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" strictFirstAndLastChars="0" saveSubsetFonts="1">
  <p:sldMasterIdLst>
    <p:sldMasterId id="2147483651" r:id="rId1"/>
    <p:sldMasterId id="2147483652" r:id="rId2"/>
    <p:sldMasterId id="2147483653" r:id="rId3"/>
    <p:sldMasterId id="2147484021" r:id="rId4"/>
    <p:sldMasterId id="2147484066" r:id="rId5"/>
    <p:sldMasterId id="2147485218" r:id="rId6"/>
  </p:sldMasterIdLst>
  <p:notesMasterIdLst>
    <p:notesMasterId r:id="rId32"/>
  </p:notesMasterIdLst>
  <p:handoutMasterIdLst>
    <p:handoutMasterId r:id="rId33"/>
  </p:handoutMasterIdLst>
  <p:sldIdLst>
    <p:sldId id="256" r:id="rId7"/>
    <p:sldId id="311" r:id="rId8"/>
    <p:sldId id="263" r:id="rId9"/>
    <p:sldId id="310" r:id="rId10"/>
    <p:sldId id="267" r:id="rId11"/>
    <p:sldId id="308" r:id="rId12"/>
    <p:sldId id="315" r:id="rId13"/>
    <p:sldId id="316" r:id="rId14"/>
    <p:sldId id="344" r:id="rId15"/>
    <p:sldId id="336" r:id="rId16"/>
    <p:sldId id="345" r:id="rId17"/>
    <p:sldId id="346" r:id="rId18"/>
    <p:sldId id="337" r:id="rId19"/>
    <p:sldId id="369" r:id="rId20"/>
    <p:sldId id="371" r:id="rId21"/>
    <p:sldId id="370" r:id="rId22"/>
    <p:sldId id="364" r:id="rId23"/>
    <p:sldId id="374" r:id="rId24"/>
    <p:sldId id="373" r:id="rId25"/>
    <p:sldId id="372" r:id="rId26"/>
    <p:sldId id="368" r:id="rId27"/>
    <p:sldId id="366" r:id="rId28"/>
    <p:sldId id="363" r:id="rId29"/>
    <p:sldId id="362" r:id="rId30"/>
    <p:sldId id="307" r:id="rId31"/>
  </p:sldIdLst>
  <p:sldSz cx="9906000" cy="6858000" type="A4"/>
  <p:notesSz cx="68119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339966"/>
        </a:solidFill>
        <a:latin typeface="Gill Sans" charset="0"/>
        <a:ea typeface="+mn-ea"/>
        <a:cs typeface="+mn-cs"/>
        <a:sym typeface="Gill Sans" charset="0"/>
      </a:defRPr>
    </a:lvl1pPr>
    <a:lvl2pPr marL="336550" indent="120650" algn="l" rtl="0" fontAlgn="base">
      <a:spcBef>
        <a:spcPct val="0"/>
      </a:spcBef>
      <a:spcAft>
        <a:spcPct val="0"/>
      </a:spcAft>
      <a:defRPr kern="1200">
        <a:solidFill>
          <a:srgbClr val="339966"/>
        </a:solidFill>
        <a:latin typeface="Gill Sans" charset="0"/>
        <a:ea typeface="+mn-ea"/>
        <a:cs typeface="+mn-cs"/>
        <a:sym typeface="Gill Sans" charset="0"/>
      </a:defRPr>
    </a:lvl2pPr>
    <a:lvl3pPr marL="673100" indent="241300" algn="l" rtl="0" fontAlgn="base">
      <a:spcBef>
        <a:spcPct val="0"/>
      </a:spcBef>
      <a:spcAft>
        <a:spcPct val="0"/>
      </a:spcAft>
      <a:defRPr kern="1200">
        <a:solidFill>
          <a:srgbClr val="339966"/>
        </a:solidFill>
        <a:latin typeface="Gill Sans" charset="0"/>
        <a:ea typeface="+mn-ea"/>
        <a:cs typeface="+mn-cs"/>
        <a:sym typeface="Gill Sans" charset="0"/>
      </a:defRPr>
    </a:lvl3pPr>
    <a:lvl4pPr marL="1009650" indent="361950" algn="l" rtl="0" fontAlgn="base">
      <a:spcBef>
        <a:spcPct val="0"/>
      </a:spcBef>
      <a:spcAft>
        <a:spcPct val="0"/>
      </a:spcAft>
      <a:defRPr kern="1200">
        <a:solidFill>
          <a:srgbClr val="339966"/>
        </a:solidFill>
        <a:latin typeface="Gill Sans" charset="0"/>
        <a:ea typeface="+mn-ea"/>
        <a:cs typeface="+mn-cs"/>
        <a:sym typeface="Gill Sans" charset="0"/>
      </a:defRPr>
    </a:lvl4pPr>
    <a:lvl5pPr marL="1346200" indent="482600" algn="l" rtl="0" fontAlgn="base">
      <a:spcBef>
        <a:spcPct val="0"/>
      </a:spcBef>
      <a:spcAft>
        <a:spcPct val="0"/>
      </a:spcAft>
      <a:defRPr kern="1200">
        <a:solidFill>
          <a:srgbClr val="339966"/>
        </a:solidFill>
        <a:latin typeface="Gill Sans" charset="0"/>
        <a:ea typeface="+mn-ea"/>
        <a:cs typeface="+mn-cs"/>
        <a:sym typeface="Gill Sans" charset="0"/>
      </a:defRPr>
    </a:lvl5pPr>
    <a:lvl6pPr marL="2286000" algn="l" defTabSz="914400" rtl="0" eaLnBrk="1" latinLnBrk="0" hangingPunct="1">
      <a:defRPr kern="1200">
        <a:solidFill>
          <a:srgbClr val="339966"/>
        </a:solidFill>
        <a:latin typeface="Gill Sans" charset="0"/>
        <a:ea typeface="+mn-ea"/>
        <a:cs typeface="+mn-cs"/>
        <a:sym typeface="Gill Sans" charset="0"/>
      </a:defRPr>
    </a:lvl6pPr>
    <a:lvl7pPr marL="2743200" algn="l" defTabSz="914400" rtl="0" eaLnBrk="1" latinLnBrk="0" hangingPunct="1">
      <a:defRPr kern="1200">
        <a:solidFill>
          <a:srgbClr val="339966"/>
        </a:solidFill>
        <a:latin typeface="Gill Sans" charset="0"/>
        <a:ea typeface="+mn-ea"/>
        <a:cs typeface="+mn-cs"/>
        <a:sym typeface="Gill Sans" charset="0"/>
      </a:defRPr>
    </a:lvl7pPr>
    <a:lvl8pPr marL="3200400" algn="l" defTabSz="914400" rtl="0" eaLnBrk="1" latinLnBrk="0" hangingPunct="1">
      <a:defRPr kern="1200">
        <a:solidFill>
          <a:srgbClr val="339966"/>
        </a:solidFill>
        <a:latin typeface="Gill Sans" charset="0"/>
        <a:ea typeface="+mn-ea"/>
        <a:cs typeface="+mn-cs"/>
        <a:sym typeface="Gill Sans" charset="0"/>
      </a:defRPr>
    </a:lvl8pPr>
    <a:lvl9pPr marL="3657600" algn="l" defTabSz="914400" rtl="0" eaLnBrk="1" latinLnBrk="0" hangingPunct="1">
      <a:defRPr kern="1200">
        <a:solidFill>
          <a:srgbClr val="339966"/>
        </a:solidFill>
        <a:latin typeface="Gill Sans" charset="0"/>
        <a:ea typeface="+mn-ea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7508F"/>
    <a:srgbClr val="FFCC00"/>
    <a:srgbClr val="CC0000"/>
    <a:srgbClr val="CC3300"/>
    <a:srgbClr val="339966"/>
    <a:srgbClr val="B91013"/>
    <a:srgbClr val="16885F"/>
    <a:srgbClr val="D713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529" autoAdjust="0"/>
    <p:restoredTop sz="99821" autoAdjust="0"/>
  </p:normalViewPr>
  <p:slideViewPr>
    <p:cSldViewPr snapToGrid="0" snapToObjects="1">
      <p:cViewPr>
        <p:scale>
          <a:sx n="80" d="100"/>
          <a:sy n="80" d="100"/>
        </p:scale>
        <p:origin x="-1338" y="66"/>
      </p:cViewPr>
      <p:guideLst>
        <p:guide orient="horz"/>
        <p:guide pos="6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-3006" y="-114"/>
      </p:cViewPr>
      <p:guideLst>
        <p:guide orient="horz" pos="3132"/>
        <p:guide pos="214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531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41" tIns="46170" rIns="92341" bIns="46170" numCol="1" anchor="t" anchorCtr="0" compatLnSpc="1">
            <a:prstTxWarp prst="textNoShape">
              <a:avLst/>
            </a:prstTxWarp>
          </a:bodyPr>
          <a:lstStyle>
            <a:lvl1pPr algn="l" defTabSz="923660">
              <a:defRPr sz="1200">
                <a:solidFill>
                  <a:schemeClr val="tx1"/>
                </a:solidFill>
                <a:latin typeface="Gill Sans" charset="0"/>
                <a:sym typeface="Gill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909" y="0"/>
            <a:ext cx="2950531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41" tIns="46170" rIns="92341" bIns="46170" numCol="1" anchor="t" anchorCtr="0" compatLnSpc="1">
            <a:prstTxWarp prst="textNoShape">
              <a:avLst/>
            </a:prstTxWarp>
          </a:bodyPr>
          <a:lstStyle>
            <a:lvl1pPr algn="r" defTabSz="923660">
              <a:defRPr sz="1200">
                <a:solidFill>
                  <a:schemeClr val="tx1"/>
                </a:solidFill>
                <a:latin typeface="Gill Sans" charset="0"/>
                <a:sym typeface="Gill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385"/>
            <a:ext cx="2950531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41" tIns="46170" rIns="92341" bIns="46170" numCol="1" anchor="b" anchorCtr="0" compatLnSpc="1">
            <a:prstTxWarp prst="textNoShape">
              <a:avLst/>
            </a:prstTxWarp>
          </a:bodyPr>
          <a:lstStyle>
            <a:lvl1pPr algn="l" defTabSz="923660">
              <a:defRPr sz="1200">
                <a:solidFill>
                  <a:schemeClr val="tx1"/>
                </a:solidFill>
                <a:latin typeface="Gill Sans" charset="0"/>
                <a:sym typeface="Gill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909" y="9444385"/>
            <a:ext cx="2950531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41" tIns="46170" rIns="92341" bIns="46170" numCol="1" anchor="b" anchorCtr="0" compatLnSpc="1">
            <a:prstTxWarp prst="textNoShape">
              <a:avLst/>
            </a:prstTxWarp>
          </a:bodyPr>
          <a:lstStyle>
            <a:lvl1pPr algn="r" defTabSz="923660">
              <a:defRPr sz="1200">
                <a:solidFill>
                  <a:schemeClr val="tx1"/>
                </a:solidFill>
                <a:latin typeface="Gill Sans" charset="0"/>
                <a:sym typeface="Gill Sans" charset="0"/>
              </a:defRPr>
            </a:lvl1pPr>
          </a:lstStyle>
          <a:p>
            <a:pPr>
              <a:defRPr/>
            </a:pPr>
            <a:fld id="{9C91E9B7-EB8B-45B3-B820-198FE2EF38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531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41" tIns="46170" rIns="92341" bIns="46170" numCol="1" anchor="t" anchorCtr="0" compatLnSpc="1">
            <a:prstTxWarp prst="textNoShape">
              <a:avLst/>
            </a:prstTxWarp>
          </a:bodyPr>
          <a:lstStyle>
            <a:lvl1pPr algn="l" defTabSz="923660">
              <a:defRPr sz="1200">
                <a:solidFill>
                  <a:schemeClr val="tx1"/>
                </a:solidFill>
                <a:latin typeface="Gill Sans" charset="0"/>
                <a:sym typeface="Gill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909" y="0"/>
            <a:ext cx="2950531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41" tIns="46170" rIns="92341" bIns="46170" numCol="1" anchor="t" anchorCtr="0" compatLnSpc="1">
            <a:prstTxWarp prst="textNoShape">
              <a:avLst/>
            </a:prstTxWarp>
          </a:bodyPr>
          <a:lstStyle>
            <a:lvl1pPr algn="r" defTabSz="923660">
              <a:defRPr sz="1200">
                <a:solidFill>
                  <a:schemeClr val="tx1"/>
                </a:solidFill>
                <a:latin typeface="Gill Sans" charset="0"/>
                <a:sym typeface="Gill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5963" y="746125"/>
            <a:ext cx="538162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92" y="4722192"/>
            <a:ext cx="5450180" cy="447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41" tIns="46170" rIns="92341" bIns="461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385"/>
            <a:ext cx="2950531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41" tIns="46170" rIns="92341" bIns="46170" numCol="1" anchor="b" anchorCtr="0" compatLnSpc="1">
            <a:prstTxWarp prst="textNoShape">
              <a:avLst/>
            </a:prstTxWarp>
          </a:bodyPr>
          <a:lstStyle>
            <a:lvl1pPr algn="l" defTabSz="923660">
              <a:defRPr sz="1200">
                <a:solidFill>
                  <a:schemeClr val="tx1"/>
                </a:solidFill>
                <a:latin typeface="Gill Sans" charset="0"/>
                <a:sym typeface="Gill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909" y="9444385"/>
            <a:ext cx="2950531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41" tIns="46170" rIns="92341" bIns="46170" numCol="1" anchor="b" anchorCtr="0" compatLnSpc="1">
            <a:prstTxWarp prst="textNoShape">
              <a:avLst/>
            </a:prstTxWarp>
          </a:bodyPr>
          <a:lstStyle>
            <a:lvl1pPr algn="r" defTabSz="923660">
              <a:defRPr sz="1200">
                <a:solidFill>
                  <a:schemeClr val="tx1"/>
                </a:solidFill>
                <a:latin typeface="Gill Sans" charset="0"/>
                <a:sym typeface="Gill Sans" charset="0"/>
              </a:defRPr>
            </a:lvl1pPr>
          </a:lstStyle>
          <a:p>
            <a:pPr>
              <a:defRPr/>
            </a:pPr>
            <a:fld id="{2C287F09-65BC-4725-BB8A-7E2CC7492E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Gill Sans" charset="0"/>
        <a:ea typeface="+mn-ea"/>
        <a:cs typeface="+mn-cs"/>
      </a:defRPr>
    </a:lvl1pPr>
    <a:lvl2pPr marL="33655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Gill Sans" charset="0"/>
        <a:ea typeface="+mn-ea"/>
        <a:cs typeface="+mn-cs"/>
      </a:defRPr>
    </a:lvl2pPr>
    <a:lvl3pPr marL="6731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Gill Sans" charset="0"/>
        <a:ea typeface="+mn-ea"/>
        <a:cs typeface="+mn-cs"/>
      </a:defRPr>
    </a:lvl3pPr>
    <a:lvl4pPr marL="100965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Gill Sans" charset="0"/>
        <a:ea typeface="+mn-ea"/>
        <a:cs typeface="+mn-cs"/>
      </a:defRPr>
    </a:lvl4pPr>
    <a:lvl5pPr marL="1346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Gill Sans" charset="0"/>
        <a:ea typeface="+mn-ea"/>
        <a:cs typeface="+mn-cs"/>
      </a:defRPr>
    </a:lvl5pPr>
    <a:lvl6pPr marL="1683868" algn="l" defTabSz="67354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20641" algn="l" defTabSz="67354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57415" algn="l" defTabSz="67354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94188" algn="l" defTabSz="67354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06C4A-9F65-4C89-916F-62C613D92899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858387" y="9444385"/>
            <a:ext cx="2952054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37" tIns="46168" rIns="92337" bIns="46168" anchor="b"/>
          <a:lstStyle/>
          <a:p>
            <a:pPr algn="r" defTabSz="923660"/>
            <a:fld id="{6190AF29-DB24-4921-98F4-81B50B19264A}" type="slidenum">
              <a:rPr lang="de-DE" sz="1300">
                <a:solidFill>
                  <a:schemeClr val="tx1"/>
                </a:solidFill>
              </a:rPr>
              <a:pPr algn="r" defTabSz="923660"/>
              <a:t>10</a:t>
            </a:fld>
            <a:endParaRPr lang="de-DE" sz="1300" dirty="0">
              <a:solidFill>
                <a:schemeClr val="tx1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6125"/>
            <a:ext cx="5386388" cy="372903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892" y="4723735"/>
            <a:ext cx="5450180" cy="4472357"/>
          </a:xfrm>
          <a:noFill/>
          <a:ln/>
        </p:spPr>
        <p:txBody>
          <a:bodyPr lIns="92337" tIns="46168" rIns="92337" bIns="46168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858387" y="9444385"/>
            <a:ext cx="2952054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37" tIns="46168" rIns="92337" bIns="46168" anchor="b"/>
          <a:lstStyle/>
          <a:p>
            <a:pPr algn="r" defTabSz="923660"/>
            <a:fld id="{6190AF29-DB24-4921-98F4-81B50B19264A}" type="slidenum">
              <a:rPr lang="de-DE" sz="1300">
                <a:solidFill>
                  <a:schemeClr val="tx1"/>
                </a:solidFill>
              </a:rPr>
              <a:pPr algn="r" defTabSz="923660"/>
              <a:t>11</a:t>
            </a:fld>
            <a:endParaRPr lang="de-DE" sz="1300" dirty="0">
              <a:solidFill>
                <a:schemeClr val="tx1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6125"/>
            <a:ext cx="5386388" cy="372903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892" y="4723735"/>
            <a:ext cx="5450180" cy="4472357"/>
          </a:xfrm>
          <a:noFill/>
          <a:ln/>
        </p:spPr>
        <p:txBody>
          <a:bodyPr lIns="92337" tIns="46168" rIns="92337" bIns="46168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858387" y="9444385"/>
            <a:ext cx="2952054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37" tIns="46168" rIns="92337" bIns="46168" anchor="b"/>
          <a:lstStyle/>
          <a:p>
            <a:pPr algn="r" defTabSz="923660"/>
            <a:fld id="{6190AF29-DB24-4921-98F4-81B50B19264A}" type="slidenum">
              <a:rPr lang="de-DE" sz="1300">
                <a:solidFill>
                  <a:schemeClr val="tx1"/>
                </a:solidFill>
              </a:rPr>
              <a:pPr algn="r" defTabSz="923660"/>
              <a:t>12</a:t>
            </a:fld>
            <a:endParaRPr lang="de-DE" sz="1300" dirty="0">
              <a:solidFill>
                <a:schemeClr val="tx1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6125"/>
            <a:ext cx="5386388" cy="372903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892" y="4723735"/>
            <a:ext cx="5450180" cy="4472357"/>
          </a:xfrm>
          <a:noFill/>
          <a:ln/>
        </p:spPr>
        <p:txBody>
          <a:bodyPr lIns="92337" tIns="46168" rIns="92337" bIns="46168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58387" y="9444385"/>
            <a:ext cx="2952054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37" tIns="46168" rIns="92337" bIns="46168" anchor="b"/>
          <a:lstStyle/>
          <a:p>
            <a:pPr algn="r" defTabSz="923660"/>
            <a:fld id="{4F410A52-6E64-479F-ABA1-FF99FC5411BB}" type="slidenum">
              <a:rPr lang="de-DE" sz="1300">
                <a:solidFill>
                  <a:schemeClr val="tx1"/>
                </a:solidFill>
              </a:rPr>
              <a:pPr algn="r" defTabSz="923660"/>
              <a:t>13</a:t>
            </a:fld>
            <a:endParaRPr lang="de-DE" sz="1300" dirty="0">
              <a:solidFill>
                <a:schemeClr val="tx1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6125"/>
            <a:ext cx="5386388" cy="3729038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892" y="4723735"/>
            <a:ext cx="5450180" cy="4472357"/>
          </a:xfrm>
          <a:noFill/>
          <a:ln/>
        </p:spPr>
        <p:txBody>
          <a:bodyPr lIns="92337" tIns="46168" rIns="92337" bIns="46168"/>
          <a:lstStyle/>
          <a:p>
            <a:endParaRPr lang="es-E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978C96-BF5E-49F3-822A-E8821BB12A37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7EF492-9155-4C89-9B73-09B4CE76A838}" type="slidenum">
              <a:rPr lang="de-DE" smtClean="0"/>
              <a:pPr/>
              <a:t>25</a:t>
            </a:fld>
            <a:endParaRPr lang="de-DE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10FFF8-7D3B-4C95-B829-6456F804863A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09A8A2-DC16-4028-90BD-DDF73F57C8CF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98D557-9CE9-4627-8B53-63463283EB13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50D7-AE0F-4C1D-A92C-234EACED4E33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9613ED-18BB-4E11-92EC-71343D303E93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86387" cy="3729038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892" y="4723735"/>
            <a:ext cx="5450180" cy="4472357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7E6BD-74C6-4D61-A803-7F6A38186D45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126"/>
            <a:fld id="{C2D9F73B-C3BE-45F9-BCCB-2AA168DA9E55}" type="slidenum">
              <a:rPr lang="de-DE" smtClean="0"/>
              <a:pPr defTabSz="922126"/>
              <a:t>9</a:t>
            </a:fld>
            <a:endParaRPr lang="de-DE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65E09183-7FA6-4140-86AE-487488C78D6A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ED2DF47A-767C-4C3B-B114-46CF078BA65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72158" y="542479"/>
            <a:ext cx="1946858" cy="528525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29165" y="542479"/>
            <a:ext cx="5726906" cy="5285259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9A5680CC-4BB1-4992-A31A-F2437A5A52C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4E642E46-915A-4EB8-8CA6-DB895864905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781124F5-4A88-4648-BD64-0CED5CB3FF2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</p:spPr>
        <p:txBody>
          <a:bodyPr/>
          <a:lstStyle>
            <a:lvl1pPr algn="l">
              <a:defRPr sz="29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9012CE16-68A3-499D-9E2D-2DB11E123C2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29165" y="1504653"/>
            <a:ext cx="3192363" cy="4323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037615" y="1504653"/>
            <a:ext cx="3192363" cy="4323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871A5E0D-A146-41AB-9700-BC4D98A4E64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DB177B24-DACE-4FFC-84EA-FC5F2C26546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9BF2DF43-2DAE-42C8-9DF3-9BA9D60CE13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C56C1C25-FE4B-4663-89DC-4819DA2B342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C1B3A3B2-745F-4200-9B87-D7DF039BEA0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3BA8E63B-DC23-4E08-A313-355912F6B6C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</p:spPr>
        <p:txBody>
          <a:bodyPr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pPr lvl="0"/>
            <a:endParaRPr lang="de-AT" noProof="0" smtClean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B692A550-71CB-4AA0-A850-40E587919C9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42A5D9EB-3462-41F6-8A93-6F7F83B5D67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72158" y="542479"/>
            <a:ext cx="1946858" cy="528525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29165" y="542479"/>
            <a:ext cx="5726906" cy="5285259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8C1DCBD0-FC84-4E92-BE9C-FBDD24E9F4E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EAD03BF8-3E41-4DE6-8E36-93CBF03B394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7FE73B61-861A-41CB-8F22-7EC32925E7EA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</p:spPr>
        <p:txBody>
          <a:bodyPr/>
          <a:lstStyle>
            <a:lvl1pPr algn="l">
              <a:defRPr sz="29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CEC47F18-4AEC-4D8E-9A86-18A90487033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29165" y="1504653"/>
            <a:ext cx="3192363" cy="4323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037615" y="1504653"/>
            <a:ext cx="3192363" cy="4323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09BD1666-B903-498F-BFB1-34E8C04F3A0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0BE11088-B905-4602-919C-FF3C8CC6736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A4789D70-2649-492C-8257-357F0446636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1E4B5B39-BDF4-4451-8A3F-5C4B90C8491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</p:spPr>
        <p:txBody>
          <a:bodyPr/>
          <a:lstStyle>
            <a:lvl1pPr algn="l">
              <a:defRPr sz="29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C4D84072-AC29-4BFA-B5F8-5C65F432C37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130FA593-1101-4BCF-A47C-F10046E73BF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</p:spPr>
        <p:txBody>
          <a:bodyPr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pPr lvl="0"/>
            <a:endParaRPr lang="de-AT" noProof="0" smtClean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6602A296-7ECB-45E4-99F9-71FF45C762F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E1190C39-29D7-434C-AEFB-31A0D49239D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72158" y="542479"/>
            <a:ext cx="1946858" cy="528525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29165" y="542479"/>
            <a:ext cx="5726906" cy="5285259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78699393-DD51-4753-B7BE-3AE8C762868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DEAC86A2-9835-4FF0-90DC-8E76FD0D63B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083FC0D0-B7F0-413B-90AC-65EEE5B19DC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</p:spPr>
        <p:txBody>
          <a:bodyPr/>
          <a:lstStyle>
            <a:lvl1pPr algn="l">
              <a:defRPr sz="29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4021BF66-B5E2-4EF7-A5C2-B9AB19A88F5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29165" y="1504653"/>
            <a:ext cx="3192363" cy="4323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037615" y="1504653"/>
            <a:ext cx="3192363" cy="4323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7FA5D829-3BFA-4D2F-B62C-9DCE8877F22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AEC175FF-7F65-4D86-B355-109381F144D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2CC91A68-1CB0-4DDE-9DBD-6F0580E4F49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29165" y="1504653"/>
            <a:ext cx="3192363" cy="4323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037615" y="1504653"/>
            <a:ext cx="3192363" cy="4323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8DFA689A-B6B4-4AEF-91E5-2230A4DF580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8872BE12-0EE2-447B-9C7B-B84348B45D1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58D8287D-F8D2-4022-81A2-380B4DF4CBAA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</p:spPr>
        <p:txBody>
          <a:bodyPr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pPr lvl="0"/>
            <a:endParaRPr lang="de-AT" noProof="0" smtClean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67149676-2F2F-448D-96BF-9A727362471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CAA7B693-BED1-4B9E-B009-5E9877E6CD1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72158" y="542479"/>
            <a:ext cx="1946858" cy="528525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29165" y="542479"/>
            <a:ext cx="5726906" cy="5285259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5A10CD5A-E432-4C38-9216-78A4EFB876E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Z:\Werbung_Kommunikation\Corporate_Identity_ILF\04_Powerpoint\rev8_2011\pics\titelfolie_final.gif"/>
          <p:cNvPicPr>
            <a:picLocks noChangeAspect="1" noChangeArrowheads="1"/>
          </p:cNvPicPr>
          <p:nvPr userDrawn="1"/>
        </p:nvPicPr>
        <p:blipFill>
          <a:blip r:embed="rId2" cstate="print"/>
          <a:srcRect r="638"/>
          <a:stretch>
            <a:fillRect/>
          </a:stretch>
        </p:blipFill>
        <p:spPr bwMode="auto">
          <a:xfrm>
            <a:off x="815975" y="1849438"/>
            <a:ext cx="7808913" cy="4524375"/>
          </a:xfrm>
          <a:prstGeom prst="rect">
            <a:avLst/>
          </a:prstGeom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4" descr="ILF-Logo_englisch_hoch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6800" y="606425"/>
            <a:ext cx="6937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Z:\Werbung_Kommunikation\Corporate_Identity_ILF\04_Powerpoint\rev8_2011\pics\titelfolie_final.gif"/>
          <p:cNvPicPr>
            <a:picLocks noChangeAspect="1" noChangeArrowheads="1"/>
          </p:cNvPicPr>
          <p:nvPr/>
        </p:nvPicPr>
        <p:blipFill>
          <a:blip r:embed="rId2" cstate="print"/>
          <a:srcRect r="638"/>
          <a:stretch>
            <a:fillRect/>
          </a:stretch>
        </p:blipFill>
        <p:spPr bwMode="auto">
          <a:xfrm>
            <a:off x="815975" y="1849438"/>
            <a:ext cx="7808913" cy="4524375"/>
          </a:xfrm>
          <a:prstGeom prst="rect">
            <a:avLst/>
          </a:prstGeom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857BFC91-474A-4B04-9B31-C7D5900A408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5ADFB457-5D60-4AD5-87E5-A022C6F3C93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2509FB90-8BE9-4F79-BBCE-2CD34C96589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1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1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0" indent="0">
              <a:buNone/>
              <a:defRPr sz="1800"/>
            </a:lvl2pPr>
            <a:lvl3pPr marL="914160" indent="0">
              <a:buNone/>
              <a:defRPr sz="1600"/>
            </a:lvl3pPr>
            <a:lvl4pPr marL="1371240" indent="0">
              <a:buNone/>
              <a:defRPr sz="1400"/>
            </a:lvl4pPr>
            <a:lvl5pPr marL="1828320" indent="0">
              <a:buNone/>
              <a:defRPr sz="1400"/>
            </a:lvl5pPr>
            <a:lvl6pPr marL="2285400" indent="0">
              <a:buNone/>
              <a:defRPr sz="1400"/>
            </a:lvl6pPr>
            <a:lvl7pPr marL="2742483" indent="0">
              <a:buNone/>
              <a:defRPr sz="1400"/>
            </a:lvl7pPr>
            <a:lvl8pPr marL="3199561" indent="0">
              <a:buNone/>
              <a:defRPr sz="1400"/>
            </a:lvl8pPr>
            <a:lvl9pPr marL="3656641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044B0D52-79D8-4964-98FB-99EC2FCC7A5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57263" y="2139950"/>
            <a:ext cx="4191000" cy="6148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00663" y="2139950"/>
            <a:ext cx="4191000" cy="6148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D8562A0C-9C43-4068-BD4C-7C9E4857166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7" y="2182814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60" indent="0">
              <a:buNone/>
              <a:defRPr sz="1800" b="1"/>
            </a:lvl3pPr>
            <a:lvl4pPr marL="1371240" indent="0">
              <a:buNone/>
              <a:defRPr sz="1600" b="1"/>
            </a:lvl4pPr>
            <a:lvl5pPr marL="1828320" indent="0">
              <a:buNone/>
              <a:defRPr sz="1600" b="1"/>
            </a:lvl5pPr>
            <a:lvl6pPr marL="2285400" indent="0">
              <a:buNone/>
              <a:defRPr sz="1600" b="1"/>
            </a:lvl6pPr>
            <a:lvl7pPr marL="2742483" indent="0">
              <a:buNone/>
              <a:defRPr sz="1600" b="1"/>
            </a:lvl7pPr>
            <a:lvl8pPr marL="3199561" indent="0">
              <a:buNone/>
              <a:defRPr sz="1600" b="1"/>
            </a:lvl8pPr>
            <a:lvl9pPr marL="3656641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7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92" y="2182814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60" indent="0">
              <a:buNone/>
              <a:defRPr sz="1800" b="1"/>
            </a:lvl3pPr>
            <a:lvl4pPr marL="1371240" indent="0">
              <a:buNone/>
              <a:defRPr sz="1600" b="1"/>
            </a:lvl4pPr>
            <a:lvl5pPr marL="1828320" indent="0">
              <a:buNone/>
              <a:defRPr sz="1600" b="1"/>
            </a:lvl5pPr>
            <a:lvl6pPr marL="2285400" indent="0">
              <a:buNone/>
              <a:defRPr sz="1600" b="1"/>
            </a:lvl6pPr>
            <a:lvl7pPr marL="2742483" indent="0">
              <a:buNone/>
              <a:defRPr sz="1600" b="1"/>
            </a:lvl7pPr>
            <a:lvl8pPr marL="3199561" indent="0">
              <a:buNone/>
              <a:defRPr sz="1600" b="1"/>
            </a:lvl8pPr>
            <a:lvl9pPr marL="3656641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92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144B9702-8B26-4BB7-91E1-D26A57CB48D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6856A2FA-EAF8-46CC-B073-E33A0E63410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A656E104-DA33-4127-BBE9-60C97971D67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9" y="388939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9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080" indent="0">
              <a:buNone/>
              <a:defRPr sz="1200"/>
            </a:lvl2pPr>
            <a:lvl3pPr marL="914160" indent="0">
              <a:buNone/>
              <a:defRPr sz="1000"/>
            </a:lvl3pPr>
            <a:lvl4pPr marL="1371240" indent="0">
              <a:buNone/>
              <a:defRPr sz="900"/>
            </a:lvl4pPr>
            <a:lvl5pPr marL="1828320" indent="0">
              <a:buNone/>
              <a:defRPr sz="900"/>
            </a:lvl5pPr>
            <a:lvl6pPr marL="2285400" indent="0">
              <a:buNone/>
              <a:defRPr sz="900"/>
            </a:lvl6pPr>
            <a:lvl7pPr marL="2742483" indent="0">
              <a:buNone/>
              <a:defRPr sz="900"/>
            </a:lvl7pPr>
            <a:lvl8pPr marL="3199561" indent="0">
              <a:buNone/>
              <a:defRPr sz="900"/>
            </a:lvl8pPr>
            <a:lvl9pPr marL="3656641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F8760AF2-8318-4210-9C8E-A9C359EAE21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9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9" y="871542"/>
            <a:ext cx="7802563" cy="5851525"/>
          </a:xfrm>
        </p:spPr>
        <p:txBody>
          <a:bodyPr lIns="91406" tIns="45703" rIns="91406" bIns="45703"/>
          <a:lstStyle>
            <a:lvl1pPr marL="0" indent="0">
              <a:buNone/>
              <a:defRPr sz="3200"/>
            </a:lvl1pPr>
            <a:lvl2pPr marL="457080" indent="0">
              <a:buNone/>
              <a:defRPr sz="2800"/>
            </a:lvl2pPr>
            <a:lvl3pPr marL="914160" indent="0">
              <a:buNone/>
              <a:defRPr sz="2400"/>
            </a:lvl3pPr>
            <a:lvl4pPr marL="1371240" indent="0">
              <a:buNone/>
              <a:defRPr sz="2000"/>
            </a:lvl4pPr>
            <a:lvl5pPr marL="1828320" indent="0">
              <a:buNone/>
              <a:defRPr sz="2000"/>
            </a:lvl5pPr>
            <a:lvl6pPr marL="2285400" indent="0">
              <a:buNone/>
              <a:defRPr sz="2000"/>
            </a:lvl6pPr>
            <a:lvl7pPr marL="2742483" indent="0">
              <a:buNone/>
              <a:defRPr sz="2000"/>
            </a:lvl7pPr>
            <a:lvl8pPr marL="3199561" indent="0">
              <a:buNone/>
              <a:defRPr sz="2000"/>
            </a:lvl8pPr>
            <a:lvl9pPr marL="3656641" indent="0">
              <a:buNone/>
              <a:defRPr sz="2000"/>
            </a:lvl9pPr>
          </a:lstStyle>
          <a:p>
            <a:pPr lvl="0"/>
            <a:endParaRPr lang="de-AT" noProof="0" smtClean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9" y="7634292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080" indent="0">
              <a:buNone/>
              <a:defRPr sz="1200"/>
            </a:lvl2pPr>
            <a:lvl3pPr marL="914160" indent="0">
              <a:buNone/>
              <a:defRPr sz="1000"/>
            </a:lvl3pPr>
            <a:lvl4pPr marL="1371240" indent="0">
              <a:buNone/>
              <a:defRPr sz="900"/>
            </a:lvl4pPr>
            <a:lvl5pPr marL="1828320" indent="0">
              <a:buNone/>
              <a:defRPr sz="900"/>
            </a:lvl5pPr>
            <a:lvl6pPr marL="2285400" indent="0">
              <a:buNone/>
              <a:defRPr sz="900"/>
            </a:lvl6pPr>
            <a:lvl7pPr marL="2742483" indent="0">
              <a:buNone/>
              <a:defRPr sz="900"/>
            </a:lvl7pPr>
            <a:lvl8pPr marL="3199561" indent="0">
              <a:buNone/>
              <a:defRPr sz="900"/>
            </a:lvl8pPr>
            <a:lvl9pPr marL="3656641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83F2FBA0-8BEF-495F-BB4B-AB9802CE9D2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9A50C262-5A55-4ACD-AA62-BB94CB5342B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626479" y="771526"/>
            <a:ext cx="2555875" cy="75168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57263" y="771526"/>
            <a:ext cx="7516812" cy="751681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1C53BF90-A2BE-4044-ADC2-2A06B6F847C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957263" y="771526"/>
            <a:ext cx="10225087" cy="75168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E7E82C03-0137-4D84-8653-ED1A632C388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A31CA8F1-9B5F-4554-A6BD-C466CB8F3A7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2B573A06-E8DC-46B7-9341-17AA8C5C716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708112DD-3243-4A48-9628-2FAF053E5E2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</p:spPr>
        <p:txBody>
          <a:bodyPr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pPr lvl="0"/>
            <a:endParaRPr lang="de-AT" noProof="0" smtClean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8A7DBBDB-54EC-4D29-9C2A-B005823517E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9017000" y="6089650"/>
            <a:ext cx="400050" cy="368300"/>
          </a:xfrm>
          <a:prstGeom prst="rect">
            <a:avLst/>
          </a:prstGeom>
          <a:solidFill>
            <a:srgbClr val="B91013"/>
          </a:solidFill>
          <a:ln w="25400">
            <a:noFill/>
            <a:miter lim="800000"/>
            <a:headEnd/>
            <a:tailEnd/>
          </a:ln>
        </p:spPr>
        <p:txBody>
          <a:bodyPr lIns="67355" tIns="33677" rIns="67355" bIns="33677"/>
          <a:lstStyle/>
          <a:p>
            <a:pPr algn="ctr">
              <a:defRPr/>
            </a:pPr>
            <a:endParaRPr lang="de-AT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99238" y="629443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7338" tIns="33669" rIns="67338" bIns="33669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latin typeface="+mn-lt"/>
                <a:sym typeface="Gill Sans" charset="0"/>
              </a:defRPr>
            </a:lvl1pPr>
          </a:lstStyle>
          <a:p>
            <a:pPr>
              <a:defRPr/>
            </a:pPr>
            <a:r>
              <a:rPr lang="de-AT"/>
              <a:t>page </a:t>
            </a:r>
            <a:fld id="{BEA82E13-E48B-46A9-B530-B16BBF4DCC4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84225" y="542925"/>
            <a:ext cx="77343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7338" tIns="33669" rIns="67338" bIns="33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>
                <a:sym typeface="Gill Sans" charset="0"/>
              </a:rPr>
              <a:t>Die ILF Gruppe</a:t>
            </a:r>
            <a:br>
              <a:rPr lang="de-AT" smtClean="0">
                <a:sym typeface="Gill Sans" charset="0"/>
              </a:rPr>
            </a:br>
            <a:r>
              <a:rPr lang="de-AT" smtClean="0">
                <a:sym typeface="Gill Sans" charset="0"/>
              </a:rPr>
              <a:t>2 Zeile</a:t>
            </a:r>
          </a:p>
        </p:txBody>
      </p:sp>
      <p:sp>
        <p:nvSpPr>
          <p:cNvPr id="205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8663" y="1504950"/>
            <a:ext cx="6500812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7338" tIns="33669" rIns="67338" bIns="33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>
                <a:sym typeface="Gill Sans" charset="0"/>
              </a:rPr>
              <a:t>Textmasterformate durch Klicken bearbeiten</a:t>
            </a:r>
          </a:p>
          <a:p>
            <a:pPr lvl="1"/>
            <a:r>
              <a:rPr lang="de-AT" smtClean="0">
                <a:sym typeface="Gill Sans" charset="0"/>
              </a:rPr>
              <a:t>Zweite Ebene</a:t>
            </a:r>
          </a:p>
          <a:p>
            <a:pPr lvl="2"/>
            <a:r>
              <a:rPr lang="de-AT" smtClean="0">
                <a:sym typeface="Gill Sans" charset="0"/>
              </a:rPr>
              <a:t>Dritte Ebene</a:t>
            </a:r>
          </a:p>
          <a:p>
            <a:pPr lvl="3"/>
            <a:r>
              <a:rPr lang="de-AT" smtClean="0">
                <a:sym typeface="Gill Sans" charset="0"/>
              </a:rPr>
              <a:t>Vierte Ebene</a:t>
            </a:r>
          </a:p>
          <a:p>
            <a:pPr lvl="4"/>
            <a:r>
              <a:rPr lang="de-AT" smtClean="0">
                <a:sym typeface="Gill Sans" charset="0"/>
              </a:rPr>
              <a:t>Fünfte Ebene</a:t>
            </a:r>
          </a:p>
        </p:txBody>
      </p:sp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801688" y="6308725"/>
            <a:ext cx="4605337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7771" tIns="33885" rIns="67771" bIns="33885">
            <a:spAutoFit/>
          </a:bodyPr>
          <a:lstStyle/>
          <a:p>
            <a:pPr eaLnBrk="0" hangingPunct="0">
              <a:defRPr/>
            </a:pPr>
            <a:r>
              <a:rPr lang="en-US" sz="700" dirty="0">
                <a:solidFill>
                  <a:schemeClr val="tx1"/>
                </a:solidFill>
                <a:latin typeface="Arial" charset="0"/>
              </a:rPr>
              <a:t>ILF-</a:t>
            </a:r>
            <a:r>
              <a:rPr lang="en-US" sz="700" dirty="0" err="1">
                <a:solidFill>
                  <a:schemeClr val="tx1"/>
                </a:solidFill>
                <a:latin typeface="Arial" charset="0"/>
              </a:rPr>
              <a:t>Organisation</a:t>
            </a:r>
            <a:r>
              <a:rPr lang="en-US" sz="700" dirty="0">
                <a:solidFill>
                  <a:schemeClr val="tx1"/>
                </a:solidFill>
                <a:latin typeface="Arial" charset="0"/>
              </a:rPr>
              <a:t>\</a:t>
            </a:r>
            <a:r>
              <a:rPr lang="en-US" sz="700" dirty="0" err="1">
                <a:solidFill>
                  <a:schemeClr val="tx1"/>
                </a:solidFill>
                <a:latin typeface="Arial" charset="0"/>
              </a:rPr>
              <a:t>Präsentationen</a:t>
            </a:r>
            <a:r>
              <a:rPr lang="en-US" sz="700" dirty="0">
                <a:solidFill>
                  <a:schemeClr val="tx1"/>
                </a:solidFill>
                <a:latin typeface="Arial" charset="0"/>
              </a:rPr>
              <a:t>\ILF-Group_sp_rev8.ppt</a:t>
            </a:r>
          </a:p>
        </p:txBody>
      </p:sp>
      <p:pic>
        <p:nvPicPr>
          <p:cNvPr id="2055" name="Grafik 7" descr="ILF-Logo_englisch_hoch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86800" y="606425"/>
            <a:ext cx="6937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352" r:id="rId1"/>
    <p:sldLayoutId id="2147486353" r:id="rId2"/>
    <p:sldLayoutId id="2147486354" r:id="rId3"/>
    <p:sldLayoutId id="2147486355" r:id="rId4"/>
    <p:sldLayoutId id="2147486356" r:id="rId5"/>
    <p:sldLayoutId id="2147486357" r:id="rId6"/>
    <p:sldLayoutId id="2147486358" r:id="rId7"/>
    <p:sldLayoutId id="2147486359" r:id="rId8"/>
    <p:sldLayoutId id="2147486360" r:id="rId9"/>
    <p:sldLayoutId id="2147486361" r:id="rId10"/>
    <p:sldLayoutId id="214748636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323850" indent="-323850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+mj-lt"/>
          <a:ea typeface="+mj-ea"/>
          <a:cs typeface="+mj-cs"/>
          <a:sym typeface="Gill Sans" charset="0"/>
        </a:defRPr>
      </a:lvl1pPr>
      <a:lvl2pPr marL="323850" indent="-323850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2pPr>
      <a:lvl3pPr marL="323850" indent="-323850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3pPr>
      <a:lvl4pPr marL="323850" indent="-323850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4pPr>
      <a:lvl5pPr marL="323850" indent="-323850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5pPr>
      <a:lvl6pPr marL="660685" indent="-323911" algn="l" rtl="0" fontAlgn="base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6pPr>
      <a:lvl7pPr marL="997458" indent="-323911" algn="l" rtl="0" fontAlgn="base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7pPr>
      <a:lvl8pPr marL="1334232" indent="-323911" algn="l" rtl="0" fontAlgn="base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8pPr>
      <a:lvl9pPr marL="1671005" indent="-323911" algn="l" rtl="0" fontAlgn="base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9pPr>
    </p:titleStyle>
    <p:bodyStyle>
      <a:lvl1pPr marL="288925" indent="-201613" algn="l" rtl="0" eaLnBrk="0" fontAlgn="base" hangingPunct="0">
        <a:spcBef>
          <a:spcPts val="875"/>
        </a:spcBef>
        <a:spcAft>
          <a:spcPct val="0"/>
        </a:spcAft>
        <a:buClr>
          <a:srgbClr val="37508F"/>
        </a:buClr>
        <a:buSzPct val="80000"/>
        <a:buFont typeface="Wingdings" pitchFamily="2" charset="2"/>
        <a:buChar char="n"/>
        <a:defRPr b="1" u="sng">
          <a:solidFill>
            <a:srgbClr val="37508F"/>
          </a:solidFill>
          <a:latin typeface="+mn-lt"/>
          <a:ea typeface="+mn-ea"/>
          <a:cs typeface="+mn-cs"/>
          <a:sym typeface="Gill Sans" charset="0"/>
        </a:defRPr>
      </a:lvl1pPr>
      <a:lvl2pPr marL="450850" indent="-204788" algn="l" rtl="0" eaLnBrk="0" fontAlgn="base" hangingPunct="0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2pPr>
      <a:lvl3pPr marL="608013" indent="-201613" algn="l" rtl="0" eaLnBrk="0" fontAlgn="base" hangingPunct="0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3pPr>
      <a:lvl4pPr marL="785813" indent="-201613" algn="l" rtl="0" eaLnBrk="0" fontAlgn="base" hangingPunct="0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4pPr>
      <a:lvl5pPr marL="944563" indent="-203200" algn="l" rtl="0" eaLnBrk="0" fontAlgn="base" hangingPunct="0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5pPr>
      <a:lvl6pPr marL="1282780" indent="-204637" algn="l" rtl="0" fontAlgn="base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6pPr>
      <a:lvl7pPr marL="1619554" indent="-204637" algn="l" rtl="0" fontAlgn="base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7pPr>
      <a:lvl8pPr marL="1956327" indent="-204637" algn="l" rtl="0" fontAlgn="base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8pPr>
      <a:lvl9pPr marL="2293101" indent="-204637" algn="l" rtl="0" fontAlgn="base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de-DE"/>
      </a:defPPr>
      <a:lvl1pPr marL="0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9017000" y="6089650"/>
            <a:ext cx="400050" cy="368300"/>
          </a:xfrm>
          <a:prstGeom prst="rect">
            <a:avLst/>
          </a:prstGeom>
          <a:solidFill>
            <a:srgbClr val="16885F"/>
          </a:solidFill>
          <a:ln w="25400">
            <a:noFill/>
            <a:miter lim="800000"/>
            <a:headEnd/>
            <a:tailEnd/>
          </a:ln>
        </p:spPr>
        <p:txBody>
          <a:bodyPr lIns="67355" tIns="33677" rIns="67355" bIns="33677"/>
          <a:lstStyle/>
          <a:p>
            <a:pPr algn="ctr">
              <a:defRPr/>
            </a:pPr>
            <a:endParaRPr lang="de-AT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99238" y="629443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7338" tIns="33669" rIns="67338" bIns="33669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latin typeface="+mn-lt"/>
                <a:sym typeface="Gill Sans" charset="0"/>
              </a:defRPr>
            </a:lvl1pPr>
          </a:lstStyle>
          <a:p>
            <a:pPr>
              <a:defRPr/>
            </a:pPr>
            <a:r>
              <a:rPr lang="de-AT"/>
              <a:t>page </a:t>
            </a:r>
            <a:fld id="{B0CBF24A-A905-4064-B734-934BE67663DA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84225" y="542925"/>
            <a:ext cx="77343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7338" tIns="33669" rIns="67338" bIns="33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>
                <a:sym typeface="Gill Sans" charset="0"/>
              </a:rPr>
              <a:t>Die ILF Gruppe</a:t>
            </a:r>
            <a:br>
              <a:rPr lang="de-AT" smtClean="0">
                <a:sym typeface="Gill Sans" charset="0"/>
              </a:rPr>
            </a:br>
            <a:r>
              <a:rPr lang="de-AT" smtClean="0">
                <a:sym typeface="Gill Sans" charset="0"/>
              </a:rPr>
              <a:t>2 Zeile</a:t>
            </a:r>
          </a:p>
        </p:txBody>
      </p:sp>
      <p:sp>
        <p:nvSpPr>
          <p:cNvPr id="307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8663" y="1504950"/>
            <a:ext cx="6500812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7338" tIns="33669" rIns="67338" bIns="33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>
                <a:sym typeface="Gill Sans" charset="0"/>
              </a:rPr>
              <a:t>Textmasterformate durch Klicken bearbeiten</a:t>
            </a:r>
          </a:p>
          <a:p>
            <a:pPr lvl="1"/>
            <a:r>
              <a:rPr lang="de-AT" smtClean="0">
                <a:sym typeface="Gill Sans" charset="0"/>
              </a:rPr>
              <a:t>Zweite Ebene</a:t>
            </a:r>
          </a:p>
          <a:p>
            <a:pPr lvl="2"/>
            <a:r>
              <a:rPr lang="de-AT" smtClean="0">
                <a:sym typeface="Gill Sans" charset="0"/>
              </a:rPr>
              <a:t>Dritte Ebene</a:t>
            </a:r>
          </a:p>
          <a:p>
            <a:pPr lvl="3"/>
            <a:r>
              <a:rPr lang="de-AT" smtClean="0">
                <a:sym typeface="Gill Sans" charset="0"/>
              </a:rPr>
              <a:t>Vierte Ebene</a:t>
            </a:r>
          </a:p>
          <a:p>
            <a:pPr lvl="4"/>
            <a:r>
              <a:rPr lang="de-AT" smtClean="0">
                <a:sym typeface="Gill Sans" charset="0"/>
              </a:rPr>
              <a:t>Fünfte Ebene</a:t>
            </a: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801688" y="6308725"/>
            <a:ext cx="4605337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7771" tIns="33885" rIns="67771" bIns="33885">
            <a:spAutoFit/>
          </a:bodyPr>
          <a:lstStyle/>
          <a:p>
            <a:pPr eaLnBrk="0" hangingPunct="0">
              <a:defRPr/>
            </a:pPr>
            <a:r>
              <a:rPr lang="en-US" sz="700" dirty="0">
                <a:solidFill>
                  <a:schemeClr val="tx1"/>
                </a:solidFill>
                <a:latin typeface="Arial" charset="0"/>
              </a:rPr>
              <a:t>ILF-</a:t>
            </a:r>
            <a:r>
              <a:rPr lang="en-US" sz="700" dirty="0" err="1">
                <a:solidFill>
                  <a:schemeClr val="tx1"/>
                </a:solidFill>
                <a:latin typeface="Arial" charset="0"/>
              </a:rPr>
              <a:t>Organisation</a:t>
            </a:r>
            <a:r>
              <a:rPr lang="en-US" sz="700" dirty="0">
                <a:solidFill>
                  <a:schemeClr val="tx1"/>
                </a:solidFill>
                <a:latin typeface="Arial" charset="0"/>
              </a:rPr>
              <a:t>\</a:t>
            </a:r>
            <a:r>
              <a:rPr lang="en-US" sz="700" dirty="0" err="1">
                <a:solidFill>
                  <a:schemeClr val="tx1"/>
                </a:solidFill>
                <a:latin typeface="Arial" charset="0"/>
              </a:rPr>
              <a:t>Präsentationen</a:t>
            </a:r>
            <a:r>
              <a:rPr lang="en-US" sz="700" dirty="0">
                <a:solidFill>
                  <a:schemeClr val="tx1"/>
                </a:solidFill>
                <a:latin typeface="Arial" charset="0"/>
              </a:rPr>
              <a:t>\ILF-Group_sp_rev8.ppt</a:t>
            </a:r>
          </a:p>
        </p:txBody>
      </p:sp>
      <p:pic>
        <p:nvPicPr>
          <p:cNvPr id="3079" name="Grafik 7" descr="ILF-Logo_englisch_hoch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86800" y="606425"/>
            <a:ext cx="6937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363" r:id="rId1"/>
    <p:sldLayoutId id="2147486364" r:id="rId2"/>
    <p:sldLayoutId id="2147486365" r:id="rId3"/>
    <p:sldLayoutId id="2147486366" r:id="rId4"/>
    <p:sldLayoutId id="2147486367" r:id="rId5"/>
    <p:sldLayoutId id="2147486368" r:id="rId6"/>
    <p:sldLayoutId id="2147486369" r:id="rId7"/>
    <p:sldLayoutId id="2147486370" r:id="rId8"/>
    <p:sldLayoutId id="2147486371" r:id="rId9"/>
    <p:sldLayoutId id="2147486372" r:id="rId10"/>
    <p:sldLayoutId id="214748637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323850" indent="-323850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+mj-lt"/>
          <a:ea typeface="+mj-ea"/>
          <a:cs typeface="+mj-cs"/>
          <a:sym typeface="Gill Sans" charset="0"/>
        </a:defRPr>
      </a:lvl1pPr>
      <a:lvl2pPr marL="323850" indent="-323850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2pPr>
      <a:lvl3pPr marL="323850" indent="-323850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3pPr>
      <a:lvl4pPr marL="323850" indent="-323850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4pPr>
      <a:lvl5pPr marL="323850" indent="-323850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5pPr>
      <a:lvl6pPr marL="660685" indent="-323911" algn="l" rtl="0" fontAlgn="base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6pPr>
      <a:lvl7pPr marL="997458" indent="-323911" algn="l" rtl="0" fontAlgn="base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7pPr>
      <a:lvl8pPr marL="1334232" indent="-323911" algn="l" rtl="0" fontAlgn="base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8pPr>
      <a:lvl9pPr marL="1671005" indent="-323911" algn="l" rtl="0" fontAlgn="base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9pPr>
    </p:titleStyle>
    <p:bodyStyle>
      <a:lvl1pPr marL="288925" indent="-201613" algn="l" rtl="0" eaLnBrk="0" fontAlgn="base" hangingPunct="0">
        <a:spcBef>
          <a:spcPts val="875"/>
        </a:spcBef>
        <a:spcAft>
          <a:spcPct val="0"/>
        </a:spcAft>
        <a:buClr>
          <a:srgbClr val="37508F"/>
        </a:buClr>
        <a:buSzPct val="80000"/>
        <a:buFont typeface="Wingdings" pitchFamily="2" charset="2"/>
        <a:buChar char="n"/>
        <a:defRPr b="1" u="sng">
          <a:solidFill>
            <a:srgbClr val="37508F"/>
          </a:solidFill>
          <a:latin typeface="+mn-lt"/>
          <a:ea typeface="+mn-ea"/>
          <a:cs typeface="+mn-cs"/>
          <a:sym typeface="Gill Sans" charset="0"/>
        </a:defRPr>
      </a:lvl1pPr>
      <a:lvl2pPr marL="450850" indent="-204788" algn="l" rtl="0" eaLnBrk="0" fontAlgn="base" hangingPunct="0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2pPr>
      <a:lvl3pPr marL="608013" indent="-201613" algn="l" rtl="0" eaLnBrk="0" fontAlgn="base" hangingPunct="0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3pPr>
      <a:lvl4pPr marL="785813" indent="-201613" algn="l" rtl="0" eaLnBrk="0" fontAlgn="base" hangingPunct="0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4pPr>
      <a:lvl5pPr marL="944563" indent="-203200" algn="l" rtl="0" eaLnBrk="0" fontAlgn="base" hangingPunct="0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5pPr>
      <a:lvl6pPr marL="1282780" indent="-204637" algn="l" rtl="0" fontAlgn="base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6pPr>
      <a:lvl7pPr marL="1619554" indent="-204637" algn="l" rtl="0" fontAlgn="base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7pPr>
      <a:lvl8pPr marL="1956327" indent="-204637" algn="l" rtl="0" fontAlgn="base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8pPr>
      <a:lvl9pPr marL="2293101" indent="-204637" algn="l" rtl="0" fontAlgn="base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de-DE"/>
      </a:defPPr>
      <a:lvl1pPr marL="0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9017000" y="6089650"/>
            <a:ext cx="400050" cy="368300"/>
          </a:xfrm>
          <a:prstGeom prst="rect">
            <a:avLst/>
          </a:prstGeom>
          <a:solidFill>
            <a:srgbClr val="E9AC00"/>
          </a:solidFill>
          <a:ln w="25400">
            <a:noFill/>
            <a:miter lim="800000"/>
            <a:headEnd/>
            <a:tailEnd/>
          </a:ln>
        </p:spPr>
        <p:txBody>
          <a:bodyPr lIns="67355" tIns="33677" rIns="67355" bIns="33677"/>
          <a:lstStyle/>
          <a:p>
            <a:pPr algn="ctr">
              <a:defRPr/>
            </a:pPr>
            <a:endParaRPr lang="de-AT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99238" y="629443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7338" tIns="33669" rIns="67338" bIns="33669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latin typeface="+mn-lt"/>
                <a:sym typeface="Gill Sans" charset="0"/>
              </a:defRPr>
            </a:lvl1pPr>
          </a:lstStyle>
          <a:p>
            <a:pPr>
              <a:defRPr/>
            </a:pPr>
            <a:r>
              <a:rPr lang="de-AT"/>
              <a:t>page </a:t>
            </a:r>
            <a:fld id="{D59810EC-9B41-4467-9564-65DBF59ACF9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84225" y="542925"/>
            <a:ext cx="77343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7338" tIns="33669" rIns="67338" bIns="33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>
                <a:sym typeface="Gill Sans" charset="0"/>
              </a:rPr>
              <a:t>Die ILF Gruppe</a:t>
            </a:r>
            <a:br>
              <a:rPr lang="de-AT" smtClean="0">
                <a:sym typeface="Gill Sans" charset="0"/>
              </a:rPr>
            </a:br>
            <a:r>
              <a:rPr lang="de-AT" smtClean="0">
                <a:sym typeface="Gill Sans" charset="0"/>
              </a:rPr>
              <a:t>2 Zeile</a:t>
            </a:r>
          </a:p>
        </p:txBody>
      </p:sp>
      <p:sp>
        <p:nvSpPr>
          <p:cNvPr id="410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8663" y="1504950"/>
            <a:ext cx="6500812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7338" tIns="33669" rIns="67338" bIns="33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>
                <a:sym typeface="Gill Sans" charset="0"/>
              </a:rPr>
              <a:t>Textmasterformate durch Klicken bearbeiten</a:t>
            </a:r>
          </a:p>
          <a:p>
            <a:pPr lvl="1"/>
            <a:r>
              <a:rPr lang="de-AT" smtClean="0">
                <a:sym typeface="Gill Sans" charset="0"/>
              </a:rPr>
              <a:t>Zweite Ebene</a:t>
            </a:r>
          </a:p>
          <a:p>
            <a:pPr lvl="2"/>
            <a:r>
              <a:rPr lang="de-AT" smtClean="0">
                <a:sym typeface="Gill Sans" charset="0"/>
              </a:rPr>
              <a:t>Dritte Ebene</a:t>
            </a:r>
          </a:p>
          <a:p>
            <a:pPr lvl="3"/>
            <a:r>
              <a:rPr lang="de-AT" smtClean="0">
                <a:sym typeface="Gill Sans" charset="0"/>
              </a:rPr>
              <a:t>Vierte Ebene</a:t>
            </a:r>
          </a:p>
          <a:p>
            <a:pPr lvl="4"/>
            <a:r>
              <a:rPr lang="de-AT" smtClean="0">
                <a:sym typeface="Gill Sans" charset="0"/>
              </a:rPr>
              <a:t>Fünfte Ebene</a:t>
            </a:r>
          </a:p>
        </p:txBody>
      </p:sp>
      <p:sp>
        <p:nvSpPr>
          <p:cNvPr id="118796" name="Rectangle 12"/>
          <p:cNvSpPr>
            <a:spLocks noChangeArrowheads="1"/>
          </p:cNvSpPr>
          <p:nvPr/>
        </p:nvSpPr>
        <p:spPr bwMode="auto">
          <a:xfrm>
            <a:off x="801688" y="6308725"/>
            <a:ext cx="4605337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7771" tIns="33885" rIns="67771" bIns="33885">
            <a:spAutoFit/>
          </a:bodyPr>
          <a:lstStyle/>
          <a:p>
            <a:pPr eaLnBrk="0" hangingPunct="0">
              <a:defRPr/>
            </a:pPr>
            <a:r>
              <a:rPr lang="en-US" sz="700" dirty="0">
                <a:solidFill>
                  <a:schemeClr val="tx1"/>
                </a:solidFill>
                <a:latin typeface="Arial" charset="0"/>
              </a:rPr>
              <a:t>ILF-</a:t>
            </a:r>
            <a:r>
              <a:rPr lang="en-US" sz="700" dirty="0" err="1">
                <a:solidFill>
                  <a:schemeClr val="tx1"/>
                </a:solidFill>
                <a:latin typeface="Arial" charset="0"/>
              </a:rPr>
              <a:t>Organisation</a:t>
            </a:r>
            <a:r>
              <a:rPr lang="en-US" sz="700" dirty="0">
                <a:solidFill>
                  <a:schemeClr val="tx1"/>
                </a:solidFill>
                <a:latin typeface="Arial" charset="0"/>
              </a:rPr>
              <a:t>\</a:t>
            </a:r>
            <a:r>
              <a:rPr lang="en-US" sz="700" dirty="0" err="1">
                <a:solidFill>
                  <a:schemeClr val="tx1"/>
                </a:solidFill>
                <a:latin typeface="Arial" charset="0"/>
              </a:rPr>
              <a:t>Präsentationen</a:t>
            </a:r>
            <a:r>
              <a:rPr lang="en-US" sz="700" dirty="0">
                <a:solidFill>
                  <a:schemeClr val="tx1"/>
                </a:solidFill>
                <a:latin typeface="Arial" charset="0"/>
              </a:rPr>
              <a:t>\ILF-Group_sp_rev8.ppt</a:t>
            </a:r>
          </a:p>
        </p:txBody>
      </p:sp>
      <p:pic>
        <p:nvPicPr>
          <p:cNvPr id="4103" name="Grafik 7" descr="ILF-Logo_englisch_hoch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86800" y="606425"/>
            <a:ext cx="6937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374" r:id="rId1"/>
    <p:sldLayoutId id="2147486375" r:id="rId2"/>
    <p:sldLayoutId id="2147486376" r:id="rId3"/>
    <p:sldLayoutId id="2147486377" r:id="rId4"/>
    <p:sldLayoutId id="2147486378" r:id="rId5"/>
    <p:sldLayoutId id="2147486379" r:id="rId6"/>
    <p:sldLayoutId id="2147486380" r:id="rId7"/>
    <p:sldLayoutId id="2147486381" r:id="rId8"/>
    <p:sldLayoutId id="2147486382" r:id="rId9"/>
    <p:sldLayoutId id="2147486383" r:id="rId10"/>
    <p:sldLayoutId id="214748638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323850" indent="-323850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+mj-lt"/>
          <a:ea typeface="+mj-ea"/>
          <a:cs typeface="+mj-cs"/>
          <a:sym typeface="Gill Sans" charset="0"/>
        </a:defRPr>
      </a:lvl1pPr>
      <a:lvl2pPr marL="323850" indent="-323850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2pPr>
      <a:lvl3pPr marL="323850" indent="-323850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3pPr>
      <a:lvl4pPr marL="323850" indent="-323850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4pPr>
      <a:lvl5pPr marL="323850" indent="-323850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5pPr>
      <a:lvl6pPr marL="660685" indent="-323911" algn="l" rtl="0" fontAlgn="base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6pPr>
      <a:lvl7pPr marL="997458" indent="-323911" algn="l" rtl="0" fontAlgn="base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7pPr>
      <a:lvl8pPr marL="1334232" indent="-323911" algn="l" rtl="0" fontAlgn="base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8pPr>
      <a:lvl9pPr marL="1671005" indent="-323911" algn="l" rtl="0" fontAlgn="base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9pPr>
    </p:titleStyle>
    <p:bodyStyle>
      <a:lvl1pPr marL="288925" indent="-201613" algn="l" rtl="0" eaLnBrk="0" fontAlgn="base" hangingPunct="0">
        <a:spcBef>
          <a:spcPts val="875"/>
        </a:spcBef>
        <a:spcAft>
          <a:spcPct val="0"/>
        </a:spcAft>
        <a:buClr>
          <a:srgbClr val="37508F"/>
        </a:buClr>
        <a:buSzPct val="80000"/>
        <a:buFont typeface="Wingdings" pitchFamily="2" charset="2"/>
        <a:buChar char="n"/>
        <a:defRPr b="1" u="sng">
          <a:solidFill>
            <a:srgbClr val="37508F"/>
          </a:solidFill>
          <a:latin typeface="+mn-lt"/>
          <a:ea typeface="+mn-ea"/>
          <a:cs typeface="+mn-cs"/>
          <a:sym typeface="Gill Sans" charset="0"/>
        </a:defRPr>
      </a:lvl1pPr>
      <a:lvl2pPr marL="450850" indent="-204788" algn="l" rtl="0" eaLnBrk="0" fontAlgn="base" hangingPunct="0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2pPr>
      <a:lvl3pPr marL="608013" indent="-201613" algn="l" rtl="0" eaLnBrk="0" fontAlgn="base" hangingPunct="0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3pPr>
      <a:lvl4pPr marL="785813" indent="-201613" algn="l" rtl="0" eaLnBrk="0" fontAlgn="base" hangingPunct="0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4pPr>
      <a:lvl5pPr marL="944563" indent="-203200" algn="l" rtl="0" eaLnBrk="0" fontAlgn="base" hangingPunct="0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5pPr>
      <a:lvl6pPr marL="1282780" indent="-204637" algn="l" rtl="0" fontAlgn="base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6pPr>
      <a:lvl7pPr marL="1619554" indent="-204637" algn="l" rtl="0" fontAlgn="base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7pPr>
      <a:lvl8pPr marL="1956327" indent="-204637" algn="l" rtl="0" fontAlgn="base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8pPr>
      <a:lvl9pPr marL="2293101" indent="-204637" algn="l" rtl="0" fontAlgn="base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de-DE"/>
      </a:defPPr>
      <a:lvl1pPr marL="0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99238" y="629443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7338" tIns="33669" rIns="67338" bIns="33669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latin typeface="+mn-lt"/>
                <a:sym typeface="Gill Sans" charset="0"/>
              </a:defRPr>
            </a:lvl1pPr>
          </a:lstStyle>
          <a:p>
            <a:pPr>
              <a:defRPr/>
            </a:pPr>
            <a:r>
              <a:rPr lang="de-AT"/>
              <a:t>page </a:t>
            </a:r>
            <a:fld id="{85FDB420-E761-4694-AFFD-F5923B325A0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84225" y="542925"/>
            <a:ext cx="77343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7338" tIns="33669" rIns="67338" bIns="33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>
                <a:sym typeface="Gill Sans" charset="0"/>
              </a:rPr>
              <a:t>Die ILF Gruppe</a:t>
            </a:r>
            <a:br>
              <a:rPr lang="de-AT" smtClean="0">
                <a:sym typeface="Gill Sans" charset="0"/>
              </a:rPr>
            </a:br>
            <a:r>
              <a:rPr lang="de-AT" smtClean="0">
                <a:sym typeface="Gill Sans" charset="0"/>
              </a:rPr>
              <a:t>2 Zeile</a:t>
            </a:r>
          </a:p>
        </p:txBody>
      </p:sp>
      <p:sp>
        <p:nvSpPr>
          <p:cNvPr id="51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8663" y="1504950"/>
            <a:ext cx="6500812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7338" tIns="33669" rIns="67338" bIns="33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>
                <a:sym typeface="Gill Sans" charset="0"/>
              </a:rPr>
              <a:t>Textmasterformate durch Klicken bearbeiten</a:t>
            </a:r>
          </a:p>
          <a:p>
            <a:pPr lvl="1"/>
            <a:r>
              <a:rPr lang="de-AT" smtClean="0">
                <a:sym typeface="Gill Sans" charset="0"/>
              </a:rPr>
              <a:t>Zweite Ebene</a:t>
            </a:r>
          </a:p>
          <a:p>
            <a:pPr lvl="2"/>
            <a:r>
              <a:rPr lang="de-AT" smtClean="0">
                <a:sym typeface="Gill Sans" charset="0"/>
              </a:rPr>
              <a:t>Dritte Ebene</a:t>
            </a:r>
          </a:p>
          <a:p>
            <a:pPr lvl="3"/>
            <a:r>
              <a:rPr lang="de-AT" smtClean="0">
                <a:sym typeface="Gill Sans" charset="0"/>
              </a:rPr>
              <a:t>Vierte Ebene</a:t>
            </a:r>
          </a:p>
          <a:p>
            <a:pPr lvl="4"/>
            <a:r>
              <a:rPr lang="de-AT" smtClean="0">
                <a:sym typeface="Gill Sans" charset="0"/>
              </a:rPr>
              <a:t>Fünfte Ebene</a:t>
            </a:r>
          </a:p>
        </p:txBody>
      </p:sp>
      <p:sp>
        <p:nvSpPr>
          <p:cNvPr id="118796" name="Rectangle 12"/>
          <p:cNvSpPr>
            <a:spLocks noChangeArrowheads="1"/>
          </p:cNvSpPr>
          <p:nvPr/>
        </p:nvSpPr>
        <p:spPr bwMode="auto">
          <a:xfrm>
            <a:off x="801688" y="6308725"/>
            <a:ext cx="4605337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7771" tIns="33885" rIns="67771" bIns="33885">
            <a:spAutoFit/>
          </a:bodyPr>
          <a:lstStyle/>
          <a:p>
            <a:pPr eaLnBrk="0" hangingPunct="0">
              <a:defRPr/>
            </a:pPr>
            <a:r>
              <a:rPr lang="en-US" sz="700" dirty="0">
                <a:solidFill>
                  <a:schemeClr val="tx1"/>
                </a:solidFill>
                <a:latin typeface="Arial" charset="0"/>
              </a:rPr>
              <a:t>ILF-</a:t>
            </a:r>
            <a:r>
              <a:rPr lang="en-US" sz="700" dirty="0" err="1">
                <a:solidFill>
                  <a:schemeClr val="tx1"/>
                </a:solidFill>
                <a:latin typeface="Arial" charset="0"/>
              </a:rPr>
              <a:t>Organisation</a:t>
            </a:r>
            <a:r>
              <a:rPr lang="en-US" sz="700" dirty="0">
                <a:solidFill>
                  <a:schemeClr val="tx1"/>
                </a:solidFill>
                <a:latin typeface="Arial" charset="0"/>
              </a:rPr>
              <a:t>\</a:t>
            </a:r>
            <a:r>
              <a:rPr lang="en-US" sz="700" dirty="0" err="1">
                <a:solidFill>
                  <a:schemeClr val="tx1"/>
                </a:solidFill>
                <a:latin typeface="Arial" charset="0"/>
              </a:rPr>
              <a:t>Präsentationen</a:t>
            </a:r>
            <a:r>
              <a:rPr lang="en-US" sz="700" dirty="0">
                <a:solidFill>
                  <a:schemeClr val="tx1"/>
                </a:solidFill>
                <a:latin typeface="Arial" charset="0"/>
              </a:rPr>
              <a:t>\ILF-Group_sp_rev8.ppt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9026525" y="6089650"/>
            <a:ext cx="400050" cy="368300"/>
          </a:xfrm>
          <a:prstGeom prst="rect">
            <a:avLst/>
          </a:prstGeom>
          <a:solidFill>
            <a:srgbClr val="37508F"/>
          </a:solidFill>
          <a:ln w="25400">
            <a:noFill/>
            <a:miter lim="800000"/>
            <a:headEnd/>
            <a:tailEnd/>
          </a:ln>
        </p:spPr>
        <p:txBody>
          <a:bodyPr lIns="67355" tIns="33677" rIns="67355" bIns="33677"/>
          <a:lstStyle/>
          <a:p>
            <a:pPr algn="ctr">
              <a:defRPr/>
            </a:pPr>
            <a:endParaRPr lang="de-AT"/>
          </a:p>
        </p:txBody>
      </p:sp>
      <p:pic>
        <p:nvPicPr>
          <p:cNvPr id="5127" name="Grafik 7" descr="ILF-Logo_englisch_hoch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86800" y="606425"/>
            <a:ext cx="6937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385" r:id="rId1"/>
    <p:sldLayoutId id="2147486386" r:id="rId2"/>
    <p:sldLayoutId id="2147486387" r:id="rId3"/>
    <p:sldLayoutId id="2147486388" r:id="rId4"/>
    <p:sldLayoutId id="2147486389" r:id="rId5"/>
    <p:sldLayoutId id="2147486390" r:id="rId6"/>
    <p:sldLayoutId id="2147486391" r:id="rId7"/>
    <p:sldLayoutId id="2147486392" r:id="rId8"/>
    <p:sldLayoutId id="2147486393" r:id="rId9"/>
    <p:sldLayoutId id="2147486394" r:id="rId10"/>
    <p:sldLayoutId id="214748639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323850" indent="-323850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+mj-lt"/>
          <a:ea typeface="+mj-ea"/>
          <a:cs typeface="+mj-cs"/>
          <a:sym typeface="Gill Sans" charset="0"/>
        </a:defRPr>
      </a:lvl1pPr>
      <a:lvl2pPr marL="323850" indent="-323850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2pPr>
      <a:lvl3pPr marL="323850" indent="-323850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3pPr>
      <a:lvl4pPr marL="323850" indent="-323850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4pPr>
      <a:lvl5pPr marL="323850" indent="-323850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5pPr>
      <a:lvl6pPr marL="660685" indent="-323911" algn="l" rtl="0" fontAlgn="base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6pPr>
      <a:lvl7pPr marL="997458" indent="-323911" algn="l" rtl="0" fontAlgn="base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7pPr>
      <a:lvl8pPr marL="1334232" indent="-323911" algn="l" rtl="0" fontAlgn="base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8pPr>
      <a:lvl9pPr marL="1671005" indent="-323911" algn="l" rtl="0" fontAlgn="base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9pPr>
    </p:titleStyle>
    <p:bodyStyle>
      <a:lvl1pPr marL="288925" indent="-201613" algn="l" rtl="0" eaLnBrk="0" fontAlgn="base" hangingPunct="0">
        <a:spcBef>
          <a:spcPts val="875"/>
        </a:spcBef>
        <a:spcAft>
          <a:spcPct val="0"/>
        </a:spcAft>
        <a:buClr>
          <a:srgbClr val="37508F"/>
        </a:buClr>
        <a:buSzPct val="80000"/>
        <a:buFont typeface="Wingdings" pitchFamily="2" charset="2"/>
        <a:buChar char="n"/>
        <a:defRPr b="1" u="sng">
          <a:solidFill>
            <a:srgbClr val="37508F"/>
          </a:solidFill>
          <a:latin typeface="+mn-lt"/>
          <a:ea typeface="+mn-ea"/>
          <a:cs typeface="+mn-cs"/>
          <a:sym typeface="Gill Sans" charset="0"/>
        </a:defRPr>
      </a:lvl1pPr>
      <a:lvl2pPr marL="450850" indent="-204788" algn="l" rtl="0" eaLnBrk="0" fontAlgn="base" hangingPunct="0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2pPr>
      <a:lvl3pPr marL="608013" indent="-201613" algn="l" rtl="0" eaLnBrk="0" fontAlgn="base" hangingPunct="0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3pPr>
      <a:lvl4pPr marL="785813" indent="-201613" algn="l" rtl="0" eaLnBrk="0" fontAlgn="base" hangingPunct="0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4pPr>
      <a:lvl5pPr marL="944563" indent="-203200" algn="l" rtl="0" eaLnBrk="0" fontAlgn="base" hangingPunct="0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5pPr>
      <a:lvl6pPr marL="1282780" indent="-204637" algn="l" rtl="0" fontAlgn="base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6pPr>
      <a:lvl7pPr marL="1619554" indent="-204637" algn="l" rtl="0" fontAlgn="base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7pPr>
      <a:lvl8pPr marL="1956327" indent="-204637" algn="l" rtl="0" fontAlgn="base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8pPr>
      <a:lvl9pPr marL="2293101" indent="-204637" algn="l" rtl="0" fontAlgn="base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de-DE"/>
      </a:defPPr>
      <a:lvl1pPr marL="0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784225" y="542925"/>
            <a:ext cx="77343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7338" tIns="33669" rIns="67338" bIns="33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Die ILF Gruppe</a:t>
            </a:r>
            <a:br>
              <a:rPr lang="en-US" smtClean="0">
                <a:sym typeface="Gill Sans" charset="0"/>
              </a:rPr>
            </a:br>
            <a:r>
              <a:rPr lang="en-US" smtClean="0">
                <a:sym typeface="Gill Sans" charset="0"/>
              </a:rPr>
              <a:t>2 Zeile</a:t>
            </a:r>
          </a:p>
        </p:txBody>
      </p:sp>
      <p:sp>
        <p:nvSpPr>
          <p:cNvPr id="614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8663" y="1504950"/>
            <a:ext cx="6500812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7338" tIns="33669" rIns="67338" bIns="33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Textmasterformate durch Klicken bearbeiten</a:t>
            </a:r>
          </a:p>
          <a:p>
            <a:pPr lvl="1"/>
            <a:r>
              <a:rPr lang="en-US" smtClean="0">
                <a:sym typeface="Gill Sans" charset="0"/>
              </a:rPr>
              <a:t>Zweite Ebene</a:t>
            </a:r>
          </a:p>
          <a:p>
            <a:pPr lvl="2"/>
            <a:r>
              <a:rPr lang="en-US" smtClean="0">
                <a:sym typeface="Gill Sans" charset="0"/>
              </a:rPr>
              <a:t>Dritte Ebene</a:t>
            </a:r>
          </a:p>
          <a:p>
            <a:pPr lvl="3"/>
            <a:r>
              <a:rPr lang="en-US" smtClean="0">
                <a:sym typeface="Gill Sans" charset="0"/>
              </a:rPr>
              <a:t>Vierte Ebene</a:t>
            </a:r>
          </a:p>
          <a:p>
            <a:pPr lvl="4"/>
            <a:r>
              <a:rPr lang="en-US" smtClean="0">
                <a:sym typeface="Gill Sans" charset="0"/>
              </a:rPr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08" r:id="rId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323850" indent="-323850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ea typeface="+mj-ea"/>
          <a:cs typeface="+mj-cs"/>
          <a:sym typeface="Gill Sans" charset="0"/>
        </a:defRPr>
      </a:lvl1pPr>
      <a:lvl2pPr marL="323850" indent="-323850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2pPr>
      <a:lvl3pPr marL="323850" indent="-323850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3pPr>
      <a:lvl4pPr marL="323850" indent="-323850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4pPr>
      <a:lvl5pPr marL="323850" indent="-323850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5pPr>
      <a:lvl6pPr marL="660685" indent="-323911" algn="l" rtl="0" fontAlgn="base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6pPr>
      <a:lvl7pPr marL="997458" indent="-323911" algn="l" rtl="0" fontAlgn="base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7pPr>
      <a:lvl8pPr marL="1334232" indent="-323911" algn="l" rtl="0" fontAlgn="base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8pPr>
      <a:lvl9pPr marL="1671005" indent="-323911" algn="l" rtl="0" fontAlgn="base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9pPr>
    </p:titleStyle>
    <p:bodyStyle>
      <a:lvl1pPr marL="288925" indent="-201613" algn="l" rtl="0" eaLnBrk="0" fontAlgn="base" hangingPunct="0">
        <a:spcBef>
          <a:spcPts val="875"/>
        </a:spcBef>
        <a:spcAft>
          <a:spcPct val="0"/>
        </a:spcAft>
        <a:buClr>
          <a:srgbClr val="37508F"/>
        </a:buClr>
        <a:buSzPct val="80000"/>
        <a:buFont typeface="Wingdings" pitchFamily="2" charset="2"/>
        <a:buChar char="n"/>
        <a:defRPr b="1" u="sng">
          <a:solidFill>
            <a:srgbClr val="37508F"/>
          </a:solidFill>
          <a:latin typeface="Arial" charset="0"/>
          <a:ea typeface="+mn-ea"/>
          <a:cs typeface="+mn-cs"/>
          <a:sym typeface="Gill Sans" charset="0"/>
        </a:defRPr>
      </a:lvl1pPr>
      <a:lvl2pPr marL="450850" indent="-204788" algn="l" rtl="0" eaLnBrk="0" fontAlgn="base" hangingPunct="0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Arial" charset="0"/>
          <a:sym typeface="Gill Sans" charset="0"/>
        </a:defRPr>
      </a:lvl2pPr>
      <a:lvl3pPr marL="608013" indent="-201613" algn="l" rtl="0" eaLnBrk="0" fontAlgn="base" hangingPunct="0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Arial" charset="0"/>
          <a:sym typeface="Gill Sans" charset="0"/>
        </a:defRPr>
      </a:lvl3pPr>
      <a:lvl4pPr marL="785813" indent="-201613" algn="l" rtl="0" eaLnBrk="0" fontAlgn="base" hangingPunct="0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Arial" charset="0"/>
          <a:sym typeface="Gill Sans" charset="0"/>
        </a:defRPr>
      </a:lvl4pPr>
      <a:lvl5pPr marL="944563" indent="-203200" algn="l" rtl="0" eaLnBrk="0" fontAlgn="base" hangingPunct="0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Arial" charset="0"/>
          <a:sym typeface="Gill Sans" charset="0"/>
        </a:defRPr>
      </a:lvl5pPr>
      <a:lvl6pPr marL="1282780" indent="-204637" algn="l" rtl="0" fontAlgn="base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6pPr>
      <a:lvl7pPr marL="1619554" indent="-204637" algn="l" rtl="0" fontAlgn="base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7pPr>
      <a:lvl8pPr marL="1956327" indent="-204637" algn="l" rtl="0" fontAlgn="base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8pPr>
      <a:lvl9pPr marL="2293101" indent="-204637" algn="l" rtl="0" fontAlgn="base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de-DE"/>
      </a:defPPr>
      <a:lvl1pPr marL="0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99238" y="6292850"/>
            <a:ext cx="23114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7274" tIns="33639" rIns="67274" bIns="33639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latin typeface="Arial" charset="0"/>
                <a:cs typeface="+mn-cs"/>
                <a:sym typeface="Gill Sans" charset="0"/>
              </a:defRPr>
            </a:lvl1pPr>
          </a:lstStyle>
          <a:p>
            <a:pPr>
              <a:defRPr/>
            </a:pPr>
            <a:r>
              <a:rPr lang="de-AT"/>
              <a:t>page </a:t>
            </a:r>
            <a:fld id="{F8AF2DBB-5D57-4D44-9121-9E141AB6C3D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7171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784225" y="542925"/>
            <a:ext cx="77343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7274" tIns="33639" rIns="67274" bIns="33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>
                <a:sym typeface="Gill Sans" charset="0"/>
              </a:rPr>
              <a:t>Die ILF Gruppe</a:t>
            </a:r>
            <a:br>
              <a:rPr lang="de-AT" smtClean="0">
                <a:sym typeface="Gill Sans" charset="0"/>
              </a:rPr>
            </a:br>
            <a:r>
              <a:rPr lang="de-AT" smtClean="0">
                <a:sym typeface="Gill Sans" charset="0"/>
              </a:rPr>
              <a:t>2 Zeile</a:t>
            </a:r>
          </a:p>
        </p:txBody>
      </p:sp>
      <p:sp>
        <p:nvSpPr>
          <p:cNvPr id="7172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8663" y="1504950"/>
            <a:ext cx="650081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7274" tIns="33639" rIns="67274" bIns="33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>
                <a:sym typeface="Gill Sans" charset="0"/>
              </a:rPr>
              <a:t>Textmasterformate durch Klicken bearbeiten</a:t>
            </a:r>
          </a:p>
          <a:p>
            <a:pPr lvl="1"/>
            <a:r>
              <a:rPr lang="de-AT" smtClean="0">
                <a:sym typeface="Gill Sans" charset="0"/>
              </a:rPr>
              <a:t>Zweite Ebene</a:t>
            </a:r>
          </a:p>
          <a:p>
            <a:pPr lvl="2"/>
            <a:r>
              <a:rPr lang="de-AT" smtClean="0">
                <a:sym typeface="Gill Sans" charset="0"/>
              </a:rPr>
              <a:t>Dritte Ebene</a:t>
            </a:r>
          </a:p>
          <a:p>
            <a:pPr lvl="3"/>
            <a:r>
              <a:rPr lang="de-AT" smtClean="0">
                <a:sym typeface="Gill Sans" charset="0"/>
              </a:rPr>
              <a:t>Vierte Ebene</a:t>
            </a:r>
          </a:p>
          <a:p>
            <a:pPr lvl="4"/>
            <a:r>
              <a:rPr lang="de-AT" smtClean="0">
                <a:sym typeface="Gill Sans" charset="0"/>
              </a:rPr>
              <a:t>Fünfte Ebene</a:t>
            </a:r>
          </a:p>
        </p:txBody>
      </p:sp>
      <p:pic>
        <p:nvPicPr>
          <p:cNvPr id="7173" name="Grafik 5" descr="ILF-Logo_englisch_hoch.gif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686800" y="606425"/>
            <a:ext cx="6937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  <p:sldLayoutId id="2147486410" r:id="rId2"/>
    <p:sldLayoutId id="2147486396" r:id="rId3"/>
    <p:sldLayoutId id="2147486397" r:id="rId4"/>
    <p:sldLayoutId id="2147486398" r:id="rId5"/>
    <p:sldLayoutId id="2147486399" r:id="rId6"/>
    <p:sldLayoutId id="2147486400" r:id="rId7"/>
    <p:sldLayoutId id="2147486401" r:id="rId8"/>
    <p:sldLayoutId id="2147486402" r:id="rId9"/>
    <p:sldLayoutId id="2147486403" r:id="rId10"/>
    <p:sldLayoutId id="2147486404" r:id="rId11"/>
    <p:sldLayoutId id="2147486405" r:id="rId12"/>
    <p:sldLayoutId id="2147486406" r:id="rId13"/>
    <p:sldLayoutId id="2147486407" r:id="rId14"/>
  </p:sldLayoutIdLst>
  <p:transition/>
  <p:hf hdr="0" ftr="0" dt="0"/>
  <p:txStyles>
    <p:titleStyle>
      <a:lvl1pPr marL="319088" indent="-319088" algn="l" defTabSz="668338" rtl="0" eaLnBrk="0" fontAlgn="base" hangingPunct="0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+mj-lt"/>
          <a:ea typeface="+mj-ea"/>
          <a:cs typeface="+mj-cs"/>
          <a:sym typeface="Gill Sans" charset="0"/>
        </a:defRPr>
      </a:lvl1pPr>
      <a:lvl2pPr marL="319088" indent="-319088" algn="l" defTabSz="668338" rtl="0" eaLnBrk="0" fontAlgn="base" hangingPunct="0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2pPr>
      <a:lvl3pPr marL="319088" indent="-319088" algn="l" defTabSz="668338" rtl="0" eaLnBrk="0" fontAlgn="base" hangingPunct="0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3pPr>
      <a:lvl4pPr marL="319088" indent="-319088" algn="l" defTabSz="668338" rtl="0" eaLnBrk="0" fontAlgn="base" hangingPunct="0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4pPr>
      <a:lvl5pPr marL="319088" indent="-319088" algn="l" defTabSz="668338" rtl="0" eaLnBrk="0" fontAlgn="base" hangingPunct="0">
        <a:spcBef>
          <a:spcPct val="0"/>
        </a:spcBef>
        <a:spcAft>
          <a:spcPct val="0"/>
        </a:spcAft>
        <a:defRPr sz="2100">
          <a:solidFill>
            <a:srgbClr val="37508F"/>
          </a:solidFill>
          <a:latin typeface="Arial" charset="0"/>
          <a:cs typeface="Arial" charset="0"/>
          <a:sym typeface="Gill Sans" charset="0"/>
        </a:defRPr>
      </a:lvl5pPr>
      <a:lvl6pPr marL="896702" indent="-439622" algn="l" rtl="0" fontAlgn="base">
        <a:spcBef>
          <a:spcPct val="0"/>
        </a:spcBef>
        <a:spcAft>
          <a:spcPct val="0"/>
        </a:spcAft>
        <a:defRPr sz="2800">
          <a:solidFill>
            <a:srgbClr val="37508F"/>
          </a:solidFill>
          <a:latin typeface="Arial" charset="0"/>
          <a:cs typeface="Arial" charset="0"/>
          <a:sym typeface="Gill Sans" charset="0"/>
        </a:defRPr>
      </a:lvl6pPr>
      <a:lvl7pPr marL="1353783" indent="-439622" algn="l" rtl="0" fontAlgn="base">
        <a:spcBef>
          <a:spcPct val="0"/>
        </a:spcBef>
        <a:spcAft>
          <a:spcPct val="0"/>
        </a:spcAft>
        <a:defRPr sz="2800">
          <a:solidFill>
            <a:srgbClr val="37508F"/>
          </a:solidFill>
          <a:latin typeface="Arial" charset="0"/>
          <a:cs typeface="Arial" charset="0"/>
          <a:sym typeface="Gill Sans" charset="0"/>
        </a:defRPr>
      </a:lvl7pPr>
      <a:lvl8pPr marL="1810864" indent="-439622" algn="l" rtl="0" fontAlgn="base">
        <a:spcBef>
          <a:spcPct val="0"/>
        </a:spcBef>
        <a:spcAft>
          <a:spcPct val="0"/>
        </a:spcAft>
        <a:defRPr sz="2800">
          <a:solidFill>
            <a:srgbClr val="37508F"/>
          </a:solidFill>
          <a:latin typeface="Arial" charset="0"/>
          <a:cs typeface="Arial" charset="0"/>
          <a:sym typeface="Gill Sans" charset="0"/>
        </a:defRPr>
      </a:lvl8pPr>
      <a:lvl9pPr marL="2267944" indent="-439622" algn="l" rtl="0" fontAlgn="base">
        <a:spcBef>
          <a:spcPct val="0"/>
        </a:spcBef>
        <a:spcAft>
          <a:spcPct val="0"/>
        </a:spcAft>
        <a:defRPr sz="2800">
          <a:solidFill>
            <a:srgbClr val="37508F"/>
          </a:solidFill>
          <a:latin typeface="Arial" charset="0"/>
          <a:cs typeface="Arial" charset="0"/>
          <a:sym typeface="Gill Sans" charset="0"/>
        </a:defRPr>
      </a:lvl9pPr>
    </p:titleStyle>
    <p:bodyStyle>
      <a:lvl1pPr marL="285750" indent="-198438" algn="l" defTabSz="668338" rtl="0" eaLnBrk="0" fontAlgn="base" hangingPunct="0">
        <a:spcBef>
          <a:spcPts val="875"/>
        </a:spcBef>
        <a:spcAft>
          <a:spcPct val="0"/>
        </a:spcAft>
        <a:buClr>
          <a:srgbClr val="37508F"/>
        </a:buClr>
        <a:buSzPct val="80000"/>
        <a:buFont typeface="Wingdings" pitchFamily="2" charset="2"/>
        <a:buChar char="n"/>
        <a:defRPr b="1" u="sng">
          <a:solidFill>
            <a:srgbClr val="37508F"/>
          </a:solidFill>
          <a:latin typeface="+mn-lt"/>
          <a:ea typeface="+mn-ea"/>
          <a:cs typeface="+mn-cs"/>
          <a:sym typeface="Gill Sans" charset="0"/>
        </a:defRPr>
      </a:lvl1pPr>
      <a:lvl2pPr marL="446088" indent="-200025" algn="l" defTabSz="668338" rtl="0" eaLnBrk="0" fontAlgn="base" hangingPunct="0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2pPr>
      <a:lvl3pPr marL="604838" indent="-198438" algn="l" defTabSz="668338" rtl="0" eaLnBrk="0" fontAlgn="base" hangingPunct="0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3pPr>
      <a:lvl4pPr marL="782638" indent="-198438" algn="l" defTabSz="668338" rtl="0" eaLnBrk="0" fontAlgn="base" hangingPunct="0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4pPr>
      <a:lvl5pPr marL="941388" indent="-201613" algn="l" defTabSz="668338" rtl="0" eaLnBrk="0" fontAlgn="base" hangingPunct="0">
        <a:spcBef>
          <a:spcPts val="875"/>
        </a:spcBef>
        <a:spcAft>
          <a:spcPct val="0"/>
        </a:spcAft>
        <a:buClr>
          <a:srgbClr val="37508F"/>
        </a:buClr>
        <a:buChar char="•"/>
        <a:defRPr sz="1500">
          <a:solidFill>
            <a:schemeClr val="tx1"/>
          </a:solidFill>
          <a:latin typeface="+mn-lt"/>
          <a:sym typeface="Gill Sans" charset="0"/>
        </a:defRPr>
      </a:lvl5pPr>
      <a:lvl6pPr marL="1741032" indent="-277741" algn="l" rtl="0" fontAlgn="base">
        <a:spcBef>
          <a:spcPts val="1188"/>
        </a:spcBef>
        <a:spcAft>
          <a:spcPct val="0"/>
        </a:spcAft>
        <a:buClr>
          <a:srgbClr val="37508F"/>
        </a:buClr>
        <a:buChar char="•"/>
        <a:defRPr sz="2100">
          <a:solidFill>
            <a:schemeClr val="tx1"/>
          </a:solidFill>
          <a:latin typeface="+mn-lt"/>
          <a:sym typeface="Gill Sans" charset="0"/>
        </a:defRPr>
      </a:lvl6pPr>
      <a:lvl7pPr marL="2198112" indent="-277741" algn="l" rtl="0" fontAlgn="base">
        <a:spcBef>
          <a:spcPts val="1188"/>
        </a:spcBef>
        <a:spcAft>
          <a:spcPct val="0"/>
        </a:spcAft>
        <a:buClr>
          <a:srgbClr val="37508F"/>
        </a:buClr>
        <a:buChar char="•"/>
        <a:defRPr sz="2100">
          <a:solidFill>
            <a:schemeClr val="tx1"/>
          </a:solidFill>
          <a:latin typeface="+mn-lt"/>
          <a:sym typeface="Gill Sans" charset="0"/>
        </a:defRPr>
      </a:lvl7pPr>
      <a:lvl8pPr marL="2655192" indent="-277741" algn="l" rtl="0" fontAlgn="base">
        <a:spcBef>
          <a:spcPts val="1188"/>
        </a:spcBef>
        <a:spcAft>
          <a:spcPct val="0"/>
        </a:spcAft>
        <a:buClr>
          <a:srgbClr val="37508F"/>
        </a:buClr>
        <a:buChar char="•"/>
        <a:defRPr sz="2100">
          <a:solidFill>
            <a:schemeClr val="tx1"/>
          </a:solidFill>
          <a:latin typeface="+mn-lt"/>
          <a:sym typeface="Gill Sans" charset="0"/>
        </a:defRPr>
      </a:lvl8pPr>
      <a:lvl9pPr marL="3112272" indent="-277741" algn="l" rtl="0" fontAlgn="base">
        <a:spcBef>
          <a:spcPts val="1188"/>
        </a:spcBef>
        <a:spcAft>
          <a:spcPct val="0"/>
        </a:spcAft>
        <a:buClr>
          <a:srgbClr val="37508F"/>
        </a:buClr>
        <a:buChar char="•"/>
        <a:defRPr sz="21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de-DE"/>
      </a:defPPr>
      <a:lvl1pPr marL="0" algn="l" defTabSz="914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0" algn="l" defTabSz="914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0" algn="l" defTabSz="914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0" algn="l" defTabSz="914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20" algn="l" defTabSz="914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00" algn="l" defTabSz="914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83" algn="l" defTabSz="914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61" algn="l" defTabSz="914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41" algn="l" defTabSz="914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5" Type="http://schemas.openxmlformats.org/officeDocument/2006/relationships/slide" Target="slide11.xml"/><Relationship Id="rId4" Type="http://schemas.openxmlformats.org/officeDocument/2006/relationships/slide" Target="slide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png"/><Relationship Id="rId5" Type="http://schemas.openxmlformats.org/officeDocument/2006/relationships/slide" Target="slide11.xml"/><Relationship Id="rId4" Type="http://schemas.openxmlformats.org/officeDocument/2006/relationships/slide" Target="slide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0.wmf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5.jpeg"/><Relationship Id="rId4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6.jpeg"/><Relationship Id="rId4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7.jpeg"/><Relationship Id="rId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8.png"/><Relationship Id="rId4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9.png"/><Relationship Id="rId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1.png"/><Relationship Id="rId4" Type="http://schemas.openxmlformats.org/officeDocument/2006/relationships/image" Target="../media/image4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3.wmf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3.wmf"/><Relationship Id="rId4" Type="http://schemas.openxmlformats.org/officeDocument/2006/relationships/slide" Target="slide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-Arbeitsblatt1.xls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18.png"/><Relationship Id="rId3" Type="http://schemas.openxmlformats.org/officeDocument/2006/relationships/slide" Target="slide12.xml"/><Relationship Id="rId7" Type="http://schemas.openxmlformats.org/officeDocument/2006/relationships/slide" Target="slide15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6" Type="http://schemas.openxmlformats.org/officeDocument/2006/relationships/slide" Target="slide25.xml"/><Relationship Id="rId1" Type="http://schemas.openxmlformats.org/officeDocument/2006/relationships/slideLayout" Target="../slideLayouts/slideLayout35.xml"/><Relationship Id="rId6" Type="http://schemas.openxmlformats.org/officeDocument/2006/relationships/slide" Target="slide22.xml"/><Relationship Id="rId11" Type="http://schemas.openxmlformats.org/officeDocument/2006/relationships/slide" Target="slide17.xml"/><Relationship Id="rId5" Type="http://schemas.openxmlformats.org/officeDocument/2006/relationships/slide" Target="slide16.xml"/><Relationship Id="rId15" Type="http://schemas.openxmlformats.org/officeDocument/2006/relationships/image" Target="../media/image20.png"/><Relationship Id="rId10" Type="http://schemas.openxmlformats.org/officeDocument/2006/relationships/slide" Target="slide21.xml"/><Relationship Id="rId4" Type="http://schemas.openxmlformats.org/officeDocument/2006/relationships/slide" Target="slide14.xml"/><Relationship Id="rId9" Type="http://schemas.openxmlformats.org/officeDocument/2006/relationships/slide" Target="slide24.xml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4"/>
          <p:cNvSpPr>
            <a:spLocks noChangeArrowheads="1"/>
          </p:cNvSpPr>
          <p:nvPr/>
        </p:nvSpPr>
        <p:spPr bwMode="auto">
          <a:xfrm>
            <a:off x="741363" y="542925"/>
            <a:ext cx="8008937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s-ES" sz="2100" b="1" dirty="0" smtClean="0">
                <a:solidFill>
                  <a:srgbClr val="37508F"/>
                </a:solidFill>
                <a:latin typeface="Arial" charset="0"/>
                <a:cs typeface="Arial" charset="0"/>
                <a:sym typeface="Arial" charset="0"/>
              </a:rPr>
              <a:t>ILF Consulting Engineers</a:t>
            </a:r>
            <a:endParaRPr lang="es-ES" sz="2100" b="1" dirty="0">
              <a:solidFill>
                <a:srgbClr val="37508F"/>
              </a:solidFill>
              <a:latin typeface="Arial" charset="0"/>
              <a:cs typeface="Arial" charset="0"/>
              <a:sym typeface="Arial" charset="0"/>
            </a:endParaRPr>
          </a:p>
          <a:p>
            <a:pPr>
              <a:lnSpc>
                <a:spcPct val="120000"/>
              </a:lnSpc>
              <a:spcBef>
                <a:spcPts val="500"/>
              </a:spcBef>
            </a:pPr>
            <a:endParaRPr lang="es-ES" sz="2100" b="1" dirty="0">
              <a:solidFill>
                <a:srgbClr val="37508F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nummernplatzhalter 3"/>
          <p:cNvSpPr txBox="1">
            <a:spLocks noGrp="1"/>
          </p:cNvSpPr>
          <p:nvPr/>
        </p:nvSpPr>
        <p:spPr bwMode="auto">
          <a:xfrm>
            <a:off x="6599238" y="629443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339" tIns="33669" rIns="67339" bIns="33669"/>
          <a:lstStyle/>
          <a:p>
            <a:pPr algn="r"/>
            <a:r>
              <a:rPr lang="de-AT" sz="1000">
                <a:solidFill>
                  <a:schemeClr val="tx1"/>
                </a:solidFill>
                <a:latin typeface="Arial" charset="0"/>
              </a:rPr>
              <a:t>Página </a:t>
            </a:r>
            <a:fld id="{309A7DEE-724C-43CF-A173-DCD5B8A1595F}" type="slidenum">
              <a:rPr lang="de-AT" sz="1000">
                <a:solidFill>
                  <a:schemeClr val="tx1"/>
                </a:solidFill>
                <a:latin typeface="Arial" charset="0"/>
              </a:rPr>
              <a:pPr algn="r"/>
              <a:t>10</a:t>
            </a:fld>
            <a:endParaRPr lang="de-AT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920750" y="1454150"/>
            <a:ext cx="6281738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Font typeface="Wingdings" pitchFamily="2" charset="2"/>
              <a:buChar char="n"/>
              <a:tabLst>
                <a:tab pos="6191250" algn="l"/>
              </a:tabLst>
            </a:pPr>
            <a:r>
              <a:rPr lang="de-AT" sz="1300" b="1" u="sng" dirty="0">
                <a:solidFill>
                  <a:srgbClr val="37508F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s-ES" b="1" u="sng" dirty="0">
                <a:solidFill>
                  <a:srgbClr val="37508F"/>
                </a:solidFill>
                <a:latin typeface="Arial" charset="0"/>
                <a:cs typeface="Arial" charset="0"/>
                <a:sym typeface="Arial" charset="0"/>
              </a:rPr>
              <a:t>Sistemas ferroviarios</a:t>
            </a:r>
            <a:r>
              <a:rPr lang="es-ES" b="1" u="sng" dirty="0">
                <a:solidFill>
                  <a:srgbClr val="354F90"/>
                </a:solidFill>
                <a:latin typeface="Arial" charset="0"/>
                <a:cs typeface="Arial" charset="0"/>
                <a:sym typeface="Arial" charset="0"/>
              </a:rPr>
              <a:t>	 </a:t>
            </a:r>
            <a:endParaRPr lang="es-ES" u="sng" dirty="0">
              <a:solidFill>
                <a:srgbClr val="354F90"/>
              </a:solidFill>
              <a:latin typeface="Arial" charset="0"/>
              <a:sym typeface="Arial" charset="0"/>
            </a:endParaRPr>
          </a:p>
          <a:p>
            <a:pPr marL="393700" lvl="1" indent="-220663">
              <a:spcBef>
                <a:spcPct val="100000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</a:pPr>
            <a:r>
              <a:rPr lang="es-MX" sz="16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Tranvías y Trenes ligeros </a:t>
            </a:r>
          </a:p>
          <a:p>
            <a:pPr marL="393700" lvl="1" indent="-220663">
              <a:spcBef>
                <a:spcPct val="100000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</a:pPr>
            <a:r>
              <a:rPr lang="es-MX" sz="16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Metros y trenes suburbanos</a:t>
            </a:r>
          </a:p>
          <a:p>
            <a:pPr marL="393700" lvl="1" indent="-220663">
              <a:spcBef>
                <a:spcPct val="100000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</a:pPr>
            <a:r>
              <a:rPr lang="es-MX" sz="16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Sistemas ferroviarios especiales</a:t>
            </a:r>
          </a:p>
          <a:p>
            <a:pPr marL="839788" lvl="2" indent="-166688">
              <a:spcBef>
                <a:spcPct val="100000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</a:pPr>
            <a:r>
              <a:rPr lang="es-MX" sz="16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Teleféricos, funiculares</a:t>
            </a:r>
          </a:p>
          <a:p>
            <a:pPr marL="839788" lvl="2" indent="-166688">
              <a:spcBef>
                <a:spcPct val="100000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</a:pPr>
            <a:r>
              <a:rPr lang="es-MX" sz="1600" dirty="0" err="1" smtClean="0">
                <a:solidFill>
                  <a:schemeClr val="tx1"/>
                </a:solidFill>
                <a:latin typeface="Arial" charset="0"/>
                <a:sym typeface="Arial" charset="0"/>
              </a:rPr>
              <a:t>Peoplemover</a:t>
            </a:r>
            <a:endParaRPr lang="es-MX" sz="1600" dirty="0" smtClean="0">
              <a:solidFill>
                <a:schemeClr val="tx1"/>
              </a:solidFill>
              <a:latin typeface="Arial" charset="0"/>
              <a:sym typeface="Arial" charset="0"/>
            </a:endParaRPr>
          </a:p>
          <a:p>
            <a:pPr marL="839788" lvl="2" indent="-166688">
              <a:spcBef>
                <a:spcPct val="100000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</a:pPr>
            <a:r>
              <a:rPr lang="es-MX" sz="1600" dirty="0" err="1" smtClean="0">
                <a:solidFill>
                  <a:schemeClr val="tx1"/>
                </a:solidFill>
                <a:latin typeface="Arial" charset="0"/>
                <a:sym typeface="Arial" charset="0"/>
              </a:rPr>
              <a:t>Monorail</a:t>
            </a:r>
            <a:endParaRPr lang="es-MX" sz="1600" dirty="0" smtClean="0">
              <a:solidFill>
                <a:schemeClr val="tx1"/>
              </a:solidFill>
              <a:latin typeface="Arial" charset="0"/>
              <a:sym typeface="Arial" charset="0"/>
            </a:endParaRPr>
          </a:p>
          <a:p>
            <a:pPr marL="839788" lvl="2" indent="-166688">
              <a:spcBef>
                <a:spcPct val="100000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</a:pPr>
            <a:r>
              <a:rPr lang="es-MX" sz="16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Ferrocarriles aéreos </a:t>
            </a:r>
          </a:p>
          <a:p>
            <a:pPr marL="503238" lvl="1" indent="-166688">
              <a:spcBef>
                <a:spcPct val="100000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</a:pPr>
            <a:r>
              <a:rPr lang="es-MX" sz="16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Sistemas ferroviarios convencionales y de alta velocidad</a:t>
            </a:r>
          </a:p>
          <a:p>
            <a:pPr marL="839788" lvl="2" indent="-166688">
              <a:spcBef>
                <a:spcPct val="100000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</a:pPr>
            <a:endParaRPr lang="es-ES" sz="1500" dirty="0" smtClean="0">
              <a:solidFill>
                <a:schemeClr val="tx1"/>
              </a:solidFill>
              <a:latin typeface="Arial" charset="0"/>
              <a:sym typeface="Arial" charset="0"/>
            </a:endParaRPr>
          </a:p>
          <a:p>
            <a:pPr marL="839788" lvl="2" indent="-166688">
              <a:spcBef>
                <a:spcPct val="100000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</a:pPr>
            <a:endParaRPr lang="es-ES" sz="1500" dirty="0" smtClean="0">
              <a:solidFill>
                <a:schemeClr val="tx1"/>
              </a:solidFill>
              <a:latin typeface="Arial" charset="0"/>
              <a:sym typeface="Arial" charset="0"/>
            </a:endParaRPr>
          </a:p>
          <a:p>
            <a:pPr marL="839788" lvl="2" indent="-166688">
              <a:spcBef>
                <a:spcPct val="100000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</a:pPr>
            <a:endParaRPr lang="es-ES" sz="1500" dirty="0">
              <a:solidFill>
                <a:schemeClr val="tx1"/>
              </a:solidFill>
              <a:latin typeface="Arial" charset="0"/>
              <a:sym typeface="Arial" charset="0"/>
            </a:endParaRPr>
          </a:p>
        </p:txBody>
      </p:sp>
      <p:pic>
        <p:nvPicPr>
          <p:cNvPr id="51207" name="Picture 12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6325" y="3949700"/>
            <a:ext cx="1979613" cy="1979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AutoShape 4">
            <a:hlinkClick r:id="rId4" action="ppaction://hlinksldjump" highlightClick="1"/>
          </p:cNvPr>
          <p:cNvSpPr>
            <a:spLocks/>
          </p:cNvSpPr>
          <p:nvPr/>
        </p:nvSpPr>
        <p:spPr bwMode="auto">
          <a:xfrm>
            <a:off x="5872163" y="6264275"/>
            <a:ext cx="423862" cy="23495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67346" tIns="33673" rIns="67346" bIns="33673" anchor="ctr"/>
          <a:lstStyle/>
          <a:p>
            <a:pPr algn="ctr">
              <a:defRPr/>
            </a:pPr>
            <a:r>
              <a:rPr lang="de-DE" sz="700" dirty="0">
                <a:solidFill>
                  <a:schemeClr val="bg2"/>
                </a:solidFill>
              </a:rPr>
              <a:t>Fin</a:t>
            </a:r>
            <a:endParaRPr lang="de-AT" sz="700" dirty="0">
              <a:solidFill>
                <a:schemeClr val="bg2"/>
              </a:solidFill>
            </a:endParaRPr>
          </a:p>
        </p:txBody>
      </p:sp>
      <p:sp>
        <p:nvSpPr>
          <p:cNvPr id="10" name="AutoShape 5">
            <a:hlinkClick r:id="rId5" action="ppaction://hlinksldjump" highlightClick="1"/>
          </p:cNvPr>
          <p:cNvSpPr>
            <a:spLocks/>
          </p:cNvSpPr>
          <p:nvPr/>
        </p:nvSpPr>
        <p:spPr bwMode="auto">
          <a:xfrm>
            <a:off x="6373813" y="6265863"/>
            <a:ext cx="552450" cy="23495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67346" tIns="33673" rIns="67346" bIns="33673" anchor="ctr"/>
          <a:lstStyle/>
          <a:p>
            <a:pPr algn="ctr">
              <a:defRPr/>
            </a:pPr>
            <a:r>
              <a:rPr lang="es-ES_tradnl" sz="700" dirty="0">
                <a:solidFill>
                  <a:schemeClr val="bg2"/>
                </a:solidFill>
              </a:rPr>
              <a:t>Áreas</a:t>
            </a:r>
          </a:p>
        </p:txBody>
      </p:sp>
      <p:sp>
        <p:nvSpPr>
          <p:cNvPr id="53256" name="Text Box 3"/>
          <p:cNvSpPr txBox="1">
            <a:spLocks/>
          </p:cNvSpPr>
          <p:nvPr/>
        </p:nvSpPr>
        <p:spPr bwMode="auto">
          <a:xfrm>
            <a:off x="814388" y="542925"/>
            <a:ext cx="7897812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7305" tIns="33652" rIns="67305" bIns="33652">
            <a:spAutoFit/>
          </a:bodyPr>
          <a:lstStyle/>
          <a:p>
            <a:pPr marL="393700" indent="-393700">
              <a:spcBef>
                <a:spcPct val="50000"/>
              </a:spcBef>
            </a:pPr>
            <a:r>
              <a:rPr lang="es-ES" sz="2100" dirty="0" smtClean="0">
                <a:solidFill>
                  <a:srgbClr val="37508F"/>
                </a:solidFill>
                <a:latin typeface="Arial" charset="0"/>
              </a:rPr>
              <a:t>ILF Consulting Engineers </a:t>
            </a:r>
            <a:r>
              <a:rPr lang="es-ES" sz="2100" dirty="0">
                <a:solidFill>
                  <a:srgbClr val="37508F"/>
                </a:solidFill>
                <a:latin typeface="Arial" charset="0"/>
              </a:rPr>
              <a:t/>
            </a:r>
            <a:br>
              <a:rPr lang="es-ES" sz="2100" dirty="0">
                <a:solidFill>
                  <a:srgbClr val="37508F"/>
                </a:solidFill>
                <a:latin typeface="Arial" charset="0"/>
              </a:rPr>
            </a:br>
            <a:r>
              <a:rPr lang="es-ES" sz="2100" dirty="0">
                <a:solidFill>
                  <a:srgbClr val="E9AC00"/>
                </a:solidFill>
                <a:latin typeface="Arial" charset="0"/>
              </a:rPr>
              <a:t>Áreas de actividad: Transporte &amp; Obras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6325" y="1785802"/>
            <a:ext cx="1979613" cy="20788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nummernplatzhalter 3"/>
          <p:cNvSpPr txBox="1">
            <a:spLocks noGrp="1"/>
          </p:cNvSpPr>
          <p:nvPr/>
        </p:nvSpPr>
        <p:spPr bwMode="auto">
          <a:xfrm>
            <a:off x="6599238" y="629443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339" tIns="33669" rIns="67339" bIns="33669"/>
          <a:lstStyle/>
          <a:p>
            <a:pPr algn="r"/>
            <a:r>
              <a:rPr lang="de-AT" sz="1000">
                <a:solidFill>
                  <a:schemeClr val="tx1"/>
                </a:solidFill>
                <a:latin typeface="Arial" charset="0"/>
              </a:rPr>
              <a:t>Página </a:t>
            </a:r>
            <a:fld id="{309A7DEE-724C-43CF-A173-DCD5B8A1595F}" type="slidenum">
              <a:rPr lang="de-AT" sz="1000">
                <a:solidFill>
                  <a:schemeClr val="tx1"/>
                </a:solidFill>
                <a:latin typeface="Arial" charset="0"/>
              </a:rPr>
              <a:pPr algn="r"/>
              <a:t>11</a:t>
            </a:fld>
            <a:endParaRPr lang="de-AT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920750" y="1454150"/>
            <a:ext cx="6281738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Font typeface="Wingdings" pitchFamily="2" charset="2"/>
              <a:buChar char="n"/>
              <a:tabLst>
                <a:tab pos="6191250" algn="l"/>
              </a:tabLst>
            </a:pPr>
            <a:r>
              <a:rPr lang="de-AT" sz="1300" b="1" u="sng" dirty="0">
                <a:solidFill>
                  <a:srgbClr val="37508F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s-MX" b="1" u="sng" dirty="0" smtClean="0">
                <a:solidFill>
                  <a:srgbClr val="37508F"/>
                </a:solidFill>
                <a:latin typeface="Arial" charset="0"/>
                <a:cs typeface="Arial" charset="0"/>
                <a:sym typeface="Arial" charset="0"/>
              </a:rPr>
              <a:t>Sistemas ferroviarios: Subsistemas</a:t>
            </a:r>
            <a:r>
              <a:rPr lang="es-MX" b="1" u="sng" dirty="0" smtClean="0">
                <a:solidFill>
                  <a:srgbClr val="354F90"/>
                </a:solidFill>
                <a:latin typeface="Arial" charset="0"/>
                <a:cs typeface="Arial" charset="0"/>
                <a:sym typeface="Arial" charset="0"/>
              </a:rPr>
              <a:t>	 </a:t>
            </a:r>
          </a:p>
          <a:p>
            <a:pPr marL="393700" lvl="1" indent="-220663">
              <a:lnSpc>
                <a:spcPts val="1800"/>
              </a:lnSpc>
              <a:spcBef>
                <a:spcPts val="600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Vías </a:t>
            </a:r>
            <a:r>
              <a:rPr lang="es-MX" sz="1500" dirty="0">
                <a:solidFill>
                  <a:schemeClr val="tx1"/>
                </a:solidFill>
                <a:latin typeface="Arial" charset="0"/>
                <a:sym typeface="Arial" charset="0"/>
              </a:rPr>
              <a:t>Férreas y Sistemas de 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Guía</a:t>
            </a:r>
            <a:endParaRPr lang="es-MX" sz="1500" dirty="0">
              <a:solidFill>
                <a:schemeClr val="tx1"/>
              </a:solidFill>
              <a:latin typeface="Arial" charset="0"/>
              <a:sym typeface="Arial" charset="0"/>
            </a:endParaRPr>
          </a:p>
          <a:p>
            <a:pPr marL="393700" lvl="1" indent="-220663" eaLnBrk="1" hangingPunct="1">
              <a:lnSpc>
                <a:spcPts val="1800"/>
              </a:lnSpc>
              <a:spcBef>
                <a:spcPts val="600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  <a:defRPr/>
            </a:pPr>
            <a:r>
              <a:rPr lang="es-MX" sz="1500" dirty="0">
                <a:solidFill>
                  <a:schemeClr val="tx1"/>
                </a:solidFill>
                <a:latin typeface="Arial" charset="0"/>
                <a:sym typeface="Arial" charset="0"/>
              </a:rPr>
              <a:t>Señalización y Control de Tren</a:t>
            </a:r>
          </a:p>
          <a:p>
            <a:pPr marL="393700" lvl="1" indent="-220663" eaLnBrk="1" hangingPunct="1">
              <a:lnSpc>
                <a:spcPts val="1800"/>
              </a:lnSpc>
              <a:spcBef>
                <a:spcPts val="600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  <a:defRPr/>
            </a:pPr>
            <a:r>
              <a:rPr lang="es-MX" sz="1500" dirty="0">
                <a:solidFill>
                  <a:schemeClr val="tx1"/>
                </a:solidFill>
                <a:latin typeface="Arial" charset="0"/>
                <a:sym typeface="Arial" charset="0"/>
              </a:rPr>
              <a:t>Mando Centralizado </a:t>
            </a:r>
          </a:p>
          <a:p>
            <a:pPr marL="393700" lvl="1" indent="-220663" eaLnBrk="1" hangingPunct="1">
              <a:lnSpc>
                <a:spcPts val="1800"/>
              </a:lnSpc>
              <a:spcBef>
                <a:spcPts val="600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  <a:defRPr/>
            </a:pPr>
            <a:r>
              <a:rPr lang="es-MX" sz="1500" dirty="0">
                <a:solidFill>
                  <a:schemeClr val="tx1"/>
                </a:solidFill>
                <a:latin typeface="Arial" charset="0"/>
                <a:sym typeface="Arial" charset="0"/>
              </a:rPr>
              <a:t>Suministro de Energía de Tracción </a:t>
            </a:r>
          </a:p>
          <a:p>
            <a:pPr marL="393700" lvl="1" indent="-220663" eaLnBrk="1" hangingPunct="1">
              <a:lnSpc>
                <a:spcPts val="1800"/>
              </a:lnSpc>
              <a:spcBef>
                <a:spcPts val="600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  <a:defRPr/>
            </a:pPr>
            <a:r>
              <a:rPr lang="es-MX" sz="1500" dirty="0">
                <a:solidFill>
                  <a:schemeClr val="tx1"/>
                </a:solidFill>
                <a:latin typeface="Arial" charset="0"/>
                <a:sym typeface="Arial" charset="0"/>
              </a:rPr>
              <a:t>Material Rodante</a:t>
            </a:r>
          </a:p>
          <a:p>
            <a:pPr marL="393700" lvl="1" indent="-220663" eaLnBrk="1" hangingPunct="1">
              <a:lnSpc>
                <a:spcPts val="1800"/>
              </a:lnSpc>
              <a:spcBef>
                <a:spcPts val="600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  <a:defRPr/>
            </a:pPr>
            <a:r>
              <a:rPr lang="es-MX" sz="1500" dirty="0">
                <a:solidFill>
                  <a:schemeClr val="tx1"/>
                </a:solidFill>
                <a:latin typeface="Arial" charset="0"/>
                <a:sym typeface="Arial" charset="0"/>
              </a:rPr>
              <a:t>Peaje </a:t>
            </a:r>
          </a:p>
          <a:p>
            <a:pPr marL="393700" lvl="1" indent="-220663" eaLnBrk="1" hangingPunct="1">
              <a:lnSpc>
                <a:spcPts val="1800"/>
              </a:lnSpc>
              <a:spcBef>
                <a:spcPts val="600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  <a:defRPr/>
            </a:pPr>
            <a:r>
              <a:rPr lang="es-MX" sz="1500" dirty="0">
                <a:solidFill>
                  <a:schemeClr val="tx1"/>
                </a:solidFill>
                <a:latin typeface="Arial" charset="0"/>
                <a:sym typeface="Arial" charset="0"/>
              </a:rPr>
              <a:t>Operación</a:t>
            </a:r>
          </a:p>
          <a:p>
            <a:pPr marL="393700" lvl="1" indent="-220663" eaLnBrk="1" hangingPunct="1">
              <a:lnSpc>
                <a:spcPts val="1800"/>
              </a:lnSpc>
              <a:spcBef>
                <a:spcPts val="600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  <a:defRPr/>
            </a:pPr>
            <a:r>
              <a:rPr lang="es-MX" sz="1500" dirty="0">
                <a:solidFill>
                  <a:schemeClr val="tx1"/>
                </a:solidFill>
                <a:latin typeface="Arial" charset="0"/>
                <a:sym typeface="Arial" charset="0"/>
              </a:rPr>
              <a:t>Telecomunicaciones y SCADA</a:t>
            </a:r>
          </a:p>
          <a:p>
            <a:pPr marL="393700" lvl="1" indent="-220663" eaLnBrk="1" hangingPunct="1">
              <a:lnSpc>
                <a:spcPts val="1800"/>
              </a:lnSpc>
              <a:spcBef>
                <a:spcPts val="600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  <a:defRPr/>
            </a:pPr>
            <a:r>
              <a:rPr lang="es-MX" sz="1500" dirty="0">
                <a:solidFill>
                  <a:schemeClr val="tx1"/>
                </a:solidFill>
                <a:latin typeface="Arial" charset="0"/>
                <a:sym typeface="Arial" charset="0"/>
              </a:rPr>
              <a:t> Energía Auxiliar y de Emergencia </a:t>
            </a:r>
          </a:p>
          <a:p>
            <a:pPr marL="393700" lvl="1" indent="-220663" eaLnBrk="1" hangingPunct="1">
              <a:lnSpc>
                <a:spcPts val="1800"/>
              </a:lnSpc>
              <a:spcBef>
                <a:spcPts val="600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  <a:defRPr/>
            </a:pPr>
            <a:r>
              <a:rPr lang="es-MX" sz="1500" dirty="0">
                <a:solidFill>
                  <a:schemeClr val="tx1"/>
                </a:solidFill>
                <a:latin typeface="Arial" charset="0"/>
                <a:sym typeface="Arial" charset="0"/>
              </a:rPr>
              <a:t>Ventilación y Aire Acondicionado</a:t>
            </a:r>
          </a:p>
          <a:p>
            <a:pPr marL="393700" lvl="1" indent="-220663" eaLnBrk="1" hangingPunct="1">
              <a:lnSpc>
                <a:spcPts val="1800"/>
              </a:lnSpc>
              <a:spcBef>
                <a:spcPts val="600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  <a:defRPr/>
            </a:pPr>
            <a:r>
              <a:rPr lang="es-MX" sz="1500" dirty="0">
                <a:solidFill>
                  <a:schemeClr val="tx1"/>
                </a:solidFill>
                <a:latin typeface="Arial" charset="0"/>
                <a:sym typeface="Arial" charset="0"/>
              </a:rPr>
              <a:t>Equipos de Elevación</a:t>
            </a:r>
          </a:p>
          <a:p>
            <a:pPr marL="393700" lvl="1" indent="-220663" eaLnBrk="1" hangingPunct="1">
              <a:lnSpc>
                <a:spcPts val="1800"/>
              </a:lnSpc>
              <a:spcBef>
                <a:spcPts val="600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  <a:defRPr/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Túneles </a:t>
            </a:r>
            <a:r>
              <a:rPr lang="es-MX" sz="1500" dirty="0">
                <a:solidFill>
                  <a:schemeClr val="tx1"/>
                </a:solidFill>
                <a:latin typeface="Arial" charset="0"/>
                <a:sym typeface="Arial" charset="0"/>
              </a:rPr>
              <a:t>y Viaductos</a:t>
            </a:r>
          </a:p>
          <a:p>
            <a:pPr marL="393700" lvl="1" indent="-220663" eaLnBrk="1" hangingPunct="1">
              <a:lnSpc>
                <a:spcPts val="1800"/>
              </a:lnSpc>
              <a:spcBef>
                <a:spcPts val="600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  <a:defRPr/>
            </a:pPr>
            <a:r>
              <a:rPr lang="es-MX" sz="1500" dirty="0">
                <a:solidFill>
                  <a:schemeClr val="tx1"/>
                </a:solidFill>
                <a:latin typeface="Arial" charset="0"/>
                <a:sym typeface="Arial" charset="0"/>
              </a:rPr>
              <a:t>Estaciones, Talleres y 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Terminales</a:t>
            </a:r>
          </a:p>
          <a:p>
            <a:pPr marL="393700" lvl="1" indent="-220663" eaLnBrk="1" hangingPunct="1">
              <a:lnSpc>
                <a:spcPts val="1800"/>
              </a:lnSpc>
              <a:spcBef>
                <a:spcPts val="600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  <a:defRPr/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Obras Civiles</a:t>
            </a:r>
            <a:endParaRPr lang="es-MX" sz="1500" dirty="0">
              <a:solidFill>
                <a:schemeClr val="tx1"/>
              </a:solidFill>
              <a:latin typeface="Arial" charset="0"/>
              <a:sym typeface="Arial" charset="0"/>
            </a:endParaRPr>
          </a:p>
          <a:p>
            <a:pPr marL="536575" lvl="1" indent="-300038">
              <a:spcBef>
                <a:spcPct val="100000"/>
              </a:spcBef>
              <a:buClr>
                <a:srgbClr val="37508F"/>
              </a:buClr>
              <a:buFontTx/>
              <a:buChar char="•"/>
              <a:tabLst>
                <a:tab pos="7988300" algn="l"/>
              </a:tabLst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393700" lvl="1" indent="-220663">
              <a:spcBef>
                <a:spcPct val="100000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</a:pPr>
            <a:endParaRPr lang="es-ES" sz="1500" dirty="0" smtClean="0">
              <a:solidFill>
                <a:schemeClr val="tx1"/>
              </a:solidFill>
              <a:latin typeface="Arial" charset="0"/>
              <a:sym typeface="Arial" charset="0"/>
            </a:endParaRPr>
          </a:p>
          <a:p>
            <a:pPr marL="393700" lvl="1" indent="-220663">
              <a:spcBef>
                <a:spcPct val="100000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</a:pPr>
            <a:endParaRPr lang="es-ES" sz="1500" dirty="0" smtClean="0">
              <a:solidFill>
                <a:schemeClr val="tx1"/>
              </a:solidFill>
              <a:latin typeface="Arial" charset="0"/>
              <a:sym typeface="Arial" charset="0"/>
            </a:endParaRPr>
          </a:p>
        </p:txBody>
      </p:sp>
      <p:sp>
        <p:nvSpPr>
          <p:cNvPr id="9" name="AutoShape 4">
            <a:hlinkClick r:id="rId3" action="ppaction://hlinksldjump" highlightClick="1"/>
          </p:cNvPr>
          <p:cNvSpPr>
            <a:spLocks/>
          </p:cNvSpPr>
          <p:nvPr/>
        </p:nvSpPr>
        <p:spPr bwMode="auto">
          <a:xfrm>
            <a:off x="5872163" y="6264275"/>
            <a:ext cx="423862" cy="23495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67346" tIns="33673" rIns="67346" bIns="33673" anchor="ctr"/>
          <a:lstStyle/>
          <a:p>
            <a:pPr algn="ctr">
              <a:defRPr/>
            </a:pPr>
            <a:r>
              <a:rPr lang="de-DE" sz="700" dirty="0">
                <a:solidFill>
                  <a:schemeClr val="bg2"/>
                </a:solidFill>
              </a:rPr>
              <a:t>Fin</a:t>
            </a:r>
            <a:endParaRPr lang="de-AT" sz="700" dirty="0">
              <a:solidFill>
                <a:schemeClr val="bg2"/>
              </a:solidFill>
            </a:endParaRPr>
          </a:p>
        </p:txBody>
      </p:sp>
      <p:sp>
        <p:nvSpPr>
          <p:cNvPr id="10" name="AutoShape 5">
            <a:hlinkClick r:id="rId4" action="ppaction://hlinksldjump" highlightClick="1"/>
          </p:cNvPr>
          <p:cNvSpPr>
            <a:spLocks/>
          </p:cNvSpPr>
          <p:nvPr/>
        </p:nvSpPr>
        <p:spPr bwMode="auto">
          <a:xfrm>
            <a:off x="6373813" y="6265863"/>
            <a:ext cx="552450" cy="23495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67346" tIns="33673" rIns="67346" bIns="33673" anchor="ctr"/>
          <a:lstStyle/>
          <a:p>
            <a:pPr algn="ctr">
              <a:defRPr/>
            </a:pPr>
            <a:r>
              <a:rPr lang="es-ES_tradnl" sz="700" dirty="0">
                <a:solidFill>
                  <a:schemeClr val="bg2"/>
                </a:solidFill>
              </a:rPr>
              <a:t>Áreas</a:t>
            </a:r>
          </a:p>
        </p:txBody>
      </p:sp>
      <p:sp>
        <p:nvSpPr>
          <p:cNvPr id="53256" name="Text Box 3"/>
          <p:cNvSpPr txBox="1">
            <a:spLocks/>
          </p:cNvSpPr>
          <p:nvPr/>
        </p:nvSpPr>
        <p:spPr bwMode="auto">
          <a:xfrm>
            <a:off x="814388" y="542925"/>
            <a:ext cx="7897812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7305" tIns="33652" rIns="67305" bIns="33652">
            <a:spAutoFit/>
          </a:bodyPr>
          <a:lstStyle/>
          <a:p>
            <a:pPr marL="393700" indent="-393700">
              <a:spcBef>
                <a:spcPct val="50000"/>
              </a:spcBef>
            </a:pPr>
            <a:r>
              <a:rPr lang="es-ES" sz="2100" dirty="0" smtClean="0">
                <a:solidFill>
                  <a:srgbClr val="37508F"/>
                </a:solidFill>
                <a:latin typeface="Arial" charset="0"/>
              </a:rPr>
              <a:t>ILF Consulting Engineers </a:t>
            </a:r>
            <a:r>
              <a:rPr lang="es-ES" sz="2100" dirty="0">
                <a:solidFill>
                  <a:srgbClr val="37508F"/>
                </a:solidFill>
                <a:latin typeface="Arial" charset="0"/>
              </a:rPr>
              <a:t/>
            </a:r>
            <a:br>
              <a:rPr lang="es-ES" sz="2100" dirty="0">
                <a:solidFill>
                  <a:srgbClr val="37508F"/>
                </a:solidFill>
                <a:latin typeface="Arial" charset="0"/>
              </a:rPr>
            </a:br>
            <a:r>
              <a:rPr lang="es-ES" sz="2100" dirty="0">
                <a:solidFill>
                  <a:srgbClr val="E9AC00"/>
                </a:solidFill>
                <a:latin typeface="Arial" charset="0"/>
              </a:rPr>
              <a:t>Áreas de actividad: Transporte &amp; Obras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4738" y="3924000"/>
            <a:ext cx="1990651" cy="19885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4738" y="1800000"/>
            <a:ext cx="2018128" cy="1987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nummernplatzhalter 3"/>
          <p:cNvSpPr txBox="1">
            <a:spLocks noGrp="1"/>
          </p:cNvSpPr>
          <p:nvPr/>
        </p:nvSpPr>
        <p:spPr bwMode="auto">
          <a:xfrm>
            <a:off x="6599238" y="629443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339" tIns="33669" rIns="67339" bIns="33669"/>
          <a:lstStyle/>
          <a:p>
            <a:pPr algn="r"/>
            <a:r>
              <a:rPr lang="de-AT" sz="1000">
                <a:solidFill>
                  <a:schemeClr val="tx1"/>
                </a:solidFill>
                <a:latin typeface="Arial" charset="0"/>
              </a:rPr>
              <a:t>Página </a:t>
            </a:r>
            <a:fld id="{309A7DEE-724C-43CF-A173-DCD5B8A1595F}" type="slidenum">
              <a:rPr lang="de-AT" sz="1000">
                <a:solidFill>
                  <a:schemeClr val="tx1"/>
                </a:solidFill>
                <a:latin typeface="Arial" charset="0"/>
              </a:rPr>
              <a:pPr algn="r"/>
              <a:t>12</a:t>
            </a:fld>
            <a:endParaRPr lang="de-AT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920750" y="1454150"/>
            <a:ext cx="6281738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Font typeface="Wingdings" pitchFamily="2" charset="2"/>
              <a:buChar char="n"/>
              <a:tabLst>
                <a:tab pos="6191250" algn="l"/>
              </a:tabLst>
            </a:pPr>
            <a:r>
              <a:rPr lang="es-MX" b="1" u="sng" dirty="0" smtClean="0">
                <a:solidFill>
                  <a:srgbClr val="37508F"/>
                </a:solidFill>
                <a:latin typeface="Arial" charset="0"/>
                <a:cs typeface="Arial" charset="0"/>
                <a:sym typeface="Arial" charset="0"/>
              </a:rPr>
              <a:t>Sistemas ferroviarios: Servicios </a:t>
            </a:r>
            <a:r>
              <a:rPr lang="es-MX" b="1" u="sng" dirty="0" smtClean="0">
                <a:solidFill>
                  <a:srgbClr val="354F90"/>
                </a:solidFill>
                <a:latin typeface="Arial" charset="0"/>
                <a:cs typeface="Arial" charset="0"/>
                <a:sym typeface="Arial" charset="0"/>
              </a:rPr>
              <a:t>	 </a:t>
            </a:r>
            <a:endParaRPr lang="es-MX" sz="1600" dirty="0" smtClean="0">
              <a:solidFill>
                <a:schemeClr val="tx1"/>
              </a:solidFill>
              <a:sym typeface="Arial" charset="0"/>
            </a:endParaRPr>
          </a:p>
          <a:p>
            <a:pPr marL="536575" lvl="1" indent="-300038">
              <a:spcBef>
                <a:spcPts val="1800"/>
              </a:spcBef>
              <a:buClr>
                <a:srgbClr val="37508F"/>
              </a:buClr>
              <a:buFontTx/>
              <a:buChar char="•"/>
              <a:tabLst>
                <a:tab pos="7988300" algn="l"/>
              </a:tabLst>
            </a:pPr>
            <a:r>
              <a:rPr lang="es-MX" sz="1600" dirty="0" smtClean="0">
                <a:solidFill>
                  <a:schemeClr val="tx1"/>
                </a:solidFill>
                <a:latin typeface="+mn-lt"/>
                <a:sym typeface="Arial" charset="0"/>
              </a:rPr>
              <a:t>Estudios de Factibilidad</a:t>
            </a:r>
          </a:p>
          <a:p>
            <a:pPr marL="536575" lvl="1" indent="-300038">
              <a:spcBef>
                <a:spcPts val="1800"/>
              </a:spcBef>
              <a:buClr>
                <a:srgbClr val="37508F"/>
              </a:buClr>
              <a:buFontTx/>
              <a:buChar char="•"/>
              <a:tabLst>
                <a:tab pos="7988300" algn="l"/>
              </a:tabLst>
            </a:pPr>
            <a:r>
              <a:rPr lang="es-MX" sz="1600" dirty="0" smtClean="0">
                <a:solidFill>
                  <a:schemeClr val="tx1"/>
                </a:solidFill>
                <a:latin typeface="+mn-lt"/>
              </a:rPr>
              <a:t>Análisis Económicos</a:t>
            </a:r>
            <a:endParaRPr lang="es-MX" sz="1600" dirty="0" smtClean="0">
              <a:solidFill>
                <a:schemeClr val="tx1"/>
              </a:solidFill>
              <a:latin typeface="+mn-lt"/>
              <a:sym typeface="Arial" charset="0"/>
            </a:endParaRPr>
          </a:p>
          <a:p>
            <a:pPr marL="536575" lvl="1" indent="-300038">
              <a:spcBef>
                <a:spcPts val="1800"/>
              </a:spcBef>
              <a:buClr>
                <a:srgbClr val="37508F"/>
              </a:buClr>
              <a:buFontTx/>
              <a:buChar char="•"/>
              <a:tabLst>
                <a:tab pos="7988300" algn="l"/>
              </a:tabLst>
            </a:pPr>
            <a:r>
              <a:rPr lang="es-MX" sz="1600" dirty="0" smtClean="0">
                <a:solidFill>
                  <a:schemeClr val="tx1"/>
                </a:solidFill>
                <a:latin typeface="+mn-lt"/>
              </a:rPr>
              <a:t>Diseño de Sistemas</a:t>
            </a:r>
            <a:r>
              <a:rPr lang="es-MX" sz="1600" dirty="0" smtClean="0">
                <a:latin typeface="+mn-lt"/>
                <a:sym typeface="Arial" charset="0"/>
              </a:rPr>
              <a:t> </a:t>
            </a:r>
          </a:p>
          <a:p>
            <a:pPr marL="536575" lvl="1" indent="-300038">
              <a:spcBef>
                <a:spcPts val="1800"/>
              </a:spcBef>
              <a:buClr>
                <a:srgbClr val="37508F"/>
              </a:buClr>
              <a:buFontTx/>
              <a:buChar char="•"/>
              <a:tabLst>
                <a:tab pos="7988300" algn="l"/>
              </a:tabLst>
            </a:pPr>
            <a:r>
              <a:rPr lang="es-MX" sz="1600" dirty="0" smtClean="0">
                <a:solidFill>
                  <a:schemeClr val="tx1"/>
                </a:solidFill>
                <a:latin typeface="+mn-lt"/>
              </a:rPr>
              <a:t>Diseño e Ingeniería</a:t>
            </a:r>
          </a:p>
          <a:p>
            <a:pPr marL="536575" lvl="1" indent="-300038">
              <a:spcBef>
                <a:spcPts val="1800"/>
              </a:spcBef>
              <a:buClr>
                <a:srgbClr val="37508F"/>
              </a:buClr>
              <a:buFontTx/>
              <a:buChar char="•"/>
              <a:tabLst>
                <a:tab pos="7988300" algn="l"/>
              </a:tabLst>
            </a:pPr>
            <a:r>
              <a:rPr lang="es-MX" sz="1600" dirty="0" smtClean="0">
                <a:solidFill>
                  <a:schemeClr val="tx1"/>
                </a:solidFill>
                <a:latin typeface="+mn-lt"/>
              </a:rPr>
              <a:t>Dirección de Proyecto y Supervisión</a:t>
            </a:r>
          </a:p>
          <a:p>
            <a:pPr marL="536575" lvl="1" indent="-300038">
              <a:spcBef>
                <a:spcPts val="1800"/>
              </a:spcBef>
              <a:buClr>
                <a:srgbClr val="37508F"/>
              </a:buClr>
              <a:buFontTx/>
              <a:buChar char="•"/>
              <a:tabLst>
                <a:tab pos="7988300" algn="l"/>
              </a:tabLst>
            </a:pPr>
            <a:r>
              <a:rPr lang="es-MX" sz="1600" dirty="0" smtClean="0">
                <a:solidFill>
                  <a:schemeClr val="tx1"/>
                </a:solidFill>
                <a:latin typeface="+mn-lt"/>
              </a:rPr>
              <a:t>Asistencia a la Puesta en Servicio</a:t>
            </a:r>
          </a:p>
          <a:p>
            <a:pPr marL="536575" lvl="1" indent="-300038">
              <a:spcBef>
                <a:spcPts val="1800"/>
              </a:spcBef>
              <a:buClr>
                <a:srgbClr val="37508F"/>
              </a:buClr>
              <a:buFontTx/>
              <a:buChar char="•"/>
              <a:tabLst>
                <a:tab pos="7988300" algn="l"/>
              </a:tabLst>
            </a:pPr>
            <a:r>
              <a:rPr lang="es-MX" sz="1600" dirty="0" smtClean="0">
                <a:solidFill>
                  <a:schemeClr val="tx1"/>
                </a:solidFill>
                <a:latin typeface="+mn-lt"/>
              </a:rPr>
              <a:t>Asesoría en Operación y Mantenimiento</a:t>
            </a:r>
            <a:endParaRPr lang="es-MX" sz="1600" dirty="0">
              <a:solidFill>
                <a:schemeClr val="tx1"/>
              </a:solidFill>
              <a:latin typeface="+mn-lt"/>
              <a:sym typeface="Arial" charset="0"/>
            </a:endParaRPr>
          </a:p>
        </p:txBody>
      </p:sp>
      <p:sp>
        <p:nvSpPr>
          <p:cNvPr id="9" name="AutoShape 4">
            <a:hlinkClick r:id="rId3" action="ppaction://hlinksldjump" highlightClick="1"/>
          </p:cNvPr>
          <p:cNvSpPr>
            <a:spLocks/>
          </p:cNvSpPr>
          <p:nvPr/>
        </p:nvSpPr>
        <p:spPr bwMode="auto">
          <a:xfrm>
            <a:off x="5872163" y="6264275"/>
            <a:ext cx="423862" cy="23495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67346" tIns="33673" rIns="67346" bIns="33673" anchor="ctr"/>
          <a:lstStyle/>
          <a:p>
            <a:pPr algn="ctr">
              <a:defRPr/>
            </a:pPr>
            <a:r>
              <a:rPr lang="de-DE" sz="700" dirty="0">
                <a:solidFill>
                  <a:schemeClr val="bg2"/>
                </a:solidFill>
              </a:rPr>
              <a:t>Fin</a:t>
            </a:r>
            <a:endParaRPr lang="de-AT" sz="700" dirty="0">
              <a:solidFill>
                <a:schemeClr val="bg2"/>
              </a:solidFill>
            </a:endParaRPr>
          </a:p>
        </p:txBody>
      </p:sp>
      <p:sp>
        <p:nvSpPr>
          <p:cNvPr id="10" name="AutoShape 5">
            <a:hlinkClick r:id="rId4" action="ppaction://hlinksldjump" highlightClick="1"/>
          </p:cNvPr>
          <p:cNvSpPr>
            <a:spLocks/>
          </p:cNvSpPr>
          <p:nvPr/>
        </p:nvSpPr>
        <p:spPr bwMode="auto">
          <a:xfrm>
            <a:off x="6373813" y="6265863"/>
            <a:ext cx="552450" cy="23495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67346" tIns="33673" rIns="67346" bIns="33673" anchor="ctr"/>
          <a:lstStyle/>
          <a:p>
            <a:pPr algn="ctr">
              <a:defRPr/>
            </a:pPr>
            <a:r>
              <a:rPr lang="es-ES_tradnl" sz="700" dirty="0">
                <a:solidFill>
                  <a:schemeClr val="bg2"/>
                </a:solidFill>
              </a:rPr>
              <a:t>Áreas</a:t>
            </a:r>
          </a:p>
        </p:txBody>
      </p:sp>
      <p:sp>
        <p:nvSpPr>
          <p:cNvPr id="53256" name="Text Box 3"/>
          <p:cNvSpPr txBox="1">
            <a:spLocks/>
          </p:cNvSpPr>
          <p:nvPr/>
        </p:nvSpPr>
        <p:spPr bwMode="auto">
          <a:xfrm>
            <a:off x="814388" y="542925"/>
            <a:ext cx="7897812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7305" tIns="33652" rIns="67305" bIns="33652">
            <a:spAutoFit/>
          </a:bodyPr>
          <a:lstStyle/>
          <a:p>
            <a:pPr marL="393700" indent="-393700">
              <a:spcBef>
                <a:spcPct val="50000"/>
              </a:spcBef>
            </a:pPr>
            <a:r>
              <a:rPr lang="es-ES" sz="2100">
                <a:solidFill>
                  <a:srgbClr val="37508F"/>
                </a:solidFill>
                <a:latin typeface="Arial" charset="0"/>
              </a:rPr>
              <a:t>Grupo ILF</a:t>
            </a:r>
            <a:br>
              <a:rPr lang="es-ES" sz="2100">
                <a:solidFill>
                  <a:srgbClr val="37508F"/>
                </a:solidFill>
                <a:latin typeface="Arial" charset="0"/>
              </a:rPr>
            </a:br>
            <a:r>
              <a:rPr lang="es-ES" sz="2100">
                <a:solidFill>
                  <a:srgbClr val="E9AC00"/>
                </a:solidFill>
                <a:latin typeface="Arial" charset="0"/>
              </a:rPr>
              <a:t>Áreas de actividad: Transporte &amp; Obras</a:t>
            </a: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6326" y="3922897"/>
            <a:ext cx="1979612" cy="19506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3970" name="Picture 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6326" y="1809874"/>
            <a:ext cx="1944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nummernplatzhalter 3"/>
          <p:cNvSpPr txBox="1">
            <a:spLocks noGrp="1"/>
          </p:cNvSpPr>
          <p:nvPr/>
        </p:nvSpPr>
        <p:spPr bwMode="auto">
          <a:xfrm>
            <a:off x="6599238" y="629443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339" tIns="33669" rIns="67339" bIns="33669"/>
          <a:lstStyle/>
          <a:p>
            <a:pPr algn="r"/>
            <a:r>
              <a:rPr lang="de-AT" sz="1000">
                <a:solidFill>
                  <a:schemeClr val="tx1"/>
                </a:solidFill>
                <a:latin typeface="Arial" charset="0"/>
              </a:rPr>
              <a:t>Página </a:t>
            </a:r>
            <a:fld id="{B3C3FF98-F02A-4157-A173-DAE8619AEF95}" type="slidenum">
              <a:rPr lang="de-AT" sz="1000">
                <a:solidFill>
                  <a:schemeClr val="tx1"/>
                </a:solidFill>
                <a:latin typeface="Arial" charset="0"/>
              </a:rPr>
              <a:pPr algn="r"/>
              <a:t>13</a:t>
            </a:fld>
            <a:endParaRPr lang="de-AT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920750" y="1454150"/>
            <a:ext cx="6281738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Font typeface="Wingdings" pitchFamily="2" charset="2"/>
              <a:buChar char="n"/>
              <a:tabLst>
                <a:tab pos="6191250" algn="l"/>
              </a:tabLst>
              <a:defRPr/>
            </a:pPr>
            <a:r>
              <a:rPr lang="es-MX" sz="1300" b="1" u="sng" dirty="0" smtClean="0">
                <a:solidFill>
                  <a:srgbClr val="354F9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s-MX" b="1" u="sng" dirty="0" smtClean="0">
                <a:solidFill>
                  <a:srgbClr val="354F90"/>
                </a:solidFill>
                <a:latin typeface="Arial" charset="0"/>
                <a:cs typeface="Arial" charset="0"/>
                <a:sym typeface="Arial" pitchFamily="34" charset="0"/>
              </a:rPr>
              <a:t>Sistemas ferroviarios: Referencias</a:t>
            </a:r>
            <a:r>
              <a:rPr lang="es-MX" b="1" u="sng" dirty="0" smtClean="0">
                <a:solidFill>
                  <a:srgbClr val="354F9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	 </a:t>
            </a:r>
            <a:endParaRPr lang="es-MX" u="sng" dirty="0" smtClean="0">
              <a:solidFill>
                <a:srgbClr val="354F90"/>
              </a:solidFill>
              <a:latin typeface="Arial" pitchFamily="34" charset="0"/>
              <a:sym typeface="Arial" pitchFamily="34" charset="0"/>
            </a:endParaRPr>
          </a:p>
          <a:p>
            <a:pPr marL="390525" lvl="1" indent="-215900">
              <a:spcBef>
                <a:spcPts val="1100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  <a:defRPr/>
            </a:pPr>
            <a:r>
              <a:rPr lang="es-MX" sz="1600" dirty="0" smtClean="0">
                <a:solidFill>
                  <a:schemeClr val="tx1"/>
                </a:solidFill>
                <a:latin typeface="+mj-lt"/>
                <a:sym typeface="Arial" charset="0"/>
              </a:rPr>
              <a:t>Línea 3: SITEUR, Guadalajara/México</a:t>
            </a:r>
          </a:p>
          <a:p>
            <a:pPr marL="390525" lvl="1" indent="-215900">
              <a:spcBef>
                <a:spcPts val="1100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  <a:defRPr/>
            </a:pPr>
            <a:r>
              <a:rPr lang="es-MX" sz="1600" dirty="0" smtClean="0">
                <a:solidFill>
                  <a:schemeClr val="tx1"/>
                </a:solidFill>
                <a:latin typeface="+mj-lt"/>
                <a:sym typeface="Arial" charset="0"/>
              </a:rPr>
              <a:t>Línea 12, Sistema de Transporte Colectivo, México	</a:t>
            </a:r>
          </a:p>
          <a:p>
            <a:pPr marL="390525" lvl="1" indent="-215900">
              <a:spcBef>
                <a:spcPts val="1100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  <a:defRPr/>
            </a:pPr>
            <a:r>
              <a:rPr lang="es-MX" sz="1600" dirty="0" smtClean="0">
                <a:solidFill>
                  <a:schemeClr val="tx1"/>
                </a:solidFill>
                <a:latin typeface="+mj-lt"/>
                <a:sym typeface="Arial" charset="0"/>
              </a:rPr>
              <a:t>Tranvía Tesistan – La Normal, Zapopan / Jalisco, México</a:t>
            </a:r>
          </a:p>
          <a:p>
            <a:pPr marL="390525" lvl="1" indent="-215900">
              <a:spcBef>
                <a:spcPts val="1100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  <a:defRPr/>
            </a:pPr>
            <a:r>
              <a:rPr lang="es-MX" sz="1600" dirty="0" smtClean="0">
                <a:solidFill>
                  <a:schemeClr val="tx1"/>
                </a:solidFill>
                <a:latin typeface="+mj-lt"/>
                <a:sym typeface="Arial" pitchFamily="34" charset="0"/>
              </a:rPr>
              <a:t>Tren Suburbano Caracas - Guatire, Venezuela</a:t>
            </a:r>
          </a:p>
          <a:p>
            <a:pPr marL="390525" lvl="1" indent="-215900">
              <a:spcBef>
                <a:spcPts val="1100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  <a:defRPr/>
            </a:pPr>
            <a:r>
              <a:rPr lang="es-MX" sz="1600" dirty="0" smtClean="0">
                <a:solidFill>
                  <a:schemeClr val="tx1"/>
                </a:solidFill>
                <a:latin typeface="+mj-lt"/>
                <a:sym typeface="Arial" charset="0"/>
              </a:rPr>
              <a:t>Línea 5, Metro de Caracas, Venezuela</a:t>
            </a:r>
          </a:p>
          <a:p>
            <a:pPr marL="390525" lvl="1" indent="-215900">
              <a:spcBef>
                <a:spcPts val="1100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  <a:defRPr/>
            </a:pPr>
            <a:r>
              <a:rPr lang="es-MX" sz="1600" dirty="0" smtClean="0">
                <a:solidFill>
                  <a:schemeClr val="tx1"/>
                </a:solidFill>
                <a:latin typeface="+mj-lt"/>
                <a:sym typeface="Arial" charset="0"/>
              </a:rPr>
              <a:t>Modernización de Línea 1, Caracas, Venezuela</a:t>
            </a:r>
          </a:p>
          <a:p>
            <a:pPr marL="390525" lvl="1" indent="-215900">
              <a:spcBef>
                <a:spcPts val="1100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  <a:defRPr/>
            </a:pPr>
            <a:r>
              <a:rPr lang="es-MX" sz="1600" dirty="0" smtClean="0">
                <a:solidFill>
                  <a:schemeClr val="tx1"/>
                </a:solidFill>
                <a:latin typeface="+mj-lt"/>
                <a:sym typeface="Arial" pitchFamily="34" charset="0"/>
              </a:rPr>
              <a:t>Sistema Metro Cable San Agustín, Caracas, Venezuela</a:t>
            </a:r>
          </a:p>
          <a:p>
            <a:pPr marL="390525" lvl="1" indent="-215900">
              <a:spcBef>
                <a:spcPts val="1100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  <a:defRPr/>
            </a:pPr>
            <a:r>
              <a:rPr lang="es-MX" sz="1600" dirty="0" smtClean="0">
                <a:solidFill>
                  <a:schemeClr val="tx1"/>
                </a:solidFill>
                <a:latin typeface="+mj-lt"/>
                <a:sym typeface="Arial" pitchFamily="34" charset="0"/>
              </a:rPr>
              <a:t>Metro Varsovia, Línea 2, Polonia</a:t>
            </a:r>
          </a:p>
          <a:p>
            <a:pPr marL="390525" lvl="1" indent="-215900">
              <a:spcBef>
                <a:spcPts val="1100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  <a:defRPr/>
            </a:pPr>
            <a:r>
              <a:rPr lang="es-MX" sz="1600" dirty="0" smtClean="0">
                <a:solidFill>
                  <a:schemeClr val="tx1"/>
                </a:solidFill>
                <a:latin typeface="+mj-lt"/>
                <a:sym typeface="Arial" pitchFamily="34" charset="0"/>
              </a:rPr>
              <a:t>Sistemas de tranvía en Innsbruck y Linz, Austria</a:t>
            </a:r>
          </a:p>
          <a:p>
            <a:pPr marL="390525" lvl="1" indent="-215900">
              <a:spcBef>
                <a:spcPts val="1100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  <a:defRPr/>
            </a:pPr>
            <a:r>
              <a:rPr lang="es-MX" sz="1600" dirty="0" smtClean="0">
                <a:solidFill>
                  <a:schemeClr val="tx1"/>
                </a:solidFill>
                <a:latin typeface="+mj-lt"/>
                <a:sym typeface="Arial" charset="0"/>
              </a:rPr>
              <a:t>Sistema de Tren Ligero Regional, Austria</a:t>
            </a:r>
            <a:endParaRPr lang="es-MX" sz="1600" dirty="0" smtClean="0">
              <a:solidFill>
                <a:schemeClr val="tx1"/>
              </a:solidFill>
              <a:latin typeface="+mj-lt"/>
              <a:sym typeface="Arial" pitchFamily="34" charset="0"/>
            </a:endParaRPr>
          </a:p>
        </p:txBody>
      </p:sp>
      <p:pic>
        <p:nvPicPr>
          <p:cNvPr id="52232" name="Picture 11" descr="DSC0290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1088" y="3940175"/>
            <a:ext cx="1979612" cy="1979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AutoShape 4">
            <a:hlinkClick r:id="rId4" action="ppaction://hlinksldjump" highlightClick="1"/>
          </p:cNvPr>
          <p:cNvSpPr>
            <a:spLocks/>
          </p:cNvSpPr>
          <p:nvPr/>
        </p:nvSpPr>
        <p:spPr bwMode="auto">
          <a:xfrm>
            <a:off x="5872163" y="6264275"/>
            <a:ext cx="423862" cy="23495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67346" tIns="33673" rIns="67346" bIns="33673" anchor="ctr"/>
          <a:lstStyle/>
          <a:p>
            <a:pPr algn="ctr">
              <a:defRPr/>
            </a:pPr>
            <a:r>
              <a:rPr lang="de-DE" sz="700" dirty="0">
                <a:solidFill>
                  <a:schemeClr val="bg2"/>
                </a:solidFill>
              </a:rPr>
              <a:t>Fin</a:t>
            </a:r>
            <a:endParaRPr lang="de-AT" sz="700" dirty="0">
              <a:solidFill>
                <a:schemeClr val="bg2"/>
              </a:solidFill>
            </a:endParaRPr>
          </a:p>
        </p:txBody>
      </p:sp>
      <p:sp>
        <p:nvSpPr>
          <p:cNvPr id="10" name="AutoShape 5">
            <a:hlinkClick r:id="rId5" action="ppaction://hlinksldjump" highlightClick="1"/>
          </p:cNvPr>
          <p:cNvSpPr>
            <a:spLocks/>
          </p:cNvSpPr>
          <p:nvPr/>
        </p:nvSpPr>
        <p:spPr bwMode="auto">
          <a:xfrm>
            <a:off x="6373813" y="6265863"/>
            <a:ext cx="552450" cy="23495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67346" tIns="33673" rIns="67346" bIns="33673" anchor="ctr"/>
          <a:lstStyle/>
          <a:p>
            <a:pPr algn="ctr">
              <a:defRPr/>
            </a:pPr>
            <a:r>
              <a:rPr lang="es-ES_tradnl" sz="700" dirty="0">
                <a:solidFill>
                  <a:schemeClr val="bg2"/>
                </a:solidFill>
              </a:rPr>
              <a:t>Áreas</a:t>
            </a:r>
          </a:p>
        </p:txBody>
      </p:sp>
      <p:sp>
        <p:nvSpPr>
          <p:cNvPr id="54280" name="Text Box 3"/>
          <p:cNvSpPr txBox="1">
            <a:spLocks/>
          </p:cNvSpPr>
          <p:nvPr/>
        </p:nvSpPr>
        <p:spPr bwMode="auto">
          <a:xfrm>
            <a:off x="814388" y="542925"/>
            <a:ext cx="7897812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7305" tIns="33652" rIns="67305" bIns="33652">
            <a:spAutoFit/>
          </a:bodyPr>
          <a:lstStyle/>
          <a:p>
            <a:pPr marL="393700" indent="-393700">
              <a:spcBef>
                <a:spcPct val="50000"/>
              </a:spcBef>
            </a:pPr>
            <a:r>
              <a:rPr lang="es-ES" sz="2100" dirty="0">
                <a:solidFill>
                  <a:srgbClr val="37508F"/>
                </a:solidFill>
                <a:latin typeface="Arial" charset="0"/>
              </a:rPr>
              <a:t>Grupo ILF</a:t>
            </a:r>
            <a:br>
              <a:rPr lang="es-ES" sz="2100" dirty="0">
                <a:solidFill>
                  <a:srgbClr val="37508F"/>
                </a:solidFill>
                <a:latin typeface="Arial" charset="0"/>
              </a:rPr>
            </a:br>
            <a:r>
              <a:rPr lang="es-ES" sz="2100" dirty="0">
                <a:solidFill>
                  <a:srgbClr val="E9AC00"/>
                </a:solidFill>
                <a:latin typeface="Arial" charset="0"/>
              </a:rPr>
              <a:t>Áreas de actividad: Transporte &amp; Obras</a:t>
            </a:r>
          </a:p>
        </p:txBody>
      </p:sp>
      <p:pic>
        <p:nvPicPr>
          <p:cNvPr id="82946" name="Picture 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6000" y="1799557"/>
            <a:ext cx="1980000" cy="19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 txBox="1">
            <a:spLocks noGrp="1"/>
          </p:cNvSpPr>
          <p:nvPr/>
        </p:nvSpPr>
        <p:spPr bwMode="auto">
          <a:xfrm>
            <a:off x="6598760" y="6294314"/>
            <a:ext cx="2312045" cy="4766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67338" tIns="33669" rIns="67338" bIns="33669"/>
          <a:lstStyle/>
          <a:p>
            <a:pPr algn="r">
              <a:defRPr/>
            </a:pPr>
            <a:r>
              <a:rPr lang="de-AT" sz="1000" dirty="0" err="1">
                <a:solidFill>
                  <a:schemeClr val="tx1"/>
                </a:solidFill>
                <a:latin typeface="+mn-lt"/>
              </a:rPr>
              <a:t>page</a:t>
            </a:r>
            <a:r>
              <a:rPr lang="de-AT" sz="1000" dirty="0">
                <a:solidFill>
                  <a:schemeClr val="tx1"/>
                </a:solidFill>
                <a:latin typeface="+mn-lt"/>
              </a:rPr>
              <a:t> </a:t>
            </a:r>
            <a:fld id="{40EF641C-3D99-47DA-BF5F-E71B03118CD2}" type="slidenum">
              <a:rPr lang="de-AT" sz="1000">
                <a:solidFill>
                  <a:schemeClr val="tx1"/>
                </a:solidFill>
                <a:latin typeface="+mn-lt"/>
              </a:rPr>
              <a:pPr algn="r">
                <a:defRPr/>
              </a:pPr>
              <a:t>14</a:t>
            </a:fld>
            <a:endParaRPr lang="de-AT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921432" y="1476000"/>
            <a:ext cx="6079869" cy="481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Font typeface="Wingdings" pitchFamily="2" charset="2"/>
              <a:buChar char="n"/>
              <a:tabLst>
                <a:tab pos="1852254" algn="l"/>
                <a:tab pos="5884182" algn="l"/>
              </a:tabLst>
            </a:pPr>
            <a:r>
              <a:rPr lang="es-MX" b="1" u="sng" dirty="0" smtClean="0">
                <a:solidFill>
                  <a:srgbClr val="354F9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s-MX" b="1" u="sng" dirty="0" smtClean="0">
                <a:solidFill>
                  <a:srgbClr val="37508F"/>
                </a:solidFill>
                <a:latin typeface="Arial" charset="0"/>
                <a:cs typeface="Arial" charset="0"/>
                <a:sym typeface="Arial" charset="0"/>
              </a:rPr>
              <a:t>Línea 3: SITEUR, Guadalajara, México</a:t>
            </a:r>
            <a:r>
              <a:rPr lang="es-MX" b="1" u="sng" dirty="0" smtClean="0">
                <a:solidFill>
                  <a:srgbClr val="354F9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endParaRPr lang="es-MX" u="sng" dirty="0" smtClean="0">
              <a:solidFill>
                <a:srgbClr val="354F90"/>
              </a:solidFill>
              <a:latin typeface="Arial" charset="0"/>
              <a:sym typeface="Arial" charset="0"/>
            </a:endParaRPr>
          </a:p>
          <a:p>
            <a:pPr marL="1852254" lvl="1" indent="-1678021">
              <a:spcBef>
                <a:spcPts val="1200"/>
              </a:spcBef>
              <a:buClr>
                <a:srgbClr val="37508F"/>
              </a:buClr>
              <a:tabLst>
                <a:tab pos="1852254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Tipo de Sistema:</a:t>
            </a:r>
            <a:r>
              <a:rPr lang="es-MX" sz="1500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	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Tren Ligero; Metro Ligero</a:t>
            </a:r>
          </a:p>
          <a:p>
            <a:pPr marL="1852254" lvl="1" indent="-1678021">
              <a:spcBef>
                <a:spcPts val="1200"/>
              </a:spcBef>
              <a:buClr>
                <a:srgbClr val="37508F"/>
              </a:buClr>
              <a:tabLst>
                <a:tab pos="1852254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Cliente: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 	FIDEUR, Gob. del Estado de Jalisco, México.</a:t>
            </a:r>
          </a:p>
          <a:p>
            <a:pPr marL="1852254" lvl="1" indent="-1678021">
              <a:spcBef>
                <a:spcPts val="1200"/>
              </a:spcBef>
              <a:buClr>
                <a:srgbClr val="37508F"/>
              </a:buClr>
              <a:tabLst>
                <a:tab pos="1852254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Ejecución: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  	2010</a:t>
            </a:r>
          </a:p>
          <a:p>
            <a:pPr marL="1852254" lvl="1" indent="-1678021">
              <a:spcBef>
                <a:spcPts val="600"/>
              </a:spcBef>
              <a:buClr>
                <a:srgbClr val="37508F"/>
              </a:buClr>
              <a:tabLst>
                <a:tab pos="1852254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Data: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 	Longitud de  Línea 3: 29.63 km; 36 estaciones</a:t>
            </a:r>
          </a:p>
          <a:p>
            <a:pPr marL="1852254" lvl="1" indent="-1678021">
              <a:spcBef>
                <a:spcPts val="600"/>
              </a:spcBef>
              <a:buClr>
                <a:srgbClr val="37508F"/>
              </a:buClr>
              <a:tabLst>
                <a:tab pos="1852254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Servicios: 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	Estudio de factibilidad técnica para la Línea 3 y su integración a la actual Línea 1 de SITEUR. </a:t>
            </a:r>
          </a:p>
          <a:p>
            <a:pPr marL="1852254" lvl="1" indent="-1678021" algn="just">
              <a:spcBef>
                <a:spcPts val="600"/>
              </a:spcBef>
              <a:buClr>
                <a:srgbClr val="37508F"/>
              </a:buClr>
              <a:tabLst>
                <a:tab pos="1852254" algn="l"/>
                <a:tab pos="5884182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	Estudio de movilidad y análisis de demanda.</a:t>
            </a:r>
          </a:p>
          <a:p>
            <a:pPr marL="1851025" lvl="1" indent="-1673225" algn="just">
              <a:spcBef>
                <a:spcPts val="600"/>
              </a:spcBef>
              <a:buClr>
                <a:srgbClr val="37508F"/>
              </a:buClr>
              <a:tabLst>
                <a:tab pos="1852254" algn="l"/>
                <a:tab pos="5884182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	Diseño conceptual de las obras civiles de infraestructura y de vías, todas las obras electromecánicas, especificaciones de material rodante, diseño de patio y talleres para Línea 3, así como la modernización de Línea 1 para hacerla compatible con Línea 3.</a:t>
            </a:r>
          </a:p>
          <a:p>
            <a:pPr marL="1851025" lvl="1" indent="-1673225" algn="just">
              <a:spcBef>
                <a:spcPts val="600"/>
              </a:spcBef>
              <a:buClr>
                <a:srgbClr val="37508F"/>
              </a:buClr>
              <a:tabLst>
                <a:tab pos="1852254" algn="l"/>
                <a:tab pos="5884182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	Estimación de montos de inversión, costos de operación y mantenimiento</a:t>
            </a:r>
          </a:p>
          <a:p>
            <a:pPr marL="1852254" lvl="1" indent="-1678021">
              <a:spcBef>
                <a:spcPts val="600"/>
              </a:spcBef>
              <a:buClr>
                <a:srgbClr val="37508F"/>
              </a:buClr>
              <a:tabLst>
                <a:tab pos="1852254" algn="l"/>
                <a:tab pos="5884182" algn="l"/>
              </a:tabLst>
            </a:pPr>
            <a:endParaRPr lang="es-MX" sz="1500" dirty="0" smtClean="0">
              <a:solidFill>
                <a:schemeClr val="tx1"/>
              </a:solidFill>
              <a:latin typeface="Arial" charset="0"/>
              <a:sym typeface="Arial" charset="0"/>
            </a:endParaRPr>
          </a:p>
          <a:p>
            <a:pPr marL="1852254" lvl="1" indent="-1678021">
              <a:spcBef>
                <a:spcPts val="600"/>
              </a:spcBef>
              <a:buClr>
                <a:srgbClr val="37508F"/>
              </a:buClr>
              <a:tabLst>
                <a:tab pos="1852254" algn="l"/>
                <a:tab pos="5884182" algn="l"/>
              </a:tabLst>
            </a:pPr>
            <a:r>
              <a:rPr lang="es-MX" sz="16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	</a:t>
            </a:r>
            <a:endParaRPr lang="es-MX" sz="1400" dirty="0" smtClean="0">
              <a:solidFill>
                <a:schemeClr val="tx1"/>
              </a:solidFill>
              <a:latin typeface="Arial" charset="0"/>
              <a:sym typeface="Arial" charset="0"/>
            </a:endParaRPr>
          </a:p>
          <a:p>
            <a:pPr marL="1852254" lvl="1" indent="-1678021">
              <a:spcBef>
                <a:spcPts val="600"/>
              </a:spcBef>
              <a:buClr>
                <a:srgbClr val="37508F"/>
              </a:buClr>
              <a:tabLst>
                <a:tab pos="1852254" algn="l"/>
                <a:tab pos="5884182" algn="l"/>
              </a:tabLst>
            </a:pPr>
            <a:r>
              <a:rPr lang="es-MX" sz="14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	</a:t>
            </a:r>
            <a:endParaRPr lang="es-MX" sz="1400" dirty="0">
              <a:solidFill>
                <a:schemeClr val="tx1"/>
              </a:solidFill>
              <a:latin typeface="Arial" charset="0"/>
              <a:sym typeface="Arial" charset="0"/>
            </a:endParaRPr>
          </a:p>
        </p:txBody>
      </p:sp>
      <p:sp>
        <p:nvSpPr>
          <p:cNvPr id="10" name="Text Box 3"/>
          <p:cNvSpPr txBox="1">
            <a:spLocks/>
          </p:cNvSpPr>
          <p:nvPr/>
        </p:nvSpPr>
        <p:spPr bwMode="auto">
          <a:xfrm>
            <a:off x="814388" y="542925"/>
            <a:ext cx="7897812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7305" tIns="33652" rIns="67305" bIns="33652">
            <a:spAutoFit/>
          </a:bodyPr>
          <a:lstStyle/>
          <a:p>
            <a:pPr marL="393700" indent="-393700">
              <a:spcBef>
                <a:spcPct val="50000"/>
              </a:spcBef>
            </a:pPr>
            <a:r>
              <a:rPr lang="es-ES" sz="2100" dirty="0" smtClean="0">
                <a:solidFill>
                  <a:srgbClr val="37508F"/>
                </a:solidFill>
                <a:latin typeface="Arial" charset="0"/>
              </a:rPr>
              <a:t>ILF Consulting Engineers </a:t>
            </a:r>
            <a:r>
              <a:rPr lang="es-ES" sz="2100" dirty="0">
                <a:solidFill>
                  <a:srgbClr val="37508F"/>
                </a:solidFill>
                <a:latin typeface="Arial" charset="0"/>
              </a:rPr>
              <a:t/>
            </a:r>
            <a:br>
              <a:rPr lang="es-ES" sz="2100" dirty="0">
                <a:solidFill>
                  <a:srgbClr val="37508F"/>
                </a:solidFill>
                <a:latin typeface="Arial" charset="0"/>
              </a:rPr>
            </a:br>
            <a:r>
              <a:rPr lang="es-ES" sz="2100" dirty="0">
                <a:solidFill>
                  <a:srgbClr val="E9AC00"/>
                </a:solidFill>
                <a:latin typeface="Arial" charset="0"/>
              </a:rPr>
              <a:t>Áreas de actividad: Transporte &amp; Obras</a:t>
            </a:r>
          </a:p>
        </p:txBody>
      </p:sp>
      <p:pic>
        <p:nvPicPr>
          <p:cNvPr id="12" name="3 Imagen" descr="TLG-01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000" y="4046976"/>
            <a:ext cx="21209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79880" name="Group 8"/>
          <p:cNvGrpSpPr>
            <a:grpSpLocks/>
          </p:cNvGrpSpPr>
          <p:nvPr/>
        </p:nvGrpSpPr>
        <p:grpSpPr bwMode="auto">
          <a:xfrm>
            <a:off x="7236000" y="1764000"/>
            <a:ext cx="2120900" cy="2152650"/>
            <a:chOff x="5235" y="5304"/>
            <a:chExt cx="3339" cy="3390"/>
          </a:xfrm>
        </p:grpSpPr>
        <p:grpSp>
          <p:nvGrpSpPr>
            <p:cNvPr id="79881" name="Group 9"/>
            <p:cNvGrpSpPr>
              <a:grpSpLocks/>
            </p:cNvGrpSpPr>
            <p:nvPr/>
          </p:nvGrpSpPr>
          <p:grpSpPr bwMode="auto">
            <a:xfrm>
              <a:off x="5235" y="5304"/>
              <a:ext cx="3339" cy="3390"/>
              <a:chOff x="5235" y="5304"/>
              <a:chExt cx="3339" cy="3390"/>
            </a:xfrm>
          </p:grpSpPr>
          <p:pic>
            <p:nvPicPr>
              <p:cNvPr id="79882" name="Picture 10" descr="j0408228[1]"/>
              <p:cNvPicPr preferRelativeResize="0">
                <a:picLocks noChangeArrowheads="1"/>
              </p:cNvPicPr>
              <p:nvPr/>
            </p:nvPicPr>
            <p:blipFill>
              <a:blip r:embed="rId4" cstate="print"/>
              <a:srcRect l="5154" t="5608" r="4050" b="4568"/>
              <a:stretch>
                <a:fillRect/>
              </a:stretch>
            </p:blipFill>
            <p:spPr bwMode="auto">
              <a:xfrm>
                <a:off x="5235" y="5304"/>
                <a:ext cx="3339" cy="339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79883" name="Oval 11"/>
              <p:cNvSpPr>
                <a:spLocks noChangeArrowheads="1"/>
              </p:cNvSpPr>
              <p:nvPr/>
            </p:nvSpPr>
            <p:spPr bwMode="auto">
              <a:xfrm>
                <a:off x="6390" y="7293"/>
                <a:ext cx="120" cy="12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</p:grpSp>
        <p:sp>
          <p:nvSpPr>
            <p:cNvPr id="79884" name="Text Box 12"/>
            <p:cNvSpPr txBox="1">
              <a:spLocks noChangeArrowheads="1"/>
            </p:cNvSpPr>
            <p:nvPr/>
          </p:nvSpPr>
          <p:spPr bwMode="auto">
            <a:xfrm>
              <a:off x="5377" y="8260"/>
              <a:ext cx="15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AT" sz="1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México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885" name="Text Box 13"/>
            <p:cNvSpPr txBox="1">
              <a:spLocks noChangeArrowheads="1"/>
            </p:cNvSpPr>
            <p:nvPr/>
          </p:nvSpPr>
          <p:spPr bwMode="auto">
            <a:xfrm>
              <a:off x="6406" y="7166"/>
              <a:ext cx="15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de-AT" sz="1000" b="1" dirty="0" smtClean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Guadalajara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 txBox="1">
            <a:spLocks noGrp="1"/>
          </p:cNvSpPr>
          <p:nvPr/>
        </p:nvSpPr>
        <p:spPr bwMode="auto">
          <a:xfrm>
            <a:off x="6598760" y="6294314"/>
            <a:ext cx="2312045" cy="4766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67338" tIns="33669" rIns="67338" bIns="33669"/>
          <a:lstStyle/>
          <a:p>
            <a:pPr algn="r">
              <a:defRPr/>
            </a:pPr>
            <a:r>
              <a:rPr lang="de-AT" sz="1000" dirty="0" err="1">
                <a:solidFill>
                  <a:schemeClr val="tx1"/>
                </a:solidFill>
                <a:latin typeface="+mn-lt"/>
              </a:rPr>
              <a:t>page</a:t>
            </a:r>
            <a:r>
              <a:rPr lang="de-AT" sz="1000" dirty="0">
                <a:solidFill>
                  <a:schemeClr val="tx1"/>
                </a:solidFill>
                <a:latin typeface="+mn-lt"/>
              </a:rPr>
              <a:t> </a:t>
            </a:r>
            <a:fld id="{40EF641C-3D99-47DA-BF5F-E71B03118CD2}" type="slidenum">
              <a:rPr lang="de-AT" sz="1000">
                <a:solidFill>
                  <a:schemeClr val="tx1"/>
                </a:solidFill>
                <a:latin typeface="+mn-lt"/>
              </a:rPr>
              <a:pPr algn="r">
                <a:defRPr/>
              </a:pPr>
              <a:t>15</a:t>
            </a:fld>
            <a:endParaRPr lang="de-AT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921432" y="1454424"/>
            <a:ext cx="6257758" cy="322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Font typeface="Wingdings" pitchFamily="2" charset="2"/>
              <a:buChar char="n"/>
              <a:tabLst>
                <a:tab pos="1852254" algn="l"/>
                <a:tab pos="5884182" algn="l"/>
              </a:tabLst>
            </a:pPr>
            <a:r>
              <a:rPr lang="es-MX" b="1" u="sng" dirty="0" smtClean="0">
                <a:solidFill>
                  <a:srgbClr val="354F9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s-MX" b="1" u="sng" dirty="0" smtClean="0">
                <a:solidFill>
                  <a:srgbClr val="37508F"/>
                </a:solidFill>
                <a:latin typeface="Arial" charset="0"/>
                <a:cs typeface="Arial" charset="0"/>
                <a:sym typeface="Arial" charset="0"/>
              </a:rPr>
              <a:t>Tranvía Tesistan – La Normal, Zapopan, México</a:t>
            </a:r>
            <a:endParaRPr lang="es-MX" u="sng" dirty="0" smtClean="0">
              <a:solidFill>
                <a:srgbClr val="354F90"/>
              </a:solidFill>
              <a:latin typeface="Arial" charset="0"/>
              <a:sym typeface="Arial" charset="0"/>
            </a:endParaRPr>
          </a:p>
          <a:p>
            <a:pPr marL="1852254" lvl="1" indent="-1678021">
              <a:spcBef>
                <a:spcPts val="1200"/>
              </a:spcBef>
              <a:buClr>
                <a:srgbClr val="37508F"/>
              </a:buClr>
              <a:tabLst>
                <a:tab pos="1852254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Tipo de Sistema:</a:t>
            </a:r>
            <a:r>
              <a:rPr lang="es-MX" sz="1500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	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Tranvía</a:t>
            </a:r>
          </a:p>
          <a:p>
            <a:pPr marL="1852254" lvl="1" indent="-1678021">
              <a:spcBef>
                <a:spcPts val="1200"/>
              </a:spcBef>
              <a:buClr>
                <a:srgbClr val="37508F"/>
              </a:buClr>
              <a:tabLst>
                <a:tab pos="1852254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Cliente: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 	Municipio de Zapopan, Jalisco, México</a:t>
            </a:r>
          </a:p>
          <a:p>
            <a:pPr marL="1852254" lvl="1" indent="-1678021">
              <a:spcBef>
                <a:spcPts val="1200"/>
              </a:spcBef>
              <a:buClr>
                <a:srgbClr val="37508F"/>
              </a:buClr>
              <a:tabLst>
                <a:tab pos="1852254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Ejecución: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  	2011</a:t>
            </a:r>
          </a:p>
          <a:p>
            <a:pPr marL="1852254" lvl="1" indent="-1678021">
              <a:spcBef>
                <a:spcPts val="1200"/>
              </a:spcBef>
              <a:buClr>
                <a:srgbClr val="37508F"/>
              </a:buClr>
              <a:tabLst>
                <a:tab pos="1852254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Data: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 	Longitud de la línea: 9.1 km; 14 paradas, Capacidad: 70,000 pasajeros/día</a:t>
            </a:r>
          </a:p>
          <a:p>
            <a:pPr marL="1852254" lvl="1" indent="-1678021">
              <a:spcBef>
                <a:spcPct val="100000"/>
              </a:spcBef>
              <a:buClr>
                <a:srgbClr val="37508F"/>
              </a:buClr>
              <a:tabLst>
                <a:tab pos="1852254" algn="l"/>
                <a:tab pos="5884182" algn="l"/>
              </a:tabLst>
            </a:pPr>
            <a:endParaRPr lang="es-MX" sz="1400" dirty="0" smtClean="0">
              <a:solidFill>
                <a:schemeClr val="tx1"/>
              </a:solidFill>
              <a:latin typeface="Arial" charset="0"/>
              <a:sym typeface="Arial" charset="0"/>
            </a:endParaRPr>
          </a:p>
          <a:p>
            <a:pPr marL="1852254" lvl="1" indent="-1678021">
              <a:spcBef>
                <a:spcPct val="100000"/>
              </a:spcBef>
              <a:buClr>
                <a:srgbClr val="37508F"/>
              </a:buClr>
              <a:tabLst>
                <a:tab pos="1852254" algn="l"/>
                <a:tab pos="5884182" algn="l"/>
              </a:tabLst>
            </a:pPr>
            <a:endParaRPr lang="es-MX" sz="1400" dirty="0" smtClean="0">
              <a:solidFill>
                <a:schemeClr val="tx1"/>
              </a:solidFill>
              <a:latin typeface="Arial" charset="0"/>
              <a:sym typeface="Arial" charset="0"/>
            </a:endParaRPr>
          </a:p>
          <a:p>
            <a:pPr marL="1852254" lvl="1" indent="-1678021">
              <a:spcBef>
                <a:spcPct val="100000"/>
              </a:spcBef>
              <a:buClr>
                <a:srgbClr val="37508F"/>
              </a:buClr>
              <a:tabLst>
                <a:tab pos="1852254" algn="l"/>
                <a:tab pos="5884182" algn="l"/>
              </a:tabLst>
            </a:pPr>
            <a:endParaRPr lang="es-MX" sz="1400" dirty="0" smtClean="0">
              <a:solidFill>
                <a:schemeClr val="tx1"/>
              </a:solidFill>
              <a:latin typeface="Arial" charset="0"/>
              <a:sym typeface="Arial" charset="0"/>
            </a:endParaRPr>
          </a:p>
          <a:p>
            <a:pPr marL="1852254" lvl="1" indent="-1678021">
              <a:spcBef>
                <a:spcPct val="100000"/>
              </a:spcBef>
              <a:buClr>
                <a:srgbClr val="37508F"/>
              </a:buClr>
              <a:tabLst>
                <a:tab pos="1852254" algn="l"/>
                <a:tab pos="5884182" algn="l"/>
              </a:tabLst>
            </a:pPr>
            <a:r>
              <a:rPr lang="es-MX" sz="14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	  </a:t>
            </a:r>
          </a:p>
        </p:txBody>
      </p:sp>
      <p:sp>
        <p:nvSpPr>
          <p:cNvPr id="10" name="Text Box 3"/>
          <p:cNvSpPr txBox="1">
            <a:spLocks/>
          </p:cNvSpPr>
          <p:nvPr/>
        </p:nvSpPr>
        <p:spPr bwMode="auto">
          <a:xfrm>
            <a:off x="814388" y="542925"/>
            <a:ext cx="7897812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7305" tIns="33652" rIns="67305" bIns="33652">
            <a:spAutoFit/>
          </a:bodyPr>
          <a:lstStyle/>
          <a:p>
            <a:pPr marL="393700" indent="-393700">
              <a:spcBef>
                <a:spcPct val="50000"/>
              </a:spcBef>
            </a:pPr>
            <a:r>
              <a:rPr lang="es-ES" sz="2100" dirty="0" smtClean="0">
                <a:solidFill>
                  <a:srgbClr val="37508F"/>
                </a:solidFill>
                <a:latin typeface="Arial" charset="0"/>
              </a:rPr>
              <a:t>ILF Consulting Engineers </a:t>
            </a:r>
            <a:r>
              <a:rPr lang="es-ES" sz="2100" dirty="0">
                <a:solidFill>
                  <a:srgbClr val="37508F"/>
                </a:solidFill>
                <a:latin typeface="Arial" charset="0"/>
              </a:rPr>
              <a:t/>
            </a:r>
            <a:br>
              <a:rPr lang="es-ES" sz="2100" dirty="0">
                <a:solidFill>
                  <a:srgbClr val="37508F"/>
                </a:solidFill>
                <a:latin typeface="Arial" charset="0"/>
              </a:rPr>
            </a:br>
            <a:r>
              <a:rPr lang="es-ES" sz="2100" dirty="0">
                <a:solidFill>
                  <a:srgbClr val="E9AC00"/>
                </a:solidFill>
                <a:latin typeface="Arial" charset="0"/>
              </a:rPr>
              <a:t>Áreas de actividad: Transporte &amp; Obras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921432" y="3850736"/>
            <a:ext cx="6043248" cy="159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52254" lvl="1" indent="-1678021" algn="just">
              <a:spcBef>
                <a:spcPct val="100000"/>
              </a:spcBef>
              <a:buClr>
                <a:srgbClr val="37508F"/>
              </a:buClr>
              <a:tabLst>
                <a:tab pos="1852254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Servicios: 	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Estudio de factibilidad completo comprendiendo estudio de movilidad y demanda, diseño conceptual de obras civiles y de vías, obras  electromecánicas y plan operativo, especificaciones de material rodante y talleres, así como el análisis de factibilidad económica financiera y legal incluyendo montos de inversión y costos de operación y mantenimiento. </a:t>
            </a:r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7236000" y="4033184"/>
            <a:ext cx="2120900" cy="1806050"/>
            <a:chOff x="0" y="0"/>
            <a:chExt cx="5760" cy="3723"/>
          </a:xfrm>
        </p:grpSpPr>
        <p:pic>
          <p:nvPicPr>
            <p:cNvPr id="8" name="Picture 26" descr="V-03-BASILICA"/>
            <p:cNvPicPr>
              <a:picLocks noChangeAspect="1" noChangeArrowheads="1"/>
            </p:cNvPicPr>
            <p:nvPr/>
          </p:nvPicPr>
          <p:blipFill>
            <a:blip r:embed="rId3" cstate="print"/>
            <a:srcRect b="2768"/>
            <a:stretch>
              <a:fillRect/>
            </a:stretch>
          </p:blipFill>
          <p:spPr bwMode="auto">
            <a:xfrm>
              <a:off x="0" y="0"/>
              <a:ext cx="5760" cy="372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Picture 27" descr="V-04-DETALLE"/>
            <p:cNvPicPr>
              <a:picLocks noChangeAspect="1" noChangeArrowheads="1"/>
            </p:cNvPicPr>
            <p:nvPr/>
          </p:nvPicPr>
          <p:blipFill>
            <a:blip r:embed="rId4" cstate="print"/>
            <a:srcRect l="92807" t="85837" r="1448" b="1714"/>
            <a:stretch>
              <a:fillRect/>
            </a:stretch>
          </p:blipFill>
          <p:spPr bwMode="auto">
            <a:xfrm>
              <a:off x="5435" y="3260"/>
              <a:ext cx="204" cy="3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7236000" y="1764000"/>
            <a:ext cx="2120900" cy="2152650"/>
            <a:chOff x="5235" y="5304"/>
            <a:chExt cx="3339" cy="3390"/>
          </a:xfrm>
        </p:grpSpPr>
        <p:grpSp>
          <p:nvGrpSpPr>
            <p:cNvPr id="13" name="Group 9"/>
            <p:cNvGrpSpPr>
              <a:grpSpLocks/>
            </p:cNvGrpSpPr>
            <p:nvPr/>
          </p:nvGrpSpPr>
          <p:grpSpPr bwMode="auto">
            <a:xfrm>
              <a:off x="5235" y="5304"/>
              <a:ext cx="3339" cy="3390"/>
              <a:chOff x="5235" y="5304"/>
              <a:chExt cx="3339" cy="3390"/>
            </a:xfrm>
          </p:grpSpPr>
          <p:pic>
            <p:nvPicPr>
              <p:cNvPr id="16" name="Picture 10" descr="j0408228[1]"/>
              <p:cNvPicPr preferRelativeResize="0">
                <a:picLocks noChangeArrowheads="1"/>
              </p:cNvPicPr>
              <p:nvPr/>
            </p:nvPicPr>
            <p:blipFill>
              <a:blip r:embed="rId5" cstate="print"/>
              <a:srcRect l="5154" t="5608" r="4050" b="4568"/>
              <a:stretch>
                <a:fillRect/>
              </a:stretch>
            </p:blipFill>
            <p:spPr bwMode="auto">
              <a:xfrm>
                <a:off x="5235" y="5304"/>
                <a:ext cx="3339" cy="339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17" name="Oval 11"/>
              <p:cNvSpPr>
                <a:spLocks noChangeArrowheads="1"/>
              </p:cNvSpPr>
              <p:nvPr/>
            </p:nvSpPr>
            <p:spPr bwMode="auto">
              <a:xfrm>
                <a:off x="6390" y="7293"/>
                <a:ext cx="120" cy="12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</p:grp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5377" y="8260"/>
              <a:ext cx="15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AT" sz="1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México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6406" y="7166"/>
              <a:ext cx="15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de-AT" sz="1000" b="1" dirty="0" err="1" smtClean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Zapopan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 txBox="1">
            <a:spLocks noGrp="1"/>
          </p:cNvSpPr>
          <p:nvPr/>
        </p:nvSpPr>
        <p:spPr bwMode="auto">
          <a:xfrm>
            <a:off x="6598760" y="6294314"/>
            <a:ext cx="2312045" cy="4766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67338" tIns="33669" rIns="67338" bIns="33669"/>
          <a:lstStyle/>
          <a:p>
            <a:pPr algn="r">
              <a:defRPr/>
            </a:pPr>
            <a:r>
              <a:rPr lang="de-AT" sz="1000" dirty="0" err="1">
                <a:solidFill>
                  <a:schemeClr val="tx1"/>
                </a:solidFill>
                <a:latin typeface="+mn-lt"/>
              </a:rPr>
              <a:t>page</a:t>
            </a:r>
            <a:r>
              <a:rPr lang="de-AT" sz="1000" dirty="0">
                <a:solidFill>
                  <a:schemeClr val="tx1"/>
                </a:solidFill>
                <a:latin typeface="+mn-lt"/>
              </a:rPr>
              <a:t> </a:t>
            </a:r>
            <a:fld id="{40EF641C-3D99-47DA-BF5F-E71B03118CD2}" type="slidenum">
              <a:rPr lang="de-AT" sz="1000">
                <a:solidFill>
                  <a:schemeClr val="tx1"/>
                </a:solidFill>
                <a:latin typeface="+mn-lt"/>
              </a:rPr>
              <a:pPr algn="r">
                <a:defRPr/>
              </a:pPr>
              <a:t>16</a:t>
            </a:fld>
            <a:endParaRPr lang="de-AT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921432" y="1440000"/>
            <a:ext cx="6093517" cy="533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Font typeface="Wingdings" pitchFamily="2" charset="2"/>
              <a:buChar char="n"/>
              <a:tabLst>
                <a:tab pos="1852254" algn="l"/>
                <a:tab pos="5884182" algn="l"/>
              </a:tabLst>
            </a:pPr>
            <a:r>
              <a:rPr lang="es-MX" b="1" u="sng" dirty="0" smtClean="0">
                <a:solidFill>
                  <a:srgbClr val="354F9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s-MX" b="1" u="sng" dirty="0" smtClean="0">
                <a:solidFill>
                  <a:srgbClr val="37508F"/>
                </a:solidFill>
                <a:latin typeface="Arial" charset="0"/>
                <a:cs typeface="Arial" charset="0"/>
                <a:sym typeface="Arial" charset="0"/>
              </a:rPr>
              <a:t>Línea 12, Sistema de Transporte Colectivo, México</a:t>
            </a:r>
            <a:r>
              <a:rPr lang="es-MX" b="1" u="sng" dirty="0" smtClean="0">
                <a:solidFill>
                  <a:srgbClr val="354F90"/>
                </a:solidFill>
                <a:latin typeface="Arial" charset="0"/>
                <a:cs typeface="Arial" charset="0"/>
                <a:sym typeface="Arial" charset="0"/>
              </a:rPr>
              <a:t>	 </a:t>
            </a:r>
            <a:endParaRPr lang="es-MX" u="sng" dirty="0" smtClean="0">
              <a:solidFill>
                <a:srgbClr val="354F90"/>
              </a:solidFill>
              <a:latin typeface="Arial" charset="0"/>
              <a:sym typeface="Arial" charset="0"/>
            </a:endParaRPr>
          </a:p>
          <a:p>
            <a:pPr marL="1852254" lvl="1" indent="-1678021">
              <a:spcBef>
                <a:spcPts val="1000"/>
              </a:spcBef>
              <a:buClr>
                <a:srgbClr val="37508F"/>
              </a:buClr>
              <a:tabLst>
                <a:tab pos="1852254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Tipo de Sistema:</a:t>
            </a:r>
            <a:r>
              <a:rPr lang="es-MX" sz="1500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	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Metro </a:t>
            </a:r>
          </a:p>
          <a:p>
            <a:pPr marL="1852254" lvl="1" indent="-1678021">
              <a:spcBef>
                <a:spcPts val="1000"/>
              </a:spcBef>
              <a:buClr>
                <a:srgbClr val="37508F"/>
              </a:buClr>
              <a:tabLst>
                <a:tab pos="1852254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Cliente: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 	Gobierno de la Ciudad de México, Proyecto Metro del Distrito Federal (PMDF)</a:t>
            </a:r>
          </a:p>
          <a:p>
            <a:pPr marL="1852254" lvl="1" indent="-1678021">
              <a:spcBef>
                <a:spcPts val="1000"/>
              </a:spcBef>
              <a:buClr>
                <a:srgbClr val="37508F"/>
              </a:buClr>
              <a:tabLst>
                <a:tab pos="1852254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Ejecución: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  	2009 - 2012</a:t>
            </a:r>
          </a:p>
          <a:p>
            <a:pPr marL="1852254" lvl="1" indent="-1678021">
              <a:spcBef>
                <a:spcPts val="1000"/>
              </a:spcBef>
              <a:buClr>
                <a:srgbClr val="37508F"/>
              </a:buClr>
              <a:tabLst>
                <a:tab pos="1852254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Data: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 	Nueva línea de metro</a:t>
            </a:r>
          </a:p>
          <a:p>
            <a:pPr marL="1980000" lvl="5" indent="-144000">
              <a:buClr>
                <a:srgbClr val="37508F"/>
              </a:buClr>
              <a:buFont typeface="Arial" pitchFamily="34" charset="0"/>
              <a:buChar char="•"/>
              <a:tabLst>
                <a:tab pos="1852254" algn="l"/>
                <a:tab pos="5884182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Longitud de la línea: 23.96 km;  20 estaciones</a:t>
            </a:r>
          </a:p>
          <a:p>
            <a:pPr marL="1980000" lvl="5" indent="-144000">
              <a:buClr>
                <a:srgbClr val="37508F"/>
              </a:buClr>
              <a:buFont typeface="Arial" pitchFamily="34" charset="0"/>
              <a:buChar char="•"/>
              <a:tabLst>
                <a:tab pos="1852254" algn="l"/>
                <a:tab pos="5884182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Túnel: 10.20 km; 9 estaciones subterráneas</a:t>
            </a:r>
          </a:p>
          <a:p>
            <a:pPr marL="1980000" lvl="5" indent="-144000">
              <a:buClr>
                <a:srgbClr val="37508F"/>
              </a:buClr>
              <a:buFont typeface="Arial" pitchFamily="34" charset="0"/>
              <a:buChar char="•"/>
              <a:tabLst>
                <a:tab pos="1852254" algn="l"/>
                <a:tab pos="5884182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Viaducto elevado: 13.92 km; 9 estaciones</a:t>
            </a:r>
          </a:p>
          <a:p>
            <a:pPr marL="1980000" lvl="5" indent="-144000">
              <a:buClr>
                <a:srgbClr val="37508F"/>
              </a:buClr>
              <a:buFont typeface="Arial" pitchFamily="34" charset="0"/>
              <a:buChar char="•"/>
              <a:tabLst>
                <a:tab pos="1852254" algn="l"/>
                <a:tab pos="5884182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En superficie: 1.44 km ; 2 estaciones</a:t>
            </a:r>
          </a:p>
          <a:p>
            <a:pPr marL="1980000" lvl="5" indent="-144000">
              <a:buClr>
                <a:srgbClr val="37508F"/>
              </a:buClr>
              <a:buFont typeface="Arial" pitchFamily="34" charset="0"/>
              <a:buChar char="•"/>
              <a:tabLst>
                <a:tab pos="1852254" algn="l"/>
                <a:tab pos="5884182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Talleres y Depósitos de trenes</a:t>
            </a:r>
          </a:p>
          <a:p>
            <a:pPr marL="1882775" lvl="5" indent="-1704975" algn="just">
              <a:spcBef>
                <a:spcPts val="1000"/>
              </a:spcBef>
              <a:buClr>
                <a:srgbClr val="37508F"/>
              </a:buClr>
              <a:tabLst>
                <a:tab pos="1882775" algn="l"/>
                <a:tab pos="5883275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Servicios: 	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Consultoría técnica para la revisión y validación de diseños, verificación, dictaminación y certificación de la seguridad de operación de los sistemas de señalización, pilotaje automático, mando centralizado, energía eléctrica, Comunicaciones y vías, control técnico y de calidad de los suministros extranjeros.</a:t>
            </a:r>
            <a:endParaRPr lang="es-MX" sz="1500" b="1" dirty="0" smtClean="0">
              <a:solidFill>
                <a:srgbClr val="37508F"/>
              </a:solidFill>
              <a:latin typeface="Arial" charset="0"/>
              <a:sym typeface="Arial" charset="0"/>
            </a:endParaRPr>
          </a:p>
          <a:p>
            <a:pPr marL="1980000" lvl="5" indent="-144000">
              <a:buClr>
                <a:srgbClr val="37508F"/>
              </a:buClr>
              <a:tabLst>
                <a:tab pos="1852254" algn="l"/>
                <a:tab pos="5884182" algn="l"/>
              </a:tabLst>
            </a:pPr>
            <a:endParaRPr lang="es-MX" sz="1500" dirty="0" smtClean="0">
              <a:solidFill>
                <a:schemeClr val="tx1"/>
              </a:solidFill>
              <a:latin typeface="Arial" charset="0"/>
              <a:sym typeface="Arial" charset="0"/>
            </a:endParaRPr>
          </a:p>
          <a:p>
            <a:pPr marL="1852254" lvl="1" indent="-1678021">
              <a:spcBef>
                <a:spcPts val="0"/>
              </a:spcBef>
              <a:buClr>
                <a:srgbClr val="37508F"/>
              </a:buClr>
              <a:tabLst>
                <a:tab pos="1852254" algn="l"/>
                <a:tab pos="5884182" algn="l"/>
              </a:tabLst>
            </a:pPr>
            <a:endParaRPr lang="es-MX" sz="1500" dirty="0" smtClean="0">
              <a:solidFill>
                <a:schemeClr val="tx1"/>
              </a:solidFill>
              <a:latin typeface="Arial" charset="0"/>
              <a:sym typeface="Arial" charset="0"/>
            </a:endParaRPr>
          </a:p>
        </p:txBody>
      </p:sp>
      <p:sp>
        <p:nvSpPr>
          <p:cNvPr id="10" name="Text Box 3"/>
          <p:cNvSpPr txBox="1">
            <a:spLocks/>
          </p:cNvSpPr>
          <p:nvPr/>
        </p:nvSpPr>
        <p:spPr bwMode="auto">
          <a:xfrm>
            <a:off x="814388" y="542925"/>
            <a:ext cx="7897812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7305" tIns="33652" rIns="67305" bIns="33652">
            <a:spAutoFit/>
          </a:bodyPr>
          <a:lstStyle/>
          <a:p>
            <a:pPr marL="393700" indent="-393700">
              <a:spcBef>
                <a:spcPct val="50000"/>
              </a:spcBef>
            </a:pPr>
            <a:r>
              <a:rPr lang="es-ES" sz="2100" dirty="0" smtClean="0">
                <a:solidFill>
                  <a:srgbClr val="37508F"/>
                </a:solidFill>
                <a:latin typeface="Arial" charset="0"/>
              </a:rPr>
              <a:t>ILF Consulting Engineers </a:t>
            </a:r>
            <a:r>
              <a:rPr lang="es-ES" sz="2100" dirty="0">
                <a:solidFill>
                  <a:srgbClr val="37508F"/>
                </a:solidFill>
                <a:latin typeface="Arial" charset="0"/>
              </a:rPr>
              <a:t/>
            </a:r>
            <a:br>
              <a:rPr lang="es-ES" sz="2100" dirty="0">
                <a:solidFill>
                  <a:srgbClr val="37508F"/>
                </a:solidFill>
                <a:latin typeface="Arial" charset="0"/>
              </a:rPr>
            </a:br>
            <a:r>
              <a:rPr lang="es-ES" sz="2100" dirty="0">
                <a:solidFill>
                  <a:srgbClr val="E9AC00"/>
                </a:solidFill>
                <a:latin typeface="Arial" charset="0"/>
              </a:rPr>
              <a:t>Áreas de actividad: Transporte &amp; Obras</a:t>
            </a:r>
          </a:p>
        </p:txBody>
      </p:sp>
      <p:pic>
        <p:nvPicPr>
          <p:cNvPr id="11" name="3 Imagen" descr="Imagen 045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000" y="4104000"/>
            <a:ext cx="21209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7236000" y="1764000"/>
            <a:ext cx="2120900" cy="2152650"/>
            <a:chOff x="5235" y="8988"/>
            <a:chExt cx="3339" cy="3390"/>
          </a:xfrm>
        </p:grpSpPr>
        <p:grpSp>
          <p:nvGrpSpPr>
            <p:cNvPr id="80899" name="Group 3"/>
            <p:cNvGrpSpPr>
              <a:grpSpLocks/>
            </p:cNvGrpSpPr>
            <p:nvPr/>
          </p:nvGrpSpPr>
          <p:grpSpPr bwMode="auto">
            <a:xfrm>
              <a:off x="5235" y="8988"/>
              <a:ext cx="3339" cy="3390"/>
              <a:chOff x="5235" y="8988"/>
              <a:chExt cx="3339" cy="3390"/>
            </a:xfrm>
          </p:grpSpPr>
          <p:pic>
            <p:nvPicPr>
              <p:cNvPr id="80900" name="Picture 4" descr="j0408228[1]"/>
              <p:cNvPicPr preferRelativeResize="0">
                <a:picLocks noChangeArrowheads="1"/>
              </p:cNvPicPr>
              <p:nvPr/>
            </p:nvPicPr>
            <p:blipFill>
              <a:blip r:embed="rId4" cstate="print"/>
              <a:srcRect l="5154" t="5608" r="4050" b="4568"/>
              <a:stretch>
                <a:fillRect/>
              </a:stretch>
            </p:blipFill>
            <p:spPr bwMode="auto">
              <a:xfrm>
                <a:off x="5235" y="8988"/>
                <a:ext cx="3339" cy="339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80901" name="Oval 5"/>
              <p:cNvSpPr>
                <a:spLocks noChangeArrowheads="1"/>
              </p:cNvSpPr>
              <p:nvPr/>
            </p:nvSpPr>
            <p:spPr bwMode="auto">
              <a:xfrm>
                <a:off x="6992" y="11173"/>
                <a:ext cx="120" cy="12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</p:grpSp>
        <p:sp>
          <p:nvSpPr>
            <p:cNvPr id="80902" name="Text Box 6"/>
            <p:cNvSpPr txBox="1">
              <a:spLocks noChangeArrowheads="1"/>
            </p:cNvSpPr>
            <p:nvPr/>
          </p:nvSpPr>
          <p:spPr bwMode="auto">
            <a:xfrm>
              <a:off x="5377" y="11944"/>
              <a:ext cx="15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AT" sz="1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México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903" name="Text Box 7"/>
            <p:cNvSpPr txBox="1">
              <a:spLocks noChangeArrowheads="1"/>
            </p:cNvSpPr>
            <p:nvPr/>
          </p:nvSpPr>
          <p:spPr bwMode="auto">
            <a:xfrm>
              <a:off x="6296" y="10855"/>
              <a:ext cx="15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AT" sz="1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Cd</a:t>
              </a:r>
              <a:r>
                <a:rPr kumimoji="0" lang="de-AT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. </a:t>
              </a:r>
              <a:r>
                <a:rPr kumimoji="0" lang="de-AT" sz="1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México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7234815" y="1784822"/>
            <a:ext cx="2193541" cy="2024807"/>
            <a:chOff x="5983" y="1599"/>
            <a:chExt cx="1814" cy="1814"/>
          </a:xfrm>
        </p:grpSpPr>
        <p:pic>
          <p:nvPicPr>
            <p:cNvPr id="45062" name="Picture 8" descr="j0408448[1]">
              <a:hlinkClick r:id="rId3" action="ppaction://hlinksldjump"/>
            </p:cNvPr>
            <p:cNvPicPr preferRelativeResize="0">
              <a:picLocks noChangeArrowheads="1"/>
            </p:cNvPicPr>
            <p:nvPr/>
          </p:nvPicPr>
          <p:blipFill>
            <a:blip r:embed="rId4" cstate="print"/>
            <a:srcRect l="6995" t="5611" r="5522" b="5031"/>
            <a:stretch>
              <a:fillRect/>
            </a:stretch>
          </p:blipFill>
          <p:spPr bwMode="auto">
            <a:xfrm>
              <a:off x="5983" y="1599"/>
              <a:ext cx="1814" cy="181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5063" name="Oval 12"/>
            <p:cNvSpPr>
              <a:spLocks noChangeAspect="1" noChangeArrowheads="1"/>
            </p:cNvSpPr>
            <p:nvPr/>
          </p:nvSpPr>
          <p:spPr bwMode="auto">
            <a:xfrm>
              <a:off x="6761" y="1965"/>
              <a:ext cx="62" cy="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064" name="Text Box 13"/>
            <p:cNvSpPr txBox="1">
              <a:spLocks noChangeAspect="1" noChangeArrowheads="1"/>
            </p:cNvSpPr>
            <p:nvPr/>
          </p:nvSpPr>
          <p:spPr bwMode="auto">
            <a:xfrm>
              <a:off x="6499" y="2028"/>
              <a:ext cx="66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de-DE" sz="1000" b="1" dirty="0">
                  <a:solidFill>
                    <a:schemeClr val="tx1"/>
                  </a:solidFill>
                  <a:latin typeface="Arial" charset="0"/>
                </a:rPr>
                <a:t>Caracas</a:t>
              </a:r>
            </a:p>
          </p:txBody>
        </p:sp>
        <p:sp>
          <p:nvSpPr>
            <p:cNvPr id="45065" name="Text Box 14"/>
            <p:cNvSpPr txBox="1">
              <a:spLocks noChangeAspect="1" noChangeArrowheads="1"/>
            </p:cNvSpPr>
            <p:nvPr/>
          </p:nvSpPr>
          <p:spPr bwMode="auto">
            <a:xfrm>
              <a:off x="6009" y="3153"/>
              <a:ext cx="75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de-DE" sz="1000" b="1" dirty="0">
                  <a:solidFill>
                    <a:schemeClr val="tx1"/>
                  </a:solidFill>
                  <a:latin typeface="Arial" charset="0"/>
                </a:rPr>
                <a:t>Venezuela</a:t>
              </a:r>
            </a:p>
          </p:txBody>
        </p:sp>
      </p:grpSp>
      <p:sp>
        <p:nvSpPr>
          <p:cNvPr id="6" name="Foliennummernplatzhalter 3"/>
          <p:cNvSpPr txBox="1">
            <a:spLocks noGrp="1"/>
          </p:cNvSpPr>
          <p:nvPr/>
        </p:nvSpPr>
        <p:spPr bwMode="auto">
          <a:xfrm>
            <a:off x="6598760" y="6294314"/>
            <a:ext cx="2312045" cy="4766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67338" tIns="33669" rIns="67338" bIns="33669"/>
          <a:lstStyle/>
          <a:p>
            <a:pPr algn="r">
              <a:defRPr/>
            </a:pPr>
            <a:r>
              <a:rPr lang="de-AT" sz="1000" dirty="0" err="1">
                <a:solidFill>
                  <a:schemeClr val="tx1"/>
                </a:solidFill>
                <a:latin typeface="+mn-lt"/>
              </a:rPr>
              <a:t>page</a:t>
            </a:r>
            <a:r>
              <a:rPr lang="de-AT" sz="1000" dirty="0">
                <a:solidFill>
                  <a:schemeClr val="tx1"/>
                </a:solidFill>
                <a:latin typeface="+mn-lt"/>
              </a:rPr>
              <a:t> </a:t>
            </a:r>
            <a:fld id="{2BE44C3B-29CC-4B8F-9756-987E2722A03F}" type="slidenum">
              <a:rPr lang="de-AT" sz="1000">
                <a:solidFill>
                  <a:schemeClr val="tx1"/>
                </a:solidFill>
                <a:latin typeface="+mn-lt"/>
              </a:rPr>
              <a:pPr algn="r">
                <a:defRPr/>
              </a:pPr>
              <a:t>17</a:t>
            </a:fld>
            <a:endParaRPr lang="de-AT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921432" y="1449959"/>
            <a:ext cx="6111441" cy="47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Font typeface="Wingdings" pitchFamily="2" charset="2"/>
              <a:buChar char="n"/>
              <a:tabLst>
                <a:tab pos="1847577" algn="l"/>
                <a:tab pos="5884182" algn="l"/>
              </a:tabLst>
            </a:pPr>
            <a:r>
              <a:rPr lang="es-MX" b="1" u="sng" dirty="0" smtClean="0">
                <a:solidFill>
                  <a:srgbClr val="354F90"/>
                </a:solidFill>
                <a:latin typeface="Arial" charset="0"/>
                <a:cs typeface="Arial" charset="0"/>
                <a:sym typeface="Arial" charset="0"/>
              </a:rPr>
              <a:t> Tren Suburbano </a:t>
            </a:r>
            <a:r>
              <a:rPr lang="es-MX" b="1" u="sng" dirty="0" smtClean="0">
                <a:solidFill>
                  <a:srgbClr val="37508F"/>
                </a:solidFill>
                <a:latin typeface="Arial" charset="0"/>
                <a:cs typeface="Arial" charset="0"/>
                <a:sym typeface="Arial" charset="0"/>
              </a:rPr>
              <a:t>Caracas – Guatire, Venezuela</a:t>
            </a:r>
            <a:r>
              <a:rPr lang="es-MX" b="1" u="sng" dirty="0" smtClean="0">
                <a:solidFill>
                  <a:srgbClr val="354F90"/>
                </a:solidFill>
                <a:latin typeface="Arial" charset="0"/>
                <a:cs typeface="Arial" charset="0"/>
                <a:sym typeface="Arial" charset="0"/>
              </a:rPr>
              <a:t>	 </a:t>
            </a:r>
            <a:endParaRPr lang="es-MX" u="sng" dirty="0" smtClean="0">
              <a:solidFill>
                <a:srgbClr val="354F90"/>
              </a:solidFill>
              <a:latin typeface="Arial" charset="0"/>
              <a:sym typeface="Arial" charset="0"/>
            </a:endParaRPr>
          </a:p>
          <a:p>
            <a:pPr marL="1852254" lvl="1" indent="-1678021">
              <a:spcBef>
                <a:spcPts val="1200"/>
              </a:spcBef>
              <a:buClr>
                <a:srgbClr val="37508F"/>
              </a:buClr>
              <a:tabLst>
                <a:tab pos="1847577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Tipo de Sistema:</a:t>
            </a:r>
            <a:r>
              <a:rPr lang="es-MX" sz="1500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	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Sistema Ferroviario Suburbano </a:t>
            </a:r>
          </a:p>
          <a:p>
            <a:pPr marL="1852254" lvl="1" indent="-1678021">
              <a:spcBef>
                <a:spcPts val="1200"/>
              </a:spcBef>
              <a:buClr>
                <a:srgbClr val="37508F"/>
              </a:buClr>
              <a:tabLst>
                <a:tab pos="1847577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Cliente: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 	Metro Caracas</a:t>
            </a:r>
          </a:p>
          <a:p>
            <a:pPr marL="1852254" lvl="1" indent="-1678021">
              <a:spcBef>
                <a:spcPts val="1200"/>
              </a:spcBef>
              <a:buClr>
                <a:srgbClr val="37508F"/>
              </a:buClr>
              <a:tabLst>
                <a:tab pos="1847577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Ejecución: 	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2007-2008</a:t>
            </a:r>
          </a:p>
          <a:p>
            <a:pPr marL="1852254" lvl="1" indent="-1678021">
              <a:spcBef>
                <a:spcPts val="1200"/>
              </a:spcBef>
              <a:buClr>
                <a:srgbClr val="37508F"/>
              </a:buClr>
              <a:tabLst>
                <a:tab pos="1847577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Data: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 	Nueva línea suburbana Caracas –Guatire</a:t>
            </a:r>
          </a:p>
          <a:p>
            <a:pPr marL="1944000" lvl="1" indent="-144000">
              <a:spcBef>
                <a:spcPts val="0"/>
              </a:spcBef>
              <a:buClr>
                <a:srgbClr val="37508F"/>
              </a:buClr>
              <a:buFont typeface="Arial" pitchFamily="34" charset="0"/>
              <a:buChar char="•"/>
              <a:tabLst>
                <a:tab pos="1847577" algn="l"/>
                <a:tab pos="5884182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Longitud total = 42 km de los cuales: 6.7 en área urbana, 33 km en región suburbana y 2.1 km de longitud para un people mover</a:t>
            </a:r>
          </a:p>
          <a:p>
            <a:pPr marL="1944000" lvl="1" indent="-144000">
              <a:spcBef>
                <a:spcPts val="0"/>
              </a:spcBef>
              <a:buClr>
                <a:srgbClr val="37508F"/>
              </a:buClr>
              <a:buFont typeface="Arial" pitchFamily="34" charset="0"/>
              <a:buChar char="•"/>
              <a:tabLst>
                <a:tab pos="1847577" algn="l"/>
                <a:tab pos="5884182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6 estaciones</a:t>
            </a:r>
          </a:p>
          <a:p>
            <a:pPr marL="1944000" lvl="1" indent="-144000">
              <a:spcBef>
                <a:spcPts val="0"/>
              </a:spcBef>
              <a:buClr>
                <a:srgbClr val="37508F"/>
              </a:buClr>
              <a:buFont typeface="Arial" pitchFamily="34" charset="0"/>
              <a:buChar char="•"/>
              <a:tabLst>
                <a:tab pos="1847577" algn="l"/>
                <a:tab pos="5884182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Velocidad máxima de operación: 120 km/h</a:t>
            </a:r>
          </a:p>
          <a:p>
            <a:pPr marL="1852254" lvl="1" indent="-1678021">
              <a:spcBef>
                <a:spcPts val="1200"/>
              </a:spcBef>
              <a:buClr>
                <a:srgbClr val="37508F"/>
              </a:buClr>
              <a:tabLst>
                <a:tab pos="1847577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Servicios: 	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Revisión y elaboración de las especificaciones técnicas y funcionales de las instalaciones electromecánicas fijas, talleres y depóssitos</a:t>
            </a:r>
          </a:p>
          <a:p>
            <a:pPr marL="1852254" lvl="1" indent="-1678021">
              <a:spcBef>
                <a:spcPts val="1200"/>
              </a:spcBef>
              <a:buClr>
                <a:srgbClr val="37508F"/>
              </a:buClr>
              <a:tabLst>
                <a:tab pos="1847577" algn="l"/>
                <a:tab pos="5884182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	Desarrollo de la especificación técnica y funcional para los nuevos trenes suburbanos compuestos por unidades múltiples</a:t>
            </a:r>
          </a:p>
          <a:p>
            <a:pPr marL="1852254" lvl="1" indent="-1678021">
              <a:spcBef>
                <a:spcPct val="100000"/>
              </a:spcBef>
              <a:buClr>
                <a:srgbClr val="37508F"/>
              </a:buClr>
              <a:tabLst>
                <a:tab pos="1847577" algn="l"/>
                <a:tab pos="5884182" algn="l"/>
              </a:tabLst>
            </a:pPr>
            <a:endParaRPr lang="es-MX" sz="1400" b="1" dirty="0" smtClean="0">
              <a:solidFill>
                <a:srgbClr val="37508F"/>
              </a:solidFill>
              <a:latin typeface="Arial" charset="0"/>
              <a:sym typeface="Arial" charset="0"/>
            </a:endParaRPr>
          </a:p>
          <a:p>
            <a:pPr marL="1852254" lvl="1" indent="-1678021">
              <a:spcBef>
                <a:spcPct val="100000"/>
              </a:spcBef>
              <a:buClr>
                <a:srgbClr val="37508F"/>
              </a:buClr>
              <a:tabLst>
                <a:tab pos="1847577" algn="l"/>
                <a:tab pos="5884182" algn="l"/>
              </a:tabLst>
            </a:pPr>
            <a:r>
              <a:rPr lang="es-MX" sz="14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 </a:t>
            </a:r>
            <a:endParaRPr lang="es-MX" sz="1400" dirty="0">
              <a:solidFill>
                <a:schemeClr val="tx1"/>
              </a:solidFill>
              <a:latin typeface="Arial" charset="0"/>
              <a:sym typeface="Arial" charset="0"/>
            </a:endParaRPr>
          </a:p>
        </p:txBody>
      </p:sp>
      <p:sp>
        <p:nvSpPr>
          <p:cNvPr id="10" name="Text Box 3"/>
          <p:cNvSpPr txBox="1">
            <a:spLocks/>
          </p:cNvSpPr>
          <p:nvPr/>
        </p:nvSpPr>
        <p:spPr bwMode="auto">
          <a:xfrm>
            <a:off x="814388" y="542925"/>
            <a:ext cx="7897812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7305" tIns="33652" rIns="67305" bIns="33652">
            <a:spAutoFit/>
          </a:bodyPr>
          <a:lstStyle/>
          <a:p>
            <a:pPr marL="393700" indent="-393700">
              <a:spcBef>
                <a:spcPct val="50000"/>
              </a:spcBef>
            </a:pPr>
            <a:r>
              <a:rPr lang="es-ES" sz="2100" dirty="0" smtClean="0">
                <a:solidFill>
                  <a:srgbClr val="37508F"/>
                </a:solidFill>
                <a:latin typeface="Arial" charset="0"/>
              </a:rPr>
              <a:t>ILF Consulting Engineers </a:t>
            </a:r>
            <a:r>
              <a:rPr lang="es-ES" sz="2100" dirty="0">
                <a:solidFill>
                  <a:srgbClr val="37508F"/>
                </a:solidFill>
                <a:latin typeface="Arial" charset="0"/>
              </a:rPr>
              <a:t/>
            </a:r>
            <a:br>
              <a:rPr lang="es-ES" sz="2100" dirty="0">
                <a:solidFill>
                  <a:srgbClr val="37508F"/>
                </a:solidFill>
                <a:latin typeface="Arial" charset="0"/>
              </a:rPr>
            </a:br>
            <a:r>
              <a:rPr lang="es-ES" sz="2100" dirty="0">
                <a:solidFill>
                  <a:srgbClr val="E9AC00"/>
                </a:solidFill>
                <a:latin typeface="Arial" charset="0"/>
              </a:rPr>
              <a:t>Áreas de actividad: Transporte &amp; Obras</a:t>
            </a:r>
          </a:p>
        </p:txBody>
      </p:sp>
      <p:pic>
        <p:nvPicPr>
          <p:cNvPr id="84994" name="Picture 2" descr="images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000" y="4032000"/>
            <a:ext cx="2228356" cy="16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7219095" y="1784822"/>
            <a:ext cx="2209261" cy="2024807"/>
            <a:chOff x="5970" y="1599"/>
            <a:chExt cx="1827" cy="1814"/>
          </a:xfrm>
        </p:grpSpPr>
        <p:pic>
          <p:nvPicPr>
            <p:cNvPr id="45062" name="Picture 8" descr="j0408448[1]">
              <a:hlinkClick r:id="rId3" action="ppaction://hlinksldjump"/>
            </p:cNvPr>
            <p:cNvPicPr preferRelativeResize="0">
              <a:picLocks noChangeArrowheads="1"/>
            </p:cNvPicPr>
            <p:nvPr/>
          </p:nvPicPr>
          <p:blipFill>
            <a:blip r:embed="rId4" cstate="print"/>
            <a:srcRect l="6995" t="5611" r="5522" b="5031"/>
            <a:stretch>
              <a:fillRect/>
            </a:stretch>
          </p:blipFill>
          <p:spPr bwMode="auto">
            <a:xfrm>
              <a:off x="5983" y="1599"/>
              <a:ext cx="1814" cy="181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5063" name="Oval 12"/>
            <p:cNvSpPr>
              <a:spLocks noChangeAspect="1" noChangeArrowheads="1"/>
            </p:cNvSpPr>
            <p:nvPr/>
          </p:nvSpPr>
          <p:spPr bwMode="auto">
            <a:xfrm>
              <a:off x="6761" y="1965"/>
              <a:ext cx="62" cy="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064" name="Text Box 13"/>
            <p:cNvSpPr txBox="1">
              <a:spLocks noChangeAspect="1" noChangeArrowheads="1"/>
            </p:cNvSpPr>
            <p:nvPr/>
          </p:nvSpPr>
          <p:spPr bwMode="auto">
            <a:xfrm>
              <a:off x="6499" y="2028"/>
              <a:ext cx="66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de-DE" sz="1000" b="1" dirty="0">
                  <a:solidFill>
                    <a:schemeClr val="tx1"/>
                  </a:solidFill>
                  <a:latin typeface="Arial" charset="0"/>
                </a:rPr>
                <a:t>Caracas</a:t>
              </a:r>
            </a:p>
          </p:txBody>
        </p:sp>
        <p:sp>
          <p:nvSpPr>
            <p:cNvPr id="45065" name="Text Box 14"/>
            <p:cNvSpPr txBox="1">
              <a:spLocks noChangeAspect="1" noChangeArrowheads="1"/>
            </p:cNvSpPr>
            <p:nvPr/>
          </p:nvSpPr>
          <p:spPr bwMode="auto">
            <a:xfrm>
              <a:off x="5970" y="3153"/>
              <a:ext cx="75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de-DE" sz="1000" b="1" dirty="0">
                  <a:solidFill>
                    <a:schemeClr val="tx1"/>
                  </a:solidFill>
                  <a:latin typeface="Arial" charset="0"/>
                </a:rPr>
                <a:t>Venezuela</a:t>
              </a:r>
            </a:p>
          </p:txBody>
        </p:sp>
      </p:grpSp>
      <p:sp>
        <p:nvSpPr>
          <p:cNvPr id="6" name="Foliennummernplatzhalter 3"/>
          <p:cNvSpPr txBox="1">
            <a:spLocks noGrp="1"/>
          </p:cNvSpPr>
          <p:nvPr/>
        </p:nvSpPr>
        <p:spPr bwMode="auto">
          <a:xfrm>
            <a:off x="6598760" y="6294314"/>
            <a:ext cx="2312045" cy="4766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67338" tIns="33669" rIns="67338" bIns="33669"/>
          <a:lstStyle/>
          <a:p>
            <a:pPr algn="r">
              <a:defRPr/>
            </a:pPr>
            <a:r>
              <a:rPr lang="de-AT" sz="1000" dirty="0" err="1">
                <a:solidFill>
                  <a:schemeClr val="tx1"/>
                </a:solidFill>
                <a:latin typeface="+mn-lt"/>
              </a:rPr>
              <a:t>page</a:t>
            </a:r>
            <a:r>
              <a:rPr lang="de-AT" sz="1000" dirty="0">
                <a:solidFill>
                  <a:schemeClr val="tx1"/>
                </a:solidFill>
                <a:latin typeface="+mn-lt"/>
              </a:rPr>
              <a:t> </a:t>
            </a:r>
            <a:fld id="{2BE44C3B-29CC-4B8F-9756-987E2722A03F}" type="slidenum">
              <a:rPr lang="de-AT" sz="1000">
                <a:solidFill>
                  <a:schemeClr val="tx1"/>
                </a:solidFill>
                <a:latin typeface="+mn-lt"/>
              </a:rPr>
              <a:pPr algn="r">
                <a:defRPr/>
              </a:pPr>
              <a:t>18</a:t>
            </a:fld>
            <a:endParaRPr lang="de-AT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921432" y="1449959"/>
            <a:ext cx="6111441" cy="47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Font typeface="Wingdings" pitchFamily="2" charset="2"/>
              <a:buChar char="n"/>
              <a:tabLst>
                <a:tab pos="1847577" algn="l"/>
                <a:tab pos="5884182" algn="l"/>
              </a:tabLst>
            </a:pPr>
            <a:r>
              <a:rPr lang="es-MX" b="1" u="sng" dirty="0" smtClean="0">
                <a:solidFill>
                  <a:srgbClr val="354F90"/>
                </a:solidFill>
                <a:latin typeface="Arial" charset="0"/>
                <a:cs typeface="Arial" charset="0"/>
                <a:sym typeface="Arial" charset="0"/>
              </a:rPr>
              <a:t> Línea 5, Metro de Caracas, Venezuela	 </a:t>
            </a:r>
            <a:endParaRPr lang="es-MX" u="sng" dirty="0" smtClean="0">
              <a:solidFill>
                <a:srgbClr val="354F90"/>
              </a:solidFill>
              <a:latin typeface="Arial" charset="0"/>
              <a:sym typeface="Arial" charset="0"/>
            </a:endParaRPr>
          </a:p>
          <a:p>
            <a:pPr marL="1852254" lvl="1" indent="-1678021">
              <a:spcBef>
                <a:spcPct val="100000"/>
              </a:spcBef>
              <a:buClr>
                <a:srgbClr val="37508F"/>
              </a:buClr>
              <a:tabLst>
                <a:tab pos="1847577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Tipo de Sistema:</a:t>
            </a:r>
            <a:r>
              <a:rPr lang="es-MX" sz="1500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	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Sistema Metro</a:t>
            </a:r>
          </a:p>
          <a:p>
            <a:pPr marL="1852254" lvl="1" indent="-1678021">
              <a:spcBef>
                <a:spcPct val="100000"/>
              </a:spcBef>
              <a:buClr>
                <a:srgbClr val="37508F"/>
              </a:buClr>
              <a:tabLst>
                <a:tab pos="1847577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Cliente: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 	Metro Caracas</a:t>
            </a:r>
          </a:p>
          <a:p>
            <a:pPr marL="1852254" lvl="1" indent="-1678021">
              <a:spcBef>
                <a:spcPct val="100000"/>
              </a:spcBef>
              <a:buClr>
                <a:srgbClr val="37508F"/>
              </a:buClr>
              <a:tabLst>
                <a:tab pos="1847577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Ejecución: 	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2007-2008</a:t>
            </a:r>
          </a:p>
          <a:p>
            <a:pPr marL="1852254" lvl="1" indent="-1678021">
              <a:spcBef>
                <a:spcPct val="100000"/>
              </a:spcBef>
              <a:buClr>
                <a:srgbClr val="37508F"/>
              </a:buClr>
              <a:tabLst>
                <a:tab pos="1847577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Data: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 	Nueva línea de metro </a:t>
            </a:r>
          </a:p>
          <a:p>
            <a:pPr marL="2016000" lvl="1" indent="-144000">
              <a:spcBef>
                <a:spcPts val="0"/>
              </a:spcBef>
              <a:buClr>
                <a:srgbClr val="37508F"/>
              </a:buClr>
              <a:buFont typeface="Arial" pitchFamily="34" charset="0"/>
              <a:buChar char="•"/>
              <a:tabLst>
                <a:tab pos="1847577" algn="l"/>
                <a:tab pos="5884182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Longitud total = 7.5 km  </a:t>
            </a:r>
          </a:p>
          <a:p>
            <a:pPr marL="2016000" lvl="1" indent="-144000">
              <a:spcBef>
                <a:spcPts val="0"/>
              </a:spcBef>
              <a:buClr>
                <a:srgbClr val="37508F"/>
              </a:buClr>
              <a:buFont typeface="Arial" pitchFamily="34" charset="0"/>
              <a:buChar char="•"/>
              <a:tabLst>
                <a:tab pos="1847577" algn="l"/>
                <a:tab pos="5884182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6 estaciones</a:t>
            </a:r>
          </a:p>
          <a:p>
            <a:pPr marL="2016000" lvl="1" indent="-144000">
              <a:spcBef>
                <a:spcPts val="0"/>
              </a:spcBef>
              <a:buClr>
                <a:srgbClr val="37508F"/>
              </a:buClr>
              <a:buFont typeface="Arial" pitchFamily="34" charset="0"/>
              <a:buChar char="•"/>
              <a:tabLst>
                <a:tab pos="1847577" algn="l"/>
                <a:tab pos="5884182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Velocidad máxima de operación de 80 km/h</a:t>
            </a:r>
          </a:p>
          <a:p>
            <a:pPr marL="1852254" lvl="1" indent="-1678021">
              <a:spcBef>
                <a:spcPct val="100000"/>
              </a:spcBef>
              <a:buClr>
                <a:srgbClr val="37508F"/>
              </a:buClr>
              <a:tabLst>
                <a:tab pos="1847577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Servicios: 	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Especificaciones de licitación y revisión de las especificaciones de la CAMC para el material rodante, suministro de energía, trabajos de vía, señalización y control de trenes CBTC, telecomunicaciones y SCADA, cobro de pasajes, ventilación, control de incendio, estación de bombeo, talleres y equipamiento.</a:t>
            </a:r>
            <a:endParaRPr lang="es-MX" sz="1500" dirty="0">
              <a:solidFill>
                <a:schemeClr val="tx1"/>
              </a:solidFill>
              <a:latin typeface="Arial" charset="0"/>
              <a:sym typeface="Arial" charset="0"/>
            </a:endParaRPr>
          </a:p>
        </p:txBody>
      </p:sp>
      <p:sp>
        <p:nvSpPr>
          <p:cNvPr id="10" name="Text Box 3"/>
          <p:cNvSpPr txBox="1">
            <a:spLocks/>
          </p:cNvSpPr>
          <p:nvPr/>
        </p:nvSpPr>
        <p:spPr bwMode="auto">
          <a:xfrm>
            <a:off x="814388" y="542925"/>
            <a:ext cx="7897812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7305" tIns="33652" rIns="67305" bIns="33652">
            <a:spAutoFit/>
          </a:bodyPr>
          <a:lstStyle/>
          <a:p>
            <a:pPr marL="393700" indent="-393700">
              <a:spcBef>
                <a:spcPct val="50000"/>
              </a:spcBef>
            </a:pPr>
            <a:r>
              <a:rPr lang="es-ES" sz="2100" dirty="0" smtClean="0">
                <a:solidFill>
                  <a:srgbClr val="37508F"/>
                </a:solidFill>
                <a:latin typeface="Arial" charset="0"/>
              </a:rPr>
              <a:t>ILF Consulting Engineers </a:t>
            </a:r>
            <a:r>
              <a:rPr lang="es-ES" sz="2100" dirty="0">
                <a:solidFill>
                  <a:srgbClr val="37508F"/>
                </a:solidFill>
                <a:latin typeface="Arial" charset="0"/>
              </a:rPr>
              <a:t/>
            </a:r>
            <a:br>
              <a:rPr lang="es-ES" sz="2100" dirty="0">
                <a:solidFill>
                  <a:srgbClr val="37508F"/>
                </a:solidFill>
                <a:latin typeface="Arial" charset="0"/>
              </a:rPr>
            </a:br>
            <a:r>
              <a:rPr lang="es-ES" sz="2100" dirty="0">
                <a:solidFill>
                  <a:srgbClr val="E9AC00"/>
                </a:solidFill>
                <a:latin typeface="Arial" charset="0"/>
              </a:rPr>
              <a:t>Áreas de actividad: Transporte &amp; Obras</a:t>
            </a:r>
          </a:p>
        </p:txBody>
      </p:sp>
      <p:pic>
        <p:nvPicPr>
          <p:cNvPr id="81922" name="Picture 2" descr="metro-linea-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8556" y="4029075"/>
            <a:ext cx="2209800" cy="1657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7231188" y="1784822"/>
            <a:ext cx="2197169" cy="2024807"/>
            <a:chOff x="5980" y="1599"/>
            <a:chExt cx="1817" cy="1814"/>
          </a:xfrm>
        </p:grpSpPr>
        <p:pic>
          <p:nvPicPr>
            <p:cNvPr id="45062" name="Picture 8" descr="j0408448[1]">
              <a:hlinkClick r:id="rId3" action="ppaction://hlinksldjump"/>
            </p:cNvPr>
            <p:cNvPicPr preferRelativeResize="0">
              <a:picLocks noChangeArrowheads="1"/>
            </p:cNvPicPr>
            <p:nvPr/>
          </p:nvPicPr>
          <p:blipFill>
            <a:blip r:embed="rId4" cstate="print"/>
            <a:srcRect l="6995" t="5611" r="5522" b="5031"/>
            <a:stretch>
              <a:fillRect/>
            </a:stretch>
          </p:blipFill>
          <p:spPr bwMode="auto">
            <a:xfrm>
              <a:off x="5983" y="1599"/>
              <a:ext cx="1814" cy="181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5063" name="Oval 12"/>
            <p:cNvSpPr>
              <a:spLocks noChangeAspect="1" noChangeArrowheads="1"/>
            </p:cNvSpPr>
            <p:nvPr/>
          </p:nvSpPr>
          <p:spPr bwMode="auto">
            <a:xfrm>
              <a:off x="6761" y="1965"/>
              <a:ext cx="62" cy="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064" name="Text Box 13"/>
            <p:cNvSpPr txBox="1">
              <a:spLocks noChangeAspect="1" noChangeArrowheads="1"/>
            </p:cNvSpPr>
            <p:nvPr/>
          </p:nvSpPr>
          <p:spPr bwMode="auto">
            <a:xfrm>
              <a:off x="6499" y="2028"/>
              <a:ext cx="66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de-DE" sz="1000" b="1" dirty="0">
                  <a:solidFill>
                    <a:schemeClr val="tx1"/>
                  </a:solidFill>
                  <a:latin typeface="Arial" charset="0"/>
                </a:rPr>
                <a:t>Caracas</a:t>
              </a:r>
            </a:p>
          </p:txBody>
        </p:sp>
        <p:sp>
          <p:nvSpPr>
            <p:cNvPr id="45065" name="Text Box 14"/>
            <p:cNvSpPr txBox="1">
              <a:spLocks noChangeAspect="1" noChangeArrowheads="1"/>
            </p:cNvSpPr>
            <p:nvPr/>
          </p:nvSpPr>
          <p:spPr bwMode="auto">
            <a:xfrm>
              <a:off x="5980" y="3153"/>
              <a:ext cx="75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de-DE" sz="1000" b="1" dirty="0">
                  <a:solidFill>
                    <a:schemeClr val="tx1"/>
                  </a:solidFill>
                  <a:latin typeface="Arial" charset="0"/>
                </a:rPr>
                <a:t>Venezuela</a:t>
              </a:r>
            </a:p>
          </p:txBody>
        </p:sp>
      </p:grpSp>
      <p:sp>
        <p:nvSpPr>
          <p:cNvPr id="6" name="Foliennummernplatzhalter 3"/>
          <p:cNvSpPr txBox="1">
            <a:spLocks noGrp="1"/>
          </p:cNvSpPr>
          <p:nvPr/>
        </p:nvSpPr>
        <p:spPr bwMode="auto">
          <a:xfrm>
            <a:off x="6598760" y="6294314"/>
            <a:ext cx="2312045" cy="4766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67338" tIns="33669" rIns="67338" bIns="33669"/>
          <a:lstStyle/>
          <a:p>
            <a:pPr algn="r">
              <a:defRPr/>
            </a:pPr>
            <a:r>
              <a:rPr lang="de-AT" sz="1000" dirty="0" err="1">
                <a:solidFill>
                  <a:schemeClr val="tx1"/>
                </a:solidFill>
                <a:latin typeface="+mn-lt"/>
              </a:rPr>
              <a:t>page</a:t>
            </a:r>
            <a:r>
              <a:rPr lang="de-AT" sz="1000" dirty="0">
                <a:solidFill>
                  <a:schemeClr val="tx1"/>
                </a:solidFill>
                <a:latin typeface="+mn-lt"/>
              </a:rPr>
              <a:t> </a:t>
            </a:r>
            <a:fld id="{2BE44C3B-29CC-4B8F-9756-987E2722A03F}" type="slidenum">
              <a:rPr lang="de-AT" sz="1000">
                <a:solidFill>
                  <a:schemeClr val="tx1"/>
                </a:solidFill>
                <a:latin typeface="+mn-lt"/>
              </a:rPr>
              <a:pPr algn="r">
                <a:defRPr/>
              </a:pPr>
              <a:t>19</a:t>
            </a:fld>
            <a:endParaRPr lang="de-AT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921432" y="1449959"/>
            <a:ext cx="6111441" cy="47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Font typeface="Wingdings" pitchFamily="2" charset="2"/>
              <a:buChar char="n"/>
              <a:tabLst>
                <a:tab pos="1847577" algn="l"/>
                <a:tab pos="5884182" algn="l"/>
              </a:tabLst>
            </a:pPr>
            <a:r>
              <a:rPr lang="es-MX" sz="1600" b="1" u="sng" dirty="0" smtClean="0">
                <a:solidFill>
                  <a:srgbClr val="354F9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s-MX" b="1" u="sng" dirty="0" smtClean="0">
                <a:solidFill>
                  <a:srgbClr val="354F90"/>
                </a:solidFill>
                <a:latin typeface="Arial" charset="0"/>
                <a:cs typeface="Arial" charset="0"/>
                <a:sym typeface="Arial" charset="0"/>
              </a:rPr>
              <a:t>Modernización de Línea 1, Caracas, Venezuela	 </a:t>
            </a:r>
            <a:endParaRPr lang="es-MX" u="sng" dirty="0" smtClean="0">
              <a:solidFill>
                <a:srgbClr val="354F90"/>
              </a:solidFill>
              <a:latin typeface="Arial" charset="0"/>
              <a:sym typeface="Arial" charset="0"/>
            </a:endParaRPr>
          </a:p>
          <a:p>
            <a:pPr marL="1852254" lvl="1" indent="-1678021">
              <a:spcBef>
                <a:spcPct val="100000"/>
              </a:spcBef>
              <a:buClr>
                <a:srgbClr val="37508F"/>
              </a:buClr>
              <a:tabLst>
                <a:tab pos="1847577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Tipo de Sistema:</a:t>
            </a:r>
            <a:r>
              <a:rPr lang="es-MX" sz="1500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	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Sistema Metro</a:t>
            </a:r>
          </a:p>
          <a:p>
            <a:pPr marL="1852254" lvl="1" indent="-1678021">
              <a:spcBef>
                <a:spcPct val="100000"/>
              </a:spcBef>
              <a:buClr>
                <a:srgbClr val="37508F"/>
              </a:buClr>
              <a:tabLst>
                <a:tab pos="1847577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Cliente: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 	Metro de Caracas</a:t>
            </a:r>
          </a:p>
          <a:p>
            <a:pPr marL="1852254" lvl="1" indent="-1678021">
              <a:spcBef>
                <a:spcPts val="1200"/>
              </a:spcBef>
              <a:buClr>
                <a:srgbClr val="37508F"/>
              </a:buClr>
              <a:tabLst>
                <a:tab pos="1847577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Ejecución: 	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2007-2008</a:t>
            </a:r>
          </a:p>
          <a:p>
            <a:pPr marL="1852254" lvl="1" indent="-1678021">
              <a:spcBef>
                <a:spcPts val="1200"/>
              </a:spcBef>
              <a:buClr>
                <a:srgbClr val="37508F"/>
              </a:buClr>
              <a:tabLst>
                <a:tab pos="1847577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Data:	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Rehabilitación y modernización de la Línea 1</a:t>
            </a:r>
          </a:p>
          <a:p>
            <a:pPr marL="1979613" lvl="5" indent="-96838">
              <a:buClr>
                <a:srgbClr val="37508F"/>
              </a:buClr>
              <a:buFont typeface="Arial" pitchFamily="34" charset="0"/>
              <a:buChar char="•"/>
              <a:tabLst>
                <a:tab pos="2147888" algn="l"/>
                <a:tab pos="5883275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Introducción del sistema de control de trenes basado en CBTC</a:t>
            </a:r>
          </a:p>
          <a:p>
            <a:pPr marL="1979613" lvl="5" indent="-96838">
              <a:buClr>
                <a:srgbClr val="37508F"/>
              </a:buClr>
              <a:buFont typeface="Arial" pitchFamily="34" charset="0"/>
              <a:buChar char="•"/>
              <a:tabLst>
                <a:tab pos="2147888" algn="l"/>
                <a:tab pos="5883275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Renovación de 22 km de vía y 22 estaciones</a:t>
            </a:r>
          </a:p>
          <a:p>
            <a:pPr marL="1979613" lvl="5" indent="-96838">
              <a:buClr>
                <a:srgbClr val="37508F"/>
              </a:buClr>
              <a:buFont typeface="Arial" pitchFamily="34" charset="0"/>
              <a:buChar char="•"/>
              <a:tabLst>
                <a:tab pos="2147888" algn="l"/>
                <a:tab pos="5883275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Modernización del suministro de energía de tracción</a:t>
            </a:r>
          </a:p>
          <a:p>
            <a:pPr marL="1979613" lvl="5" indent="-96838">
              <a:buClr>
                <a:srgbClr val="37508F"/>
              </a:buClr>
              <a:buFont typeface="Arial" pitchFamily="34" charset="0"/>
              <a:buChar char="•"/>
              <a:tabLst>
                <a:tab pos="2147888" algn="l"/>
                <a:tab pos="5883275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Incremento de la vel. de operación a 80 km/h</a:t>
            </a:r>
          </a:p>
          <a:p>
            <a:pPr marL="1882775" lvl="1" indent="-1704975">
              <a:spcBef>
                <a:spcPts val="1200"/>
              </a:spcBef>
              <a:buClr>
                <a:srgbClr val="37508F"/>
              </a:buClr>
              <a:tabLst>
                <a:tab pos="2147888" algn="l"/>
                <a:tab pos="5883275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Servicios:	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Evaluación de desempeño de la línea, revisión y elaboración de las especificaciones técnicas de las instalaciones electromecánicas, control de trenes, nuevo material rodante y renovación del existente</a:t>
            </a:r>
          </a:p>
        </p:txBody>
      </p:sp>
      <p:sp>
        <p:nvSpPr>
          <p:cNvPr id="10" name="Text Box 3"/>
          <p:cNvSpPr txBox="1">
            <a:spLocks/>
          </p:cNvSpPr>
          <p:nvPr/>
        </p:nvSpPr>
        <p:spPr bwMode="auto">
          <a:xfrm>
            <a:off x="814388" y="542925"/>
            <a:ext cx="7897812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7305" tIns="33652" rIns="67305" bIns="33652">
            <a:spAutoFit/>
          </a:bodyPr>
          <a:lstStyle/>
          <a:p>
            <a:pPr marL="393700" indent="-393700">
              <a:spcBef>
                <a:spcPct val="50000"/>
              </a:spcBef>
            </a:pPr>
            <a:r>
              <a:rPr lang="es-ES" sz="2100" dirty="0" smtClean="0">
                <a:solidFill>
                  <a:srgbClr val="37508F"/>
                </a:solidFill>
                <a:latin typeface="Arial" charset="0"/>
              </a:rPr>
              <a:t>ILF Consulting Engineers </a:t>
            </a:r>
            <a:r>
              <a:rPr lang="es-ES" sz="2100" dirty="0">
                <a:solidFill>
                  <a:srgbClr val="37508F"/>
                </a:solidFill>
                <a:latin typeface="Arial" charset="0"/>
              </a:rPr>
              <a:t/>
            </a:r>
            <a:br>
              <a:rPr lang="es-ES" sz="2100" dirty="0">
                <a:solidFill>
                  <a:srgbClr val="37508F"/>
                </a:solidFill>
                <a:latin typeface="Arial" charset="0"/>
              </a:rPr>
            </a:br>
            <a:r>
              <a:rPr lang="es-ES" sz="2100" dirty="0">
                <a:solidFill>
                  <a:srgbClr val="E9AC00"/>
                </a:solidFill>
                <a:latin typeface="Arial" charset="0"/>
              </a:rPr>
              <a:t>Áreas de actividad: Transporte &amp; Obras</a:t>
            </a:r>
          </a:p>
        </p:txBody>
      </p:sp>
      <p:pic>
        <p:nvPicPr>
          <p:cNvPr id="80898" name="Picture 2" descr="imagesCA0V7CH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1256" y="4074695"/>
            <a:ext cx="2197100" cy="1460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749300" y="542925"/>
            <a:ext cx="8008938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s-MX" b="1" dirty="0" smtClean="0">
                <a:solidFill>
                  <a:srgbClr val="37508F"/>
                </a:solidFill>
                <a:latin typeface="Arial" charset="0"/>
                <a:cs typeface="Arial" charset="0"/>
                <a:sym typeface="Arial" charset="0"/>
              </a:rPr>
              <a:t>XXV ASAMBLEA GENERAL DE ALAMYS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s-MX" b="1" dirty="0" smtClean="0">
                <a:solidFill>
                  <a:srgbClr val="37508F"/>
                </a:solidFill>
                <a:latin typeface="Arial" charset="0"/>
                <a:cs typeface="Arial" charset="0"/>
                <a:sym typeface="Arial" charset="0"/>
              </a:rPr>
              <a:t>Presente y Futuro de la Movibilidad en Iberoamérica</a:t>
            </a:r>
            <a:endParaRPr lang="es-ES" b="1" dirty="0">
              <a:solidFill>
                <a:srgbClr val="37508F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830263" y="6191250"/>
            <a:ext cx="800893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s-MX" sz="2100" b="1" dirty="0" smtClean="0">
                <a:solidFill>
                  <a:srgbClr val="37508F"/>
                </a:solidFill>
                <a:latin typeface="Arial" charset="0"/>
                <a:cs typeface="Arial" charset="0"/>
                <a:sym typeface="Arial" charset="0"/>
              </a:rPr>
              <a:t>Guadalajara, Jalisco. 20 al 24 de noviembre de 2011</a:t>
            </a:r>
            <a:endParaRPr lang="es-MX" sz="2100" b="1" dirty="0">
              <a:solidFill>
                <a:srgbClr val="37508F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7234815" y="1784822"/>
            <a:ext cx="2193541" cy="2024807"/>
            <a:chOff x="5983" y="1599"/>
            <a:chExt cx="1814" cy="1814"/>
          </a:xfrm>
        </p:grpSpPr>
        <p:pic>
          <p:nvPicPr>
            <p:cNvPr id="45062" name="Picture 8" descr="j0408448[1]">
              <a:hlinkClick r:id="rId3" action="ppaction://hlinksldjump"/>
            </p:cNvPr>
            <p:cNvPicPr preferRelativeResize="0">
              <a:picLocks noChangeArrowheads="1"/>
            </p:cNvPicPr>
            <p:nvPr/>
          </p:nvPicPr>
          <p:blipFill>
            <a:blip r:embed="rId4" cstate="print"/>
            <a:srcRect l="6995" t="5611" r="5522" b="5031"/>
            <a:stretch>
              <a:fillRect/>
            </a:stretch>
          </p:blipFill>
          <p:spPr bwMode="auto">
            <a:xfrm>
              <a:off x="5983" y="1599"/>
              <a:ext cx="1814" cy="181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5063" name="Oval 12"/>
            <p:cNvSpPr>
              <a:spLocks noChangeAspect="1" noChangeArrowheads="1"/>
            </p:cNvSpPr>
            <p:nvPr/>
          </p:nvSpPr>
          <p:spPr bwMode="auto">
            <a:xfrm>
              <a:off x="6761" y="1965"/>
              <a:ext cx="62" cy="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064" name="Text Box 13"/>
            <p:cNvSpPr txBox="1">
              <a:spLocks noChangeAspect="1" noChangeArrowheads="1"/>
            </p:cNvSpPr>
            <p:nvPr/>
          </p:nvSpPr>
          <p:spPr bwMode="auto">
            <a:xfrm>
              <a:off x="6499" y="2028"/>
              <a:ext cx="66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de-DE" sz="1000" b="1" dirty="0">
                  <a:solidFill>
                    <a:schemeClr val="tx1"/>
                  </a:solidFill>
                  <a:latin typeface="Arial" charset="0"/>
                </a:rPr>
                <a:t>Caracas</a:t>
              </a:r>
            </a:p>
          </p:txBody>
        </p:sp>
        <p:sp>
          <p:nvSpPr>
            <p:cNvPr id="45065" name="Text Box 14"/>
            <p:cNvSpPr txBox="1">
              <a:spLocks noChangeAspect="1" noChangeArrowheads="1"/>
            </p:cNvSpPr>
            <p:nvPr/>
          </p:nvSpPr>
          <p:spPr bwMode="auto">
            <a:xfrm>
              <a:off x="5983" y="3153"/>
              <a:ext cx="75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de-DE" sz="1000" b="1" dirty="0">
                  <a:solidFill>
                    <a:schemeClr val="tx1"/>
                  </a:solidFill>
                  <a:latin typeface="Arial" charset="0"/>
                </a:rPr>
                <a:t>Venezuela</a:t>
              </a:r>
            </a:p>
          </p:txBody>
        </p:sp>
      </p:grpSp>
      <p:sp>
        <p:nvSpPr>
          <p:cNvPr id="6" name="Foliennummernplatzhalter 3"/>
          <p:cNvSpPr txBox="1">
            <a:spLocks noGrp="1"/>
          </p:cNvSpPr>
          <p:nvPr/>
        </p:nvSpPr>
        <p:spPr bwMode="auto">
          <a:xfrm>
            <a:off x="6598760" y="6294314"/>
            <a:ext cx="2312045" cy="4766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67338" tIns="33669" rIns="67338" bIns="33669"/>
          <a:lstStyle/>
          <a:p>
            <a:pPr algn="r">
              <a:defRPr/>
            </a:pPr>
            <a:r>
              <a:rPr lang="de-AT" sz="1000" dirty="0" err="1">
                <a:solidFill>
                  <a:schemeClr val="tx1"/>
                </a:solidFill>
                <a:latin typeface="+mn-lt"/>
              </a:rPr>
              <a:t>page</a:t>
            </a:r>
            <a:r>
              <a:rPr lang="de-AT" sz="1000" dirty="0">
                <a:solidFill>
                  <a:schemeClr val="tx1"/>
                </a:solidFill>
                <a:latin typeface="+mn-lt"/>
              </a:rPr>
              <a:t> </a:t>
            </a:r>
            <a:fld id="{2BE44C3B-29CC-4B8F-9756-987E2722A03F}" type="slidenum">
              <a:rPr lang="de-AT" sz="1000">
                <a:solidFill>
                  <a:schemeClr val="tx1"/>
                </a:solidFill>
                <a:latin typeface="+mn-lt"/>
              </a:rPr>
              <a:pPr algn="r">
                <a:defRPr/>
              </a:pPr>
              <a:t>20</a:t>
            </a:fld>
            <a:endParaRPr lang="de-AT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921432" y="1449959"/>
            <a:ext cx="6111441" cy="47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Font typeface="Wingdings" pitchFamily="2" charset="2"/>
              <a:buChar char="n"/>
              <a:tabLst>
                <a:tab pos="1847577" algn="l"/>
                <a:tab pos="5884182" algn="l"/>
              </a:tabLst>
            </a:pPr>
            <a:r>
              <a:rPr lang="es-MX" b="1" u="sng" dirty="0" smtClean="0">
                <a:solidFill>
                  <a:srgbClr val="354F90"/>
                </a:solidFill>
                <a:latin typeface="Arial" charset="0"/>
                <a:cs typeface="Arial" charset="0"/>
                <a:sym typeface="Arial" charset="0"/>
              </a:rPr>
              <a:t> Tren Suburbano </a:t>
            </a:r>
            <a:r>
              <a:rPr lang="es-MX" b="1" u="sng" dirty="0" smtClean="0">
                <a:solidFill>
                  <a:srgbClr val="37508F"/>
                </a:solidFill>
                <a:latin typeface="Arial" charset="0"/>
                <a:cs typeface="Arial" charset="0"/>
                <a:sym typeface="Arial" charset="0"/>
              </a:rPr>
              <a:t>Caracas – Los Teques, Venezuela</a:t>
            </a:r>
            <a:r>
              <a:rPr lang="es-MX" b="1" u="sng" dirty="0" smtClean="0">
                <a:solidFill>
                  <a:srgbClr val="354F90"/>
                </a:solidFill>
                <a:latin typeface="Arial" charset="0"/>
                <a:cs typeface="Arial" charset="0"/>
                <a:sym typeface="Arial" charset="0"/>
              </a:rPr>
              <a:t>	 </a:t>
            </a:r>
            <a:endParaRPr lang="es-MX" u="sng" dirty="0" smtClean="0">
              <a:solidFill>
                <a:srgbClr val="354F90"/>
              </a:solidFill>
              <a:latin typeface="Arial" charset="0"/>
              <a:sym typeface="Arial" charset="0"/>
            </a:endParaRPr>
          </a:p>
          <a:p>
            <a:pPr marL="1852254" lvl="1" indent="-1678021">
              <a:spcBef>
                <a:spcPts val="1200"/>
              </a:spcBef>
              <a:buClr>
                <a:srgbClr val="37508F"/>
              </a:buClr>
              <a:tabLst>
                <a:tab pos="1847577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Tipo de Sistema:</a:t>
            </a:r>
            <a:r>
              <a:rPr lang="es-MX" sz="1500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	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Sistema Ferroviario Suburbano </a:t>
            </a:r>
          </a:p>
          <a:p>
            <a:pPr marL="1852254" lvl="1" indent="-1678021">
              <a:spcBef>
                <a:spcPts val="1200"/>
              </a:spcBef>
              <a:buClr>
                <a:srgbClr val="37508F"/>
              </a:buClr>
              <a:tabLst>
                <a:tab pos="1847577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Cliente: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 	Metro Los Teques</a:t>
            </a:r>
          </a:p>
          <a:p>
            <a:pPr marL="1852254" lvl="1" indent="-1678021">
              <a:spcBef>
                <a:spcPts val="1200"/>
              </a:spcBef>
              <a:buClr>
                <a:srgbClr val="37508F"/>
              </a:buClr>
              <a:tabLst>
                <a:tab pos="1847577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Ejecución: 	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2007-2008</a:t>
            </a:r>
          </a:p>
          <a:p>
            <a:pPr marL="1852254" lvl="1" indent="-1678021">
              <a:spcBef>
                <a:spcPts val="1200"/>
              </a:spcBef>
              <a:buClr>
                <a:srgbClr val="37508F"/>
              </a:buClr>
              <a:tabLst>
                <a:tab pos="1847577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Data: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 	Extension de la línea suburbana Caracas –Guatire</a:t>
            </a:r>
          </a:p>
          <a:p>
            <a:pPr marL="2016000" lvl="1" indent="-144000">
              <a:spcBef>
                <a:spcPts val="0"/>
              </a:spcBef>
              <a:buClr>
                <a:srgbClr val="37508F"/>
              </a:buClr>
              <a:buFont typeface="Arial" pitchFamily="34" charset="0"/>
              <a:buChar char="•"/>
              <a:tabLst>
                <a:tab pos="1847577" algn="l"/>
                <a:tab pos="5884182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Longitud total = 12 km  </a:t>
            </a:r>
          </a:p>
          <a:p>
            <a:pPr marL="2016000" lvl="1" indent="-144000">
              <a:spcBef>
                <a:spcPts val="0"/>
              </a:spcBef>
              <a:buClr>
                <a:srgbClr val="37508F"/>
              </a:buClr>
              <a:buFont typeface="Arial" pitchFamily="34" charset="0"/>
              <a:buChar char="•"/>
              <a:tabLst>
                <a:tab pos="1847577" algn="l"/>
                <a:tab pos="5884182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6 estaciones</a:t>
            </a:r>
          </a:p>
          <a:p>
            <a:pPr marL="2016000" lvl="1" indent="-144000">
              <a:spcBef>
                <a:spcPts val="0"/>
              </a:spcBef>
              <a:buClr>
                <a:srgbClr val="37508F"/>
              </a:buClr>
              <a:buFont typeface="Arial" pitchFamily="34" charset="0"/>
              <a:buChar char="•"/>
              <a:tabLst>
                <a:tab pos="1847577" algn="l"/>
                <a:tab pos="5884182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Capacidad del sistema 260’000 pasajeros / dia</a:t>
            </a:r>
          </a:p>
          <a:p>
            <a:pPr marL="2016000" lvl="1" indent="-144000">
              <a:spcBef>
                <a:spcPts val="0"/>
              </a:spcBef>
              <a:buClr>
                <a:srgbClr val="37508F"/>
              </a:buClr>
              <a:buFont typeface="Arial" pitchFamily="34" charset="0"/>
              <a:buChar char="•"/>
              <a:tabLst>
                <a:tab pos="1847577" algn="l"/>
                <a:tab pos="5884182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Energía de tracción 25 kV catenaria elevada</a:t>
            </a:r>
          </a:p>
          <a:p>
            <a:pPr marL="1852254" lvl="1" indent="-1678021">
              <a:spcBef>
                <a:spcPts val="1200"/>
              </a:spcBef>
              <a:buClr>
                <a:srgbClr val="37508F"/>
              </a:buClr>
              <a:tabLst>
                <a:tab pos="1847577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Servicios: 	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Revision y elaboracion de Especificaciones de licitación para  la adquisicion del material rodante, suministro de energía, trabajos de vía, señalización y control de trenes CBTC, telecomunicaciones y SCADA, cobro de pasajes, ventilación, control de incendio, estación de bombeo, talleres y equipamiento.</a:t>
            </a:r>
            <a:endParaRPr lang="es-MX" sz="1500" dirty="0">
              <a:solidFill>
                <a:schemeClr val="tx1"/>
              </a:solidFill>
              <a:latin typeface="Arial" charset="0"/>
              <a:sym typeface="Arial" charset="0"/>
            </a:endParaRPr>
          </a:p>
        </p:txBody>
      </p:sp>
      <p:sp>
        <p:nvSpPr>
          <p:cNvPr id="10" name="Text Box 3"/>
          <p:cNvSpPr txBox="1">
            <a:spLocks/>
          </p:cNvSpPr>
          <p:nvPr/>
        </p:nvSpPr>
        <p:spPr bwMode="auto">
          <a:xfrm>
            <a:off x="814388" y="542925"/>
            <a:ext cx="7897812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7305" tIns="33652" rIns="67305" bIns="33652">
            <a:spAutoFit/>
          </a:bodyPr>
          <a:lstStyle/>
          <a:p>
            <a:pPr marL="393700" indent="-393700">
              <a:spcBef>
                <a:spcPct val="50000"/>
              </a:spcBef>
            </a:pPr>
            <a:r>
              <a:rPr lang="es-ES" sz="2100" dirty="0" smtClean="0">
                <a:solidFill>
                  <a:srgbClr val="37508F"/>
                </a:solidFill>
                <a:latin typeface="Arial" charset="0"/>
              </a:rPr>
              <a:t>ILF Consulting Engineers </a:t>
            </a:r>
            <a:r>
              <a:rPr lang="es-ES" sz="2100" dirty="0">
                <a:solidFill>
                  <a:srgbClr val="37508F"/>
                </a:solidFill>
                <a:latin typeface="Arial" charset="0"/>
              </a:rPr>
              <a:t/>
            </a:r>
            <a:br>
              <a:rPr lang="es-ES" sz="2100" dirty="0">
                <a:solidFill>
                  <a:srgbClr val="37508F"/>
                </a:solidFill>
                <a:latin typeface="Arial" charset="0"/>
              </a:rPr>
            </a:br>
            <a:r>
              <a:rPr lang="es-ES" sz="2100" dirty="0">
                <a:solidFill>
                  <a:srgbClr val="E9AC00"/>
                </a:solidFill>
                <a:latin typeface="Arial" charset="0"/>
              </a:rPr>
              <a:t>Áreas de actividad: Transporte &amp; Obras</a:t>
            </a:r>
          </a:p>
        </p:txBody>
      </p:sp>
      <p:pic>
        <p:nvPicPr>
          <p:cNvPr id="79874" name="Picture 3" descr="anillo-01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000" y="3888001"/>
            <a:ext cx="2196000" cy="15823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234815" y="1784822"/>
            <a:ext cx="2193541" cy="2024807"/>
            <a:chOff x="5983" y="1599"/>
            <a:chExt cx="1814" cy="1814"/>
          </a:xfrm>
        </p:grpSpPr>
        <p:pic>
          <p:nvPicPr>
            <p:cNvPr id="49158" name="Picture 9" descr="j0408448[1]">
              <a:hlinkClick r:id="rId3" action="ppaction://hlinksldjump"/>
            </p:cNvPr>
            <p:cNvPicPr preferRelativeResize="0">
              <a:picLocks noChangeArrowheads="1"/>
            </p:cNvPicPr>
            <p:nvPr/>
          </p:nvPicPr>
          <p:blipFill>
            <a:blip r:embed="rId4" cstate="print"/>
            <a:srcRect l="6995" t="5611" r="5522" b="5031"/>
            <a:stretch>
              <a:fillRect/>
            </a:stretch>
          </p:blipFill>
          <p:spPr bwMode="auto">
            <a:xfrm>
              <a:off x="5983" y="1599"/>
              <a:ext cx="1814" cy="181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9159" name="Oval 10"/>
            <p:cNvSpPr>
              <a:spLocks noChangeAspect="1" noChangeArrowheads="1"/>
            </p:cNvSpPr>
            <p:nvPr/>
          </p:nvSpPr>
          <p:spPr bwMode="auto">
            <a:xfrm>
              <a:off x="6761" y="1965"/>
              <a:ext cx="62" cy="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9160" name="Text Box 11"/>
            <p:cNvSpPr txBox="1">
              <a:spLocks noChangeAspect="1" noChangeArrowheads="1"/>
            </p:cNvSpPr>
            <p:nvPr/>
          </p:nvSpPr>
          <p:spPr bwMode="auto">
            <a:xfrm>
              <a:off x="6499" y="2028"/>
              <a:ext cx="66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de-DE" sz="1000" b="1" dirty="0">
                  <a:solidFill>
                    <a:schemeClr val="tx1"/>
                  </a:solidFill>
                  <a:latin typeface="Arial" charset="0"/>
                </a:rPr>
                <a:t>Caracas</a:t>
              </a:r>
            </a:p>
          </p:txBody>
        </p:sp>
        <p:sp>
          <p:nvSpPr>
            <p:cNvPr id="49161" name="Text Box 12"/>
            <p:cNvSpPr txBox="1">
              <a:spLocks noChangeAspect="1" noChangeArrowheads="1"/>
            </p:cNvSpPr>
            <p:nvPr/>
          </p:nvSpPr>
          <p:spPr bwMode="auto">
            <a:xfrm>
              <a:off x="5983" y="3153"/>
              <a:ext cx="75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de-DE" sz="1000" b="1" dirty="0">
                  <a:solidFill>
                    <a:schemeClr val="tx1"/>
                  </a:solidFill>
                  <a:latin typeface="Arial" charset="0"/>
                </a:rPr>
                <a:t>Venezuela</a:t>
              </a:r>
            </a:p>
          </p:txBody>
        </p:sp>
      </p:grpSp>
      <p:sp>
        <p:nvSpPr>
          <p:cNvPr id="6" name="Foliennummernplatzhalter 3"/>
          <p:cNvSpPr txBox="1">
            <a:spLocks noGrp="1"/>
          </p:cNvSpPr>
          <p:nvPr/>
        </p:nvSpPr>
        <p:spPr bwMode="auto">
          <a:xfrm>
            <a:off x="6598760" y="6294314"/>
            <a:ext cx="2312045" cy="4766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67338" tIns="33669" rIns="67338" bIns="33669"/>
          <a:lstStyle/>
          <a:p>
            <a:pPr algn="r">
              <a:defRPr/>
            </a:pPr>
            <a:r>
              <a:rPr lang="de-AT" sz="1000" dirty="0" err="1">
                <a:solidFill>
                  <a:schemeClr val="tx1"/>
                </a:solidFill>
                <a:latin typeface="+mn-lt"/>
              </a:rPr>
              <a:t>page</a:t>
            </a:r>
            <a:r>
              <a:rPr lang="de-AT" sz="1000" dirty="0">
                <a:solidFill>
                  <a:schemeClr val="tx1"/>
                </a:solidFill>
                <a:latin typeface="+mn-lt"/>
              </a:rPr>
              <a:t> </a:t>
            </a:r>
            <a:fld id="{40EF641C-3D99-47DA-BF5F-E71B03118CD2}" type="slidenum">
              <a:rPr lang="de-AT" sz="1000">
                <a:solidFill>
                  <a:schemeClr val="tx1"/>
                </a:solidFill>
                <a:latin typeface="+mn-lt"/>
              </a:rPr>
              <a:pPr algn="r">
                <a:defRPr/>
              </a:pPr>
              <a:t>21</a:t>
            </a:fld>
            <a:endParaRPr lang="de-AT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921432" y="1454424"/>
            <a:ext cx="6093517" cy="47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Font typeface="Wingdings" pitchFamily="2" charset="2"/>
              <a:buChar char="n"/>
              <a:tabLst>
                <a:tab pos="1852254" algn="l"/>
                <a:tab pos="5884182" algn="l"/>
              </a:tabLst>
            </a:pPr>
            <a:r>
              <a:rPr lang="es-MX" b="1" u="sng" dirty="0" smtClean="0">
                <a:solidFill>
                  <a:srgbClr val="354F9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s-MX" b="1" u="sng" dirty="0" smtClean="0">
                <a:solidFill>
                  <a:srgbClr val="37508F"/>
                </a:solidFill>
                <a:latin typeface="Arial" charset="0"/>
                <a:cs typeface="Arial" charset="0"/>
                <a:sym typeface="Arial" charset="0"/>
              </a:rPr>
              <a:t>Metro Cable San Agustin / Caracas, Venezuela</a:t>
            </a:r>
            <a:r>
              <a:rPr lang="es-MX" b="1" u="sng" dirty="0" smtClean="0">
                <a:solidFill>
                  <a:srgbClr val="354F90"/>
                </a:solidFill>
                <a:latin typeface="Arial" charset="0"/>
                <a:cs typeface="Arial" charset="0"/>
                <a:sym typeface="Arial" charset="0"/>
              </a:rPr>
              <a:t>	 </a:t>
            </a:r>
            <a:endParaRPr lang="es-MX" u="sng" dirty="0" smtClean="0">
              <a:solidFill>
                <a:srgbClr val="354F90"/>
              </a:solidFill>
              <a:latin typeface="Arial" charset="0"/>
              <a:sym typeface="Arial" charset="0"/>
            </a:endParaRPr>
          </a:p>
          <a:p>
            <a:pPr marL="1852254" lvl="1" indent="-1678021">
              <a:spcBef>
                <a:spcPts val="1200"/>
              </a:spcBef>
              <a:buClr>
                <a:srgbClr val="37508F"/>
              </a:buClr>
              <a:tabLst>
                <a:tab pos="1852254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Tipo de Sistema:</a:t>
            </a:r>
            <a:r>
              <a:rPr lang="es-MX" sz="1500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	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Teleférico</a:t>
            </a:r>
          </a:p>
          <a:p>
            <a:pPr marL="1852254" lvl="1" indent="-1678021">
              <a:spcBef>
                <a:spcPts val="1200"/>
              </a:spcBef>
              <a:buClr>
                <a:srgbClr val="37508F"/>
              </a:buClr>
              <a:tabLst>
                <a:tab pos="1852254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Cliente: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 	Metro Caracas</a:t>
            </a:r>
          </a:p>
          <a:p>
            <a:pPr marL="1852254" lvl="1" indent="-1678021">
              <a:spcBef>
                <a:spcPts val="1200"/>
              </a:spcBef>
              <a:buClr>
                <a:srgbClr val="37508F"/>
              </a:buClr>
              <a:tabLst>
                <a:tab pos="1852254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Ejecución: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  	2007-2009</a:t>
            </a:r>
          </a:p>
          <a:p>
            <a:pPr marL="1852254" lvl="1" indent="-1678021">
              <a:spcBef>
                <a:spcPts val="1200"/>
              </a:spcBef>
              <a:buClr>
                <a:srgbClr val="37508F"/>
              </a:buClr>
              <a:tabLst>
                <a:tab pos="1852254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Data: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 	Capacidad del sistema: 1,200 pasajeros/hora</a:t>
            </a:r>
          </a:p>
          <a:p>
            <a:pPr marL="2016000" lvl="1" indent="-144000">
              <a:spcBef>
                <a:spcPts val="0"/>
              </a:spcBef>
              <a:buClr>
                <a:srgbClr val="37508F"/>
              </a:buClr>
              <a:buFont typeface="Arial" pitchFamily="34" charset="0"/>
              <a:buChar char="•"/>
              <a:tabLst>
                <a:tab pos="1852254" algn="l"/>
                <a:tab pos="5884182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Longitud de la línea de cable: 1.8 km</a:t>
            </a:r>
          </a:p>
          <a:p>
            <a:pPr marL="2016000" lvl="1" indent="-144000">
              <a:spcBef>
                <a:spcPts val="0"/>
              </a:spcBef>
              <a:buClr>
                <a:srgbClr val="37508F"/>
              </a:buClr>
              <a:buFont typeface="Arial" pitchFamily="34" charset="0"/>
              <a:buChar char="•"/>
              <a:tabLst>
                <a:tab pos="1852254" algn="l"/>
                <a:tab pos="5884182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Máxima distancia entre estaciones: 635 m </a:t>
            </a:r>
          </a:p>
          <a:p>
            <a:pPr marL="2016000" lvl="1" indent="-144000">
              <a:spcBef>
                <a:spcPts val="0"/>
              </a:spcBef>
              <a:buClr>
                <a:srgbClr val="37508F"/>
              </a:buClr>
              <a:buFont typeface="Arial" pitchFamily="34" charset="0"/>
              <a:buChar char="•"/>
              <a:tabLst>
                <a:tab pos="1852254" algn="l"/>
                <a:tab pos="5884182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5 estaciones</a:t>
            </a:r>
          </a:p>
          <a:p>
            <a:pPr marL="2016000" lvl="1" indent="-144000">
              <a:spcBef>
                <a:spcPts val="0"/>
              </a:spcBef>
              <a:buClr>
                <a:srgbClr val="37508F"/>
              </a:buClr>
              <a:buFont typeface="Arial" pitchFamily="34" charset="0"/>
              <a:buChar char="•"/>
              <a:tabLst>
                <a:tab pos="1852254" algn="l"/>
                <a:tab pos="5884182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Correspondencia con el Metro Caracas Línea 4</a:t>
            </a:r>
          </a:p>
          <a:p>
            <a:pPr marL="2016000" lvl="1" indent="-144000">
              <a:spcBef>
                <a:spcPts val="0"/>
              </a:spcBef>
              <a:buClr>
                <a:srgbClr val="37508F"/>
              </a:buClr>
              <a:buFont typeface="Arial" pitchFamily="34" charset="0"/>
              <a:buChar char="•"/>
              <a:tabLst>
                <a:tab pos="1852254" algn="l"/>
                <a:tab pos="5884182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 Altura máxima del gradiente:110 m</a:t>
            </a:r>
          </a:p>
          <a:p>
            <a:pPr marL="2016000" lvl="1" indent="-144000">
              <a:spcBef>
                <a:spcPts val="0"/>
              </a:spcBef>
              <a:buClr>
                <a:srgbClr val="37508F"/>
              </a:buClr>
              <a:buFont typeface="Arial" pitchFamily="34" charset="0"/>
              <a:buChar char="•"/>
              <a:tabLst>
                <a:tab pos="1852254" algn="l"/>
                <a:tab pos="5884182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La infraestructura del sistema provee servicios públicos de cultura, recreación y comerciales, entre otros</a:t>
            </a:r>
          </a:p>
          <a:p>
            <a:pPr marL="1852254" lvl="1" indent="-1678021">
              <a:spcBef>
                <a:spcPts val="1200"/>
              </a:spcBef>
              <a:buClr>
                <a:srgbClr val="37508F"/>
              </a:buClr>
              <a:tabLst>
                <a:tab pos="1852254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Servicios: 	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Revisión del diseño y supervisión de los trabajos de obra civil, elevación de torres y equipamiento; pruebas de integración de sistemas, puesta en servicio y coordinación técnica</a:t>
            </a:r>
            <a:endParaRPr lang="en-GB" sz="1500" dirty="0">
              <a:solidFill>
                <a:schemeClr val="tx1"/>
              </a:solidFill>
              <a:latin typeface="Arial" charset="0"/>
              <a:sym typeface="Arial" charset="0"/>
            </a:endParaRPr>
          </a:p>
        </p:txBody>
      </p:sp>
      <p:sp>
        <p:nvSpPr>
          <p:cNvPr id="10" name="Text Box 3"/>
          <p:cNvSpPr txBox="1">
            <a:spLocks/>
          </p:cNvSpPr>
          <p:nvPr/>
        </p:nvSpPr>
        <p:spPr bwMode="auto">
          <a:xfrm>
            <a:off x="814388" y="542925"/>
            <a:ext cx="7897812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7305" tIns="33652" rIns="67305" bIns="33652">
            <a:spAutoFit/>
          </a:bodyPr>
          <a:lstStyle/>
          <a:p>
            <a:pPr marL="393700" indent="-393700">
              <a:spcBef>
                <a:spcPct val="50000"/>
              </a:spcBef>
            </a:pPr>
            <a:r>
              <a:rPr lang="es-ES" sz="2100" dirty="0" smtClean="0">
                <a:solidFill>
                  <a:srgbClr val="37508F"/>
                </a:solidFill>
                <a:latin typeface="Arial" charset="0"/>
              </a:rPr>
              <a:t>ILF Consulting Engineers </a:t>
            </a:r>
            <a:r>
              <a:rPr lang="es-ES" sz="2100" dirty="0">
                <a:solidFill>
                  <a:srgbClr val="37508F"/>
                </a:solidFill>
                <a:latin typeface="Arial" charset="0"/>
              </a:rPr>
              <a:t/>
            </a:r>
            <a:br>
              <a:rPr lang="es-ES" sz="2100" dirty="0">
                <a:solidFill>
                  <a:srgbClr val="37508F"/>
                </a:solidFill>
                <a:latin typeface="Arial" charset="0"/>
              </a:rPr>
            </a:br>
            <a:r>
              <a:rPr lang="es-ES" sz="2100" dirty="0">
                <a:solidFill>
                  <a:srgbClr val="E9AC00"/>
                </a:solidFill>
                <a:latin typeface="Arial" charset="0"/>
              </a:rPr>
              <a:t>Áreas de actividad: Transporte &amp; Obras</a:t>
            </a:r>
          </a:p>
        </p:txBody>
      </p:sp>
      <p:pic>
        <p:nvPicPr>
          <p:cNvPr id="11" name="Picture 4" descr="e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4815" y="3970857"/>
            <a:ext cx="2193541" cy="1904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202164" y="1787054"/>
            <a:ext cx="2227399" cy="2054944"/>
            <a:chOff x="5956" y="1601"/>
            <a:chExt cx="1842" cy="184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5984" y="1601"/>
              <a:ext cx="1814" cy="1841"/>
              <a:chOff x="5984" y="1601"/>
              <a:chExt cx="1814" cy="1841"/>
            </a:xfrm>
          </p:grpSpPr>
          <p:pic>
            <p:nvPicPr>
              <p:cNvPr id="47113" name="Picture 4" descr="j0408322[1]">
                <a:hlinkClick r:id="rId3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442" t="4523" r="6000" b="4655"/>
              <a:stretch>
                <a:fillRect/>
              </a:stretch>
            </p:blipFill>
            <p:spPr bwMode="auto">
              <a:xfrm>
                <a:off x="5984" y="1601"/>
                <a:ext cx="1814" cy="1841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47114" name="Oval 5"/>
              <p:cNvSpPr>
                <a:spLocks noChangeAspect="1" noChangeArrowheads="1"/>
              </p:cNvSpPr>
              <p:nvPr/>
            </p:nvSpPr>
            <p:spPr bwMode="auto">
              <a:xfrm>
                <a:off x="7257" y="2413"/>
                <a:ext cx="62" cy="6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AT"/>
              </a:p>
            </p:txBody>
          </p:sp>
        </p:grpSp>
        <p:sp>
          <p:nvSpPr>
            <p:cNvPr id="47111" name="Text Box 6"/>
            <p:cNvSpPr txBox="1">
              <a:spLocks noChangeAspect="1" noChangeArrowheads="1"/>
            </p:cNvSpPr>
            <p:nvPr/>
          </p:nvSpPr>
          <p:spPr bwMode="auto">
            <a:xfrm>
              <a:off x="6843" y="2453"/>
              <a:ext cx="86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de-DE" sz="1000" b="1" dirty="0" err="1">
                  <a:solidFill>
                    <a:schemeClr val="tx1"/>
                  </a:solidFill>
                  <a:latin typeface="Arial" charset="0"/>
                </a:rPr>
                <a:t>Warsaw</a:t>
              </a:r>
              <a:endParaRPr lang="de-DE" sz="10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7112" name="Text Box 7"/>
            <p:cNvSpPr txBox="1">
              <a:spLocks noChangeAspect="1" noChangeArrowheads="1"/>
            </p:cNvSpPr>
            <p:nvPr/>
          </p:nvSpPr>
          <p:spPr bwMode="auto">
            <a:xfrm>
              <a:off x="5956" y="3202"/>
              <a:ext cx="118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de-DE" sz="1000" b="1" dirty="0" err="1">
                  <a:solidFill>
                    <a:schemeClr val="tx1"/>
                  </a:solidFill>
                  <a:latin typeface="Arial" charset="0"/>
                </a:rPr>
                <a:t>Poland</a:t>
              </a:r>
              <a:endParaRPr lang="de-DE" sz="10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6" name="Foliennummernplatzhalter 3"/>
          <p:cNvSpPr txBox="1">
            <a:spLocks noGrp="1"/>
          </p:cNvSpPr>
          <p:nvPr/>
        </p:nvSpPr>
        <p:spPr bwMode="auto">
          <a:xfrm>
            <a:off x="6598760" y="6294314"/>
            <a:ext cx="2312045" cy="4766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67338" tIns="33669" rIns="67338" bIns="33669"/>
          <a:lstStyle/>
          <a:p>
            <a:pPr algn="r">
              <a:defRPr/>
            </a:pPr>
            <a:r>
              <a:rPr lang="de-AT" sz="1000" dirty="0" err="1">
                <a:solidFill>
                  <a:schemeClr val="tx1"/>
                </a:solidFill>
                <a:latin typeface="+mn-lt"/>
              </a:rPr>
              <a:t>page</a:t>
            </a:r>
            <a:r>
              <a:rPr lang="de-AT" sz="1000" dirty="0">
                <a:solidFill>
                  <a:schemeClr val="tx1"/>
                </a:solidFill>
                <a:latin typeface="+mn-lt"/>
              </a:rPr>
              <a:t> </a:t>
            </a:r>
            <a:fld id="{46DCC7F9-2D4A-472F-A549-EE85F3CE262B}" type="slidenum">
              <a:rPr lang="de-AT" sz="1000">
                <a:solidFill>
                  <a:schemeClr val="tx1"/>
                </a:solidFill>
                <a:latin typeface="+mn-lt"/>
              </a:rPr>
              <a:pPr algn="r">
                <a:defRPr/>
              </a:pPr>
              <a:t>22</a:t>
            </a:fld>
            <a:endParaRPr lang="de-AT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921432" y="1454424"/>
            <a:ext cx="6280733" cy="47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Font typeface="Wingdings" pitchFamily="2" charset="2"/>
              <a:buChar char="n"/>
              <a:tabLst>
                <a:tab pos="1847577" algn="l"/>
                <a:tab pos="5884182" algn="l"/>
              </a:tabLst>
            </a:pPr>
            <a:r>
              <a:rPr lang="es-MX" b="1" u="sng" dirty="0" smtClean="0">
                <a:solidFill>
                  <a:srgbClr val="354F9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s-MX" b="1" u="sng" dirty="0" smtClean="0">
                <a:solidFill>
                  <a:srgbClr val="37508F"/>
                </a:solidFill>
                <a:latin typeface="Arial" charset="0"/>
                <a:cs typeface="Arial" charset="0"/>
                <a:sym typeface="Arial" charset="0"/>
              </a:rPr>
              <a:t>Línea 2 del Metro de Varsovia, Polonia</a:t>
            </a:r>
            <a:r>
              <a:rPr lang="es-MX" b="1" u="sng" dirty="0" smtClean="0">
                <a:solidFill>
                  <a:srgbClr val="354F90"/>
                </a:solidFill>
                <a:latin typeface="Arial" charset="0"/>
                <a:cs typeface="Arial" charset="0"/>
                <a:sym typeface="Arial" charset="0"/>
              </a:rPr>
              <a:t>	 </a:t>
            </a:r>
            <a:endParaRPr lang="es-MX" u="sng" dirty="0" smtClean="0">
              <a:solidFill>
                <a:srgbClr val="354F90"/>
              </a:solidFill>
              <a:latin typeface="Arial" charset="0"/>
              <a:sym typeface="Arial" charset="0"/>
            </a:endParaRPr>
          </a:p>
          <a:p>
            <a:pPr marL="1852254" lvl="1" indent="-1678021">
              <a:spcBef>
                <a:spcPct val="100000"/>
              </a:spcBef>
              <a:buClr>
                <a:srgbClr val="37508F"/>
              </a:buClr>
              <a:tabLst>
                <a:tab pos="1847577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Tipo de Sistema:</a:t>
            </a:r>
            <a:r>
              <a:rPr lang="es-MX" sz="1500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	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Sistema de metro </a:t>
            </a:r>
          </a:p>
          <a:p>
            <a:pPr marL="1852254" lvl="1" indent="-1678021">
              <a:spcBef>
                <a:spcPct val="100000"/>
              </a:spcBef>
              <a:buClr>
                <a:srgbClr val="37508F"/>
              </a:buClr>
              <a:tabLst>
                <a:tab pos="1847577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Cliente: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 	Metro de Varsovia</a:t>
            </a:r>
          </a:p>
          <a:p>
            <a:pPr marL="1852254" lvl="1" indent="-1678021">
              <a:spcBef>
                <a:spcPct val="100000"/>
              </a:spcBef>
              <a:buClr>
                <a:srgbClr val="37508F"/>
              </a:buClr>
              <a:tabLst>
                <a:tab pos="1847577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Ejecución: 	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2007-2009</a:t>
            </a:r>
          </a:p>
          <a:p>
            <a:pPr marL="1852254" lvl="1" indent="-1678021">
              <a:spcBef>
                <a:spcPct val="100000"/>
              </a:spcBef>
              <a:buClr>
                <a:srgbClr val="37508F"/>
              </a:buClr>
              <a:tabLst>
                <a:tab pos="1847577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Data: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 	Nueva línea de metro subterráneo</a:t>
            </a:r>
          </a:p>
          <a:p>
            <a:pPr marL="2016000" lvl="1" indent="-144000">
              <a:spcBef>
                <a:spcPts val="0"/>
              </a:spcBef>
              <a:buClr>
                <a:srgbClr val="37508F"/>
              </a:buClr>
              <a:buFont typeface="Arial" pitchFamily="34" charset="0"/>
              <a:buChar char="•"/>
              <a:tabLst>
                <a:tab pos="1847577" algn="l"/>
                <a:tab pos="5884182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Longitud total = 5 km </a:t>
            </a:r>
          </a:p>
          <a:p>
            <a:pPr marL="2016000" lvl="1" indent="-144000">
              <a:spcBef>
                <a:spcPts val="0"/>
              </a:spcBef>
              <a:buClr>
                <a:srgbClr val="37508F"/>
              </a:buClr>
              <a:buFont typeface="Arial" pitchFamily="34" charset="0"/>
              <a:buChar char="•"/>
              <a:tabLst>
                <a:tab pos="1847577" algn="l"/>
                <a:tab pos="5884182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7 estaciones</a:t>
            </a:r>
            <a:b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</a:br>
            <a:endParaRPr lang="es-MX" sz="1500" dirty="0" smtClean="0">
              <a:solidFill>
                <a:schemeClr val="tx1"/>
              </a:solidFill>
              <a:latin typeface="Arial" charset="0"/>
              <a:sym typeface="Arial" charset="0"/>
            </a:endParaRPr>
          </a:p>
          <a:p>
            <a:pPr marL="1852254" lvl="1" indent="-1678021">
              <a:spcBef>
                <a:spcPct val="100000"/>
              </a:spcBef>
              <a:buClr>
                <a:srgbClr val="37508F"/>
              </a:buClr>
              <a:tabLst>
                <a:tab pos="1847577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Servicios: 	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Servicios de Consultoría Técnica para:</a:t>
            </a:r>
          </a:p>
          <a:p>
            <a:pPr marL="2016000" lvl="1" indent="-144000">
              <a:spcBef>
                <a:spcPts val="0"/>
              </a:spcBef>
              <a:buClr>
                <a:srgbClr val="37508F"/>
              </a:buClr>
              <a:buFont typeface="Arial" pitchFamily="34" charset="0"/>
              <a:buChar char="•"/>
              <a:tabLst>
                <a:tab pos="1847577" algn="l"/>
                <a:tab pos="5884182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Diseño conceptual</a:t>
            </a:r>
          </a:p>
          <a:p>
            <a:pPr marL="2016000" lvl="1" indent="-144000">
              <a:spcBef>
                <a:spcPts val="0"/>
              </a:spcBef>
              <a:buClr>
                <a:srgbClr val="37508F"/>
              </a:buClr>
              <a:buFont typeface="Arial" pitchFamily="34" charset="0"/>
              <a:buChar char="•"/>
              <a:tabLst>
                <a:tab pos="1847577" algn="l"/>
                <a:tab pos="5884182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Preparación de los documentos de licitación</a:t>
            </a:r>
          </a:p>
          <a:p>
            <a:pPr marL="2016000" lvl="1" indent="-144000">
              <a:spcBef>
                <a:spcPts val="0"/>
              </a:spcBef>
              <a:buClr>
                <a:srgbClr val="37508F"/>
              </a:buClr>
              <a:buFont typeface="Arial" pitchFamily="34" charset="0"/>
              <a:buChar char="•"/>
              <a:tabLst>
                <a:tab pos="1847577" algn="l"/>
                <a:tab pos="5884182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Selección del proveedor</a:t>
            </a:r>
            <a:endParaRPr lang="es-MX" sz="1500" dirty="0">
              <a:solidFill>
                <a:schemeClr val="tx1"/>
              </a:solidFill>
              <a:latin typeface="Arial" charset="0"/>
              <a:sym typeface="Arial" charset="0"/>
            </a:endParaRPr>
          </a:p>
        </p:txBody>
      </p:sp>
      <p:pic>
        <p:nvPicPr>
          <p:cNvPr id="47109" name="Picture 7"/>
          <p:cNvPicPr preferRelativeResize="0">
            <a:picLocks/>
          </p:cNvPicPr>
          <p:nvPr/>
        </p:nvPicPr>
        <p:blipFill>
          <a:blip r:embed="rId5" cstate="print"/>
          <a:srcRect l="25710" r="6342"/>
          <a:stretch>
            <a:fillRect/>
          </a:stretch>
        </p:blipFill>
        <p:spPr bwMode="auto">
          <a:xfrm>
            <a:off x="7236024" y="3941341"/>
            <a:ext cx="2193541" cy="2024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 Box 3"/>
          <p:cNvSpPr txBox="1">
            <a:spLocks/>
          </p:cNvSpPr>
          <p:nvPr/>
        </p:nvSpPr>
        <p:spPr bwMode="auto">
          <a:xfrm>
            <a:off x="814388" y="542925"/>
            <a:ext cx="7897812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7305" tIns="33652" rIns="67305" bIns="33652">
            <a:spAutoFit/>
          </a:bodyPr>
          <a:lstStyle/>
          <a:p>
            <a:pPr marL="393700" indent="-393700">
              <a:spcBef>
                <a:spcPct val="50000"/>
              </a:spcBef>
            </a:pPr>
            <a:r>
              <a:rPr lang="es-ES" sz="2100" dirty="0" smtClean="0">
                <a:solidFill>
                  <a:srgbClr val="37508F"/>
                </a:solidFill>
                <a:latin typeface="Arial" charset="0"/>
              </a:rPr>
              <a:t>ILF Consulting Engineers </a:t>
            </a:r>
            <a:r>
              <a:rPr lang="es-ES" sz="2100" dirty="0">
                <a:solidFill>
                  <a:srgbClr val="37508F"/>
                </a:solidFill>
                <a:latin typeface="Arial" charset="0"/>
              </a:rPr>
              <a:t/>
            </a:r>
            <a:br>
              <a:rPr lang="es-ES" sz="2100" dirty="0">
                <a:solidFill>
                  <a:srgbClr val="37508F"/>
                </a:solidFill>
                <a:latin typeface="Arial" charset="0"/>
              </a:rPr>
            </a:br>
            <a:r>
              <a:rPr lang="es-ES" sz="2100" dirty="0">
                <a:solidFill>
                  <a:srgbClr val="E9AC00"/>
                </a:solidFill>
                <a:latin typeface="Arial" charset="0"/>
              </a:rPr>
              <a:t>Áreas de actividad: Transporte &amp; Obras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 txBox="1">
            <a:spLocks noGrp="1"/>
          </p:cNvSpPr>
          <p:nvPr/>
        </p:nvSpPr>
        <p:spPr bwMode="auto">
          <a:xfrm>
            <a:off x="6598760" y="6294314"/>
            <a:ext cx="2312045" cy="4766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67338" tIns="33669" rIns="67338" bIns="33669"/>
          <a:lstStyle/>
          <a:p>
            <a:pPr algn="r">
              <a:defRPr/>
            </a:pPr>
            <a:r>
              <a:rPr lang="de-AT" sz="1000" dirty="0" err="1">
                <a:solidFill>
                  <a:schemeClr val="tx1"/>
                </a:solidFill>
                <a:latin typeface="+mn-lt"/>
              </a:rPr>
              <a:t>page</a:t>
            </a:r>
            <a:r>
              <a:rPr lang="de-AT" sz="1000" dirty="0">
                <a:solidFill>
                  <a:schemeClr val="tx1"/>
                </a:solidFill>
                <a:latin typeface="+mn-lt"/>
              </a:rPr>
              <a:t> </a:t>
            </a:r>
            <a:fld id="{80531A51-029B-4BA3-9045-90A53CCE32D2}" type="slidenum">
              <a:rPr lang="de-AT" sz="1000">
                <a:solidFill>
                  <a:schemeClr val="tx1"/>
                </a:solidFill>
                <a:latin typeface="+mn-lt"/>
              </a:rPr>
              <a:pPr algn="r">
                <a:defRPr/>
              </a:pPr>
              <a:t>23</a:t>
            </a:fld>
            <a:endParaRPr lang="de-AT" sz="1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4035" name="Picture 3" descr="Bild0"/>
          <p:cNvPicPr preferRelativeResize="0">
            <a:picLocks noChangeArrowheads="1"/>
          </p:cNvPicPr>
          <p:nvPr/>
        </p:nvPicPr>
        <p:blipFill>
          <a:blip r:embed="rId3" cstate="print"/>
          <a:srcRect l="34015" t="1189" r="11220" b="1663"/>
          <a:stretch>
            <a:fillRect/>
          </a:stretch>
        </p:blipFill>
        <p:spPr bwMode="auto">
          <a:xfrm>
            <a:off x="7234815" y="3378516"/>
            <a:ext cx="2193541" cy="2024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921433" y="1454424"/>
            <a:ext cx="6087256" cy="47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Font typeface="Wingdings" pitchFamily="2" charset="2"/>
              <a:buChar char="n"/>
              <a:tabLst>
                <a:tab pos="1852254" algn="l"/>
                <a:tab pos="5884182" algn="l"/>
              </a:tabLst>
            </a:pPr>
            <a:r>
              <a:rPr lang="es-MX" b="1" u="sng" dirty="0" smtClean="0">
                <a:solidFill>
                  <a:srgbClr val="354F90"/>
                </a:solidFill>
                <a:latin typeface="Arial" charset="0"/>
                <a:cs typeface="Arial" charset="0"/>
                <a:sym typeface="Arial" charset="0"/>
              </a:rPr>
              <a:t> Sistema de Tren Ligero Regional</a:t>
            </a:r>
            <a:r>
              <a:rPr lang="es-MX" b="1" u="sng" dirty="0" smtClean="0">
                <a:solidFill>
                  <a:srgbClr val="37508F"/>
                </a:solidFill>
                <a:latin typeface="Arial" charset="0"/>
                <a:cs typeface="Arial" charset="0"/>
                <a:sym typeface="Arial" charset="0"/>
              </a:rPr>
              <a:t>, Austria	</a:t>
            </a:r>
            <a:r>
              <a:rPr lang="es-MX" b="1" u="sng" dirty="0" smtClean="0">
                <a:solidFill>
                  <a:srgbClr val="354F9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endParaRPr lang="es-MX" u="sng" dirty="0" smtClean="0">
              <a:solidFill>
                <a:srgbClr val="354F90"/>
              </a:solidFill>
              <a:latin typeface="Arial" charset="0"/>
              <a:sym typeface="Arial" charset="0"/>
            </a:endParaRPr>
          </a:p>
          <a:p>
            <a:pPr marL="1852254" lvl="1" indent="-1678021">
              <a:spcBef>
                <a:spcPct val="100000"/>
              </a:spcBef>
              <a:buClr>
                <a:srgbClr val="37508F"/>
              </a:buClr>
              <a:tabLst>
                <a:tab pos="1852254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Tipo de Sistema:</a:t>
            </a:r>
            <a:r>
              <a:rPr lang="es-MX" sz="1500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	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Tren Ligero</a:t>
            </a:r>
          </a:p>
          <a:p>
            <a:pPr marL="1852254" lvl="1" indent="-1678021">
              <a:spcBef>
                <a:spcPct val="100000"/>
              </a:spcBef>
              <a:buClr>
                <a:srgbClr val="37508F"/>
              </a:buClr>
              <a:tabLst>
                <a:tab pos="1852254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Cliente:	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Gobierno Federal del Tirol</a:t>
            </a:r>
          </a:p>
          <a:p>
            <a:pPr marL="1852254" lvl="1" indent="-1678021">
              <a:spcBef>
                <a:spcPct val="100000"/>
              </a:spcBef>
              <a:buClr>
                <a:srgbClr val="37508F"/>
              </a:buClr>
              <a:tabLst>
                <a:tab pos="1852254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Ejecución: 	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2005 – 2009</a:t>
            </a:r>
          </a:p>
          <a:p>
            <a:pPr marL="1852254" lvl="1" indent="-1678021">
              <a:spcBef>
                <a:spcPct val="100000"/>
              </a:spcBef>
              <a:buClr>
                <a:srgbClr val="37508F"/>
              </a:buClr>
              <a:tabLst>
                <a:tab pos="1852254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Data: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 	 Línea nueva de doble vía LRS 	</a:t>
            </a:r>
          </a:p>
          <a:p>
            <a:pPr marL="2016000" lvl="1" indent="-144000">
              <a:spcBef>
                <a:spcPts val="0"/>
              </a:spcBef>
              <a:buClr>
                <a:srgbClr val="37508F"/>
              </a:buClr>
              <a:buFont typeface="Arial" pitchFamily="34" charset="0"/>
              <a:buChar char="•"/>
              <a:tabLst>
                <a:tab pos="1852254" algn="l"/>
                <a:tab pos="5884182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Longitud total = 28 km</a:t>
            </a:r>
          </a:p>
          <a:p>
            <a:pPr marL="2016000" lvl="1" indent="-144000">
              <a:spcBef>
                <a:spcPts val="0"/>
              </a:spcBef>
              <a:buClr>
                <a:srgbClr val="37508F"/>
              </a:buClr>
              <a:buFont typeface="Arial" pitchFamily="34" charset="0"/>
              <a:buChar char="•"/>
              <a:tabLst>
                <a:tab pos="1852254" algn="l"/>
                <a:tab pos="5884182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Velocidad de diseño = 50-70 km/h </a:t>
            </a:r>
          </a:p>
          <a:p>
            <a:pPr marL="2016000" lvl="1" indent="-144000">
              <a:spcBef>
                <a:spcPts val="0"/>
              </a:spcBef>
              <a:buClr>
                <a:srgbClr val="37508F"/>
              </a:buClr>
              <a:buFont typeface="Arial" pitchFamily="34" charset="0"/>
              <a:buChar char="•"/>
              <a:tabLst>
                <a:tab pos="1852254" algn="l"/>
                <a:tab pos="5884182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40 paradas, 4 nuevos puentes</a:t>
            </a:r>
          </a:p>
          <a:p>
            <a:pPr marL="1852254" lvl="1" indent="-1678021">
              <a:spcBef>
                <a:spcPct val="100000"/>
              </a:spcBef>
              <a:buClr>
                <a:srgbClr val="37508F"/>
              </a:buClr>
              <a:tabLst>
                <a:tab pos="1852254" algn="l"/>
                <a:tab pos="5884182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Servicios: 	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Estudio de factibilidad y diseño preliminar para  </a:t>
            </a:r>
            <a:b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</a:b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 LRS, paradas, obras viales</a:t>
            </a:r>
          </a:p>
          <a:p>
            <a:pPr marL="2016000" lvl="1" indent="-144000">
              <a:spcBef>
                <a:spcPts val="0"/>
              </a:spcBef>
              <a:buClr>
                <a:srgbClr val="37508F"/>
              </a:buClr>
              <a:buFont typeface="Arial" pitchFamily="34" charset="0"/>
              <a:buChar char="•"/>
              <a:tabLst>
                <a:tab pos="1852254" algn="l"/>
                <a:tab pos="5884182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Apoyo para la aplicación del procedimiento de concesión</a:t>
            </a:r>
          </a:p>
          <a:p>
            <a:pPr marL="2016000" lvl="1" indent="-144000">
              <a:spcBef>
                <a:spcPts val="0"/>
              </a:spcBef>
              <a:buClr>
                <a:srgbClr val="37508F"/>
              </a:buClr>
              <a:buFont typeface="Arial" pitchFamily="34" charset="0"/>
              <a:buChar char="•"/>
              <a:tabLst>
                <a:tab pos="1852254" algn="l"/>
                <a:tab pos="5884182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Apoyo para el proceso de licitación</a:t>
            </a:r>
          </a:p>
          <a:p>
            <a:pPr marL="2016000" lvl="1" indent="-144000">
              <a:spcBef>
                <a:spcPts val="0"/>
              </a:spcBef>
              <a:buClr>
                <a:srgbClr val="37508F"/>
              </a:buClr>
              <a:buFont typeface="Arial" pitchFamily="34" charset="0"/>
              <a:buChar char="•"/>
              <a:tabLst>
                <a:tab pos="1852254" algn="l"/>
                <a:tab pos="5884182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Concepto de operación</a:t>
            </a:r>
            <a:r>
              <a:rPr lang="es-MX" sz="1400" dirty="0" smtClean="0">
                <a:latin typeface="Arial" charset="0"/>
                <a:sym typeface="Arial" charset="0"/>
              </a:rPr>
              <a:t/>
            </a:r>
            <a:br>
              <a:rPr lang="es-MX" sz="1400" dirty="0" smtClean="0">
                <a:latin typeface="Arial" charset="0"/>
                <a:sym typeface="Arial" charset="0"/>
              </a:rPr>
            </a:br>
            <a:endParaRPr lang="es-MX" sz="1400" dirty="0">
              <a:solidFill>
                <a:schemeClr val="tx1"/>
              </a:solidFill>
              <a:latin typeface="Arial" charset="0"/>
              <a:sym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234815" y="1789286"/>
            <a:ext cx="2193541" cy="1357313"/>
            <a:chOff x="5984" y="1603"/>
            <a:chExt cx="1814" cy="1216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5984" y="1603"/>
              <a:ext cx="1814" cy="1216"/>
              <a:chOff x="5984" y="1603"/>
              <a:chExt cx="1814" cy="1216"/>
            </a:xfrm>
          </p:grpSpPr>
          <p:pic>
            <p:nvPicPr>
              <p:cNvPr id="44041" name="Picture 10" descr="j0405676[1]">
                <a:hlinkClick r:id="rId4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4962" t="7645" r="4778" b="8409"/>
              <a:stretch>
                <a:fillRect/>
              </a:stretch>
            </p:blipFill>
            <p:spPr bwMode="auto">
              <a:xfrm>
                <a:off x="5984" y="1603"/>
                <a:ext cx="1814" cy="121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44042" name="Oval 11"/>
              <p:cNvSpPr>
                <a:spLocks noChangeAspect="1" noChangeArrowheads="1"/>
              </p:cNvSpPr>
              <p:nvPr/>
            </p:nvSpPr>
            <p:spPr bwMode="auto">
              <a:xfrm>
                <a:off x="6426" y="2309"/>
                <a:ext cx="62" cy="6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AT"/>
              </a:p>
            </p:txBody>
          </p:sp>
        </p:grpSp>
        <p:sp>
          <p:nvSpPr>
            <p:cNvPr id="44039" name="Text Box 12"/>
            <p:cNvSpPr txBox="1">
              <a:spLocks noChangeAspect="1" noChangeArrowheads="1"/>
            </p:cNvSpPr>
            <p:nvPr/>
          </p:nvSpPr>
          <p:spPr bwMode="auto">
            <a:xfrm>
              <a:off x="6472" y="2228"/>
              <a:ext cx="66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de-DE" sz="1000" b="1" dirty="0">
                  <a:solidFill>
                    <a:schemeClr val="tx1"/>
                  </a:solidFill>
                  <a:latin typeface="Arial" charset="0"/>
                </a:rPr>
                <a:t>Innsbruck</a:t>
              </a:r>
            </a:p>
          </p:txBody>
        </p:sp>
        <p:sp>
          <p:nvSpPr>
            <p:cNvPr id="44040" name="Text Box 13"/>
            <p:cNvSpPr txBox="1">
              <a:spLocks noChangeAspect="1" noChangeArrowheads="1"/>
            </p:cNvSpPr>
            <p:nvPr/>
          </p:nvSpPr>
          <p:spPr bwMode="auto">
            <a:xfrm>
              <a:off x="5984" y="1603"/>
              <a:ext cx="75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de-DE" sz="1000" b="1" dirty="0">
                  <a:solidFill>
                    <a:schemeClr val="tx1"/>
                  </a:solidFill>
                  <a:latin typeface="Arial" charset="0"/>
                </a:rPr>
                <a:t>Austria</a:t>
              </a:r>
              <a:endParaRPr lang="de-DE" sz="10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1" name="Text Box 3"/>
          <p:cNvSpPr txBox="1">
            <a:spLocks/>
          </p:cNvSpPr>
          <p:nvPr/>
        </p:nvSpPr>
        <p:spPr bwMode="auto">
          <a:xfrm>
            <a:off x="814388" y="542925"/>
            <a:ext cx="7897812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7305" tIns="33652" rIns="67305" bIns="33652">
            <a:spAutoFit/>
          </a:bodyPr>
          <a:lstStyle/>
          <a:p>
            <a:pPr marL="393700" indent="-393700">
              <a:spcBef>
                <a:spcPct val="50000"/>
              </a:spcBef>
            </a:pPr>
            <a:r>
              <a:rPr lang="es-ES" sz="2100" dirty="0" smtClean="0">
                <a:solidFill>
                  <a:srgbClr val="37508F"/>
                </a:solidFill>
                <a:latin typeface="Arial" charset="0"/>
              </a:rPr>
              <a:t>ILF Consulting Engineers </a:t>
            </a:r>
            <a:r>
              <a:rPr lang="es-ES" sz="2100" dirty="0">
                <a:solidFill>
                  <a:srgbClr val="37508F"/>
                </a:solidFill>
                <a:latin typeface="Arial" charset="0"/>
              </a:rPr>
              <a:t/>
            </a:r>
            <a:br>
              <a:rPr lang="es-ES" sz="2100" dirty="0">
                <a:solidFill>
                  <a:srgbClr val="37508F"/>
                </a:solidFill>
                <a:latin typeface="Arial" charset="0"/>
              </a:rPr>
            </a:br>
            <a:r>
              <a:rPr lang="es-ES" sz="2100" dirty="0">
                <a:solidFill>
                  <a:srgbClr val="E9AC00"/>
                </a:solidFill>
                <a:latin typeface="Arial" charset="0"/>
              </a:rPr>
              <a:t>Áreas de actividad: Transporte &amp; Obras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8" descr="kreuzung_anichstrasse_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5141" y="3359872"/>
            <a:ext cx="2193541" cy="2024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Foliennummernplatzhalter 3"/>
          <p:cNvSpPr txBox="1">
            <a:spLocks noGrp="1"/>
          </p:cNvSpPr>
          <p:nvPr/>
        </p:nvSpPr>
        <p:spPr bwMode="auto">
          <a:xfrm>
            <a:off x="6598760" y="6294314"/>
            <a:ext cx="2312045" cy="4766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67338" tIns="33669" rIns="67338" bIns="33669"/>
          <a:lstStyle/>
          <a:p>
            <a:pPr algn="r">
              <a:defRPr/>
            </a:pPr>
            <a:r>
              <a:rPr lang="de-AT" sz="1000" dirty="0" err="1">
                <a:solidFill>
                  <a:schemeClr val="tx1"/>
                </a:solidFill>
                <a:latin typeface="+mn-lt"/>
              </a:rPr>
              <a:t>page</a:t>
            </a:r>
            <a:r>
              <a:rPr lang="de-AT" sz="1000" dirty="0">
                <a:solidFill>
                  <a:schemeClr val="tx1"/>
                </a:solidFill>
                <a:latin typeface="+mn-lt"/>
              </a:rPr>
              <a:t> </a:t>
            </a:r>
            <a:fld id="{A0FABFAE-0C0C-4119-A876-84CDC42DC431}" type="slidenum">
              <a:rPr lang="de-AT" sz="1000">
                <a:solidFill>
                  <a:schemeClr val="tx1"/>
                </a:solidFill>
                <a:latin typeface="+mn-lt"/>
              </a:rPr>
              <a:pPr algn="r">
                <a:defRPr/>
              </a:pPr>
              <a:t>24</a:t>
            </a:fld>
            <a:endParaRPr lang="de-AT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921432" y="1454424"/>
            <a:ext cx="6107165" cy="47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Font typeface="Wingdings" pitchFamily="2" charset="2"/>
              <a:buChar char="n"/>
              <a:tabLst>
                <a:tab pos="1847577" algn="l"/>
                <a:tab pos="5879504" algn="l"/>
              </a:tabLst>
            </a:pPr>
            <a:r>
              <a:rPr lang="es-MX" b="1" u="sng" dirty="0" smtClean="0">
                <a:solidFill>
                  <a:srgbClr val="354F90"/>
                </a:solidFill>
                <a:latin typeface="Arial" charset="0"/>
                <a:cs typeface="Arial" charset="0"/>
                <a:sym typeface="Arial" charset="0"/>
              </a:rPr>
              <a:t> Línea de Tranvía Innsbruck,  Austria	 </a:t>
            </a:r>
            <a:endParaRPr lang="es-MX" u="sng" dirty="0" smtClean="0">
              <a:solidFill>
                <a:srgbClr val="354F90"/>
              </a:solidFill>
              <a:latin typeface="Arial" charset="0"/>
              <a:sym typeface="Arial" charset="0"/>
            </a:endParaRPr>
          </a:p>
          <a:p>
            <a:pPr marL="1852254" lvl="1" indent="-1678021">
              <a:spcBef>
                <a:spcPts val="1200"/>
              </a:spcBef>
              <a:buClr>
                <a:srgbClr val="37508F"/>
              </a:buClr>
              <a:tabLst>
                <a:tab pos="1847577" algn="l"/>
                <a:tab pos="5879504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Tipo de Sistema:</a:t>
            </a:r>
            <a:r>
              <a:rPr lang="es-MX" sz="1500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	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Tranvía</a:t>
            </a:r>
          </a:p>
          <a:p>
            <a:pPr marL="1852254" lvl="1" indent="-1678021">
              <a:spcBef>
                <a:spcPts val="1200"/>
              </a:spcBef>
              <a:buClr>
                <a:srgbClr val="37508F"/>
              </a:buClr>
              <a:tabLst>
                <a:tab pos="1847577" algn="l"/>
                <a:tab pos="5879504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Cliente:	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Innsbrucker Verkehrsbetriebe AG, Austria</a:t>
            </a:r>
          </a:p>
          <a:p>
            <a:pPr marL="1852254" lvl="1" indent="-1678021">
              <a:spcBef>
                <a:spcPts val="1200"/>
              </a:spcBef>
              <a:buClr>
                <a:srgbClr val="37508F"/>
              </a:buClr>
              <a:tabLst>
                <a:tab pos="1847577" algn="l"/>
                <a:tab pos="5879504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Ejecución:  	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2006 – 2009</a:t>
            </a:r>
          </a:p>
          <a:p>
            <a:pPr marL="1852254" lvl="1" indent="-1678021">
              <a:spcBef>
                <a:spcPts val="1200"/>
              </a:spcBef>
              <a:buClr>
                <a:srgbClr val="37508F"/>
              </a:buClr>
              <a:tabLst>
                <a:tab pos="1847577" algn="l"/>
                <a:tab pos="5879504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Data: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 	Rehabilitación de la vía doble de la línea de tranvía</a:t>
            </a:r>
          </a:p>
          <a:p>
            <a:pPr marL="2016000" lvl="1" indent="-144000">
              <a:spcBef>
                <a:spcPts val="0"/>
              </a:spcBef>
              <a:buClr>
                <a:srgbClr val="37508F"/>
              </a:buClr>
              <a:buFont typeface="Arial" pitchFamily="34" charset="0"/>
              <a:buChar char="•"/>
              <a:tabLst>
                <a:tab pos="1847577" algn="l"/>
                <a:tab pos="5879504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Cerca de 2.2 km incluyendo 9 cambios, 10 cruces de vía, construcción de 10 paradas </a:t>
            </a:r>
          </a:p>
          <a:p>
            <a:pPr marL="2016000" lvl="1" indent="-144000">
              <a:spcBef>
                <a:spcPts val="0"/>
              </a:spcBef>
              <a:buClr>
                <a:srgbClr val="37508F"/>
              </a:buClr>
              <a:buFont typeface="Arial" pitchFamily="34" charset="0"/>
              <a:buChar char="•"/>
              <a:tabLst>
                <a:tab pos="1847577" algn="l"/>
                <a:tab pos="5879504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Relocalización de servicios municipales</a:t>
            </a:r>
          </a:p>
          <a:p>
            <a:pPr marL="1852254" lvl="1" indent="-1678021">
              <a:spcBef>
                <a:spcPct val="100000"/>
              </a:spcBef>
              <a:buClr>
                <a:srgbClr val="37508F"/>
              </a:buClr>
              <a:tabLst>
                <a:tab pos="1882775" algn="l"/>
                <a:tab pos="5878513" algn="l"/>
              </a:tabLst>
            </a:pP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Servicios: 	- 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Diseño conceptual</a:t>
            </a: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/>
            </a:r>
            <a:b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</a:b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- 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Solicitud de autorización de diseño</a:t>
            </a:r>
            <a:b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</a:b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-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 Coordinación durante la fase de diseño</a:t>
            </a:r>
            <a:b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</a:b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- 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Diseño de la licitación y soporte técnico </a:t>
            </a:r>
            <a:r>
              <a:rPr lang="es-MX" sz="1500" dirty="0" smtClean="0">
                <a:latin typeface="Arial" charset="0"/>
                <a:sym typeface="Arial" charset="0"/>
              </a:rPr>
              <a:t/>
            </a:r>
            <a:br>
              <a:rPr lang="es-MX" sz="1500" dirty="0" smtClean="0">
                <a:latin typeface="Arial" charset="0"/>
                <a:sym typeface="Arial" charset="0"/>
              </a:rPr>
            </a:b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-</a:t>
            </a:r>
            <a:r>
              <a:rPr lang="es-MX" sz="1500" dirty="0" smtClean="0">
                <a:latin typeface="Arial" charset="0"/>
                <a:sym typeface="Arial" charset="0"/>
              </a:rPr>
              <a:t> 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Diseño de construcción</a:t>
            </a:r>
            <a:r>
              <a:rPr lang="es-MX" sz="1500" dirty="0" smtClean="0">
                <a:latin typeface="Arial" charset="0"/>
                <a:sym typeface="Arial" charset="0"/>
              </a:rPr>
              <a:t/>
            </a:r>
            <a:br>
              <a:rPr lang="es-MX" sz="1500" dirty="0" smtClean="0">
                <a:latin typeface="Arial" charset="0"/>
                <a:sym typeface="Arial" charset="0"/>
              </a:rPr>
            </a:b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-</a:t>
            </a:r>
            <a:r>
              <a:rPr lang="es-MX" sz="1500" dirty="0" smtClean="0">
                <a:latin typeface="Arial" charset="0"/>
                <a:sym typeface="Arial" charset="0"/>
              </a:rPr>
              <a:t> 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Soporte durante las audiciencias públicas</a:t>
            </a:r>
            <a:r>
              <a:rPr lang="es-MX" sz="1500" dirty="0" smtClean="0">
                <a:latin typeface="Arial" charset="0"/>
                <a:sym typeface="Arial" charset="0"/>
              </a:rPr>
              <a:t/>
            </a:r>
            <a:br>
              <a:rPr lang="es-MX" sz="1500" dirty="0" smtClean="0">
                <a:latin typeface="Arial" charset="0"/>
                <a:sym typeface="Arial" charset="0"/>
              </a:rPr>
            </a:br>
            <a:r>
              <a:rPr lang="es-MX" sz="1500" b="1" dirty="0" smtClean="0">
                <a:solidFill>
                  <a:srgbClr val="37508F"/>
                </a:solidFill>
                <a:latin typeface="Arial" charset="0"/>
                <a:sym typeface="Arial" charset="0"/>
              </a:rPr>
              <a:t>-</a:t>
            </a:r>
            <a:r>
              <a:rPr lang="es-MX" sz="1500" dirty="0" smtClean="0">
                <a:latin typeface="Arial" charset="0"/>
                <a:sym typeface="Arial" charset="0"/>
              </a:rPr>
              <a:t> 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Supervisión de la construcción</a:t>
            </a:r>
            <a:endParaRPr lang="es-MX" sz="1500" dirty="0">
              <a:solidFill>
                <a:schemeClr val="tx1"/>
              </a:solidFill>
              <a:latin typeface="Arial" charset="0"/>
              <a:sym typeface="Arial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234815" y="1789286"/>
            <a:ext cx="2193541" cy="1357313"/>
            <a:chOff x="5984" y="1603"/>
            <a:chExt cx="1814" cy="1216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5984" y="1603"/>
              <a:ext cx="1814" cy="1216"/>
              <a:chOff x="5984" y="1603"/>
              <a:chExt cx="1814" cy="1216"/>
            </a:xfrm>
          </p:grpSpPr>
          <p:pic>
            <p:nvPicPr>
              <p:cNvPr id="43017" name="Picture 10" descr="j0405676[1]">
                <a:hlinkClick r:id="rId4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4962" t="7645" r="4778" b="8409"/>
              <a:stretch>
                <a:fillRect/>
              </a:stretch>
            </p:blipFill>
            <p:spPr bwMode="auto">
              <a:xfrm>
                <a:off x="5984" y="1603"/>
                <a:ext cx="1814" cy="121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43018" name="Oval 11"/>
              <p:cNvSpPr>
                <a:spLocks noChangeAspect="1" noChangeArrowheads="1"/>
              </p:cNvSpPr>
              <p:nvPr/>
            </p:nvSpPr>
            <p:spPr bwMode="auto">
              <a:xfrm>
                <a:off x="6426" y="2309"/>
                <a:ext cx="62" cy="6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AT"/>
              </a:p>
            </p:txBody>
          </p:sp>
        </p:grpSp>
        <p:sp>
          <p:nvSpPr>
            <p:cNvPr id="43015" name="Text Box 12"/>
            <p:cNvSpPr txBox="1">
              <a:spLocks noChangeAspect="1" noChangeArrowheads="1"/>
            </p:cNvSpPr>
            <p:nvPr/>
          </p:nvSpPr>
          <p:spPr bwMode="auto">
            <a:xfrm>
              <a:off x="6472" y="2228"/>
              <a:ext cx="66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de-DE" sz="1000" b="1" dirty="0">
                  <a:solidFill>
                    <a:schemeClr val="tx1"/>
                  </a:solidFill>
                  <a:latin typeface="Arial" charset="0"/>
                </a:rPr>
                <a:t>Innsbruck</a:t>
              </a:r>
            </a:p>
          </p:txBody>
        </p:sp>
        <p:sp>
          <p:nvSpPr>
            <p:cNvPr id="43016" name="Text Box 13"/>
            <p:cNvSpPr txBox="1">
              <a:spLocks noChangeAspect="1" noChangeArrowheads="1"/>
            </p:cNvSpPr>
            <p:nvPr/>
          </p:nvSpPr>
          <p:spPr bwMode="auto">
            <a:xfrm>
              <a:off x="5984" y="1603"/>
              <a:ext cx="75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de-DE" sz="1000" b="1" dirty="0">
                  <a:solidFill>
                    <a:schemeClr val="tx1"/>
                  </a:solidFill>
                  <a:latin typeface="Arial" charset="0"/>
                </a:rPr>
                <a:t>Austria</a:t>
              </a:r>
              <a:endParaRPr lang="de-DE" sz="10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1" name="Text Box 3"/>
          <p:cNvSpPr txBox="1">
            <a:spLocks/>
          </p:cNvSpPr>
          <p:nvPr/>
        </p:nvSpPr>
        <p:spPr bwMode="auto">
          <a:xfrm>
            <a:off x="814388" y="542925"/>
            <a:ext cx="7897812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7305" tIns="33652" rIns="67305" bIns="33652">
            <a:spAutoFit/>
          </a:bodyPr>
          <a:lstStyle/>
          <a:p>
            <a:pPr marL="393700" indent="-393700">
              <a:spcBef>
                <a:spcPct val="50000"/>
              </a:spcBef>
            </a:pPr>
            <a:r>
              <a:rPr lang="es-ES" sz="2100" dirty="0" smtClean="0">
                <a:solidFill>
                  <a:srgbClr val="37508F"/>
                </a:solidFill>
                <a:latin typeface="Arial" charset="0"/>
              </a:rPr>
              <a:t>ILF Consulting Engineers </a:t>
            </a:r>
            <a:r>
              <a:rPr lang="es-ES" sz="2100" dirty="0">
                <a:solidFill>
                  <a:srgbClr val="37508F"/>
                </a:solidFill>
                <a:latin typeface="Arial" charset="0"/>
              </a:rPr>
              <a:t/>
            </a:r>
            <a:br>
              <a:rPr lang="es-ES" sz="2100" dirty="0">
                <a:solidFill>
                  <a:srgbClr val="37508F"/>
                </a:solidFill>
                <a:latin typeface="Arial" charset="0"/>
              </a:rPr>
            </a:br>
            <a:r>
              <a:rPr lang="es-ES" sz="2100" dirty="0">
                <a:solidFill>
                  <a:srgbClr val="E9AC00"/>
                </a:solidFill>
                <a:latin typeface="Arial" charset="0"/>
              </a:rPr>
              <a:t>Áreas de actividad: Transporte &amp; Obras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741363" y="542925"/>
            <a:ext cx="8008937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s-ES" sz="2100" b="1" dirty="0" smtClean="0">
                <a:solidFill>
                  <a:srgbClr val="37508F"/>
                </a:solidFill>
                <a:latin typeface="Arial" charset="0"/>
                <a:cs typeface="Arial" charset="0"/>
                <a:sym typeface="Arial" charset="0"/>
              </a:rPr>
              <a:t>ILF Consulting Engineers</a:t>
            </a:r>
            <a:endParaRPr lang="es-ES" sz="2100" b="1" dirty="0">
              <a:solidFill>
                <a:srgbClr val="37508F"/>
              </a:solidFill>
              <a:latin typeface="Arial" charset="0"/>
              <a:cs typeface="Arial" charset="0"/>
              <a:sym typeface="Arial" charset="0"/>
            </a:endParaRP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de-DE" sz="2100" b="1" dirty="0">
                <a:solidFill>
                  <a:srgbClr val="37508F"/>
                </a:solidFill>
                <a:latin typeface="Arial" charset="0"/>
                <a:cs typeface="Arial" charset="0"/>
                <a:sym typeface="Arial" charset="0"/>
              </a:rPr>
              <a:t>¡</a:t>
            </a:r>
            <a:r>
              <a:rPr lang="es-ES" sz="2100" b="1" dirty="0">
                <a:solidFill>
                  <a:srgbClr val="37508F"/>
                </a:solidFill>
                <a:latin typeface="Arial" charset="0"/>
                <a:cs typeface="Arial" charset="0"/>
                <a:sym typeface="Arial" charset="0"/>
              </a:rPr>
              <a:t>Muchas gracias por su atención!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endParaRPr lang="es-ES" sz="2100" b="1" dirty="0">
              <a:solidFill>
                <a:srgbClr val="37508F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Página</a:t>
            </a:r>
            <a:r>
              <a:rPr lang="de-AT" smtClean="0"/>
              <a:t> </a:t>
            </a:r>
            <a:fld id="{183E4630-CD9F-45A9-BA30-7EA86BCF0894}" type="slidenum">
              <a:rPr lang="de-AT" smtClean="0"/>
              <a:pPr/>
              <a:t>3</a:t>
            </a:fld>
            <a:endParaRPr lang="de-AT" smtClean="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920750" y="1454150"/>
            <a:ext cx="6281738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Font typeface="Wingdings" pitchFamily="2" charset="2"/>
              <a:buChar char="n"/>
              <a:tabLst>
                <a:tab pos="6184900" algn="l"/>
              </a:tabLst>
            </a:pPr>
            <a:r>
              <a:rPr lang="es-MX" sz="1300" b="1" u="sng" dirty="0" smtClean="0">
                <a:solidFill>
                  <a:srgbClr val="354F9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s-MX" b="1" u="sng" dirty="0" smtClean="0">
                <a:solidFill>
                  <a:srgbClr val="37508F"/>
                </a:solidFill>
                <a:latin typeface="Arial" charset="0"/>
                <a:cs typeface="Arial" charset="0"/>
                <a:sym typeface="Arial" charset="0"/>
              </a:rPr>
              <a:t>La empresa</a:t>
            </a:r>
            <a:r>
              <a:rPr lang="es-MX" b="1" u="sng" dirty="0" smtClean="0">
                <a:solidFill>
                  <a:srgbClr val="354F90"/>
                </a:solidFill>
                <a:latin typeface="Arial" charset="0"/>
                <a:cs typeface="Arial" charset="0"/>
                <a:sym typeface="Arial" charset="0"/>
              </a:rPr>
              <a:t>	</a:t>
            </a:r>
            <a:endParaRPr lang="es-MX" u="sng" dirty="0" smtClean="0">
              <a:solidFill>
                <a:schemeClr val="bg1"/>
              </a:solidFill>
              <a:latin typeface="Arial" charset="0"/>
              <a:sym typeface="Arial" charset="0"/>
            </a:endParaRPr>
          </a:p>
          <a:p>
            <a:pPr marL="393700" lvl="1" indent="-220663">
              <a:spcBef>
                <a:spcPts val="1600"/>
              </a:spcBef>
              <a:buClr>
                <a:srgbClr val="37508F"/>
              </a:buClr>
              <a:buFontTx/>
              <a:buChar char="•"/>
              <a:tabLst>
                <a:tab pos="6184900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Fundada en 1967 por el Sr. P. </a:t>
            </a:r>
            <a:r>
              <a:rPr lang="es-MX" sz="1500" dirty="0" err="1" smtClean="0">
                <a:solidFill>
                  <a:schemeClr val="tx1"/>
                </a:solidFill>
                <a:latin typeface="Arial" charset="0"/>
                <a:sym typeface="Arial" charset="0"/>
              </a:rPr>
              <a:t>Lässer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, </a:t>
            </a:r>
            <a:b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</a:b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Ingreso del Sr. A. </a:t>
            </a:r>
            <a:r>
              <a:rPr lang="es-MX" sz="1500" dirty="0" err="1" smtClean="0">
                <a:solidFill>
                  <a:schemeClr val="tx1"/>
                </a:solidFill>
                <a:latin typeface="Arial" charset="0"/>
                <a:sym typeface="Arial" charset="0"/>
              </a:rPr>
              <a:t>Feizlmayr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 en el año 1969 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 “ILF”</a:t>
            </a:r>
            <a:endParaRPr lang="es-MX" sz="1500" dirty="0" smtClean="0">
              <a:solidFill>
                <a:schemeClr val="tx1"/>
              </a:solidFill>
              <a:latin typeface="Arial" charset="0"/>
              <a:sym typeface="Arial" charset="0"/>
            </a:endParaRPr>
          </a:p>
          <a:p>
            <a:pPr marL="393700" lvl="1" indent="-220663">
              <a:spcBef>
                <a:spcPts val="1600"/>
              </a:spcBef>
              <a:buClr>
                <a:srgbClr val="37508F"/>
              </a:buClr>
              <a:buFontTx/>
              <a:buChar char="•"/>
              <a:tabLst>
                <a:tab pos="6184900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Hoy en día figura entre las empresas internacionales e independientes mas importantes en el ramo de la ingeniería y consultoría, siendo al 100% de propiedad privada</a:t>
            </a:r>
          </a:p>
          <a:p>
            <a:pPr marL="393700" lvl="1" indent="-220663">
              <a:spcBef>
                <a:spcPts val="1600"/>
              </a:spcBef>
              <a:buClr>
                <a:srgbClr val="37508F"/>
              </a:buClr>
              <a:buFontTx/>
              <a:buChar char="•"/>
              <a:tabLst>
                <a:tab pos="6184900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Independencia absoluta de los intereses de productores, proveedores y bancos 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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 soluciones individuales adaptadas a las necesidades de nuestros clientes</a:t>
            </a:r>
          </a:p>
          <a:p>
            <a:pPr marL="393700" lvl="1" indent="-220663">
              <a:spcBef>
                <a:spcPts val="1600"/>
              </a:spcBef>
              <a:buClr>
                <a:srgbClr val="37508F"/>
              </a:buClr>
              <a:buFontTx/>
              <a:buChar char="•"/>
              <a:tabLst>
                <a:tab pos="6184900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Servicios de ingeniería y gestión interdisciplinarios para complejos proyectos industriales y de infraestructura (“</a:t>
            </a:r>
            <a:r>
              <a:rPr lang="es-MX" sz="1500" dirty="0" err="1" smtClean="0">
                <a:solidFill>
                  <a:schemeClr val="tx1"/>
                </a:solidFill>
                <a:latin typeface="Arial" charset="0"/>
                <a:sym typeface="Arial" charset="0"/>
              </a:rPr>
              <a:t>one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 stop shopping“)</a:t>
            </a:r>
          </a:p>
          <a:p>
            <a:pPr marL="393700" lvl="1" indent="-220663">
              <a:spcBef>
                <a:spcPts val="1600"/>
              </a:spcBef>
              <a:buClr>
                <a:srgbClr val="37508F"/>
              </a:buClr>
              <a:buFontTx/>
              <a:buChar char="•"/>
              <a:tabLst>
                <a:tab pos="6184900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Liderazgo en el mercado basado en la calidad de nuestros servicios</a:t>
            </a:r>
            <a:endParaRPr lang="es-MX" sz="1400" dirty="0" smtClean="0">
              <a:solidFill>
                <a:schemeClr val="tx1"/>
              </a:solidFill>
              <a:latin typeface="Arial" charset="0"/>
              <a:sym typeface="Arial" charset="0"/>
            </a:endParaRPr>
          </a:p>
          <a:p>
            <a:pPr marL="393700" lvl="1" indent="-220663">
              <a:spcBef>
                <a:spcPts val="1600"/>
              </a:spcBef>
              <a:buClr>
                <a:srgbClr val="37508F"/>
              </a:buClr>
              <a:buFontTx/>
              <a:buChar char="•"/>
              <a:tabLst>
                <a:tab pos="6184900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Seguridad y protección medioambiental son prioritarias</a:t>
            </a:r>
            <a:endParaRPr lang="es-MX" sz="1500" dirty="0">
              <a:solidFill>
                <a:schemeClr val="tx1"/>
              </a:solidFill>
              <a:latin typeface="Arial" charset="0"/>
              <a:sym typeface="Arial" charset="0"/>
            </a:endParaRPr>
          </a:p>
        </p:txBody>
      </p:sp>
      <p:sp>
        <p:nvSpPr>
          <p:cNvPr id="13316" name="Text Box 16"/>
          <p:cNvSpPr txBox="1">
            <a:spLocks/>
          </p:cNvSpPr>
          <p:nvPr/>
        </p:nvSpPr>
        <p:spPr bwMode="auto">
          <a:xfrm>
            <a:off x="814388" y="542925"/>
            <a:ext cx="7897812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7304" tIns="33651" rIns="67304" bIns="33651">
            <a:spAutoFit/>
          </a:bodyPr>
          <a:lstStyle/>
          <a:p>
            <a:pPr marL="393700" indent="-393700">
              <a:spcBef>
                <a:spcPct val="50000"/>
              </a:spcBef>
            </a:pPr>
            <a:r>
              <a:rPr lang="es-ES" sz="2100" dirty="0" smtClean="0">
                <a:solidFill>
                  <a:srgbClr val="37508F"/>
                </a:solidFill>
                <a:latin typeface="Arial" charset="0"/>
              </a:rPr>
              <a:t>ILF Consulting Engineers</a:t>
            </a:r>
            <a:r>
              <a:rPr lang="es-ES" sz="2100" dirty="0">
                <a:solidFill>
                  <a:schemeClr val="accent1"/>
                </a:solidFill>
                <a:latin typeface="Arial" charset="0"/>
              </a:rPr>
              <a:t/>
            </a:r>
            <a:br>
              <a:rPr lang="es-ES" sz="2100" dirty="0">
                <a:solidFill>
                  <a:schemeClr val="accent1"/>
                </a:solidFill>
                <a:latin typeface="Arial" charset="0"/>
              </a:rPr>
            </a:br>
            <a:r>
              <a:rPr lang="es-ES" sz="2100" dirty="0">
                <a:solidFill>
                  <a:schemeClr val="bg2"/>
                </a:solidFill>
                <a:latin typeface="Arial" charset="0"/>
              </a:rPr>
              <a:t>Presentación general</a:t>
            </a:r>
          </a:p>
        </p:txBody>
      </p:sp>
      <p:pic>
        <p:nvPicPr>
          <p:cNvPr id="7" name="Picture 9" descr="I0033"/>
          <p:cNvPicPr>
            <a:picLocks noChangeAspect="1" noChangeArrowheads="1"/>
          </p:cNvPicPr>
          <p:nvPr/>
        </p:nvPicPr>
        <p:blipFill>
          <a:blip r:embed="rId4" cstate="print"/>
          <a:srcRect t="6391" b="17958"/>
          <a:stretch>
            <a:fillRect/>
          </a:stretch>
        </p:blipFill>
        <p:spPr bwMode="auto">
          <a:xfrm>
            <a:off x="7429500" y="1811338"/>
            <a:ext cx="1979613" cy="1978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28" descr="ILF_3201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00" y="3952875"/>
            <a:ext cx="1979613" cy="1979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dirty="0" err="1" smtClean="0"/>
              <a:t>Página</a:t>
            </a:r>
            <a:r>
              <a:rPr lang="de-AT" dirty="0" smtClean="0"/>
              <a:t> </a:t>
            </a:r>
            <a:fld id="{C0AB3200-E683-48D1-8684-7CC3826FC6D7}" type="slidenum">
              <a:rPr lang="de-AT" smtClean="0"/>
              <a:pPr>
                <a:defRPr/>
              </a:pPr>
              <a:t>4</a:t>
            </a:fld>
            <a:endParaRPr lang="de-AT" dirty="0" smtClean="0"/>
          </a:p>
        </p:txBody>
      </p:sp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920750" y="1454150"/>
            <a:ext cx="6281738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Font typeface="Wingdings" pitchFamily="2" charset="2"/>
              <a:buChar char="n"/>
              <a:tabLst>
                <a:tab pos="6184900" algn="l"/>
              </a:tabLst>
            </a:pPr>
            <a:r>
              <a:rPr lang="en-GB" sz="1300" b="1" u="sng" dirty="0">
                <a:solidFill>
                  <a:srgbClr val="37508F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s-MX" b="1" u="sng" dirty="0" smtClean="0">
                <a:solidFill>
                  <a:srgbClr val="37508F"/>
                </a:solidFill>
                <a:latin typeface="Arial" charset="0"/>
                <a:cs typeface="Arial" charset="0"/>
                <a:sym typeface="Arial" charset="0"/>
              </a:rPr>
              <a:t>Clientes y socios</a:t>
            </a:r>
            <a:r>
              <a:rPr lang="es-MX" b="1" u="sng" dirty="0" smtClean="0">
                <a:solidFill>
                  <a:srgbClr val="354F90"/>
                </a:solidFill>
                <a:latin typeface="Arial" charset="0"/>
                <a:cs typeface="Arial" charset="0"/>
                <a:sym typeface="Arial" charset="0"/>
              </a:rPr>
              <a:t>	 </a:t>
            </a:r>
            <a:endParaRPr lang="es-MX" u="sng" dirty="0" smtClean="0">
              <a:solidFill>
                <a:srgbClr val="354F90"/>
              </a:solidFill>
              <a:latin typeface="Arial" charset="0"/>
              <a:sym typeface="Arial" charset="0"/>
            </a:endParaRPr>
          </a:p>
          <a:p>
            <a:pPr marL="393700" lvl="1" indent="-220663">
              <a:spcBef>
                <a:spcPct val="100000"/>
              </a:spcBef>
              <a:buClr>
                <a:srgbClr val="37508F"/>
              </a:buClr>
              <a:buFontTx/>
              <a:buChar char="•"/>
              <a:tabLst>
                <a:tab pos="6184900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Damos prioridad a relaciones de negocios de largo plazo</a:t>
            </a:r>
          </a:p>
          <a:p>
            <a:pPr marL="393700" lvl="1" indent="-220663">
              <a:spcBef>
                <a:spcPct val="100000"/>
              </a:spcBef>
              <a:buClr>
                <a:srgbClr val="37508F"/>
              </a:buClr>
              <a:buFontTx/>
              <a:buChar char="•"/>
              <a:tabLst>
                <a:tab pos="6184900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Organizaciones privadas:</a:t>
            </a:r>
            <a:b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</a:b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Tales como empresas del sector del transporte de bienes y servicios: empresas constructoras, contratistas principales, desarrolladores de proyectos</a:t>
            </a:r>
          </a:p>
          <a:p>
            <a:pPr marL="393700" lvl="1" indent="-220663">
              <a:spcBef>
                <a:spcPct val="100000"/>
              </a:spcBef>
              <a:buClr>
                <a:srgbClr val="37508F"/>
              </a:buClr>
              <a:buFontTx/>
              <a:buChar char="•"/>
              <a:tabLst>
                <a:tab pos="6184900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Administraciones y entidades públicas:</a:t>
            </a:r>
            <a:b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</a:b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a nivel municipal, estatal, nacional e internacional</a:t>
            </a:r>
          </a:p>
          <a:p>
            <a:pPr marL="393700" lvl="1" indent="-220663">
              <a:spcBef>
                <a:spcPct val="100000"/>
              </a:spcBef>
              <a:buClr>
                <a:srgbClr val="37508F"/>
              </a:buClr>
              <a:buFontTx/>
              <a:buChar char="•"/>
              <a:tabLst>
                <a:tab pos="6184900" algn="l"/>
              </a:tabLst>
            </a:pP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Entidades de financiación internacionales y multilaterales: </a:t>
            </a:r>
            <a:b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</a:b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el Banco Mundial, BID, BERD, BEI, y </a:t>
            </a:r>
            <a:r>
              <a:rPr lang="es-MX" sz="1500" dirty="0" err="1" smtClean="0">
                <a:solidFill>
                  <a:schemeClr val="tx1"/>
                </a:solidFill>
                <a:latin typeface="Arial" charset="0"/>
                <a:sym typeface="Arial" charset="0"/>
              </a:rPr>
              <a:t>KfW</a:t>
            </a:r>
            <a:r>
              <a:rPr lang="es-MX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 son algunos ejemplos</a:t>
            </a:r>
          </a:p>
          <a:p>
            <a:pPr marL="393700" lvl="1" indent="-220663">
              <a:spcBef>
                <a:spcPct val="100000"/>
              </a:spcBef>
              <a:buClr>
                <a:srgbClr val="37508F"/>
              </a:buClr>
              <a:buFontTx/>
              <a:buChar char="•"/>
              <a:tabLst>
                <a:tab pos="6184900" algn="l"/>
              </a:tabLst>
            </a:pPr>
            <a:endParaRPr lang="es-ES" sz="1500" dirty="0">
              <a:solidFill>
                <a:schemeClr val="tx1"/>
              </a:solidFill>
              <a:latin typeface="Arial" charset="0"/>
              <a:sym typeface="Arial" charset="0"/>
            </a:endParaRPr>
          </a:p>
        </p:txBody>
      </p:sp>
      <p:sp>
        <p:nvSpPr>
          <p:cNvPr id="14340" name="Text Box 3"/>
          <p:cNvSpPr txBox="1">
            <a:spLocks/>
          </p:cNvSpPr>
          <p:nvPr/>
        </p:nvSpPr>
        <p:spPr bwMode="auto">
          <a:xfrm>
            <a:off x="814388" y="542925"/>
            <a:ext cx="7897812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7304" tIns="33651" rIns="67304" bIns="33651">
            <a:spAutoFit/>
          </a:bodyPr>
          <a:lstStyle/>
          <a:p>
            <a:pPr marL="393700" indent="-393700">
              <a:spcBef>
                <a:spcPct val="50000"/>
              </a:spcBef>
            </a:pPr>
            <a:r>
              <a:rPr lang="es-ES" sz="2100" dirty="0" smtClean="0">
                <a:solidFill>
                  <a:srgbClr val="37508F"/>
                </a:solidFill>
                <a:latin typeface="Arial" charset="0"/>
              </a:rPr>
              <a:t>ILF Consulting Engineers </a:t>
            </a:r>
            <a:r>
              <a:rPr lang="es-ES" sz="2100" dirty="0">
                <a:solidFill>
                  <a:schemeClr val="accent1"/>
                </a:solidFill>
                <a:latin typeface="Arial" charset="0"/>
              </a:rPr>
              <a:t/>
            </a:r>
            <a:br>
              <a:rPr lang="es-ES" sz="2100" dirty="0">
                <a:solidFill>
                  <a:schemeClr val="accent1"/>
                </a:solidFill>
                <a:latin typeface="Arial" charset="0"/>
              </a:rPr>
            </a:br>
            <a:r>
              <a:rPr lang="es-ES" sz="2100" dirty="0">
                <a:solidFill>
                  <a:schemeClr val="bg2"/>
                </a:solidFill>
                <a:latin typeface="Arial" charset="0"/>
              </a:rPr>
              <a:t>Presentación general</a:t>
            </a:r>
            <a:endParaRPr lang="en-GB" sz="2100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12293" name="Picture 6" descr="ILF_4191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3952875"/>
            <a:ext cx="1979613" cy="1979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499" y="1885270"/>
            <a:ext cx="1979613" cy="1969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Página </a:t>
            </a:r>
            <a:fld id="{CBCB8BFB-BD91-4109-AB1C-36822E24EBE6}" type="slidenum">
              <a:rPr lang="de-AT" smtClean="0"/>
              <a:pPr>
                <a:defRPr/>
              </a:pPr>
              <a:t>5</a:t>
            </a:fld>
            <a:endParaRPr lang="de-AT" smtClean="0"/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920750" y="1454150"/>
            <a:ext cx="6281738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Font typeface="Wingdings" pitchFamily="2" charset="2"/>
              <a:buChar char="n"/>
              <a:tabLst>
                <a:tab pos="6184900" algn="l"/>
              </a:tabLst>
            </a:pPr>
            <a:r>
              <a:rPr lang="de-AT" sz="1300" b="1" u="sng" dirty="0">
                <a:solidFill>
                  <a:srgbClr val="37508F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s-ES" b="1" u="sng" dirty="0">
                <a:solidFill>
                  <a:srgbClr val="37508F"/>
                </a:solidFill>
                <a:latin typeface="Arial" charset="0"/>
                <a:cs typeface="Arial" charset="0"/>
                <a:sym typeface="Arial" charset="0"/>
              </a:rPr>
              <a:t>Empleados</a:t>
            </a:r>
            <a:r>
              <a:rPr lang="es-ES" b="1" u="sng" dirty="0">
                <a:solidFill>
                  <a:srgbClr val="354F90"/>
                </a:solidFill>
                <a:latin typeface="Arial" charset="0"/>
                <a:cs typeface="Arial" charset="0"/>
                <a:sym typeface="Arial" charset="0"/>
              </a:rPr>
              <a:t>	 </a:t>
            </a:r>
            <a:endParaRPr lang="es-ES" u="sng" dirty="0">
              <a:solidFill>
                <a:srgbClr val="354F90"/>
              </a:solidFill>
              <a:latin typeface="Arial" charset="0"/>
              <a:sym typeface="Arial" charset="0"/>
            </a:endParaRPr>
          </a:p>
          <a:p>
            <a:pPr marL="393700" lvl="1" indent="-220663">
              <a:spcBef>
                <a:spcPct val="100000"/>
              </a:spcBef>
              <a:buClr>
                <a:srgbClr val="37508F"/>
              </a:buClr>
              <a:buFontTx/>
              <a:buChar char="•"/>
              <a:tabLst>
                <a:tab pos="6184900" algn="l"/>
              </a:tabLst>
            </a:pPr>
            <a:r>
              <a:rPr lang="es-ES" sz="1500" dirty="0">
                <a:solidFill>
                  <a:schemeClr val="tx1"/>
                </a:solidFill>
                <a:latin typeface="Arial" charset="0"/>
                <a:sym typeface="Arial" charset="0"/>
              </a:rPr>
              <a:t>Relaciones </a:t>
            </a:r>
            <a:r>
              <a:rPr lang="es-ES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de largo plazo y </a:t>
            </a:r>
            <a:r>
              <a:rPr lang="es-ES" sz="1500" dirty="0">
                <a:solidFill>
                  <a:schemeClr val="tx1"/>
                </a:solidFill>
                <a:latin typeface="Arial" charset="0"/>
                <a:sym typeface="Arial" charset="0"/>
              </a:rPr>
              <a:t>de confianza con </a:t>
            </a:r>
            <a:r>
              <a:rPr lang="es-ES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los </a:t>
            </a:r>
            <a:r>
              <a:rPr lang="es-ES" sz="1500" dirty="0">
                <a:solidFill>
                  <a:schemeClr val="tx1"/>
                </a:solidFill>
                <a:latin typeface="Arial" charset="0"/>
                <a:sym typeface="Arial" charset="0"/>
              </a:rPr>
              <a:t>empleados</a:t>
            </a:r>
          </a:p>
          <a:p>
            <a:pPr marL="393700" lvl="1" indent="-220663">
              <a:spcBef>
                <a:spcPct val="100000"/>
              </a:spcBef>
              <a:buClr>
                <a:srgbClr val="37508F"/>
              </a:buClr>
              <a:buFontTx/>
              <a:buChar char="•"/>
              <a:tabLst>
                <a:tab pos="6184900" algn="l"/>
              </a:tabLst>
            </a:pPr>
            <a:r>
              <a:rPr lang="es-ES" sz="1500" dirty="0">
                <a:solidFill>
                  <a:schemeClr val="tx1"/>
                </a:solidFill>
                <a:latin typeface="Arial" charset="0"/>
                <a:sym typeface="Arial" charset="0"/>
              </a:rPr>
              <a:t>Equipos de proyecto interdisciplinarios</a:t>
            </a:r>
          </a:p>
        </p:txBody>
      </p:sp>
      <p:sp>
        <p:nvSpPr>
          <p:cNvPr id="15364" name="Text Box 12"/>
          <p:cNvSpPr txBox="1">
            <a:spLocks/>
          </p:cNvSpPr>
          <p:nvPr/>
        </p:nvSpPr>
        <p:spPr bwMode="auto">
          <a:xfrm>
            <a:off x="814388" y="542925"/>
            <a:ext cx="7897812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7304" tIns="33651" rIns="67304" bIns="33651">
            <a:spAutoFit/>
          </a:bodyPr>
          <a:lstStyle/>
          <a:p>
            <a:pPr marL="393700" indent="-393700">
              <a:spcBef>
                <a:spcPct val="50000"/>
              </a:spcBef>
            </a:pPr>
            <a:r>
              <a:rPr lang="es-ES" sz="2100" dirty="0" smtClean="0">
                <a:solidFill>
                  <a:srgbClr val="37508F"/>
                </a:solidFill>
                <a:latin typeface="Arial" charset="0"/>
              </a:rPr>
              <a:t>ILF Consulting Engineers </a:t>
            </a:r>
            <a:r>
              <a:rPr lang="es-ES" sz="2100" dirty="0">
                <a:solidFill>
                  <a:schemeClr val="accent1"/>
                </a:solidFill>
                <a:latin typeface="Arial" charset="0"/>
              </a:rPr>
              <a:t/>
            </a:r>
            <a:br>
              <a:rPr lang="es-ES" sz="2100" dirty="0">
                <a:solidFill>
                  <a:schemeClr val="accent1"/>
                </a:solidFill>
                <a:latin typeface="Arial" charset="0"/>
              </a:rPr>
            </a:br>
            <a:r>
              <a:rPr lang="es-ES" sz="2100" dirty="0">
                <a:solidFill>
                  <a:schemeClr val="bg2"/>
                </a:solidFill>
                <a:latin typeface="Arial" charset="0"/>
              </a:rPr>
              <a:t>Presentación general</a:t>
            </a:r>
          </a:p>
        </p:txBody>
      </p:sp>
      <p:pic>
        <p:nvPicPr>
          <p:cNvPr id="13318" name="Picture 13" descr="DSC_3825"/>
          <p:cNvPicPr>
            <a:picLocks noChangeAspect="1" noChangeArrowheads="1"/>
          </p:cNvPicPr>
          <p:nvPr/>
        </p:nvPicPr>
        <p:blipFill>
          <a:blip r:embed="rId3" cstate="print"/>
          <a:srcRect b="-27"/>
          <a:stretch>
            <a:fillRect/>
          </a:stretch>
        </p:blipFill>
        <p:spPr bwMode="auto">
          <a:xfrm>
            <a:off x="7434263" y="1819275"/>
            <a:ext cx="1979612" cy="3600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Gruppieren 13"/>
          <p:cNvGrpSpPr>
            <a:grpSpLocks/>
          </p:cNvGrpSpPr>
          <p:nvPr/>
        </p:nvGrpSpPr>
        <p:grpSpPr bwMode="auto">
          <a:xfrm>
            <a:off x="1778000" y="2644775"/>
            <a:ext cx="4470400" cy="3709988"/>
            <a:chOff x="1778000" y="2644775"/>
            <a:chExt cx="4470400" cy="3710146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8042" r="17424" b="7673"/>
            <a:stretch>
              <a:fillRect/>
            </a:stretch>
          </p:blipFill>
          <p:spPr bwMode="auto">
            <a:xfrm>
              <a:off x="2144713" y="2644775"/>
              <a:ext cx="4103687" cy="35212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" name="Textfeld 8"/>
            <p:cNvSpPr txBox="1"/>
            <p:nvPr/>
          </p:nvSpPr>
          <p:spPr>
            <a:xfrm>
              <a:off x="2324100" y="6108848"/>
              <a:ext cx="3771900" cy="2460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1000" b="1" dirty="0">
                  <a:solidFill>
                    <a:schemeClr val="tx1"/>
                  </a:solidFill>
                  <a:latin typeface="+mj-lt"/>
                  <a:cs typeface="Arial" pitchFamily="34" charset="0"/>
                  <a:sym typeface="Gill Sans"/>
                </a:rPr>
                <a:t>2005          2006	          2007	   2008          2009           2010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1778000" y="2854334"/>
              <a:ext cx="557213" cy="34783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ts val="150"/>
                </a:spcBef>
                <a:defRPr/>
              </a:pPr>
              <a:r>
                <a:rPr lang="de-DE" sz="1000" b="1" dirty="0">
                  <a:solidFill>
                    <a:schemeClr val="tx1"/>
                  </a:solidFill>
                  <a:latin typeface="+mj-lt"/>
                  <a:cs typeface="Arial" pitchFamily="34" charset="0"/>
                  <a:sym typeface="Gill Sans"/>
                </a:rPr>
                <a:t>2000</a:t>
              </a:r>
            </a:p>
            <a:p>
              <a:pPr>
                <a:spcBef>
                  <a:spcPts val="150"/>
                </a:spcBef>
                <a:defRPr/>
              </a:pPr>
              <a:endParaRPr lang="de-DE" sz="800" b="1" dirty="0">
                <a:solidFill>
                  <a:schemeClr val="tx1"/>
                </a:solidFill>
                <a:latin typeface="+mj-lt"/>
                <a:cs typeface="Arial" pitchFamily="34" charset="0"/>
                <a:sym typeface="Gill Sans"/>
              </a:endParaRPr>
            </a:p>
            <a:p>
              <a:pPr>
                <a:spcBef>
                  <a:spcPts val="150"/>
                </a:spcBef>
                <a:defRPr/>
              </a:pPr>
              <a:r>
                <a:rPr lang="de-DE" sz="1000" b="1" dirty="0">
                  <a:solidFill>
                    <a:schemeClr val="tx1"/>
                  </a:solidFill>
                  <a:latin typeface="+mj-lt"/>
                  <a:cs typeface="Arial" pitchFamily="34" charset="0"/>
                  <a:sym typeface="Gill Sans"/>
                </a:rPr>
                <a:t>1800</a:t>
              </a:r>
            </a:p>
            <a:p>
              <a:pPr>
                <a:spcBef>
                  <a:spcPts val="150"/>
                </a:spcBef>
                <a:defRPr/>
              </a:pPr>
              <a:endParaRPr lang="de-DE" sz="900" b="1" dirty="0">
                <a:solidFill>
                  <a:schemeClr val="tx1"/>
                </a:solidFill>
                <a:latin typeface="+mj-lt"/>
                <a:cs typeface="Arial" pitchFamily="34" charset="0"/>
                <a:sym typeface="Gill Sans"/>
              </a:endParaRPr>
            </a:p>
            <a:p>
              <a:pPr>
                <a:spcBef>
                  <a:spcPts val="150"/>
                </a:spcBef>
                <a:defRPr/>
              </a:pPr>
              <a:r>
                <a:rPr lang="de-DE" sz="1000" b="1" dirty="0">
                  <a:solidFill>
                    <a:schemeClr val="tx1"/>
                  </a:solidFill>
                  <a:latin typeface="+mj-lt"/>
                  <a:cs typeface="Arial" pitchFamily="34" charset="0"/>
                  <a:sym typeface="Gill Sans"/>
                </a:rPr>
                <a:t>1600</a:t>
              </a:r>
            </a:p>
            <a:p>
              <a:pPr>
                <a:spcBef>
                  <a:spcPts val="150"/>
                </a:spcBef>
                <a:defRPr/>
              </a:pPr>
              <a:endParaRPr lang="de-DE" sz="1000" b="1" dirty="0">
                <a:solidFill>
                  <a:schemeClr val="tx1"/>
                </a:solidFill>
                <a:latin typeface="+mj-lt"/>
                <a:cs typeface="Arial" pitchFamily="34" charset="0"/>
                <a:sym typeface="Gill Sans"/>
              </a:endParaRPr>
            </a:p>
            <a:p>
              <a:pPr>
                <a:spcBef>
                  <a:spcPts val="150"/>
                </a:spcBef>
                <a:defRPr/>
              </a:pPr>
              <a:r>
                <a:rPr lang="de-DE" sz="1000" b="1" dirty="0">
                  <a:solidFill>
                    <a:schemeClr val="tx1"/>
                  </a:solidFill>
                  <a:latin typeface="+mj-lt"/>
                  <a:cs typeface="Arial" pitchFamily="34" charset="0"/>
                  <a:sym typeface="Gill Sans"/>
                </a:rPr>
                <a:t>1400</a:t>
              </a:r>
            </a:p>
            <a:p>
              <a:pPr>
                <a:spcBef>
                  <a:spcPts val="150"/>
                </a:spcBef>
                <a:defRPr/>
              </a:pPr>
              <a:endParaRPr lang="de-DE" sz="800" b="1" dirty="0">
                <a:solidFill>
                  <a:schemeClr val="tx1"/>
                </a:solidFill>
                <a:latin typeface="+mj-lt"/>
                <a:cs typeface="Arial" pitchFamily="34" charset="0"/>
                <a:sym typeface="Gill Sans"/>
              </a:endParaRPr>
            </a:p>
            <a:p>
              <a:pPr>
                <a:spcBef>
                  <a:spcPts val="150"/>
                </a:spcBef>
                <a:defRPr/>
              </a:pPr>
              <a:r>
                <a:rPr lang="de-DE" sz="1000" b="1" dirty="0">
                  <a:solidFill>
                    <a:schemeClr val="tx1"/>
                  </a:solidFill>
                  <a:latin typeface="+mj-lt"/>
                  <a:cs typeface="Arial" pitchFamily="34" charset="0"/>
                  <a:sym typeface="Gill Sans"/>
                </a:rPr>
                <a:t>1200</a:t>
              </a:r>
            </a:p>
            <a:p>
              <a:pPr>
                <a:spcBef>
                  <a:spcPts val="150"/>
                </a:spcBef>
                <a:defRPr/>
              </a:pPr>
              <a:endParaRPr lang="de-DE" sz="1000" b="1" dirty="0">
                <a:solidFill>
                  <a:schemeClr val="tx1"/>
                </a:solidFill>
                <a:latin typeface="+mj-lt"/>
                <a:cs typeface="Arial" pitchFamily="34" charset="0"/>
                <a:sym typeface="Gill Sans"/>
              </a:endParaRPr>
            </a:p>
            <a:p>
              <a:pPr>
                <a:spcBef>
                  <a:spcPts val="150"/>
                </a:spcBef>
                <a:defRPr/>
              </a:pPr>
              <a:r>
                <a:rPr lang="de-DE" sz="1000" b="1" dirty="0">
                  <a:solidFill>
                    <a:schemeClr val="tx1"/>
                  </a:solidFill>
                  <a:latin typeface="+mj-lt"/>
                  <a:cs typeface="Arial" pitchFamily="34" charset="0"/>
                  <a:sym typeface="Gill Sans"/>
                </a:rPr>
                <a:t>1000</a:t>
              </a:r>
            </a:p>
            <a:p>
              <a:pPr>
                <a:spcBef>
                  <a:spcPts val="150"/>
                </a:spcBef>
                <a:defRPr/>
              </a:pPr>
              <a:endParaRPr lang="de-DE" sz="850" b="1" dirty="0">
                <a:solidFill>
                  <a:schemeClr val="tx1"/>
                </a:solidFill>
                <a:latin typeface="+mj-lt"/>
                <a:cs typeface="Arial" pitchFamily="34" charset="0"/>
                <a:sym typeface="Gill Sans"/>
              </a:endParaRPr>
            </a:p>
            <a:p>
              <a:pPr>
                <a:spcBef>
                  <a:spcPts val="150"/>
                </a:spcBef>
                <a:defRPr/>
              </a:pPr>
              <a:r>
                <a:rPr lang="de-DE" sz="1000" b="1" dirty="0">
                  <a:solidFill>
                    <a:schemeClr val="tx1"/>
                  </a:solidFill>
                  <a:latin typeface="+mj-lt"/>
                  <a:cs typeface="Arial" pitchFamily="34" charset="0"/>
                  <a:sym typeface="Gill Sans"/>
                </a:rPr>
                <a:t>  800</a:t>
              </a:r>
            </a:p>
            <a:p>
              <a:pPr>
                <a:spcBef>
                  <a:spcPts val="150"/>
                </a:spcBef>
                <a:defRPr/>
              </a:pPr>
              <a:endParaRPr lang="de-DE" sz="950" b="1" dirty="0">
                <a:solidFill>
                  <a:schemeClr val="tx1"/>
                </a:solidFill>
                <a:latin typeface="+mj-lt"/>
                <a:cs typeface="Arial" pitchFamily="34" charset="0"/>
                <a:sym typeface="Gill Sans"/>
              </a:endParaRPr>
            </a:p>
            <a:p>
              <a:pPr>
                <a:spcBef>
                  <a:spcPts val="150"/>
                </a:spcBef>
                <a:defRPr/>
              </a:pPr>
              <a:r>
                <a:rPr lang="de-DE" sz="1000" b="1" dirty="0">
                  <a:solidFill>
                    <a:schemeClr val="tx1"/>
                  </a:solidFill>
                  <a:latin typeface="+mj-lt"/>
                  <a:cs typeface="Arial" pitchFamily="34" charset="0"/>
                  <a:sym typeface="Gill Sans"/>
                </a:rPr>
                <a:t>  600</a:t>
              </a:r>
            </a:p>
            <a:p>
              <a:pPr>
                <a:spcBef>
                  <a:spcPts val="150"/>
                </a:spcBef>
                <a:defRPr/>
              </a:pPr>
              <a:endParaRPr lang="de-DE" sz="1000" b="1" dirty="0">
                <a:solidFill>
                  <a:schemeClr val="tx1"/>
                </a:solidFill>
                <a:latin typeface="+mj-lt"/>
                <a:cs typeface="Arial" pitchFamily="34" charset="0"/>
                <a:sym typeface="Gill Sans"/>
              </a:endParaRPr>
            </a:p>
            <a:p>
              <a:pPr>
                <a:spcBef>
                  <a:spcPts val="150"/>
                </a:spcBef>
                <a:defRPr/>
              </a:pPr>
              <a:r>
                <a:rPr lang="de-DE" sz="1000" b="1" dirty="0">
                  <a:solidFill>
                    <a:schemeClr val="tx1"/>
                  </a:solidFill>
                  <a:latin typeface="+mj-lt"/>
                  <a:cs typeface="Arial" pitchFamily="34" charset="0"/>
                  <a:sym typeface="Gill Sans"/>
                </a:rPr>
                <a:t>  400</a:t>
              </a:r>
            </a:p>
            <a:p>
              <a:pPr>
                <a:spcBef>
                  <a:spcPts val="150"/>
                </a:spcBef>
                <a:defRPr/>
              </a:pPr>
              <a:endParaRPr lang="de-DE" sz="850" b="1" dirty="0">
                <a:solidFill>
                  <a:schemeClr val="tx1"/>
                </a:solidFill>
                <a:latin typeface="+mj-lt"/>
                <a:cs typeface="Arial" pitchFamily="34" charset="0"/>
                <a:sym typeface="Gill Sans"/>
              </a:endParaRPr>
            </a:p>
            <a:p>
              <a:pPr>
                <a:spcBef>
                  <a:spcPts val="150"/>
                </a:spcBef>
                <a:defRPr/>
              </a:pPr>
              <a:r>
                <a:rPr lang="de-DE" sz="1000" b="1" dirty="0">
                  <a:solidFill>
                    <a:schemeClr val="tx1"/>
                  </a:solidFill>
                  <a:latin typeface="+mj-lt"/>
                  <a:cs typeface="Arial" pitchFamily="34" charset="0"/>
                  <a:sym typeface="Gill Sans"/>
                </a:rPr>
                <a:t>  200</a:t>
              </a:r>
            </a:p>
          </p:txBody>
        </p:sp>
      </p:grpSp>
      <p:sp>
        <p:nvSpPr>
          <p:cNvPr id="15367" name="Text Box 752"/>
          <p:cNvSpPr txBox="1">
            <a:spLocks noChangeArrowheads="1"/>
          </p:cNvSpPr>
          <p:nvPr/>
        </p:nvSpPr>
        <p:spPr bwMode="auto">
          <a:xfrm rot="-5400000">
            <a:off x="-1650206" y="3807619"/>
            <a:ext cx="4322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800">
                <a:solidFill>
                  <a:schemeClr val="tx1"/>
                </a:solidFill>
                <a:latin typeface="Arial" charset="0"/>
              </a:rPr>
              <a:t>Las empresas del Grupo ILF son jurídicamente autónomas e independientes y no asumen </a:t>
            </a:r>
            <a:r>
              <a:rPr lang="es-AR">
                <a:solidFill>
                  <a:schemeClr val="tx1"/>
                </a:solidFill>
              </a:rPr>
              <a:t/>
            </a:r>
            <a:br>
              <a:rPr lang="es-AR">
                <a:solidFill>
                  <a:schemeClr val="tx1"/>
                </a:solidFill>
              </a:rPr>
            </a:br>
            <a:r>
              <a:rPr lang="es-AR" sz="800">
                <a:solidFill>
                  <a:schemeClr val="tx1"/>
                </a:solidFill>
                <a:latin typeface="Arial" charset="0"/>
              </a:rPr>
              <a:t>responsabilidad alguna por las acciones u omisiones de las otras empresas del Grupo.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Dokumente und Einstellungen\allplot\Desktop\Bild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</a:blip>
          <a:srcRect/>
          <a:stretch>
            <a:fillRect/>
          </a:stretch>
        </p:blipFill>
        <p:spPr bwMode="auto">
          <a:xfrm>
            <a:off x="1108074" y="2535188"/>
            <a:ext cx="7386953" cy="3655537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dirty="0" err="1" smtClean="0"/>
              <a:t>Página</a:t>
            </a:r>
            <a:r>
              <a:rPr lang="de-AT" dirty="0" smtClean="0"/>
              <a:t> </a:t>
            </a:r>
            <a:fld id="{E55BB668-65ED-44FE-B119-206FD479372B}" type="slidenum">
              <a:rPr lang="de-AT" smtClean="0"/>
              <a:pPr>
                <a:defRPr/>
              </a:pPr>
              <a:t>6</a:t>
            </a:fld>
            <a:endParaRPr lang="de-AT" dirty="0" smtClean="0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920750" y="1454150"/>
            <a:ext cx="7169150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Font typeface="Wingdings" pitchFamily="2" charset="2"/>
              <a:buChar char="n"/>
              <a:tabLst>
                <a:tab pos="6184900" algn="l"/>
              </a:tabLst>
            </a:pPr>
            <a:r>
              <a:rPr lang="en-GB" sz="1300" b="1" u="sng" dirty="0">
                <a:solidFill>
                  <a:srgbClr val="37508F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s-ES" b="1" u="sng" dirty="0">
                <a:solidFill>
                  <a:srgbClr val="37508F"/>
                </a:solidFill>
                <a:latin typeface="Arial" charset="0"/>
                <a:cs typeface="Arial" charset="0"/>
                <a:sym typeface="Arial" charset="0"/>
              </a:rPr>
              <a:t>Volumen de negocios </a:t>
            </a:r>
            <a:r>
              <a:rPr lang="es-ES" b="1" u="sng" dirty="0">
                <a:solidFill>
                  <a:srgbClr val="354F90"/>
                </a:solidFill>
                <a:latin typeface="Arial" charset="0"/>
                <a:cs typeface="Arial" charset="0"/>
                <a:sym typeface="Arial" charset="0"/>
              </a:rPr>
              <a:t>	</a:t>
            </a:r>
          </a:p>
          <a:p>
            <a:pPr>
              <a:spcBef>
                <a:spcPct val="100000"/>
              </a:spcBef>
              <a:buClr>
                <a:schemeClr val="accent1"/>
              </a:buClr>
              <a:buFontTx/>
              <a:buChar char="•"/>
              <a:tabLst>
                <a:tab pos="6184900" algn="l"/>
              </a:tabLst>
            </a:pPr>
            <a:r>
              <a:rPr lang="es-ES" sz="1500" dirty="0">
                <a:solidFill>
                  <a:schemeClr val="tx1"/>
                </a:solidFill>
                <a:latin typeface="Arial" charset="0"/>
                <a:sym typeface="Arial" charset="0"/>
              </a:rPr>
              <a:t>  Volumen de negocio consolidado </a:t>
            </a:r>
            <a:r>
              <a:rPr lang="es-ES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del </a:t>
            </a:r>
            <a:r>
              <a:rPr lang="es-ES" sz="1500" dirty="0">
                <a:solidFill>
                  <a:schemeClr val="tx1"/>
                </a:solidFill>
                <a:latin typeface="Arial" charset="0"/>
                <a:sym typeface="Arial" charset="0"/>
              </a:rPr>
              <a:t>año 2010: 168 millones de Euros</a:t>
            </a:r>
            <a:endParaRPr lang="es-ES" sz="1500" dirty="0">
              <a:solidFill>
                <a:srgbClr val="FF0000"/>
              </a:solidFill>
              <a:latin typeface="Arial" charset="0"/>
              <a:sym typeface="Arial" charset="0"/>
            </a:endParaRPr>
          </a:p>
          <a:p>
            <a:pPr>
              <a:lnSpc>
                <a:spcPct val="150000"/>
              </a:lnSpc>
              <a:tabLst>
                <a:tab pos="6184900" algn="l"/>
              </a:tabLst>
            </a:pPr>
            <a:r>
              <a:rPr lang="es-ES" b="1" u="sng" dirty="0">
                <a:solidFill>
                  <a:srgbClr val="354F90"/>
                </a:solidFill>
                <a:latin typeface="Arial" charset="0"/>
                <a:cs typeface="Arial" charset="0"/>
                <a:sym typeface="Arial" charset="0"/>
              </a:rPr>
              <a:t> </a:t>
            </a:r>
          </a:p>
        </p:txBody>
      </p:sp>
      <p:sp>
        <p:nvSpPr>
          <p:cNvPr id="1030" name="Text Box 3"/>
          <p:cNvSpPr txBox="1">
            <a:spLocks/>
          </p:cNvSpPr>
          <p:nvPr/>
        </p:nvSpPr>
        <p:spPr bwMode="auto">
          <a:xfrm>
            <a:off x="814388" y="542925"/>
            <a:ext cx="7897812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7304" tIns="33651" rIns="67304" bIns="33651">
            <a:spAutoFit/>
          </a:bodyPr>
          <a:lstStyle/>
          <a:p>
            <a:pPr marL="393700" indent="-393700">
              <a:spcBef>
                <a:spcPct val="50000"/>
              </a:spcBef>
            </a:pPr>
            <a:r>
              <a:rPr lang="es-ES" sz="2100" dirty="0" smtClean="0">
                <a:solidFill>
                  <a:srgbClr val="37508F"/>
                </a:solidFill>
                <a:latin typeface="Arial" charset="0"/>
              </a:rPr>
              <a:t>ILF Consulting Engineers </a:t>
            </a:r>
            <a:r>
              <a:rPr lang="es-ES" sz="2100" dirty="0">
                <a:solidFill>
                  <a:schemeClr val="accent1"/>
                </a:solidFill>
                <a:latin typeface="Arial" charset="0"/>
              </a:rPr>
              <a:t/>
            </a:r>
            <a:br>
              <a:rPr lang="es-ES" sz="2100" dirty="0">
                <a:solidFill>
                  <a:schemeClr val="accent1"/>
                </a:solidFill>
                <a:latin typeface="Arial" charset="0"/>
              </a:rPr>
            </a:br>
            <a:r>
              <a:rPr lang="es-ES" sz="2100" dirty="0">
                <a:solidFill>
                  <a:schemeClr val="bg2"/>
                </a:solidFill>
                <a:latin typeface="Arial" charset="0"/>
              </a:rPr>
              <a:t>Presentación general</a:t>
            </a:r>
            <a:endParaRPr lang="en-GB" sz="2100" dirty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1026" name="Diagramm 6"/>
          <p:cNvGraphicFramePr>
            <a:graphicFrameLocks/>
          </p:cNvGraphicFramePr>
          <p:nvPr/>
        </p:nvGraphicFramePr>
        <p:xfrm>
          <a:off x="1890713" y="2535238"/>
          <a:ext cx="5872162" cy="3452812"/>
        </p:xfrm>
        <a:graphic>
          <a:graphicData uri="http://schemas.openxmlformats.org/presentationml/2006/ole">
            <p:oleObj spid="_x0000_s1026" name="Worksheet" r:id="rId5" imgW="9106028" imgH="5400675" progId="Excel.Sheet.8">
              <p:embed/>
            </p:oleObj>
          </a:graphicData>
        </a:graphic>
      </p:graphicFrame>
      <p:sp>
        <p:nvSpPr>
          <p:cNvPr id="1031" name="Textfeld 9"/>
          <p:cNvSpPr txBox="1">
            <a:spLocks noChangeArrowheads="1"/>
          </p:cNvSpPr>
          <p:nvPr/>
        </p:nvSpPr>
        <p:spPr bwMode="auto">
          <a:xfrm>
            <a:off x="2452688" y="2809875"/>
            <a:ext cx="1081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200" b="1">
                <a:solidFill>
                  <a:schemeClr val="tx1"/>
                </a:solidFill>
              </a:rPr>
              <a:t>Transporte &amp; Obras</a:t>
            </a:r>
          </a:p>
          <a:p>
            <a:pPr algn="ctr"/>
            <a:r>
              <a:rPr lang="de-DE" sz="1200" b="1">
                <a:solidFill>
                  <a:schemeClr val="tx1"/>
                </a:solidFill>
              </a:rPr>
              <a:t>28 %</a:t>
            </a:r>
          </a:p>
        </p:txBody>
      </p:sp>
      <p:sp>
        <p:nvSpPr>
          <p:cNvPr id="1032" name="Textfeld 10"/>
          <p:cNvSpPr txBox="1">
            <a:spLocks noChangeArrowheads="1"/>
          </p:cNvSpPr>
          <p:nvPr/>
        </p:nvSpPr>
        <p:spPr bwMode="auto">
          <a:xfrm>
            <a:off x="2303463" y="5280025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200" b="1">
                <a:solidFill>
                  <a:schemeClr val="tx1"/>
                </a:solidFill>
              </a:rPr>
              <a:t>Agua y </a:t>
            </a:r>
            <a:br>
              <a:rPr lang="de-DE" sz="1200" b="1">
                <a:solidFill>
                  <a:schemeClr val="tx1"/>
                </a:solidFill>
              </a:rPr>
            </a:br>
            <a:r>
              <a:rPr lang="de-DE" sz="1200" b="1">
                <a:solidFill>
                  <a:schemeClr val="tx1"/>
                </a:solidFill>
              </a:rPr>
              <a:t>Medio Ambiente</a:t>
            </a:r>
          </a:p>
          <a:p>
            <a:pPr algn="ctr"/>
            <a:r>
              <a:rPr lang="de-DE" sz="1200" b="1">
                <a:solidFill>
                  <a:schemeClr val="tx1"/>
                </a:solidFill>
              </a:rPr>
              <a:t>19 %</a:t>
            </a:r>
          </a:p>
        </p:txBody>
      </p:sp>
      <p:sp>
        <p:nvSpPr>
          <p:cNvPr id="1033" name="Textfeld 11"/>
          <p:cNvSpPr txBox="1">
            <a:spLocks noChangeArrowheads="1"/>
          </p:cNvSpPr>
          <p:nvPr/>
        </p:nvSpPr>
        <p:spPr bwMode="auto">
          <a:xfrm>
            <a:off x="6484938" y="4237038"/>
            <a:ext cx="12779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200" b="1">
                <a:solidFill>
                  <a:schemeClr val="tx1"/>
                </a:solidFill>
              </a:rPr>
              <a:t>Petróleo y Gas</a:t>
            </a:r>
          </a:p>
          <a:p>
            <a:pPr algn="ctr"/>
            <a:r>
              <a:rPr lang="de-DE" sz="1200" b="1">
                <a:solidFill>
                  <a:schemeClr val="tx1"/>
                </a:solidFill>
              </a:rPr>
              <a:t>49 %</a:t>
            </a:r>
          </a:p>
        </p:txBody>
      </p:sp>
      <p:sp>
        <p:nvSpPr>
          <p:cNvPr id="1034" name="Textfeld 12"/>
          <p:cNvSpPr txBox="1">
            <a:spLocks noChangeArrowheads="1"/>
          </p:cNvSpPr>
          <p:nvPr/>
        </p:nvSpPr>
        <p:spPr bwMode="auto">
          <a:xfrm>
            <a:off x="3976688" y="5926138"/>
            <a:ext cx="1731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200" b="1">
                <a:solidFill>
                  <a:schemeClr val="tx1"/>
                </a:solidFill>
              </a:rPr>
              <a:t>Energía &amp; Protección del Clima</a:t>
            </a:r>
          </a:p>
          <a:p>
            <a:pPr algn="ctr"/>
            <a:r>
              <a:rPr lang="es-ES_tradnl" sz="1200" b="1">
                <a:solidFill>
                  <a:schemeClr val="tx1"/>
                </a:solidFill>
              </a:rPr>
              <a:t>4 %</a:t>
            </a:r>
          </a:p>
        </p:txBody>
      </p:sp>
      <p:sp>
        <p:nvSpPr>
          <p:cNvPr id="1035" name="Text Box 752"/>
          <p:cNvSpPr txBox="1">
            <a:spLocks noChangeArrowheads="1"/>
          </p:cNvSpPr>
          <p:nvPr/>
        </p:nvSpPr>
        <p:spPr bwMode="auto">
          <a:xfrm rot="-5400000">
            <a:off x="-1650206" y="3807619"/>
            <a:ext cx="4322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800">
                <a:solidFill>
                  <a:schemeClr val="tx1"/>
                </a:solidFill>
                <a:latin typeface="Arial" charset="0"/>
              </a:rPr>
              <a:t>Las empresas del Grupo ILF son jurídicamente autónomas e independientes y no asumen </a:t>
            </a:r>
            <a:r>
              <a:rPr lang="es-AR">
                <a:solidFill>
                  <a:schemeClr val="tx1"/>
                </a:solidFill>
              </a:rPr>
              <a:t/>
            </a:r>
            <a:br>
              <a:rPr lang="es-AR">
                <a:solidFill>
                  <a:schemeClr val="tx1"/>
                </a:solidFill>
              </a:rPr>
            </a:br>
            <a:r>
              <a:rPr lang="es-AR" sz="800">
                <a:solidFill>
                  <a:schemeClr val="tx1"/>
                </a:solidFill>
                <a:latin typeface="Arial" charset="0"/>
              </a:rPr>
              <a:t>responsabilidad alguna por las acciones u omisiones de las otras empresas del Grupo.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Página </a:t>
            </a:r>
            <a:fld id="{28B7E420-89E5-47EC-B3E2-AB79ED0D6898}" type="slidenum">
              <a:rPr lang="de-AT" smtClean="0"/>
              <a:pPr>
                <a:defRPr/>
              </a:pPr>
              <a:t>7</a:t>
            </a:fld>
            <a:endParaRPr lang="de-AT" smtClean="0"/>
          </a:p>
        </p:txBody>
      </p:sp>
      <p:sp>
        <p:nvSpPr>
          <p:cNvPr id="209808" name="Rectangle 912"/>
          <p:cNvSpPr>
            <a:spLocks noChangeArrowheads="1"/>
          </p:cNvSpPr>
          <p:nvPr/>
        </p:nvSpPr>
        <p:spPr bwMode="auto">
          <a:xfrm>
            <a:off x="920750" y="1454150"/>
            <a:ext cx="7791450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Font typeface="Wingdings" pitchFamily="2" charset="2"/>
              <a:buChar char="n"/>
              <a:tabLst>
                <a:tab pos="5883275" algn="l"/>
              </a:tabLst>
            </a:pPr>
            <a:r>
              <a:rPr lang="de-AT" sz="1300" b="1" u="sng" dirty="0">
                <a:solidFill>
                  <a:srgbClr val="354F9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s-ES" b="1" u="sng" dirty="0">
                <a:solidFill>
                  <a:srgbClr val="37508F"/>
                </a:solidFill>
                <a:latin typeface="Arial" charset="0"/>
                <a:cs typeface="Arial" charset="0"/>
                <a:sym typeface="Arial" charset="0"/>
              </a:rPr>
              <a:t>Oficinas y proyectos</a:t>
            </a:r>
            <a:r>
              <a:rPr lang="es-ES" b="1" u="sng" dirty="0">
                <a:solidFill>
                  <a:srgbClr val="354F90"/>
                </a:solidFill>
                <a:latin typeface="Arial" charset="0"/>
                <a:cs typeface="Arial" charset="0"/>
                <a:sym typeface="Arial" charset="0"/>
              </a:rPr>
              <a:t>	 </a:t>
            </a:r>
            <a:endParaRPr lang="es-ES" u="sng" dirty="0">
              <a:solidFill>
                <a:srgbClr val="354F90"/>
              </a:solidFill>
              <a:latin typeface="Arial" charset="0"/>
              <a:sym typeface="Arial" charset="0"/>
            </a:endParaRPr>
          </a:p>
          <a:p>
            <a:pPr marL="393700" lvl="1" indent="-220663">
              <a:spcBef>
                <a:spcPts val="1200"/>
              </a:spcBef>
              <a:buClr>
                <a:srgbClr val="37508F"/>
              </a:buClr>
              <a:buFontTx/>
              <a:buChar char="•"/>
              <a:tabLst>
                <a:tab pos="5883275" algn="l"/>
              </a:tabLst>
            </a:pPr>
            <a:r>
              <a:rPr lang="es-ES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Oficinas Principales en </a:t>
            </a:r>
            <a:r>
              <a:rPr lang="es-ES" sz="1500" dirty="0">
                <a:solidFill>
                  <a:schemeClr val="tx1"/>
                </a:solidFill>
                <a:latin typeface="Arial" charset="0"/>
                <a:sym typeface="Arial" charset="0"/>
              </a:rPr>
              <a:t>Innsbruck y Munich, con más de 30 sucursales y filiales en todo el mundo </a:t>
            </a:r>
          </a:p>
          <a:p>
            <a:pPr marL="393700" lvl="1" indent="-220663">
              <a:spcBef>
                <a:spcPts val="1200"/>
              </a:spcBef>
              <a:buClr>
                <a:srgbClr val="37508F"/>
              </a:buClr>
              <a:buFontTx/>
              <a:buChar char="•"/>
              <a:tabLst>
                <a:tab pos="5883275" algn="l"/>
              </a:tabLst>
            </a:pPr>
            <a:r>
              <a:rPr lang="es-ES" sz="1500" dirty="0">
                <a:solidFill>
                  <a:schemeClr val="tx1"/>
                </a:solidFill>
                <a:latin typeface="Arial" charset="0"/>
                <a:sym typeface="Arial" charset="0"/>
              </a:rPr>
              <a:t>Más de </a:t>
            </a:r>
            <a:r>
              <a:rPr lang="es-ES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4.500 </a:t>
            </a:r>
            <a:r>
              <a:rPr lang="es-ES" sz="1500" dirty="0">
                <a:solidFill>
                  <a:schemeClr val="tx1"/>
                </a:solidFill>
                <a:latin typeface="Arial" charset="0"/>
                <a:sym typeface="Arial" charset="0"/>
              </a:rPr>
              <a:t>proyectos llevados a cabo con éxito</a:t>
            </a:r>
          </a:p>
        </p:txBody>
      </p:sp>
      <p:sp>
        <p:nvSpPr>
          <p:cNvPr id="16388" name="Text Box 913"/>
          <p:cNvSpPr txBox="1">
            <a:spLocks/>
          </p:cNvSpPr>
          <p:nvPr/>
        </p:nvSpPr>
        <p:spPr bwMode="auto">
          <a:xfrm>
            <a:off x="814388" y="542925"/>
            <a:ext cx="7897812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7308" tIns="33653" rIns="67308" bIns="33653">
            <a:spAutoFit/>
          </a:bodyPr>
          <a:lstStyle/>
          <a:p>
            <a:pPr marL="393700" indent="-393700">
              <a:spcBef>
                <a:spcPct val="50000"/>
              </a:spcBef>
            </a:pPr>
            <a:r>
              <a:rPr lang="es-ES" sz="2100" dirty="0" smtClean="0">
                <a:solidFill>
                  <a:srgbClr val="37508F"/>
                </a:solidFill>
                <a:latin typeface="Arial" charset="0"/>
              </a:rPr>
              <a:t>ILF Consulting Engineers </a:t>
            </a:r>
            <a:r>
              <a:rPr lang="es-ES" sz="2100" dirty="0">
                <a:solidFill>
                  <a:schemeClr val="accent1"/>
                </a:solidFill>
                <a:latin typeface="Arial" charset="0"/>
              </a:rPr>
              <a:t/>
            </a:r>
            <a:br>
              <a:rPr lang="es-ES" sz="2100" dirty="0">
                <a:solidFill>
                  <a:schemeClr val="accent1"/>
                </a:solidFill>
                <a:latin typeface="Arial" charset="0"/>
              </a:rPr>
            </a:br>
            <a:r>
              <a:rPr lang="es-ES" sz="2100" dirty="0">
                <a:solidFill>
                  <a:schemeClr val="bg2"/>
                </a:solidFill>
                <a:latin typeface="Arial" charset="0"/>
              </a:rPr>
              <a:t>Presentación general</a:t>
            </a:r>
          </a:p>
        </p:txBody>
      </p:sp>
      <p:sp>
        <p:nvSpPr>
          <p:cNvPr id="15368" name="Rectangle 1428"/>
          <p:cNvSpPr>
            <a:spLocks/>
          </p:cNvSpPr>
          <p:nvPr/>
        </p:nvSpPr>
        <p:spPr bwMode="auto">
          <a:xfrm>
            <a:off x="5343525" y="5784850"/>
            <a:ext cx="868363" cy="266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67299" tIns="33651" rIns="67299" bIns="33651" anchor="ctr"/>
          <a:lstStyle/>
          <a:p>
            <a:pPr algn="ctr" defTabSz="668338"/>
            <a:r>
              <a:rPr lang="es-ES" sz="1300">
                <a:solidFill>
                  <a:schemeClr val="tx1"/>
                </a:solidFill>
                <a:latin typeface="Arial" charset="0"/>
              </a:rPr>
              <a:t>oficinas</a:t>
            </a:r>
          </a:p>
        </p:txBody>
      </p:sp>
      <p:sp>
        <p:nvSpPr>
          <p:cNvPr id="15369" name="Oval 2468"/>
          <p:cNvSpPr>
            <a:spLocks/>
          </p:cNvSpPr>
          <p:nvPr/>
        </p:nvSpPr>
        <p:spPr bwMode="auto">
          <a:xfrm>
            <a:off x="5324475" y="5857875"/>
            <a:ext cx="136525" cy="1270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67299" tIns="33651" rIns="67299" bIns="33651" anchor="ctr"/>
          <a:lstStyle/>
          <a:p>
            <a:pPr algn="ctr" defTabSz="668338"/>
            <a:endParaRPr lang="de-AT"/>
          </a:p>
        </p:txBody>
      </p:sp>
      <p:sp>
        <p:nvSpPr>
          <p:cNvPr id="15370" name="Rectangle 1429"/>
          <p:cNvSpPr>
            <a:spLocks/>
          </p:cNvSpPr>
          <p:nvPr/>
        </p:nvSpPr>
        <p:spPr bwMode="auto">
          <a:xfrm>
            <a:off x="5397500" y="6032500"/>
            <a:ext cx="868363" cy="263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67299" tIns="33651" rIns="67299" bIns="33651" anchor="ctr"/>
          <a:lstStyle/>
          <a:p>
            <a:pPr algn="ctr" defTabSz="668338"/>
            <a:r>
              <a:rPr lang="es-ES" sz="1300">
                <a:solidFill>
                  <a:schemeClr val="tx1"/>
                </a:solidFill>
                <a:latin typeface="Arial" charset="0"/>
              </a:rPr>
              <a:t>proyectos</a:t>
            </a:r>
          </a:p>
        </p:txBody>
      </p:sp>
      <p:sp>
        <p:nvSpPr>
          <p:cNvPr id="15371" name="Oval 2499"/>
          <p:cNvSpPr>
            <a:spLocks/>
          </p:cNvSpPr>
          <p:nvPr/>
        </p:nvSpPr>
        <p:spPr bwMode="auto">
          <a:xfrm>
            <a:off x="5321300" y="6099175"/>
            <a:ext cx="136525" cy="125413"/>
          </a:xfrm>
          <a:prstGeom prst="ellipse">
            <a:avLst/>
          </a:prstGeom>
          <a:solidFill>
            <a:srgbClr val="E9AC00"/>
          </a:solidFill>
          <a:ln w="25400">
            <a:noFill/>
            <a:round/>
            <a:headEnd/>
            <a:tailEnd/>
          </a:ln>
        </p:spPr>
        <p:txBody>
          <a:bodyPr wrap="none" lIns="67299" tIns="33651" rIns="67299" bIns="33651" anchor="ctr"/>
          <a:lstStyle/>
          <a:p>
            <a:pPr algn="ctr" defTabSz="668338"/>
            <a:endParaRPr lang="de-AT"/>
          </a:p>
        </p:txBody>
      </p:sp>
      <p:grpSp>
        <p:nvGrpSpPr>
          <p:cNvPr id="16393" name="Gruppieren 1091"/>
          <p:cNvGrpSpPr>
            <a:grpSpLocks/>
          </p:cNvGrpSpPr>
          <p:nvPr/>
        </p:nvGrpSpPr>
        <p:grpSpPr bwMode="auto">
          <a:xfrm>
            <a:off x="1373188" y="2965450"/>
            <a:ext cx="6945312" cy="3159125"/>
            <a:chOff x="1370013" y="4343400"/>
            <a:chExt cx="9117012" cy="4494213"/>
          </a:xfrm>
        </p:grpSpPr>
        <p:sp>
          <p:nvSpPr>
            <p:cNvPr id="16565" name="Freeform 4451"/>
            <p:cNvSpPr>
              <a:spLocks/>
            </p:cNvSpPr>
            <p:nvPr/>
          </p:nvSpPr>
          <p:spPr bwMode="auto">
            <a:xfrm>
              <a:off x="6600825" y="6369050"/>
              <a:ext cx="182563" cy="185738"/>
            </a:xfrm>
            <a:custGeom>
              <a:avLst/>
              <a:gdLst>
                <a:gd name="T0" fmla="*/ 2147483647 w 115"/>
                <a:gd name="T1" fmla="*/ 2147483647 h 117"/>
                <a:gd name="T2" fmla="*/ 2147483647 w 115"/>
                <a:gd name="T3" fmla="*/ 2147483647 h 117"/>
                <a:gd name="T4" fmla="*/ 2147483647 w 115"/>
                <a:gd name="T5" fmla="*/ 2147483647 h 117"/>
                <a:gd name="T6" fmla="*/ 2147483647 w 115"/>
                <a:gd name="T7" fmla="*/ 2147483647 h 117"/>
                <a:gd name="T8" fmla="*/ 2147483647 w 115"/>
                <a:gd name="T9" fmla="*/ 2147483647 h 117"/>
                <a:gd name="T10" fmla="*/ 2147483647 w 115"/>
                <a:gd name="T11" fmla="*/ 2147483647 h 117"/>
                <a:gd name="T12" fmla="*/ 2147483647 w 115"/>
                <a:gd name="T13" fmla="*/ 2147483647 h 117"/>
                <a:gd name="T14" fmla="*/ 2147483647 w 115"/>
                <a:gd name="T15" fmla="*/ 2147483647 h 117"/>
                <a:gd name="T16" fmla="*/ 2147483647 w 115"/>
                <a:gd name="T17" fmla="*/ 2147483647 h 117"/>
                <a:gd name="T18" fmla="*/ 2147483647 w 115"/>
                <a:gd name="T19" fmla="*/ 2147483647 h 117"/>
                <a:gd name="T20" fmla="*/ 2147483647 w 115"/>
                <a:gd name="T21" fmla="*/ 2147483647 h 117"/>
                <a:gd name="T22" fmla="*/ 2147483647 w 115"/>
                <a:gd name="T23" fmla="*/ 2147483647 h 117"/>
                <a:gd name="T24" fmla="*/ 2147483647 w 115"/>
                <a:gd name="T25" fmla="*/ 2147483647 h 117"/>
                <a:gd name="T26" fmla="*/ 2147483647 w 115"/>
                <a:gd name="T27" fmla="*/ 2147483647 h 117"/>
                <a:gd name="T28" fmla="*/ 2147483647 w 115"/>
                <a:gd name="T29" fmla="*/ 2147483647 h 117"/>
                <a:gd name="T30" fmla="*/ 2147483647 w 115"/>
                <a:gd name="T31" fmla="*/ 2147483647 h 117"/>
                <a:gd name="T32" fmla="*/ 2147483647 w 115"/>
                <a:gd name="T33" fmla="*/ 2147483647 h 117"/>
                <a:gd name="T34" fmla="*/ 2147483647 w 115"/>
                <a:gd name="T35" fmla="*/ 2147483647 h 117"/>
                <a:gd name="T36" fmla="*/ 2147483647 w 115"/>
                <a:gd name="T37" fmla="*/ 2147483647 h 117"/>
                <a:gd name="T38" fmla="*/ 2147483647 w 115"/>
                <a:gd name="T39" fmla="*/ 2147483647 h 117"/>
                <a:gd name="T40" fmla="*/ 2147483647 w 115"/>
                <a:gd name="T41" fmla="*/ 2147483647 h 117"/>
                <a:gd name="T42" fmla="*/ 2147483647 w 115"/>
                <a:gd name="T43" fmla="*/ 2147483647 h 117"/>
                <a:gd name="T44" fmla="*/ 2147483647 w 115"/>
                <a:gd name="T45" fmla="*/ 2147483647 h 117"/>
                <a:gd name="T46" fmla="*/ 2147483647 w 115"/>
                <a:gd name="T47" fmla="*/ 2147483647 h 117"/>
                <a:gd name="T48" fmla="*/ 2147483647 w 115"/>
                <a:gd name="T49" fmla="*/ 2147483647 h 117"/>
                <a:gd name="T50" fmla="*/ 2147483647 w 115"/>
                <a:gd name="T51" fmla="*/ 2147483647 h 117"/>
                <a:gd name="T52" fmla="*/ 2147483647 w 115"/>
                <a:gd name="T53" fmla="*/ 2147483647 h 117"/>
                <a:gd name="T54" fmla="*/ 2147483647 w 115"/>
                <a:gd name="T55" fmla="*/ 2147483647 h 117"/>
                <a:gd name="T56" fmla="*/ 0 w 115"/>
                <a:gd name="T57" fmla="*/ 2147483647 h 117"/>
                <a:gd name="T58" fmla="*/ 0 w 115"/>
                <a:gd name="T59" fmla="*/ 2147483647 h 117"/>
                <a:gd name="T60" fmla="*/ 0 w 115"/>
                <a:gd name="T61" fmla="*/ 2147483647 h 117"/>
                <a:gd name="T62" fmla="*/ 2147483647 w 115"/>
                <a:gd name="T63" fmla="*/ 2147483647 h 117"/>
                <a:gd name="T64" fmla="*/ 2147483647 w 115"/>
                <a:gd name="T65" fmla="*/ 2147483647 h 117"/>
                <a:gd name="T66" fmla="*/ 2147483647 w 115"/>
                <a:gd name="T67" fmla="*/ 2147483647 h 117"/>
                <a:gd name="T68" fmla="*/ 2147483647 w 115"/>
                <a:gd name="T69" fmla="*/ 2147483647 h 117"/>
                <a:gd name="T70" fmla="*/ 2147483647 w 115"/>
                <a:gd name="T71" fmla="*/ 2147483647 h 117"/>
                <a:gd name="T72" fmla="*/ 2147483647 w 115"/>
                <a:gd name="T73" fmla="*/ 2147483647 h 117"/>
                <a:gd name="T74" fmla="*/ 2147483647 w 115"/>
                <a:gd name="T75" fmla="*/ 2147483647 h 117"/>
                <a:gd name="T76" fmla="*/ 2147483647 w 115"/>
                <a:gd name="T77" fmla="*/ 2147483647 h 117"/>
                <a:gd name="T78" fmla="*/ 2147483647 w 115"/>
                <a:gd name="T79" fmla="*/ 2147483647 h 117"/>
                <a:gd name="T80" fmla="*/ 2147483647 w 115"/>
                <a:gd name="T81" fmla="*/ 2147483647 h 117"/>
                <a:gd name="T82" fmla="*/ 2147483647 w 115"/>
                <a:gd name="T83" fmla="*/ 2147483647 h 117"/>
                <a:gd name="T84" fmla="*/ 2147483647 w 115"/>
                <a:gd name="T85" fmla="*/ 2147483647 h 117"/>
                <a:gd name="T86" fmla="*/ 2147483647 w 115"/>
                <a:gd name="T87" fmla="*/ 2147483647 h 117"/>
                <a:gd name="T88" fmla="*/ 2147483647 w 115"/>
                <a:gd name="T89" fmla="*/ 2147483647 h 117"/>
                <a:gd name="T90" fmla="*/ 2147483647 w 115"/>
                <a:gd name="T91" fmla="*/ 2147483647 h 117"/>
                <a:gd name="T92" fmla="*/ 2147483647 w 115"/>
                <a:gd name="T93" fmla="*/ 2147483647 h 117"/>
                <a:gd name="T94" fmla="*/ 2147483647 w 115"/>
                <a:gd name="T95" fmla="*/ 2147483647 h 117"/>
                <a:gd name="T96" fmla="*/ 2147483647 w 115"/>
                <a:gd name="T97" fmla="*/ 2147483647 h 117"/>
                <a:gd name="T98" fmla="*/ 2147483647 w 115"/>
                <a:gd name="T99" fmla="*/ 2147483647 h 117"/>
                <a:gd name="T100" fmla="*/ 2147483647 w 115"/>
                <a:gd name="T101" fmla="*/ 2147483647 h 117"/>
                <a:gd name="T102" fmla="*/ 2147483647 w 115"/>
                <a:gd name="T103" fmla="*/ 2147483647 h 117"/>
                <a:gd name="T104" fmla="*/ 2147483647 w 115"/>
                <a:gd name="T105" fmla="*/ 2147483647 h 117"/>
                <a:gd name="T106" fmla="*/ 2147483647 w 115"/>
                <a:gd name="T107" fmla="*/ 2147483647 h 117"/>
                <a:gd name="T108" fmla="*/ 2147483647 w 115"/>
                <a:gd name="T109" fmla="*/ 2147483647 h 117"/>
                <a:gd name="T110" fmla="*/ 2147483647 w 115"/>
                <a:gd name="T111" fmla="*/ 2147483647 h 117"/>
                <a:gd name="T112" fmla="*/ 2147483647 w 115"/>
                <a:gd name="T113" fmla="*/ 2147483647 h 1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5"/>
                <a:gd name="T172" fmla="*/ 0 h 117"/>
                <a:gd name="T173" fmla="*/ 115 w 115"/>
                <a:gd name="T174" fmla="*/ 117 h 1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5" h="117">
                  <a:moveTo>
                    <a:pt x="107" y="115"/>
                  </a:moveTo>
                  <a:lnTo>
                    <a:pt x="107" y="113"/>
                  </a:lnTo>
                  <a:lnTo>
                    <a:pt x="108" y="113"/>
                  </a:lnTo>
                  <a:lnTo>
                    <a:pt x="108" y="112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3" y="113"/>
                  </a:lnTo>
                  <a:lnTo>
                    <a:pt x="115" y="113"/>
                  </a:lnTo>
                  <a:lnTo>
                    <a:pt x="115" y="115"/>
                  </a:lnTo>
                  <a:lnTo>
                    <a:pt x="115" y="117"/>
                  </a:lnTo>
                  <a:lnTo>
                    <a:pt x="105" y="102"/>
                  </a:lnTo>
                  <a:lnTo>
                    <a:pt x="103" y="98"/>
                  </a:lnTo>
                  <a:lnTo>
                    <a:pt x="100" y="93"/>
                  </a:lnTo>
                  <a:lnTo>
                    <a:pt x="95" y="88"/>
                  </a:lnTo>
                  <a:lnTo>
                    <a:pt x="91" y="83"/>
                  </a:lnTo>
                  <a:lnTo>
                    <a:pt x="86" y="76"/>
                  </a:lnTo>
                  <a:lnTo>
                    <a:pt x="83" y="71"/>
                  </a:lnTo>
                  <a:lnTo>
                    <a:pt x="78" y="68"/>
                  </a:lnTo>
                  <a:lnTo>
                    <a:pt x="76" y="66"/>
                  </a:lnTo>
                  <a:lnTo>
                    <a:pt x="73" y="64"/>
                  </a:lnTo>
                  <a:lnTo>
                    <a:pt x="71" y="64"/>
                  </a:lnTo>
                  <a:lnTo>
                    <a:pt x="69" y="63"/>
                  </a:lnTo>
                  <a:lnTo>
                    <a:pt x="68" y="63"/>
                  </a:lnTo>
                  <a:lnTo>
                    <a:pt x="66" y="63"/>
                  </a:lnTo>
                  <a:lnTo>
                    <a:pt x="64" y="63"/>
                  </a:lnTo>
                  <a:lnTo>
                    <a:pt x="64" y="61"/>
                  </a:lnTo>
                  <a:lnTo>
                    <a:pt x="64" y="59"/>
                  </a:lnTo>
                  <a:lnTo>
                    <a:pt x="62" y="59"/>
                  </a:lnTo>
                  <a:lnTo>
                    <a:pt x="61" y="59"/>
                  </a:lnTo>
                  <a:lnTo>
                    <a:pt x="59" y="61"/>
                  </a:lnTo>
                  <a:lnTo>
                    <a:pt x="57" y="61"/>
                  </a:lnTo>
                  <a:lnTo>
                    <a:pt x="56" y="61"/>
                  </a:lnTo>
                  <a:lnTo>
                    <a:pt x="54" y="59"/>
                  </a:lnTo>
                  <a:lnTo>
                    <a:pt x="52" y="58"/>
                  </a:lnTo>
                  <a:lnTo>
                    <a:pt x="51" y="54"/>
                  </a:lnTo>
                  <a:lnTo>
                    <a:pt x="51" y="51"/>
                  </a:lnTo>
                  <a:lnTo>
                    <a:pt x="49" y="49"/>
                  </a:lnTo>
                  <a:lnTo>
                    <a:pt x="47" y="46"/>
                  </a:lnTo>
                  <a:lnTo>
                    <a:pt x="46" y="44"/>
                  </a:lnTo>
                  <a:lnTo>
                    <a:pt x="44" y="41"/>
                  </a:lnTo>
                  <a:lnTo>
                    <a:pt x="42" y="39"/>
                  </a:lnTo>
                  <a:lnTo>
                    <a:pt x="42" y="37"/>
                  </a:lnTo>
                  <a:lnTo>
                    <a:pt x="40" y="34"/>
                  </a:lnTo>
                  <a:lnTo>
                    <a:pt x="40" y="29"/>
                  </a:lnTo>
                  <a:lnTo>
                    <a:pt x="39" y="24"/>
                  </a:lnTo>
                  <a:lnTo>
                    <a:pt x="39" y="19"/>
                  </a:lnTo>
                  <a:lnTo>
                    <a:pt x="39" y="14"/>
                  </a:lnTo>
                  <a:lnTo>
                    <a:pt x="37" y="9"/>
                  </a:lnTo>
                  <a:lnTo>
                    <a:pt x="37" y="4"/>
                  </a:lnTo>
                  <a:lnTo>
                    <a:pt x="35" y="0"/>
                  </a:lnTo>
                  <a:lnTo>
                    <a:pt x="30" y="2"/>
                  </a:lnTo>
                  <a:lnTo>
                    <a:pt x="24" y="9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7" y="14"/>
                  </a:lnTo>
                  <a:lnTo>
                    <a:pt x="15" y="14"/>
                  </a:lnTo>
                  <a:lnTo>
                    <a:pt x="13" y="15"/>
                  </a:lnTo>
                  <a:lnTo>
                    <a:pt x="10" y="19"/>
                  </a:lnTo>
                  <a:lnTo>
                    <a:pt x="8" y="21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7" y="26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7" y="39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3" y="46"/>
                  </a:lnTo>
                  <a:lnTo>
                    <a:pt x="3" y="48"/>
                  </a:lnTo>
                  <a:lnTo>
                    <a:pt x="1" y="49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3" y="64"/>
                  </a:lnTo>
                  <a:lnTo>
                    <a:pt x="3" y="66"/>
                  </a:lnTo>
                  <a:lnTo>
                    <a:pt x="5" y="66"/>
                  </a:lnTo>
                  <a:lnTo>
                    <a:pt x="7" y="64"/>
                  </a:lnTo>
                  <a:lnTo>
                    <a:pt x="8" y="64"/>
                  </a:lnTo>
                  <a:lnTo>
                    <a:pt x="10" y="63"/>
                  </a:lnTo>
                  <a:lnTo>
                    <a:pt x="12" y="61"/>
                  </a:lnTo>
                  <a:lnTo>
                    <a:pt x="13" y="59"/>
                  </a:lnTo>
                  <a:lnTo>
                    <a:pt x="17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4" y="51"/>
                  </a:lnTo>
                  <a:lnTo>
                    <a:pt x="24" y="53"/>
                  </a:lnTo>
                  <a:lnTo>
                    <a:pt x="25" y="53"/>
                  </a:lnTo>
                  <a:lnTo>
                    <a:pt x="27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5" y="58"/>
                  </a:lnTo>
                  <a:lnTo>
                    <a:pt x="39" y="59"/>
                  </a:lnTo>
                  <a:lnTo>
                    <a:pt x="42" y="61"/>
                  </a:lnTo>
                  <a:lnTo>
                    <a:pt x="44" y="61"/>
                  </a:lnTo>
                  <a:lnTo>
                    <a:pt x="47" y="63"/>
                  </a:lnTo>
                  <a:lnTo>
                    <a:pt x="49" y="64"/>
                  </a:lnTo>
                  <a:lnTo>
                    <a:pt x="51" y="66"/>
                  </a:lnTo>
                  <a:lnTo>
                    <a:pt x="52" y="68"/>
                  </a:lnTo>
                  <a:lnTo>
                    <a:pt x="56" y="70"/>
                  </a:lnTo>
                  <a:lnTo>
                    <a:pt x="57" y="71"/>
                  </a:lnTo>
                  <a:lnTo>
                    <a:pt x="61" y="73"/>
                  </a:lnTo>
                  <a:lnTo>
                    <a:pt x="62" y="75"/>
                  </a:lnTo>
                  <a:lnTo>
                    <a:pt x="64" y="75"/>
                  </a:lnTo>
                  <a:lnTo>
                    <a:pt x="66" y="76"/>
                  </a:lnTo>
                  <a:lnTo>
                    <a:pt x="68" y="76"/>
                  </a:lnTo>
                  <a:lnTo>
                    <a:pt x="69" y="76"/>
                  </a:lnTo>
                  <a:lnTo>
                    <a:pt x="69" y="78"/>
                  </a:lnTo>
                  <a:lnTo>
                    <a:pt x="71" y="80"/>
                  </a:lnTo>
                  <a:lnTo>
                    <a:pt x="73" y="80"/>
                  </a:lnTo>
                  <a:lnTo>
                    <a:pt x="74" y="81"/>
                  </a:lnTo>
                  <a:lnTo>
                    <a:pt x="76" y="83"/>
                  </a:lnTo>
                  <a:lnTo>
                    <a:pt x="76" y="85"/>
                  </a:lnTo>
                  <a:lnTo>
                    <a:pt x="78" y="85"/>
                  </a:lnTo>
                  <a:lnTo>
                    <a:pt x="79" y="86"/>
                  </a:lnTo>
                  <a:lnTo>
                    <a:pt x="81" y="86"/>
                  </a:lnTo>
                  <a:lnTo>
                    <a:pt x="81" y="88"/>
                  </a:lnTo>
                  <a:lnTo>
                    <a:pt x="83" y="88"/>
                  </a:lnTo>
                  <a:lnTo>
                    <a:pt x="85" y="90"/>
                  </a:lnTo>
                  <a:lnTo>
                    <a:pt x="86" y="92"/>
                  </a:lnTo>
                  <a:lnTo>
                    <a:pt x="86" y="93"/>
                  </a:lnTo>
                  <a:lnTo>
                    <a:pt x="88" y="95"/>
                  </a:lnTo>
                  <a:lnTo>
                    <a:pt x="88" y="97"/>
                  </a:lnTo>
                  <a:lnTo>
                    <a:pt x="88" y="98"/>
                  </a:lnTo>
                  <a:lnTo>
                    <a:pt x="88" y="100"/>
                  </a:lnTo>
                  <a:lnTo>
                    <a:pt x="88" y="102"/>
                  </a:lnTo>
                  <a:lnTo>
                    <a:pt x="90" y="103"/>
                  </a:lnTo>
                  <a:lnTo>
                    <a:pt x="91" y="105"/>
                  </a:lnTo>
                  <a:lnTo>
                    <a:pt x="95" y="107"/>
                  </a:lnTo>
                  <a:lnTo>
                    <a:pt x="98" y="108"/>
                  </a:lnTo>
                  <a:lnTo>
                    <a:pt x="101" y="110"/>
                  </a:lnTo>
                  <a:lnTo>
                    <a:pt x="103" y="113"/>
                  </a:lnTo>
                  <a:lnTo>
                    <a:pt x="107" y="113"/>
                  </a:lnTo>
                  <a:lnTo>
                    <a:pt x="107" y="1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566" name="Freeform 4452"/>
            <p:cNvSpPr>
              <a:spLocks/>
            </p:cNvSpPr>
            <p:nvPr/>
          </p:nvSpPr>
          <p:spPr bwMode="auto">
            <a:xfrm>
              <a:off x="6600825" y="6369050"/>
              <a:ext cx="182563" cy="185738"/>
            </a:xfrm>
            <a:custGeom>
              <a:avLst/>
              <a:gdLst>
                <a:gd name="T0" fmla="*/ 2147483647 w 115"/>
                <a:gd name="T1" fmla="*/ 2147483647 h 117"/>
                <a:gd name="T2" fmla="*/ 2147483647 w 115"/>
                <a:gd name="T3" fmla="*/ 2147483647 h 117"/>
                <a:gd name="T4" fmla="*/ 2147483647 w 115"/>
                <a:gd name="T5" fmla="*/ 2147483647 h 117"/>
                <a:gd name="T6" fmla="*/ 2147483647 w 115"/>
                <a:gd name="T7" fmla="*/ 2147483647 h 117"/>
                <a:gd name="T8" fmla="*/ 2147483647 w 115"/>
                <a:gd name="T9" fmla="*/ 2147483647 h 117"/>
                <a:gd name="T10" fmla="*/ 2147483647 w 115"/>
                <a:gd name="T11" fmla="*/ 2147483647 h 117"/>
                <a:gd name="T12" fmla="*/ 2147483647 w 115"/>
                <a:gd name="T13" fmla="*/ 2147483647 h 117"/>
                <a:gd name="T14" fmla="*/ 2147483647 w 115"/>
                <a:gd name="T15" fmla="*/ 2147483647 h 117"/>
                <a:gd name="T16" fmla="*/ 2147483647 w 115"/>
                <a:gd name="T17" fmla="*/ 2147483647 h 117"/>
                <a:gd name="T18" fmla="*/ 2147483647 w 115"/>
                <a:gd name="T19" fmla="*/ 2147483647 h 117"/>
                <a:gd name="T20" fmla="*/ 2147483647 w 115"/>
                <a:gd name="T21" fmla="*/ 2147483647 h 117"/>
                <a:gd name="T22" fmla="*/ 2147483647 w 115"/>
                <a:gd name="T23" fmla="*/ 2147483647 h 117"/>
                <a:gd name="T24" fmla="*/ 2147483647 w 115"/>
                <a:gd name="T25" fmla="*/ 2147483647 h 117"/>
                <a:gd name="T26" fmla="*/ 2147483647 w 115"/>
                <a:gd name="T27" fmla="*/ 2147483647 h 117"/>
                <a:gd name="T28" fmla="*/ 2147483647 w 115"/>
                <a:gd name="T29" fmla="*/ 2147483647 h 117"/>
                <a:gd name="T30" fmla="*/ 2147483647 w 115"/>
                <a:gd name="T31" fmla="*/ 2147483647 h 117"/>
                <a:gd name="T32" fmla="*/ 2147483647 w 115"/>
                <a:gd name="T33" fmla="*/ 2147483647 h 117"/>
                <a:gd name="T34" fmla="*/ 2147483647 w 115"/>
                <a:gd name="T35" fmla="*/ 2147483647 h 117"/>
                <a:gd name="T36" fmla="*/ 2147483647 w 115"/>
                <a:gd name="T37" fmla="*/ 2147483647 h 117"/>
                <a:gd name="T38" fmla="*/ 2147483647 w 115"/>
                <a:gd name="T39" fmla="*/ 0 h 117"/>
                <a:gd name="T40" fmla="*/ 2147483647 w 115"/>
                <a:gd name="T41" fmla="*/ 2147483647 h 117"/>
                <a:gd name="T42" fmla="*/ 2147483647 w 115"/>
                <a:gd name="T43" fmla="*/ 2147483647 h 117"/>
                <a:gd name="T44" fmla="*/ 2147483647 w 115"/>
                <a:gd name="T45" fmla="*/ 2147483647 h 117"/>
                <a:gd name="T46" fmla="*/ 2147483647 w 115"/>
                <a:gd name="T47" fmla="*/ 2147483647 h 117"/>
                <a:gd name="T48" fmla="*/ 2147483647 w 115"/>
                <a:gd name="T49" fmla="*/ 2147483647 h 117"/>
                <a:gd name="T50" fmla="*/ 2147483647 w 115"/>
                <a:gd name="T51" fmla="*/ 2147483647 h 117"/>
                <a:gd name="T52" fmla="*/ 2147483647 w 115"/>
                <a:gd name="T53" fmla="*/ 2147483647 h 117"/>
                <a:gd name="T54" fmla="*/ 2147483647 w 115"/>
                <a:gd name="T55" fmla="*/ 2147483647 h 117"/>
                <a:gd name="T56" fmla="*/ 2147483647 w 115"/>
                <a:gd name="T57" fmla="*/ 2147483647 h 117"/>
                <a:gd name="T58" fmla="*/ 0 w 115"/>
                <a:gd name="T59" fmla="*/ 2147483647 h 117"/>
                <a:gd name="T60" fmla="*/ 0 w 115"/>
                <a:gd name="T61" fmla="*/ 2147483647 h 117"/>
                <a:gd name="T62" fmla="*/ 0 w 115"/>
                <a:gd name="T63" fmla="*/ 2147483647 h 117"/>
                <a:gd name="T64" fmla="*/ 0 w 115"/>
                <a:gd name="T65" fmla="*/ 2147483647 h 117"/>
                <a:gd name="T66" fmla="*/ 2147483647 w 115"/>
                <a:gd name="T67" fmla="*/ 2147483647 h 117"/>
                <a:gd name="T68" fmla="*/ 2147483647 w 115"/>
                <a:gd name="T69" fmla="*/ 2147483647 h 117"/>
                <a:gd name="T70" fmla="*/ 2147483647 w 115"/>
                <a:gd name="T71" fmla="*/ 2147483647 h 117"/>
                <a:gd name="T72" fmla="*/ 2147483647 w 115"/>
                <a:gd name="T73" fmla="*/ 2147483647 h 117"/>
                <a:gd name="T74" fmla="*/ 2147483647 w 115"/>
                <a:gd name="T75" fmla="*/ 2147483647 h 117"/>
                <a:gd name="T76" fmla="*/ 2147483647 w 115"/>
                <a:gd name="T77" fmla="*/ 2147483647 h 117"/>
                <a:gd name="T78" fmla="*/ 2147483647 w 115"/>
                <a:gd name="T79" fmla="*/ 2147483647 h 117"/>
                <a:gd name="T80" fmla="*/ 2147483647 w 115"/>
                <a:gd name="T81" fmla="*/ 2147483647 h 117"/>
                <a:gd name="T82" fmla="*/ 2147483647 w 115"/>
                <a:gd name="T83" fmla="*/ 2147483647 h 117"/>
                <a:gd name="T84" fmla="*/ 2147483647 w 115"/>
                <a:gd name="T85" fmla="*/ 2147483647 h 117"/>
                <a:gd name="T86" fmla="*/ 2147483647 w 115"/>
                <a:gd name="T87" fmla="*/ 2147483647 h 117"/>
                <a:gd name="T88" fmla="*/ 2147483647 w 115"/>
                <a:gd name="T89" fmla="*/ 2147483647 h 117"/>
                <a:gd name="T90" fmla="*/ 2147483647 w 115"/>
                <a:gd name="T91" fmla="*/ 2147483647 h 117"/>
                <a:gd name="T92" fmla="*/ 2147483647 w 115"/>
                <a:gd name="T93" fmla="*/ 2147483647 h 117"/>
                <a:gd name="T94" fmla="*/ 2147483647 w 115"/>
                <a:gd name="T95" fmla="*/ 2147483647 h 117"/>
                <a:gd name="T96" fmla="*/ 2147483647 w 115"/>
                <a:gd name="T97" fmla="*/ 2147483647 h 117"/>
                <a:gd name="T98" fmla="*/ 2147483647 w 115"/>
                <a:gd name="T99" fmla="*/ 2147483647 h 117"/>
                <a:gd name="T100" fmla="*/ 2147483647 w 115"/>
                <a:gd name="T101" fmla="*/ 2147483647 h 117"/>
                <a:gd name="T102" fmla="*/ 2147483647 w 115"/>
                <a:gd name="T103" fmla="*/ 2147483647 h 117"/>
                <a:gd name="T104" fmla="*/ 2147483647 w 115"/>
                <a:gd name="T105" fmla="*/ 2147483647 h 117"/>
                <a:gd name="T106" fmla="*/ 2147483647 w 115"/>
                <a:gd name="T107" fmla="*/ 2147483647 h 117"/>
                <a:gd name="T108" fmla="*/ 2147483647 w 115"/>
                <a:gd name="T109" fmla="*/ 2147483647 h 117"/>
                <a:gd name="T110" fmla="*/ 2147483647 w 115"/>
                <a:gd name="T111" fmla="*/ 2147483647 h 117"/>
                <a:gd name="T112" fmla="*/ 2147483647 w 115"/>
                <a:gd name="T113" fmla="*/ 2147483647 h 117"/>
                <a:gd name="T114" fmla="*/ 2147483647 w 115"/>
                <a:gd name="T115" fmla="*/ 2147483647 h 117"/>
                <a:gd name="T116" fmla="*/ 2147483647 w 115"/>
                <a:gd name="T117" fmla="*/ 2147483647 h 117"/>
                <a:gd name="T118" fmla="*/ 2147483647 w 115"/>
                <a:gd name="T119" fmla="*/ 2147483647 h 1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"/>
                <a:gd name="T181" fmla="*/ 0 h 117"/>
                <a:gd name="T182" fmla="*/ 115 w 115"/>
                <a:gd name="T183" fmla="*/ 117 h 1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" h="117">
                  <a:moveTo>
                    <a:pt x="107" y="115"/>
                  </a:moveTo>
                  <a:lnTo>
                    <a:pt x="107" y="113"/>
                  </a:lnTo>
                  <a:lnTo>
                    <a:pt x="108" y="113"/>
                  </a:lnTo>
                  <a:lnTo>
                    <a:pt x="108" y="112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3" y="113"/>
                  </a:lnTo>
                  <a:lnTo>
                    <a:pt x="115" y="113"/>
                  </a:lnTo>
                  <a:lnTo>
                    <a:pt x="115" y="115"/>
                  </a:lnTo>
                  <a:lnTo>
                    <a:pt x="115" y="117"/>
                  </a:lnTo>
                  <a:lnTo>
                    <a:pt x="105" y="102"/>
                  </a:lnTo>
                  <a:lnTo>
                    <a:pt x="103" y="98"/>
                  </a:lnTo>
                  <a:lnTo>
                    <a:pt x="100" y="93"/>
                  </a:lnTo>
                  <a:lnTo>
                    <a:pt x="95" y="88"/>
                  </a:lnTo>
                  <a:lnTo>
                    <a:pt x="91" y="83"/>
                  </a:lnTo>
                  <a:lnTo>
                    <a:pt x="86" y="76"/>
                  </a:lnTo>
                  <a:lnTo>
                    <a:pt x="83" y="71"/>
                  </a:lnTo>
                  <a:lnTo>
                    <a:pt x="78" y="68"/>
                  </a:lnTo>
                  <a:lnTo>
                    <a:pt x="76" y="66"/>
                  </a:lnTo>
                  <a:lnTo>
                    <a:pt x="73" y="64"/>
                  </a:lnTo>
                  <a:lnTo>
                    <a:pt x="71" y="64"/>
                  </a:lnTo>
                  <a:lnTo>
                    <a:pt x="69" y="63"/>
                  </a:lnTo>
                  <a:lnTo>
                    <a:pt x="68" y="63"/>
                  </a:lnTo>
                  <a:lnTo>
                    <a:pt x="66" y="63"/>
                  </a:lnTo>
                  <a:lnTo>
                    <a:pt x="64" y="63"/>
                  </a:lnTo>
                  <a:lnTo>
                    <a:pt x="64" y="61"/>
                  </a:lnTo>
                  <a:lnTo>
                    <a:pt x="64" y="59"/>
                  </a:lnTo>
                  <a:lnTo>
                    <a:pt x="62" y="59"/>
                  </a:lnTo>
                  <a:lnTo>
                    <a:pt x="61" y="59"/>
                  </a:lnTo>
                  <a:lnTo>
                    <a:pt x="59" y="61"/>
                  </a:lnTo>
                  <a:lnTo>
                    <a:pt x="57" y="61"/>
                  </a:lnTo>
                  <a:lnTo>
                    <a:pt x="56" y="61"/>
                  </a:lnTo>
                  <a:lnTo>
                    <a:pt x="54" y="59"/>
                  </a:lnTo>
                  <a:lnTo>
                    <a:pt x="52" y="58"/>
                  </a:lnTo>
                  <a:lnTo>
                    <a:pt x="51" y="54"/>
                  </a:lnTo>
                  <a:lnTo>
                    <a:pt x="51" y="51"/>
                  </a:lnTo>
                  <a:lnTo>
                    <a:pt x="49" y="49"/>
                  </a:lnTo>
                  <a:lnTo>
                    <a:pt x="47" y="46"/>
                  </a:lnTo>
                  <a:lnTo>
                    <a:pt x="46" y="44"/>
                  </a:lnTo>
                  <a:lnTo>
                    <a:pt x="44" y="41"/>
                  </a:lnTo>
                  <a:lnTo>
                    <a:pt x="42" y="39"/>
                  </a:lnTo>
                  <a:lnTo>
                    <a:pt x="42" y="37"/>
                  </a:lnTo>
                  <a:lnTo>
                    <a:pt x="40" y="34"/>
                  </a:lnTo>
                  <a:lnTo>
                    <a:pt x="40" y="29"/>
                  </a:lnTo>
                  <a:lnTo>
                    <a:pt x="39" y="24"/>
                  </a:lnTo>
                  <a:lnTo>
                    <a:pt x="39" y="19"/>
                  </a:lnTo>
                  <a:lnTo>
                    <a:pt x="39" y="14"/>
                  </a:lnTo>
                  <a:lnTo>
                    <a:pt x="37" y="9"/>
                  </a:lnTo>
                  <a:lnTo>
                    <a:pt x="37" y="4"/>
                  </a:lnTo>
                  <a:lnTo>
                    <a:pt x="35" y="0"/>
                  </a:lnTo>
                  <a:lnTo>
                    <a:pt x="30" y="2"/>
                  </a:lnTo>
                  <a:lnTo>
                    <a:pt x="24" y="9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7" y="14"/>
                  </a:lnTo>
                  <a:lnTo>
                    <a:pt x="15" y="14"/>
                  </a:lnTo>
                  <a:lnTo>
                    <a:pt x="13" y="15"/>
                  </a:lnTo>
                  <a:lnTo>
                    <a:pt x="10" y="19"/>
                  </a:lnTo>
                  <a:lnTo>
                    <a:pt x="8" y="21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7" y="26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7" y="39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3" y="46"/>
                  </a:lnTo>
                  <a:lnTo>
                    <a:pt x="3" y="48"/>
                  </a:lnTo>
                  <a:lnTo>
                    <a:pt x="1" y="49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3" y="64"/>
                  </a:lnTo>
                  <a:lnTo>
                    <a:pt x="3" y="66"/>
                  </a:lnTo>
                  <a:lnTo>
                    <a:pt x="5" y="66"/>
                  </a:lnTo>
                  <a:lnTo>
                    <a:pt x="7" y="64"/>
                  </a:lnTo>
                  <a:lnTo>
                    <a:pt x="8" y="64"/>
                  </a:lnTo>
                  <a:lnTo>
                    <a:pt x="10" y="63"/>
                  </a:lnTo>
                  <a:lnTo>
                    <a:pt x="12" y="61"/>
                  </a:lnTo>
                  <a:lnTo>
                    <a:pt x="13" y="59"/>
                  </a:lnTo>
                  <a:lnTo>
                    <a:pt x="17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4" y="51"/>
                  </a:lnTo>
                  <a:lnTo>
                    <a:pt x="24" y="53"/>
                  </a:lnTo>
                  <a:lnTo>
                    <a:pt x="25" y="53"/>
                  </a:lnTo>
                  <a:lnTo>
                    <a:pt x="27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5" y="58"/>
                  </a:lnTo>
                  <a:lnTo>
                    <a:pt x="39" y="59"/>
                  </a:lnTo>
                  <a:lnTo>
                    <a:pt x="42" y="61"/>
                  </a:lnTo>
                  <a:lnTo>
                    <a:pt x="44" y="61"/>
                  </a:lnTo>
                  <a:lnTo>
                    <a:pt x="47" y="63"/>
                  </a:lnTo>
                  <a:lnTo>
                    <a:pt x="49" y="64"/>
                  </a:lnTo>
                  <a:lnTo>
                    <a:pt x="51" y="66"/>
                  </a:lnTo>
                  <a:lnTo>
                    <a:pt x="52" y="68"/>
                  </a:lnTo>
                  <a:lnTo>
                    <a:pt x="56" y="70"/>
                  </a:lnTo>
                  <a:lnTo>
                    <a:pt x="57" y="71"/>
                  </a:lnTo>
                  <a:lnTo>
                    <a:pt x="61" y="73"/>
                  </a:lnTo>
                  <a:lnTo>
                    <a:pt x="62" y="75"/>
                  </a:lnTo>
                  <a:lnTo>
                    <a:pt x="64" y="75"/>
                  </a:lnTo>
                  <a:lnTo>
                    <a:pt x="66" y="76"/>
                  </a:lnTo>
                  <a:lnTo>
                    <a:pt x="68" y="76"/>
                  </a:lnTo>
                  <a:lnTo>
                    <a:pt x="69" y="76"/>
                  </a:lnTo>
                  <a:lnTo>
                    <a:pt x="69" y="78"/>
                  </a:lnTo>
                  <a:lnTo>
                    <a:pt x="71" y="80"/>
                  </a:lnTo>
                  <a:lnTo>
                    <a:pt x="73" y="80"/>
                  </a:lnTo>
                  <a:lnTo>
                    <a:pt x="74" y="81"/>
                  </a:lnTo>
                  <a:lnTo>
                    <a:pt x="76" y="83"/>
                  </a:lnTo>
                  <a:lnTo>
                    <a:pt x="76" y="85"/>
                  </a:lnTo>
                  <a:lnTo>
                    <a:pt x="78" y="85"/>
                  </a:lnTo>
                  <a:lnTo>
                    <a:pt x="79" y="86"/>
                  </a:lnTo>
                  <a:lnTo>
                    <a:pt x="81" y="86"/>
                  </a:lnTo>
                  <a:lnTo>
                    <a:pt x="81" y="88"/>
                  </a:lnTo>
                  <a:lnTo>
                    <a:pt x="83" y="88"/>
                  </a:lnTo>
                  <a:lnTo>
                    <a:pt x="85" y="90"/>
                  </a:lnTo>
                  <a:lnTo>
                    <a:pt x="86" y="92"/>
                  </a:lnTo>
                  <a:lnTo>
                    <a:pt x="86" y="93"/>
                  </a:lnTo>
                  <a:lnTo>
                    <a:pt x="88" y="95"/>
                  </a:lnTo>
                  <a:lnTo>
                    <a:pt x="88" y="97"/>
                  </a:lnTo>
                  <a:lnTo>
                    <a:pt x="88" y="98"/>
                  </a:lnTo>
                  <a:lnTo>
                    <a:pt x="88" y="100"/>
                  </a:lnTo>
                  <a:lnTo>
                    <a:pt x="88" y="102"/>
                  </a:lnTo>
                  <a:lnTo>
                    <a:pt x="90" y="103"/>
                  </a:lnTo>
                  <a:lnTo>
                    <a:pt x="91" y="105"/>
                  </a:lnTo>
                  <a:lnTo>
                    <a:pt x="95" y="107"/>
                  </a:lnTo>
                  <a:lnTo>
                    <a:pt x="98" y="108"/>
                  </a:lnTo>
                  <a:lnTo>
                    <a:pt x="101" y="110"/>
                  </a:lnTo>
                  <a:lnTo>
                    <a:pt x="103" y="113"/>
                  </a:lnTo>
                  <a:lnTo>
                    <a:pt x="107" y="113"/>
                  </a:lnTo>
                  <a:lnTo>
                    <a:pt x="107" y="115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567" name="Freeform 4453"/>
            <p:cNvSpPr>
              <a:spLocks/>
            </p:cNvSpPr>
            <p:nvPr/>
          </p:nvSpPr>
          <p:spPr bwMode="auto">
            <a:xfrm>
              <a:off x="6992938" y="6078538"/>
              <a:ext cx="20637" cy="49212"/>
            </a:xfrm>
            <a:custGeom>
              <a:avLst/>
              <a:gdLst>
                <a:gd name="T0" fmla="*/ 2147483647 w 13"/>
                <a:gd name="T1" fmla="*/ 2147483647 h 32"/>
                <a:gd name="T2" fmla="*/ 2147483647 w 13"/>
                <a:gd name="T3" fmla="*/ 2147483647 h 32"/>
                <a:gd name="T4" fmla="*/ 2147483647 w 13"/>
                <a:gd name="T5" fmla="*/ 2147483647 h 32"/>
                <a:gd name="T6" fmla="*/ 2147483647 w 13"/>
                <a:gd name="T7" fmla="*/ 2147483647 h 32"/>
                <a:gd name="T8" fmla="*/ 2147483647 w 13"/>
                <a:gd name="T9" fmla="*/ 2147483647 h 32"/>
                <a:gd name="T10" fmla="*/ 2147483647 w 13"/>
                <a:gd name="T11" fmla="*/ 2147483647 h 32"/>
                <a:gd name="T12" fmla="*/ 2147483647 w 13"/>
                <a:gd name="T13" fmla="*/ 2147483647 h 32"/>
                <a:gd name="T14" fmla="*/ 2147483647 w 13"/>
                <a:gd name="T15" fmla="*/ 2147483647 h 32"/>
                <a:gd name="T16" fmla="*/ 2147483647 w 13"/>
                <a:gd name="T17" fmla="*/ 2147483647 h 32"/>
                <a:gd name="T18" fmla="*/ 2147483647 w 13"/>
                <a:gd name="T19" fmla="*/ 2147483647 h 32"/>
                <a:gd name="T20" fmla="*/ 2147483647 w 13"/>
                <a:gd name="T21" fmla="*/ 2147483647 h 32"/>
                <a:gd name="T22" fmla="*/ 2147483647 w 13"/>
                <a:gd name="T23" fmla="*/ 2147483647 h 32"/>
                <a:gd name="T24" fmla="*/ 2147483647 w 13"/>
                <a:gd name="T25" fmla="*/ 2147483647 h 32"/>
                <a:gd name="T26" fmla="*/ 0 w 13"/>
                <a:gd name="T27" fmla="*/ 2147483647 h 32"/>
                <a:gd name="T28" fmla="*/ 0 w 13"/>
                <a:gd name="T29" fmla="*/ 2147483647 h 32"/>
                <a:gd name="T30" fmla="*/ 0 w 13"/>
                <a:gd name="T31" fmla="*/ 2147483647 h 32"/>
                <a:gd name="T32" fmla="*/ 2147483647 w 13"/>
                <a:gd name="T33" fmla="*/ 2147483647 h 32"/>
                <a:gd name="T34" fmla="*/ 2147483647 w 13"/>
                <a:gd name="T35" fmla="*/ 2147483647 h 32"/>
                <a:gd name="T36" fmla="*/ 2147483647 w 13"/>
                <a:gd name="T37" fmla="*/ 2147483647 h 32"/>
                <a:gd name="T38" fmla="*/ 2147483647 w 13"/>
                <a:gd name="T39" fmla="*/ 2147483647 h 32"/>
                <a:gd name="T40" fmla="*/ 2147483647 w 13"/>
                <a:gd name="T41" fmla="*/ 2147483647 h 32"/>
                <a:gd name="T42" fmla="*/ 2147483647 w 13"/>
                <a:gd name="T43" fmla="*/ 2147483647 h 32"/>
                <a:gd name="T44" fmla="*/ 2147483647 w 13"/>
                <a:gd name="T45" fmla="*/ 2147483647 h 32"/>
                <a:gd name="T46" fmla="*/ 2147483647 w 13"/>
                <a:gd name="T47" fmla="*/ 0 h 32"/>
                <a:gd name="T48" fmla="*/ 2147483647 w 13"/>
                <a:gd name="T49" fmla="*/ 0 h 32"/>
                <a:gd name="T50" fmla="*/ 2147483647 w 13"/>
                <a:gd name="T51" fmla="*/ 2147483647 h 32"/>
                <a:gd name="T52" fmla="*/ 2147483647 w 13"/>
                <a:gd name="T53" fmla="*/ 2147483647 h 32"/>
                <a:gd name="T54" fmla="*/ 2147483647 w 13"/>
                <a:gd name="T55" fmla="*/ 2147483647 h 32"/>
                <a:gd name="T56" fmla="*/ 2147483647 w 13"/>
                <a:gd name="T57" fmla="*/ 2147483647 h 32"/>
                <a:gd name="T58" fmla="*/ 2147483647 w 13"/>
                <a:gd name="T59" fmla="*/ 2147483647 h 32"/>
                <a:gd name="T60" fmla="*/ 2147483647 w 13"/>
                <a:gd name="T61" fmla="*/ 2147483647 h 32"/>
                <a:gd name="T62" fmla="*/ 2147483647 w 13"/>
                <a:gd name="T63" fmla="*/ 2147483647 h 32"/>
                <a:gd name="T64" fmla="*/ 2147483647 w 13"/>
                <a:gd name="T65" fmla="*/ 2147483647 h 32"/>
                <a:gd name="T66" fmla="*/ 2147483647 w 13"/>
                <a:gd name="T67" fmla="*/ 2147483647 h 32"/>
                <a:gd name="T68" fmla="*/ 2147483647 w 13"/>
                <a:gd name="T69" fmla="*/ 2147483647 h 32"/>
                <a:gd name="T70" fmla="*/ 2147483647 w 13"/>
                <a:gd name="T71" fmla="*/ 2147483647 h 32"/>
                <a:gd name="T72" fmla="*/ 2147483647 w 13"/>
                <a:gd name="T73" fmla="*/ 2147483647 h 32"/>
                <a:gd name="T74" fmla="*/ 2147483647 w 13"/>
                <a:gd name="T75" fmla="*/ 2147483647 h 32"/>
                <a:gd name="T76" fmla="*/ 2147483647 w 13"/>
                <a:gd name="T77" fmla="*/ 2147483647 h 32"/>
                <a:gd name="T78" fmla="*/ 2147483647 w 13"/>
                <a:gd name="T79" fmla="*/ 2147483647 h 32"/>
                <a:gd name="T80" fmla="*/ 2147483647 w 13"/>
                <a:gd name="T81" fmla="*/ 2147483647 h 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"/>
                <a:gd name="T124" fmla="*/ 0 h 32"/>
                <a:gd name="T125" fmla="*/ 13 w 13"/>
                <a:gd name="T126" fmla="*/ 32 h 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" h="32">
                  <a:moveTo>
                    <a:pt x="13" y="32"/>
                  </a:moveTo>
                  <a:lnTo>
                    <a:pt x="10" y="32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5" y="29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8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10" y="7"/>
                  </a:lnTo>
                  <a:lnTo>
                    <a:pt x="11" y="8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13" y="24"/>
                  </a:lnTo>
                  <a:lnTo>
                    <a:pt x="13" y="27"/>
                  </a:lnTo>
                  <a:lnTo>
                    <a:pt x="13" y="30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568" name="Freeform 4454"/>
            <p:cNvSpPr>
              <a:spLocks/>
            </p:cNvSpPr>
            <p:nvPr/>
          </p:nvSpPr>
          <p:spPr bwMode="auto">
            <a:xfrm>
              <a:off x="6992938" y="6078538"/>
              <a:ext cx="20637" cy="49212"/>
            </a:xfrm>
            <a:custGeom>
              <a:avLst/>
              <a:gdLst>
                <a:gd name="T0" fmla="*/ 2147483647 w 13"/>
                <a:gd name="T1" fmla="*/ 2147483647 h 32"/>
                <a:gd name="T2" fmla="*/ 2147483647 w 13"/>
                <a:gd name="T3" fmla="*/ 2147483647 h 32"/>
                <a:gd name="T4" fmla="*/ 2147483647 w 13"/>
                <a:gd name="T5" fmla="*/ 2147483647 h 32"/>
                <a:gd name="T6" fmla="*/ 2147483647 w 13"/>
                <a:gd name="T7" fmla="*/ 2147483647 h 32"/>
                <a:gd name="T8" fmla="*/ 2147483647 w 13"/>
                <a:gd name="T9" fmla="*/ 2147483647 h 32"/>
                <a:gd name="T10" fmla="*/ 2147483647 w 13"/>
                <a:gd name="T11" fmla="*/ 2147483647 h 32"/>
                <a:gd name="T12" fmla="*/ 2147483647 w 13"/>
                <a:gd name="T13" fmla="*/ 2147483647 h 32"/>
                <a:gd name="T14" fmla="*/ 2147483647 w 13"/>
                <a:gd name="T15" fmla="*/ 2147483647 h 32"/>
                <a:gd name="T16" fmla="*/ 2147483647 w 13"/>
                <a:gd name="T17" fmla="*/ 2147483647 h 32"/>
                <a:gd name="T18" fmla="*/ 2147483647 w 13"/>
                <a:gd name="T19" fmla="*/ 2147483647 h 32"/>
                <a:gd name="T20" fmla="*/ 2147483647 w 13"/>
                <a:gd name="T21" fmla="*/ 2147483647 h 32"/>
                <a:gd name="T22" fmla="*/ 2147483647 w 13"/>
                <a:gd name="T23" fmla="*/ 2147483647 h 32"/>
                <a:gd name="T24" fmla="*/ 2147483647 w 13"/>
                <a:gd name="T25" fmla="*/ 2147483647 h 32"/>
                <a:gd name="T26" fmla="*/ 0 w 13"/>
                <a:gd name="T27" fmla="*/ 2147483647 h 32"/>
                <a:gd name="T28" fmla="*/ 0 w 13"/>
                <a:gd name="T29" fmla="*/ 2147483647 h 32"/>
                <a:gd name="T30" fmla="*/ 0 w 13"/>
                <a:gd name="T31" fmla="*/ 2147483647 h 32"/>
                <a:gd name="T32" fmla="*/ 2147483647 w 13"/>
                <a:gd name="T33" fmla="*/ 2147483647 h 32"/>
                <a:gd name="T34" fmla="*/ 2147483647 w 13"/>
                <a:gd name="T35" fmla="*/ 2147483647 h 32"/>
                <a:gd name="T36" fmla="*/ 2147483647 w 13"/>
                <a:gd name="T37" fmla="*/ 2147483647 h 32"/>
                <a:gd name="T38" fmla="*/ 2147483647 w 13"/>
                <a:gd name="T39" fmla="*/ 2147483647 h 32"/>
                <a:gd name="T40" fmla="*/ 2147483647 w 13"/>
                <a:gd name="T41" fmla="*/ 2147483647 h 32"/>
                <a:gd name="T42" fmla="*/ 2147483647 w 13"/>
                <a:gd name="T43" fmla="*/ 2147483647 h 32"/>
                <a:gd name="T44" fmla="*/ 2147483647 w 13"/>
                <a:gd name="T45" fmla="*/ 2147483647 h 32"/>
                <a:gd name="T46" fmla="*/ 2147483647 w 13"/>
                <a:gd name="T47" fmla="*/ 0 h 32"/>
                <a:gd name="T48" fmla="*/ 2147483647 w 13"/>
                <a:gd name="T49" fmla="*/ 0 h 32"/>
                <a:gd name="T50" fmla="*/ 2147483647 w 13"/>
                <a:gd name="T51" fmla="*/ 2147483647 h 32"/>
                <a:gd name="T52" fmla="*/ 2147483647 w 13"/>
                <a:gd name="T53" fmla="*/ 2147483647 h 32"/>
                <a:gd name="T54" fmla="*/ 2147483647 w 13"/>
                <a:gd name="T55" fmla="*/ 2147483647 h 32"/>
                <a:gd name="T56" fmla="*/ 2147483647 w 13"/>
                <a:gd name="T57" fmla="*/ 2147483647 h 32"/>
                <a:gd name="T58" fmla="*/ 2147483647 w 13"/>
                <a:gd name="T59" fmla="*/ 2147483647 h 32"/>
                <a:gd name="T60" fmla="*/ 2147483647 w 13"/>
                <a:gd name="T61" fmla="*/ 2147483647 h 32"/>
                <a:gd name="T62" fmla="*/ 2147483647 w 13"/>
                <a:gd name="T63" fmla="*/ 2147483647 h 32"/>
                <a:gd name="T64" fmla="*/ 2147483647 w 13"/>
                <a:gd name="T65" fmla="*/ 2147483647 h 32"/>
                <a:gd name="T66" fmla="*/ 2147483647 w 13"/>
                <a:gd name="T67" fmla="*/ 2147483647 h 32"/>
                <a:gd name="T68" fmla="*/ 2147483647 w 13"/>
                <a:gd name="T69" fmla="*/ 2147483647 h 32"/>
                <a:gd name="T70" fmla="*/ 2147483647 w 13"/>
                <a:gd name="T71" fmla="*/ 2147483647 h 32"/>
                <a:gd name="T72" fmla="*/ 2147483647 w 13"/>
                <a:gd name="T73" fmla="*/ 2147483647 h 32"/>
                <a:gd name="T74" fmla="*/ 2147483647 w 13"/>
                <a:gd name="T75" fmla="*/ 2147483647 h 32"/>
                <a:gd name="T76" fmla="*/ 2147483647 w 13"/>
                <a:gd name="T77" fmla="*/ 2147483647 h 32"/>
                <a:gd name="T78" fmla="*/ 2147483647 w 13"/>
                <a:gd name="T79" fmla="*/ 2147483647 h 32"/>
                <a:gd name="T80" fmla="*/ 2147483647 w 13"/>
                <a:gd name="T81" fmla="*/ 2147483647 h 32"/>
                <a:gd name="T82" fmla="*/ 2147483647 w 13"/>
                <a:gd name="T83" fmla="*/ 2147483647 h 32"/>
                <a:gd name="T84" fmla="*/ 2147483647 w 13"/>
                <a:gd name="T85" fmla="*/ 2147483647 h 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"/>
                <a:gd name="T130" fmla="*/ 0 h 32"/>
                <a:gd name="T131" fmla="*/ 13 w 13"/>
                <a:gd name="T132" fmla="*/ 32 h 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" h="32">
                  <a:moveTo>
                    <a:pt x="13" y="32"/>
                  </a:moveTo>
                  <a:lnTo>
                    <a:pt x="10" y="32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5" y="29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8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10" y="7"/>
                  </a:lnTo>
                  <a:lnTo>
                    <a:pt x="11" y="8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13" y="24"/>
                  </a:lnTo>
                  <a:lnTo>
                    <a:pt x="13" y="27"/>
                  </a:lnTo>
                  <a:lnTo>
                    <a:pt x="13" y="30"/>
                  </a:lnTo>
                  <a:lnTo>
                    <a:pt x="13" y="3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569" name="Freeform 4455"/>
            <p:cNvSpPr>
              <a:spLocks/>
            </p:cNvSpPr>
            <p:nvPr/>
          </p:nvSpPr>
          <p:spPr bwMode="auto">
            <a:xfrm>
              <a:off x="7131050" y="6081713"/>
              <a:ext cx="22225" cy="31750"/>
            </a:xfrm>
            <a:custGeom>
              <a:avLst/>
              <a:gdLst>
                <a:gd name="T0" fmla="*/ 2147483647 w 12"/>
                <a:gd name="T1" fmla="*/ 2147483647 h 21"/>
                <a:gd name="T2" fmla="*/ 2147483647 w 12"/>
                <a:gd name="T3" fmla="*/ 2147483647 h 21"/>
                <a:gd name="T4" fmla="*/ 2147483647 w 12"/>
                <a:gd name="T5" fmla="*/ 2147483647 h 21"/>
                <a:gd name="T6" fmla="*/ 2147483647 w 12"/>
                <a:gd name="T7" fmla="*/ 2147483647 h 21"/>
                <a:gd name="T8" fmla="*/ 2147483647 w 12"/>
                <a:gd name="T9" fmla="*/ 2147483647 h 21"/>
                <a:gd name="T10" fmla="*/ 2147483647 w 12"/>
                <a:gd name="T11" fmla="*/ 2147483647 h 21"/>
                <a:gd name="T12" fmla="*/ 2147483647 w 12"/>
                <a:gd name="T13" fmla="*/ 2147483647 h 21"/>
                <a:gd name="T14" fmla="*/ 0 w 12"/>
                <a:gd name="T15" fmla="*/ 2147483647 h 21"/>
                <a:gd name="T16" fmla="*/ 0 w 12"/>
                <a:gd name="T17" fmla="*/ 2147483647 h 21"/>
                <a:gd name="T18" fmla="*/ 0 w 12"/>
                <a:gd name="T19" fmla="*/ 2147483647 h 21"/>
                <a:gd name="T20" fmla="*/ 0 w 12"/>
                <a:gd name="T21" fmla="*/ 2147483647 h 21"/>
                <a:gd name="T22" fmla="*/ 2147483647 w 12"/>
                <a:gd name="T23" fmla="*/ 2147483647 h 21"/>
                <a:gd name="T24" fmla="*/ 2147483647 w 12"/>
                <a:gd name="T25" fmla="*/ 2147483647 h 21"/>
                <a:gd name="T26" fmla="*/ 2147483647 w 12"/>
                <a:gd name="T27" fmla="*/ 2147483647 h 21"/>
                <a:gd name="T28" fmla="*/ 2147483647 w 12"/>
                <a:gd name="T29" fmla="*/ 2147483647 h 21"/>
                <a:gd name="T30" fmla="*/ 2147483647 w 12"/>
                <a:gd name="T31" fmla="*/ 2147483647 h 21"/>
                <a:gd name="T32" fmla="*/ 2147483647 w 12"/>
                <a:gd name="T33" fmla="*/ 0 h 21"/>
                <a:gd name="T34" fmla="*/ 2147483647 w 12"/>
                <a:gd name="T35" fmla="*/ 2147483647 h 21"/>
                <a:gd name="T36" fmla="*/ 2147483647 w 12"/>
                <a:gd name="T37" fmla="*/ 2147483647 h 21"/>
                <a:gd name="T38" fmla="*/ 2147483647 w 12"/>
                <a:gd name="T39" fmla="*/ 2147483647 h 21"/>
                <a:gd name="T40" fmla="*/ 2147483647 w 12"/>
                <a:gd name="T41" fmla="*/ 2147483647 h 21"/>
                <a:gd name="T42" fmla="*/ 2147483647 w 12"/>
                <a:gd name="T43" fmla="*/ 2147483647 h 21"/>
                <a:gd name="T44" fmla="*/ 2147483647 w 12"/>
                <a:gd name="T45" fmla="*/ 2147483647 h 21"/>
                <a:gd name="T46" fmla="*/ 2147483647 w 12"/>
                <a:gd name="T47" fmla="*/ 2147483647 h 21"/>
                <a:gd name="T48" fmla="*/ 2147483647 w 12"/>
                <a:gd name="T49" fmla="*/ 2147483647 h 21"/>
                <a:gd name="T50" fmla="*/ 2147483647 w 12"/>
                <a:gd name="T51" fmla="*/ 2147483647 h 21"/>
                <a:gd name="T52" fmla="*/ 2147483647 w 12"/>
                <a:gd name="T53" fmla="*/ 2147483647 h 21"/>
                <a:gd name="T54" fmla="*/ 2147483647 w 12"/>
                <a:gd name="T55" fmla="*/ 2147483647 h 21"/>
                <a:gd name="T56" fmla="*/ 2147483647 w 12"/>
                <a:gd name="T57" fmla="*/ 2147483647 h 21"/>
                <a:gd name="T58" fmla="*/ 2147483647 w 12"/>
                <a:gd name="T59" fmla="*/ 2147483647 h 21"/>
                <a:gd name="T60" fmla="*/ 2147483647 w 12"/>
                <a:gd name="T61" fmla="*/ 2147483647 h 21"/>
                <a:gd name="T62" fmla="*/ 2147483647 w 12"/>
                <a:gd name="T63" fmla="*/ 2147483647 h 21"/>
                <a:gd name="T64" fmla="*/ 2147483647 w 12"/>
                <a:gd name="T65" fmla="*/ 2147483647 h 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"/>
                <a:gd name="T100" fmla="*/ 0 h 21"/>
                <a:gd name="T101" fmla="*/ 12 w 12"/>
                <a:gd name="T102" fmla="*/ 21 h 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" h="21">
                  <a:moveTo>
                    <a:pt x="12" y="21"/>
                  </a:moveTo>
                  <a:lnTo>
                    <a:pt x="11" y="17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7" y="4"/>
                  </a:lnTo>
                  <a:lnTo>
                    <a:pt x="9" y="5"/>
                  </a:lnTo>
                  <a:lnTo>
                    <a:pt x="9" y="7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12" y="2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570" name="Freeform 4456"/>
            <p:cNvSpPr>
              <a:spLocks/>
            </p:cNvSpPr>
            <p:nvPr/>
          </p:nvSpPr>
          <p:spPr bwMode="auto">
            <a:xfrm>
              <a:off x="7131050" y="6081713"/>
              <a:ext cx="22225" cy="31750"/>
            </a:xfrm>
            <a:custGeom>
              <a:avLst/>
              <a:gdLst>
                <a:gd name="T0" fmla="*/ 2147483647 w 12"/>
                <a:gd name="T1" fmla="*/ 2147483647 h 21"/>
                <a:gd name="T2" fmla="*/ 2147483647 w 12"/>
                <a:gd name="T3" fmla="*/ 2147483647 h 21"/>
                <a:gd name="T4" fmla="*/ 2147483647 w 12"/>
                <a:gd name="T5" fmla="*/ 2147483647 h 21"/>
                <a:gd name="T6" fmla="*/ 2147483647 w 12"/>
                <a:gd name="T7" fmla="*/ 2147483647 h 21"/>
                <a:gd name="T8" fmla="*/ 2147483647 w 12"/>
                <a:gd name="T9" fmla="*/ 2147483647 h 21"/>
                <a:gd name="T10" fmla="*/ 2147483647 w 12"/>
                <a:gd name="T11" fmla="*/ 2147483647 h 21"/>
                <a:gd name="T12" fmla="*/ 2147483647 w 12"/>
                <a:gd name="T13" fmla="*/ 2147483647 h 21"/>
                <a:gd name="T14" fmla="*/ 0 w 12"/>
                <a:gd name="T15" fmla="*/ 2147483647 h 21"/>
                <a:gd name="T16" fmla="*/ 0 w 12"/>
                <a:gd name="T17" fmla="*/ 2147483647 h 21"/>
                <a:gd name="T18" fmla="*/ 0 w 12"/>
                <a:gd name="T19" fmla="*/ 2147483647 h 21"/>
                <a:gd name="T20" fmla="*/ 0 w 12"/>
                <a:gd name="T21" fmla="*/ 2147483647 h 21"/>
                <a:gd name="T22" fmla="*/ 2147483647 w 12"/>
                <a:gd name="T23" fmla="*/ 2147483647 h 21"/>
                <a:gd name="T24" fmla="*/ 2147483647 w 12"/>
                <a:gd name="T25" fmla="*/ 2147483647 h 21"/>
                <a:gd name="T26" fmla="*/ 2147483647 w 12"/>
                <a:gd name="T27" fmla="*/ 2147483647 h 21"/>
                <a:gd name="T28" fmla="*/ 2147483647 w 12"/>
                <a:gd name="T29" fmla="*/ 2147483647 h 21"/>
                <a:gd name="T30" fmla="*/ 2147483647 w 12"/>
                <a:gd name="T31" fmla="*/ 2147483647 h 21"/>
                <a:gd name="T32" fmla="*/ 2147483647 w 12"/>
                <a:gd name="T33" fmla="*/ 0 h 21"/>
                <a:gd name="T34" fmla="*/ 2147483647 w 12"/>
                <a:gd name="T35" fmla="*/ 2147483647 h 21"/>
                <a:gd name="T36" fmla="*/ 2147483647 w 12"/>
                <a:gd name="T37" fmla="*/ 2147483647 h 21"/>
                <a:gd name="T38" fmla="*/ 2147483647 w 12"/>
                <a:gd name="T39" fmla="*/ 2147483647 h 21"/>
                <a:gd name="T40" fmla="*/ 2147483647 w 12"/>
                <a:gd name="T41" fmla="*/ 2147483647 h 21"/>
                <a:gd name="T42" fmla="*/ 2147483647 w 12"/>
                <a:gd name="T43" fmla="*/ 2147483647 h 21"/>
                <a:gd name="T44" fmla="*/ 2147483647 w 12"/>
                <a:gd name="T45" fmla="*/ 2147483647 h 21"/>
                <a:gd name="T46" fmla="*/ 2147483647 w 12"/>
                <a:gd name="T47" fmla="*/ 2147483647 h 21"/>
                <a:gd name="T48" fmla="*/ 2147483647 w 12"/>
                <a:gd name="T49" fmla="*/ 2147483647 h 21"/>
                <a:gd name="T50" fmla="*/ 2147483647 w 12"/>
                <a:gd name="T51" fmla="*/ 2147483647 h 21"/>
                <a:gd name="T52" fmla="*/ 2147483647 w 12"/>
                <a:gd name="T53" fmla="*/ 2147483647 h 21"/>
                <a:gd name="T54" fmla="*/ 2147483647 w 12"/>
                <a:gd name="T55" fmla="*/ 2147483647 h 21"/>
                <a:gd name="T56" fmla="*/ 2147483647 w 12"/>
                <a:gd name="T57" fmla="*/ 2147483647 h 21"/>
                <a:gd name="T58" fmla="*/ 2147483647 w 12"/>
                <a:gd name="T59" fmla="*/ 2147483647 h 21"/>
                <a:gd name="T60" fmla="*/ 2147483647 w 12"/>
                <a:gd name="T61" fmla="*/ 2147483647 h 21"/>
                <a:gd name="T62" fmla="*/ 2147483647 w 12"/>
                <a:gd name="T63" fmla="*/ 2147483647 h 21"/>
                <a:gd name="T64" fmla="*/ 2147483647 w 12"/>
                <a:gd name="T65" fmla="*/ 2147483647 h 21"/>
                <a:gd name="T66" fmla="*/ 2147483647 w 12"/>
                <a:gd name="T67" fmla="*/ 2147483647 h 21"/>
                <a:gd name="T68" fmla="*/ 2147483647 w 12"/>
                <a:gd name="T69" fmla="*/ 2147483647 h 21"/>
                <a:gd name="T70" fmla="*/ 2147483647 w 12"/>
                <a:gd name="T71" fmla="*/ 2147483647 h 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"/>
                <a:gd name="T109" fmla="*/ 0 h 21"/>
                <a:gd name="T110" fmla="*/ 12 w 12"/>
                <a:gd name="T111" fmla="*/ 21 h 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" h="21">
                  <a:moveTo>
                    <a:pt x="12" y="21"/>
                  </a:moveTo>
                  <a:lnTo>
                    <a:pt x="11" y="17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7" y="4"/>
                  </a:lnTo>
                  <a:lnTo>
                    <a:pt x="9" y="5"/>
                  </a:lnTo>
                  <a:lnTo>
                    <a:pt x="9" y="7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12" y="21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571" name="Freeform 4457"/>
            <p:cNvSpPr>
              <a:spLocks/>
            </p:cNvSpPr>
            <p:nvPr/>
          </p:nvSpPr>
          <p:spPr bwMode="auto">
            <a:xfrm>
              <a:off x="8905875" y="6791325"/>
              <a:ext cx="57150" cy="36513"/>
            </a:xfrm>
            <a:custGeom>
              <a:avLst/>
              <a:gdLst>
                <a:gd name="T0" fmla="*/ 0 w 36"/>
                <a:gd name="T1" fmla="*/ 2147483647 h 23"/>
                <a:gd name="T2" fmla="*/ 2147483647 w 36"/>
                <a:gd name="T3" fmla="*/ 2147483647 h 23"/>
                <a:gd name="T4" fmla="*/ 2147483647 w 36"/>
                <a:gd name="T5" fmla="*/ 2147483647 h 23"/>
                <a:gd name="T6" fmla="*/ 2147483647 w 36"/>
                <a:gd name="T7" fmla="*/ 2147483647 h 23"/>
                <a:gd name="T8" fmla="*/ 2147483647 w 36"/>
                <a:gd name="T9" fmla="*/ 2147483647 h 23"/>
                <a:gd name="T10" fmla="*/ 2147483647 w 36"/>
                <a:gd name="T11" fmla="*/ 2147483647 h 23"/>
                <a:gd name="T12" fmla="*/ 2147483647 w 36"/>
                <a:gd name="T13" fmla="*/ 2147483647 h 23"/>
                <a:gd name="T14" fmla="*/ 2147483647 w 36"/>
                <a:gd name="T15" fmla="*/ 2147483647 h 23"/>
                <a:gd name="T16" fmla="*/ 2147483647 w 36"/>
                <a:gd name="T17" fmla="*/ 0 h 23"/>
                <a:gd name="T18" fmla="*/ 2147483647 w 36"/>
                <a:gd name="T19" fmla="*/ 2147483647 h 23"/>
                <a:gd name="T20" fmla="*/ 2147483647 w 36"/>
                <a:gd name="T21" fmla="*/ 2147483647 h 23"/>
                <a:gd name="T22" fmla="*/ 2147483647 w 36"/>
                <a:gd name="T23" fmla="*/ 2147483647 h 23"/>
                <a:gd name="T24" fmla="*/ 2147483647 w 36"/>
                <a:gd name="T25" fmla="*/ 2147483647 h 23"/>
                <a:gd name="T26" fmla="*/ 2147483647 w 36"/>
                <a:gd name="T27" fmla="*/ 2147483647 h 23"/>
                <a:gd name="T28" fmla="*/ 2147483647 w 36"/>
                <a:gd name="T29" fmla="*/ 2147483647 h 23"/>
                <a:gd name="T30" fmla="*/ 2147483647 w 36"/>
                <a:gd name="T31" fmla="*/ 2147483647 h 23"/>
                <a:gd name="T32" fmla="*/ 2147483647 w 36"/>
                <a:gd name="T33" fmla="*/ 2147483647 h 23"/>
                <a:gd name="T34" fmla="*/ 2147483647 w 36"/>
                <a:gd name="T35" fmla="*/ 2147483647 h 23"/>
                <a:gd name="T36" fmla="*/ 2147483647 w 36"/>
                <a:gd name="T37" fmla="*/ 2147483647 h 23"/>
                <a:gd name="T38" fmla="*/ 2147483647 w 36"/>
                <a:gd name="T39" fmla="*/ 2147483647 h 23"/>
                <a:gd name="T40" fmla="*/ 2147483647 w 36"/>
                <a:gd name="T41" fmla="*/ 2147483647 h 23"/>
                <a:gd name="T42" fmla="*/ 2147483647 w 36"/>
                <a:gd name="T43" fmla="*/ 2147483647 h 23"/>
                <a:gd name="T44" fmla="*/ 2147483647 w 36"/>
                <a:gd name="T45" fmla="*/ 2147483647 h 23"/>
                <a:gd name="T46" fmla="*/ 2147483647 w 36"/>
                <a:gd name="T47" fmla="*/ 2147483647 h 23"/>
                <a:gd name="T48" fmla="*/ 2147483647 w 36"/>
                <a:gd name="T49" fmla="*/ 2147483647 h 23"/>
                <a:gd name="T50" fmla="*/ 2147483647 w 36"/>
                <a:gd name="T51" fmla="*/ 2147483647 h 23"/>
                <a:gd name="T52" fmla="*/ 2147483647 w 36"/>
                <a:gd name="T53" fmla="*/ 2147483647 h 23"/>
                <a:gd name="T54" fmla="*/ 2147483647 w 36"/>
                <a:gd name="T55" fmla="*/ 2147483647 h 23"/>
                <a:gd name="T56" fmla="*/ 2147483647 w 36"/>
                <a:gd name="T57" fmla="*/ 2147483647 h 23"/>
                <a:gd name="T58" fmla="*/ 2147483647 w 36"/>
                <a:gd name="T59" fmla="*/ 2147483647 h 23"/>
                <a:gd name="T60" fmla="*/ 2147483647 w 36"/>
                <a:gd name="T61" fmla="*/ 2147483647 h 23"/>
                <a:gd name="T62" fmla="*/ 2147483647 w 36"/>
                <a:gd name="T63" fmla="*/ 2147483647 h 23"/>
                <a:gd name="T64" fmla="*/ 2147483647 w 36"/>
                <a:gd name="T65" fmla="*/ 2147483647 h 23"/>
                <a:gd name="T66" fmla="*/ 0 w 36"/>
                <a:gd name="T67" fmla="*/ 2147483647 h 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"/>
                <a:gd name="T103" fmla="*/ 0 h 23"/>
                <a:gd name="T104" fmla="*/ 36 w 36"/>
                <a:gd name="T105" fmla="*/ 23 h 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" h="23">
                  <a:moveTo>
                    <a:pt x="0" y="1"/>
                  </a:moveTo>
                  <a:lnTo>
                    <a:pt x="6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9" y="5"/>
                  </a:lnTo>
                  <a:lnTo>
                    <a:pt x="33" y="10"/>
                  </a:lnTo>
                  <a:lnTo>
                    <a:pt x="34" y="15"/>
                  </a:lnTo>
                  <a:lnTo>
                    <a:pt x="36" y="18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3" y="23"/>
                  </a:lnTo>
                  <a:lnTo>
                    <a:pt x="29" y="23"/>
                  </a:lnTo>
                  <a:lnTo>
                    <a:pt x="23" y="23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9" y="13"/>
                  </a:lnTo>
                  <a:lnTo>
                    <a:pt x="7" y="10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1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572" name="Freeform 4458"/>
            <p:cNvSpPr>
              <a:spLocks/>
            </p:cNvSpPr>
            <p:nvPr/>
          </p:nvSpPr>
          <p:spPr bwMode="auto">
            <a:xfrm>
              <a:off x="8905875" y="6791325"/>
              <a:ext cx="57150" cy="36513"/>
            </a:xfrm>
            <a:custGeom>
              <a:avLst/>
              <a:gdLst>
                <a:gd name="T0" fmla="*/ 0 w 36"/>
                <a:gd name="T1" fmla="*/ 2147483647 h 23"/>
                <a:gd name="T2" fmla="*/ 2147483647 w 36"/>
                <a:gd name="T3" fmla="*/ 2147483647 h 23"/>
                <a:gd name="T4" fmla="*/ 2147483647 w 36"/>
                <a:gd name="T5" fmla="*/ 2147483647 h 23"/>
                <a:gd name="T6" fmla="*/ 2147483647 w 36"/>
                <a:gd name="T7" fmla="*/ 2147483647 h 23"/>
                <a:gd name="T8" fmla="*/ 2147483647 w 36"/>
                <a:gd name="T9" fmla="*/ 2147483647 h 23"/>
                <a:gd name="T10" fmla="*/ 2147483647 w 36"/>
                <a:gd name="T11" fmla="*/ 2147483647 h 23"/>
                <a:gd name="T12" fmla="*/ 2147483647 w 36"/>
                <a:gd name="T13" fmla="*/ 2147483647 h 23"/>
                <a:gd name="T14" fmla="*/ 2147483647 w 36"/>
                <a:gd name="T15" fmla="*/ 2147483647 h 23"/>
                <a:gd name="T16" fmla="*/ 2147483647 w 36"/>
                <a:gd name="T17" fmla="*/ 0 h 23"/>
                <a:gd name="T18" fmla="*/ 2147483647 w 36"/>
                <a:gd name="T19" fmla="*/ 2147483647 h 23"/>
                <a:gd name="T20" fmla="*/ 2147483647 w 36"/>
                <a:gd name="T21" fmla="*/ 2147483647 h 23"/>
                <a:gd name="T22" fmla="*/ 2147483647 w 36"/>
                <a:gd name="T23" fmla="*/ 2147483647 h 23"/>
                <a:gd name="T24" fmla="*/ 2147483647 w 36"/>
                <a:gd name="T25" fmla="*/ 2147483647 h 23"/>
                <a:gd name="T26" fmla="*/ 2147483647 w 36"/>
                <a:gd name="T27" fmla="*/ 2147483647 h 23"/>
                <a:gd name="T28" fmla="*/ 2147483647 w 36"/>
                <a:gd name="T29" fmla="*/ 2147483647 h 23"/>
                <a:gd name="T30" fmla="*/ 2147483647 w 36"/>
                <a:gd name="T31" fmla="*/ 2147483647 h 23"/>
                <a:gd name="T32" fmla="*/ 2147483647 w 36"/>
                <a:gd name="T33" fmla="*/ 2147483647 h 23"/>
                <a:gd name="T34" fmla="*/ 2147483647 w 36"/>
                <a:gd name="T35" fmla="*/ 2147483647 h 23"/>
                <a:gd name="T36" fmla="*/ 2147483647 w 36"/>
                <a:gd name="T37" fmla="*/ 2147483647 h 23"/>
                <a:gd name="T38" fmla="*/ 2147483647 w 36"/>
                <a:gd name="T39" fmla="*/ 2147483647 h 23"/>
                <a:gd name="T40" fmla="*/ 2147483647 w 36"/>
                <a:gd name="T41" fmla="*/ 2147483647 h 23"/>
                <a:gd name="T42" fmla="*/ 2147483647 w 36"/>
                <a:gd name="T43" fmla="*/ 2147483647 h 23"/>
                <a:gd name="T44" fmla="*/ 2147483647 w 36"/>
                <a:gd name="T45" fmla="*/ 2147483647 h 23"/>
                <a:gd name="T46" fmla="*/ 2147483647 w 36"/>
                <a:gd name="T47" fmla="*/ 2147483647 h 23"/>
                <a:gd name="T48" fmla="*/ 2147483647 w 36"/>
                <a:gd name="T49" fmla="*/ 2147483647 h 23"/>
                <a:gd name="T50" fmla="*/ 2147483647 w 36"/>
                <a:gd name="T51" fmla="*/ 2147483647 h 23"/>
                <a:gd name="T52" fmla="*/ 2147483647 w 36"/>
                <a:gd name="T53" fmla="*/ 2147483647 h 23"/>
                <a:gd name="T54" fmla="*/ 2147483647 w 36"/>
                <a:gd name="T55" fmla="*/ 2147483647 h 23"/>
                <a:gd name="T56" fmla="*/ 2147483647 w 36"/>
                <a:gd name="T57" fmla="*/ 2147483647 h 23"/>
                <a:gd name="T58" fmla="*/ 2147483647 w 36"/>
                <a:gd name="T59" fmla="*/ 2147483647 h 23"/>
                <a:gd name="T60" fmla="*/ 2147483647 w 36"/>
                <a:gd name="T61" fmla="*/ 2147483647 h 23"/>
                <a:gd name="T62" fmla="*/ 2147483647 w 36"/>
                <a:gd name="T63" fmla="*/ 2147483647 h 23"/>
                <a:gd name="T64" fmla="*/ 2147483647 w 36"/>
                <a:gd name="T65" fmla="*/ 2147483647 h 23"/>
                <a:gd name="T66" fmla="*/ 2147483647 w 36"/>
                <a:gd name="T67" fmla="*/ 2147483647 h 23"/>
                <a:gd name="T68" fmla="*/ 0 w 36"/>
                <a:gd name="T69" fmla="*/ 2147483647 h 23"/>
                <a:gd name="T70" fmla="*/ 0 w 36"/>
                <a:gd name="T71" fmla="*/ 2147483647 h 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"/>
                <a:gd name="T109" fmla="*/ 0 h 23"/>
                <a:gd name="T110" fmla="*/ 36 w 36"/>
                <a:gd name="T111" fmla="*/ 23 h 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" h="23">
                  <a:moveTo>
                    <a:pt x="0" y="1"/>
                  </a:moveTo>
                  <a:lnTo>
                    <a:pt x="6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9" y="5"/>
                  </a:lnTo>
                  <a:lnTo>
                    <a:pt x="33" y="10"/>
                  </a:lnTo>
                  <a:lnTo>
                    <a:pt x="34" y="15"/>
                  </a:lnTo>
                  <a:lnTo>
                    <a:pt x="36" y="18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3" y="23"/>
                  </a:lnTo>
                  <a:lnTo>
                    <a:pt x="29" y="23"/>
                  </a:lnTo>
                  <a:lnTo>
                    <a:pt x="23" y="23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9" y="13"/>
                  </a:lnTo>
                  <a:lnTo>
                    <a:pt x="7" y="10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1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0" y="1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573" name="Freeform 4459"/>
            <p:cNvSpPr>
              <a:spLocks/>
            </p:cNvSpPr>
            <p:nvPr/>
          </p:nvSpPr>
          <p:spPr bwMode="auto">
            <a:xfrm>
              <a:off x="3752850" y="8404225"/>
              <a:ext cx="26988" cy="28575"/>
            </a:xfrm>
            <a:custGeom>
              <a:avLst/>
              <a:gdLst>
                <a:gd name="T0" fmla="*/ 2147483647 w 17"/>
                <a:gd name="T1" fmla="*/ 2147483647 h 18"/>
                <a:gd name="T2" fmla="*/ 2147483647 w 17"/>
                <a:gd name="T3" fmla="*/ 0 h 18"/>
                <a:gd name="T4" fmla="*/ 2147483647 w 17"/>
                <a:gd name="T5" fmla="*/ 2147483647 h 18"/>
                <a:gd name="T6" fmla="*/ 2147483647 w 17"/>
                <a:gd name="T7" fmla="*/ 2147483647 h 18"/>
                <a:gd name="T8" fmla="*/ 2147483647 w 17"/>
                <a:gd name="T9" fmla="*/ 2147483647 h 18"/>
                <a:gd name="T10" fmla="*/ 2147483647 w 17"/>
                <a:gd name="T11" fmla="*/ 2147483647 h 18"/>
                <a:gd name="T12" fmla="*/ 2147483647 w 17"/>
                <a:gd name="T13" fmla="*/ 2147483647 h 18"/>
                <a:gd name="T14" fmla="*/ 2147483647 w 17"/>
                <a:gd name="T15" fmla="*/ 2147483647 h 18"/>
                <a:gd name="T16" fmla="*/ 0 w 17"/>
                <a:gd name="T17" fmla="*/ 2147483647 h 18"/>
                <a:gd name="T18" fmla="*/ 0 w 17"/>
                <a:gd name="T19" fmla="*/ 2147483647 h 18"/>
                <a:gd name="T20" fmla="*/ 0 w 17"/>
                <a:gd name="T21" fmla="*/ 2147483647 h 18"/>
                <a:gd name="T22" fmla="*/ 2147483647 w 17"/>
                <a:gd name="T23" fmla="*/ 2147483647 h 18"/>
                <a:gd name="T24" fmla="*/ 2147483647 w 17"/>
                <a:gd name="T25" fmla="*/ 2147483647 h 18"/>
                <a:gd name="T26" fmla="*/ 2147483647 w 17"/>
                <a:gd name="T27" fmla="*/ 2147483647 h 18"/>
                <a:gd name="T28" fmla="*/ 2147483647 w 17"/>
                <a:gd name="T29" fmla="*/ 2147483647 h 18"/>
                <a:gd name="T30" fmla="*/ 2147483647 w 17"/>
                <a:gd name="T31" fmla="*/ 2147483647 h 18"/>
                <a:gd name="T32" fmla="*/ 2147483647 w 17"/>
                <a:gd name="T33" fmla="*/ 2147483647 h 18"/>
                <a:gd name="T34" fmla="*/ 2147483647 w 17"/>
                <a:gd name="T35" fmla="*/ 2147483647 h 18"/>
                <a:gd name="T36" fmla="*/ 2147483647 w 17"/>
                <a:gd name="T37" fmla="*/ 2147483647 h 18"/>
                <a:gd name="T38" fmla="*/ 2147483647 w 17"/>
                <a:gd name="T39" fmla="*/ 2147483647 h 18"/>
                <a:gd name="T40" fmla="*/ 2147483647 w 17"/>
                <a:gd name="T41" fmla="*/ 2147483647 h 18"/>
                <a:gd name="T42" fmla="*/ 2147483647 w 17"/>
                <a:gd name="T43" fmla="*/ 2147483647 h 18"/>
                <a:gd name="T44" fmla="*/ 2147483647 w 17"/>
                <a:gd name="T45" fmla="*/ 2147483647 h 18"/>
                <a:gd name="T46" fmla="*/ 2147483647 w 17"/>
                <a:gd name="T47" fmla="*/ 2147483647 h 18"/>
                <a:gd name="T48" fmla="*/ 2147483647 w 17"/>
                <a:gd name="T49" fmla="*/ 2147483647 h 18"/>
                <a:gd name="T50" fmla="*/ 2147483647 w 17"/>
                <a:gd name="T51" fmla="*/ 2147483647 h 18"/>
                <a:gd name="T52" fmla="*/ 2147483647 w 17"/>
                <a:gd name="T53" fmla="*/ 2147483647 h 18"/>
                <a:gd name="T54" fmla="*/ 2147483647 w 17"/>
                <a:gd name="T55" fmla="*/ 2147483647 h 18"/>
                <a:gd name="T56" fmla="*/ 2147483647 w 17"/>
                <a:gd name="T57" fmla="*/ 2147483647 h 18"/>
                <a:gd name="T58" fmla="*/ 2147483647 w 17"/>
                <a:gd name="T59" fmla="*/ 2147483647 h 18"/>
                <a:gd name="T60" fmla="*/ 2147483647 w 17"/>
                <a:gd name="T61" fmla="*/ 2147483647 h 18"/>
                <a:gd name="T62" fmla="*/ 2147483647 w 17"/>
                <a:gd name="T63" fmla="*/ 2147483647 h 18"/>
                <a:gd name="T64" fmla="*/ 2147483647 w 17"/>
                <a:gd name="T65" fmla="*/ 2147483647 h 18"/>
                <a:gd name="T66" fmla="*/ 2147483647 w 17"/>
                <a:gd name="T67" fmla="*/ 2147483647 h 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"/>
                <a:gd name="T103" fmla="*/ 0 h 18"/>
                <a:gd name="T104" fmla="*/ 17 w 17"/>
                <a:gd name="T105" fmla="*/ 18 h 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" h="18">
                  <a:moveTo>
                    <a:pt x="17" y="6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7" y="13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574" name="Freeform 4460"/>
            <p:cNvSpPr>
              <a:spLocks/>
            </p:cNvSpPr>
            <p:nvPr/>
          </p:nvSpPr>
          <p:spPr bwMode="auto">
            <a:xfrm>
              <a:off x="3752850" y="8404225"/>
              <a:ext cx="26988" cy="28575"/>
            </a:xfrm>
            <a:custGeom>
              <a:avLst/>
              <a:gdLst>
                <a:gd name="T0" fmla="*/ 2147483647 w 17"/>
                <a:gd name="T1" fmla="*/ 2147483647 h 18"/>
                <a:gd name="T2" fmla="*/ 2147483647 w 17"/>
                <a:gd name="T3" fmla="*/ 0 h 18"/>
                <a:gd name="T4" fmla="*/ 2147483647 w 17"/>
                <a:gd name="T5" fmla="*/ 0 h 18"/>
                <a:gd name="T6" fmla="*/ 2147483647 w 17"/>
                <a:gd name="T7" fmla="*/ 2147483647 h 18"/>
                <a:gd name="T8" fmla="*/ 2147483647 w 17"/>
                <a:gd name="T9" fmla="*/ 2147483647 h 18"/>
                <a:gd name="T10" fmla="*/ 2147483647 w 17"/>
                <a:gd name="T11" fmla="*/ 2147483647 h 18"/>
                <a:gd name="T12" fmla="*/ 2147483647 w 17"/>
                <a:gd name="T13" fmla="*/ 2147483647 h 18"/>
                <a:gd name="T14" fmla="*/ 2147483647 w 17"/>
                <a:gd name="T15" fmla="*/ 2147483647 h 18"/>
                <a:gd name="T16" fmla="*/ 2147483647 w 17"/>
                <a:gd name="T17" fmla="*/ 2147483647 h 18"/>
                <a:gd name="T18" fmla="*/ 0 w 17"/>
                <a:gd name="T19" fmla="*/ 2147483647 h 18"/>
                <a:gd name="T20" fmla="*/ 0 w 17"/>
                <a:gd name="T21" fmla="*/ 2147483647 h 18"/>
                <a:gd name="T22" fmla="*/ 0 w 17"/>
                <a:gd name="T23" fmla="*/ 2147483647 h 18"/>
                <a:gd name="T24" fmla="*/ 2147483647 w 17"/>
                <a:gd name="T25" fmla="*/ 2147483647 h 18"/>
                <a:gd name="T26" fmla="*/ 2147483647 w 17"/>
                <a:gd name="T27" fmla="*/ 2147483647 h 18"/>
                <a:gd name="T28" fmla="*/ 2147483647 w 17"/>
                <a:gd name="T29" fmla="*/ 2147483647 h 18"/>
                <a:gd name="T30" fmla="*/ 2147483647 w 17"/>
                <a:gd name="T31" fmla="*/ 2147483647 h 18"/>
                <a:gd name="T32" fmla="*/ 2147483647 w 17"/>
                <a:gd name="T33" fmla="*/ 2147483647 h 18"/>
                <a:gd name="T34" fmla="*/ 2147483647 w 17"/>
                <a:gd name="T35" fmla="*/ 2147483647 h 18"/>
                <a:gd name="T36" fmla="*/ 2147483647 w 17"/>
                <a:gd name="T37" fmla="*/ 2147483647 h 18"/>
                <a:gd name="T38" fmla="*/ 2147483647 w 17"/>
                <a:gd name="T39" fmla="*/ 2147483647 h 18"/>
                <a:gd name="T40" fmla="*/ 2147483647 w 17"/>
                <a:gd name="T41" fmla="*/ 2147483647 h 18"/>
                <a:gd name="T42" fmla="*/ 2147483647 w 17"/>
                <a:gd name="T43" fmla="*/ 2147483647 h 18"/>
                <a:gd name="T44" fmla="*/ 2147483647 w 17"/>
                <a:gd name="T45" fmla="*/ 2147483647 h 18"/>
                <a:gd name="T46" fmla="*/ 2147483647 w 17"/>
                <a:gd name="T47" fmla="*/ 2147483647 h 18"/>
                <a:gd name="T48" fmla="*/ 2147483647 w 17"/>
                <a:gd name="T49" fmla="*/ 2147483647 h 18"/>
                <a:gd name="T50" fmla="*/ 2147483647 w 17"/>
                <a:gd name="T51" fmla="*/ 2147483647 h 18"/>
                <a:gd name="T52" fmla="*/ 2147483647 w 17"/>
                <a:gd name="T53" fmla="*/ 2147483647 h 18"/>
                <a:gd name="T54" fmla="*/ 2147483647 w 17"/>
                <a:gd name="T55" fmla="*/ 2147483647 h 18"/>
                <a:gd name="T56" fmla="*/ 2147483647 w 17"/>
                <a:gd name="T57" fmla="*/ 2147483647 h 18"/>
                <a:gd name="T58" fmla="*/ 2147483647 w 17"/>
                <a:gd name="T59" fmla="*/ 2147483647 h 18"/>
                <a:gd name="T60" fmla="*/ 2147483647 w 17"/>
                <a:gd name="T61" fmla="*/ 2147483647 h 18"/>
                <a:gd name="T62" fmla="*/ 2147483647 w 17"/>
                <a:gd name="T63" fmla="*/ 2147483647 h 18"/>
                <a:gd name="T64" fmla="*/ 2147483647 w 17"/>
                <a:gd name="T65" fmla="*/ 2147483647 h 18"/>
                <a:gd name="T66" fmla="*/ 2147483647 w 17"/>
                <a:gd name="T67" fmla="*/ 2147483647 h 18"/>
                <a:gd name="T68" fmla="*/ 2147483647 w 17"/>
                <a:gd name="T69" fmla="*/ 2147483647 h 18"/>
                <a:gd name="T70" fmla="*/ 2147483647 w 17"/>
                <a:gd name="T71" fmla="*/ 2147483647 h 18"/>
                <a:gd name="T72" fmla="*/ 2147483647 w 17"/>
                <a:gd name="T73" fmla="*/ 2147483647 h 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"/>
                <a:gd name="T112" fmla="*/ 0 h 18"/>
                <a:gd name="T113" fmla="*/ 17 w 17"/>
                <a:gd name="T114" fmla="*/ 18 h 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" h="18">
                  <a:moveTo>
                    <a:pt x="17" y="6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7" y="13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7" y="6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575" name="Freeform 4461"/>
            <p:cNvSpPr>
              <a:spLocks/>
            </p:cNvSpPr>
            <p:nvPr/>
          </p:nvSpPr>
          <p:spPr bwMode="auto">
            <a:xfrm>
              <a:off x="3584575" y="6602413"/>
              <a:ext cx="26988" cy="15875"/>
            </a:xfrm>
            <a:custGeom>
              <a:avLst/>
              <a:gdLst>
                <a:gd name="T0" fmla="*/ 0 w 17"/>
                <a:gd name="T1" fmla="*/ 0 h 9"/>
                <a:gd name="T2" fmla="*/ 0 w 17"/>
                <a:gd name="T3" fmla="*/ 2147483647 h 9"/>
                <a:gd name="T4" fmla="*/ 0 w 17"/>
                <a:gd name="T5" fmla="*/ 2147483647 h 9"/>
                <a:gd name="T6" fmla="*/ 2147483647 w 17"/>
                <a:gd name="T7" fmla="*/ 2147483647 h 9"/>
                <a:gd name="T8" fmla="*/ 2147483647 w 17"/>
                <a:gd name="T9" fmla="*/ 2147483647 h 9"/>
                <a:gd name="T10" fmla="*/ 2147483647 w 17"/>
                <a:gd name="T11" fmla="*/ 2147483647 h 9"/>
                <a:gd name="T12" fmla="*/ 2147483647 w 17"/>
                <a:gd name="T13" fmla="*/ 2147483647 h 9"/>
                <a:gd name="T14" fmla="*/ 2147483647 w 17"/>
                <a:gd name="T15" fmla="*/ 2147483647 h 9"/>
                <a:gd name="T16" fmla="*/ 2147483647 w 17"/>
                <a:gd name="T17" fmla="*/ 2147483647 h 9"/>
                <a:gd name="T18" fmla="*/ 2147483647 w 17"/>
                <a:gd name="T19" fmla="*/ 2147483647 h 9"/>
                <a:gd name="T20" fmla="*/ 2147483647 w 17"/>
                <a:gd name="T21" fmla="*/ 2147483647 h 9"/>
                <a:gd name="T22" fmla="*/ 2147483647 w 17"/>
                <a:gd name="T23" fmla="*/ 2147483647 h 9"/>
                <a:gd name="T24" fmla="*/ 2147483647 w 17"/>
                <a:gd name="T25" fmla="*/ 2147483647 h 9"/>
                <a:gd name="T26" fmla="*/ 2147483647 w 17"/>
                <a:gd name="T27" fmla="*/ 2147483647 h 9"/>
                <a:gd name="T28" fmla="*/ 2147483647 w 17"/>
                <a:gd name="T29" fmla="*/ 2147483647 h 9"/>
                <a:gd name="T30" fmla="*/ 2147483647 w 17"/>
                <a:gd name="T31" fmla="*/ 2147483647 h 9"/>
                <a:gd name="T32" fmla="*/ 2147483647 w 17"/>
                <a:gd name="T33" fmla="*/ 2147483647 h 9"/>
                <a:gd name="T34" fmla="*/ 2147483647 w 17"/>
                <a:gd name="T35" fmla="*/ 2147483647 h 9"/>
                <a:gd name="T36" fmla="*/ 2147483647 w 17"/>
                <a:gd name="T37" fmla="*/ 2147483647 h 9"/>
                <a:gd name="T38" fmla="*/ 2147483647 w 17"/>
                <a:gd name="T39" fmla="*/ 2147483647 h 9"/>
                <a:gd name="T40" fmla="*/ 2147483647 w 17"/>
                <a:gd name="T41" fmla="*/ 2147483647 h 9"/>
                <a:gd name="T42" fmla="*/ 2147483647 w 17"/>
                <a:gd name="T43" fmla="*/ 2147483647 h 9"/>
                <a:gd name="T44" fmla="*/ 2147483647 w 17"/>
                <a:gd name="T45" fmla="*/ 2147483647 h 9"/>
                <a:gd name="T46" fmla="*/ 2147483647 w 17"/>
                <a:gd name="T47" fmla="*/ 0 h 9"/>
                <a:gd name="T48" fmla="*/ 0 w 17"/>
                <a:gd name="T49" fmla="*/ 0 h 9"/>
                <a:gd name="T50" fmla="*/ 0 w 17"/>
                <a:gd name="T51" fmla="*/ 0 h 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"/>
                <a:gd name="T79" fmla="*/ 0 h 9"/>
                <a:gd name="T80" fmla="*/ 17 w 17"/>
                <a:gd name="T81" fmla="*/ 9 h 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" h="9">
                  <a:moveTo>
                    <a:pt x="0" y="0"/>
                  </a:moveTo>
                  <a:lnTo>
                    <a:pt x="0" y="7"/>
                  </a:lnTo>
                  <a:lnTo>
                    <a:pt x="0" y="9"/>
                  </a:lnTo>
                  <a:lnTo>
                    <a:pt x="1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576" name="Freeform 4462"/>
            <p:cNvSpPr>
              <a:spLocks/>
            </p:cNvSpPr>
            <p:nvPr/>
          </p:nvSpPr>
          <p:spPr bwMode="auto">
            <a:xfrm>
              <a:off x="3584575" y="6602413"/>
              <a:ext cx="26988" cy="15875"/>
            </a:xfrm>
            <a:custGeom>
              <a:avLst/>
              <a:gdLst>
                <a:gd name="T0" fmla="*/ 0 w 17"/>
                <a:gd name="T1" fmla="*/ 0 h 9"/>
                <a:gd name="T2" fmla="*/ 0 w 17"/>
                <a:gd name="T3" fmla="*/ 2147483647 h 9"/>
                <a:gd name="T4" fmla="*/ 0 w 17"/>
                <a:gd name="T5" fmla="*/ 2147483647 h 9"/>
                <a:gd name="T6" fmla="*/ 0 w 17"/>
                <a:gd name="T7" fmla="*/ 2147483647 h 9"/>
                <a:gd name="T8" fmla="*/ 2147483647 w 17"/>
                <a:gd name="T9" fmla="*/ 2147483647 h 9"/>
                <a:gd name="T10" fmla="*/ 2147483647 w 17"/>
                <a:gd name="T11" fmla="*/ 2147483647 h 9"/>
                <a:gd name="T12" fmla="*/ 2147483647 w 17"/>
                <a:gd name="T13" fmla="*/ 2147483647 h 9"/>
                <a:gd name="T14" fmla="*/ 2147483647 w 17"/>
                <a:gd name="T15" fmla="*/ 2147483647 h 9"/>
                <a:gd name="T16" fmla="*/ 2147483647 w 17"/>
                <a:gd name="T17" fmla="*/ 2147483647 h 9"/>
                <a:gd name="T18" fmla="*/ 2147483647 w 17"/>
                <a:gd name="T19" fmla="*/ 2147483647 h 9"/>
                <a:gd name="T20" fmla="*/ 2147483647 w 17"/>
                <a:gd name="T21" fmla="*/ 2147483647 h 9"/>
                <a:gd name="T22" fmla="*/ 2147483647 w 17"/>
                <a:gd name="T23" fmla="*/ 2147483647 h 9"/>
                <a:gd name="T24" fmla="*/ 2147483647 w 17"/>
                <a:gd name="T25" fmla="*/ 2147483647 h 9"/>
                <a:gd name="T26" fmla="*/ 2147483647 w 17"/>
                <a:gd name="T27" fmla="*/ 2147483647 h 9"/>
                <a:gd name="T28" fmla="*/ 2147483647 w 17"/>
                <a:gd name="T29" fmla="*/ 2147483647 h 9"/>
                <a:gd name="T30" fmla="*/ 2147483647 w 17"/>
                <a:gd name="T31" fmla="*/ 2147483647 h 9"/>
                <a:gd name="T32" fmla="*/ 2147483647 w 17"/>
                <a:gd name="T33" fmla="*/ 2147483647 h 9"/>
                <a:gd name="T34" fmla="*/ 2147483647 w 17"/>
                <a:gd name="T35" fmla="*/ 2147483647 h 9"/>
                <a:gd name="T36" fmla="*/ 2147483647 w 17"/>
                <a:gd name="T37" fmla="*/ 2147483647 h 9"/>
                <a:gd name="T38" fmla="*/ 2147483647 w 17"/>
                <a:gd name="T39" fmla="*/ 2147483647 h 9"/>
                <a:gd name="T40" fmla="*/ 2147483647 w 17"/>
                <a:gd name="T41" fmla="*/ 2147483647 h 9"/>
                <a:gd name="T42" fmla="*/ 2147483647 w 17"/>
                <a:gd name="T43" fmla="*/ 2147483647 h 9"/>
                <a:gd name="T44" fmla="*/ 2147483647 w 17"/>
                <a:gd name="T45" fmla="*/ 2147483647 h 9"/>
                <a:gd name="T46" fmla="*/ 2147483647 w 17"/>
                <a:gd name="T47" fmla="*/ 2147483647 h 9"/>
                <a:gd name="T48" fmla="*/ 2147483647 w 17"/>
                <a:gd name="T49" fmla="*/ 0 h 9"/>
                <a:gd name="T50" fmla="*/ 0 w 17"/>
                <a:gd name="T51" fmla="*/ 0 h 9"/>
                <a:gd name="T52" fmla="*/ 0 w 17"/>
                <a:gd name="T53" fmla="*/ 0 h 9"/>
                <a:gd name="T54" fmla="*/ 0 w 17"/>
                <a:gd name="T55" fmla="*/ 0 h 9"/>
                <a:gd name="T56" fmla="*/ 0 w 17"/>
                <a:gd name="T57" fmla="*/ 0 h 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"/>
                <a:gd name="T88" fmla="*/ 0 h 9"/>
                <a:gd name="T89" fmla="*/ 17 w 17"/>
                <a:gd name="T90" fmla="*/ 9 h 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" h="9">
                  <a:moveTo>
                    <a:pt x="0" y="0"/>
                  </a:moveTo>
                  <a:lnTo>
                    <a:pt x="0" y="7"/>
                  </a:lnTo>
                  <a:lnTo>
                    <a:pt x="0" y="9"/>
                  </a:lnTo>
                  <a:lnTo>
                    <a:pt x="1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577" name="Freeform 4463"/>
            <p:cNvSpPr>
              <a:spLocks/>
            </p:cNvSpPr>
            <p:nvPr/>
          </p:nvSpPr>
          <p:spPr bwMode="auto">
            <a:xfrm>
              <a:off x="3543300" y="4887913"/>
              <a:ext cx="52388" cy="30162"/>
            </a:xfrm>
            <a:custGeom>
              <a:avLst/>
              <a:gdLst>
                <a:gd name="T0" fmla="*/ 0 w 32"/>
                <a:gd name="T1" fmla="*/ 2147483647 h 19"/>
                <a:gd name="T2" fmla="*/ 2147483647 w 32"/>
                <a:gd name="T3" fmla="*/ 2147483647 h 19"/>
                <a:gd name="T4" fmla="*/ 2147483647 w 32"/>
                <a:gd name="T5" fmla="*/ 2147483647 h 19"/>
                <a:gd name="T6" fmla="*/ 2147483647 w 32"/>
                <a:gd name="T7" fmla="*/ 2147483647 h 19"/>
                <a:gd name="T8" fmla="*/ 2147483647 w 32"/>
                <a:gd name="T9" fmla="*/ 2147483647 h 19"/>
                <a:gd name="T10" fmla="*/ 2147483647 w 32"/>
                <a:gd name="T11" fmla="*/ 2147483647 h 19"/>
                <a:gd name="T12" fmla="*/ 2147483647 w 32"/>
                <a:gd name="T13" fmla="*/ 2147483647 h 19"/>
                <a:gd name="T14" fmla="*/ 2147483647 w 32"/>
                <a:gd name="T15" fmla="*/ 2147483647 h 19"/>
                <a:gd name="T16" fmla="*/ 2147483647 w 32"/>
                <a:gd name="T17" fmla="*/ 2147483647 h 19"/>
                <a:gd name="T18" fmla="*/ 2147483647 w 32"/>
                <a:gd name="T19" fmla="*/ 2147483647 h 19"/>
                <a:gd name="T20" fmla="*/ 2147483647 w 32"/>
                <a:gd name="T21" fmla="*/ 2147483647 h 19"/>
                <a:gd name="T22" fmla="*/ 2147483647 w 32"/>
                <a:gd name="T23" fmla="*/ 2147483647 h 19"/>
                <a:gd name="T24" fmla="*/ 2147483647 w 32"/>
                <a:gd name="T25" fmla="*/ 2147483647 h 19"/>
                <a:gd name="T26" fmla="*/ 2147483647 w 32"/>
                <a:gd name="T27" fmla="*/ 2147483647 h 19"/>
                <a:gd name="T28" fmla="*/ 2147483647 w 32"/>
                <a:gd name="T29" fmla="*/ 2147483647 h 19"/>
                <a:gd name="T30" fmla="*/ 2147483647 w 32"/>
                <a:gd name="T31" fmla="*/ 2147483647 h 19"/>
                <a:gd name="T32" fmla="*/ 2147483647 w 32"/>
                <a:gd name="T33" fmla="*/ 2147483647 h 19"/>
                <a:gd name="T34" fmla="*/ 2147483647 w 32"/>
                <a:gd name="T35" fmla="*/ 0 h 19"/>
                <a:gd name="T36" fmla="*/ 2147483647 w 32"/>
                <a:gd name="T37" fmla="*/ 0 h 19"/>
                <a:gd name="T38" fmla="*/ 2147483647 w 32"/>
                <a:gd name="T39" fmla="*/ 2147483647 h 19"/>
                <a:gd name="T40" fmla="*/ 2147483647 w 32"/>
                <a:gd name="T41" fmla="*/ 2147483647 h 19"/>
                <a:gd name="T42" fmla="*/ 2147483647 w 32"/>
                <a:gd name="T43" fmla="*/ 2147483647 h 19"/>
                <a:gd name="T44" fmla="*/ 2147483647 w 32"/>
                <a:gd name="T45" fmla="*/ 2147483647 h 19"/>
                <a:gd name="T46" fmla="*/ 2147483647 w 32"/>
                <a:gd name="T47" fmla="*/ 2147483647 h 19"/>
                <a:gd name="T48" fmla="*/ 0 w 32"/>
                <a:gd name="T49" fmla="*/ 2147483647 h 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19"/>
                <a:gd name="T77" fmla="*/ 32 w 32"/>
                <a:gd name="T78" fmla="*/ 19 h 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19">
                  <a:moveTo>
                    <a:pt x="0" y="14"/>
                  </a:moveTo>
                  <a:lnTo>
                    <a:pt x="2" y="15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9" y="17"/>
                  </a:lnTo>
                  <a:lnTo>
                    <a:pt x="22" y="15"/>
                  </a:lnTo>
                  <a:lnTo>
                    <a:pt x="26" y="12"/>
                  </a:lnTo>
                  <a:lnTo>
                    <a:pt x="27" y="10"/>
                  </a:lnTo>
                  <a:lnTo>
                    <a:pt x="31" y="7"/>
                  </a:lnTo>
                  <a:lnTo>
                    <a:pt x="31" y="3"/>
                  </a:lnTo>
                  <a:lnTo>
                    <a:pt x="32" y="2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2" y="3"/>
                  </a:lnTo>
                  <a:lnTo>
                    <a:pt x="9" y="5"/>
                  </a:lnTo>
                  <a:lnTo>
                    <a:pt x="5" y="9"/>
                  </a:lnTo>
                  <a:lnTo>
                    <a:pt x="2" y="1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578" name="Freeform 4464"/>
            <p:cNvSpPr>
              <a:spLocks/>
            </p:cNvSpPr>
            <p:nvPr/>
          </p:nvSpPr>
          <p:spPr bwMode="auto">
            <a:xfrm>
              <a:off x="3543300" y="4887913"/>
              <a:ext cx="52388" cy="30162"/>
            </a:xfrm>
            <a:custGeom>
              <a:avLst/>
              <a:gdLst>
                <a:gd name="T0" fmla="*/ 0 w 32"/>
                <a:gd name="T1" fmla="*/ 2147483647 h 19"/>
                <a:gd name="T2" fmla="*/ 2147483647 w 32"/>
                <a:gd name="T3" fmla="*/ 2147483647 h 19"/>
                <a:gd name="T4" fmla="*/ 2147483647 w 32"/>
                <a:gd name="T5" fmla="*/ 2147483647 h 19"/>
                <a:gd name="T6" fmla="*/ 2147483647 w 32"/>
                <a:gd name="T7" fmla="*/ 2147483647 h 19"/>
                <a:gd name="T8" fmla="*/ 2147483647 w 32"/>
                <a:gd name="T9" fmla="*/ 2147483647 h 19"/>
                <a:gd name="T10" fmla="*/ 2147483647 w 32"/>
                <a:gd name="T11" fmla="*/ 2147483647 h 19"/>
                <a:gd name="T12" fmla="*/ 2147483647 w 32"/>
                <a:gd name="T13" fmla="*/ 2147483647 h 19"/>
                <a:gd name="T14" fmla="*/ 2147483647 w 32"/>
                <a:gd name="T15" fmla="*/ 2147483647 h 19"/>
                <a:gd name="T16" fmla="*/ 2147483647 w 32"/>
                <a:gd name="T17" fmla="*/ 2147483647 h 19"/>
                <a:gd name="T18" fmla="*/ 2147483647 w 32"/>
                <a:gd name="T19" fmla="*/ 2147483647 h 19"/>
                <a:gd name="T20" fmla="*/ 2147483647 w 32"/>
                <a:gd name="T21" fmla="*/ 2147483647 h 19"/>
                <a:gd name="T22" fmla="*/ 2147483647 w 32"/>
                <a:gd name="T23" fmla="*/ 2147483647 h 19"/>
                <a:gd name="T24" fmla="*/ 2147483647 w 32"/>
                <a:gd name="T25" fmla="*/ 2147483647 h 19"/>
                <a:gd name="T26" fmla="*/ 2147483647 w 32"/>
                <a:gd name="T27" fmla="*/ 2147483647 h 19"/>
                <a:gd name="T28" fmla="*/ 2147483647 w 32"/>
                <a:gd name="T29" fmla="*/ 2147483647 h 19"/>
                <a:gd name="T30" fmla="*/ 2147483647 w 32"/>
                <a:gd name="T31" fmla="*/ 2147483647 h 19"/>
                <a:gd name="T32" fmla="*/ 2147483647 w 32"/>
                <a:gd name="T33" fmla="*/ 2147483647 h 19"/>
                <a:gd name="T34" fmla="*/ 2147483647 w 32"/>
                <a:gd name="T35" fmla="*/ 0 h 19"/>
                <a:gd name="T36" fmla="*/ 2147483647 w 32"/>
                <a:gd name="T37" fmla="*/ 0 h 19"/>
                <a:gd name="T38" fmla="*/ 2147483647 w 32"/>
                <a:gd name="T39" fmla="*/ 2147483647 h 19"/>
                <a:gd name="T40" fmla="*/ 2147483647 w 32"/>
                <a:gd name="T41" fmla="*/ 2147483647 h 19"/>
                <a:gd name="T42" fmla="*/ 2147483647 w 32"/>
                <a:gd name="T43" fmla="*/ 2147483647 h 19"/>
                <a:gd name="T44" fmla="*/ 2147483647 w 32"/>
                <a:gd name="T45" fmla="*/ 2147483647 h 19"/>
                <a:gd name="T46" fmla="*/ 2147483647 w 32"/>
                <a:gd name="T47" fmla="*/ 2147483647 h 19"/>
                <a:gd name="T48" fmla="*/ 0 w 32"/>
                <a:gd name="T49" fmla="*/ 2147483647 h 19"/>
                <a:gd name="T50" fmla="*/ 0 w 32"/>
                <a:gd name="T51" fmla="*/ 2147483647 h 19"/>
                <a:gd name="T52" fmla="*/ 0 w 32"/>
                <a:gd name="T53" fmla="*/ 2147483647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2"/>
                <a:gd name="T82" fmla="*/ 0 h 19"/>
                <a:gd name="T83" fmla="*/ 32 w 32"/>
                <a:gd name="T84" fmla="*/ 19 h 1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2" h="19">
                  <a:moveTo>
                    <a:pt x="0" y="14"/>
                  </a:moveTo>
                  <a:lnTo>
                    <a:pt x="2" y="15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9" y="17"/>
                  </a:lnTo>
                  <a:lnTo>
                    <a:pt x="22" y="15"/>
                  </a:lnTo>
                  <a:lnTo>
                    <a:pt x="26" y="12"/>
                  </a:lnTo>
                  <a:lnTo>
                    <a:pt x="27" y="10"/>
                  </a:lnTo>
                  <a:lnTo>
                    <a:pt x="31" y="7"/>
                  </a:lnTo>
                  <a:lnTo>
                    <a:pt x="31" y="3"/>
                  </a:lnTo>
                  <a:lnTo>
                    <a:pt x="32" y="2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2" y="3"/>
                  </a:lnTo>
                  <a:lnTo>
                    <a:pt x="9" y="5"/>
                  </a:lnTo>
                  <a:lnTo>
                    <a:pt x="5" y="9"/>
                  </a:lnTo>
                  <a:lnTo>
                    <a:pt x="2" y="12"/>
                  </a:lnTo>
                  <a:lnTo>
                    <a:pt x="0" y="14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579" name="Freeform 4465"/>
            <p:cNvSpPr>
              <a:spLocks/>
            </p:cNvSpPr>
            <p:nvPr/>
          </p:nvSpPr>
          <p:spPr bwMode="auto">
            <a:xfrm>
              <a:off x="3524250" y="5100638"/>
              <a:ext cx="33338" cy="15875"/>
            </a:xfrm>
            <a:custGeom>
              <a:avLst/>
              <a:gdLst>
                <a:gd name="T0" fmla="*/ 0 w 21"/>
                <a:gd name="T1" fmla="*/ 2147483647 h 10"/>
                <a:gd name="T2" fmla="*/ 2147483647 w 21"/>
                <a:gd name="T3" fmla="*/ 2147483647 h 10"/>
                <a:gd name="T4" fmla="*/ 2147483647 w 21"/>
                <a:gd name="T5" fmla="*/ 2147483647 h 10"/>
                <a:gd name="T6" fmla="*/ 2147483647 w 21"/>
                <a:gd name="T7" fmla="*/ 2147483647 h 10"/>
                <a:gd name="T8" fmla="*/ 2147483647 w 21"/>
                <a:gd name="T9" fmla="*/ 2147483647 h 10"/>
                <a:gd name="T10" fmla="*/ 2147483647 w 21"/>
                <a:gd name="T11" fmla="*/ 2147483647 h 10"/>
                <a:gd name="T12" fmla="*/ 2147483647 w 21"/>
                <a:gd name="T13" fmla="*/ 2147483647 h 10"/>
                <a:gd name="T14" fmla="*/ 2147483647 w 21"/>
                <a:gd name="T15" fmla="*/ 2147483647 h 10"/>
                <a:gd name="T16" fmla="*/ 2147483647 w 21"/>
                <a:gd name="T17" fmla="*/ 0 h 10"/>
                <a:gd name="T18" fmla="*/ 2147483647 w 21"/>
                <a:gd name="T19" fmla="*/ 0 h 10"/>
                <a:gd name="T20" fmla="*/ 2147483647 w 21"/>
                <a:gd name="T21" fmla="*/ 0 h 10"/>
                <a:gd name="T22" fmla="*/ 2147483647 w 21"/>
                <a:gd name="T23" fmla="*/ 0 h 10"/>
                <a:gd name="T24" fmla="*/ 2147483647 w 21"/>
                <a:gd name="T25" fmla="*/ 2147483647 h 10"/>
                <a:gd name="T26" fmla="*/ 2147483647 w 21"/>
                <a:gd name="T27" fmla="*/ 2147483647 h 10"/>
                <a:gd name="T28" fmla="*/ 2147483647 w 21"/>
                <a:gd name="T29" fmla="*/ 2147483647 h 10"/>
                <a:gd name="T30" fmla="*/ 0 w 21"/>
                <a:gd name="T31" fmla="*/ 2147483647 h 10"/>
                <a:gd name="T32" fmla="*/ 0 w 21"/>
                <a:gd name="T33" fmla="*/ 2147483647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0"/>
                <a:gd name="T53" fmla="*/ 21 w 21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0">
                  <a:moveTo>
                    <a:pt x="0" y="10"/>
                  </a:moveTo>
                  <a:lnTo>
                    <a:pt x="4" y="10"/>
                  </a:lnTo>
                  <a:lnTo>
                    <a:pt x="7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580" name="Freeform 4466"/>
            <p:cNvSpPr>
              <a:spLocks/>
            </p:cNvSpPr>
            <p:nvPr/>
          </p:nvSpPr>
          <p:spPr bwMode="auto">
            <a:xfrm>
              <a:off x="3524250" y="5100638"/>
              <a:ext cx="33338" cy="15875"/>
            </a:xfrm>
            <a:custGeom>
              <a:avLst/>
              <a:gdLst>
                <a:gd name="T0" fmla="*/ 0 w 21"/>
                <a:gd name="T1" fmla="*/ 2147483647 h 10"/>
                <a:gd name="T2" fmla="*/ 2147483647 w 21"/>
                <a:gd name="T3" fmla="*/ 2147483647 h 10"/>
                <a:gd name="T4" fmla="*/ 2147483647 w 21"/>
                <a:gd name="T5" fmla="*/ 2147483647 h 10"/>
                <a:gd name="T6" fmla="*/ 2147483647 w 21"/>
                <a:gd name="T7" fmla="*/ 2147483647 h 10"/>
                <a:gd name="T8" fmla="*/ 2147483647 w 21"/>
                <a:gd name="T9" fmla="*/ 2147483647 h 10"/>
                <a:gd name="T10" fmla="*/ 2147483647 w 21"/>
                <a:gd name="T11" fmla="*/ 2147483647 h 10"/>
                <a:gd name="T12" fmla="*/ 2147483647 w 21"/>
                <a:gd name="T13" fmla="*/ 2147483647 h 10"/>
                <a:gd name="T14" fmla="*/ 2147483647 w 21"/>
                <a:gd name="T15" fmla="*/ 2147483647 h 10"/>
                <a:gd name="T16" fmla="*/ 2147483647 w 21"/>
                <a:gd name="T17" fmla="*/ 0 h 10"/>
                <a:gd name="T18" fmla="*/ 2147483647 w 21"/>
                <a:gd name="T19" fmla="*/ 0 h 10"/>
                <a:gd name="T20" fmla="*/ 2147483647 w 21"/>
                <a:gd name="T21" fmla="*/ 0 h 10"/>
                <a:gd name="T22" fmla="*/ 2147483647 w 21"/>
                <a:gd name="T23" fmla="*/ 0 h 10"/>
                <a:gd name="T24" fmla="*/ 2147483647 w 21"/>
                <a:gd name="T25" fmla="*/ 2147483647 h 10"/>
                <a:gd name="T26" fmla="*/ 2147483647 w 21"/>
                <a:gd name="T27" fmla="*/ 2147483647 h 10"/>
                <a:gd name="T28" fmla="*/ 2147483647 w 21"/>
                <a:gd name="T29" fmla="*/ 2147483647 h 10"/>
                <a:gd name="T30" fmla="*/ 0 w 21"/>
                <a:gd name="T31" fmla="*/ 2147483647 h 10"/>
                <a:gd name="T32" fmla="*/ 0 w 21"/>
                <a:gd name="T33" fmla="*/ 2147483647 h 10"/>
                <a:gd name="T34" fmla="*/ 0 w 21"/>
                <a:gd name="T35" fmla="*/ 2147483647 h 10"/>
                <a:gd name="T36" fmla="*/ 0 w 21"/>
                <a:gd name="T37" fmla="*/ 2147483647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"/>
                <a:gd name="T58" fmla="*/ 0 h 10"/>
                <a:gd name="T59" fmla="*/ 21 w 21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" h="10">
                  <a:moveTo>
                    <a:pt x="0" y="10"/>
                  </a:moveTo>
                  <a:lnTo>
                    <a:pt x="4" y="10"/>
                  </a:lnTo>
                  <a:lnTo>
                    <a:pt x="7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10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581" name="Freeform 4467"/>
            <p:cNvSpPr>
              <a:spLocks/>
            </p:cNvSpPr>
            <p:nvPr/>
          </p:nvSpPr>
          <p:spPr bwMode="auto">
            <a:xfrm>
              <a:off x="3435350" y="5195888"/>
              <a:ext cx="15875" cy="22225"/>
            </a:xfrm>
            <a:custGeom>
              <a:avLst/>
              <a:gdLst>
                <a:gd name="T0" fmla="*/ 0 w 10"/>
                <a:gd name="T1" fmla="*/ 2147483647 h 14"/>
                <a:gd name="T2" fmla="*/ 0 w 10"/>
                <a:gd name="T3" fmla="*/ 2147483647 h 14"/>
                <a:gd name="T4" fmla="*/ 0 w 10"/>
                <a:gd name="T5" fmla="*/ 2147483647 h 14"/>
                <a:gd name="T6" fmla="*/ 0 w 10"/>
                <a:gd name="T7" fmla="*/ 2147483647 h 14"/>
                <a:gd name="T8" fmla="*/ 0 w 10"/>
                <a:gd name="T9" fmla="*/ 2147483647 h 14"/>
                <a:gd name="T10" fmla="*/ 2147483647 w 10"/>
                <a:gd name="T11" fmla="*/ 2147483647 h 14"/>
                <a:gd name="T12" fmla="*/ 2147483647 w 10"/>
                <a:gd name="T13" fmla="*/ 2147483647 h 14"/>
                <a:gd name="T14" fmla="*/ 2147483647 w 10"/>
                <a:gd name="T15" fmla="*/ 2147483647 h 14"/>
                <a:gd name="T16" fmla="*/ 2147483647 w 10"/>
                <a:gd name="T17" fmla="*/ 2147483647 h 14"/>
                <a:gd name="T18" fmla="*/ 2147483647 w 10"/>
                <a:gd name="T19" fmla="*/ 2147483647 h 14"/>
                <a:gd name="T20" fmla="*/ 2147483647 w 10"/>
                <a:gd name="T21" fmla="*/ 2147483647 h 14"/>
                <a:gd name="T22" fmla="*/ 2147483647 w 10"/>
                <a:gd name="T23" fmla="*/ 2147483647 h 14"/>
                <a:gd name="T24" fmla="*/ 2147483647 w 10"/>
                <a:gd name="T25" fmla="*/ 2147483647 h 14"/>
                <a:gd name="T26" fmla="*/ 2147483647 w 10"/>
                <a:gd name="T27" fmla="*/ 2147483647 h 14"/>
                <a:gd name="T28" fmla="*/ 2147483647 w 10"/>
                <a:gd name="T29" fmla="*/ 2147483647 h 14"/>
                <a:gd name="T30" fmla="*/ 2147483647 w 10"/>
                <a:gd name="T31" fmla="*/ 2147483647 h 14"/>
                <a:gd name="T32" fmla="*/ 2147483647 w 10"/>
                <a:gd name="T33" fmla="*/ 2147483647 h 14"/>
                <a:gd name="T34" fmla="*/ 2147483647 w 10"/>
                <a:gd name="T35" fmla="*/ 0 h 14"/>
                <a:gd name="T36" fmla="*/ 2147483647 w 10"/>
                <a:gd name="T37" fmla="*/ 2147483647 h 14"/>
                <a:gd name="T38" fmla="*/ 2147483647 w 10"/>
                <a:gd name="T39" fmla="*/ 2147483647 h 14"/>
                <a:gd name="T40" fmla="*/ 2147483647 w 10"/>
                <a:gd name="T41" fmla="*/ 2147483647 h 14"/>
                <a:gd name="T42" fmla="*/ 2147483647 w 10"/>
                <a:gd name="T43" fmla="*/ 2147483647 h 14"/>
                <a:gd name="T44" fmla="*/ 2147483647 w 10"/>
                <a:gd name="T45" fmla="*/ 2147483647 h 14"/>
                <a:gd name="T46" fmla="*/ 0 w 10"/>
                <a:gd name="T47" fmla="*/ 2147483647 h 14"/>
                <a:gd name="T48" fmla="*/ 0 w 10"/>
                <a:gd name="T49" fmla="*/ 2147483647 h 14"/>
                <a:gd name="T50" fmla="*/ 0 w 10"/>
                <a:gd name="T51" fmla="*/ 2147483647 h 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"/>
                <a:gd name="T79" fmla="*/ 0 h 14"/>
                <a:gd name="T80" fmla="*/ 10 w 10"/>
                <a:gd name="T81" fmla="*/ 14 h 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" h="14">
                  <a:moveTo>
                    <a:pt x="0" y="9"/>
                  </a:move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10" y="14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582" name="Freeform 4468"/>
            <p:cNvSpPr>
              <a:spLocks/>
            </p:cNvSpPr>
            <p:nvPr/>
          </p:nvSpPr>
          <p:spPr bwMode="auto">
            <a:xfrm>
              <a:off x="3435350" y="5195888"/>
              <a:ext cx="15875" cy="22225"/>
            </a:xfrm>
            <a:custGeom>
              <a:avLst/>
              <a:gdLst>
                <a:gd name="T0" fmla="*/ 0 w 10"/>
                <a:gd name="T1" fmla="*/ 2147483647 h 14"/>
                <a:gd name="T2" fmla="*/ 0 w 10"/>
                <a:gd name="T3" fmla="*/ 2147483647 h 14"/>
                <a:gd name="T4" fmla="*/ 0 w 10"/>
                <a:gd name="T5" fmla="*/ 2147483647 h 14"/>
                <a:gd name="T6" fmla="*/ 0 w 10"/>
                <a:gd name="T7" fmla="*/ 2147483647 h 14"/>
                <a:gd name="T8" fmla="*/ 0 w 10"/>
                <a:gd name="T9" fmla="*/ 2147483647 h 14"/>
                <a:gd name="T10" fmla="*/ 2147483647 w 10"/>
                <a:gd name="T11" fmla="*/ 2147483647 h 14"/>
                <a:gd name="T12" fmla="*/ 2147483647 w 10"/>
                <a:gd name="T13" fmla="*/ 2147483647 h 14"/>
                <a:gd name="T14" fmla="*/ 2147483647 w 10"/>
                <a:gd name="T15" fmla="*/ 2147483647 h 14"/>
                <a:gd name="T16" fmla="*/ 2147483647 w 10"/>
                <a:gd name="T17" fmla="*/ 2147483647 h 14"/>
                <a:gd name="T18" fmla="*/ 2147483647 w 10"/>
                <a:gd name="T19" fmla="*/ 2147483647 h 14"/>
                <a:gd name="T20" fmla="*/ 2147483647 w 10"/>
                <a:gd name="T21" fmla="*/ 2147483647 h 14"/>
                <a:gd name="T22" fmla="*/ 2147483647 w 10"/>
                <a:gd name="T23" fmla="*/ 2147483647 h 14"/>
                <a:gd name="T24" fmla="*/ 2147483647 w 10"/>
                <a:gd name="T25" fmla="*/ 2147483647 h 14"/>
                <a:gd name="T26" fmla="*/ 2147483647 w 10"/>
                <a:gd name="T27" fmla="*/ 2147483647 h 14"/>
                <a:gd name="T28" fmla="*/ 2147483647 w 10"/>
                <a:gd name="T29" fmla="*/ 2147483647 h 14"/>
                <a:gd name="T30" fmla="*/ 2147483647 w 10"/>
                <a:gd name="T31" fmla="*/ 2147483647 h 14"/>
                <a:gd name="T32" fmla="*/ 2147483647 w 10"/>
                <a:gd name="T33" fmla="*/ 2147483647 h 14"/>
                <a:gd name="T34" fmla="*/ 2147483647 w 10"/>
                <a:gd name="T35" fmla="*/ 2147483647 h 14"/>
                <a:gd name="T36" fmla="*/ 2147483647 w 10"/>
                <a:gd name="T37" fmla="*/ 2147483647 h 14"/>
                <a:gd name="T38" fmla="*/ 2147483647 w 10"/>
                <a:gd name="T39" fmla="*/ 0 h 14"/>
                <a:gd name="T40" fmla="*/ 2147483647 w 10"/>
                <a:gd name="T41" fmla="*/ 2147483647 h 14"/>
                <a:gd name="T42" fmla="*/ 2147483647 w 10"/>
                <a:gd name="T43" fmla="*/ 2147483647 h 14"/>
                <a:gd name="T44" fmla="*/ 2147483647 w 10"/>
                <a:gd name="T45" fmla="*/ 2147483647 h 14"/>
                <a:gd name="T46" fmla="*/ 2147483647 w 10"/>
                <a:gd name="T47" fmla="*/ 2147483647 h 14"/>
                <a:gd name="T48" fmla="*/ 2147483647 w 10"/>
                <a:gd name="T49" fmla="*/ 2147483647 h 14"/>
                <a:gd name="T50" fmla="*/ 0 w 10"/>
                <a:gd name="T51" fmla="*/ 2147483647 h 14"/>
                <a:gd name="T52" fmla="*/ 0 w 10"/>
                <a:gd name="T53" fmla="*/ 2147483647 h 14"/>
                <a:gd name="T54" fmla="*/ 0 w 10"/>
                <a:gd name="T55" fmla="*/ 2147483647 h 14"/>
                <a:gd name="T56" fmla="*/ 0 w 10"/>
                <a:gd name="T57" fmla="*/ 2147483647 h 14"/>
                <a:gd name="T58" fmla="*/ 0 w 10"/>
                <a:gd name="T59" fmla="*/ 2147483647 h 1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"/>
                <a:gd name="T91" fmla="*/ 0 h 14"/>
                <a:gd name="T92" fmla="*/ 10 w 10"/>
                <a:gd name="T93" fmla="*/ 14 h 1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" h="14">
                  <a:moveTo>
                    <a:pt x="0" y="9"/>
                  </a:move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10" y="14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583" name="Freeform 4469"/>
            <p:cNvSpPr>
              <a:spLocks/>
            </p:cNvSpPr>
            <p:nvPr/>
          </p:nvSpPr>
          <p:spPr bwMode="auto">
            <a:xfrm>
              <a:off x="3346450" y="4699000"/>
              <a:ext cx="76200" cy="28575"/>
            </a:xfrm>
            <a:custGeom>
              <a:avLst/>
              <a:gdLst>
                <a:gd name="T0" fmla="*/ 0 w 48"/>
                <a:gd name="T1" fmla="*/ 2147483647 h 19"/>
                <a:gd name="T2" fmla="*/ 2147483647 w 48"/>
                <a:gd name="T3" fmla="*/ 2147483647 h 19"/>
                <a:gd name="T4" fmla="*/ 2147483647 w 48"/>
                <a:gd name="T5" fmla="*/ 2147483647 h 19"/>
                <a:gd name="T6" fmla="*/ 2147483647 w 48"/>
                <a:gd name="T7" fmla="*/ 2147483647 h 19"/>
                <a:gd name="T8" fmla="*/ 2147483647 w 48"/>
                <a:gd name="T9" fmla="*/ 2147483647 h 19"/>
                <a:gd name="T10" fmla="*/ 2147483647 w 48"/>
                <a:gd name="T11" fmla="*/ 2147483647 h 19"/>
                <a:gd name="T12" fmla="*/ 2147483647 w 48"/>
                <a:gd name="T13" fmla="*/ 2147483647 h 19"/>
                <a:gd name="T14" fmla="*/ 2147483647 w 48"/>
                <a:gd name="T15" fmla="*/ 2147483647 h 19"/>
                <a:gd name="T16" fmla="*/ 2147483647 w 48"/>
                <a:gd name="T17" fmla="*/ 2147483647 h 19"/>
                <a:gd name="T18" fmla="*/ 2147483647 w 48"/>
                <a:gd name="T19" fmla="*/ 2147483647 h 19"/>
                <a:gd name="T20" fmla="*/ 2147483647 w 48"/>
                <a:gd name="T21" fmla="*/ 2147483647 h 19"/>
                <a:gd name="T22" fmla="*/ 2147483647 w 48"/>
                <a:gd name="T23" fmla="*/ 0 h 19"/>
                <a:gd name="T24" fmla="*/ 2147483647 w 48"/>
                <a:gd name="T25" fmla="*/ 2147483647 h 19"/>
                <a:gd name="T26" fmla="*/ 2147483647 w 48"/>
                <a:gd name="T27" fmla="*/ 2147483647 h 19"/>
                <a:gd name="T28" fmla="*/ 2147483647 w 48"/>
                <a:gd name="T29" fmla="*/ 2147483647 h 19"/>
                <a:gd name="T30" fmla="*/ 2147483647 w 48"/>
                <a:gd name="T31" fmla="*/ 2147483647 h 19"/>
                <a:gd name="T32" fmla="*/ 0 w 48"/>
                <a:gd name="T33" fmla="*/ 2147483647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19"/>
                <a:gd name="T53" fmla="*/ 48 w 48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19">
                  <a:moveTo>
                    <a:pt x="0" y="15"/>
                  </a:moveTo>
                  <a:lnTo>
                    <a:pt x="7" y="17"/>
                  </a:lnTo>
                  <a:lnTo>
                    <a:pt x="14" y="19"/>
                  </a:lnTo>
                  <a:lnTo>
                    <a:pt x="21" y="19"/>
                  </a:lnTo>
                  <a:lnTo>
                    <a:pt x="28" y="17"/>
                  </a:lnTo>
                  <a:lnTo>
                    <a:pt x="33" y="17"/>
                  </a:lnTo>
                  <a:lnTo>
                    <a:pt x="39" y="15"/>
                  </a:lnTo>
                  <a:lnTo>
                    <a:pt x="43" y="15"/>
                  </a:lnTo>
                  <a:lnTo>
                    <a:pt x="48" y="15"/>
                  </a:lnTo>
                  <a:lnTo>
                    <a:pt x="44" y="7"/>
                  </a:lnTo>
                  <a:lnTo>
                    <a:pt x="39" y="2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19" y="3"/>
                  </a:lnTo>
                  <a:lnTo>
                    <a:pt x="11" y="7"/>
                  </a:lnTo>
                  <a:lnTo>
                    <a:pt x="5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584" name="Freeform 4470"/>
            <p:cNvSpPr>
              <a:spLocks/>
            </p:cNvSpPr>
            <p:nvPr/>
          </p:nvSpPr>
          <p:spPr bwMode="auto">
            <a:xfrm>
              <a:off x="3346450" y="4699000"/>
              <a:ext cx="76200" cy="28575"/>
            </a:xfrm>
            <a:custGeom>
              <a:avLst/>
              <a:gdLst>
                <a:gd name="T0" fmla="*/ 0 w 48"/>
                <a:gd name="T1" fmla="*/ 2147483647 h 19"/>
                <a:gd name="T2" fmla="*/ 2147483647 w 48"/>
                <a:gd name="T3" fmla="*/ 2147483647 h 19"/>
                <a:gd name="T4" fmla="*/ 2147483647 w 48"/>
                <a:gd name="T5" fmla="*/ 2147483647 h 19"/>
                <a:gd name="T6" fmla="*/ 2147483647 w 48"/>
                <a:gd name="T7" fmla="*/ 2147483647 h 19"/>
                <a:gd name="T8" fmla="*/ 2147483647 w 48"/>
                <a:gd name="T9" fmla="*/ 2147483647 h 19"/>
                <a:gd name="T10" fmla="*/ 2147483647 w 48"/>
                <a:gd name="T11" fmla="*/ 2147483647 h 19"/>
                <a:gd name="T12" fmla="*/ 2147483647 w 48"/>
                <a:gd name="T13" fmla="*/ 2147483647 h 19"/>
                <a:gd name="T14" fmla="*/ 2147483647 w 48"/>
                <a:gd name="T15" fmla="*/ 2147483647 h 19"/>
                <a:gd name="T16" fmla="*/ 2147483647 w 48"/>
                <a:gd name="T17" fmla="*/ 2147483647 h 19"/>
                <a:gd name="T18" fmla="*/ 2147483647 w 48"/>
                <a:gd name="T19" fmla="*/ 2147483647 h 19"/>
                <a:gd name="T20" fmla="*/ 2147483647 w 48"/>
                <a:gd name="T21" fmla="*/ 2147483647 h 19"/>
                <a:gd name="T22" fmla="*/ 2147483647 w 48"/>
                <a:gd name="T23" fmla="*/ 0 h 19"/>
                <a:gd name="T24" fmla="*/ 2147483647 w 48"/>
                <a:gd name="T25" fmla="*/ 2147483647 h 19"/>
                <a:gd name="T26" fmla="*/ 2147483647 w 48"/>
                <a:gd name="T27" fmla="*/ 2147483647 h 19"/>
                <a:gd name="T28" fmla="*/ 2147483647 w 48"/>
                <a:gd name="T29" fmla="*/ 2147483647 h 19"/>
                <a:gd name="T30" fmla="*/ 2147483647 w 48"/>
                <a:gd name="T31" fmla="*/ 2147483647 h 19"/>
                <a:gd name="T32" fmla="*/ 0 w 48"/>
                <a:gd name="T33" fmla="*/ 2147483647 h 19"/>
                <a:gd name="T34" fmla="*/ 0 w 48"/>
                <a:gd name="T35" fmla="*/ 2147483647 h 19"/>
                <a:gd name="T36" fmla="*/ 0 w 48"/>
                <a:gd name="T37" fmla="*/ 2147483647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"/>
                <a:gd name="T58" fmla="*/ 0 h 19"/>
                <a:gd name="T59" fmla="*/ 48 w 48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" h="19">
                  <a:moveTo>
                    <a:pt x="0" y="15"/>
                  </a:moveTo>
                  <a:lnTo>
                    <a:pt x="7" y="17"/>
                  </a:lnTo>
                  <a:lnTo>
                    <a:pt x="14" y="19"/>
                  </a:lnTo>
                  <a:lnTo>
                    <a:pt x="21" y="19"/>
                  </a:lnTo>
                  <a:lnTo>
                    <a:pt x="28" y="17"/>
                  </a:lnTo>
                  <a:lnTo>
                    <a:pt x="33" y="17"/>
                  </a:lnTo>
                  <a:lnTo>
                    <a:pt x="39" y="15"/>
                  </a:lnTo>
                  <a:lnTo>
                    <a:pt x="43" y="15"/>
                  </a:lnTo>
                  <a:lnTo>
                    <a:pt x="48" y="15"/>
                  </a:lnTo>
                  <a:lnTo>
                    <a:pt x="44" y="7"/>
                  </a:lnTo>
                  <a:lnTo>
                    <a:pt x="39" y="2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19" y="3"/>
                  </a:lnTo>
                  <a:lnTo>
                    <a:pt x="11" y="7"/>
                  </a:lnTo>
                  <a:lnTo>
                    <a:pt x="5" y="12"/>
                  </a:lnTo>
                  <a:lnTo>
                    <a:pt x="0" y="15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585" name="Freeform 4471"/>
            <p:cNvSpPr>
              <a:spLocks/>
            </p:cNvSpPr>
            <p:nvPr/>
          </p:nvSpPr>
          <p:spPr bwMode="auto">
            <a:xfrm>
              <a:off x="3317875" y="4589463"/>
              <a:ext cx="34925" cy="19050"/>
            </a:xfrm>
            <a:custGeom>
              <a:avLst/>
              <a:gdLst>
                <a:gd name="T0" fmla="*/ 2147483647 w 22"/>
                <a:gd name="T1" fmla="*/ 0 h 12"/>
                <a:gd name="T2" fmla="*/ 2147483647 w 22"/>
                <a:gd name="T3" fmla="*/ 0 h 12"/>
                <a:gd name="T4" fmla="*/ 2147483647 w 22"/>
                <a:gd name="T5" fmla="*/ 0 h 12"/>
                <a:gd name="T6" fmla="*/ 2147483647 w 22"/>
                <a:gd name="T7" fmla="*/ 0 h 12"/>
                <a:gd name="T8" fmla="*/ 2147483647 w 22"/>
                <a:gd name="T9" fmla="*/ 0 h 12"/>
                <a:gd name="T10" fmla="*/ 2147483647 w 22"/>
                <a:gd name="T11" fmla="*/ 0 h 12"/>
                <a:gd name="T12" fmla="*/ 2147483647 w 22"/>
                <a:gd name="T13" fmla="*/ 0 h 12"/>
                <a:gd name="T14" fmla="*/ 2147483647 w 22"/>
                <a:gd name="T15" fmla="*/ 0 h 12"/>
                <a:gd name="T16" fmla="*/ 2147483647 w 22"/>
                <a:gd name="T17" fmla="*/ 0 h 12"/>
                <a:gd name="T18" fmla="*/ 2147483647 w 22"/>
                <a:gd name="T19" fmla="*/ 0 h 12"/>
                <a:gd name="T20" fmla="*/ 2147483647 w 22"/>
                <a:gd name="T21" fmla="*/ 0 h 12"/>
                <a:gd name="T22" fmla="*/ 2147483647 w 22"/>
                <a:gd name="T23" fmla="*/ 2147483647 h 12"/>
                <a:gd name="T24" fmla="*/ 2147483647 w 22"/>
                <a:gd name="T25" fmla="*/ 2147483647 h 12"/>
                <a:gd name="T26" fmla="*/ 2147483647 w 22"/>
                <a:gd name="T27" fmla="*/ 2147483647 h 12"/>
                <a:gd name="T28" fmla="*/ 2147483647 w 22"/>
                <a:gd name="T29" fmla="*/ 2147483647 h 12"/>
                <a:gd name="T30" fmla="*/ 2147483647 w 22"/>
                <a:gd name="T31" fmla="*/ 2147483647 h 12"/>
                <a:gd name="T32" fmla="*/ 0 w 22"/>
                <a:gd name="T33" fmla="*/ 2147483647 h 12"/>
                <a:gd name="T34" fmla="*/ 2147483647 w 22"/>
                <a:gd name="T35" fmla="*/ 2147483647 h 12"/>
                <a:gd name="T36" fmla="*/ 2147483647 w 22"/>
                <a:gd name="T37" fmla="*/ 2147483647 h 12"/>
                <a:gd name="T38" fmla="*/ 2147483647 w 22"/>
                <a:gd name="T39" fmla="*/ 2147483647 h 12"/>
                <a:gd name="T40" fmla="*/ 2147483647 w 22"/>
                <a:gd name="T41" fmla="*/ 2147483647 h 12"/>
                <a:gd name="T42" fmla="*/ 2147483647 w 22"/>
                <a:gd name="T43" fmla="*/ 2147483647 h 12"/>
                <a:gd name="T44" fmla="*/ 2147483647 w 22"/>
                <a:gd name="T45" fmla="*/ 2147483647 h 12"/>
                <a:gd name="T46" fmla="*/ 2147483647 w 22"/>
                <a:gd name="T47" fmla="*/ 2147483647 h 12"/>
                <a:gd name="T48" fmla="*/ 2147483647 w 22"/>
                <a:gd name="T49" fmla="*/ 2147483647 h 12"/>
                <a:gd name="T50" fmla="*/ 2147483647 w 22"/>
                <a:gd name="T51" fmla="*/ 2147483647 h 12"/>
                <a:gd name="T52" fmla="*/ 2147483647 w 22"/>
                <a:gd name="T53" fmla="*/ 2147483647 h 12"/>
                <a:gd name="T54" fmla="*/ 2147483647 w 22"/>
                <a:gd name="T55" fmla="*/ 2147483647 h 12"/>
                <a:gd name="T56" fmla="*/ 2147483647 w 22"/>
                <a:gd name="T57" fmla="*/ 2147483647 h 12"/>
                <a:gd name="T58" fmla="*/ 2147483647 w 22"/>
                <a:gd name="T59" fmla="*/ 2147483647 h 12"/>
                <a:gd name="T60" fmla="*/ 2147483647 w 22"/>
                <a:gd name="T61" fmla="*/ 2147483647 h 12"/>
                <a:gd name="T62" fmla="*/ 2147483647 w 22"/>
                <a:gd name="T63" fmla="*/ 2147483647 h 12"/>
                <a:gd name="T64" fmla="*/ 2147483647 w 22"/>
                <a:gd name="T65" fmla="*/ 2147483647 h 12"/>
                <a:gd name="T66" fmla="*/ 2147483647 w 22"/>
                <a:gd name="T67" fmla="*/ 0 h 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"/>
                <a:gd name="T103" fmla="*/ 0 h 12"/>
                <a:gd name="T104" fmla="*/ 22 w 22"/>
                <a:gd name="T105" fmla="*/ 12 h 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" h="12">
                  <a:moveTo>
                    <a:pt x="22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586" name="Freeform 4472"/>
            <p:cNvSpPr>
              <a:spLocks/>
            </p:cNvSpPr>
            <p:nvPr/>
          </p:nvSpPr>
          <p:spPr bwMode="auto">
            <a:xfrm>
              <a:off x="3317875" y="4589463"/>
              <a:ext cx="34925" cy="19050"/>
            </a:xfrm>
            <a:custGeom>
              <a:avLst/>
              <a:gdLst>
                <a:gd name="T0" fmla="*/ 2147483647 w 22"/>
                <a:gd name="T1" fmla="*/ 0 h 12"/>
                <a:gd name="T2" fmla="*/ 2147483647 w 22"/>
                <a:gd name="T3" fmla="*/ 0 h 12"/>
                <a:gd name="T4" fmla="*/ 2147483647 w 22"/>
                <a:gd name="T5" fmla="*/ 0 h 12"/>
                <a:gd name="T6" fmla="*/ 2147483647 w 22"/>
                <a:gd name="T7" fmla="*/ 0 h 12"/>
                <a:gd name="T8" fmla="*/ 2147483647 w 22"/>
                <a:gd name="T9" fmla="*/ 0 h 12"/>
                <a:gd name="T10" fmla="*/ 2147483647 w 22"/>
                <a:gd name="T11" fmla="*/ 0 h 12"/>
                <a:gd name="T12" fmla="*/ 2147483647 w 22"/>
                <a:gd name="T13" fmla="*/ 0 h 12"/>
                <a:gd name="T14" fmla="*/ 2147483647 w 22"/>
                <a:gd name="T15" fmla="*/ 0 h 12"/>
                <a:gd name="T16" fmla="*/ 2147483647 w 22"/>
                <a:gd name="T17" fmla="*/ 0 h 12"/>
                <a:gd name="T18" fmla="*/ 2147483647 w 22"/>
                <a:gd name="T19" fmla="*/ 0 h 12"/>
                <a:gd name="T20" fmla="*/ 2147483647 w 22"/>
                <a:gd name="T21" fmla="*/ 0 h 12"/>
                <a:gd name="T22" fmla="*/ 2147483647 w 22"/>
                <a:gd name="T23" fmla="*/ 2147483647 h 12"/>
                <a:gd name="T24" fmla="*/ 2147483647 w 22"/>
                <a:gd name="T25" fmla="*/ 2147483647 h 12"/>
                <a:gd name="T26" fmla="*/ 2147483647 w 22"/>
                <a:gd name="T27" fmla="*/ 2147483647 h 12"/>
                <a:gd name="T28" fmla="*/ 2147483647 w 22"/>
                <a:gd name="T29" fmla="*/ 2147483647 h 12"/>
                <a:gd name="T30" fmla="*/ 2147483647 w 22"/>
                <a:gd name="T31" fmla="*/ 2147483647 h 12"/>
                <a:gd name="T32" fmla="*/ 0 w 22"/>
                <a:gd name="T33" fmla="*/ 2147483647 h 12"/>
                <a:gd name="T34" fmla="*/ 2147483647 w 22"/>
                <a:gd name="T35" fmla="*/ 2147483647 h 12"/>
                <a:gd name="T36" fmla="*/ 2147483647 w 22"/>
                <a:gd name="T37" fmla="*/ 2147483647 h 12"/>
                <a:gd name="T38" fmla="*/ 2147483647 w 22"/>
                <a:gd name="T39" fmla="*/ 2147483647 h 12"/>
                <a:gd name="T40" fmla="*/ 2147483647 w 22"/>
                <a:gd name="T41" fmla="*/ 2147483647 h 12"/>
                <a:gd name="T42" fmla="*/ 2147483647 w 22"/>
                <a:gd name="T43" fmla="*/ 2147483647 h 12"/>
                <a:gd name="T44" fmla="*/ 2147483647 w 22"/>
                <a:gd name="T45" fmla="*/ 2147483647 h 12"/>
                <a:gd name="T46" fmla="*/ 2147483647 w 22"/>
                <a:gd name="T47" fmla="*/ 2147483647 h 12"/>
                <a:gd name="T48" fmla="*/ 2147483647 w 22"/>
                <a:gd name="T49" fmla="*/ 2147483647 h 12"/>
                <a:gd name="T50" fmla="*/ 2147483647 w 22"/>
                <a:gd name="T51" fmla="*/ 2147483647 h 12"/>
                <a:gd name="T52" fmla="*/ 2147483647 w 22"/>
                <a:gd name="T53" fmla="*/ 2147483647 h 12"/>
                <a:gd name="T54" fmla="*/ 2147483647 w 22"/>
                <a:gd name="T55" fmla="*/ 2147483647 h 12"/>
                <a:gd name="T56" fmla="*/ 2147483647 w 22"/>
                <a:gd name="T57" fmla="*/ 2147483647 h 12"/>
                <a:gd name="T58" fmla="*/ 2147483647 w 22"/>
                <a:gd name="T59" fmla="*/ 2147483647 h 12"/>
                <a:gd name="T60" fmla="*/ 2147483647 w 22"/>
                <a:gd name="T61" fmla="*/ 2147483647 h 12"/>
                <a:gd name="T62" fmla="*/ 2147483647 w 22"/>
                <a:gd name="T63" fmla="*/ 2147483647 h 12"/>
                <a:gd name="T64" fmla="*/ 2147483647 w 22"/>
                <a:gd name="T65" fmla="*/ 2147483647 h 12"/>
                <a:gd name="T66" fmla="*/ 2147483647 w 22"/>
                <a:gd name="T67" fmla="*/ 2147483647 h 12"/>
                <a:gd name="T68" fmla="*/ 2147483647 w 22"/>
                <a:gd name="T69" fmla="*/ 0 h 12"/>
                <a:gd name="T70" fmla="*/ 2147483647 w 22"/>
                <a:gd name="T71" fmla="*/ 0 h 1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"/>
                <a:gd name="T109" fmla="*/ 0 h 12"/>
                <a:gd name="T110" fmla="*/ 22 w 22"/>
                <a:gd name="T111" fmla="*/ 12 h 1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" h="12">
                  <a:moveTo>
                    <a:pt x="22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2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587" name="Freeform 4473"/>
            <p:cNvSpPr>
              <a:spLocks/>
            </p:cNvSpPr>
            <p:nvPr/>
          </p:nvSpPr>
          <p:spPr bwMode="auto">
            <a:xfrm>
              <a:off x="4076700" y="5375275"/>
              <a:ext cx="39688" cy="36513"/>
            </a:xfrm>
            <a:custGeom>
              <a:avLst/>
              <a:gdLst>
                <a:gd name="T0" fmla="*/ 0 w 25"/>
                <a:gd name="T1" fmla="*/ 2147483647 h 22"/>
                <a:gd name="T2" fmla="*/ 0 w 25"/>
                <a:gd name="T3" fmla="*/ 2147483647 h 22"/>
                <a:gd name="T4" fmla="*/ 0 w 25"/>
                <a:gd name="T5" fmla="*/ 2147483647 h 22"/>
                <a:gd name="T6" fmla="*/ 2147483647 w 25"/>
                <a:gd name="T7" fmla="*/ 2147483647 h 22"/>
                <a:gd name="T8" fmla="*/ 2147483647 w 25"/>
                <a:gd name="T9" fmla="*/ 2147483647 h 22"/>
                <a:gd name="T10" fmla="*/ 2147483647 w 25"/>
                <a:gd name="T11" fmla="*/ 2147483647 h 22"/>
                <a:gd name="T12" fmla="*/ 2147483647 w 25"/>
                <a:gd name="T13" fmla="*/ 2147483647 h 22"/>
                <a:gd name="T14" fmla="*/ 2147483647 w 25"/>
                <a:gd name="T15" fmla="*/ 2147483647 h 22"/>
                <a:gd name="T16" fmla="*/ 2147483647 w 25"/>
                <a:gd name="T17" fmla="*/ 2147483647 h 22"/>
                <a:gd name="T18" fmla="*/ 2147483647 w 25"/>
                <a:gd name="T19" fmla="*/ 2147483647 h 22"/>
                <a:gd name="T20" fmla="*/ 2147483647 w 25"/>
                <a:gd name="T21" fmla="*/ 2147483647 h 22"/>
                <a:gd name="T22" fmla="*/ 2147483647 w 25"/>
                <a:gd name="T23" fmla="*/ 2147483647 h 22"/>
                <a:gd name="T24" fmla="*/ 2147483647 w 25"/>
                <a:gd name="T25" fmla="*/ 2147483647 h 22"/>
                <a:gd name="T26" fmla="*/ 2147483647 w 25"/>
                <a:gd name="T27" fmla="*/ 2147483647 h 22"/>
                <a:gd name="T28" fmla="*/ 2147483647 w 25"/>
                <a:gd name="T29" fmla="*/ 2147483647 h 22"/>
                <a:gd name="T30" fmla="*/ 2147483647 w 25"/>
                <a:gd name="T31" fmla="*/ 2147483647 h 22"/>
                <a:gd name="T32" fmla="*/ 2147483647 w 25"/>
                <a:gd name="T33" fmla="*/ 0 h 22"/>
                <a:gd name="T34" fmla="*/ 2147483647 w 25"/>
                <a:gd name="T35" fmla="*/ 2147483647 h 22"/>
                <a:gd name="T36" fmla="*/ 2147483647 w 25"/>
                <a:gd name="T37" fmla="*/ 2147483647 h 22"/>
                <a:gd name="T38" fmla="*/ 2147483647 w 25"/>
                <a:gd name="T39" fmla="*/ 2147483647 h 22"/>
                <a:gd name="T40" fmla="*/ 2147483647 w 25"/>
                <a:gd name="T41" fmla="*/ 2147483647 h 22"/>
                <a:gd name="T42" fmla="*/ 2147483647 w 25"/>
                <a:gd name="T43" fmla="*/ 2147483647 h 22"/>
                <a:gd name="T44" fmla="*/ 2147483647 w 25"/>
                <a:gd name="T45" fmla="*/ 2147483647 h 22"/>
                <a:gd name="T46" fmla="*/ 0 w 25"/>
                <a:gd name="T47" fmla="*/ 2147483647 h 22"/>
                <a:gd name="T48" fmla="*/ 0 w 25"/>
                <a:gd name="T49" fmla="*/ 2147483647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"/>
                <a:gd name="T76" fmla="*/ 0 h 22"/>
                <a:gd name="T77" fmla="*/ 25 w 25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" h="22">
                  <a:moveTo>
                    <a:pt x="0" y="13"/>
                  </a:moveTo>
                  <a:lnTo>
                    <a:pt x="0" y="17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5" y="20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3" y="22"/>
                  </a:lnTo>
                  <a:lnTo>
                    <a:pt x="15" y="22"/>
                  </a:lnTo>
                  <a:lnTo>
                    <a:pt x="18" y="20"/>
                  </a:lnTo>
                  <a:lnTo>
                    <a:pt x="20" y="17"/>
                  </a:lnTo>
                  <a:lnTo>
                    <a:pt x="22" y="13"/>
                  </a:lnTo>
                  <a:lnTo>
                    <a:pt x="23" y="10"/>
                  </a:lnTo>
                  <a:lnTo>
                    <a:pt x="23" y="7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2" y="1"/>
                  </a:lnTo>
                  <a:lnTo>
                    <a:pt x="18" y="1"/>
                  </a:lnTo>
                  <a:lnTo>
                    <a:pt x="15" y="3"/>
                  </a:lnTo>
                  <a:lnTo>
                    <a:pt x="10" y="5"/>
                  </a:lnTo>
                  <a:lnTo>
                    <a:pt x="7" y="7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588" name="Freeform 4474"/>
            <p:cNvSpPr>
              <a:spLocks/>
            </p:cNvSpPr>
            <p:nvPr/>
          </p:nvSpPr>
          <p:spPr bwMode="auto">
            <a:xfrm>
              <a:off x="4076700" y="5375275"/>
              <a:ext cx="39688" cy="36513"/>
            </a:xfrm>
            <a:custGeom>
              <a:avLst/>
              <a:gdLst>
                <a:gd name="T0" fmla="*/ 0 w 25"/>
                <a:gd name="T1" fmla="*/ 2147483647 h 22"/>
                <a:gd name="T2" fmla="*/ 0 w 25"/>
                <a:gd name="T3" fmla="*/ 2147483647 h 22"/>
                <a:gd name="T4" fmla="*/ 0 w 25"/>
                <a:gd name="T5" fmla="*/ 2147483647 h 22"/>
                <a:gd name="T6" fmla="*/ 2147483647 w 25"/>
                <a:gd name="T7" fmla="*/ 2147483647 h 22"/>
                <a:gd name="T8" fmla="*/ 2147483647 w 25"/>
                <a:gd name="T9" fmla="*/ 2147483647 h 22"/>
                <a:gd name="T10" fmla="*/ 2147483647 w 25"/>
                <a:gd name="T11" fmla="*/ 2147483647 h 22"/>
                <a:gd name="T12" fmla="*/ 2147483647 w 25"/>
                <a:gd name="T13" fmla="*/ 2147483647 h 22"/>
                <a:gd name="T14" fmla="*/ 2147483647 w 25"/>
                <a:gd name="T15" fmla="*/ 2147483647 h 22"/>
                <a:gd name="T16" fmla="*/ 2147483647 w 25"/>
                <a:gd name="T17" fmla="*/ 2147483647 h 22"/>
                <a:gd name="T18" fmla="*/ 2147483647 w 25"/>
                <a:gd name="T19" fmla="*/ 2147483647 h 22"/>
                <a:gd name="T20" fmla="*/ 2147483647 w 25"/>
                <a:gd name="T21" fmla="*/ 2147483647 h 22"/>
                <a:gd name="T22" fmla="*/ 2147483647 w 25"/>
                <a:gd name="T23" fmla="*/ 2147483647 h 22"/>
                <a:gd name="T24" fmla="*/ 2147483647 w 25"/>
                <a:gd name="T25" fmla="*/ 2147483647 h 22"/>
                <a:gd name="T26" fmla="*/ 2147483647 w 25"/>
                <a:gd name="T27" fmla="*/ 2147483647 h 22"/>
                <a:gd name="T28" fmla="*/ 2147483647 w 25"/>
                <a:gd name="T29" fmla="*/ 2147483647 h 22"/>
                <a:gd name="T30" fmla="*/ 2147483647 w 25"/>
                <a:gd name="T31" fmla="*/ 2147483647 h 22"/>
                <a:gd name="T32" fmla="*/ 2147483647 w 25"/>
                <a:gd name="T33" fmla="*/ 0 h 22"/>
                <a:gd name="T34" fmla="*/ 2147483647 w 25"/>
                <a:gd name="T35" fmla="*/ 2147483647 h 22"/>
                <a:gd name="T36" fmla="*/ 2147483647 w 25"/>
                <a:gd name="T37" fmla="*/ 2147483647 h 22"/>
                <a:gd name="T38" fmla="*/ 2147483647 w 25"/>
                <a:gd name="T39" fmla="*/ 2147483647 h 22"/>
                <a:gd name="T40" fmla="*/ 2147483647 w 25"/>
                <a:gd name="T41" fmla="*/ 2147483647 h 22"/>
                <a:gd name="T42" fmla="*/ 2147483647 w 25"/>
                <a:gd name="T43" fmla="*/ 2147483647 h 22"/>
                <a:gd name="T44" fmla="*/ 2147483647 w 25"/>
                <a:gd name="T45" fmla="*/ 2147483647 h 22"/>
                <a:gd name="T46" fmla="*/ 0 w 25"/>
                <a:gd name="T47" fmla="*/ 2147483647 h 22"/>
                <a:gd name="T48" fmla="*/ 0 w 25"/>
                <a:gd name="T49" fmla="*/ 2147483647 h 22"/>
                <a:gd name="T50" fmla="*/ 0 w 25"/>
                <a:gd name="T51" fmla="*/ 2147483647 h 22"/>
                <a:gd name="T52" fmla="*/ 0 w 25"/>
                <a:gd name="T53" fmla="*/ 2147483647 h 2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5"/>
                <a:gd name="T82" fmla="*/ 0 h 22"/>
                <a:gd name="T83" fmla="*/ 25 w 25"/>
                <a:gd name="T84" fmla="*/ 22 h 2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5" h="22">
                  <a:moveTo>
                    <a:pt x="0" y="13"/>
                  </a:moveTo>
                  <a:lnTo>
                    <a:pt x="0" y="17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5" y="20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3" y="22"/>
                  </a:lnTo>
                  <a:lnTo>
                    <a:pt x="15" y="22"/>
                  </a:lnTo>
                  <a:lnTo>
                    <a:pt x="18" y="20"/>
                  </a:lnTo>
                  <a:lnTo>
                    <a:pt x="20" y="17"/>
                  </a:lnTo>
                  <a:lnTo>
                    <a:pt x="22" y="13"/>
                  </a:lnTo>
                  <a:lnTo>
                    <a:pt x="23" y="10"/>
                  </a:lnTo>
                  <a:lnTo>
                    <a:pt x="23" y="7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2" y="1"/>
                  </a:lnTo>
                  <a:lnTo>
                    <a:pt x="18" y="1"/>
                  </a:lnTo>
                  <a:lnTo>
                    <a:pt x="15" y="3"/>
                  </a:lnTo>
                  <a:lnTo>
                    <a:pt x="10" y="5"/>
                  </a:lnTo>
                  <a:lnTo>
                    <a:pt x="7" y="7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3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589" name="Freeform 4475"/>
            <p:cNvSpPr>
              <a:spLocks/>
            </p:cNvSpPr>
            <p:nvPr/>
          </p:nvSpPr>
          <p:spPr bwMode="auto">
            <a:xfrm>
              <a:off x="3841750" y="5308600"/>
              <a:ext cx="49213" cy="26988"/>
            </a:xfrm>
            <a:custGeom>
              <a:avLst/>
              <a:gdLst>
                <a:gd name="T0" fmla="*/ 2147483647 w 32"/>
                <a:gd name="T1" fmla="*/ 2147483647 h 17"/>
                <a:gd name="T2" fmla="*/ 2147483647 w 32"/>
                <a:gd name="T3" fmla="*/ 2147483647 h 17"/>
                <a:gd name="T4" fmla="*/ 2147483647 w 32"/>
                <a:gd name="T5" fmla="*/ 2147483647 h 17"/>
                <a:gd name="T6" fmla="*/ 2147483647 w 32"/>
                <a:gd name="T7" fmla="*/ 2147483647 h 17"/>
                <a:gd name="T8" fmla="*/ 2147483647 w 32"/>
                <a:gd name="T9" fmla="*/ 2147483647 h 17"/>
                <a:gd name="T10" fmla="*/ 2147483647 w 32"/>
                <a:gd name="T11" fmla="*/ 2147483647 h 17"/>
                <a:gd name="T12" fmla="*/ 2147483647 w 32"/>
                <a:gd name="T13" fmla="*/ 2147483647 h 17"/>
                <a:gd name="T14" fmla="*/ 2147483647 w 32"/>
                <a:gd name="T15" fmla="*/ 0 h 17"/>
                <a:gd name="T16" fmla="*/ 2147483647 w 32"/>
                <a:gd name="T17" fmla="*/ 0 h 17"/>
                <a:gd name="T18" fmla="*/ 2147483647 w 32"/>
                <a:gd name="T19" fmla="*/ 0 h 17"/>
                <a:gd name="T20" fmla="*/ 2147483647 w 32"/>
                <a:gd name="T21" fmla="*/ 0 h 17"/>
                <a:gd name="T22" fmla="*/ 2147483647 w 32"/>
                <a:gd name="T23" fmla="*/ 0 h 17"/>
                <a:gd name="T24" fmla="*/ 2147483647 w 32"/>
                <a:gd name="T25" fmla="*/ 2147483647 h 17"/>
                <a:gd name="T26" fmla="*/ 2147483647 w 32"/>
                <a:gd name="T27" fmla="*/ 2147483647 h 17"/>
                <a:gd name="T28" fmla="*/ 2147483647 w 32"/>
                <a:gd name="T29" fmla="*/ 2147483647 h 17"/>
                <a:gd name="T30" fmla="*/ 0 w 32"/>
                <a:gd name="T31" fmla="*/ 2147483647 h 17"/>
                <a:gd name="T32" fmla="*/ 0 w 32"/>
                <a:gd name="T33" fmla="*/ 2147483647 h 17"/>
                <a:gd name="T34" fmla="*/ 2147483647 w 32"/>
                <a:gd name="T35" fmla="*/ 2147483647 h 17"/>
                <a:gd name="T36" fmla="*/ 2147483647 w 32"/>
                <a:gd name="T37" fmla="*/ 2147483647 h 17"/>
                <a:gd name="T38" fmla="*/ 2147483647 w 32"/>
                <a:gd name="T39" fmla="*/ 2147483647 h 17"/>
                <a:gd name="T40" fmla="*/ 2147483647 w 32"/>
                <a:gd name="T41" fmla="*/ 2147483647 h 17"/>
                <a:gd name="T42" fmla="*/ 2147483647 w 32"/>
                <a:gd name="T43" fmla="*/ 2147483647 h 17"/>
                <a:gd name="T44" fmla="*/ 2147483647 w 32"/>
                <a:gd name="T45" fmla="*/ 2147483647 h 17"/>
                <a:gd name="T46" fmla="*/ 2147483647 w 32"/>
                <a:gd name="T47" fmla="*/ 2147483647 h 17"/>
                <a:gd name="T48" fmla="*/ 2147483647 w 32"/>
                <a:gd name="T49" fmla="*/ 2147483647 h 17"/>
                <a:gd name="T50" fmla="*/ 2147483647 w 32"/>
                <a:gd name="T51" fmla="*/ 2147483647 h 17"/>
                <a:gd name="T52" fmla="*/ 2147483647 w 32"/>
                <a:gd name="T53" fmla="*/ 2147483647 h 17"/>
                <a:gd name="T54" fmla="*/ 2147483647 w 32"/>
                <a:gd name="T55" fmla="*/ 2147483647 h 17"/>
                <a:gd name="T56" fmla="*/ 2147483647 w 32"/>
                <a:gd name="T57" fmla="*/ 2147483647 h 17"/>
                <a:gd name="T58" fmla="*/ 2147483647 w 32"/>
                <a:gd name="T59" fmla="*/ 2147483647 h 17"/>
                <a:gd name="T60" fmla="*/ 2147483647 w 32"/>
                <a:gd name="T61" fmla="*/ 2147483647 h 17"/>
                <a:gd name="T62" fmla="*/ 2147483647 w 32"/>
                <a:gd name="T63" fmla="*/ 2147483647 h 17"/>
                <a:gd name="T64" fmla="*/ 2147483647 w 32"/>
                <a:gd name="T65" fmla="*/ 2147483647 h 17"/>
                <a:gd name="T66" fmla="*/ 2147483647 w 32"/>
                <a:gd name="T67" fmla="*/ 2147483647 h 17"/>
                <a:gd name="T68" fmla="*/ 2147483647 w 32"/>
                <a:gd name="T69" fmla="*/ 2147483647 h 17"/>
                <a:gd name="T70" fmla="*/ 2147483647 w 32"/>
                <a:gd name="T71" fmla="*/ 2147483647 h 17"/>
                <a:gd name="T72" fmla="*/ 2147483647 w 32"/>
                <a:gd name="T73" fmla="*/ 2147483647 h 17"/>
                <a:gd name="T74" fmla="*/ 2147483647 w 32"/>
                <a:gd name="T75" fmla="*/ 2147483647 h 17"/>
                <a:gd name="T76" fmla="*/ 2147483647 w 32"/>
                <a:gd name="T77" fmla="*/ 2147483647 h 17"/>
                <a:gd name="T78" fmla="*/ 2147483647 w 32"/>
                <a:gd name="T79" fmla="*/ 2147483647 h 17"/>
                <a:gd name="T80" fmla="*/ 2147483647 w 32"/>
                <a:gd name="T81" fmla="*/ 2147483647 h 1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"/>
                <a:gd name="T124" fmla="*/ 0 h 17"/>
                <a:gd name="T125" fmla="*/ 32 w 32"/>
                <a:gd name="T126" fmla="*/ 17 h 1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" h="17">
                  <a:moveTo>
                    <a:pt x="23" y="6"/>
                  </a:moveTo>
                  <a:lnTo>
                    <a:pt x="22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6"/>
                  </a:lnTo>
                  <a:lnTo>
                    <a:pt x="5" y="9"/>
                  </a:lnTo>
                  <a:lnTo>
                    <a:pt x="6" y="12"/>
                  </a:lnTo>
                  <a:lnTo>
                    <a:pt x="10" y="14"/>
                  </a:lnTo>
                  <a:lnTo>
                    <a:pt x="11" y="16"/>
                  </a:lnTo>
                  <a:lnTo>
                    <a:pt x="15" y="17"/>
                  </a:lnTo>
                  <a:lnTo>
                    <a:pt x="18" y="17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590" name="Freeform 4476"/>
            <p:cNvSpPr>
              <a:spLocks/>
            </p:cNvSpPr>
            <p:nvPr/>
          </p:nvSpPr>
          <p:spPr bwMode="auto">
            <a:xfrm>
              <a:off x="3841750" y="5308600"/>
              <a:ext cx="49213" cy="26988"/>
            </a:xfrm>
            <a:custGeom>
              <a:avLst/>
              <a:gdLst>
                <a:gd name="T0" fmla="*/ 2147483647 w 32"/>
                <a:gd name="T1" fmla="*/ 2147483647 h 17"/>
                <a:gd name="T2" fmla="*/ 2147483647 w 32"/>
                <a:gd name="T3" fmla="*/ 2147483647 h 17"/>
                <a:gd name="T4" fmla="*/ 2147483647 w 32"/>
                <a:gd name="T5" fmla="*/ 2147483647 h 17"/>
                <a:gd name="T6" fmla="*/ 2147483647 w 32"/>
                <a:gd name="T7" fmla="*/ 2147483647 h 17"/>
                <a:gd name="T8" fmla="*/ 2147483647 w 32"/>
                <a:gd name="T9" fmla="*/ 2147483647 h 17"/>
                <a:gd name="T10" fmla="*/ 2147483647 w 32"/>
                <a:gd name="T11" fmla="*/ 2147483647 h 17"/>
                <a:gd name="T12" fmla="*/ 2147483647 w 32"/>
                <a:gd name="T13" fmla="*/ 2147483647 h 17"/>
                <a:gd name="T14" fmla="*/ 2147483647 w 32"/>
                <a:gd name="T15" fmla="*/ 0 h 17"/>
                <a:gd name="T16" fmla="*/ 2147483647 w 32"/>
                <a:gd name="T17" fmla="*/ 0 h 17"/>
                <a:gd name="T18" fmla="*/ 2147483647 w 32"/>
                <a:gd name="T19" fmla="*/ 0 h 17"/>
                <a:gd name="T20" fmla="*/ 2147483647 w 32"/>
                <a:gd name="T21" fmla="*/ 0 h 17"/>
                <a:gd name="T22" fmla="*/ 2147483647 w 32"/>
                <a:gd name="T23" fmla="*/ 0 h 17"/>
                <a:gd name="T24" fmla="*/ 2147483647 w 32"/>
                <a:gd name="T25" fmla="*/ 2147483647 h 17"/>
                <a:gd name="T26" fmla="*/ 2147483647 w 32"/>
                <a:gd name="T27" fmla="*/ 2147483647 h 17"/>
                <a:gd name="T28" fmla="*/ 2147483647 w 32"/>
                <a:gd name="T29" fmla="*/ 2147483647 h 17"/>
                <a:gd name="T30" fmla="*/ 0 w 32"/>
                <a:gd name="T31" fmla="*/ 2147483647 h 17"/>
                <a:gd name="T32" fmla="*/ 0 w 32"/>
                <a:gd name="T33" fmla="*/ 2147483647 h 17"/>
                <a:gd name="T34" fmla="*/ 2147483647 w 32"/>
                <a:gd name="T35" fmla="*/ 2147483647 h 17"/>
                <a:gd name="T36" fmla="*/ 2147483647 w 32"/>
                <a:gd name="T37" fmla="*/ 2147483647 h 17"/>
                <a:gd name="T38" fmla="*/ 2147483647 w 32"/>
                <a:gd name="T39" fmla="*/ 2147483647 h 17"/>
                <a:gd name="T40" fmla="*/ 2147483647 w 32"/>
                <a:gd name="T41" fmla="*/ 2147483647 h 17"/>
                <a:gd name="T42" fmla="*/ 2147483647 w 32"/>
                <a:gd name="T43" fmla="*/ 2147483647 h 17"/>
                <a:gd name="T44" fmla="*/ 2147483647 w 32"/>
                <a:gd name="T45" fmla="*/ 2147483647 h 17"/>
                <a:gd name="T46" fmla="*/ 2147483647 w 32"/>
                <a:gd name="T47" fmla="*/ 2147483647 h 17"/>
                <a:gd name="T48" fmla="*/ 2147483647 w 32"/>
                <a:gd name="T49" fmla="*/ 2147483647 h 17"/>
                <a:gd name="T50" fmla="*/ 2147483647 w 32"/>
                <a:gd name="T51" fmla="*/ 2147483647 h 17"/>
                <a:gd name="T52" fmla="*/ 2147483647 w 32"/>
                <a:gd name="T53" fmla="*/ 2147483647 h 17"/>
                <a:gd name="T54" fmla="*/ 2147483647 w 32"/>
                <a:gd name="T55" fmla="*/ 2147483647 h 17"/>
                <a:gd name="T56" fmla="*/ 2147483647 w 32"/>
                <a:gd name="T57" fmla="*/ 2147483647 h 17"/>
                <a:gd name="T58" fmla="*/ 2147483647 w 32"/>
                <a:gd name="T59" fmla="*/ 2147483647 h 17"/>
                <a:gd name="T60" fmla="*/ 2147483647 w 32"/>
                <a:gd name="T61" fmla="*/ 2147483647 h 17"/>
                <a:gd name="T62" fmla="*/ 2147483647 w 32"/>
                <a:gd name="T63" fmla="*/ 2147483647 h 17"/>
                <a:gd name="T64" fmla="*/ 2147483647 w 32"/>
                <a:gd name="T65" fmla="*/ 2147483647 h 17"/>
                <a:gd name="T66" fmla="*/ 2147483647 w 32"/>
                <a:gd name="T67" fmla="*/ 2147483647 h 17"/>
                <a:gd name="T68" fmla="*/ 2147483647 w 32"/>
                <a:gd name="T69" fmla="*/ 2147483647 h 17"/>
                <a:gd name="T70" fmla="*/ 2147483647 w 32"/>
                <a:gd name="T71" fmla="*/ 2147483647 h 17"/>
                <a:gd name="T72" fmla="*/ 2147483647 w 32"/>
                <a:gd name="T73" fmla="*/ 2147483647 h 17"/>
                <a:gd name="T74" fmla="*/ 2147483647 w 32"/>
                <a:gd name="T75" fmla="*/ 2147483647 h 17"/>
                <a:gd name="T76" fmla="*/ 2147483647 w 32"/>
                <a:gd name="T77" fmla="*/ 2147483647 h 17"/>
                <a:gd name="T78" fmla="*/ 2147483647 w 32"/>
                <a:gd name="T79" fmla="*/ 2147483647 h 17"/>
                <a:gd name="T80" fmla="*/ 2147483647 w 32"/>
                <a:gd name="T81" fmla="*/ 2147483647 h 17"/>
                <a:gd name="T82" fmla="*/ 2147483647 w 32"/>
                <a:gd name="T83" fmla="*/ 2147483647 h 17"/>
                <a:gd name="T84" fmla="*/ 2147483647 w 32"/>
                <a:gd name="T85" fmla="*/ 2147483647 h 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"/>
                <a:gd name="T130" fmla="*/ 0 h 17"/>
                <a:gd name="T131" fmla="*/ 32 w 32"/>
                <a:gd name="T132" fmla="*/ 17 h 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" h="17">
                  <a:moveTo>
                    <a:pt x="23" y="6"/>
                  </a:moveTo>
                  <a:lnTo>
                    <a:pt x="22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6"/>
                  </a:lnTo>
                  <a:lnTo>
                    <a:pt x="5" y="9"/>
                  </a:lnTo>
                  <a:lnTo>
                    <a:pt x="6" y="12"/>
                  </a:lnTo>
                  <a:lnTo>
                    <a:pt x="10" y="14"/>
                  </a:lnTo>
                  <a:lnTo>
                    <a:pt x="11" y="16"/>
                  </a:lnTo>
                  <a:lnTo>
                    <a:pt x="15" y="17"/>
                  </a:lnTo>
                  <a:lnTo>
                    <a:pt x="18" y="17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6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591" name="Freeform 4477"/>
            <p:cNvSpPr>
              <a:spLocks/>
            </p:cNvSpPr>
            <p:nvPr/>
          </p:nvSpPr>
          <p:spPr bwMode="auto">
            <a:xfrm>
              <a:off x="3868738" y="5375275"/>
              <a:ext cx="17462" cy="11113"/>
            </a:xfrm>
            <a:custGeom>
              <a:avLst/>
              <a:gdLst>
                <a:gd name="T0" fmla="*/ 0 w 13"/>
                <a:gd name="T1" fmla="*/ 2147483647 h 7"/>
                <a:gd name="T2" fmla="*/ 2147483647 w 13"/>
                <a:gd name="T3" fmla="*/ 2147483647 h 7"/>
                <a:gd name="T4" fmla="*/ 2147483647 w 13"/>
                <a:gd name="T5" fmla="*/ 2147483647 h 7"/>
                <a:gd name="T6" fmla="*/ 2147483647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0 h 7"/>
                <a:gd name="T18" fmla="*/ 0 w 13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0" y="5"/>
                  </a:moveTo>
                  <a:lnTo>
                    <a:pt x="1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592" name="Freeform 4478"/>
            <p:cNvSpPr>
              <a:spLocks/>
            </p:cNvSpPr>
            <p:nvPr/>
          </p:nvSpPr>
          <p:spPr bwMode="auto">
            <a:xfrm>
              <a:off x="3868738" y="5375275"/>
              <a:ext cx="17462" cy="11113"/>
            </a:xfrm>
            <a:custGeom>
              <a:avLst/>
              <a:gdLst>
                <a:gd name="T0" fmla="*/ 0 w 13"/>
                <a:gd name="T1" fmla="*/ 2147483647 h 7"/>
                <a:gd name="T2" fmla="*/ 2147483647 w 13"/>
                <a:gd name="T3" fmla="*/ 2147483647 h 7"/>
                <a:gd name="T4" fmla="*/ 2147483647 w 13"/>
                <a:gd name="T5" fmla="*/ 2147483647 h 7"/>
                <a:gd name="T6" fmla="*/ 2147483647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0 h 7"/>
                <a:gd name="T18" fmla="*/ 2147483647 w 13"/>
                <a:gd name="T19" fmla="*/ 0 h 7"/>
                <a:gd name="T20" fmla="*/ 0 w 13"/>
                <a:gd name="T21" fmla="*/ 2147483647 h 7"/>
                <a:gd name="T22" fmla="*/ 0 w 13"/>
                <a:gd name="T23" fmla="*/ 2147483647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"/>
                <a:gd name="T37" fmla="*/ 0 h 7"/>
                <a:gd name="T38" fmla="*/ 13 w 13"/>
                <a:gd name="T39" fmla="*/ 7 h 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" h="7">
                  <a:moveTo>
                    <a:pt x="0" y="5"/>
                  </a:moveTo>
                  <a:lnTo>
                    <a:pt x="1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0" y="5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593" name="Freeform 4479"/>
            <p:cNvSpPr>
              <a:spLocks/>
            </p:cNvSpPr>
            <p:nvPr/>
          </p:nvSpPr>
          <p:spPr bwMode="auto">
            <a:xfrm>
              <a:off x="3879850" y="5427663"/>
              <a:ext cx="23813" cy="17462"/>
            </a:xfrm>
            <a:custGeom>
              <a:avLst/>
              <a:gdLst>
                <a:gd name="T0" fmla="*/ 2147483647 w 15"/>
                <a:gd name="T1" fmla="*/ 0 h 12"/>
                <a:gd name="T2" fmla="*/ 2147483647 w 15"/>
                <a:gd name="T3" fmla="*/ 2147483647 h 12"/>
                <a:gd name="T4" fmla="*/ 2147483647 w 15"/>
                <a:gd name="T5" fmla="*/ 2147483647 h 12"/>
                <a:gd name="T6" fmla="*/ 2147483647 w 15"/>
                <a:gd name="T7" fmla="*/ 2147483647 h 12"/>
                <a:gd name="T8" fmla="*/ 2147483647 w 15"/>
                <a:gd name="T9" fmla="*/ 2147483647 h 12"/>
                <a:gd name="T10" fmla="*/ 2147483647 w 15"/>
                <a:gd name="T11" fmla="*/ 2147483647 h 12"/>
                <a:gd name="T12" fmla="*/ 2147483647 w 15"/>
                <a:gd name="T13" fmla="*/ 2147483647 h 12"/>
                <a:gd name="T14" fmla="*/ 2147483647 w 15"/>
                <a:gd name="T15" fmla="*/ 2147483647 h 12"/>
                <a:gd name="T16" fmla="*/ 0 w 15"/>
                <a:gd name="T17" fmla="*/ 2147483647 h 12"/>
                <a:gd name="T18" fmla="*/ 2147483647 w 15"/>
                <a:gd name="T19" fmla="*/ 2147483647 h 12"/>
                <a:gd name="T20" fmla="*/ 2147483647 w 15"/>
                <a:gd name="T21" fmla="*/ 2147483647 h 12"/>
                <a:gd name="T22" fmla="*/ 2147483647 w 15"/>
                <a:gd name="T23" fmla="*/ 2147483647 h 12"/>
                <a:gd name="T24" fmla="*/ 2147483647 w 15"/>
                <a:gd name="T25" fmla="*/ 2147483647 h 12"/>
                <a:gd name="T26" fmla="*/ 2147483647 w 15"/>
                <a:gd name="T27" fmla="*/ 2147483647 h 12"/>
                <a:gd name="T28" fmla="*/ 2147483647 w 15"/>
                <a:gd name="T29" fmla="*/ 2147483647 h 12"/>
                <a:gd name="T30" fmla="*/ 2147483647 w 15"/>
                <a:gd name="T31" fmla="*/ 2147483647 h 12"/>
                <a:gd name="T32" fmla="*/ 2147483647 w 15"/>
                <a:gd name="T33" fmla="*/ 2147483647 h 12"/>
                <a:gd name="T34" fmla="*/ 2147483647 w 15"/>
                <a:gd name="T35" fmla="*/ 2147483647 h 12"/>
                <a:gd name="T36" fmla="*/ 2147483647 w 15"/>
                <a:gd name="T37" fmla="*/ 2147483647 h 12"/>
                <a:gd name="T38" fmla="*/ 2147483647 w 15"/>
                <a:gd name="T39" fmla="*/ 2147483647 h 12"/>
                <a:gd name="T40" fmla="*/ 2147483647 w 15"/>
                <a:gd name="T41" fmla="*/ 2147483647 h 12"/>
                <a:gd name="T42" fmla="*/ 2147483647 w 15"/>
                <a:gd name="T43" fmla="*/ 2147483647 h 12"/>
                <a:gd name="T44" fmla="*/ 2147483647 w 15"/>
                <a:gd name="T45" fmla="*/ 2147483647 h 12"/>
                <a:gd name="T46" fmla="*/ 2147483647 w 15"/>
                <a:gd name="T47" fmla="*/ 2147483647 h 12"/>
                <a:gd name="T48" fmla="*/ 2147483647 w 15"/>
                <a:gd name="T49" fmla="*/ 0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12"/>
                <a:gd name="T77" fmla="*/ 15 w 15"/>
                <a:gd name="T78" fmla="*/ 12 h 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12">
                  <a:moveTo>
                    <a:pt x="15" y="0"/>
                  </a:moveTo>
                  <a:lnTo>
                    <a:pt x="14" y="2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3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594" name="Freeform 4480"/>
            <p:cNvSpPr>
              <a:spLocks/>
            </p:cNvSpPr>
            <p:nvPr/>
          </p:nvSpPr>
          <p:spPr bwMode="auto">
            <a:xfrm>
              <a:off x="3879850" y="5427663"/>
              <a:ext cx="23813" cy="17462"/>
            </a:xfrm>
            <a:custGeom>
              <a:avLst/>
              <a:gdLst>
                <a:gd name="T0" fmla="*/ 2147483647 w 15"/>
                <a:gd name="T1" fmla="*/ 0 h 12"/>
                <a:gd name="T2" fmla="*/ 2147483647 w 15"/>
                <a:gd name="T3" fmla="*/ 2147483647 h 12"/>
                <a:gd name="T4" fmla="*/ 2147483647 w 15"/>
                <a:gd name="T5" fmla="*/ 2147483647 h 12"/>
                <a:gd name="T6" fmla="*/ 2147483647 w 15"/>
                <a:gd name="T7" fmla="*/ 2147483647 h 12"/>
                <a:gd name="T8" fmla="*/ 2147483647 w 15"/>
                <a:gd name="T9" fmla="*/ 2147483647 h 12"/>
                <a:gd name="T10" fmla="*/ 2147483647 w 15"/>
                <a:gd name="T11" fmla="*/ 2147483647 h 12"/>
                <a:gd name="T12" fmla="*/ 2147483647 w 15"/>
                <a:gd name="T13" fmla="*/ 2147483647 h 12"/>
                <a:gd name="T14" fmla="*/ 2147483647 w 15"/>
                <a:gd name="T15" fmla="*/ 2147483647 h 12"/>
                <a:gd name="T16" fmla="*/ 0 w 15"/>
                <a:gd name="T17" fmla="*/ 2147483647 h 12"/>
                <a:gd name="T18" fmla="*/ 2147483647 w 15"/>
                <a:gd name="T19" fmla="*/ 2147483647 h 12"/>
                <a:gd name="T20" fmla="*/ 2147483647 w 15"/>
                <a:gd name="T21" fmla="*/ 2147483647 h 12"/>
                <a:gd name="T22" fmla="*/ 2147483647 w 15"/>
                <a:gd name="T23" fmla="*/ 2147483647 h 12"/>
                <a:gd name="T24" fmla="*/ 2147483647 w 15"/>
                <a:gd name="T25" fmla="*/ 2147483647 h 12"/>
                <a:gd name="T26" fmla="*/ 2147483647 w 15"/>
                <a:gd name="T27" fmla="*/ 2147483647 h 12"/>
                <a:gd name="T28" fmla="*/ 2147483647 w 15"/>
                <a:gd name="T29" fmla="*/ 2147483647 h 12"/>
                <a:gd name="T30" fmla="*/ 2147483647 w 15"/>
                <a:gd name="T31" fmla="*/ 2147483647 h 12"/>
                <a:gd name="T32" fmla="*/ 2147483647 w 15"/>
                <a:gd name="T33" fmla="*/ 2147483647 h 12"/>
                <a:gd name="T34" fmla="*/ 2147483647 w 15"/>
                <a:gd name="T35" fmla="*/ 2147483647 h 12"/>
                <a:gd name="T36" fmla="*/ 2147483647 w 15"/>
                <a:gd name="T37" fmla="*/ 2147483647 h 12"/>
                <a:gd name="T38" fmla="*/ 2147483647 w 15"/>
                <a:gd name="T39" fmla="*/ 2147483647 h 12"/>
                <a:gd name="T40" fmla="*/ 2147483647 w 15"/>
                <a:gd name="T41" fmla="*/ 2147483647 h 12"/>
                <a:gd name="T42" fmla="*/ 2147483647 w 15"/>
                <a:gd name="T43" fmla="*/ 2147483647 h 12"/>
                <a:gd name="T44" fmla="*/ 2147483647 w 15"/>
                <a:gd name="T45" fmla="*/ 2147483647 h 12"/>
                <a:gd name="T46" fmla="*/ 2147483647 w 15"/>
                <a:gd name="T47" fmla="*/ 2147483647 h 12"/>
                <a:gd name="T48" fmla="*/ 2147483647 w 15"/>
                <a:gd name="T49" fmla="*/ 0 h 12"/>
                <a:gd name="T50" fmla="*/ 2147483647 w 15"/>
                <a:gd name="T51" fmla="*/ 0 h 12"/>
                <a:gd name="T52" fmla="*/ 2147483647 w 15"/>
                <a:gd name="T53" fmla="*/ 0 h 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"/>
                <a:gd name="T82" fmla="*/ 0 h 12"/>
                <a:gd name="T83" fmla="*/ 15 w 15"/>
                <a:gd name="T84" fmla="*/ 12 h 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" h="12">
                  <a:moveTo>
                    <a:pt x="15" y="0"/>
                  </a:moveTo>
                  <a:lnTo>
                    <a:pt x="14" y="2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3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0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595" name="Freeform 4481"/>
            <p:cNvSpPr>
              <a:spLocks/>
            </p:cNvSpPr>
            <p:nvPr/>
          </p:nvSpPr>
          <p:spPr bwMode="auto">
            <a:xfrm>
              <a:off x="3624263" y="4910138"/>
              <a:ext cx="22225" cy="20637"/>
            </a:xfrm>
            <a:custGeom>
              <a:avLst/>
              <a:gdLst>
                <a:gd name="T0" fmla="*/ 2147483647 w 15"/>
                <a:gd name="T1" fmla="*/ 2147483647 h 13"/>
                <a:gd name="T2" fmla="*/ 0 w 15"/>
                <a:gd name="T3" fmla="*/ 2147483647 h 13"/>
                <a:gd name="T4" fmla="*/ 0 w 15"/>
                <a:gd name="T5" fmla="*/ 2147483647 h 13"/>
                <a:gd name="T6" fmla="*/ 2147483647 w 15"/>
                <a:gd name="T7" fmla="*/ 2147483647 h 13"/>
                <a:gd name="T8" fmla="*/ 2147483647 w 15"/>
                <a:gd name="T9" fmla="*/ 2147483647 h 13"/>
                <a:gd name="T10" fmla="*/ 2147483647 w 15"/>
                <a:gd name="T11" fmla="*/ 2147483647 h 13"/>
                <a:gd name="T12" fmla="*/ 2147483647 w 15"/>
                <a:gd name="T13" fmla="*/ 2147483647 h 13"/>
                <a:gd name="T14" fmla="*/ 2147483647 w 15"/>
                <a:gd name="T15" fmla="*/ 2147483647 h 13"/>
                <a:gd name="T16" fmla="*/ 2147483647 w 15"/>
                <a:gd name="T17" fmla="*/ 2147483647 h 13"/>
                <a:gd name="T18" fmla="*/ 2147483647 w 15"/>
                <a:gd name="T19" fmla="*/ 2147483647 h 13"/>
                <a:gd name="T20" fmla="*/ 2147483647 w 15"/>
                <a:gd name="T21" fmla="*/ 2147483647 h 13"/>
                <a:gd name="T22" fmla="*/ 2147483647 w 15"/>
                <a:gd name="T23" fmla="*/ 2147483647 h 13"/>
                <a:gd name="T24" fmla="*/ 2147483647 w 15"/>
                <a:gd name="T25" fmla="*/ 2147483647 h 13"/>
                <a:gd name="T26" fmla="*/ 2147483647 w 15"/>
                <a:gd name="T27" fmla="*/ 2147483647 h 13"/>
                <a:gd name="T28" fmla="*/ 2147483647 w 15"/>
                <a:gd name="T29" fmla="*/ 0 h 13"/>
                <a:gd name="T30" fmla="*/ 2147483647 w 15"/>
                <a:gd name="T31" fmla="*/ 2147483647 h 13"/>
                <a:gd name="T32" fmla="*/ 2147483647 w 15"/>
                <a:gd name="T33" fmla="*/ 2147483647 h 13"/>
                <a:gd name="T34" fmla="*/ 2147483647 w 15"/>
                <a:gd name="T35" fmla="*/ 2147483647 h 13"/>
                <a:gd name="T36" fmla="*/ 2147483647 w 15"/>
                <a:gd name="T37" fmla="*/ 2147483647 h 13"/>
                <a:gd name="T38" fmla="*/ 2147483647 w 15"/>
                <a:gd name="T39" fmla="*/ 2147483647 h 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"/>
                <a:gd name="T61" fmla="*/ 0 h 13"/>
                <a:gd name="T62" fmla="*/ 15 w 15"/>
                <a:gd name="T63" fmla="*/ 13 h 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" h="13">
                  <a:moveTo>
                    <a:pt x="7" y="1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596" name="Freeform 4482"/>
            <p:cNvSpPr>
              <a:spLocks/>
            </p:cNvSpPr>
            <p:nvPr/>
          </p:nvSpPr>
          <p:spPr bwMode="auto">
            <a:xfrm>
              <a:off x="3624263" y="4910138"/>
              <a:ext cx="22225" cy="20637"/>
            </a:xfrm>
            <a:custGeom>
              <a:avLst/>
              <a:gdLst>
                <a:gd name="T0" fmla="*/ 2147483647 w 15"/>
                <a:gd name="T1" fmla="*/ 2147483647 h 13"/>
                <a:gd name="T2" fmla="*/ 0 w 15"/>
                <a:gd name="T3" fmla="*/ 2147483647 h 13"/>
                <a:gd name="T4" fmla="*/ 0 w 15"/>
                <a:gd name="T5" fmla="*/ 2147483647 h 13"/>
                <a:gd name="T6" fmla="*/ 2147483647 w 15"/>
                <a:gd name="T7" fmla="*/ 2147483647 h 13"/>
                <a:gd name="T8" fmla="*/ 2147483647 w 15"/>
                <a:gd name="T9" fmla="*/ 2147483647 h 13"/>
                <a:gd name="T10" fmla="*/ 2147483647 w 15"/>
                <a:gd name="T11" fmla="*/ 2147483647 h 13"/>
                <a:gd name="T12" fmla="*/ 2147483647 w 15"/>
                <a:gd name="T13" fmla="*/ 2147483647 h 13"/>
                <a:gd name="T14" fmla="*/ 2147483647 w 15"/>
                <a:gd name="T15" fmla="*/ 2147483647 h 13"/>
                <a:gd name="T16" fmla="*/ 2147483647 w 15"/>
                <a:gd name="T17" fmla="*/ 2147483647 h 13"/>
                <a:gd name="T18" fmla="*/ 2147483647 w 15"/>
                <a:gd name="T19" fmla="*/ 2147483647 h 13"/>
                <a:gd name="T20" fmla="*/ 2147483647 w 15"/>
                <a:gd name="T21" fmla="*/ 2147483647 h 13"/>
                <a:gd name="T22" fmla="*/ 2147483647 w 15"/>
                <a:gd name="T23" fmla="*/ 2147483647 h 13"/>
                <a:gd name="T24" fmla="*/ 2147483647 w 15"/>
                <a:gd name="T25" fmla="*/ 2147483647 h 13"/>
                <a:gd name="T26" fmla="*/ 2147483647 w 15"/>
                <a:gd name="T27" fmla="*/ 2147483647 h 13"/>
                <a:gd name="T28" fmla="*/ 2147483647 w 15"/>
                <a:gd name="T29" fmla="*/ 2147483647 h 13"/>
                <a:gd name="T30" fmla="*/ 2147483647 w 15"/>
                <a:gd name="T31" fmla="*/ 0 h 13"/>
                <a:gd name="T32" fmla="*/ 2147483647 w 15"/>
                <a:gd name="T33" fmla="*/ 2147483647 h 13"/>
                <a:gd name="T34" fmla="*/ 2147483647 w 15"/>
                <a:gd name="T35" fmla="*/ 2147483647 h 13"/>
                <a:gd name="T36" fmla="*/ 2147483647 w 15"/>
                <a:gd name="T37" fmla="*/ 2147483647 h 13"/>
                <a:gd name="T38" fmla="*/ 2147483647 w 15"/>
                <a:gd name="T39" fmla="*/ 2147483647 h 13"/>
                <a:gd name="T40" fmla="*/ 2147483647 w 15"/>
                <a:gd name="T41" fmla="*/ 2147483647 h 13"/>
                <a:gd name="T42" fmla="*/ 2147483647 w 15"/>
                <a:gd name="T43" fmla="*/ 2147483647 h 13"/>
                <a:gd name="T44" fmla="*/ 2147483647 w 15"/>
                <a:gd name="T45" fmla="*/ 2147483647 h 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"/>
                <a:gd name="T70" fmla="*/ 0 h 13"/>
                <a:gd name="T71" fmla="*/ 15 w 15"/>
                <a:gd name="T72" fmla="*/ 13 h 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" h="13">
                  <a:moveTo>
                    <a:pt x="7" y="1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1"/>
                  </a:lnTo>
                  <a:lnTo>
                    <a:pt x="7" y="1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597" name="Freeform 4483"/>
            <p:cNvSpPr>
              <a:spLocks/>
            </p:cNvSpPr>
            <p:nvPr/>
          </p:nvSpPr>
          <p:spPr bwMode="auto">
            <a:xfrm>
              <a:off x="3392488" y="4543425"/>
              <a:ext cx="20637" cy="14288"/>
            </a:xfrm>
            <a:custGeom>
              <a:avLst/>
              <a:gdLst>
                <a:gd name="T0" fmla="*/ 0 w 14"/>
                <a:gd name="T1" fmla="*/ 2147483647 h 10"/>
                <a:gd name="T2" fmla="*/ 2147483647 w 14"/>
                <a:gd name="T3" fmla="*/ 2147483647 h 10"/>
                <a:gd name="T4" fmla="*/ 2147483647 w 14"/>
                <a:gd name="T5" fmla="*/ 2147483647 h 10"/>
                <a:gd name="T6" fmla="*/ 2147483647 w 14"/>
                <a:gd name="T7" fmla="*/ 2147483647 h 10"/>
                <a:gd name="T8" fmla="*/ 2147483647 w 14"/>
                <a:gd name="T9" fmla="*/ 2147483647 h 10"/>
                <a:gd name="T10" fmla="*/ 2147483647 w 14"/>
                <a:gd name="T11" fmla="*/ 2147483647 h 10"/>
                <a:gd name="T12" fmla="*/ 2147483647 w 14"/>
                <a:gd name="T13" fmla="*/ 2147483647 h 10"/>
                <a:gd name="T14" fmla="*/ 2147483647 w 14"/>
                <a:gd name="T15" fmla="*/ 2147483647 h 10"/>
                <a:gd name="T16" fmla="*/ 2147483647 w 14"/>
                <a:gd name="T17" fmla="*/ 2147483647 h 10"/>
                <a:gd name="T18" fmla="*/ 2147483647 w 14"/>
                <a:gd name="T19" fmla="*/ 2147483647 h 10"/>
                <a:gd name="T20" fmla="*/ 2147483647 w 14"/>
                <a:gd name="T21" fmla="*/ 2147483647 h 10"/>
                <a:gd name="T22" fmla="*/ 2147483647 w 14"/>
                <a:gd name="T23" fmla="*/ 2147483647 h 10"/>
                <a:gd name="T24" fmla="*/ 2147483647 w 14"/>
                <a:gd name="T25" fmla="*/ 2147483647 h 10"/>
                <a:gd name="T26" fmla="*/ 2147483647 w 14"/>
                <a:gd name="T27" fmla="*/ 2147483647 h 10"/>
                <a:gd name="T28" fmla="*/ 2147483647 w 14"/>
                <a:gd name="T29" fmla="*/ 2147483647 h 10"/>
                <a:gd name="T30" fmla="*/ 2147483647 w 14"/>
                <a:gd name="T31" fmla="*/ 2147483647 h 10"/>
                <a:gd name="T32" fmla="*/ 2147483647 w 14"/>
                <a:gd name="T33" fmla="*/ 0 h 10"/>
                <a:gd name="T34" fmla="*/ 2147483647 w 14"/>
                <a:gd name="T35" fmla="*/ 2147483647 h 10"/>
                <a:gd name="T36" fmla="*/ 2147483647 w 14"/>
                <a:gd name="T37" fmla="*/ 2147483647 h 10"/>
                <a:gd name="T38" fmla="*/ 2147483647 w 14"/>
                <a:gd name="T39" fmla="*/ 2147483647 h 10"/>
                <a:gd name="T40" fmla="*/ 2147483647 w 14"/>
                <a:gd name="T41" fmla="*/ 2147483647 h 10"/>
                <a:gd name="T42" fmla="*/ 2147483647 w 14"/>
                <a:gd name="T43" fmla="*/ 2147483647 h 10"/>
                <a:gd name="T44" fmla="*/ 2147483647 w 14"/>
                <a:gd name="T45" fmla="*/ 2147483647 h 10"/>
                <a:gd name="T46" fmla="*/ 2147483647 w 14"/>
                <a:gd name="T47" fmla="*/ 2147483647 h 10"/>
                <a:gd name="T48" fmla="*/ 0 w 14"/>
                <a:gd name="T49" fmla="*/ 2147483647 h 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"/>
                <a:gd name="T76" fmla="*/ 0 h 10"/>
                <a:gd name="T77" fmla="*/ 14 w 14"/>
                <a:gd name="T78" fmla="*/ 10 h 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" h="10">
                  <a:moveTo>
                    <a:pt x="0" y="10"/>
                  </a:moveTo>
                  <a:lnTo>
                    <a:pt x="2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4" y="7"/>
                  </a:lnTo>
                  <a:lnTo>
                    <a:pt x="2" y="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598" name="Freeform 4484"/>
            <p:cNvSpPr>
              <a:spLocks/>
            </p:cNvSpPr>
            <p:nvPr/>
          </p:nvSpPr>
          <p:spPr bwMode="auto">
            <a:xfrm>
              <a:off x="3392488" y="4543425"/>
              <a:ext cx="20637" cy="14288"/>
            </a:xfrm>
            <a:custGeom>
              <a:avLst/>
              <a:gdLst>
                <a:gd name="T0" fmla="*/ 0 w 14"/>
                <a:gd name="T1" fmla="*/ 2147483647 h 10"/>
                <a:gd name="T2" fmla="*/ 2147483647 w 14"/>
                <a:gd name="T3" fmla="*/ 2147483647 h 10"/>
                <a:gd name="T4" fmla="*/ 2147483647 w 14"/>
                <a:gd name="T5" fmla="*/ 2147483647 h 10"/>
                <a:gd name="T6" fmla="*/ 2147483647 w 14"/>
                <a:gd name="T7" fmla="*/ 2147483647 h 10"/>
                <a:gd name="T8" fmla="*/ 2147483647 w 14"/>
                <a:gd name="T9" fmla="*/ 2147483647 h 10"/>
                <a:gd name="T10" fmla="*/ 2147483647 w 14"/>
                <a:gd name="T11" fmla="*/ 2147483647 h 10"/>
                <a:gd name="T12" fmla="*/ 2147483647 w 14"/>
                <a:gd name="T13" fmla="*/ 2147483647 h 10"/>
                <a:gd name="T14" fmla="*/ 2147483647 w 14"/>
                <a:gd name="T15" fmla="*/ 2147483647 h 10"/>
                <a:gd name="T16" fmla="*/ 2147483647 w 14"/>
                <a:gd name="T17" fmla="*/ 2147483647 h 10"/>
                <a:gd name="T18" fmla="*/ 2147483647 w 14"/>
                <a:gd name="T19" fmla="*/ 2147483647 h 10"/>
                <a:gd name="T20" fmla="*/ 2147483647 w 14"/>
                <a:gd name="T21" fmla="*/ 2147483647 h 10"/>
                <a:gd name="T22" fmla="*/ 2147483647 w 14"/>
                <a:gd name="T23" fmla="*/ 2147483647 h 10"/>
                <a:gd name="T24" fmla="*/ 2147483647 w 14"/>
                <a:gd name="T25" fmla="*/ 2147483647 h 10"/>
                <a:gd name="T26" fmla="*/ 2147483647 w 14"/>
                <a:gd name="T27" fmla="*/ 2147483647 h 10"/>
                <a:gd name="T28" fmla="*/ 2147483647 w 14"/>
                <a:gd name="T29" fmla="*/ 2147483647 h 10"/>
                <a:gd name="T30" fmla="*/ 2147483647 w 14"/>
                <a:gd name="T31" fmla="*/ 2147483647 h 10"/>
                <a:gd name="T32" fmla="*/ 2147483647 w 14"/>
                <a:gd name="T33" fmla="*/ 0 h 10"/>
                <a:gd name="T34" fmla="*/ 2147483647 w 14"/>
                <a:gd name="T35" fmla="*/ 2147483647 h 10"/>
                <a:gd name="T36" fmla="*/ 2147483647 w 14"/>
                <a:gd name="T37" fmla="*/ 2147483647 h 10"/>
                <a:gd name="T38" fmla="*/ 2147483647 w 14"/>
                <a:gd name="T39" fmla="*/ 2147483647 h 10"/>
                <a:gd name="T40" fmla="*/ 2147483647 w 14"/>
                <a:gd name="T41" fmla="*/ 2147483647 h 10"/>
                <a:gd name="T42" fmla="*/ 2147483647 w 14"/>
                <a:gd name="T43" fmla="*/ 2147483647 h 10"/>
                <a:gd name="T44" fmla="*/ 2147483647 w 14"/>
                <a:gd name="T45" fmla="*/ 2147483647 h 10"/>
                <a:gd name="T46" fmla="*/ 2147483647 w 14"/>
                <a:gd name="T47" fmla="*/ 2147483647 h 10"/>
                <a:gd name="T48" fmla="*/ 0 w 14"/>
                <a:gd name="T49" fmla="*/ 2147483647 h 10"/>
                <a:gd name="T50" fmla="*/ 0 w 14"/>
                <a:gd name="T51" fmla="*/ 2147483647 h 10"/>
                <a:gd name="T52" fmla="*/ 0 w 14"/>
                <a:gd name="T53" fmla="*/ 2147483647 h 1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"/>
                <a:gd name="T82" fmla="*/ 0 h 10"/>
                <a:gd name="T83" fmla="*/ 14 w 14"/>
                <a:gd name="T84" fmla="*/ 10 h 1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" h="10">
                  <a:moveTo>
                    <a:pt x="0" y="10"/>
                  </a:moveTo>
                  <a:lnTo>
                    <a:pt x="2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4" y="7"/>
                  </a:lnTo>
                  <a:lnTo>
                    <a:pt x="2" y="8"/>
                  </a:lnTo>
                  <a:lnTo>
                    <a:pt x="0" y="1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599" name="Freeform 4485"/>
            <p:cNvSpPr>
              <a:spLocks/>
            </p:cNvSpPr>
            <p:nvPr/>
          </p:nvSpPr>
          <p:spPr bwMode="auto">
            <a:xfrm>
              <a:off x="3451225" y="4484688"/>
              <a:ext cx="14288" cy="17462"/>
            </a:xfrm>
            <a:custGeom>
              <a:avLst/>
              <a:gdLst>
                <a:gd name="T0" fmla="*/ 0 w 9"/>
                <a:gd name="T1" fmla="*/ 0 h 12"/>
                <a:gd name="T2" fmla="*/ 0 w 9"/>
                <a:gd name="T3" fmla="*/ 2147483647 h 12"/>
                <a:gd name="T4" fmla="*/ 2147483647 w 9"/>
                <a:gd name="T5" fmla="*/ 2147483647 h 12"/>
                <a:gd name="T6" fmla="*/ 2147483647 w 9"/>
                <a:gd name="T7" fmla="*/ 2147483647 h 12"/>
                <a:gd name="T8" fmla="*/ 2147483647 w 9"/>
                <a:gd name="T9" fmla="*/ 2147483647 h 12"/>
                <a:gd name="T10" fmla="*/ 2147483647 w 9"/>
                <a:gd name="T11" fmla="*/ 2147483647 h 12"/>
                <a:gd name="T12" fmla="*/ 2147483647 w 9"/>
                <a:gd name="T13" fmla="*/ 2147483647 h 12"/>
                <a:gd name="T14" fmla="*/ 2147483647 w 9"/>
                <a:gd name="T15" fmla="*/ 2147483647 h 12"/>
                <a:gd name="T16" fmla="*/ 2147483647 w 9"/>
                <a:gd name="T17" fmla="*/ 2147483647 h 12"/>
                <a:gd name="T18" fmla="*/ 2147483647 w 9"/>
                <a:gd name="T19" fmla="*/ 0 h 12"/>
                <a:gd name="T20" fmla="*/ 0 w 9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2"/>
                <a:gd name="T35" fmla="*/ 9 w 9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2">
                  <a:moveTo>
                    <a:pt x="0" y="0"/>
                  </a:moveTo>
                  <a:lnTo>
                    <a:pt x="0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00" name="Freeform 4486"/>
            <p:cNvSpPr>
              <a:spLocks/>
            </p:cNvSpPr>
            <p:nvPr/>
          </p:nvSpPr>
          <p:spPr bwMode="auto">
            <a:xfrm>
              <a:off x="3451225" y="4484688"/>
              <a:ext cx="14288" cy="17462"/>
            </a:xfrm>
            <a:custGeom>
              <a:avLst/>
              <a:gdLst>
                <a:gd name="T0" fmla="*/ 0 w 9"/>
                <a:gd name="T1" fmla="*/ 0 h 12"/>
                <a:gd name="T2" fmla="*/ 0 w 9"/>
                <a:gd name="T3" fmla="*/ 2147483647 h 12"/>
                <a:gd name="T4" fmla="*/ 0 w 9"/>
                <a:gd name="T5" fmla="*/ 2147483647 h 12"/>
                <a:gd name="T6" fmla="*/ 2147483647 w 9"/>
                <a:gd name="T7" fmla="*/ 2147483647 h 12"/>
                <a:gd name="T8" fmla="*/ 2147483647 w 9"/>
                <a:gd name="T9" fmla="*/ 2147483647 h 12"/>
                <a:gd name="T10" fmla="*/ 2147483647 w 9"/>
                <a:gd name="T11" fmla="*/ 2147483647 h 12"/>
                <a:gd name="T12" fmla="*/ 2147483647 w 9"/>
                <a:gd name="T13" fmla="*/ 2147483647 h 12"/>
                <a:gd name="T14" fmla="*/ 2147483647 w 9"/>
                <a:gd name="T15" fmla="*/ 2147483647 h 12"/>
                <a:gd name="T16" fmla="*/ 2147483647 w 9"/>
                <a:gd name="T17" fmla="*/ 2147483647 h 12"/>
                <a:gd name="T18" fmla="*/ 2147483647 w 9"/>
                <a:gd name="T19" fmla="*/ 2147483647 h 12"/>
                <a:gd name="T20" fmla="*/ 2147483647 w 9"/>
                <a:gd name="T21" fmla="*/ 0 h 12"/>
                <a:gd name="T22" fmla="*/ 2147483647 w 9"/>
                <a:gd name="T23" fmla="*/ 0 h 12"/>
                <a:gd name="T24" fmla="*/ 0 w 9"/>
                <a:gd name="T25" fmla="*/ 0 h 12"/>
                <a:gd name="T26" fmla="*/ 0 w 9"/>
                <a:gd name="T27" fmla="*/ 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12"/>
                <a:gd name="T44" fmla="*/ 9 w 9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12">
                  <a:moveTo>
                    <a:pt x="0" y="0"/>
                  </a:moveTo>
                  <a:lnTo>
                    <a:pt x="0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01" name="Freeform 4487"/>
            <p:cNvSpPr>
              <a:spLocks/>
            </p:cNvSpPr>
            <p:nvPr/>
          </p:nvSpPr>
          <p:spPr bwMode="auto">
            <a:xfrm>
              <a:off x="3438525" y="4518025"/>
              <a:ext cx="57150" cy="26988"/>
            </a:xfrm>
            <a:custGeom>
              <a:avLst/>
              <a:gdLst>
                <a:gd name="T0" fmla="*/ 2147483647 w 36"/>
                <a:gd name="T1" fmla="*/ 0 h 17"/>
                <a:gd name="T2" fmla="*/ 2147483647 w 36"/>
                <a:gd name="T3" fmla="*/ 0 h 17"/>
                <a:gd name="T4" fmla="*/ 2147483647 w 36"/>
                <a:gd name="T5" fmla="*/ 0 h 17"/>
                <a:gd name="T6" fmla="*/ 2147483647 w 36"/>
                <a:gd name="T7" fmla="*/ 2147483647 h 17"/>
                <a:gd name="T8" fmla="*/ 2147483647 w 36"/>
                <a:gd name="T9" fmla="*/ 2147483647 h 17"/>
                <a:gd name="T10" fmla="*/ 2147483647 w 36"/>
                <a:gd name="T11" fmla="*/ 2147483647 h 17"/>
                <a:gd name="T12" fmla="*/ 0 w 36"/>
                <a:gd name="T13" fmla="*/ 2147483647 h 17"/>
                <a:gd name="T14" fmla="*/ 0 w 36"/>
                <a:gd name="T15" fmla="*/ 2147483647 h 17"/>
                <a:gd name="T16" fmla="*/ 0 w 36"/>
                <a:gd name="T17" fmla="*/ 2147483647 h 17"/>
                <a:gd name="T18" fmla="*/ 0 w 36"/>
                <a:gd name="T19" fmla="*/ 2147483647 h 17"/>
                <a:gd name="T20" fmla="*/ 2147483647 w 36"/>
                <a:gd name="T21" fmla="*/ 2147483647 h 17"/>
                <a:gd name="T22" fmla="*/ 2147483647 w 36"/>
                <a:gd name="T23" fmla="*/ 2147483647 h 17"/>
                <a:gd name="T24" fmla="*/ 2147483647 w 36"/>
                <a:gd name="T25" fmla="*/ 2147483647 h 17"/>
                <a:gd name="T26" fmla="*/ 2147483647 w 36"/>
                <a:gd name="T27" fmla="*/ 2147483647 h 17"/>
                <a:gd name="T28" fmla="*/ 2147483647 w 36"/>
                <a:gd name="T29" fmla="*/ 2147483647 h 17"/>
                <a:gd name="T30" fmla="*/ 2147483647 w 36"/>
                <a:gd name="T31" fmla="*/ 2147483647 h 17"/>
                <a:gd name="T32" fmla="*/ 2147483647 w 36"/>
                <a:gd name="T33" fmla="*/ 2147483647 h 17"/>
                <a:gd name="T34" fmla="*/ 2147483647 w 36"/>
                <a:gd name="T35" fmla="*/ 2147483647 h 17"/>
                <a:gd name="T36" fmla="*/ 2147483647 w 36"/>
                <a:gd name="T37" fmla="*/ 2147483647 h 17"/>
                <a:gd name="T38" fmla="*/ 2147483647 w 36"/>
                <a:gd name="T39" fmla="*/ 2147483647 h 17"/>
                <a:gd name="T40" fmla="*/ 2147483647 w 36"/>
                <a:gd name="T41" fmla="*/ 2147483647 h 17"/>
                <a:gd name="T42" fmla="*/ 2147483647 w 36"/>
                <a:gd name="T43" fmla="*/ 2147483647 h 17"/>
                <a:gd name="T44" fmla="*/ 2147483647 w 36"/>
                <a:gd name="T45" fmla="*/ 2147483647 h 17"/>
                <a:gd name="T46" fmla="*/ 2147483647 w 36"/>
                <a:gd name="T47" fmla="*/ 2147483647 h 17"/>
                <a:gd name="T48" fmla="*/ 2147483647 w 36"/>
                <a:gd name="T49" fmla="*/ 2147483647 h 17"/>
                <a:gd name="T50" fmla="*/ 2147483647 w 36"/>
                <a:gd name="T51" fmla="*/ 0 h 17"/>
                <a:gd name="T52" fmla="*/ 2147483647 w 36"/>
                <a:gd name="T53" fmla="*/ 0 h 17"/>
                <a:gd name="T54" fmla="*/ 2147483647 w 36"/>
                <a:gd name="T55" fmla="*/ 0 h 17"/>
                <a:gd name="T56" fmla="*/ 2147483647 w 36"/>
                <a:gd name="T57" fmla="*/ 0 h 17"/>
                <a:gd name="T58" fmla="*/ 2147483647 w 36"/>
                <a:gd name="T59" fmla="*/ 0 h 17"/>
                <a:gd name="T60" fmla="*/ 2147483647 w 36"/>
                <a:gd name="T61" fmla="*/ 0 h 17"/>
                <a:gd name="T62" fmla="*/ 2147483647 w 36"/>
                <a:gd name="T63" fmla="*/ 0 h 17"/>
                <a:gd name="T64" fmla="*/ 2147483647 w 36"/>
                <a:gd name="T65" fmla="*/ 0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17"/>
                <a:gd name="T101" fmla="*/ 36 w 36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17">
                  <a:moveTo>
                    <a:pt x="10" y="0"/>
                  </a:moveTo>
                  <a:lnTo>
                    <a:pt x="8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4" y="17"/>
                  </a:lnTo>
                  <a:lnTo>
                    <a:pt x="19" y="17"/>
                  </a:lnTo>
                  <a:lnTo>
                    <a:pt x="22" y="15"/>
                  </a:lnTo>
                  <a:lnTo>
                    <a:pt x="25" y="13"/>
                  </a:lnTo>
                  <a:lnTo>
                    <a:pt x="29" y="12"/>
                  </a:lnTo>
                  <a:lnTo>
                    <a:pt x="32" y="10"/>
                  </a:lnTo>
                  <a:lnTo>
                    <a:pt x="34" y="7"/>
                  </a:lnTo>
                  <a:lnTo>
                    <a:pt x="36" y="5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02" name="Freeform 4488"/>
            <p:cNvSpPr>
              <a:spLocks/>
            </p:cNvSpPr>
            <p:nvPr/>
          </p:nvSpPr>
          <p:spPr bwMode="auto">
            <a:xfrm>
              <a:off x="3438525" y="4518025"/>
              <a:ext cx="57150" cy="26988"/>
            </a:xfrm>
            <a:custGeom>
              <a:avLst/>
              <a:gdLst>
                <a:gd name="T0" fmla="*/ 2147483647 w 36"/>
                <a:gd name="T1" fmla="*/ 0 h 17"/>
                <a:gd name="T2" fmla="*/ 2147483647 w 36"/>
                <a:gd name="T3" fmla="*/ 0 h 17"/>
                <a:gd name="T4" fmla="*/ 2147483647 w 36"/>
                <a:gd name="T5" fmla="*/ 0 h 17"/>
                <a:gd name="T6" fmla="*/ 2147483647 w 36"/>
                <a:gd name="T7" fmla="*/ 2147483647 h 17"/>
                <a:gd name="T8" fmla="*/ 2147483647 w 36"/>
                <a:gd name="T9" fmla="*/ 2147483647 h 17"/>
                <a:gd name="T10" fmla="*/ 2147483647 w 36"/>
                <a:gd name="T11" fmla="*/ 2147483647 h 17"/>
                <a:gd name="T12" fmla="*/ 0 w 36"/>
                <a:gd name="T13" fmla="*/ 2147483647 h 17"/>
                <a:gd name="T14" fmla="*/ 0 w 36"/>
                <a:gd name="T15" fmla="*/ 2147483647 h 17"/>
                <a:gd name="T16" fmla="*/ 0 w 36"/>
                <a:gd name="T17" fmla="*/ 2147483647 h 17"/>
                <a:gd name="T18" fmla="*/ 0 w 36"/>
                <a:gd name="T19" fmla="*/ 2147483647 h 17"/>
                <a:gd name="T20" fmla="*/ 2147483647 w 36"/>
                <a:gd name="T21" fmla="*/ 2147483647 h 17"/>
                <a:gd name="T22" fmla="*/ 2147483647 w 36"/>
                <a:gd name="T23" fmla="*/ 2147483647 h 17"/>
                <a:gd name="T24" fmla="*/ 2147483647 w 36"/>
                <a:gd name="T25" fmla="*/ 2147483647 h 17"/>
                <a:gd name="T26" fmla="*/ 2147483647 w 36"/>
                <a:gd name="T27" fmla="*/ 2147483647 h 17"/>
                <a:gd name="T28" fmla="*/ 2147483647 w 36"/>
                <a:gd name="T29" fmla="*/ 2147483647 h 17"/>
                <a:gd name="T30" fmla="*/ 2147483647 w 36"/>
                <a:gd name="T31" fmla="*/ 2147483647 h 17"/>
                <a:gd name="T32" fmla="*/ 2147483647 w 36"/>
                <a:gd name="T33" fmla="*/ 2147483647 h 17"/>
                <a:gd name="T34" fmla="*/ 2147483647 w 36"/>
                <a:gd name="T35" fmla="*/ 2147483647 h 17"/>
                <a:gd name="T36" fmla="*/ 2147483647 w 36"/>
                <a:gd name="T37" fmla="*/ 2147483647 h 17"/>
                <a:gd name="T38" fmla="*/ 2147483647 w 36"/>
                <a:gd name="T39" fmla="*/ 2147483647 h 17"/>
                <a:gd name="T40" fmla="*/ 2147483647 w 36"/>
                <a:gd name="T41" fmla="*/ 2147483647 h 17"/>
                <a:gd name="T42" fmla="*/ 2147483647 w 36"/>
                <a:gd name="T43" fmla="*/ 2147483647 h 17"/>
                <a:gd name="T44" fmla="*/ 2147483647 w 36"/>
                <a:gd name="T45" fmla="*/ 2147483647 h 17"/>
                <a:gd name="T46" fmla="*/ 2147483647 w 36"/>
                <a:gd name="T47" fmla="*/ 2147483647 h 17"/>
                <a:gd name="T48" fmla="*/ 2147483647 w 36"/>
                <a:gd name="T49" fmla="*/ 2147483647 h 17"/>
                <a:gd name="T50" fmla="*/ 2147483647 w 36"/>
                <a:gd name="T51" fmla="*/ 0 h 17"/>
                <a:gd name="T52" fmla="*/ 2147483647 w 36"/>
                <a:gd name="T53" fmla="*/ 0 h 17"/>
                <a:gd name="T54" fmla="*/ 2147483647 w 36"/>
                <a:gd name="T55" fmla="*/ 0 h 17"/>
                <a:gd name="T56" fmla="*/ 2147483647 w 36"/>
                <a:gd name="T57" fmla="*/ 0 h 17"/>
                <a:gd name="T58" fmla="*/ 2147483647 w 36"/>
                <a:gd name="T59" fmla="*/ 0 h 17"/>
                <a:gd name="T60" fmla="*/ 2147483647 w 36"/>
                <a:gd name="T61" fmla="*/ 0 h 17"/>
                <a:gd name="T62" fmla="*/ 2147483647 w 36"/>
                <a:gd name="T63" fmla="*/ 0 h 17"/>
                <a:gd name="T64" fmla="*/ 2147483647 w 36"/>
                <a:gd name="T65" fmla="*/ 0 h 17"/>
                <a:gd name="T66" fmla="*/ 2147483647 w 36"/>
                <a:gd name="T67" fmla="*/ 0 h 17"/>
                <a:gd name="T68" fmla="*/ 2147483647 w 36"/>
                <a:gd name="T69" fmla="*/ 0 h 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"/>
                <a:gd name="T106" fmla="*/ 0 h 17"/>
                <a:gd name="T107" fmla="*/ 36 w 36"/>
                <a:gd name="T108" fmla="*/ 17 h 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" h="17">
                  <a:moveTo>
                    <a:pt x="10" y="0"/>
                  </a:moveTo>
                  <a:lnTo>
                    <a:pt x="8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4" y="17"/>
                  </a:lnTo>
                  <a:lnTo>
                    <a:pt x="19" y="17"/>
                  </a:lnTo>
                  <a:lnTo>
                    <a:pt x="22" y="15"/>
                  </a:lnTo>
                  <a:lnTo>
                    <a:pt x="25" y="13"/>
                  </a:lnTo>
                  <a:lnTo>
                    <a:pt x="29" y="12"/>
                  </a:lnTo>
                  <a:lnTo>
                    <a:pt x="32" y="10"/>
                  </a:lnTo>
                  <a:lnTo>
                    <a:pt x="34" y="7"/>
                  </a:lnTo>
                  <a:lnTo>
                    <a:pt x="36" y="5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03" name="Freeform 4489"/>
            <p:cNvSpPr>
              <a:spLocks/>
            </p:cNvSpPr>
            <p:nvPr/>
          </p:nvSpPr>
          <p:spPr bwMode="auto">
            <a:xfrm>
              <a:off x="3489325" y="4506913"/>
              <a:ext cx="79375" cy="47625"/>
            </a:xfrm>
            <a:custGeom>
              <a:avLst/>
              <a:gdLst>
                <a:gd name="T0" fmla="*/ 0 w 49"/>
                <a:gd name="T1" fmla="*/ 2147483647 h 29"/>
                <a:gd name="T2" fmla="*/ 2147483647 w 49"/>
                <a:gd name="T3" fmla="*/ 2147483647 h 29"/>
                <a:gd name="T4" fmla="*/ 2147483647 w 49"/>
                <a:gd name="T5" fmla="*/ 2147483647 h 29"/>
                <a:gd name="T6" fmla="*/ 2147483647 w 49"/>
                <a:gd name="T7" fmla="*/ 2147483647 h 29"/>
                <a:gd name="T8" fmla="*/ 2147483647 w 49"/>
                <a:gd name="T9" fmla="*/ 2147483647 h 29"/>
                <a:gd name="T10" fmla="*/ 2147483647 w 49"/>
                <a:gd name="T11" fmla="*/ 2147483647 h 29"/>
                <a:gd name="T12" fmla="*/ 2147483647 w 49"/>
                <a:gd name="T13" fmla="*/ 2147483647 h 29"/>
                <a:gd name="T14" fmla="*/ 2147483647 w 49"/>
                <a:gd name="T15" fmla="*/ 2147483647 h 29"/>
                <a:gd name="T16" fmla="*/ 2147483647 w 49"/>
                <a:gd name="T17" fmla="*/ 2147483647 h 29"/>
                <a:gd name="T18" fmla="*/ 2147483647 w 49"/>
                <a:gd name="T19" fmla="*/ 2147483647 h 29"/>
                <a:gd name="T20" fmla="*/ 2147483647 w 49"/>
                <a:gd name="T21" fmla="*/ 2147483647 h 29"/>
                <a:gd name="T22" fmla="*/ 2147483647 w 49"/>
                <a:gd name="T23" fmla="*/ 2147483647 h 29"/>
                <a:gd name="T24" fmla="*/ 2147483647 w 49"/>
                <a:gd name="T25" fmla="*/ 2147483647 h 29"/>
                <a:gd name="T26" fmla="*/ 2147483647 w 49"/>
                <a:gd name="T27" fmla="*/ 2147483647 h 29"/>
                <a:gd name="T28" fmla="*/ 2147483647 w 49"/>
                <a:gd name="T29" fmla="*/ 2147483647 h 29"/>
                <a:gd name="T30" fmla="*/ 2147483647 w 49"/>
                <a:gd name="T31" fmla="*/ 2147483647 h 29"/>
                <a:gd name="T32" fmla="*/ 2147483647 w 49"/>
                <a:gd name="T33" fmla="*/ 2147483647 h 29"/>
                <a:gd name="T34" fmla="*/ 2147483647 w 49"/>
                <a:gd name="T35" fmla="*/ 2147483647 h 29"/>
                <a:gd name="T36" fmla="*/ 2147483647 w 49"/>
                <a:gd name="T37" fmla="*/ 2147483647 h 29"/>
                <a:gd name="T38" fmla="*/ 2147483647 w 49"/>
                <a:gd name="T39" fmla="*/ 0 h 29"/>
                <a:gd name="T40" fmla="*/ 2147483647 w 49"/>
                <a:gd name="T41" fmla="*/ 0 h 29"/>
                <a:gd name="T42" fmla="*/ 2147483647 w 49"/>
                <a:gd name="T43" fmla="*/ 0 h 29"/>
                <a:gd name="T44" fmla="*/ 2147483647 w 49"/>
                <a:gd name="T45" fmla="*/ 2147483647 h 29"/>
                <a:gd name="T46" fmla="*/ 2147483647 w 49"/>
                <a:gd name="T47" fmla="*/ 2147483647 h 29"/>
                <a:gd name="T48" fmla="*/ 2147483647 w 49"/>
                <a:gd name="T49" fmla="*/ 2147483647 h 29"/>
                <a:gd name="T50" fmla="*/ 2147483647 w 49"/>
                <a:gd name="T51" fmla="*/ 2147483647 h 29"/>
                <a:gd name="T52" fmla="*/ 2147483647 w 49"/>
                <a:gd name="T53" fmla="*/ 2147483647 h 29"/>
                <a:gd name="T54" fmla="*/ 2147483647 w 49"/>
                <a:gd name="T55" fmla="*/ 2147483647 h 29"/>
                <a:gd name="T56" fmla="*/ 2147483647 w 49"/>
                <a:gd name="T57" fmla="*/ 2147483647 h 29"/>
                <a:gd name="T58" fmla="*/ 2147483647 w 49"/>
                <a:gd name="T59" fmla="*/ 2147483647 h 29"/>
                <a:gd name="T60" fmla="*/ 2147483647 w 49"/>
                <a:gd name="T61" fmla="*/ 2147483647 h 29"/>
                <a:gd name="T62" fmla="*/ 2147483647 w 49"/>
                <a:gd name="T63" fmla="*/ 2147483647 h 29"/>
                <a:gd name="T64" fmla="*/ 2147483647 w 49"/>
                <a:gd name="T65" fmla="*/ 2147483647 h 29"/>
                <a:gd name="T66" fmla="*/ 2147483647 w 49"/>
                <a:gd name="T67" fmla="*/ 2147483647 h 29"/>
                <a:gd name="T68" fmla="*/ 2147483647 w 49"/>
                <a:gd name="T69" fmla="*/ 2147483647 h 29"/>
                <a:gd name="T70" fmla="*/ 2147483647 w 49"/>
                <a:gd name="T71" fmla="*/ 2147483647 h 29"/>
                <a:gd name="T72" fmla="*/ 2147483647 w 49"/>
                <a:gd name="T73" fmla="*/ 2147483647 h 29"/>
                <a:gd name="T74" fmla="*/ 2147483647 w 49"/>
                <a:gd name="T75" fmla="*/ 2147483647 h 29"/>
                <a:gd name="T76" fmla="*/ 2147483647 w 49"/>
                <a:gd name="T77" fmla="*/ 2147483647 h 29"/>
                <a:gd name="T78" fmla="*/ 2147483647 w 49"/>
                <a:gd name="T79" fmla="*/ 2147483647 h 29"/>
                <a:gd name="T80" fmla="*/ 0 w 49"/>
                <a:gd name="T81" fmla="*/ 2147483647 h 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"/>
                <a:gd name="T124" fmla="*/ 0 h 29"/>
                <a:gd name="T125" fmla="*/ 49 w 49"/>
                <a:gd name="T126" fmla="*/ 29 h 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" h="29">
                  <a:moveTo>
                    <a:pt x="0" y="27"/>
                  </a:moveTo>
                  <a:lnTo>
                    <a:pt x="2" y="27"/>
                  </a:lnTo>
                  <a:lnTo>
                    <a:pt x="2" y="29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7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5" y="27"/>
                  </a:lnTo>
                  <a:lnTo>
                    <a:pt x="21" y="25"/>
                  </a:lnTo>
                  <a:lnTo>
                    <a:pt x="27" y="24"/>
                  </a:lnTo>
                  <a:lnTo>
                    <a:pt x="32" y="20"/>
                  </a:lnTo>
                  <a:lnTo>
                    <a:pt x="39" y="17"/>
                  </a:lnTo>
                  <a:lnTo>
                    <a:pt x="44" y="14"/>
                  </a:lnTo>
                  <a:lnTo>
                    <a:pt x="48" y="8"/>
                  </a:lnTo>
                  <a:lnTo>
                    <a:pt x="49" y="3"/>
                  </a:lnTo>
                  <a:lnTo>
                    <a:pt x="44" y="2"/>
                  </a:lnTo>
                  <a:lnTo>
                    <a:pt x="38" y="2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2"/>
                  </a:lnTo>
                  <a:lnTo>
                    <a:pt x="12" y="3"/>
                  </a:lnTo>
                  <a:lnTo>
                    <a:pt x="9" y="5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0" y="17"/>
                  </a:lnTo>
                  <a:lnTo>
                    <a:pt x="9" y="19"/>
                  </a:lnTo>
                  <a:lnTo>
                    <a:pt x="7" y="20"/>
                  </a:lnTo>
                  <a:lnTo>
                    <a:pt x="5" y="22"/>
                  </a:lnTo>
                  <a:lnTo>
                    <a:pt x="4" y="24"/>
                  </a:lnTo>
                  <a:lnTo>
                    <a:pt x="2" y="2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04" name="Freeform 4490"/>
            <p:cNvSpPr>
              <a:spLocks/>
            </p:cNvSpPr>
            <p:nvPr/>
          </p:nvSpPr>
          <p:spPr bwMode="auto">
            <a:xfrm>
              <a:off x="3489325" y="4506913"/>
              <a:ext cx="79375" cy="47625"/>
            </a:xfrm>
            <a:custGeom>
              <a:avLst/>
              <a:gdLst>
                <a:gd name="T0" fmla="*/ 0 w 49"/>
                <a:gd name="T1" fmla="*/ 2147483647 h 29"/>
                <a:gd name="T2" fmla="*/ 2147483647 w 49"/>
                <a:gd name="T3" fmla="*/ 2147483647 h 29"/>
                <a:gd name="T4" fmla="*/ 2147483647 w 49"/>
                <a:gd name="T5" fmla="*/ 2147483647 h 29"/>
                <a:gd name="T6" fmla="*/ 2147483647 w 49"/>
                <a:gd name="T7" fmla="*/ 2147483647 h 29"/>
                <a:gd name="T8" fmla="*/ 2147483647 w 49"/>
                <a:gd name="T9" fmla="*/ 2147483647 h 29"/>
                <a:gd name="T10" fmla="*/ 2147483647 w 49"/>
                <a:gd name="T11" fmla="*/ 2147483647 h 29"/>
                <a:gd name="T12" fmla="*/ 2147483647 w 49"/>
                <a:gd name="T13" fmla="*/ 2147483647 h 29"/>
                <a:gd name="T14" fmla="*/ 2147483647 w 49"/>
                <a:gd name="T15" fmla="*/ 2147483647 h 29"/>
                <a:gd name="T16" fmla="*/ 2147483647 w 49"/>
                <a:gd name="T17" fmla="*/ 2147483647 h 29"/>
                <a:gd name="T18" fmla="*/ 2147483647 w 49"/>
                <a:gd name="T19" fmla="*/ 2147483647 h 29"/>
                <a:gd name="T20" fmla="*/ 2147483647 w 49"/>
                <a:gd name="T21" fmla="*/ 2147483647 h 29"/>
                <a:gd name="T22" fmla="*/ 2147483647 w 49"/>
                <a:gd name="T23" fmla="*/ 2147483647 h 29"/>
                <a:gd name="T24" fmla="*/ 2147483647 w 49"/>
                <a:gd name="T25" fmla="*/ 2147483647 h 29"/>
                <a:gd name="T26" fmla="*/ 2147483647 w 49"/>
                <a:gd name="T27" fmla="*/ 2147483647 h 29"/>
                <a:gd name="T28" fmla="*/ 2147483647 w 49"/>
                <a:gd name="T29" fmla="*/ 2147483647 h 29"/>
                <a:gd name="T30" fmla="*/ 2147483647 w 49"/>
                <a:gd name="T31" fmla="*/ 2147483647 h 29"/>
                <a:gd name="T32" fmla="*/ 2147483647 w 49"/>
                <a:gd name="T33" fmla="*/ 2147483647 h 29"/>
                <a:gd name="T34" fmla="*/ 2147483647 w 49"/>
                <a:gd name="T35" fmla="*/ 2147483647 h 29"/>
                <a:gd name="T36" fmla="*/ 2147483647 w 49"/>
                <a:gd name="T37" fmla="*/ 2147483647 h 29"/>
                <a:gd name="T38" fmla="*/ 2147483647 w 49"/>
                <a:gd name="T39" fmla="*/ 0 h 29"/>
                <a:gd name="T40" fmla="*/ 2147483647 w 49"/>
                <a:gd name="T41" fmla="*/ 0 h 29"/>
                <a:gd name="T42" fmla="*/ 2147483647 w 49"/>
                <a:gd name="T43" fmla="*/ 0 h 29"/>
                <a:gd name="T44" fmla="*/ 2147483647 w 49"/>
                <a:gd name="T45" fmla="*/ 2147483647 h 29"/>
                <a:gd name="T46" fmla="*/ 2147483647 w 49"/>
                <a:gd name="T47" fmla="*/ 2147483647 h 29"/>
                <a:gd name="T48" fmla="*/ 2147483647 w 49"/>
                <a:gd name="T49" fmla="*/ 2147483647 h 29"/>
                <a:gd name="T50" fmla="*/ 2147483647 w 49"/>
                <a:gd name="T51" fmla="*/ 2147483647 h 29"/>
                <a:gd name="T52" fmla="*/ 2147483647 w 49"/>
                <a:gd name="T53" fmla="*/ 2147483647 h 29"/>
                <a:gd name="T54" fmla="*/ 2147483647 w 49"/>
                <a:gd name="T55" fmla="*/ 2147483647 h 29"/>
                <a:gd name="T56" fmla="*/ 2147483647 w 49"/>
                <a:gd name="T57" fmla="*/ 2147483647 h 29"/>
                <a:gd name="T58" fmla="*/ 2147483647 w 49"/>
                <a:gd name="T59" fmla="*/ 2147483647 h 29"/>
                <a:gd name="T60" fmla="*/ 2147483647 w 49"/>
                <a:gd name="T61" fmla="*/ 2147483647 h 29"/>
                <a:gd name="T62" fmla="*/ 2147483647 w 49"/>
                <a:gd name="T63" fmla="*/ 2147483647 h 29"/>
                <a:gd name="T64" fmla="*/ 2147483647 w 49"/>
                <a:gd name="T65" fmla="*/ 2147483647 h 29"/>
                <a:gd name="T66" fmla="*/ 2147483647 w 49"/>
                <a:gd name="T67" fmla="*/ 2147483647 h 29"/>
                <a:gd name="T68" fmla="*/ 2147483647 w 49"/>
                <a:gd name="T69" fmla="*/ 2147483647 h 29"/>
                <a:gd name="T70" fmla="*/ 2147483647 w 49"/>
                <a:gd name="T71" fmla="*/ 2147483647 h 29"/>
                <a:gd name="T72" fmla="*/ 2147483647 w 49"/>
                <a:gd name="T73" fmla="*/ 2147483647 h 29"/>
                <a:gd name="T74" fmla="*/ 2147483647 w 49"/>
                <a:gd name="T75" fmla="*/ 2147483647 h 29"/>
                <a:gd name="T76" fmla="*/ 2147483647 w 49"/>
                <a:gd name="T77" fmla="*/ 2147483647 h 29"/>
                <a:gd name="T78" fmla="*/ 2147483647 w 49"/>
                <a:gd name="T79" fmla="*/ 2147483647 h 29"/>
                <a:gd name="T80" fmla="*/ 0 w 49"/>
                <a:gd name="T81" fmla="*/ 2147483647 h 29"/>
                <a:gd name="T82" fmla="*/ 0 w 49"/>
                <a:gd name="T83" fmla="*/ 2147483647 h 29"/>
                <a:gd name="T84" fmla="*/ 0 w 49"/>
                <a:gd name="T85" fmla="*/ 2147483647 h 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9"/>
                <a:gd name="T130" fmla="*/ 0 h 29"/>
                <a:gd name="T131" fmla="*/ 49 w 49"/>
                <a:gd name="T132" fmla="*/ 29 h 2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9" h="29">
                  <a:moveTo>
                    <a:pt x="0" y="27"/>
                  </a:moveTo>
                  <a:lnTo>
                    <a:pt x="2" y="27"/>
                  </a:lnTo>
                  <a:lnTo>
                    <a:pt x="2" y="29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7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5" y="27"/>
                  </a:lnTo>
                  <a:lnTo>
                    <a:pt x="21" y="25"/>
                  </a:lnTo>
                  <a:lnTo>
                    <a:pt x="27" y="24"/>
                  </a:lnTo>
                  <a:lnTo>
                    <a:pt x="32" y="20"/>
                  </a:lnTo>
                  <a:lnTo>
                    <a:pt x="39" y="17"/>
                  </a:lnTo>
                  <a:lnTo>
                    <a:pt x="44" y="14"/>
                  </a:lnTo>
                  <a:lnTo>
                    <a:pt x="48" y="8"/>
                  </a:lnTo>
                  <a:lnTo>
                    <a:pt x="49" y="3"/>
                  </a:lnTo>
                  <a:lnTo>
                    <a:pt x="44" y="2"/>
                  </a:lnTo>
                  <a:lnTo>
                    <a:pt x="38" y="2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2"/>
                  </a:lnTo>
                  <a:lnTo>
                    <a:pt x="12" y="3"/>
                  </a:lnTo>
                  <a:lnTo>
                    <a:pt x="9" y="5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0" y="17"/>
                  </a:lnTo>
                  <a:lnTo>
                    <a:pt x="9" y="19"/>
                  </a:lnTo>
                  <a:lnTo>
                    <a:pt x="7" y="20"/>
                  </a:lnTo>
                  <a:lnTo>
                    <a:pt x="5" y="22"/>
                  </a:lnTo>
                  <a:lnTo>
                    <a:pt x="4" y="24"/>
                  </a:lnTo>
                  <a:lnTo>
                    <a:pt x="2" y="25"/>
                  </a:lnTo>
                  <a:lnTo>
                    <a:pt x="0" y="2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05" name="Freeform 4491"/>
            <p:cNvSpPr>
              <a:spLocks/>
            </p:cNvSpPr>
            <p:nvPr/>
          </p:nvSpPr>
          <p:spPr bwMode="auto">
            <a:xfrm>
              <a:off x="3568700" y="4533900"/>
              <a:ext cx="44450" cy="26988"/>
            </a:xfrm>
            <a:custGeom>
              <a:avLst/>
              <a:gdLst>
                <a:gd name="T0" fmla="*/ 0 w 29"/>
                <a:gd name="T1" fmla="*/ 2147483647 h 17"/>
                <a:gd name="T2" fmla="*/ 2147483647 w 29"/>
                <a:gd name="T3" fmla="*/ 2147483647 h 17"/>
                <a:gd name="T4" fmla="*/ 2147483647 w 29"/>
                <a:gd name="T5" fmla="*/ 2147483647 h 17"/>
                <a:gd name="T6" fmla="*/ 2147483647 w 29"/>
                <a:gd name="T7" fmla="*/ 2147483647 h 17"/>
                <a:gd name="T8" fmla="*/ 2147483647 w 29"/>
                <a:gd name="T9" fmla="*/ 2147483647 h 17"/>
                <a:gd name="T10" fmla="*/ 2147483647 w 29"/>
                <a:gd name="T11" fmla="*/ 2147483647 h 17"/>
                <a:gd name="T12" fmla="*/ 2147483647 w 29"/>
                <a:gd name="T13" fmla="*/ 2147483647 h 17"/>
                <a:gd name="T14" fmla="*/ 2147483647 w 29"/>
                <a:gd name="T15" fmla="*/ 2147483647 h 17"/>
                <a:gd name="T16" fmla="*/ 2147483647 w 29"/>
                <a:gd name="T17" fmla="*/ 2147483647 h 17"/>
                <a:gd name="T18" fmla="*/ 2147483647 w 29"/>
                <a:gd name="T19" fmla="*/ 2147483647 h 17"/>
                <a:gd name="T20" fmla="*/ 2147483647 w 29"/>
                <a:gd name="T21" fmla="*/ 2147483647 h 17"/>
                <a:gd name="T22" fmla="*/ 2147483647 w 29"/>
                <a:gd name="T23" fmla="*/ 2147483647 h 17"/>
                <a:gd name="T24" fmla="*/ 2147483647 w 29"/>
                <a:gd name="T25" fmla="*/ 2147483647 h 17"/>
                <a:gd name="T26" fmla="*/ 2147483647 w 29"/>
                <a:gd name="T27" fmla="*/ 2147483647 h 17"/>
                <a:gd name="T28" fmla="*/ 2147483647 w 29"/>
                <a:gd name="T29" fmla="*/ 2147483647 h 17"/>
                <a:gd name="T30" fmla="*/ 2147483647 w 29"/>
                <a:gd name="T31" fmla="*/ 2147483647 h 17"/>
                <a:gd name="T32" fmla="*/ 2147483647 w 29"/>
                <a:gd name="T33" fmla="*/ 2147483647 h 17"/>
                <a:gd name="T34" fmla="*/ 2147483647 w 29"/>
                <a:gd name="T35" fmla="*/ 2147483647 h 17"/>
                <a:gd name="T36" fmla="*/ 2147483647 w 29"/>
                <a:gd name="T37" fmla="*/ 2147483647 h 17"/>
                <a:gd name="T38" fmla="*/ 2147483647 w 29"/>
                <a:gd name="T39" fmla="*/ 2147483647 h 17"/>
                <a:gd name="T40" fmla="*/ 2147483647 w 29"/>
                <a:gd name="T41" fmla="*/ 2147483647 h 17"/>
                <a:gd name="T42" fmla="*/ 2147483647 w 29"/>
                <a:gd name="T43" fmla="*/ 2147483647 h 17"/>
                <a:gd name="T44" fmla="*/ 2147483647 w 29"/>
                <a:gd name="T45" fmla="*/ 2147483647 h 17"/>
                <a:gd name="T46" fmla="*/ 2147483647 w 29"/>
                <a:gd name="T47" fmla="*/ 0 h 17"/>
                <a:gd name="T48" fmla="*/ 2147483647 w 29"/>
                <a:gd name="T49" fmla="*/ 0 h 17"/>
                <a:gd name="T50" fmla="*/ 0 w 29"/>
                <a:gd name="T51" fmla="*/ 2147483647 h 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9"/>
                <a:gd name="T79" fmla="*/ 0 h 17"/>
                <a:gd name="T80" fmla="*/ 29 w 29"/>
                <a:gd name="T81" fmla="*/ 17 h 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9" h="17">
                  <a:moveTo>
                    <a:pt x="0" y="12"/>
                  </a:moveTo>
                  <a:lnTo>
                    <a:pt x="2" y="13"/>
                  </a:lnTo>
                  <a:lnTo>
                    <a:pt x="4" y="15"/>
                  </a:lnTo>
                  <a:lnTo>
                    <a:pt x="5" y="17"/>
                  </a:lnTo>
                  <a:lnTo>
                    <a:pt x="9" y="17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06" name="Freeform 4492"/>
            <p:cNvSpPr>
              <a:spLocks/>
            </p:cNvSpPr>
            <p:nvPr/>
          </p:nvSpPr>
          <p:spPr bwMode="auto">
            <a:xfrm>
              <a:off x="3568700" y="4533900"/>
              <a:ext cx="44450" cy="26988"/>
            </a:xfrm>
            <a:custGeom>
              <a:avLst/>
              <a:gdLst>
                <a:gd name="T0" fmla="*/ 0 w 29"/>
                <a:gd name="T1" fmla="*/ 2147483647 h 17"/>
                <a:gd name="T2" fmla="*/ 2147483647 w 29"/>
                <a:gd name="T3" fmla="*/ 2147483647 h 17"/>
                <a:gd name="T4" fmla="*/ 2147483647 w 29"/>
                <a:gd name="T5" fmla="*/ 2147483647 h 17"/>
                <a:gd name="T6" fmla="*/ 2147483647 w 29"/>
                <a:gd name="T7" fmla="*/ 2147483647 h 17"/>
                <a:gd name="T8" fmla="*/ 2147483647 w 29"/>
                <a:gd name="T9" fmla="*/ 2147483647 h 17"/>
                <a:gd name="T10" fmla="*/ 2147483647 w 29"/>
                <a:gd name="T11" fmla="*/ 2147483647 h 17"/>
                <a:gd name="T12" fmla="*/ 2147483647 w 29"/>
                <a:gd name="T13" fmla="*/ 2147483647 h 17"/>
                <a:gd name="T14" fmla="*/ 2147483647 w 29"/>
                <a:gd name="T15" fmla="*/ 2147483647 h 17"/>
                <a:gd name="T16" fmla="*/ 2147483647 w 29"/>
                <a:gd name="T17" fmla="*/ 2147483647 h 17"/>
                <a:gd name="T18" fmla="*/ 2147483647 w 29"/>
                <a:gd name="T19" fmla="*/ 2147483647 h 17"/>
                <a:gd name="T20" fmla="*/ 2147483647 w 29"/>
                <a:gd name="T21" fmla="*/ 2147483647 h 17"/>
                <a:gd name="T22" fmla="*/ 2147483647 w 29"/>
                <a:gd name="T23" fmla="*/ 2147483647 h 17"/>
                <a:gd name="T24" fmla="*/ 2147483647 w 29"/>
                <a:gd name="T25" fmla="*/ 2147483647 h 17"/>
                <a:gd name="T26" fmla="*/ 2147483647 w 29"/>
                <a:gd name="T27" fmla="*/ 2147483647 h 17"/>
                <a:gd name="T28" fmla="*/ 2147483647 w 29"/>
                <a:gd name="T29" fmla="*/ 2147483647 h 17"/>
                <a:gd name="T30" fmla="*/ 2147483647 w 29"/>
                <a:gd name="T31" fmla="*/ 2147483647 h 17"/>
                <a:gd name="T32" fmla="*/ 2147483647 w 29"/>
                <a:gd name="T33" fmla="*/ 2147483647 h 17"/>
                <a:gd name="T34" fmla="*/ 2147483647 w 29"/>
                <a:gd name="T35" fmla="*/ 2147483647 h 17"/>
                <a:gd name="T36" fmla="*/ 2147483647 w 29"/>
                <a:gd name="T37" fmla="*/ 2147483647 h 17"/>
                <a:gd name="T38" fmla="*/ 2147483647 w 29"/>
                <a:gd name="T39" fmla="*/ 2147483647 h 17"/>
                <a:gd name="T40" fmla="*/ 2147483647 w 29"/>
                <a:gd name="T41" fmla="*/ 2147483647 h 17"/>
                <a:gd name="T42" fmla="*/ 2147483647 w 29"/>
                <a:gd name="T43" fmla="*/ 2147483647 h 17"/>
                <a:gd name="T44" fmla="*/ 2147483647 w 29"/>
                <a:gd name="T45" fmla="*/ 2147483647 h 17"/>
                <a:gd name="T46" fmla="*/ 2147483647 w 29"/>
                <a:gd name="T47" fmla="*/ 0 h 17"/>
                <a:gd name="T48" fmla="*/ 2147483647 w 29"/>
                <a:gd name="T49" fmla="*/ 0 h 17"/>
                <a:gd name="T50" fmla="*/ 2147483647 w 29"/>
                <a:gd name="T51" fmla="*/ 0 h 17"/>
                <a:gd name="T52" fmla="*/ 0 w 29"/>
                <a:gd name="T53" fmla="*/ 2147483647 h 17"/>
                <a:gd name="T54" fmla="*/ 0 w 29"/>
                <a:gd name="T55" fmla="*/ 2147483647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9"/>
                <a:gd name="T85" fmla="*/ 0 h 17"/>
                <a:gd name="T86" fmla="*/ 29 w 29"/>
                <a:gd name="T87" fmla="*/ 17 h 1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9" h="17">
                  <a:moveTo>
                    <a:pt x="0" y="12"/>
                  </a:moveTo>
                  <a:lnTo>
                    <a:pt x="2" y="13"/>
                  </a:lnTo>
                  <a:lnTo>
                    <a:pt x="4" y="15"/>
                  </a:lnTo>
                  <a:lnTo>
                    <a:pt x="5" y="17"/>
                  </a:lnTo>
                  <a:lnTo>
                    <a:pt x="9" y="17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0" y="1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07" name="Freeform 4493"/>
            <p:cNvSpPr>
              <a:spLocks/>
            </p:cNvSpPr>
            <p:nvPr/>
          </p:nvSpPr>
          <p:spPr bwMode="auto">
            <a:xfrm>
              <a:off x="3511550" y="4441825"/>
              <a:ext cx="90488" cy="42863"/>
            </a:xfrm>
            <a:custGeom>
              <a:avLst/>
              <a:gdLst>
                <a:gd name="T0" fmla="*/ 2147483647 w 56"/>
                <a:gd name="T1" fmla="*/ 2147483647 h 26"/>
                <a:gd name="T2" fmla="*/ 2147483647 w 56"/>
                <a:gd name="T3" fmla="*/ 2147483647 h 26"/>
                <a:gd name="T4" fmla="*/ 2147483647 w 56"/>
                <a:gd name="T5" fmla="*/ 2147483647 h 26"/>
                <a:gd name="T6" fmla="*/ 2147483647 w 56"/>
                <a:gd name="T7" fmla="*/ 2147483647 h 26"/>
                <a:gd name="T8" fmla="*/ 2147483647 w 56"/>
                <a:gd name="T9" fmla="*/ 2147483647 h 26"/>
                <a:gd name="T10" fmla="*/ 2147483647 w 56"/>
                <a:gd name="T11" fmla="*/ 2147483647 h 26"/>
                <a:gd name="T12" fmla="*/ 2147483647 w 56"/>
                <a:gd name="T13" fmla="*/ 2147483647 h 26"/>
                <a:gd name="T14" fmla="*/ 2147483647 w 56"/>
                <a:gd name="T15" fmla="*/ 2147483647 h 26"/>
                <a:gd name="T16" fmla="*/ 2147483647 w 56"/>
                <a:gd name="T17" fmla="*/ 2147483647 h 26"/>
                <a:gd name="T18" fmla="*/ 2147483647 w 56"/>
                <a:gd name="T19" fmla="*/ 2147483647 h 26"/>
                <a:gd name="T20" fmla="*/ 2147483647 w 56"/>
                <a:gd name="T21" fmla="*/ 2147483647 h 26"/>
                <a:gd name="T22" fmla="*/ 2147483647 w 56"/>
                <a:gd name="T23" fmla="*/ 2147483647 h 26"/>
                <a:gd name="T24" fmla="*/ 2147483647 w 56"/>
                <a:gd name="T25" fmla="*/ 2147483647 h 26"/>
                <a:gd name="T26" fmla="*/ 2147483647 w 56"/>
                <a:gd name="T27" fmla="*/ 2147483647 h 26"/>
                <a:gd name="T28" fmla="*/ 2147483647 w 56"/>
                <a:gd name="T29" fmla="*/ 2147483647 h 26"/>
                <a:gd name="T30" fmla="*/ 2147483647 w 56"/>
                <a:gd name="T31" fmla="*/ 2147483647 h 26"/>
                <a:gd name="T32" fmla="*/ 2147483647 w 56"/>
                <a:gd name="T33" fmla="*/ 2147483647 h 26"/>
                <a:gd name="T34" fmla="*/ 2147483647 w 56"/>
                <a:gd name="T35" fmla="*/ 2147483647 h 26"/>
                <a:gd name="T36" fmla="*/ 2147483647 w 56"/>
                <a:gd name="T37" fmla="*/ 2147483647 h 26"/>
                <a:gd name="T38" fmla="*/ 2147483647 w 56"/>
                <a:gd name="T39" fmla="*/ 2147483647 h 26"/>
                <a:gd name="T40" fmla="*/ 2147483647 w 56"/>
                <a:gd name="T41" fmla="*/ 2147483647 h 26"/>
                <a:gd name="T42" fmla="*/ 2147483647 w 56"/>
                <a:gd name="T43" fmla="*/ 2147483647 h 26"/>
                <a:gd name="T44" fmla="*/ 2147483647 w 56"/>
                <a:gd name="T45" fmla="*/ 2147483647 h 26"/>
                <a:gd name="T46" fmla="*/ 2147483647 w 56"/>
                <a:gd name="T47" fmla="*/ 2147483647 h 26"/>
                <a:gd name="T48" fmla="*/ 0 w 56"/>
                <a:gd name="T49" fmla="*/ 2147483647 h 26"/>
                <a:gd name="T50" fmla="*/ 0 w 56"/>
                <a:gd name="T51" fmla="*/ 2147483647 h 26"/>
                <a:gd name="T52" fmla="*/ 0 w 56"/>
                <a:gd name="T53" fmla="*/ 2147483647 h 26"/>
                <a:gd name="T54" fmla="*/ 0 w 56"/>
                <a:gd name="T55" fmla="*/ 2147483647 h 26"/>
                <a:gd name="T56" fmla="*/ 2147483647 w 56"/>
                <a:gd name="T57" fmla="*/ 2147483647 h 26"/>
                <a:gd name="T58" fmla="*/ 2147483647 w 56"/>
                <a:gd name="T59" fmla="*/ 2147483647 h 26"/>
                <a:gd name="T60" fmla="*/ 2147483647 w 56"/>
                <a:gd name="T61" fmla="*/ 0 h 26"/>
                <a:gd name="T62" fmla="*/ 2147483647 w 56"/>
                <a:gd name="T63" fmla="*/ 0 h 26"/>
                <a:gd name="T64" fmla="*/ 2147483647 w 56"/>
                <a:gd name="T65" fmla="*/ 0 h 26"/>
                <a:gd name="T66" fmla="*/ 2147483647 w 56"/>
                <a:gd name="T67" fmla="*/ 0 h 26"/>
                <a:gd name="T68" fmla="*/ 2147483647 w 56"/>
                <a:gd name="T69" fmla="*/ 0 h 26"/>
                <a:gd name="T70" fmla="*/ 2147483647 w 56"/>
                <a:gd name="T71" fmla="*/ 0 h 26"/>
                <a:gd name="T72" fmla="*/ 2147483647 w 56"/>
                <a:gd name="T73" fmla="*/ 0 h 26"/>
                <a:gd name="T74" fmla="*/ 2147483647 w 56"/>
                <a:gd name="T75" fmla="*/ 2147483647 h 26"/>
                <a:gd name="T76" fmla="*/ 2147483647 w 56"/>
                <a:gd name="T77" fmla="*/ 2147483647 h 26"/>
                <a:gd name="T78" fmla="*/ 2147483647 w 56"/>
                <a:gd name="T79" fmla="*/ 2147483647 h 26"/>
                <a:gd name="T80" fmla="*/ 2147483647 w 56"/>
                <a:gd name="T81" fmla="*/ 2147483647 h 26"/>
                <a:gd name="T82" fmla="*/ 2147483647 w 56"/>
                <a:gd name="T83" fmla="*/ 2147483647 h 26"/>
                <a:gd name="T84" fmla="*/ 2147483647 w 56"/>
                <a:gd name="T85" fmla="*/ 2147483647 h 26"/>
                <a:gd name="T86" fmla="*/ 2147483647 w 56"/>
                <a:gd name="T87" fmla="*/ 2147483647 h 26"/>
                <a:gd name="T88" fmla="*/ 2147483647 w 56"/>
                <a:gd name="T89" fmla="*/ 2147483647 h 26"/>
                <a:gd name="T90" fmla="*/ 2147483647 w 56"/>
                <a:gd name="T91" fmla="*/ 2147483647 h 26"/>
                <a:gd name="T92" fmla="*/ 2147483647 w 56"/>
                <a:gd name="T93" fmla="*/ 2147483647 h 26"/>
                <a:gd name="T94" fmla="*/ 2147483647 w 56"/>
                <a:gd name="T95" fmla="*/ 2147483647 h 26"/>
                <a:gd name="T96" fmla="*/ 2147483647 w 56"/>
                <a:gd name="T97" fmla="*/ 2147483647 h 26"/>
                <a:gd name="T98" fmla="*/ 2147483647 w 56"/>
                <a:gd name="T99" fmla="*/ 2147483647 h 26"/>
                <a:gd name="T100" fmla="*/ 2147483647 w 56"/>
                <a:gd name="T101" fmla="*/ 2147483647 h 26"/>
                <a:gd name="T102" fmla="*/ 2147483647 w 56"/>
                <a:gd name="T103" fmla="*/ 2147483647 h 26"/>
                <a:gd name="T104" fmla="*/ 2147483647 w 56"/>
                <a:gd name="T105" fmla="*/ 2147483647 h 26"/>
                <a:gd name="T106" fmla="*/ 2147483647 w 56"/>
                <a:gd name="T107" fmla="*/ 2147483647 h 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"/>
                <a:gd name="T163" fmla="*/ 0 h 26"/>
                <a:gd name="T164" fmla="*/ 56 w 56"/>
                <a:gd name="T165" fmla="*/ 26 h 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" h="26">
                  <a:moveTo>
                    <a:pt x="37" y="21"/>
                  </a:moveTo>
                  <a:lnTo>
                    <a:pt x="35" y="21"/>
                  </a:lnTo>
                  <a:lnTo>
                    <a:pt x="34" y="21"/>
                  </a:lnTo>
                  <a:lnTo>
                    <a:pt x="32" y="21"/>
                  </a:lnTo>
                  <a:lnTo>
                    <a:pt x="30" y="21"/>
                  </a:lnTo>
                  <a:lnTo>
                    <a:pt x="29" y="21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2" y="17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" y="4"/>
                  </a:lnTo>
                  <a:lnTo>
                    <a:pt x="5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7" y="2"/>
                  </a:lnTo>
                  <a:lnTo>
                    <a:pt x="42" y="4"/>
                  </a:lnTo>
                  <a:lnTo>
                    <a:pt x="46" y="6"/>
                  </a:lnTo>
                  <a:lnTo>
                    <a:pt x="49" y="6"/>
                  </a:lnTo>
                  <a:lnTo>
                    <a:pt x="52" y="7"/>
                  </a:lnTo>
                  <a:lnTo>
                    <a:pt x="56" y="7"/>
                  </a:lnTo>
                  <a:lnTo>
                    <a:pt x="56" y="16"/>
                  </a:lnTo>
                  <a:lnTo>
                    <a:pt x="54" y="19"/>
                  </a:lnTo>
                  <a:lnTo>
                    <a:pt x="51" y="21"/>
                  </a:lnTo>
                  <a:lnTo>
                    <a:pt x="49" y="22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9" y="21"/>
                  </a:lnTo>
                  <a:lnTo>
                    <a:pt x="35" y="21"/>
                  </a:lnTo>
                  <a:lnTo>
                    <a:pt x="32" y="19"/>
                  </a:lnTo>
                  <a:lnTo>
                    <a:pt x="34" y="19"/>
                  </a:lnTo>
                  <a:lnTo>
                    <a:pt x="37" y="2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08" name="Freeform 4494"/>
            <p:cNvSpPr>
              <a:spLocks/>
            </p:cNvSpPr>
            <p:nvPr/>
          </p:nvSpPr>
          <p:spPr bwMode="auto">
            <a:xfrm>
              <a:off x="3511550" y="4441825"/>
              <a:ext cx="90488" cy="42863"/>
            </a:xfrm>
            <a:custGeom>
              <a:avLst/>
              <a:gdLst>
                <a:gd name="T0" fmla="*/ 2147483647 w 56"/>
                <a:gd name="T1" fmla="*/ 2147483647 h 26"/>
                <a:gd name="T2" fmla="*/ 2147483647 w 56"/>
                <a:gd name="T3" fmla="*/ 2147483647 h 26"/>
                <a:gd name="T4" fmla="*/ 2147483647 w 56"/>
                <a:gd name="T5" fmla="*/ 2147483647 h 26"/>
                <a:gd name="T6" fmla="*/ 2147483647 w 56"/>
                <a:gd name="T7" fmla="*/ 2147483647 h 26"/>
                <a:gd name="T8" fmla="*/ 2147483647 w 56"/>
                <a:gd name="T9" fmla="*/ 2147483647 h 26"/>
                <a:gd name="T10" fmla="*/ 2147483647 w 56"/>
                <a:gd name="T11" fmla="*/ 2147483647 h 26"/>
                <a:gd name="T12" fmla="*/ 2147483647 w 56"/>
                <a:gd name="T13" fmla="*/ 2147483647 h 26"/>
                <a:gd name="T14" fmla="*/ 2147483647 w 56"/>
                <a:gd name="T15" fmla="*/ 2147483647 h 26"/>
                <a:gd name="T16" fmla="*/ 2147483647 w 56"/>
                <a:gd name="T17" fmla="*/ 2147483647 h 26"/>
                <a:gd name="T18" fmla="*/ 2147483647 w 56"/>
                <a:gd name="T19" fmla="*/ 2147483647 h 26"/>
                <a:gd name="T20" fmla="*/ 2147483647 w 56"/>
                <a:gd name="T21" fmla="*/ 2147483647 h 26"/>
                <a:gd name="T22" fmla="*/ 2147483647 w 56"/>
                <a:gd name="T23" fmla="*/ 2147483647 h 26"/>
                <a:gd name="T24" fmla="*/ 2147483647 w 56"/>
                <a:gd name="T25" fmla="*/ 2147483647 h 26"/>
                <a:gd name="T26" fmla="*/ 2147483647 w 56"/>
                <a:gd name="T27" fmla="*/ 2147483647 h 26"/>
                <a:gd name="T28" fmla="*/ 2147483647 w 56"/>
                <a:gd name="T29" fmla="*/ 2147483647 h 26"/>
                <a:gd name="T30" fmla="*/ 2147483647 w 56"/>
                <a:gd name="T31" fmla="*/ 2147483647 h 26"/>
                <a:gd name="T32" fmla="*/ 2147483647 w 56"/>
                <a:gd name="T33" fmla="*/ 2147483647 h 26"/>
                <a:gd name="T34" fmla="*/ 2147483647 w 56"/>
                <a:gd name="T35" fmla="*/ 2147483647 h 26"/>
                <a:gd name="T36" fmla="*/ 2147483647 w 56"/>
                <a:gd name="T37" fmla="*/ 2147483647 h 26"/>
                <a:gd name="T38" fmla="*/ 2147483647 w 56"/>
                <a:gd name="T39" fmla="*/ 2147483647 h 26"/>
                <a:gd name="T40" fmla="*/ 2147483647 w 56"/>
                <a:gd name="T41" fmla="*/ 2147483647 h 26"/>
                <a:gd name="T42" fmla="*/ 2147483647 w 56"/>
                <a:gd name="T43" fmla="*/ 2147483647 h 26"/>
                <a:gd name="T44" fmla="*/ 2147483647 w 56"/>
                <a:gd name="T45" fmla="*/ 2147483647 h 26"/>
                <a:gd name="T46" fmla="*/ 2147483647 w 56"/>
                <a:gd name="T47" fmla="*/ 2147483647 h 26"/>
                <a:gd name="T48" fmla="*/ 2147483647 w 56"/>
                <a:gd name="T49" fmla="*/ 2147483647 h 26"/>
                <a:gd name="T50" fmla="*/ 2147483647 w 56"/>
                <a:gd name="T51" fmla="*/ 2147483647 h 26"/>
                <a:gd name="T52" fmla="*/ 0 w 56"/>
                <a:gd name="T53" fmla="*/ 2147483647 h 26"/>
                <a:gd name="T54" fmla="*/ 0 w 56"/>
                <a:gd name="T55" fmla="*/ 2147483647 h 26"/>
                <a:gd name="T56" fmla="*/ 0 w 56"/>
                <a:gd name="T57" fmla="*/ 2147483647 h 26"/>
                <a:gd name="T58" fmla="*/ 0 w 56"/>
                <a:gd name="T59" fmla="*/ 2147483647 h 26"/>
                <a:gd name="T60" fmla="*/ 2147483647 w 56"/>
                <a:gd name="T61" fmla="*/ 2147483647 h 26"/>
                <a:gd name="T62" fmla="*/ 2147483647 w 56"/>
                <a:gd name="T63" fmla="*/ 2147483647 h 26"/>
                <a:gd name="T64" fmla="*/ 2147483647 w 56"/>
                <a:gd name="T65" fmla="*/ 0 h 26"/>
                <a:gd name="T66" fmla="*/ 2147483647 w 56"/>
                <a:gd name="T67" fmla="*/ 0 h 26"/>
                <a:gd name="T68" fmla="*/ 2147483647 w 56"/>
                <a:gd name="T69" fmla="*/ 0 h 26"/>
                <a:gd name="T70" fmla="*/ 2147483647 w 56"/>
                <a:gd name="T71" fmla="*/ 0 h 26"/>
                <a:gd name="T72" fmla="*/ 2147483647 w 56"/>
                <a:gd name="T73" fmla="*/ 0 h 26"/>
                <a:gd name="T74" fmla="*/ 2147483647 w 56"/>
                <a:gd name="T75" fmla="*/ 0 h 26"/>
                <a:gd name="T76" fmla="*/ 2147483647 w 56"/>
                <a:gd name="T77" fmla="*/ 0 h 26"/>
                <a:gd name="T78" fmla="*/ 2147483647 w 56"/>
                <a:gd name="T79" fmla="*/ 2147483647 h 26"/>
                <a:gd name="T80" fmla="*/ 2147483647 w 56"/>
                <a:gd name="T81" fmla="*/ 2147483647 h 26"/>
                <a:gd name="T82" fmla="*/ 2147483647 w 56"/>
                <a:gd name="T83" fmla="*/ 2147483647 h 26"/>
                <a:gd name="T84" fmla="*/ 2147483647 w 56"/>
                <a:gd name="T85" fmla="*/ 2147483647 h 26"/>
                <a:gd name="T86" fmla="*/ 2147483647 w 56"/>
                <a:gd name="T87" fmla="*/ 2147483647 h 26"/>
                <a:gd name="T88" fmla="*/ 2147483647 w 56"/>
                <a:gd name="T89" fmla="*/ 2147483647 h 26"/>
                <a:gd name="T90" fmla="*/ 2147483647 w 56"/>
                <a:gd name="T91" fmla="*/ 2147483647 h 26"/>
                <a:gd name="T92" fmla="*/ 2147483647 w 56"/>
                <a:gd name="T93" fmla="*/ 2147483647 h 26"/>
                <a:gd name="T94" fmla="*/ 2147483647 w 56"/>
                <a:gd name="T95" fmla="*/ 2147483647 h 26"/>
                <a:gd name="T96" fmla="*/ 2147483647 w 56"/>
                <a:gd name="T97" fmla="*/ 2147483647 h 26"/>
                <a:gd name="T98" fmla="*/ 2147483647 w 56"/>
                <a:gd name="T99" fmla="*/ 2147483647 h 26"/>
                <a:gd name="T100" fmla="*/ 2147483647 w 56"/>
                <a:gd name="T101" fmla="*/ 2147483647 h 26"/>
                <a:gd name="T102" fmla="*/ 2147483647 w 56"/>
                <a:gd name="T103" fmla="*/ 2147483647 h 26"/>
                <a:gd name="T104" fmla="*/ 2147483647 w 56"/>
                <a:gd name="T105" fmla="*/ 2147483647 h 26"/>
                <a:gd name="T106" fmla="*/ 2147483647 w 56"/>
                <a:gd name="T107" fmla="*/ 2147483647 h 26"/>
                <a:gd name="T108" fmla="*/ 2147483647 w 56"/>
                <a:gd name="T109" fmla="*/ 2147483647 h 26"/>
                <a:gd name="T110" fmla="*/ 2147483647 w 56"/>
                <a:gd name="T111" fmla="*/ 2147483647 h 26"/>
                <a:gd name="T112" fmla="*/ 2147483647 w 56"/>
                <a:gd name="T113" fmla="*/ 2147483647 h 26"/>
                <a:gd name="T114" fmla="*/ 2147483647 w 56"/>
                <a:gd name="T115" fmla="*/ 2147483647 h 26"/>
                <a:gd name="T116" fmla="*/ 2147483647 w 56"/>
                <a:gd name="T117" fmla="*/ 2147483647 h 26"/>
                <a:gd name="T118" fmla="*/ 2147483647 w 56"/>
                <a:gd name="T119" fmla="*/ 2147483647 h 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6"/>
                <a:gd name="T181" fmla="*/ 0 h 26"/>
                <a:gd name="T182" fmla="*/ 56 w 56"/>
                <a:gd name="T183" fmla="*/ 26 h 2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6" h="26">
                  <a:moveTo>
                    <a:pt x="37" y="21"/>
                  </a:moveTo>
                  <a:lnTo>
                    <a:pt x="35" y="21"/>
                  </a:lnTo>
                  <a:lnTo>
                    <a:pt x="34" y="21"/>
                  </a:lnTo>
                  <a:lnTo>
                    <a:pt x="32" y="21"/>
                  </a:lnTo>
                  <a:lnTo>
                    <a:pt x="30" y="21"/>
                  </a:lnTo>
                  <a:lnTo>
                    <a:pt x="29" y="21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2" y="17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" y="4"/>
                  </a:lnTo>
                  <a:lnTo>
                    <a:pt x="5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7" y="2"/>
                  </a:lnTo>
                  <a:lnTo>
                    <a:pt x="42" y="4"/>
                  </a:lnTo>
                  <a:lnTo>
                    <a:pt x="46" y="6"/>
                  </a:lnTo>
                  <a:lnTo>
                    <a:pt x="49" y="6"/>
                  </a:lnTo>
                  <a:lnTo>
                    <a:pt x="52" y="7"/>
                  </a:lnTo>
                  <a:lnTo>
                    <a:pt x="56" y="7"/>
                  </a:lnTo>
                  <a:lnTo>
                    <a:pt x="56" y="16"/>
                  </a:lnTo>
                  <a:lnTo>
                    <a:pt x="54" y="19"/>
                  </a:lnTo>
                  <a:lnTo>
                    <a:pt x="51" y="21"/>
                  </a:lnTo>
                  <a:lnTo>
                    <a:pt x="49" y="22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9" y="21"/>
                  </a:lnTo>
                  <a:lnTo>
                    <a:pt x="35" y="21"/>
                  </a:lnTo>
                  <a:lnTo>
                    <a:pt x="32" y="19"/>
                  </a:lnTo>
                  <a:lnTo>
                    <a:pt x="34" y="19"/>
                  </a:lnTo>
                  <a:lnTo>
                    <a:pt x="37" y="21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09" name="Freeform 4495"/>
            <p:cNvSpPr>
              <a:spLocks/>
            </p:cNvSpPr>
            <p:nvPr/>
          </p:nvSpPr>
          <p:spPr bwMode="auto">
            <a:xfrm>
              <a:off x="3619500" y="4452938"/>
              <a:ext cx="63500" cy="26987"/>
            </a:xfrm>
            <a:custGeom>
              <a:avLst/>
              <a:gdLst>
                <a:gd name="T0" fmla="*/ 2147483647 w 39"/>
                <a:gd name="T1" fmla="*/ 2147483647 h 17"/>
                <a:gd name="T2" fmla="*/ 2147483647 w 39"/>
                <a:gd name="T3" fmla="*/ 2147483647 h 17"/>
                <a:gd name="T4" fmla="*/ 2147483647 w 39"/>
                <a:gd name="T5" fmla="*/ 2147483647 h 17"/>
                <a:gd name="T6" fmla="*/ 2147483647 w 39"/>
                <a:gd name="T7" fmla="*/ 2147483647 h 17"/>
                <a:gd name="T8" fmla="*/ 2147483647 w 39"/>
                <a:gd name="T9" fmla="*/ 2147483647 h 17"/>
                <a:gd name="T10" fmla="*/ 2147483647 w 39"/>
                <a:gd name="T11" fmla="*/ 2147483647 h 17"/>
                <a:gd name="T12" fmla="*/ 2147483647 w 39"/>
                <a:gd name="T13" fmla="*/ 2147483647 h 17"/>
                <a:gd name="T14" fmla="*/ 2147483647 w 39"/>
                <a:gd name="T15" fmla="*/ 2147483647 h 17"/>
                <a:gd name="T16" fmla="*/ 2147483647 w 39"/>
                <a:gd name="T17" fmla="*/ 2147483647 h 17"/>
                <a:gd name="T18" fmla="*/ 2147483647 w 39"/>
                <a:gd name="T19" fmla="*/ 2147483647 h 17"/>
                <a:gd name="T20" fmla="*/ 2147483647 w 39"/>
                <a:gd name="T21" fmla="*/ 2147483647 h 17"/>
                <a:gd name="T22" fmla="*/ 2147483647 w 39"/>
                <a:gd name="T23" fmla="*/ 2147483647 h 17"/>
                <a:gd name="T24" fmla="*/ 2147483647 w 39"/>
                <a:gd name="T25" fmla="*/ 0 h 17"/>
                <a:gd name="T26" fmla="*/ 2147483647 w 39"/>
                <a:gd name="T27" fmla="*/ 2147483647 h 17"/>
                <a:gd name="T28" fmla="*/ 2147483647 w 39"/>
                <a:gd name="T29" fmla="*/ 2147483647 h 17"/>
                <a:gd name="T30" fmla="*/ 2147483647 w 39"/>
                <a:gd name="T31" fmla="*/ 2147483647 h 17"/>
                <a:gd name="T32" fmla="*/ 0 w 39"/>
                <a:gd name="T33" fmla="*/ 2147483647 h 17"/>
                <a:gd name="T34" fmla="*/ 0 w 39"/>
                <a:gd name="T35" fmla="*/ 2147483647 h 17"/>
                <a:gd name="T36" fmla="*/ 2147483647 w 39"/>
                <a:gd name="T37" fmla="*/ 2147483647 h 17"/>
                <a:gd name="T38" fmla="*/ 2147483647 w 39"/>
                <a:gd name="T39" fmla="*/ 2147483647 h 17"/>
                <a:gd name="T40" fmla="*/ 2147483647 w 39"/>
                <a:gd name="T41" fmla="*/ 2147483647 h 17"/>
                <a:gd name="T42" fmla="*/ 2147483647 w 39"/>
                <a:gd name="T43" fmla="*/ 2147483647 h 17"/>
                <a:gd name="T44" fmla="*/ 2147483647 w 39"/>
                <a:gd name="T45" fmla="*/ 2147483647 h 17"/>
                <a:gd name="T46" fmla="*/ 2147483647 w 39"/>
                <a:gd name="T47" fmla="*/ 2147483647 h 17"/>
                <a:gd name="T48" fmla="*/ 2147483647 w 39"/>
                <a:gd name="T49" fmla="*/ 2147483647 h 17"/>
                <a:gd name="T50" fmla="*/ 2147483647 w 39"/>
                <a:gd name="T51" fmla="*/ 2147483647 h 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9"/>
                <a:gd name="T79" fmla="*/ 0 h 17"/>
                <a:gd name="T80" fmla="*/ 39 w 39"/>
                <a:gd name="T81" fmla="*/ 17 h 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9" h="17">
                  <a:moveTo>
                    <a:pt x="10" y="17"/>
                  </a:moveTo>
                  <a:lnTo>
                    <a:pt x="17" y="17"/>
                  </a:lnTo>
                  <a:lnTo>
                    <a:pt x="22" y="17"/>
                  </a:lnTo>
                  <a:lnTo>
                    <a:pt x="27" y="17"/>
                  </a:lnTo>
                  <a:lnTo>
                    <a:pt x="31" y="15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9"/>
                  </a:lnTo>
                  <a:lnTo>
                    <a:pt x="39" y="5"/>
                  </a:lnTo>
                  <a:lnTo>
                    <a:pt x="34" y="4"/>
                  </a:lnTo>
                  <a:lnTo>
                    <a:pt x="29" y="2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9" y="2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10" name="Freeform 4496"/>
            <p:cNvSpPr>
              <a:spLocks/>
            </p:cNvSpPr>
            <p:nvPr/>
          </p:nvSpPr>
          <p:spPr bwMode="auto">
            <a:xfrm>
              <a:off x="3619500" y="4452938"/>
              <a:ext cx="63500" cy="26987"/>
            </a:xfrm>
            <a:custGeom>
              <a:avLst/>
              <a:gdLst>
                <a:gd name="T0" fmla="*/ 2147483647 w 39"/>
                <a:gd name="T1" fmla="*/ 2147483647 h 17"/>
                <a:gd name="T2" fmla="*/ 2147483647 w 39"/>
                <a:gd name="T3" fmla="*/ 2147483647 h 17"/>
                <a:gd name="T4" fmla="*/ 2147483647 w 39"/>
                <a:gd name="T5" fmla="*/ 2147483647 h 17"/>
                <a:gd name="T6" fmla="*/ 2147483647 w 39"/>
                <a:gd name="T7" fmla="*/ 2147483647 h 17"/>
                <a:gd name="T8" fmla="*/ 2147483647 w 39"/>
                <a:gd name="T9" fmla="*/ 2147483647 h 17"/>
                <a:gd name="T10" fmla="*/ 2147483647 w 39"/>
                <a:gd name="T11" fmla="*/ 2147483647 h 17"/>
                <a:gd name="T12" fmla="*/ 2147483647 w 39"/>
                <a:gd name="T13" fmla="*/ 2147483647 h 17"/>
                <a:gd name="T14" fmla="*/ 2147483647 w 39"/>
                <a:gd name="T15" fmla="*/ 2147483647 h 17"/>
                <a:gd name="T16" fmla="*/ 2147483647 w 39"/>
                <a:gd name="T17" fmla="*/ 2147483647 h 17"/>
                <a:gd name="T18" fmla="*/ 2147483647 w 39"/>
                <a:gd name="T19" fmla="*/ 2147483647 h 17"/>
                <a:gd name="T20" fmla="*/ 2147483647 w 39"/>
                <a:gd name="T21" fmla="*/ 2147483647 h 17"/>
                <a:gd name="T22" fmla="*/ 2147483647 w 39"/>
                <a:gd name="T23" fmla="*/ 2147483647 h 17"/>
                <a:gd name="T24" fmla="*/ 2147483647 w 39"/>
                <a:gd name="T25" fmla="*/ 0 h 17"/>
                <a:gd name="T26" fmla="*/ 2147483647 w 39"/>
                <a:gd name="T27" fmla="*/ 2147483647 h 17"/>
                <a:gd name="T28" fmla="*/ 2147483647 w 39"/>
                <a:gd name="T29" fmla="*/ 2147483647 h 17"/>
                <a:gd name="T30" fmla="*/ 2147483647 w 39"/>
                <a:gd name="T31" fmla="*/ 2147483647 h 17"/>
                <a:gd name="T32" fmla="*/ 0 w 39"/>
                <a:gd name="T33" fmla="*/ 2147483647 h 17"/>
                <a:gd name="T34" fmla="*/ 0 w 39"/>
                <a:gd name="T35" fmla="*/ 2147483647 h 17"/>
                <a:gd name="T36" fmla="*/ 0 w 39"/>
                <a:gd name="T37" fmla="*/ 2147483647 h 17"/>
                <a:gd name="T38" fmla="*/ 0 w 39"/>
                <a:gd name="T39" fmla="*/ 2147483647 h 17"/>
                <a:gd name="T40" fmla="*/ 2147483647 w 39"/>
                <a:gd name="T41" fmla="*/ 2147483647 h 17"/>
                <a:gd name="T42" fmla="*/ 2147483647 w 39"/>
                <a:gd name="T43" fmla="*/ 2147483647 h 17"/>
                <a:gd name="T44" fmla="*/ 2147483647 w 39"/>
                <a:gd name="T45" fmla="*/ 2147483647 h 17"/>
                <a:gd name="T46" fmla="*/ 2147483647 w 39"/>
                <a:gd name="T47" fmla="*/ 2147483647 h 17"/>
                <a:gd name="T48" fmla="*/ 2147483647 w 39"/>
                <a:gd name="T49" fmla="*/ 2147483647 h 17"/>
                <a:gd name="T50" fmla="*/ 2147483647 w 39"/>
                <a:gd name="T51" fmla="*/ 2147483647 h 17"/>
                <a:gd name="T52" fmla="*/ 2147483647 w 39"/>
                <a:gd name="T53" fmla="*/ 2147483647 h 17"/>
                <a:gd name="T54" fmla="*/ 2147483647 w 39"/>
                <a:gd name="T55" fmla="*/ 2147483647 h 17"/>
                <a:gd name="T56" fmla="*/ 2147483647 w 39"/>
                <a:gd name="T57" fmla="*/ 2147483647 h 17"/>
                <a:gd name="T58" fmla="*/ 2147483647 w 39"/>
                <a:gd name="T59" fmla="*/ 2147483647 h 1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9"/>
                <a:gd name="T91" fmla="*/ 0 h 17"/>
                <a:gd name="T92" fmla="*/ 39 w 39"/>
                <a:gd name="T93" fmla="*/ 17 h 1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9" h="17">
                  <a:moveTo>
                    <a:pt x="10" y="17"/>
                  </a:moveTo>
                  <a:lnTo>
                    <a:pt x="17" y="17"/>
                  </a:lnTo>
                  <a:lnTo>
                    <a:pt x="22" y="17"/>
                  </a:lnTo>
                  <a:lnTo>
                    <a:pt x="27" y="17"/>
                  </a:lnTo>
                  <a:lnTo>
                    <a:pt x="31" y="15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9"/>
                  </a:lnTo>
                  <a:lnTo>
                    <a:pt x="39" y="5"/>
                  </a:lnTo>
                  <a:lnTo>
                    <a:pt x="34" y="4"/>
                  </a:lnTo>
                  <a:lnTo>
                    <a:pt x="29" y="2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9" y="2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10" y="1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11" name="Freeform 4497"/>
            <p:cNvSpPr>
              <a:spLocks/>
            </p:cNvSpPr>
            <p:nvPr/>
          </p:nvSpPr>
          <p:spPr bwMode="auto">
            <a:xfrm>
              <a:off x="3611563" y="4495800"/>
              <a:ext cx="44450" cy="31750"/>
            </a:xfrm>
            <a:custGeom>
              <a:avLst/>
              <a:gdLst>
                <a:gd name="T0" fmla="*/ 2147483647 w 28"/>
                <a:gd name="T1" fmla="*/ 0 h 20"/>
                <a:gd name="T2" fmla="*/ 2147483647 w 28"/>
                <a:gd name="T3" fmla="*/ 0 h 20"/>
                <a:gd name="T4" fmla="*/ 2147483647 w 28"/>
                <a:gd name="T5" fmla="*/ 2147483647 h 20"/>
                <a:gd name="T6" fmla="*/ 2147483647 w 28"/>
                <a:gd name="T7" fmla="*/ 2147483647 h 20"/>
                <a:gd name="T8" fmla="*/ 2147483647 w 28"/>
                <a:gd name="T9" fmla="*/ 2147483647 h 20"/>
                <a:gd name="T10" fmla="*/ 2147483647 w 28"/>
                <a:gd name="T11" fmla="*/ 2147483647 h 20"/>
                <a:gd name="T12" fmla="*/ 0 w 28"/>
                <a:gd name="T13" fmla="*/ 2147483647 h 20"/>
                <a:gd name="T14" fmla="*/ 0 w 28"/>
                <a:gd name="T15" fmla="*/ 2147483647 h 20"/>
                <a:gd name="T16" fmla="*/ 0 w 28"/>
                <a:gd name="T17" fmla="*/ 2147483647 h 20"/>
                <a:gd name="T18" fmla="*/ 0 w 28"/>
                <a:gd name="T19" fmla="*/ 2147483647 h 20"/>
                <a:gd name="T20" fmla="*/ 2147483647 w 28"/>
                <a:gd name="T21" fmla="*/ 2147483647 h 20"/>
                <a:gd name="T22" fmla="*/ 2147483647 w 28"/>
                <a:gd name="T23" fmla="*/ 2147483647 h 20"/>
                <a:gd name="T24" fmla="*/ 2147483647 w 28"/>
                <a:gd name="T25" fmla="*/ 2147483647 h 20"/>
                <a:gd name="T26" fmla="*/ 2147483647 w 28"/>
                <a:gd name="T27" fmla="*/ 2147483647 h 20"/>
                <a:gd name="T28" fmla="*/ 2147483647 w 28"/>
                <a:gd name="T29" fmla="*/ 2147483647 h 20"/>
                <a:gd name="T30" fmla="*/ 2147483647 w 28"/>
                <a:gd name="T31" fmla="*/ 2147483647 h 20"/>
                <a:gd name="T32" fmla="*/ 2147483647 w 28"/>
                <a:gd name="T33" fmla="*/ 2147483647 h 20"/>
                <a:gd name="T34" fmla="*/ 2147483647 w 28"/>
                <a:gd name="T35" fmla="*/ 2147483647 h 20"/>
                <a:gd name="T36" fmla="*/ 2147483647 w 28"/>
                <a:gd name="T37" fmla="*/ 2147483647 h 20"/>
                <a:gd name="T38" fmla="*/ 2147483647 w 28"/>
                <a:gd name="T39" fmla="*/ 2147483647 h 20"/>
                <a:gd name="T40" fmla="*/ 2147483647 w 28"/>
                <a:gd name="T41" fmla="*/ 2147483647 h 20"/>
                <a:gd name="T42" fmla="*/ 2147483647 w 28"/>
                <a:gd name="T43" fmla="*/ 2147483647 h 20"/>
                <a:gd name="T44" fmla="*/ 2147483647 w 28"/>
                <a:gd name="T45" fmla="*/ 2147483647 h 20"/>
                <a:gd name="T46" fmla="*/ 2147483647 w 28"/>
                <a:gd name="T47" fmla="*/ 2147483647 h 20"/>
                <a:gd name="T48" fmla="*/ 2147483647 w 28"/>
                <a:gd name="T49" fmla="*/ 2147483647 h 20"/>
                <a:gd name="T50" fmla="*/ 2147483647 w 28"/>
                <a:gd name="T51" fmla="*/ 0 h 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"/>
                <a:gd name="T79" fmla="*/ 0 h 20"/>
                <a:gd name="T80" fmla="*/ 28 w 28"/>
                <a:gd name="T81" fmla="*/ 20 h 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" h="20">
                  <a:moveTo>
                    <a:pt x="10" y="0"/>
                  </a:moveTo>
                  <a:lnTo>
                    <a:pt x="8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3" y="20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3" y="15"/>
                  </a:lnTo>
                  <a:lnTo>
                    <a:pt x="25" y="13"/>
                  </a:lnTo>
                  <a:lnTo>
                    <a:pt x="27" y="11"/>
                  </a:lnTo>
                  <a:lnTo>
                    <a:pt x="27" y="8"/>
                  </a:lnTo>
                  <a:lnTo>
                    <a:pt x="28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12" name="Freeform 4498"/>
            <p:cNvSpPr>
              <a:spLocks/>
            </p:cNvSpPr>
            <p:nvPr/>
          </p:nvSpPr>
          <p:spPr bwMode="auto">
            <a:xfrm>
              <a:off x="3611563" y="4495800"/>
              <a:ext cx="44450" cy="31750"/>
            </a:xfrm>
            <a:custGeom>
              <a:avLst/>
              <a:gdLst>
                <a:gd name="T0" fmla="*/ 2147483647 w 28"/>
                <a:gd name="T1" fmla="*/ 0 h 20"/>
                <a:gd name="T2" fmla="*/ 2147483647 w 28"/>
                <a:gd name="T3" fmla="*/ 0 h 20"/>
                <a:gd name="T4" fmla="*/ 2147483647 w 28"/>
                <a:gd name="T5" fmla="*/ 2147483647 h 20"/>
                <a:gd name="T6" fmla="*/ 2147483647 w 28"/>
                <a:gd name="T7" fmla="*/ 2147483647 h 20"/>
                <a:gd name="T8" fmla="*/ 2147483647 w 28"/>
                <a:gd name="T9" fmla="*/ 2147483647 h 20"/>
                <a:gd name="T10" fmla="*/ 2147483647 w 28"/>
                <a:gd name="T11" fmla="*/ 2147483647 h 20"/>
                <a:gd name="T12" fmla="*/ 0 w 28"/>
                <a:gd name="T13" fmla="*/ 2147483647 h 20"/>
                <a:gd name="T14" fmla="*/ 0 w 28"/>
                <a:gd name="T15" fmla="*/ 2147483647 h 20"/>
                <a:gd name="T16" fmla="*/ 0 w 28"/>
                <a:gd name="T17" fmla="*/ 2147483647 h 20"/>
                <a:gd name="T18" fmla="*/ 0 w 28"/>
                <a:gd name="T19" fmla="*/ 2147483647 h 20"/>
                <a:gd name="T20" fmla="*/ 2147483647 w 28"/>
                <a:gd name="T21" fmla="*/ 2147483647 h 20"/>
                <a:gd name="T22" fmla="*/ 2147483647 w 28"/>
                <a:gd name="T23" fmla="*/ 2147483647 h 20"/>
                <a:gd name="T24" fmla="*/ 2147483647 w 28"/>
                <a:gd name="T25" fmla="*/ 2147483647 h 20"/>
                <a:gd name="T26" fmla="*/ 2147483647 w 28"/>
                <a:gd name="T27" fmla="*/ 2147483647 h 20"/>
                <a:gd name="T28" fmla="*/ 2147483647 w 28"/>
                <a:gd name="T29" fmla="*/ 2147483647 h 20"/>
                <a:gd name="T30" fmla="*/ 2147483647 w 28"/>
                <a:gd name="T31" fmla="*/ 2147483647 h 20"/>
                <a:gd name="T32" fmla="*/ 2147483647 w 28"/>
                <a:gd name="T33" fmla="*/ 2147483647 h 20"/>
                <a:gd name="T34" fmla="*/ 2147483647 w 28"/>
                <a:gd name="T35" fmla="*/ 2147483647 h 20"/>
                <a:gd name="T36" fmla="*/ 2147483647 w 28"/>
                <a:gd name="T37" fmla="*/ 2147483647 h 20"/>
                <a:gd name="T38" fmla="*/ 2147483647 w 28"/>
                <a:gd name="T39" fmla="*/ 2147483647 h 20"/>
                <a:gd name="T40" fmla="*/ 2147483647 w 28"/>
                <a:gd name="T41" fmla="*/ 2147483647 h 20"/>
                <a:gd name="T42" fmla="*/ 2147483647 w 28"/>
                <a:gd name="T43" fmla="*/ 2147483647 h 20"/>
                <a:gd name="T44" fmla="*/ 2147483647 w 28"/>
                <a:gd name="T45" fmla="*/ 2147483647 h 20"/>
                <a:gd name="T46" fmla="*/ 2147483647 w 28"/>
                <a:gd name="T47" fmla="*/ 2147483647 h 20"/>
                <a:gd name="T48" fmla="*/ 2147483647 w 28"/>
                <a:gd name="T49" fmla="*/ 2147483647 h 20"/>
                <a:gd name="T50" fmla="*/ 2147483647 w 28"/>
                <a:gd name="T51" fmla="*/ 2147483647 h 20"/>
                <a:gd name="T52" fmla="*/ 2147483647 w 28"/>
                <a:gd name="T53" fmla="*/ 0 h 20"/>
                <a:gd name="T54" fmla="*/ 2147483647 w 28"/>
                <a:gd name="T55" fmla="*/ 0 h 2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8"/>
                <a:gd name="T85" fmla="*/ 0 h 20"/>
                <a:gd name="T86" fmla="*/ 28 w 28"/>
                <a:gd name="T87" fmla="*/ 20 h 2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8" h="20">
                  <a:moveTo>
                    <a:pt x="10" y="0"/>
                  </a:moveTo>
                  <a:lnTo>
                    <a:pt x="8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3" y="20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3" y="15"/>
                  </a:lnTo>
                  <a:lnTo>
                    <a:pt x="25" y="13"/>
                  </a:lnTo>
                  <a:lnTo>
                    <a:pt x="27" y="11"/>
                  </a:lnTo>
                  <a:lnTo>
                    <a:pt x="27" y="8"/>
                  </a:lnTo>
                  <a:lnTo>
                    <a:pt x="28" y="6"/>
                  </a:lnTo>
                  <a:lnTo>
                    <a:pt x="1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13" name="Freeform 4499"/>
            <p:cNvSpPr>
              <a:spLocks/>
            </p:cNvSpPr>
            <p:nvPr/>
          </p:nvSpPr>
          <p:spPr bwMode="auto">
            <a:xfrm>
              <a:off x="3309938" y="4479925"/>
              <a:ext cx="53975" cy="15875"/>
            </a:xfrm>
            <a:custGeom>
              <a:avLst/>
              <a:gdLst>
                <a:gd name="T0" fmla="*/ 0 w 34"/>
                <a:gd name="T1" fmla="*/ 2147483647 h 9"/>
                <a:gd name="T2" fmla="*/ 0 w 34"/>
                <a:gd name="T3" fmla="*/ 2147483647 h 9"/>
                <a:gd name="T4" fmla="*/ 2147483647 w 34"/>
                <a:gd name="T5" fmla="*/ 2147483647 h 9"/>
                <a:gd name="T6" fmla="*/ 2147483647 w 34"/>
                <a:gd name="T7" fmla="*/ 2147483647 h 9"/>
                <a:gd name="T8" fmla="*/ 2147483647 w 34"/>
                <a:gd name="T9" fmla="*/ 2147483647 h 9"/>
                <a:gd name="T10" fmla="*/ 2147483647 w 34"/>
                <a:gd name="T11" fmla="*/ 2147483647 h 9"/>
                <a:gd name="T12" fmla="*/ 2147483647 w 34"/>
                <a:gd name="T13" fmla="*/ 2147483647 h 9"/>
                <a:gd name="T14" fmla="*/ 2147483647 w 34"/>
                <a:gd name="T15" fmla="*/ 2147483647 h 9"/>
                <a:gd name="T16" fmla="*/ 2147483647 w 34"/>
                <a:gd name="T17" fmla="*/ 2147483647 h 9"/>
                <a:gd name="T18" fmla="*/ 2147483647 w 34"/>
                <a:gd name="T19" fmla="*/ 2147483647 h 9"/>
                <a:gd name="T20" fmla="*/ 2147483647 w 34"/>
                <a:gd name="T21" fmla="*/ 2147483647 h 9"/>
                <a:gd name="T22" fmla="*/ 2147483647 w 34"/>
                <a:gd name="T23" fmla="*/ 2147483647 h 9"/>
                <a:gd name="T24" fmla="*/ 2147483647 w 34"/>
                <a:gd name="T25" fmla="*/ 2147483647 h 9"/>
                <a:gd name="T26" fmla="*/ 2147483647 w 34"/>
                <a:gd name="T27" fmla="*/ 0 h 9"/>
                <a:gd name="T28" fmla="*/ 2147483647 w 34"/>
                <a:gd name="T29" fmla="*/ 0 h 9"/>
                <a:gd name="T30" fmla="*/ 2147483647 w 34"/>
                <a:gd name="T31" fmla="*/ 0 h 9"/>
                <a:gd name="T32" fmla="*/ 2147483647 w 34"/>
                <a:gd name="T33" fmla="*/ 2147483647 h 9"/>
                <a:gd name="T34" fmla="*/ 0 w 34"/>
                <a:gd name="T35" fmla="*/ 2147483647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"/>
                <a:gd name="T55" fmla="*/ 0 h 9"/>
                <a:gd name="T56" fmla="*/ 34 w 34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" h="9">
                  <a:moveTo>
                    <a:pt x="0" y="2"/>
                  </a:moveTo>
                  <a:lnTo>
                    <a:pt x="0" y="4"/>
                  </a:lnTo>
                  <a:lnTo>
                    <a:pt x="1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6" y="9"/>
                  </a:lnTo>
                  <a:lnTo>
                    <a:pt x="8" y="9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3" y="2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14" name="Freeform 4500"/>
            <p:cNvSpPr>
              <a:spLocks/>
            </p:cNvSpPr>
            <p:nvPr/>
          </p:nvSpPr>
          <p:spPr bwMode="auto">
            <a:xfrm>
              <a:off x="3309938" y="4479925"/>
              <a:ext cx="53975" cy="15875"/>
            </a:xfrm>
            <a:custGeom>
              <a:avLst/>
              <a:gdLst>
                <a:gd name="T0" fmla="*/ 0 w 34"/>
                <a:gd name="T1" fmla="*/ 2147483647 h 9"/>
                <a:gd name="T2" fmla="*/ 0 w 34"/>
                <a:gd name="T3" fmla="*/ 2147483647 h 9"/>
                <a:gd name="T4" fmla="*/ 2147483647 w 34"/>
                <a:gd name="T5" fmla="*/ 2147483647 h 9"/>
                <a:gd name="T6" fmla="*/ 2147483647 w 34"/>
                <a:gd name="T7" fmla="*/ 2147483647 h 9"/>
                <a:gd name="T8" fmla="*/ 2147483647 w 34"/>
                <a:gd name="T9" fmla="*/ 2147483647 h 9"/>
                <a:gd name="T10" fmla="*/ 2147483647 w 34"/>
                <a:gd name="T11" fmla="*/ 2147483647 h 9"/>
                <a:gd name="T12" fmla="*/ 2147483647 w 34"/>
                <a:gd name="T13" fmla="*/ 2147483647 h 9"/>
                <a:gd name="T14" fmla="*/ 2147483647 w 34"/>
                <a:gd name="T15" fmla="*/ 2147483647 h 9"/>
                <a:gd name="T16" fmla="*/ 2147483647 w 34"/>
                <a:gd name="T17" fmla="*/ 2147483647 h 9"/>
                <a:gd name="T18" fmla="*/ 2147483647 w 34"/>
                <a:gd name="T19" fmla="*/ 2147483647 h 9"/>
                <a:gd name="T20" fmla="*/ 2147483647 w 34"/>
                <a:gd name="T21" fmla="*/ 2147483647 h 9"/>
                <a:gd name="T22" fmla="*/ 2147483647 w 34"/>
                <a:gd name="T23" fmla="*/ 2147483647 h 9"/>
                <a:gd name="T24" fmla="*/ 2147483647 w 34"/>
                <a:gd name="T25" fmla="*/ 2147483647 h 9"/>
                <a:gd name="T26" fmla="*/ 2147483647 w 34"/>
                <a:gd name="T27" fmla="*/ 2147483647 h 9"/>
                <a:gd name="T28" fmla="*/ 2147483647 w 34"/>
                <a:gd name="T29" fmla="*/ 2147483647 h 9"/>
                <a:gd name="T30" fmla="*/ 2147483647 w 34"/>
                <a:gd name="T31" fmla="*/ 0 h 9"/>
                <a:gd name="T32" fmla="*/ 2147483647 w 34"/>
                <a:gd name="T33" fmla="*/ 0 h 9"/>
                <a:gd name="T34" fmla="*/ 2147483647 w 34"/>
                <a:gd name="T35" fmla="*/ 0 h 9"/>
                <a:gd name="T36" fmla="*/ 2147483647 w 34"/>
                <a:gd name="T37" fmla="*/ 2147483647 h 9"/>
                <a:gd name="T38" fmla="*/ 0 w 34"/>
                <a:gd name="T39" fmla="*/ 2147483647 h 9"/>
                <a:gd name="T40" fmla="*/ 0 w 34"/>
                <a:gd name="T41" fmla="*/ 2147483647 h 9"/>
                <a:gd name="T42" fmla="*/ 0 w 34"/>
                <a:gd name="T43" fmla="*/ 2147483647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"/>
                <a:gd name="T67" fmla="*/ 0 h 9"/>
                <a:gd name="T68" fmla="*/ 34 w 34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" h="9">
                  <a:moveTo>
                    <a:pt x="0" y="2"/>
                  </a:moveTo>
                  <a:lnTo>
                    <a:pt x="0" y="4"/>
                  </a:lnTo>
                  <a:lnTo>
                    <a:pt x="1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6" y="9"/>
                  </a:lnTo>
                  <a:lnTo>
                    <a:pt x="8" y="9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3" y="2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15" name="Freeform 4501"/>
            <p:cNvSpPr>
              <a:spLocks/>
            </p:cNvSpPr>
            <p:nvPr/>
          </p:nvSpPr>
          <p:spPr bwMode="auto">
            <a:xfrm>
              <a:off x="3336925" y="4452938"/>
              <a:ext cx="85725" cy="22225"/>
            </a:xfrm>
            <a:custGeom>
              <a:avLst/>
              <a:gdLst>
                <a:gd name="T0" fmla="*/ 0 w 54"/>
                <a:gd name="T1" fmla="*/ 2147483647 h 15"/>
                <a:gd name="T2" fmla="*/ 2147483647 w 54"/>
                <a:gd name="T3" fmla="*/ 2147483647 h 15"/>
                <a:gd name="T4" fmla="*/ 2147483647 w 54"/>
                <a:gd name="T5" fmla="*/ 2147483647 h 15"/>
                <a:gd name="T6" fmla="*/ 2147483647 w 54"/>
                <a:gd name="T7" fmla="*/ 2147483647 h 15"/>
                <a:gd name="T8" fmla="*/ 2147483647 w 54"/>
                <a:gd name="T9" fmla="*/ 2147483647 h 15"/>
                <a:gd name="T10" fmla="*/ 2147483647 w 54"/>
                <a:gd name="T11" fmla="*/ 2147483647 h 15"/>
                <a:gd name="T12" fmla="*/ 2147483647 w 54"/>
                <a:gd name="T13" fmla="*/ 2147483647 h 15"/>
                <a:gd name="T14" fmla="*/ 2147483647 w 54"/>
                <a:gd name="T15" fmla="*/ 2147483647 h 15"/>
                <a:gd name="T16" fmla="*/ 2147483647 w 54"/>
                <a:gd name="T17" fmla="*/ 2147483647 h 15"/>
                <a:gd name="T18" fmla="*/ 2147483647 w 54"/>
                <a:gd name="T19" fmla="*/ 2147483647 h 15"/>
                <a:gd name="T20" fmla="*/ 2147483647 w 54"/>
                <a:gd name="T21" fmla="*/ 2147483647 h 15"/>
                <a:gd name="T22" fmla="*/ 2147483647 w 54"/>
                <a:gd name="T23" fmla="*/ 2147483647 h 15"/>
                <a:gd name="T24" fmla="*/ 2147483647 w 54"/>
                <a:gd name="T25" fmla="*/ 2147483647 h 15"/>
                <a:gd name="T26" fmla="*/ 2147483647 w 54"/>
                <a:gd name="T27" fmla="*/ 2147483647 h 15"/>
                <a:gd name="T28" fmla="*/ 2147483647 w 54"/>
                <a:gd name="T29" fmla="*/ 0 h 15"/>
                <a:gd name="T30" fmla="*/ 2147483647 w 54"/>
                <a:gd name="T31" fmla="*/ 0 h 15"/>
                <a:gd name="T32" fmla="*/ 2147483647 w 54"/>
                <a:gd name="T33" fmla="*/ 2147483647 h 15"/>
                <a:gd name="T34" fmla="*/ 2147483647 w 54"/>
                <a:gd name="T35" fmla="*/ 2147483647 h 15"/>
                <a:gd name="T36" fmla="*/ 0 w 54"/>
                <a:gd name="T37" fmla="*/ 2147483647 h 15"/>
                <a:gd name="T38" fmla="*/ 0 w 54"/>
                <a:gd name="T39" fmla="*/ 2147483647 h 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4"/>
                <a:gd name="T61" fmla="*/ 0 h 15"/>
                <a:gd name="T62" fmla="*/ 54 w 54"/>
                <a:gd name="T63" fmla="*/ 15 h 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4" h="15">
                  <a:moveTo>
                    <a:pt x="0" y="10"/>
                  </a:moveTo>
                  <a:lnTo>
                    <a:pt x="1" y="11"/>
                  </a:lnTo>
                  <a:lnTo>
                    <a:pt x="5" y="11"/>
                  </a:lnTo>
                  <a:lnTo>
                    <a:pt x="8" y="13"/>
                  </a:lnTo>
                  <a:lnTo>
                    <a:pt x="15" y="13"/>
                  </a:lnTo>
                  <a:lnTo>
                    <a:pt x="20" y="15"/>
                  </a:lnTo>
                  <a:lnTo>
                    <a:pt x="25" y="15"/>
                  </a:lnTo>
                  <a:lnTo>
                    <a:pt x="28" y="15"/>
                  </a:lnTo>
                  <a:lnTo>
                    <a:pt x="32" y="15"/>
                  </a:lnTo>
                  <a:lnTo>
                    <a:pt x="54" y="10"/>
                  </a:lnTo>
                  <a:lnTo>
                    <a:pt x="50" y="8"/>
                  </a:lnTo>
                  <a:lnTo>
                    <a:pt x="44" y="6"/>
                  </a:lnTo>
                  <a:lnTo>
                    <a:pt x="35" y="3"/>
                  </a:lnTo>
                  <a:lnTo>
                    <a:pt x="27" y="1"/>
                  </a:lnTo>
                  <a:lnTo>
                    <a:pt x="17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16" name="Freeform 4502"/>
            <p:cNvSpPr>
              <a:spLocks/>
            </p:cNvSpPr>
            <p:nvPr/>
          </p:nvSpPr>
          <p:spPr bwMode="auto">
            <a:xfrm>
              <a:off x="3336925" y="4452938"/>
              <a:ext cx="85725" cy="22225"/>
            </a:xfrm>
            <a:custGeom>
              <a:avLst/>
              <a:gdLst>
                <a:gd name="T0" fmla="*/ 0 w 54"/>
                <a:gd name="T1" fmla="*/ 2147483647 h 15"/>
                <a:gd name="T2" fmla="*/ 2147483647 w 54"/>
                <a:gd name="T3" fmla="*/ 2147483647 h 15"/>
                <a:gd name="T4" fmla="*/ 2147483647 w 54"/>
                <a:gd name="T5" fmla="*/ 2147483647 h 15"/>
                <a:gd name="T6" fmla="*/ 2147483647 w 54"/>
                <a:gd name="T7" fmla="*/ 2147483647 h 15"/>
                <a:gd name="T8" fmla="*/ 2147483647 w 54"/>
                <a:gd name="T9" fmla="*/ 2147483647 h 15"/>
                <a:gd name="T10" fmla="*/ 2147483647 w 54"/>
                <a:gd name="T11" fmla="*/ 2147483647 h 15"/>
                <a:gd name="T12" fmla="*/ 2147483647 w 54"/>
                <a:gd name="T13" fmla="*/ 2147483647 h 15"/>
                <a:gd name="T14" fmla="*/ 2147483647 w 54"/>
                <a:gd name="T15" fmla="*/ 2147483647 h 15"/>
                <a:gd name="T16" fmla="*/ 2147483647 w 54"/>
                <a:gd name="T17" fmla="*/ 2147483647 h 15"/>
                <a:gd name="T18" fmla="*/ 2147483647 w 54"/>
                <a:gd name="T19" fmla="*/ 2147483647 h 15"/>
                <a:gd name="T20" fmla="*/ 2147483647 w 54"/>
                <a:gd name="T21" fmla="*/ 2147483647 h 15"/>
                <a:gd name="T22" fmla="*/ 2147483647 w 54"/>
                <a:gd name="T23" fmla="*/ 2147483647 h 15"/>
                <a:gd name="T24" fmla="*/ 2147483647 w 54"/>
                <a:gd name="T25" fmla="*/ 2147483647 h 15"/>
                <a:gd name="T26" fmla="*/ 2147483647 w 54"/>
                <a:gd name="T27" fmla="*/ 2147483647 h 15"/>
                <a:gd name="T28" fmla="*/ 2147483647 w 54"/>
                <a:gd name="T29" fmla="*/ 2147483647 h 15"/>
                <a:gd name="T30" fmla="*/ 2147483647 w 54"/>
                <a:gd name="T31" fmla="*/ 2147483647 h 15"/>
                <a:gd name="T32" fmla="*/ 2147483647 w 54"/>
                <a:gd name="T33" fmla="*/ 0 h 15"/>
                <a:gd name="T34" fmla="*/ 2147483647 w 54"/>
                <a:gd name="T35" fmla="*/ 0 h 15"/>
                <a:gd name="T36" fmla="*/ 2147483647 w 54"/>
                <a:gd name="T37" fmla="*/ 2147483647 h 15"/>
                <a:gd name="T38" fmla="*/ 2147483647 w 54"/>
                <a:gd name="T39" fmla="*/ 2147483647 h 15"/>
                <a:gd name="T40" fmla="*/ 0 w 54"/>
                <a:gd name="T41" fmla="*/ 2147483647 h 15"/>
                <a:gd name="T42" fmla="*/ 0 w 54"/>
                <a:gd name="T43" fmla="*/ 2147483647 h 15"/>
                <a:gd name="T44" fmla="*/ 0 w 54"/>
                <a:gd name="T45" fmla="*/ 2147483647 h 15"/>
                <a:gd name="T46" fmla="*/ 0 w 54"/>
                <a:gd name="T47" fmla="*/ 2147483647 h 1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"/>
                <a:gd name="T73" fmla="*/ 0 h 15"/>
                <a:gd name="T74" fmla="*/ 54 w 54"/>
                <a:gd name="T75" fmla="*/ 15 h 1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" h="15">
                  <a:moveTo>
                    <a:pt x="0" y="10"/>
                  </a:moveTo>
                  <a:lnTo>
                    <a:pt x="1" y="11"/>
                  </a:lnTo>
                  <a:lnTo>
                    <a:pt x="5" y="11"/>
                  </a:lnTo>
                  <a:lnTo>
                    <a:pt x="8" y="13"/>
                  </a:lnTo>
                  <a:lnTo>
                    <a:pt x="15" y="13"/>
                  </a:lnTo>
                  <a:lnTo>
                    <a:pt x="20" y="15"/>
                  </a:lnTo>
                  <a:lnTo>
                    <a:pt x="25" y="15"/>
                  </a:lnTo>
                  <a:lnTo>
                    <a:pt x="28" y="15"/>
                  </a:lnTo>
                  <a:lnTo>
                    <a:pt x="32" y="15"/>
                  </a:lnTo>
                  <a:lnTo>
                    <a:pt x="54" y="10"/>
                  </a:lnTo>
                  <a:lnTo>
                    <a:pt x="50" y="8"/>
                  </a:lnTo>
                  <a:lnTo>
                    <a:pt x="44" y="6"/>
                  </a:lnTo>
                  <a:lnTo>
                    <a:pt x="35" y="3"/>
                  </a:lnTo>
                  <a:lnTo>
                    <a:pt x="27" y="1"/>
                  </a:lnTo>
                  <a:lnTo>
                    <a:pt x="17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17" name="Freeform 4503"/>
            <p:cNvSpPr>
              <a:spLocks/>
            </p:cNvSpPr>
            <p:nvPr/>
          </p:nvSpPr>
          <p:spPr bwMode="auto">
            <a:xfrm>
              <a:off x="2230438" y="5043488"/>
              <a:ext cx="3175" cy="11112"/>
            </a:xfrm>
            <a:custGeom>
              <a:avLst/>
              <a:gdLst>
                <a:gd name="T0" fmla="*/ 0 w 2"/>
                <a:gd name="T1" fmla="*/ 2147483647 h 7"/>
                <a:gd name="T2" fmla="*/ 0 w 2"/>
                <a:gd name="T3" fmla="*/ 2147483647 h 7"/>
                <a:gd name="T4" fmla="*/ 0 w 2"/>
                <a:gd name="T5" fmla="*/ 2147483647 h 7"/>
                <a:gd name="T6" fmla="*/ 0 w 2"/>
                <a:gd name="T7" fmla="*/ 2147483647 h 7"/>
                <a:gd name="T8" fmla="*/ 0 w 2"/>
                <a:gd name="T9" fmla="*/ 2147483647 h 7"/>
                <a:gd name="T10" fmla="*/ 2147483647 w 2"/>
                <a:gd name="T11" fmla="*/ 2147483647 h 7"/>
                <a:gd name="T12" fmla="*/ 2147483647 w 2"/>
                <a:gd name="T13" fmla="*/ 2147483647 h 7"/>
                <a:gd name="T14" fmla="*/ 2147483647 w 2"/>
                <a:gd name="T15" fmla="*/ 2147483647 h 7"/>
                <a:gd name="T16" fmla="*/ 2147483647 w 2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7"/>
                <a:gd name="T29" fmla="*/ 2 w 2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7">
                  <a:moveTo>
                    <a:pt x="0" y="7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18" name="Freeform 4504"/>
            <p:cNvSpPr>
              <a:spLocks/>
            </p:cNvSpPr>
            <p:nvPr/>
          </p:nvSpPr>
          <p:spPr bwMode="auto">
            <a:xfrm>
              <a:off x="3751263" y="8824913"/>
              <a:ext cx="26987" cy="12700"/>
            </a:xfrm>
            <a:custGeom>
              <a:avLst/>
              <a:gdLst>
                <a:gd name="T0" fmla="*/ 0 w 17"/>
                <a:gd name="T1" fmla="*/ 2147483647 h 7"/>
                <a:gd name="T2" fmla="*/ 2147483647 w 17"/>
                <a:gd name="T3" fmla="*/ 2147483647 h 7"/>
                <a:gd name="T4" fmla="*/ 2147483647 w 17"/>
                <a:gd name="T5" fmla="*/ 2147483647 h 7"/>
                <a:gd name="T6" fmla="*/ 2147483647 w 17"/>
                <a:gd name="T7" fmla="*/ 2147483647 h 7"/>
                <a:gd name="T8" fmla="*/ 2147483647 w 17"/>
                <a:gd name="T9" fmla="*/ 2147483647 h 7"/>
                <a:gd name="T10" fmla="*/ 2147483647 w 17"/>
                <a:gd name="T11" fmla="*/ 2147483647 h 7"/>
                <a:gd name="T12" fmla="*/ 2147483647 w 17"/>
                <a:gd name="T13" fmla="*/ 2147483647 h 7"/>
                <a:gd name="T14" fmla="*/ 2147483647 w 17"/>
                <a:gd name="T15" fmla="*/ 2147483647 h 7"/>
                <a:gd name="T16" fmla="*/ 2147483647 w 17"/>
                <a:gd name="T17" fmla="*/ 2147483647 h 7"/>
                <a:gd name="T18" fmla="*/ 2147483647 w 17"/>
                <a:gd name="T19" fmla="*/ 2147483647 h 7"/>
                <a:gd name="T20" fmla="*/ 2147483647 w 17"/>
                <a:gd name="T21" fmla="*/ 0 h 7"/>
                <a:gd name="T22" fmla="*/ 2147483647 w 17"/>
                <a:gd name="T23" fmla="*/ 0 h 7"/>
                <a:gd name="T24" fmla="*/ 2147483647 w 17"/>
                <a:gd name="T25" fmla="*/ 0 h 7"/>
                <a:gd name="T26" fmla="*/ 2147483647 w 17"/>
                <a:gd name="T27" fmla="*/ 0 h 7"/>
                <a:gd name="T28" fmla="*/ 2147483647 w 17"/>
                <a:gd name="T29" fmla="*/ 0 h 7"/>
                <a:gd name="T30" fmla="*/ 2147483647 w 17"/>
                <a:gd name="T31" fmla="*/ 2147483647 h 7"/>
                <a:gd name="T32" fmla="*/ 0 w 17"/>
                <a:gd name="T33" fmla="*/ 214748364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7"/>
                <a:gd name="T53" fmla="*/ 17 w 17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7">
                  <a:moveTo>
                    <a:pt x="0" y="3"/>
                  </a:moveTo>
                  <a:lnTo>
                    <a:pt x="1" y="5"/>
                  </a:lnTo>
                  <a:lnTo>
                    <a:pt x="5" y="5"/>
                  </a:lnTo>
                  <a:lnTo>
                    <a:pt x="6" y="7"/>
                  </a:lnTo>
                  <a:lnTo>
                    <a:pt x="10" y="7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19" name="Freeform 4505"/>
            <p:cNvSpPr>
              <a:spLocks/>
            </p:cNvSpPr>
            <p:nvPr/>
          </p:nvSpPr>
          <p:spPr bwMode="auto">
            <a:xfrm>
              <a:off x="3751263" y="8824913"/>
              <a:ext cx="26987" cy="12700"/>
            </a:xfrm>
            <a:custGeom>
              <a:avLst/>
              <a:gdLst>
                <a:gd name="T0" fmla="*/ 0 w 17"/>
                <a:gd name="T1" fmla="*/ 2147483647 h 7"/>
                <a:gd name="T2" fmla="*/ 2147483647 w 17"/>
                <a:gd name="T3" fmla="*/ 2147483647 h 7"/>
                <a:gd name="T4" fmla="*/ 2147483647 w 17"/>
                <a:gd name="T5" fmla="*/ 2147483647 h 7"/>
                <a:gd name="T6" fmla="*/ 2147483647 w 17"/>
                <a:gd name="T7" fmla="*/ 2147483647 h 7"/>
                <a:gd name="T8" fmla="*/ 2147483647 w 17"/>
                <a:gd name="T9" fmla="*/ 2147483647 h 7"/>
                <a:gd name="T10" fmla="*/ 2147483647 w 17"/>
                <a:gd name="T11" fmla="*/ 2147483647 h 7"/>
                <a:gd name="T12" fmla="*/ 2147483647 w 17"/>
                <a:gd name="T13" fmla="*/ 2147483647 h 7"/>
                <a:gd name="T14" fmla="*/ 2147483647 w 17"/>
                <a:gd name="T15" fmla="*/ 2147483647 h 7"/>
                <a:gd name="T16" fmla="*/ 2147483647 w 17"/>
                <a:gd name="T17" fmla="*/ 2147483647 h 7"/>
                <a:gd name="T18" fmla="*/ 2147483647 w 17"/>
                <a:gd name="T19" fmla="*/ 2147483647 h 7"/>
                <a:gd name="T20" fmla="*/ 2147483647 w 17"/>
                <a:gd name="T21" fmla="*/ 0 h 7"/>
                <a:gd name="T22" fmla="*/ 2147483647 w 17"/>
                <a:gd name="T23" fmla="*/ 0 h 7"/>
                <a:gd name="T24" fmla="*/ 2147483647 w 17"/>
                <a:gd name="T25" fmla="*/ 0 h 7"/>
                <a:gd name="T26" fmla="*/ 2147483647 w 17"/>
                <a:gd name="T27" fmla="*/ 0 h 7"/>
                <a:gd name="T28" fmla="*/ 2147483647 w 17"/>
                <a:gd name="T29" fmla="*/ 0 h 7"/>
                <a:gd name="T30" fmla="*/ 2147483647 w 17"/>
                <a:gd name="T31" fmla="*/ 2147483647 h 7"/>
                <a:gd name="T32" fmla="*/ 0 w 17"/>
                <a:gd name="T33" fmla="*/ 2147483647 h 7"/>
                <a:gd name="T34" fmla="*/ 0 w 17"/>
                <a:gd name="T35" fmla="*/ 2147483647 h 7"/>
                <a:gd name="T36" fmla="*/ 0 w 17"/>
                <a:gd name="T37" fmla="*/ 2147483647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7"/>
                <a:gd name="T59" fmla="*/ 17 w 1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7">
                  <a:moveTo>
                    <a:pt x="0" y="3"/>
                  </a:moveTo>
                  <a:lnTo>
                    <a:pt x="1" y="5"/>
                  </a:lnTo>
                  <a:lnTo>
                    <a:pt x="5" y="5"/>
                  </a:lnTo>
                  <a:lnTo>
                    <a:pt x="6" y="7"/>
                  </a:lnTo>
                  <a:lnTo>
                    <a:pt x="10" y="7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20" name="Freeform 4506"/>
            <p:cNvSpPr>
              <a:spLocks/>
            </p:cNvSpPr>
            <p:nvPr/>
          </p:nvSpPr>
          <p:spPr bwMode="auto">
            <a:xfrm>
              <a:off x="3708400" y="8802688"/>
              <a:ext cx="42863" cy="14287"/>
            </a:xfrm>
            <a:custGeom>
              <a:avLst/>
              <a:gdLst>
                <a:gd name="T0" fmla="*/ 0 w 27"/>
                <a:gd name="T1" fmla="*/ 0 h 9"/>
                <a:gd name="T2" fmla="*/ 0 w 27"/>
                <a:gd name="T3" fmla="*/ 2147483647 h 9"/>
                <a:gd name="T4" fmla="*/ 2147483647 w 27"/>
                <a:gd name="T5" fmla="*/ 2147483647 h 9"/>
                <a:gd name="T6" fmla="*/ 2147483647 w 27"/>
                <a:gd name="T7" fmla="*/ 2147483647 h 9"/>
                <a:gd name="T8" fmla="*/ 2147483647 w 27"/>
                <a:gd name="T9" fmla="*/ 2147483647 h 9"/>
                <a:gd name="T10" fmla="*/ 2147483647 w 27"/>
                <a:gd name="T11" fmla="*/ 2147483647 h 9"/>
                <a:gd name="T12" fmla="*/ 2147483647 w 27"/>
                <a:gd name="T13" fmla="*/ 2147483647 h 9"/>
                <a:gd name="T14" fmla="*/ 2147483647 w 27"/>
                <a:gd name="T15" fmla="*/ 2147483647 h 9"/>
                <a:gd name="T16" fmla="*/ 2147483647 w 27"/>
                <a:gd name="T17" fmla="*/ 2147483647 h 9"/>
                <a:gd name="T18" fmla="*/ 2147483647 w 27"/>
                <a:gd name="T19" fmla="*/ 2147483647 h 9"/>
                <a:gd name="T20" fmla="*/ 2147483647 w 27"/>
                <a:gd name="T21" fmla="*/ 2147483647 h 9"/>
                <a:gd name="T22" fmla="*/ 2147483647 w 27"/>
                <a:gd name="T23" fmla="*/ 2147483647 h 9"/>
                <a:gd name="T24" fmla="*/ 2147483647 w 27"/>
                <a:gd name="T25" fmla="*/ 2147483647 h 9"/>
                <a:gd name="T26" fmla="*/ 2147483647 w 27"/>
                <a:gd name="T27" fmla="*/ 2147483647 h 9"/>
                <a:gd name="T28" fmla="*/ 2147483647 w 27"/>
                <a:gd name="T29" fmla="*/ 2147483647 h 9"/>
                <a:gd name="T30" fmla="*/ 2147483647 w 27"/>
                <a:gd name="T31" fmla="*/ 2147483647 h 9"/>
                <a:gd name="T32" fmla="*/ 2147483647 w 27"/>
                <a:gd name="T33" fmla="*/ 0 h 9"/>
                <a:gd name="T34" fmla="*/ 0 w 27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"/>
                <a:gd name="T55" fmla="*/ 0 h 9"/>
                <a:gd name="T56" fmla="*/ 27 w 27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" h="9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3" y="6"/>
                  </a:lnTo>
                  <a:lnTo>
                    <a:pt x="5" y="7"/>
                  </a:lnTo>
                  <a:lnTo>
                    <a:pt x="6" y="9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21" name="Freeform 4507"/>
            <p:cNvSpPr>
              <a:spLocks/>
            </p:cNvSpPr>
            <p:nvPr/>
          </p:nvSpPr>
          <p:spPr bwMode="auto">
            <a:xfrm>
              <a:off x="3708400" y="8802688"/>
              <a:ext cx="42863" cy="14287"/>
            </a:xfrm>
            <a:custGeom>
              <a:avLst/>
              <a:gdLst>
                <a:gd name="T0" fmla="*/ 0 w 27"/>
                <a:gd name="T1" fmla="*/ 0 h 9"/>
                <a:gd name="T2" fmla="*/ 0 w 27"/>
                <a:gd name="T3" fmla="*/ 2147483647 h 9"/>
                <a:gd name="T4" fmla="*/ 2147483647 w 27"/>
                <a:gd name="T5" fmla="*/ 2147483647 h 9"/>
                <a:gd name="T6" fmla="*/ 2147483647 w 27"/>
                <a:gd name="T7" fmla="*/ 2147483647 h 9"/>
                <a:gd name="T8" fmla="*/ 2147483647 w 27"/>
                <a:gd name="T9" fmla="*/ 2147483647 h 9"/>
                <a:gd name="T10" fmla="*/ 2147483647 w 27"/>
                <a:gd name="T11" fmla="*/ 2147483647 h 9"/>
                <a:gd name="T12" fmla="*/ 2147483647 w 27"/>
                <a:gd name="T13" fmla="*/ 2147483647 h 9"/>
                <a:gd name="T14" fmla="*/ 2147483647 w 27"/>
                <a:gd name="T15" fmla="*/ 2147483647 h 9"/>
                <a:gd name="T16" fmla="*/ 2147483647 w 27"/>
                <a:gd name="T17" fmla="*/ 2147483647 h 9"/>
                <a:gd name="T18" fmla="*/ 2147483647 w 27"/>
                <a:gd name="T19" fmla="*/ 2147483647 h 9"/>
                <a:gd name="T20" fmla="*/ 2147483647 w 27"/>
                <a:gd name="T21" fmla="*/ 2147483647 h 9"/>
                <a:gd name="T22" fmla="*/ 2147483647 w 27"/>
                <a:gd name="T23" fmla="*/ 2147483647 h 9"/>
                <a:gd name="T24" fmla="*/ 2147483647 w 27"/>
                <a:gd name="T25" fmla="*/ 2147483647 h 9"/>
                <a:gd name="T26" fmla="*/ 2147483647 w 27"/>
                <a:gd name="T27" fmla="*/ 2147483647 h 9"/>
                <a:gd name="T28" fmla="*/ 2147483647 w 27"/>
                <a:gd name="T29" fmla="*/ 2147483647 h 9"/>
                <a:gd name="T30" fmla="*/ 2147483647 w 27"/>
                <a:gd name="T31" fmla="*/ 2147483647 h 9"/>
                <a:gd name="T32" fmla="*/ 2147483647 w 27"/>
                <a:gd name="T33" fmla="*/ 0 h 9"/>
                <a:gd name="T34" fmla="*/ 2147483647 w 27"/>
                <a:gd name="T35" fmla="*/ 0 h 9"/>
                <a:gd name="T36" fmla="*/ 0 w 27"/>
                <a:gd name="T37" fmla="*/ 0 h 9"/>
                <a:gd name="T38" fmla="*/ 0 w 27"/>
                <a:gd name="T39" fmla="*/ 0 h 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9"/>
                <a:gd name="T62" fmla="*/ 27 w 27"/>
                <a:gd name="T63" fmla="*/ 9 h 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9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3" y="6"/>
                  </a:lnTo>
                  <a:lnTo>
                    <a:pt x="5" y="7"/>
                  </a:lnTo>
                  <a:lnTo>
                    <a:pt x="6" y="9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22" name="Freeform 4508"/>
            <p:cNvSpPr>
              <a:spLocks/>
            </p:cNvSpPr>
            <p:nvPr/>
          </p:nvSpPr>
          <p:spPr bwMode="auto">
            <a:xfrm>
              <a:off x="3709988" y="8778875"/>
              <a:ext cx="25400" cy="15875"/>
            </a:xfrm>
            <a:custGeom>
              <a:avLst/>
              <a:gdLst>
                <a:gd name="T0" fmla="*/ 2147483647 w 15"/>
                <a:gd name="T1" fmla="*/ 0 h 10"/>
                <a:gd name="T2" fmla="*/ 0 w 15"/>
                <a:gd name="T3" fmla="*/ 2147483647 h 10"/>
                <a:gd name="T4" fmla="*/ 2147483647 w 15"/>
                <a:gd name="T5" fmla="*/ 2147483647 h 10"/>
                <a:gd name="T6" fmla="*/ 2147483647 w 15"/>
                <a:gd name="T7" fmla="*/ 2147483647 h 10"/>
                <a:gd name="T8" fmla="*/ 2147483647 w 15"/>
                <a:gd name="T9" fmla="*/ 2147483647 h 10"/>
                <a:gd name="T10" fmla="*/ 2147483647 w 15"/>
                <a:gd name="T11" fmla="*/ 2147483647 h 10"/>
                <a:gd name="T12" fmla="*/ 2147483647 w 15"/>
                <a:gd name="T13" fmla="*/ 2147483647 h 10"/>
                <a:gd name="T14" fmla="*/ 2147483647 w 15"/>
                <a:gd name="T15" fmla="*/ 2147483647 h 10"/>
                <a:gd name="T16" fmla="*/ 2147483647 w 15"/>
                <a:gd name="T17" fmla="*/ 2147483647 h 10"/>
                <a:gd name="T18" fmla="*/ 2147483647 w 15"/>
                <a:gd name="T19" fmla="*/ 2147483647 h 10"/>
                <a:gd name="T20" fmla="*/ 2147483647 w 15"/>
                <a:gd name="T21" fmla="*/ 2147483647 h 10"/>
                <a:gd name="T22" fmla="*/ 2147483647 w 15"/>
                <a:gd name="T23" fmla="*/ 2147483647 h 10"/>
                <a:gd name="T24" fmla="*/ 2147483647 w 15"/>
                <a:gd name="T25" fmla="*/ 2147483647 h 10"/>
                <a:gd name="T26" fmla="*/ 2147483647 w 15"/>
                <a:gd name="T27" fmla="*/ 2147483647 h 10"/>
                <a:gd name="T28" fmla="*/ 2147483647 w 15"/>
                <a:gd name="T29" fmla="*/ 2147483647 h 10"/>
                <a:gd name="T30" fmla="*/ 2147483647 w 15"/>
                <a:gd name="T31" fmla="*/ 2147483647 h 10"/>
                <a:gd name="T32" fmla="*/ 2147483647 w 15"/>
                <a:gd name="T33" fmla="*/ 2147483647 h 10"/>
                <a:gd name="T34" fmla="*/ 2147483647 w 15"/>
                <a:gd name="T35" fmla="*/ 0 h 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"/>
                <a:gd name="T55" fmla="*/ 0 h 10"/>
                <a:gd name="T56" fmla="*/ 15 w 15"/>
                <a:gd name="T57" fmla="*/ 10 h 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" h="10">
                  <a:moveTo>
                    <a:pt x="7" y="0"/>
                  </a:moveTo>
                  <a:lnTo>
                    <a:pt x="0" y="7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23" name="Freeform 4509"/>
            <p:cNvSpPr>
              <a:spLocks/>
            </p:cNvSpPr>
            <p:nvPr/>
          </p:nvSpPr>
          <p:spPr bwMode="auto">
            <a:xfrm>
              <a:off x="3709988" y="8778875"/>
              <a:ext cx="25400" cy="15875"/>
            </a:xfrm>
            <a:custGeom>
              <a:avLst/>
              <a:gdLst>
                <a:gd name="T0" fmla="*/ 2147483647 w 15"/>
                <a:gd name="T1" fmla="*/ 0 h 10"/>
                <a:gd name="T2" fmla="*/ 0 w 15"/>
                <a:gd name="T3" fmla="*/ 2147483647 h 10"/>
                <a:gd name="T4" fmla="*/ 0 w 15"/>
                <a:gd name="T5" fmla="*/ 2147483647 h 10"/>
                <a:gd name="T6" fmla="*/ 2147483647 w 15"/>
                <a:gd name="T7" fmla="*/ 2147483647 h 10"/>
                <a:gd name="T8" fmla="*/ 2147483647 w 15"/>
                <a:gd name="T9" fmla="*/ 2147483647 h 10"/>
                <a:gd name="T10" fmla="*/ 2147483647 w 15"/>
                <a:gd name="T11" fmla="*/ 2147483647 h 10"/>
                <a:gd name="T12" fmla="*/ 2147483647 w 15"/>
                <a:gd name="T13" fmla="*/ 2147483647 h 10"/>
                <a:gd name="T14" fmla="*/ 2147483647 w 15"/>
                <a:gd name="T15" fmla="*/ 2147483647 h 10"/>
                <a:gd name="T16" fmla="*/ 2147483647 w 15"/>
                <a:gd name="T17" fmla="*/ 2147483647 h 10"/>
                <a:gd name="T18" fmla="*/ 2147483647 w 15"/>
                <a:gd name="T19" fmla="*/ 2147483647 h 10"/>
                <a:gd name="T20" fmla="*/ 2147483647 w 15"/>
                <a:gd name="T21" fmla="*/ 2147483647 h 10"/>
                <a:gd name="T22" fmla="*/ 2147483647 w 15"/>
                <a:gd name="T23" fmla="*/ 2147483647 h 10"/>
                <a:gd name="T24" fmla="*/ 2147483647 w 15"/>
                <a:gd name="T25" fmla="*/ 2147483647 h 10"/>
                <a:gd name="T26" fmla="*/ 2147483647 w 15"/>
                <a:gd name="T27" fmla="*/ 2147483647 h 10"/>
                <a:gd name="T28" fmla="*/ 2147483647 w 15"/>
                <a:gd name="T29" fmla="*/ 2147483647 h 10"/>
                <a:gd name="T30" fmla="*/ 2147483647 w 15"/>
                <a:gd name="T31" fmla="*/ 2147483647 h 10"/>
                <a:gd name="T32" fmla="*/ 2147483647 w 15"/>
                <a:gd name="T33" fmla="*/ 2147483647 h 10"/>
                <a:gd name="T34" fmla="*/ 2147483647 w 15"/>
                <a:gd name="T35" fmla="*/ 2147483647 h 10"/>
                <a:gd name="T36" fmla="*/ 2147483647 w 15"/>
                <a:gd name="T37" fmla="*/ 0 h 10"/>
                <a:gd name="T38" fmla="*/ 2147483647 w 15"/>
                <a:gd name="T39" fmla="*/ 0 h 10"/>
                <a:gd name="T40" fmla="*/ 2147483647 w 15"/>
                <a:gd name="T41" fmla="*/ 0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10"/>
                <a:gd name="T65" fmla="*/ 15 w 15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10">
                  <a:moveTo>
                    <a:pt x="7" y="0"/>
                  </a:moveTo>
                  <a:lnTo>
                    <a:pt x="0" y="7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24" name="Freeform 4510"/>
            <p:cNvSpPr>
              <a:spLocks/>
            </p:cNvSpPr>
            <p:nvPr/>
          </p:nvSpPr>
          <p:spPr bwMode="auto">
            <a:xfrm>
              <a:off x="3671888" y="8774113"/>
              <a:ext cx="26987" cy="20637"/>
            </a:xfrm>
            <a:custGeom>
              <a:avLst/>
              <a:gdLst>
                <a:gd name="T0" fmla="*/ 2147483647 w 17"/>
                <a:gd name="T1" fmla="*/ 0 h 13"/>
                <a:gd name="T2" fmla="*/ 2147483647 w 17"/>
                <a:gd name="T3" fmla="*/ 2147483647 h 13"/>
                <a:gd name="T4" fmla="*/ 2147483647 w 17"/>
                <a:gd name="T5" fmla="*/ 2147483647 h 13"/>
                <a:gd name="T6" fmla="*/ 2147483647 w 17"/>
                <a:gd name="T7" fmla="*/ 2147483647 h 13"/>
                <a:gd name="T8" fmla="*/ 2147483647 w 17"/>
                <a:gd name="T9" fmla="*/ 2147483647 h 13"/>
                <a:gd name="T10" fmla="*/ 2147483647 w 17"/>
                <a:gd name="T11" fmla="*/ 2147483647 h 13"/>
                <a:gd name="T12" fmla="*/ 0 w 17"/>
                <a:gd name="T13" fmla="*/ 2147483647 h 13"/>
                <a:gd name="T14" fmla="*/ 0 w 17"/>
                <a:gd name="T15" fmla="*/ 2147483647 h 13"/>
                <a:gd name="T16" fmla="*/ 0 w 17"/>
                <a:gd name="T17" fmla="*/ 2147483647 h 13"/>
                <a:gd name="T18" fmla="*/ 0 w 17"/>
                <a:gd name="T19" fmla="*/ 2147483647 h 13"/>
                <a:gd name="T20" fmla="*/ 2147483647 w 17"/>
                <a:gd name="T21" fmla="*/ 2147483647 h 13"/>
                <a:gd name="T22" fmla="*/ 2147483647 w 17"/>
                <a:gd name="T23" fmla="*/ 2147483647 h 13"/>
                <a:gd name="T24" fmla="*/ 2147483647 w 17"/>
                <a:gd name="T25" fmla="*/ 2147483647 h 13"/>
                <a:gd name="T26" fmla="*/ 2147483647 w 17"/>
                <a:gd name="T27" fmla="*/ 2147483647 h 13"/>
                <a:gd name="T28" fmla="*/ 2147483647 w 17"/>
                <a:gd name="T29" fmla="*/ 2147483647 h 13"/>
                <a:gd name="T30" fmla="*/ 2147483647 w 17"/>
                <a:gd name="T31" fmla="*/ 2147483647 h 13"/>
                <a:gd name="T32" fmla="*/ 2147483647 w 17"/>
                <a:gd name="T33" fmla="*/ 2147483647 h 13"/>
                <a:gd name="T34" fmla="*/ 2147483647 w 17"/>
                <a:gd name="T35" fmla="*/ 2147483647 h 13"/>
                <a:gd name="T36" fmla="*/ 2147483647 w 17"/>
                <a:gd name="T37" fmla="*/ 2147483647 h 13"/>
                <a:gd name="T38" fmla="*/ 2147483647 w 17"/>
                <a:gd name="T39" fmla="*/ 2147483647 h 13"/>
                <a:gd name="T40" fmla="*/ 2147483647 w 17"/>
                <a:gd name="T41" fmla="*/ 2147483647 h 13"/>
                <a:gd name="T42" fmla="*/ 2147483647 w 17"/>
                <a:gd name="T43" fmla="*/ 2147483647 h 13"/>
                <a:gd name="T44" fmla="*/ 2147483647 w 17"/>
                <a:gd name="T45" fmla="*/ 2147483647 h 13"/>
                <a:gd name="T46" fmla="*/ 2147483647 w 17"/>
                <a:gd name="T47" fmla="*/ 2147483647 h 13"/>
                <a:gd name="T48" fmla="*/ 2147483647 w 17"/>
                <a:gd name="T49" fmla="*/ 0 h 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13"/>
                <a:gd name="T77" fmla="*/ 17 w 17"/>
                <a:gd name="T78" fmla="*/ 13 h 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13">
                  <a:moveTo>
                    <a:pt x="12" y="0"/>
                  </a:moveTo>
                  <a:lnTo>
                    <a:pt x="9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11" y="13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7" y="7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25" name="Freeform 4511"/>
            <p:cNvSpPr>
              <a:spLocks/>
            </p:cNvSpPr>
            <p:nvPr/>
          </p:nvSpPr>
          <p:spPr bwMode="auto">
            <a:xfrm>
              <a:off x="3671888" y="8774113"/>
              <a:ext cx="26987" cy="20637"/>
            </a:xfrm>
            <a:custGeom>
              <a:avLst/>
              <a:gdLst>
                <a:gd name="T0" fmla="*/ 2147483647 w 17"/>
                <a:gd name="T1" fmla="*/ 0 h 13"/>
                <a:gd name="T2" fmla="*/ 2147483647 w 17"/>
                <a:gd name="T3" fmla="*/ 2147483647 h 13"/>
                <a:gd name="T4" fmla="*/ 2147483647 w 17"/>
                <a:gd name="T5" fmla="*/ 2147483647 h 13"/>
                <a:gd name="T6" fmla="*/ 2147483647 w 17"/>
                <a:gd name="T7" fmla="*/ 2147483647 h 13"/>
                <a:gd name="T8" fmla="*/ 2147483647 w 17"/>
                <a:gd name="T9" fmla="*/ 2147483647 h 13"/>
                <a:gd name="T10" fmla="*/ 2147483647 w 17"/>
                <a:gd name="T11" fmla="*/ 2147483647 h 13"/>
                <a:gd name="T12" fmla="*/ 0 w 17"/>
                <a:gd name="T13" fmla="*/ 2147483647 h 13"/>
                <a:gd name="T14" fmla="*/ 0 w 17"/>
                <a:gd name="T15" fmla="*/ 2147483647 h 13"/>
                <a:gd name="T16" fmla="*/ 0 w 17"/>
                <a:gd name="T17" fmla="*/ 2147483647 h 13"/>
                <a:gd name="T18" fmla="*/ 0 w 17"/>
                <a:gd name="T19" fmla="*/ 2147483647 h 13"/>
                <a:gd name="T20" fmla="*/ 2147483647 w 17"/>
                <a:gd name="T21" fmla="*/ 2147483647 h 13"/>
                <a:gd name="T22" fmla="*/ 2147483647 w 17"/>
                <a:gd name="T23" fmla="*/ 2147483647 h 13"/>
                <a:gd name="T24" fmla="*/ 2147483647 w 17"/>
                <a:gd name="T25" fmla="*/ 2147483647 h 13"/>
                <a:gd name="T26" fmla="*/ 2147483647 w 17"/>
                <a:gd name="T27" fmla="*/ 2147483647 h 13"/>
                <a:gd name="T28" fmla="*/ 2147483647 w 17"/>
                <a:gd name="T29" fmla="*/ 2147483647 h 13"/>
                <a:gd name="T30" fmla="*/ 2147483647 w 17"/>
                <a:gd name="T31" fmla="*/ 2147483647 h 13"/>
                <a:gd name="T32" fmla="*/ 2147483647 w 17"/>
                <a:gd name="T33" fmla="*/ 2147483647 h 13"/>
                <a:gd name="T34" fmla="*/ 2147483647 w 17"/>
                <a:gd name="T35" fmla="*/ 2147483647 h 13"/>
                <a:gd name="T36" fmla="*/ 2147483647 w 17"/>
                <a:gd name="T37" fmla="*/ 2147483647 h 13"/>
                <a:gd name="T38" fmla="*/ 2147483647 w 17"/>
                <a:gd name="T39" fmla="*/ 2147483647 h 13"/>
                <a:gd name="T40" fmla="*/ 2147483647 w 17"/>
                <a:gd name="T41" fmla="*/ 2147483647 h 13"/>
                <a:gd name="T42" fmla="*/ 2147483647 w 17"/>
                <a:gd name="T43" fmla="*/ 2147483647 h 13"/>
                <a:gd name="T44" fmla="*/ 2147483647 w 17"/>
                <a:gd name="T45" fmla="*/ 2147483647 h 13"/>
                <a:gd name="T46" fmla="*/ 2147483647 w 17"/>
                <a:gd name="T47" fmla="*/ 2147483647 h 13"/>
                <a:gd name="T48" fmla="*/ 2147483647 w 17"/>
                <a:gd name="T49" fmla="*/ 0 h 13"/>
                <a:gd name="T50" fmla="*/ 2147483647 w 17"/>
                <a:gd name="T51" fmla="*/ 0 h 13"/>
                <a:gd name="T52" fmla="*/ 2147483647 w 17"/>
                <a:gd name="T53" fmla="*/ 0 h 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"/>
                <a:gd name="T82" fmla="*/ 0 h 13"/>
                <a:gd name="T83" fmla="*/ 17 w 17"/>
                <a:gd name="T84" fmla="*/ 13 h 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" h="13">
                  <a:moveTo>
                    <a:pt x="12" y="0"/>
                  </a:moveTo>
                  <a:lnTo>
                    <a:pt x="9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11" y="13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7" y="7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2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26" name="Freeform 4512"/>
            <p:cNvSpPr>
              <a:spLocks/>
            </p:cNvSpPr>
            <p:nvPr/>
          </p:nvSpPr>
          <p:spPr bwMode="auto">
            <a:xfrm>
              <a:off x="3646488" y="8766175"/>
              <a:ext cx="28575" cy="4763"/>
            </a:xfrm>
            <a:custGeom>
              <a:avLst/>
              <a:gdLst>
                <a:gd name="T0" fmla="*/ 0 w 18"/>
                <a:gd name="T1" fmla="*/ 2147483647 h 3"/>
                <a:gd name="T2" fmla="*/ 2147483647 w 18"/>
                <a:gd name="T3" fmla="*/ 2147483647 h 3"/>
                <a:gd name="T4" fmla="*/ 2147483647 w 18"/>
                <a:gd name="T5" fmla="*/ 2147483647 h 3"/>
                <a:gd name="T6" fmla="*/ 2147483647 w 18"/>
                <a:gd name="T7" fmla="*/ 2147483647 h 3"/>
                <a:gd name="T8" fmla="*/ 2147483647 w 18"/>
                <a:gd name="T9" fmla="*/ 2147483647 h 3"/>
                <a:gd name="T10" fmla="*/ 2147483647 w 18"/>
                <a:gd name="T11" fmla="*/ 2147483647 h 3"/>
                <a:gd name="T12" fmla="*/ 2147483647 w 18"/>
                <a:gd name="T13" fmla="*/ 2147483647 h 3"/>
                <a:gd name="T14" fmla="*/ 2147483647 w 18"/>
                <a:gd name="T15" fmla="*/ 2147483647 h 3"/>
                <a:gd name="T16" fmla="*/ 2147483647 w 18"/>
                <a:gd name="T17" fmla="*/ 2147483647 h 3"/>
                <a:gd name="T18" fmla="*/ 2147483647 w 18"/>
                <a:gd name="T19" fmla="*/ 0 h 3"/>
                <a:gd name="T20" fmla="*/ 2147483647 w 18"/>
                <a:gd name="T21" fmla="*/ 0 h 3"/>
                <a:gd name="T22" fmla="*/ 2147483647 w 18"/>
                <a:gd name="T23" fmla="*/ 0 h 3"/>
                <a:gd name="T24" fmla="*/ 2147483647 w 18"/>
                <a:gd name="T25" fmla="*/ 0 h 3"/>
                <a:gd name="T26" fmla="*/ 2147483647 w 18"/>
                <a:gd name="T27" fmla="*/ 2147483647 h 3"/>
                <a:gd name="T28" fmla="*/ 2147483647 w 18"/>
                <a:gd name="T29" fmla="*/ 2147483647 h 3"/>
                <a:gd name="T30" fmla="*/ 2147483647 w 18"/>
                <a:gd name="T31" fmla="*/ 2147483647 h 3"/>
                <a:gd name="T32" fmla="*/ 0 w 18"/>
                <a:gd name="T33" fmla="*/ 2147483647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"/>
                <a:gd name="T53" fmla="*/ 18 w 18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">
                  <a:moveTo>
                    <a:pt x="0" y="3"/>
                  </a:moveTo>
                  <a:lnTo>
                    <a:pt x="1" y="3"/>
                  </a:lnTo>
                  <a:lnTo>
                    <a:pt x="5" y="3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27" name="Freeform 4513"/>
            <p:cNvSpPr>
              <a:spLocks/>
            </p:cNvSpPr>
            <p:nvPr/>
          </p:nvSpPr>
          <p:spPr bwMode="auto">
            <a:xfrm>
              <a:off x="3646488" y="8766175"/>
              <a:ext cx="28575" cy="4763"/>
            </a:xfrm>
            <a:custGeom>
              <a:avLst/>
              <a:gdLst>
                <a:gd name="T0" fmla="*/ 0 w 18"/>
                <a:gd name="T1" fmla="*/ 2147483647 h 3"/>
                <a:gd name="T2" fmla="*/ 2147483647 w 18"/>
                <a:gd name="T3" fmla="*/ 2147483647 h 3"/>
                <a:gd name="T4" fmla="*/ 2147483647 w 18"/>
                <a:gd name="T5" fmla="*/ 2147483647 h 3"/>
                <a:gd name="T6" fmla="*/ 2147483647 w 18"/>
                <a:gd name="T7" fmla="*/ 2147483647 h 3"/>
                <a:gd name="T8" fmla="*/ 2147483647 w 18"/>
                <a:gd name="T9" fmla="*/ 2147483647 h 3"/>
                <a:gd name="T10" fmla="*/ 2147483647 w 18"/>
                <a:gd name="T11" fmla="*/ 2147483647 h 3"/>
                <a:gd name="T12" fmla="*/ 2147483647 w 18"/>
                <a:gd name="T13" fmla="*/ 2147483647 h 3"/>
                <a:gd name="T14" fmla="*/ 2147483647 w 18"/>
                <a:gd name="T15" fmla="*/ 2147483647 h 3"/>
                <a:gd name="T16" fmla="*/ 2147483647 w 18"/>
                <a:gd name="T17" fmla="*/ 2147483647 h 3"/>
                <a:gd name="T18" fmla="*/ 2147483647 w 18"/>
                <a:gd name="T19" fmla="*/ 0 h 3"/>
                <a:gd name="T20" fmla="*/ 2147483647 w 18"/>
                <a:gd name="T21" fmla="*/ 0 h 3"/>
                <a:gd name="T22" fmla="*/ 2147483647 w 18"/>
                <a:gd name="T23" fmla="*/ 0 h 3"/>
                <a:gd name="T24" fmla="*/ 2147483647 w 18"/>
                <a:gd name="T25" fmla="*/ 0 h 3"/>
                <a:gd name="T26" fmla="*/ 2147483647 w 18"/>
                <a:gd name="T27" fmla="*/ 2147483647 h 3"/>
                <a:gd name="T28" fmla="*/ 2147483647 w 18"/>
                <a:gd name="T29" fmla="*/ 2147483647 h 3"/>
                <a:gd name="T30" fmla="*/ 2147483647 w 18"/>
                <a:gd name="T31" fmla="*/ 2147483647 h 3"/>
                <a:gd name="T32" fmla="*/ 0 w 18"/>
                <a:gd name="T33" fmla="*/ 2147483647 h 3"/>
                <a:gd name="T34" fmla="*/ 0 w 18"/>
                <a:gd name="T35" fmla="*/ 2147483647 h 3"/>
                <a:gd name="T36" fmla="*/ 0 w 18"/>
                <a:gd name="T37" fmla="*/ 2147483647 h 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3"/>
                <a:gd name="T59" fmla="*/ 18 w 18"/>
                <a:gd name="T60" fmla="*/ 3 h 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3">
                  <a:moveTo>
                    <a:pt x="0" y="3"/>
                  </a:moveTo>
                  <a:lnTo>
                    <a:pt x="1" y="3"/>
                  </a:lnTo>
                  <a:lnTo>
                    <a:pt x="5" y="3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28" name="Freeform 4514"/>
            <p:cNvSpPr>
              <a:spLocks/>
            </p:cNvSpPr>
            <p:nvPr/>
          </p:nvSpPr>
          <p:spPr bwMode="auto">
            <a:xfrm>
              <a:off x="3613150" y="8747125"/>
              <a:ext cx="39688" cy="19050"/>
            </a:xfrm>
            <a:custGeom>
              <a:avLst/>
              <a:gdLst>
                <a:gd name="T0" fmla="*/ 2147483647 w 26"/>
                <a:gd name="T1" fmla="*/ 0 h 12"/>
                <a:gd name="T2" fmla="*/ 2147483647 w 26"/>
                <a:gd name="T3" fmla="*/ 2147483647 h 12"/>
                <a:gd name="T4" fmla="*/ 2147483647 w 26"/>
                <a:gd name="T5" fmla="*/ 2147483647 h 12"/>
                <a:gd name="T6" fmla="*/ 2147483647 w 26"/>
                <a:gd name="T7" fmla="*/ 2147483647 h 12"/>
                <a:gd name="T8" fmla="*/ 2147483647 w 26"/>
                <a:gd name="T9" fmla="*/ 2147483647 h 12"/>
                <a:gd name="T10" fmla="*/ 2147483647 w 26"/>
                <a:gd name="T11" fmla="*/ 2147483647 h 12"/>
                <a:gd name="T12" fmla="*/ 2147483647 w 26"/>
                <a:gd name="T13" fmla="*/ 2147483647 h 12"/>
                <a:gd name="T14" fmla="*/ 2147483647 w 26"/>
                <a:gd name="T15" fmla="*/ 2147483647 h 12"/>
                <a:gd name="T16" fmla="*/ 0 w 26"/>
                <a:gd name="T17" fmla="*/ 2147483647 h 12"/>
                <a:gd name="T18" fmla="*/ 2147483647 w 26"/>
                <a:gd name="T19" fmla="*/ 2147483647 h 12"/>
                <a:gd name="T20" fmla="*/ 2147483647 w 26"/>
                <a:gd name="T21" fmla="*/ 2147483647 h 12"/>
                <a:gd name="T22" fmla="*/ 2147483647 w 26"/>
                <a:gd name="T23" fmla="*/ 2147483647 h 12"/>
                <a:gd name="T24" fmla="*/ 2147483647 w 26"/>
                <a:gd name="T25" fmla="*/ 2147483647 h 12"/>
                <a:gd name="T26" fmla="*/ 2147483647 w 26"/>
                <a:gd name="T27" fmla="*/ 2147483647 h 12"/>
                <a:gd name="T28" fmla="*/ 2147483647 w 26"/>
                <a:gd name="T29" fmla="*/ 2147483647 h 12"/>
                <a:gd name="T30" fmla="*/ 2147483647 w 26"/>
                <a:gd name="T31" fmla="*/ 2147483647 h 12"/>
                <a:gd name="T32" fmla="*/ 2147483647 w 26"/>
                <a:gd name="T33" fmla="*/ 2147483647 h 12"/>
                <a:gd name="T34" fmla="*/ 2147483647 w 26"/>
                <a:gd name="T35" fmla="*/ 2147483647 h 12"/>
                <a:gd name="T36" fmla="*/ 2147483647 w 26"/>
                <a:gd name="T37" fmla="*/ 2147483647 h 12"/>
                <a:gd name="T38" fmla="*/ 2147483647 w 26"/>
                <a:gd name="T39" fmla="*/ 2147483647 h 12"/>
                <a:gd name="T40" fmla="*/ 2147483647 w 26"/>
                <a:gd name="T41" fmla="*/ 2147483647 h 12"/>
                <a:gd name="T42" fmla="*/ 2147483647 w 26"/>
                <a:gd name="T43" fmla="*/ 2147483647 h 12"/>
                <a:gd name="T44" fmla="*/ 2147483647 w 26"/>
                <a:gd name="T45" fmla="*/ 2147483647 h 12"/>
                <a:gd name="T46" fmla="*/ 2147483647 w 26"/>
                <a:gd name="T47" fmla="*/ 2147483647 h 12"/>
                <a:gd name="T48" fmla="*/ 2147483647 w 26"/>
                <a:gd name="T49" fmla="*/ 2147483647 h 12"/>
                <a:gd name="T50" fmla="*/ 2147483647 w 26"/>
                <a:gd name="T51" fmla="*/ 2147483647 h 12"/>
                <a:gd name="T52" fmla="*/ 2147483647 w 26"/>
                <a:gd name="T53" fmla="*/ 2147483647 h 12"/>
                <a:gd name="T54" fmla="*/ 2147483647 w 26"/>
                <a:gd name="T55" fmla="*/ 2147483647 h 12"/>
                <a:gd name="T56" fmla="*/ 2147483647 w 26"/>
                <a:gd name="T57" fmla="*/ 2147483647 h 12"/>
                <a:gd name="T58" fmla="*/ 2147483647 w 26"/>
                <a:gd name="T59" fmla="*/ 2147483647 h 12"/>
                <a:gd name="T60" fmla="*/ 2147483647 w 26"/>
                <a:gd name="T61" fmla="*/ 2147483647 h 12"/>
                <a:gd name="T62" fmla="*/ 2147483647 w 26"/>
                <a:gd name="T63" fmla="*/ 0 h 12"/>
                <a:gd name="T64" fmla="*/ 2147483647 w 26"/>
                <a:gd name="T65" fmla="*/ 0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"/>
                <a:gd name="T100" fmla="*/ 0 h 12"/>
                <a:gd name="T101" fmla="*/ 26 w 26"/>
                <a:gd name="T102" fmla="*/ 12 h 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" h="12">
                  <a:moveTo>
                    <a:pt x="12" y="0"/>
                  </a:moveTo>
                  <a:lnTo>
                    <a:pt x="10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8"/>
                  </a:lnTo>
                  <a:lnTo>
                    <a:pt x="4" y="10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9" y="8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29" name="Freeform 4515"/>
            <p:cNvSpPr>
              <a:spLocks/>
            </p:cNvSpPr>
            <p:nvPr/>
          </p:nvSpPr>
          <p:spPr bwMode="auto">
            <a:xfrm>
              <a:off x="3613150" y="8747125"/>
              <a:ext cx="39688" cy="19050"/>
            </a:xfrm>
            <a:custGeom>
              <a:avLst/>
              <a:gdLst>
                <a:gd name="T0" fmla="*/ 2147483647 w 26"/>
                <a:gd name="T1" fmla="*/ 0 h 12"/>
                <a:gd name="T2" fmla="*/ 2147483647 w 26"/>
                <a:gd name="T3" fmla="*/ 2147483647 h 12"/>
                <a:gd name="T4" fmla="*/ 2147483647 w 26"/>
                <a:gd name="T5" fmla="*/ 2147483647 h 12"/>
                <a:gd name="T6" fmla="*/ 2147483647 w 26"/>
                <a:gd name="T7" fmla="*/ 2147483647 h 12"/>
                <a:gd name="T8" fmla="*/ 2147483647 w 26"/>
                <a:gd name="T9" fmla="*/ 2147483647 h 12"/>
                <a:gd name="T10" fmla="*/ 2147483647 w 26"/>
                <a:gd name="T11" fmla="*/ 2147483647 h 12"/>
                <a:gd name="T12" fmla="*/ 2147483647 w 26"/>
                <a:gd name="T13" fmla="*/ 2147483647 h 12"/>
                <a:gd name="T14" fmla="*/ 2147483647 w 26"/>
                <a:gd name="T15" fmla="*/ 2147483647 h 12"/>
                <a:gd name="T16" fmla="*/ 0 w 26"/>
                <a:gd name="T17" fmla="*/ 2147483647 h 12"/>
                <a:gd name="T18" fmla="*/ 2147483647 w 26"/>
                <a:gd name="T19" fmla="*/ 2147483647 h 12"/>
                <a:gd name="T20" fmla="*/ 2147483647 w 26"/>
                <a:gd name="T21" fmla="*/ 2147483647 h 12"/>
                <a:gd name="T22" fmla="*/ 2147483647 w 26"/>
                <a:gd name="T23" fmla="*/ 2147483647 h 12"/>
                <a:gd name="T24" fmla="*/ 2147483647 w 26"/>
                <a:gd name="T25" fmla="*/ 2147483647 h 12"/>
                <a:gd name="T26" fmla="*/ 2147483647 w 26"/>
                <a:gd name="T27" fmla="*/ 2147483647 h 12"/>
                <a:gd name="T28" fmla="*/ 2147483647 w 26"/>
                <a:gd name="T29" fmla="*/ 2147483647 h 12"/>
                <a:gd name="T30" fmla="*/ 2147483647 w 26"/>
                <a:gd name="T31" fmla="*/ 2147483647 h 12"/>
                <a:gd name="T32" fmla="*/ 2147483647 w 26"/>
                <a:gd name="T33" fmla="*/ 2147483647 h 12"/>
                <a:gd name="T34" fmla="*/ 2147483647 w 26"/>
                <a:gd name="T35" fmla="*/ 2147483647 h 12"/>
                <a:gd name="T36" fmla="*/ 2147483647 w 26"/>
                <a:gd name="T37" fmla="*/ 2147483647 h 12"/>
                <a:gd name="T38" fmla="*/ 2147483647 w 26"/>
                <a:gd name="T39" fmla="*/ 2147483647 h 12"/>
                <a:gd name="T40" fmla="*/ 2147483647 w 26"/>
                <a:gd name="T41" fmla="*/ 2147483647 h 12"/>
                <a:gd name="T42" fmla="*/ 2147483647 w 26"/>
                <a:gd name="T43" fmla="*/ 2147483647 h 12"/>
                <a:gd name="T44" fmla="*/ 2147483647 w 26"/>
                <a:gd name="T45" fmla="*/ 2147483647 h 12"/>
                <a:gd name="T46" fmla="*/ 2147483647 w 26"/>
                <a:gd name="T47" fmla="*/ 2147483647 h 12"/>
                <a:gd name="T48" fmla="*/ 2147483647 w 26"/>
                <a:gd name="T49" fmla="*/ 2147483647 h 12"/>
                <a:gd name="T50" fmla="*/ 2147483647 w 26"/>
                <a:gd name="T51" fmla="*/ 2147483647 h 12"/>
                <a:gd name="T52" fmla="*/ 2147483647 w 26"/>
                <a:gd name="T53" fmla="*/ 2147483647 h 12"/>
                <a:gd name="T54" fmla="*/ 2147483647 w 26"/>
                <a:gd name="T55" fmla="*/ 2147483647 h 12"/>
                <a:gd name="T56" fmla="*/ 2147483647 w 26"/>
                <a:gd name="T57" fmla="*/ 2147483647 h 12"/>
                <a:gd name="T58" fmla="*/ 2147483647 w 26"/>
                <a:gd name="T59" fmla="*/ 2147483647 h 12"/>
                <a:gd name="T60" fmla="*/ 2147483647 w 26"/>
                <a:gd name="T61" fmla="*/ 2147483647 h 12"/>
                <a:gd name="T62" fmla="*/ 2147483647 w 26"/>
                <a:gd name="T63" fmla="*/ 0 h 12"/>
                <a:gd name="T64" fmla="*/ 2147483647 w 26"/>
                <a:gd name="T65" fmla="*/ 0 h 12"/>
                <a:gd name="T66" fmla="*/ 2147483647 w 26"/>
                <a:gd name="T67" fmla="*/ 0 h 12"/>
                <a:gd name="T68" fmla="*/ 2147483647 w 26"/>
                <a:gd name="T69" fmla="*/ 0 h 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"/>
                <a:gd name="T106" fmla="*/ 0 h 12"/>
                <a:gd name="T107" fmla="*/ 26 w 26"/>
                <a:gd name="T108" fmla="*/ 12 h 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" h="12">
                  <a:moveTo>
                    <a:pt x="12" y="0"/>
                  </a:moveTo>
                  <a:lnTo>
                    <a:pt x="10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8"/>
                  </a:lnTo>
                  <a:lnTo>
                    <a:pt x="4" y="10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9" y="8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0"/>
                  </a:lnTo>
                  <a:lnTo>
                    <a:pt x="12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30" name="Freeform 4516"/>
            <p:cNvSpPr>
              <a:spLocks/>
            </p:cNvSpPr>
            <p:nvPr/>
          </p:nvSpPr>
          <p:spPr bwMode="auto">
            <a:xfrm>
              <a:off x="3605213" y="8728075"/>
              <a:ext cx="34925" cy="11113"/>
            </a:xfrm>
            <a:custGeom>
              <a:avLst/>
              <a:gdLst>
                <a:gd name="T0" fmla="*/ 2147483647 w 22"/>
                <a:gd name="T1" fmla="*/ 0 h 7"/>
                <a:gd name="T2" fmla="*/ 2147483647 w 22"/>
                <a:gd name="T3" fmla="*/ 0 h 7"/>
                <a:gd name="T4" fmla="*/ 2147483647 w 22"/>
                <a:gd name="T5" fmla="*/ 0 h 7"/>
                <a:gd name="T6" fmla="*/ 2147483647 w 22"/>
                <a:gd name="T7" fmla="*/ 2147483647 h 7"/>
                <a:gd name="T8" fmla="*/ 2147483647 w 22"/>
                <a:gd name="T9" fmla="*/ 2147483647 h 7"/>
                <a:gd name="T10" fmla="*/ 2147483647 w 22"/>
                <a:gd name="T11" fmla="*/ 2147483647 h 7"/>
                <a:gd name="T12" fmla="*/ 2147483647 w 22"/>
                <a:gd name="T13" fmla="*/ 2147483647 h 7"/>
                <a:gd name="T14" fmla="*/ 0 w 22"/>
                <a:gd name="T15" fmla="*/ 2147483647 h 7"/>
                <a:gd name="T16" fmla="*/ 0 w 22"/>
                <a:gd name="T17" fmla="*/ 2147483647 h 7"/>
                <a:gd name="T18" fmla="*/ 2147483647 w 22"/>
                <a:gd name="T19" fmla="*/ 2147483647 h 7"/>
                <a:gd name="T20" fmla="*/ 2147483647 w 22"/>
                <a:gd name="T21" fmla="*/ 2147483647 h 7"/>
                <a:gd name="T22" fmla="*/ 2147483647 w 22"/>
                <a:gd name="T23" fmla="*/ 2147483647 h 7"/>
                <a:gd name="T24" fmla="*/ 2147483647 w 22"/>
                <a:gd name="T25" fmla="*/ 2147483647 h 7"/>
                <a:gd name="T26" fmla="*/ 2147483647 w 22"/>
                <a:gd name="T27" fmla="*/ 2147483647 h 7"/>
                <a:gd name="T28" fmla="*/ 2147483647 w 22"/>
                <a:gd name="T29" fmla="*/ 2147483647 h 7"/>
                <a:gd name="T30" fmla="*/ 2147483647 w 22"/>
                <a:gd name="T31" fmla="*/ 2147483647 h 7"/>
                <a:gd name="T32" fmla="*/ 2147483647 w 22"/>
                <a:gd name="T33" fmla="*/ 2147483647 h 7"/>
                <a:gd name="T34" fmla="*/ 2147483647 w 22"/>
                <a:gd name="T35" fmla="*/ 2147483647 h 7"/>
                <a:gd name="T36" fmla="*/ 2147483647 w 22"/>
                <a:gd name="T37" fmla="*/ 2147483647 h 7"/>
                <a:gd name="T38" fmla="*/ 2147483647 w 22"/>
                <a:gd name="T39" fmla="*/ 2147483647 h 7"/>
                <a:gd name="T40" fmla="*/ 2147483647 w 22"/>
                <a:gd name="T41" fmla="*/ 2147483647 h 7"/>
                <a:gd name="T42" fmla="*/ 2147483647 w 22"/>
                <a:gd name="T43" fmla="*/ 2147483647 h 7"/>
                <a:gd name="T44" fmla="*/ 2147483647 w 22"/>
                <a:gd name="T45" fmla="*/ 0 h 7"/>
                <a:gd name="T46" fmla="*/ 2147483647 w 22"/>
                <a:gd name="T47" fmla="*/ 0 h 7"/>
                <a:gd name="T48" fmla="*/ 2147483647 w 22"/>
                <a:gd name="T49" fmla="*/ 0 h 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7"/>
                <a:gd name="T77" fmla="*/ 22 w 22"/>
                <a:gd name="T78" fmla="*/ 7 h 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7">
                  <a:moveTo>
                    <a:pt x="12" y="0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31" name="Freeform 4517"/>
            <p:cNvSpPr>
              <a:spLocks/>
            </p:cNvSpPr>
            <p:nvPr/>
          </p:nvSpPr>
          <p:spPr bwMode="auto">
            <a:xfrm>
              <a:off x="3605213" y="8728075"/>
              <a:ext cx="34925" cy="11113"/>
            </a:xfrm>
            <a:custGeom>
              <a:avLst/>
              <a:gdLst>
                <a:gd name="T0" fmla="*/ 2147483647 w 22"/>
                <a:gd name="T1" fmla="*/ 0 h 7"/>
                <a:gd name="T2" fmla="*/ 2147483647 w 22"/>
                <a:gd name="T3" fmla="*/ 0 h 7"/>
                <a:gd name="T4" fmla="*/ 2147483647 w 22"/>
                <a:gd name="T5" fmla="*/ 0 h 7"/>
                <a:gd name="T6" fmla="*/ 2147483647 w 22"/>
                <a:gd name="T7" fmla="*/ 2147483647 h 7"/>
                <a:gd name="T8" fmla="*/ 2147483647 w 22"/>
                <a:gd name="T9" fmla="*/ 2147483647 h 7"/>
                <a:gd name="T10" fmla="*/ 2147483647 w 22"/>
                <a:gd name="T11" fmla="*/ 2147483647 h 7"/>
                <a:gd name="T12" fmla="*/ 2147483647 w 22"/>
                <a:gd name="T13" fmla="*/ 2147483647 h 7"/>
                <a:gd name="T14" fmla="*/ 0 w 22"/>
                <a:gd name="T15" fmla="*/ 2147483647 h 7"/>
                <a:gd name="T16" fmla="*/ 0 w 22"/>
                <a:gd name="T17" fmla="*/ 2147483647 h 7"/>
                <a:gd name="T18" fmla="*/ 2147483647 w 22"/>
                <a:gd name="T19" fmla="*/ 2147483647 h 7"/>
                <a:gd name="T20" fmla="*/ 2147483647 w 22"/>
                <a:gd name="T21" fmla="*/ 2147483647 h 7"/>
                <a:gd name="T22" fmla="*/ 2147483647 w 22"/>
                <a:gd name="T23" fmla="*/ 2147483647 h 7"/>
                <a:gd name="T24" fmla="*/ 2147483647 w 22"/>
                <a:gd name="T25" fmla="*/ 2147483647 h 7"/>
                <a:gd name="T26" fmla="*/ 2147483647 w 22"/>
                <a:gd name="T27" fmla="*/ 2147483647 h 7"/>
                <a:gd name="T28" fmla="*/ 2147483647 w 22"/>
                <a:gd name="T29" fmla="*/ 2147483647 h 7"/>
                <a:gd name="T30" fmla="*/ 2147483647 w 22"/>
                <a:gd name="T31" fmla="*/ 2147483647 h 7"/>
                <a:gd name="T32" fmla="*/ 2147483647 w 22"/>
                <a:gd name="T33" fmla="*/ 2147483647 h 7"/>
                <a:gd name="T34" fmla="*/ 2147483647 w 22"/>
                <a:gd name="T35" fmla="*/ 2147483647 h 7"/>
                <a:gd name="T36" fmla="*/ 2147483647 w 22"/>
                <a:gd name="T37" fmla="*/ 2147483647 h 7"/>
                <a:gd name="T38" fmla="*/ 2147483647 w 22"/>
                <a:gd name="T39" fmla="*/ 2147483647 h 7"/>
                <a:gd name="T40" fmla="*/ 2147483647 w 22"/>
                <a:gd name="T41" fmla="*/ 2147483647 h 7"/>
                <a:gd name="T42" fmla="*/ 2147483647 w 22"/>
                <a:gd name="T43" fmla="*/ 2147483647 h 7"/>
                <a:gd name="T44" fmla="*/ 2147483647 w 22"/>
                <a:gd name="T45" fmla="*/ 0 h 7"/>
                <a:gd name="T46" fmla="*/ 2147483647 w 22"/>
                <a:gd name="T47" fmla="*/ 0 h 7"/>
                <a:gd name="T48" fmla="*/ 2147483647 w 22"/>
                <a:gd name="T49" fmla="*/ 0 h 7"/>
                <a:gd name="T50" fmla="*/ 2147483647 w 22"/>
                <a:gd name="T51" fmla="*/ 0 h 7"/>
                <a:gd name="T52" fmla="*/ 2147483647 w 22"/>
                <a:gd name="T53" fmla="*/ 0 h 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"/>
                <a:gd name="T82" fmla="*/ 0 h 7"/>
                <a:gd name="T83" fmla="*/ 22 w 22"/>
                <a:gd name="T84" fmla="*/ 7 h 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" h="7">
                  <a:moveTo>
                    <a:pt x="12" y="0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0"/>
                  </a:lnTo>
                  <a:lnTo>
                    <a:pt x="12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32" name="Freeform 4518"/>
            <p:cNvSpPr>
              <a:spLocks/>
            </p:cNvSpPr>
            <p:nvPr/>
          </p:nvSpPr>
          <p:spPr bwMode="auto">
            <a:xfrm>
              <a:off x="3486150" y="8401050"/>
              <a:ext cx="26988" cy="46038"/>
            </a:xfrm>
            <a:custGeom>
              <a:avLst/>
              <a:gdLst>
                <a:gd name="T0" fmla="*/ 2147483647 w 16"/>
                <a:gd name="T1" fmla="*/ 0 h 29"/>
                <a:gd name="T2" fmla="*/ 2147483647 w 16"/>
                <a:gd name="T3" fmla="*/ 2147483647 h 29"/>
                <a:gd name="T4" fmla="*/ 2147483647 w 16"/>
                <a:gd name="T5" fmla="*/ 2147483647 h 29"/>
                <a:gd name="T6" fmla="*/ 2147483647 w 16"/>
                <a:gd name="T7" fmla="*/ 2147483647 h 29"/>
                <a:gd name="T8" fmla="*/ 2147483647 w 16"/>
                <a:gd name="T9" fmla="*/ 2147483647 h 29"/>
                <a:gd name="T10" fmla="*/ 2147483647 w 16"/>
                <a:gd name="T11" fmla="*/ 2147483647 h 29"/>
                <a:gd name="T12" fmla="*/ 2147483647 w 16"/>
                <a:gd name="T13" fmla="*/ 2147483647 h 29"/>
                <a:gd name="T14" fmla="*/ 0 w 16"/>
                <a:gd name="T15" fmla="*/ 2147483647 h 29"/>
                <a:gd name="T16" fmla="*/ 0 w 16"/>
                <a:gd name="T17" fmla="*/ 2147483647 h 29"/>
                <a:gd name="T18" fmla="*/ 0 w 16"/>
                <a:gd name="T19" fmla="*/ 2147483647 h 29"/>
                <a:gd name="T20" fmla="*/ 2147483647 w 16"/>
                <a:gd name="T21" fmla="*/ 2147483647 h 29"/>
                <a:gd name="T22" fmla="*/ 2147483647 w 16"/>
                <a:gd name="T23" fmla="*/ 2147483647 h 29"/>
                <a:gd name="T24" fmla="*/ 2147483647 w 16"/>
                <a:gd name="T25" fmla="*/ 2147483647 h 29"/>
                <a:gd name="T26" fmla="*/ 2147483647 w 16"/>
                <a:gd name="T27" fmla="*/ 2147483647 h 29"/>
                <a:gd name="T28" fmla="*/ 2147483647 w 16"/>
                <a:gd name="T29" fmla="*/ 2147483647 h 29"/>
                <a:gd name="T30" fmla="*/ 2147483647 w 16"/>
                <a:gd name="T31" fmla="*/ 2147483647 h 29"/>
                <a:gd name="T32" fmla="*/ 2147483647 w 16"/>
                <a:gd name="T33" fmla="*/ 2147483647 h 29"/>
                <a:gd name="T34" fmla="*/ 2147483647 w 16"/>
                <a:gd name="T35" fmla="*/ 2147483647 h 29"/>
                <a:gd name="T36" fmla="*/ 2147483647 w 16"/>
                <a:gd name="T37" fmla="*/ 2147483647 h 29"/>
                <a:gd name="T38" fmla="*/ 2147483647 w 16"/>
                <a:gd name="T39" fmla="*/ 2147483647 h 29"/>
                <a:gd name="T40" fmla="*/ 2147483647 w 16"/>
                <a:gd name="T41" fmla="*/ 2147483647 h 29"/>
                <a:gd name="T42" fmla="*/ 2147483647 w 16"/>
                <a:gd name="T43" fmla="*/ 2147483647 h 29"/>
                <a:gd name="T44" fmla="*/ 2147483647 w 16"/>
                <a:gd name="T45" fmla="*/ 2147483647 h 29"/>
                <a:gd name="T46" fmla="*/ 2147483647 w 16"/>
                <a:gd name="T47" fmla="*/ 2147483647 h 29"/>
                <a:gd name="T48" fmla="*/ 2147483647 w 16"/>
                <a:gd name="T49" fmla="*/ 2147483647 h 29"/>
                <a:gd name="T50" fmla="*/ 2147483647 w 16"/>
                <a:gd name="T51" fmla="*/ 2147483647 h 29"/>
                <a:gd name="T52" fmla="*/ 2147483647 w 16"/>
                <a:gd name="T53" fmla="*/ 2147483647 h 29"/>
                <a:gd name="T54" fmla="*/ 2147483647 w 16"/>
                <a:gd name="T55" fmla="*/ 2147483647 h 29"/>
                <a:gd name="T56" fmla="*/ 2147483647 w 16"/>
                <a:gd name="T57" fmla="*/ 2147483647 h 29"/>
                <a:gd name="T58" fmla="*/ 2147483647 w 16"/>
                <a:gd name="T59" fmla="*/ 2147483647 h 29"/>
                <a:gd name="T60" fmla="*/ 2147483647 w 16"/>
                <a:gd name="T61" fmla="*/ 2147483647 h 29"/>
                <a:gd name="T62" fmla="*/ 2147483647 w 16"/>
                <a:gd name="T63" fmla="*/ 2147483647 h 29"/>
                <a:gd name="T64" fmla="*/ 2147483647 w 16"/>
                <a:gd name="T65" fmla="*/ 2147483647 h 29"/>
                <a:gd name="T66" fmla="*/ 2147483647 w 16"/>
                <a:gd name="T67" fmla="*/ 2147483647 h 29"/>
                <a:gd name="T68" fmla="*/ 2147483647 w 16"/>
                <a:gd name="T69" fmla="*/ 2147483647 h 29"/>
                <a:gd name="T70" fmla="*/ 2147483647 w 16"/>
                <a:gd name="T71" fmla="*/ 2147483647 h 29"/>
                <a:gd name="T72" fmla="*/ 2147483647 w 16"/>
                <a:gd name="T73" fmla="*/ 2147483647 h 29"/>
                <a:gd name="T74" fmla="*/ 2147483647 w 16"/>
                <a:gd name="T75" fmla="*/ 2147483647 h 29"/>
                <a:gd name="T76" fmla="*/ 2147483647 w 16"/>
                <a:gd name="T77" fmla="*/ 2147483647 h 29"/>
                <a:gd name="T78" fmla="*/ 2147483647 w 16"/>
                <a:gd name="T79" fmla="*/ 0 h 29"/>
                <a:gd name="T80" fmla="*/ 2147483647 w 16"/>
                <a:gd name="T81" fmla="*/ 0 h 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"/>
                <a:gd name="T124" fmla="*/ 0 h 29"/>
                <a:gd name="T125" fmla="*/ 16 w 16"/>
                <a:gd name="T126" fmla="*/ 29 h 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" h="29">
                  <a:moveTo>
                    <a:pt x="6" y="0"/>
                  </a:moveTo>
                  <a:lnTo>
                    <a:pt x="5" y="2"/>
                  </a:lnTo>
                  <a:lnTo>
                    <a:pt x="3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3" y="20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10" y="27"/>
                  </a:lnTo>
                  <a:lnTo>
                    <a:pt x="11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5" y="27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6" y="20"/>
                  </a:lnTo>
                  <a:lnTo>
                    <a:pt x="16" y="17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33" name="Freeform 4519"/>
            <p:cNvSpPr>
              <a:spLocks/>
            </p:cNvSpPr>
            <p:nvPr/>
          </p:nvSpPr>
          <p:spPr bwMode="auto">
            <a:xfrm>
              <a:off x="3486150" y="8401050"/>
              <a:ext cx="26988" cy="46038"/>
            </a:xfrm>
            <a:custGeom>
              <a:avLst/>
              <a:gdLst>
                <a:gd name="T0" fmla="*/ 2147483647 w 16"/>
                <a:gd name="T1" fmla="*/ 0 h 29"/>
                <a:gd name="T2" fmla="*/ 2147483647 w 16"/>
                <a:gd name="T3" fmla="*/ 2147483647 h 29"/>
                <a:gd name="T4" fmla="*/ 2147483647 w 16"/>
                <a:gd name="T5" fmla="*/ 2147483647 h 29"/>
                <a:gd name="T6" fmla="*/ 2147483647 w 16"/>
                <a:gd name="T7" fmla="*/ 2147483647 h 29"/>
                <a:gd name="T8" fmla="*/ 2147483647 w 16"/>
                <a:gd name="T9" fmla="*/ 2147483647 h 29"/>
                <a:gd name="T10" fmla="*/ 2147483647 w 16"/>
                <a:gd name="T11" fmla="*/ 2147483647 h 29"/>
                <a:gd name="T12" fmla="*/ 2147483647 w 16"/>
                <a:gd name="T13" fmla="*/ 2147483647 h 29"/>
                <a:gd name="T14" fmla="*/ 0 w 16"/>
                <a:gd name="T15" fmla="*/ 2147483647 h 29"/>
                <a:gd name="T16" fmla="*/ 0 w 16"/>
                <a:gd name="T17" fmla="*/ 2147483647 h 29"/>
                <a:gd name="T18" fmla="*/ 0 w 16"/>
                <a:gd name="T19" fmla="*/ 2147483647 h 29"/>
                <a:gd name="T20" fmla="*/ 2147483647 w 16"/>
                <a:gd name="T21" fmla="*/ 2147483647 h 29"/>
                <a:gd name="T22" fmla="*/ 2147483647 w 16"/>
                <a:gd name="T23" fmla="*/ 2147483647 h 29"/>
                <a:gd name="T24" fmla="*/ 2147483647 w 16"/>
                <a:gd name="T25" fmla="*/ 2147483647 h 29"/>
                <a:gd name="T26" fmla="*/ 2147483647 w 16"/>
                <a:gd name="T27" fmla="*/ 2147483647 h 29"/>
                <a:gd name="T28" fmla="*/ 2147483647 w 16"/>
                <a:gd name="T29" fmla="*/ 2147483647 h 29"/>
                <a:gd name="T30" fmla="*/ 2147483647 w 16"/>
                <a:gd name="T31" fmla="*/ 2147483647 h 29"/>
                <a:gd name="T32" fmla="*/ 2147483647 w 16"/>
                <a:gd name="T33" fmla="*/ 2147483647 h 29"/>
                <a:gd name="T34" fmla="*/ 2147483647 w 16"/>
                <a:gd name="T35" fmla="*/ 2147483647 h 29"/>
                <a:gd name="T36" fmla="*/ 2147483647 w 16"/>
                <a:gd name="T37" fmla="*/ 2147483647 h 29"/>
                <a:gd name="T38" fmla="*/ 2147483647 w 16"/>
                <a:gd name="T39" fmla="*/ 2147483647 h 29"/>
                <a:gd name="T40" fmla="*/ 2147483647 w 16"/>
                <a:gd name="T41" fmla="*/ 2147483647 h 29"/>
                <a:gd name="T42" fmla="*/ 2147483647 w 16"/>
                <a:gd name="T43" fmla="*/ 2147483647 h 29"/>
                <a:gd name="T44" fmla="*/ 2147483647 w 16"/>
                <a:gd name="T45" fmla="*/ 2147483647 h 29"/>
                <a:gd name="T46" fmla="*/ 2147483647 w 16"/>
                <a:gd name="T47" fmla="*/ 2147483647 h 29"/>
                <a:gd name="T48" fmla="*/ 2147483647 w 16"/>
                <a:gd name="T49" fmla="*/ 2147483647 h 29"/>
                <a:gd name="T50" fmla="*/ 2147483647 w 16"/>
                <a:gd name="T51" fmla="*/ 2147483647 h 29"/>
                <a:gd name="T52" fmla="*/ 2147483647 w 16"/>
                <a:gd name="T53" fmla="*/ 2147483647 h 29"/>
                <a:gd name="T54" fmla="*/ 2147483647 w 16"/>
                <a:gd name="T55" fmla="*/ 2147483647 h 29"/>
                <a:gd name="T56" fmla="*/ 2147483647 w 16"/>
                <a:gd name="T57" fmla="*/ 2147483647 h 29"/>
                <a:gd name="T58" fmla="*/ 2147483647 w 16"/>
                <a:gd name="T59" fmla="*/ 2147483647 h 29"/>
                <a:gd name="T60" fmla="*/ 2147483647 w 16"/>
                <a:gd name="T61" fmla="*/ 2147483647 h 29"/>
                <a:gd name="T62" fmla="*/ 2147483647 w 16"/>
                <a:gd name="T63" fmla="*/ 2147483647 h 29"/>
                <a:gd name="T64" fmla="*/ 2147483647 w 16"/>
                <a:gd name="T65" fmla="*/ 2147483647 h 29"/>
                <a:gd name="T66" fmla="*/ 2147483647 w 16"/>
                <a:gd name="T67" fmla="*/ 2147483647 h 29"/>
                <a:gd name="T68" fmla="*/ 2147483647 w 16"/>
                <a:gd name="T69" fmla="*/ 2147483647 h 29"/>
                <a:gd name="T70" fmla="*/ 2147483647 w 16"/>
                <a:gd name="T71" fmla="*/ 2147483647 h 29"/>
                <a:gd name="T72" fmla="*/ 2147483647 w 16"/>
                <a:gd name="T73" fmla="*/ 2147483647 h 29"/>
                <a:gd name="T74" fmla="*/ 2147483647 w 16"/>
                <a:gd name="T75" fmla="*/ 2147483647 h 29"/>
                <a:gd name="T76" fmla="*/ 2147483647 w 16"/>
                <a:gd name="T77" fmla="*/ 2147483647 h 29"/>
                <a:gd name="T78" fmla="*/ 2147483647 w 16"/>
                <a:gd name="T79" fmla="*/ 0 h 29"/>
                <a:gd name="T80" fmla="*/ 2147483647 w 16"/>
                <a:gd name="T81" fmla="*/ 0 h 29"/>
                <a:gd name="T82" fmla="*/ 2147483647 w 16"/>
                <a:gd name="T83" fmla="*/ 0 h 29"/>
                <a:gd name="T84" fmla="*/ 2147483647 w 16"/>
                <a:gd name="T85" fmla="*/ 0 h 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"/>
                <a:gd name="T130" fmla="*/ 0 h 29"/>
                <a:gd name="T131" fmla="*/ 16 w 16"/>
                <a:gd name="T132" fmla="*/ 29 h 2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" h="29">
                  <a:moveTo>
                    <a:pt x="6" y="0"/>
                  </a:moveTo>
                  <a:lnTo>
                    <a:pt x="5" y="2"/>
                  </a:lnTo>
                  <a:lnTo>
                    <a:pt x="3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3" y="20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10" y="27"/>
                  </a:lnTo>
                  <a:lnTo>
                    <a:pt x="11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5" y="27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6" y="20"/>
                  </a:lnTo>
                  <a:lnTo>
                    <a:pt x="16" y="17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34" name="Freeform 4520"/>
            <p:cNvSpPr>
              <a:spLocks/>
            </p:cNvSpPr>
            <p:nvPr/>
          </p:nvSpPr>
          <p:spPr bwMode="auto">
            <a:xfrm>
              <a:off x="3519488" y="8501063"/>
              <a:ext cx="20637" cy="19050"/>
            </a:xfrm>
            <a:custGeom>
              <a:avLst/>
              <a:gdLst>
                <a:gd name="T0" fmla="*/ 0 w 13"/>
                <a:gd name="T1" fmla="*/ 2147483647 h 14"/>
                <a:gd name="T2" fmla="*/ 2147483647 w 13"/>
                <a:gd name="T3" fmla="*/ 2147483647 h 14"/>
                <a:gd name="T4" fmla="*/ 2147483647 w 13"/>
                <a:gd name="T5" fmla="*/ 2147483647 h 14"/>
                <a:gd name="T6" fmla="*/ 2147483647 w 13"/>
                <a:gd name="T7" fmla="*/ 2147483647 h 14"/>
                <a:gd name="T8" fmla="*/ 2147483647 w 13"/>
                <a:gd name="T9" fmla="*/ 2147483647 h 14"/>
                <a:gd name="T10" fmla="*/ 2147483647 w 13"/>
                <a:gd name="T11" fmla="*/ 2147483647 h 14"/>
                <a:gd name="T12" fmla="*/ 2147483647 w 13"/>
                <a:gd name="T13" fmla="*/ 2147483647 h 14"/>
                <a:gd name="T14" fmla="*/ 2147483647 w 13"/>
                <a:gd name="T15" fmla="*/ 2147483647 h 14"/>
                <a:gd name="T16" fmla="*/ 2147483647 w 13"/>
                <a:gd name="T17" fmla="*/ 2147483647 h 14"/>
                <a:gd name="T18" fmla="*/ 2147483647 w 13"/>
                <a:gd name="T19" fmla="*/ 0 h 14"/>
                <a:gd name="T20" fmla="*/ 2147483647 w 13"/>
                <a:gd name="T21" fmla="*/ 0 h 14"/>
                <a:gd name="T22" fmla="*/ 2147483647 w 13"/>
                <a:gd name="T23" fmla="*/ 2147483647 h 14"/>
                <a:gd name="T24" fmla="*/ 2147483647 w 13"/>
                <a:gd name="T25" fmla="*/ 2147483647 h 14"/>
                <a:gd name="T26" fmla="*/ 2147483647 w 13"/>
                <a:gd name="T27" fmla="*/ 2147483647 h 14"/>
                <a:gd name="T28" fmla="*/ 2147483647 w 13"/>
                <a:gd name="T29" fmla="*/ 2147483647 h 14"/>
                <a:gd name="T30" fmla="*/ 2147483647 w 13"/>
                <a:gd name="T31" fmla="*/ 2147483647 h 14"/>
                <a:gd name="T32" fmla="*/ 2147483647 w 13"/>
                <a:gd name="T33" fmla="*/ 2147483647 h 14"/>
                <a:gd name="T34" fmla="*/ 0 w 13"/>
                <a:gd name="T35" fmla="*/ 2147483647 h 14"/>
                <a:gd name="T36" fmla="*/ 0 w 13"/>
                <a:gd name="T37" fmla="*/ 2147483647 h 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"/>
                <a:gd name="T58" fmla="*/ 0 h 14"/>
                <a:gd name="T59" fmla="*/ 13 w 13"/>
                <a:gd name="T60" fmla="*/ 14 h 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" h="14">
                  <a:moveTo>
                    <a:pt x="0" y="14"/>
                  </a:moveTo>
                  <a:lnTo>
                    <a:pt x="8" y="14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8" y="2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35" name="Freeform 4521"/>
            <p:cNvSpPr>
              <a:spLocks/>
            </p:cNvSpPr>
            <p:nvPr/>
          </p:nvSpPr>
          <p:spPr bwMode="auto">
            <a:xfrm>
              <a:off x="3519488" y="8501063"/>
              <a:ext cx="20637" cy="19050"/>
            </a:xfrm>
            <a:custGeom>
              <a:avLst/>
              <a:gdLst>
                <a:gd name="T0" fmla="*/ 0 w 13"/>
                <a:gd name="T1" fmla="*/ 2147483647 h 14"/>
                <a:gd name="T2" fmla="*/ 2147483647 w 13"/>
                <a:gd name="T3" fmla="*/ 2147483647 h 14"/>
                <a:gd name="T4" fmla="*/ 2147483647 w 13"/>
                <a:gd name="T5" fmla="*/ 2147483647 h 14"/>
                <a:gd name="T6" fmla="*/ 2147483647 w 13"/>
                <a:gd name="T7" fmla="*/ 2147483647 h 14"/>
                <a:gd name="T8" fmla="*/ 2147483647 w 13"/>
                <a:gd name="T9" fmla="*/ 2147483647 h 14"/>
                <a:gd name="T10" fmla="*/ 2147483647 w 13"/>
                <a:gd name="T11" fmla="*/ 2147483647 h 14"/>
                <a:gd name="T12" fmla="*/ 2147483647 w 13"/>
                <a:gd name="T13" fmla="*/ 2147483647 h 14"/>
                <a:gd name="T14" fmla="*/ 2147483647 w 13"/>
                <a:gd name="T15" fmla="*/ 2147483647 h 14"/>
                <a:gd name="T16" fmla="*/ 2147483647 w 13"/>
                <a:gd name="T17" fmla="*/ 2147483647 h 14"/>
                <a:gd name="T18" fmla="*/ 2147483647 w 13"/>
                <a:gd name="T19" fmla="*/ 2147483647 h 14"/>
                <a:gd name="T20" fmla="*/ 2147483647 w 13"/>
                <a:gd name="T21" fmla="*/ 0 h 14"/>
                <a:gd name="T22" fmla="*/ 2147483647 w 13"/>
                <a:gd name="T23" fmla="*/ 0 h 14"/>
                <a:gd name="T24" fmla="*/ 2147483647 w 13"/>
                <a:gd name="T25" fmla="*/ 2147483647 h 14"/>
                <a:gd name="T26" fmla="*/ 2147483647 w 13"/>
                <a:gd name="T27" fmla="*/ 2147483647 h 14"/>
                <a:gd name="T28" fmla="*/ 2147483647 w 13"/>
                <a:gd name="T29" fmla="*/ 2147483647 h 14"/>
                <a:gd name="T30" fmla="*/ 2147483647 w 13"/>
                <a:gd name="T31" fmla="*/ 2147483647 h 14"/>
                <a:gd name="T32" fmla="*/ 2147483647 w 13"/>
                <a:gd name="T33" fmla="*/ 2147483647 h 14"/>
                <a:gd name="T34" fmla="*/ 2147483647 w 13"/>
                <a:gd name="T35" fmla="*/ 2147483647 h 14"/>
                <a:gd name="T36" fmla="*/ 0 w 13"/>
                <a:gd name="T37" fmla="*/ 2147483647 h 14"/>
                <a:gd name="T38" fmla="*/ 0 w 13"/>
                <a:gd name="T39" fmla="*/ 2147483647 h 14"/>
                <a:gd name="T40" fmla="*/ 0 w 13"/>
                <a:gd name="T41" fmla="*/ 2147483647 h 14"/>
                <a:gd name="T42" fmla="*/ 0 w 13"/>
                <a:gd name="T43" fmla="*/ 2147483647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"/>
                <a:gd name="T67" fmla="*/ 0 h 14"/>
                <a:gd name="T68" fmla="*/ 13 w 13"/>
                <a:gd name="T69" fmla="*/ 14 h 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" h="14">
                  <a:moveTo>
                    <a:pt x="0" y="14"/>
                  </a:moveTo>
                  <a:lnTo>
                    <a:pt x="8" y="14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8" y="2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4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36" name="Freeform 4522"/>
            <p:cNvSpPr>
              <a:spLocks/>
            </p:cNvSpPr>
            <p:nvPr/>
          </p:nvSpPr>
          <p:spPr bwMode="auto">
            <a:xfrm>
              <a:off x="3529013" y="8524875"/>
              <a:ext cx="9525" cy="15875"/>
            </a:xfrm>
            <a:custGeom>
              <a:avLst/>
              <a:gdLst>
                <a:gd name="T0" fmla="*/ 2147483647 w 7"/>
                <a:gd name="T1" fmla="*/ 0 h 9"/>
                <a:gd name="T2" fmla="*/ 0 w 7"/>
                <a:gd name="T3" fmla="*/ 0 h 9"/>
                <a:gd name="T4" fmla="*/ 0 w 7"/>
                <a:gd name="T5" fmla="*/ 0 h 9"/>
                <a:gd name="T6" fmla="*/ 0 w 7"/>
                <a:gd name="T7" fmla="*/ 2147483647 h 9"/>
                <a:gd name="T8" fmla="*/ 0 w 7"/>
                <a:gd name="T9" fmla="*/ 2147483647 h 9"/>
                <a:gd name="T10" fmla="*/ 2147483647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2147483647 w 7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9"/>
                <a:gd name="T35" fmla="*/ 7 w 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9">
                  <a:moveTo>
                    <a:pt x="7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7" y="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37" name="Freeform 4523"/>
            <p:cNvSpPr>
              <a:spLocks/>
            </p:cNvSpPr>
            <p:nvPr/>
          </p:nvSpPr>
          <p:spPr bwMode="auto">
            <a:xfrm>
              <a:off x="3529013" y="8524875"/>
              <a:ext cx="9525" cy="15875"/>
            </a:xfrm>
            <a:custGeom>
              <a:avLst/>
              <a:gdLst>
                <a:gd name="T0" fmla="*/ 2147483647 w 7"/>
                <a:gd name="T1" fmla="*/ 0 h 9"/>
                <a:gd name="T2" fmla="*/ 0 w 7"/>
                <a:gd name="T3" fmla="*/ 0 h 9"/>
                <a:gd name="T4" fmla="*/ 0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2147483647 w 7"/>
                <a:gd name="T21" fmla="*/ 2147483647 h 9"/>
                <a:gd name="T22" fmla="*/ 2147483647 w 7"/>
                <a:gd name="T23" fmla="*/ 2147483647 h 9"/>
                <a:gd name="T24" fmla="*/ 2147483647 w 7"/>
                <a:gd name="T25" fmla="*/ 0 h 9"/>
                <a:gd name="T26" fmla="*/ 2147483647 w 7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"/>
                <a:gd name="T43" fmla="*/ 0 h 9"/>
                <a:gd name="T44" fmla="*/ 7 w 7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" h="9">
                  <a:moveTo>
                    <a:pt x="7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7" y="9"/>
                  </a:lnTo>
                  <a:lnTo>
                    <a:pt x="7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38" name="Freeform 4524"/>
            <p:cNvSpPr>
              <a:spLocks/>
            </p:cNvSpPr>
            <p:nvPr/>
          </p:nvSpPr>
          <p:spPr bwMode="auto">
            <a:xfrm>
              <a:off x="3543300" y="8591550"/>
              <a:ext cx="22225" cy="19050"/>
            </a:xfrm>
            <a:custGeom>
              <a:avLst/>
              <a:gdLst>
                <a:gd name="T0" fmla="*/ 0 w 14"/>
                <a:gd name="T1" fmla="*/ 2147483647 h 13"/>
                <a:gd name="T2" fmla="*/ 2147483647 w 14"/>
                <a:gd name="T3" fmla="*/ 2147483647 h 13"/>
                <a:gd name="T4" fmla="*/ 2147483647 w 14"/>
                <a:gd name="T5" fmla="*/ 2147483647 h 13"/>
                <a:gd name="T6" fmla="*/ 2147483647 w 14"/>
                <a:gd name="T7" fmla="*/ 2147483647 h 13"/>
                <a:gd name="T8" fmla="*/ 2147483647 w 14"/>
                <a:gd name="T9" fmla="*/ 2147483647 h 13"/>
                <a:gd name="T10" fmla="*/ 2147483647 w 14"/>
                <a:gd name="T11" fmla="*/ 2147483647 h 13"/>
                <a:gd name="T12" fmla="*/ 2147483647 w 14"/>
                <a:gd name="T13" fmla="*/ 2147483647 h 13"/>
                <a:gd name="T14" fmla="*/ 2147483647 w 14"/>
                <a:gd name="T15" fmla="*/ 2147483647 h 13"/>
                <a:gd name="T16" fmla="*/ 2147483647 w 14"/>
                <a:gd name="T17" fmla="*/ 2147483647 h 13"/>
                <a:gd name="T18" fmla="*/ 2147483647 w 14"/>
                <a:gd name="T19" fmla="*/ 2147483647 h 13"/>
                <a:gd name="T20" fmla="*/ 2147483647 w 14"/>
                <a:gd name="T21" fmla="*/ 2147483647 h 13"/>
                <a:gd name="T22" fmla="*/ 2147483647 w 14"/>
                <a:gd name="T23" fmla="*/ 2147483647 h 13"/>
                <a:gd name="T24" fmla="*/ 2147483647 w 14"/>
                <a:gd name="T25" fmla="*/ 2147483647 h 13"/>
                <a:gd name="T26" fmla="*/ 2147483647 w 14"/>
                <a:gd name="T27" fmla="*/ 2147483647 h 13"/>
                <a:gd name="T28" fmla="*/ 2147483647 w 14"/>
                <a:gd name="T29" fmla="*/ 2147483647 h 13"/>
                <a:gd name="T30" fmla="*/ 2147483647 w 14"/>
                <a:gd name="T31" fmla="*/ 2147483647 h 13"/>
                <a:gd name="T32" fmla="*/ 2147483647 w 14"/>
                <a:gd name="T33" fmla="*/ 0 h 13"/>
                <a:gd name="T34" fmla="*/ 2147483647 w 14"/>
                <a:gd name="T35" fmla="*/ 0 h 13"/>
                <a:gd name="T36" fmla="*/ 2147483647 w 14"/>
                <a:gd name="T37" fmla="*/ 0 h 13"/>
                <a:gd name="T38" fmla="*/ 2147483647 w 14"/>
                <a:gd name="T39" fmla="*/ 2147483647 h 13"/>
                <a:gd name="T40" fmla="*/ 2147483647 w 14"/>
                <a:gd name="T41" fmla="*/ 2147483647 h 13"/>
                <a:gd name="T42" fmla="*/ 2147483647 w 14"/>
                <a:gd name="T43" fmla="*/ 2147483647 h 13"/>
                <a:gd name="T44" fmla="*/ 2147483647 w 14"/>
                <a:gd name="T45" fmla="*/ 2147483647 h 13"/>
                <a:gd name="T46" fmla="*/ 2147483647 w 14"/>
                <a:gd name="T47" fmla="*/ 2147483647 h 13"/>
                <a:gd name="T48" fmla="*/ 2147483647 w 14"/>
                <a:gd name="T49" fmla="*/ 2147483647 h 13"/>
                <a:gd name="T50" fmla="*/ 0 w 14"/>
                <a:gd name="T51" fmla="*/ 2147483647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"/>
                <a:gd name="T79" fmla="*/ 0 h 13"/>
                <a:gd name="T80" fmla="*/ 14 w 14"/>
                <a:gd name="T81" fmla="*/ 13 h 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" h="13">
                  <a:moveTo>
                    <a:pt x="0" y="3"/>
                  </a:moveTo>
                  <a:lnTo>
                    <a:pt x="2" y="5"/>
                  </a:lnTo>
                  <a:lnTo>
                    <a:pt x="4" y="7"/>
                  </a:lnTo>
                  <a:lnTo>
                    <a:pt x="5" y="8"/>
                  </a:lnTo>
                  <a:lnTo>
                    <a:pt x="7" y="10"/>
                  </a:lnTo>
                  <a:lnTo>
                    <a:pt x="9" y="12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39" name="Freeform 4525"/>
            <p:cNvSpPr>
              <a:spLocks/>
            </p:cNvSpPr>
            <p:nvPr/>
          </p:nvSpPr>
          <p:spPr bwMode="auto">
            <a:xfrm>
              <a:off x="3543300" y="8591550"/>
              <a:ext cx="22225" cy="19050"/>
            </a:xfrm>
            <a:custGeom>
              <a:avLst/>
              <a:gdLst>
                <a:gd name="T0" fmla="*/ 0 w 14"/>
                <a:gd name="T1" fmla="*/ 2147483647 h 13"/>
                <a:gd name="T2" fmla="*/ 2147483647 w 14"/>
                <a:gd name="T3" fmla="*/ 2147483647 h 13"/>
                <a:gd name="T4" fmla="*/ 2147483647 w 14"/>
                <a:gd name="T5" fmla="*/ 2147483647 h 13"/>
                <a:gd name="T6" fmla="*/ 2147483647 w 14"/>
                <a:gd name="T7" fmla="*/ 2147483647 h 13"/>
                <a:gd name="T8" fmla="*/ 2147483647 w 14"/>
                <a:gd name="T9" fmla="*/ 2147483647 h 13"/>
                <a:gd name="T10" fmla="*/ 2147483647 w 14"/>
                <a:gd name="T11" fmla="*/ 2147483647 h 13"/>
                <a:gd name="T12" fmla="*/ 2147483647 w 14"/>
                <a:gd name="T13" fmla="*/ 2147483647 h 13"/>
                <a:gd name="T14" fmla="*/ 2147483647 w 14"/>
                <a:gd name="T15" fmla="*/ 2147483647 h 13"/>
                <a:gd name="T16" fmla="*/ 2147483647 w 14"/>
                <a:gd name="T17" fmla="*/ 2147483647 h 13"/>
                <a:gd name="T18" fmla="*/ 2147483647 w 14"/>
                <a:gd name="T19" fmla="*/ 2147483647 h 13"/>
                <a:gd name="T20" fmla="*/ 2147483647 w 14"/>
                <a:gd name="T21" fmla="*/ 2147483647 h 13"/>
                <a:gd name="T22" fmla="*/ 2147483647 w 14"/>
                <a:gd name="T23" fmla="*/ 2147483647 h 13"/>
                <a:gd name="T24" fmla="*/ 2147483647 w 14"/>
                <a:gd name="T25" fmla="*/ 2147483647 h 13"/>
                <a:gd name="T26" fmla="*/ 2147483647 w 14"/>
                <a:gd name="T27" fmla="*/ 2147483647 h 13"/>
                <a:gd name="T28" fmla="*/ 2147483647 w 14"/>
                <a:gd name="T29" fmla="*/ 2147483647 h 13"/>
                <a:gd name="T30" fmla="*/ 2147483647 w 14"/>
                <a:gd name="T31" fmla="*/ 2147483647 h 13"/>
                <a:gd name="T32" fmla="*/ 2147483647 w 14"/>
                <a:gd name="T33" fmla="*/ 0 h 13"/>
                <a:gd name="T34" fmla="*/ 2147483647 w 14"/>
                <a:gd name="T35" fmla="*/ 0 h 13"/>
                <a:gd name="T36" fmla="*/ 2147483647 w 14"/>
                <a:gd name="T37" fmla="*/ 0 h 13"/>
                <a:gd name="T38" fmla="*/ 2147483647 w 14"/>
                <a:gd name="T39" fmla="*/ 2147483647 h 13"/>
                <a:gd name="T40" fmla="*/ 2147483647 w 14"/>
                <a:gd name="T41" fmla="*/ 2147483647 h 13"/>
                <a:gd name="T42" fmla="*/ 2147483647 w 14"/>
                <a:gd name="T43" fmla="*/ 2147483647 h 13"/>
                <a:gd name="T44" fmla="*/ 2147483647 w 14"/>
                <a:gd name="T45" fmla="*/ 2147483647 h 13"/>
                <a:gd name="T46" fmla="*/ 2147483647 w 14"/>
                <a:gd name="T47" fmla="*/ 2147483647 h 13"/>
                <a:gd name="T48" fmla="*/ 2147483647 w 14"/>
                <a:gd name="T49" fmla="*/ 2147483647 h 13"/>
                <a:gd name="T50" fmla="*/ 2147483647 w 14"/>
                <a:gd name="T51" fmla="*/ 2147483647 h 13"/>
                <a:gd name="T52" fmla="*/ 0 w 14"/>
                <a:gd name="T53" fmla="*/ 2147483647 h 13"/>
                <a:gd name="T54" fmla="*/ 0 w 14"/>
                <a:gd name="T55" fmla="*/ 2147483647 h 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"/>
                <a:gd name="T85" fmla="*/ 0 h 13"/>
                <a:gd name="T86" fmla="*/ 14 w 14"/>
                <a:gd name="T87" fmla="*/ 13 h 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" h="13">
                  <a:moveTo>
                    <a:pt x="0" y="3"/>
                  </a:moveTo>
                  <a:lnTo>
                    <a:pt x="2" y="5"/>
                  </a:lnTo>
                  <a:lnTo>
                    <a:pt x="4" y="7"/>
                  </a:lnTo>
                  <a:lnTo>
                    <a:pt x="5" y="8"/>
                  </a:lnTo>
                  <a:lnTo>
                    <a:pt x="7" y="10"/>
                  </a:lnTo>
                  <a:lnTo>
                    <a:pt x="9" y="12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40" name="Freeform 4526"/>
            <p:cNvSpPr>
              <a:spLocks/>
            </p:cNvSpPr>
            <p:nvPr/>
          </p:nvSpPr>
          <p:spPr bwMode="auto">
            <a:xfrm>
              <a:off x="3530600" y="8604250"/>
              <a:ext cx="28575" cy="33338"/>
            </a:xfrm>
            <a:custGeom>
              <a:avLst/>
              <a:gdLst>
                <a:gd name="T0" fmla="*/ 2147483647 w 18"/>
                <a:gd name="T1" fmla="*/ 2147483647 h 22"/>
                <a:gd name="T2" fmla="*/ 2147483647 w 18"/>
                <a:gd name="T3" fmla="*/ 0 h 22"/>
                <a:gd name="T4" fmla="*/ 0 w 18"/>
                <a:gd name="T5" fmla="*/ 2147483647 h 22"/>
                <a:gd name="T6" fmla="*/ 0 w 18"/>
                <a:gd name="T7" fmla="*/ 2147483647 h 22"/>
                <a:gd name="T8" fmla="*/ 2147483647 w 18"/>
                <a:gd name="T9" fmla="*/ 2147483647 h 22"/>
                <a:gd name="T10" fmla="*/ 2147483647 w 18"/>
                <a:gd name="T11" fmla="*/ 2147483647 h 22"/>
                <a:gd name="T12" fmla="*/ 2147483647 w 18"/>
                <a:gd name="T13" fmla="*/ 2147483647 h 22"/>
                <a:gd name="T14" fmla="*/ 2147483647 w 18"/>
                <a:gd name="T15" fmla="*/ 2147483647 h 22"/>
                <a:gd name="T16" fmla="*/ 2147483647 w 18"/>
                <a:gd name="T17" fmla="*/ 2147483647 h 22"/>
                <a:gd name="T18" fmla="*/ 2147483647 w 18"/>
                <a:gd name="T19" fmla="*/ 2147483647 h 22"/>
                <a:gd name="T20" fmla="*/ 2147483647 w 18"/>
                <a:gd name="T21" fmla="*/ 2147483647 h 22"/>
                <a:gd name="T22" fmla="*/ 2147483647 w 18"/>
                <a:gd name="T23" fmla="*/ 2147483647 h 22"/>
                <a:gd name="T24" fmla="*/ 2147483647 w 18"/>
                <a:gd name="T25" fmla="*/ 2147483647 h 22"/>
                <a:gd name="T26" fmla="*/ 2147483647 w 18"/>
                <a:gd name="T27" fmla="*/ 2147483647 h 22"/>
                <a:gd name="T28" fmla="*/ 2147483647 w 18"/>
                <a:gd name="T29" fmla="*/ 2147483647 h 22"/>
                <a:gd name="T30" fmla="*/ 2147483647 w 18"/>
                <a:gd name="T31" fmla="*/ 2147483647 h 22"/>
                <a:gd name="T32" fmla="*/ 2147483647 w 18"/>
                <a:gd name="T33" fmla="*/ 2147483647 h 22"/>
                <a:gd name="T34" fmla="*/ 2147483647 w 18"/>
                <a:gd name="T35" fmla="*/ 2147483647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22"/>
                <a:gd name="T56" fmla="*/ 18 w 18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22">
                  <a:moveTo>
                    <a:pt x="8" y="9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1"/>
                  </a:lnTo>
                  <a:lnTo>
                    <a:pt x="3" y="14"/>
                  </a:lnTo>
                  <a:lnTo>
                    <a:pt x="6" y="17"/>
                  </a:lnTo>
                  <a:lnTo>
                    <a:pt x="10" y="19"/>
                  </a:lnTo>
                  <a:lnTo>
                    <a:pt x="15" y="21"/>
                  </a:lnTo>
                  <a:lnTo>
                    <a:pt x="18" y="22"/>
                  </a:lnTo>
                  <a:lnTo>
                    <a:pt x="18" y="19"/>
                  </a:lnTo>
                  <a:lnTo>
                    <a:pt x="17" y="16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8" y="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41" name="Freeform 4527"/>
            <p:cNvSpPr>
              <a:spLocks/>
            </p:cNvSpPr>
            <p:nvPr/>
          </p:nvSpPr>
          <p:spPr bwMode="auto">
            <a:xfrm>
              <a:off x="3530600" y="8604250"/>
              <a:ext cx="28575" cy="33338"/>
            </a:xfrm>
            <a:custGeom>
              <a:avLst/>
              <a:gdLst>
                <a:gd name="T0" fmla="*/ 2147483647 w 18"/>
                <a:gd name="T1" fmla="*/ 2147483647 h 22"/>
                <a:gd name="T2" fmla="*/ 2147483647 w 18"/>
                <a:gd name="T3" fmla="*/ 0 h 22"/>
                <a:gd name="T4" fmla="*/ 2147483647 w 18"/>
                <a:gd name="T5" fmla="*/ 0 h 22"/>
                <a:gd name="T6" fmla="*/ 0 w 18"/>
                <a:gd name="T7" fmla="*/ 2147483647 h 22"/>
                <a:gd name="T8" fmla="*/ 0 w 18"/>
                <a:gd name="T9" fmla="*/ 2147483647 h 22"/>
                <a:gd name="T10" fmla="*/ 2147483647 w 18"/>
                <a:gd name="T11" fmla="*/ 2147483647 h 22"/>
                <a:gd name="T12" fmla="*/ 2147483647 w 18"/>
                <a:gd name="T13" fmla="*/ 2147483647 h 22"/>
                <a:gd name="T14" fmla="*/ 2147483647 w 18"/>
                <a:gd name="T15" fmla="*/ 2147483647 h 22"/>
                <a:gd name="T16" fmla="*/ 2147483647 w 18"/>
                <a:gd name="T17" fmla="*/ 2147483647 h 22"/>
                <a:gd name="T18" fmla="*/ 2147483647 w 18"/>
                <a:gd name="T19" fmla="*/ 2147483647 h 22"/>
                <a:gd name="T20" fmla="*/ 2147483647 w 18"/>
                <a:gd name="T21" fmla="*/ 2147483647 h 22"/>
                <a:gd name="T22" fmla="*/ 2147483647 w 18"/>
                <a:gd name="T23" fmla="*/ 2147483647 h 22"/>
                <a:gd name="T24" fmla="*/ 2147483647 w 18"/>
                <a:gd name="T25" fmla="*/ 2147483647 h 22"/>
                <a:gd name="T26" fmla="*/ 2147483647 w 18"/>
                <a:gd name="T27" fmla="*/ 2147483647 h 22"/>
                <a:gd name="T28" fmla="*/ 2147483647 w 18"/>
                <a:gd name="T29" fmla="*/ 2147483647 h 22"/>
                <a:gd name="T30" fmla="*/ 2147483647 w 18"/>
                <a:gd name="T31" fmla="*/ 2147483647 h 22"/>
                <a:gd name="T32" fmla="*/ 2147483647 w 18"/>
                <a:gd name="T33" fmla="*/ 2147483647 h 22"/>
                <a:gd name="T34" fmla="*/ 2147483647 w 18"/>
                <a:gd name="T35" fmla="*/ 2147483647 h 22"/>
                <a:gd name="T36" fmla="*/ 2147483647 w 18"/>
                <a:gd name="T37" fmla="*/ 2147483647 h 22"/>
                <a:gd name="T38" fmla="*/ 2147483647 w 18"/>
                <a:gd name="T39" fmla="*/ 2147483647 h 22"/>
                <a:gd name="T40" fmla="*/ 2147483647 w 18"/>
                <a:gd name="T41" fmla="*/ 2147483647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22"/>
                <a:gd name="T65" fmla="*/ 18 w 18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22">
                  <a:moveTo>
                    <a:pt x="8" y="9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1"/>
                  </a:lnTo>
                  <a:lnTo>
                    <a:pt x="3" y="14"/>
                  </a:lnTo>
                  <a:lnTo>
                    <a:pt x="6" y="17"/>
                  </a:lnTo>
                  <a:lnTo>
                    <a:pt x="10" y="19"/>
                  </a:lnTo>
                  <a:lnTo>
                    <a:pt x="15" y="21"/>
                  </a:lnTo>
                  <a:lnTo>
                    <a:pt x="18" y="22"/>
                  </a:lnTo>
                  <a:lnTo>
                    <a:pt x="18" y="19"/>
                  </a:lnTo>
                  <a:lnTo>
                    <a:pt x="17" y="16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8" y="9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42" name="Freeform 4528"/>
            <p:cNvSpPr>
              <a:spLocks/>
            </p:cNvSpPr>
            <p:nvPr/>
          </p:nvSpPr>
          <p:spPr bwMode="auto">
            <a:xfrm>
              <a:off x="3562350" y="8637588"/>
              <a:ext cx="15875" cy="26987"/>
            </a:xfrm>
            <a:custGeom>
              <a:avLst/>
              <a:gdLst>
                <a:gd name="T0" fmla="*/ 2147483647 w 10"/>
                <a:gd name="T1" fmla="*/ 2147483647 h 16"/>
                <a:gd name="T2" fmla="*/ 2147483647 w 10"/>
                <a:gd name="T3" fmla="*/ 0 h 16"/>
                <a:gd name="T4" fmla="*/ 2147483647 w 10"/>
                <a:gd name="T5" fmla="*/ 0 h 16"/>
                <a:gd name="T6" fmla="*/ 2147483647 w 10"/>
                <a:gd name="T7" fmla="*/ 0 h 16"/>
                <a:gd name="T8" fmla="*/ 0 w 10"/>
                <a:gd name="T9" fmla="*/ 2147483647 h 16"/>
                <a:gd name="T10" fmla="*/ 0 w 10"/>
                <a:gd name="T11" fmla="*/ 2147483647 h 16"/>
                <a:gd name="T12" fmla="*/ 0 w 10"/>
                <a:gd name="T13" fmla="*/ 2147483647 h 16"/>
                <a:gd name="T14" fmla="*/ 0 w 10"/>
                <a:gd name="T15" fmla="*/ 2147483647 h 16"/>
                <a:gd name="T16" fmla="*/ 0 w 10"/>
                <a:gd name="T17" fmla="*/ 2147483647 h 16"/>
                <a:gd name="T18" fmla="*/ 0 w 10"/>
                <a:gd name="T19" fmla="*/ 2147483647 h 16"/>
                <a:gd name="T20" fmla="*/ 0 w 10"/>
                <a:gd name="T21" fmla="*/ 2147483647 h 16"/>
                <a:gd name="T22" fmla="*/ 0 w 10"/>
                <a:gd name="T23" fmla="*/ 2147483647 h 16"/>
                <a:gd name="T24" fmla="*/ 0 w 10"/>
                <a:gd name="T25" fmla="*/ 2147483647 h 16"/>
                <a:gd name="T26" fmla="*/ 0 w 10"/>
                <a:gd name="T27" fmla="*/ 2147483647 h 16"/>
                <a:gd name="T28" fmla="*/ 2147483647 w 10"/>
                <a:gd name="T29" fmla="*/ 2147483647 h 16"/>
                <a:gd name="T30" fmla="*/ 2147483647 w 10"/>
                <a:gd name="T31" fmla="*/ 2147483647 h 16"/>
                <a:gd name="T32" fmla="*/ 2147483647 w 10"/>
                <a:gd name="T33" fmla="*/ 2147483647 h 16"/>
                <a:gd name="T34" fmla="*/ 2147483647 w 10"/>
                <a:gd name="T35" fmla="*/ 2147483647 h 16"/>
                <a:gd name="T36" fmla="*/ 2147483647 w 10"/>
                <a:gd name="T37" fmla="*/ 2147483647 h 16"/>
                <a:gd name="T38" fmla="*/ 2147483647 w 10"/>
                <a:gd name="T39" fmla="*/ 2147483647 h 16"/>
                <a:gd name="T40" fmla="*/ 2147483647 w 10"/>
                <a:gd name="T41" fmla="*/ 2147483647 h 16"/>
                <a:gd name="T42" fmla="*/ 2147483647 w 10"/>
                <a:gd name="T43" fmla="*/ 2147483647 h 16"/>
                <a:gd name="T44" fmla="*/ 2147483647 w 10"/>
                <a:gd name="T45" fmla="*/ 2147483647 h 16"/>
                <a:gd name="T46" fmla="*/ 2147483647 w 10"/>
                <a:gd name="T47" fmla="*/ 2147483647 h 16"/>
                <a:gd name="T48" fmla="*/ 2147483647 w 10"/>
                <a:gd name="T49" fmla="*/ 2147483647 h 16"/>
                <a:gd name="T50" fmla="*/ 2147483647 w 10"/>
                <a:gd name="T51" fmla="*/ 2147483647 h 1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"/>
                <a:gd name="T79" fmla="*/ 0 h 16"/>
                <a:gd name="T80" fmla="*/ 10 w 10"/>
                <a:gd name="T81" fmla="*/ 16 h 1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" h="16">
                  <a:moveTo>
                    <a:pt x="10" y="4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43" name="Freeform 4529"/>
            <p:cNvSpPr>
              <a:spLocks/>
            </p:cNvSpPr>
            <p:nvPr/>
          </p:nvSpPr>
          <p:spPr bwMode="auto">
            <a:xfrm>
              <a:off x="3562350" y="8637588"/>
              <a:ext cx="15875" cy="26987"/>
            </a:xfrm>
            <a:custGeom>
              <a:avLst/>
              <a:gdLst>
                <a:gd name="T0" fmla="*/ 2147483647 w 10"/>
                <a:gd name="T1" fmla="*/ 2147483647 h 16"/>
                <a:gd name="T2" fmla="*/ 2147483647 w 10"/>
                <a:gd name="T3" fmla="*/ 0 h 16"/>
                <a:gd name="T4" fmla="*/ 2147483647 w 10"/>
                <a:gd name="T5" fmla="*/ 0 h 16"/>
                <a:gd name="T6" fmla="*/ 2147483647 w 10"/>
                <a:gd name="T7" fmla="*/ 0 h 16"/>
                <a:gd name="T8" fmla="*/ 2147483647 w 10"/>
                <a:gd name="T9" fmla="*/ 0 h 16"/>
                <a:gd name="T10" fmla="*/ 0 w 10"/>
                <a:gd name="T11" fmla="*/ 2147483647 h 16"/>
                <a:gd name="T12" fmla="*/ 0 w 10"/>
                <a:gd name="T13" fmla="*/ 2147483647 h 16"/>
                <a:gd name="T14" fmla="*/ 0 w 10"/>
                <a:gd name="T15" fmla="*/ 2147483647 h 16"/>
                <a:gd name="T16" fmla="*/ 0 w 10"/>
                <a:gd name="T17" fmla="*/ 2147483647 h 16"/>
                <a:gd name="T18" fmla="*/ 0 w 10"/>
                <a:gd name="T19" fmla="*/ 2147483647 h 16"/>
                <a:gd name="T20" fmla="*/ 0 w 10"/>
                <a:gd name="T21" fmla="*/ 2147483647 h 16"/>
                <a:gd name="T22" fmla="*/ 0 w 10"/>
                <a:gd name="T23" fmla="*/ 2147483647 h 16"/>
                <a:gd name="T24" fmla="*/ 0 w 10"/>
                <a:gd name="T25" fmla="*/ 2147483647 h 16"/>
                <a:gd name="T26" fmla="*/ 0 w 10"/>
                <a:gd name="T27" fmla="*/ 2147483647 h 16"/>
                <a:gd name="T28" fmla="*/ 0 w 10"/>
                <a:gd name="T29" fmla="*/ 2147483647 h 16"/>
                <a:gd name="T30" fmla="*/ 2147483647 w 10"/>
                <a:gd name="T31" fmla="*/ 2147483647 h 16"/>
                <a:gd name="T32" fmla="*/ 2147483647 w 10"/>
                <a:gd name="T33" fmla="*/ 2147483647 h 16"/>
                <a:gd name="T34" fmla="*/ 2147483647 w 10"/>
                <a:gd name="T35" fmla="*/ 2147483647 h 16"/>
                <a:gd name="T36" fmla="*/ 2147483647 w 10"/>
                <a:gd name="T37" fmla="*/ 2147483647 h 16"/>
                <a:gd name="T38" fmla="*/ 2147483647 w 10"/>
                <a:gd name="T39" fmla="*/ 2147483647 h 16"/>
                <a:gd name="T40" fmla="*/ 2147483647 w 10"/>
                <a:gd name="T41" fmla="*/ 2147483647 h 16"/>
                <a:gd name="T42" fmla="*/ 2147483647 w 10"/>
                <a:gd name="T43" fmla="*/ 2147483647 h 16"/>
                <a:gd name="T44" fmla="*/ 2147483647 w 10"/>
                <a:gd name="T45" fmla="*/ 2147483647 h 16"/>
                <a:gd name="T46" fmla="*/ 2147483647 w 10"/>
                <a:gd name="T47" fmla="*/ 2147483647 h 16"/>
                <a:gd name="T48" fmla="*/ 2147483647 w 10"/>
                <a:gd name="T49" fmla="*/ 2147483647 h 16"/>
                <a:gd name="T50" fmla="*/ 2147483647 w 10"/>
                <a:gd name="T51" fmla="*/ 2147483647 h 16"/>
                <a:gd name="T52" fmla="*/ 2147483647 w 10"/>
                <a:gd name="T53" fmla="*/ 2147483647 h 16"/>
                <a:gd name="T54" fmla="*/ 2147483647 w 10"/>
                <a:gd name="T55" fmla="*/ 2147483647 h 16"/>
                <a:gd name="T56" fmla="*/ 2147483647 w 10"/>
                <a:gd name="T57" fmla="*/ 2147483647 h 1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"/>
                <a:gd name="T88" fmla="*/ 0 h 16"/>
                <a:gd name="T89" fmla="*/ 10 w 10"/>
                <a:gd name="T90" fmla="*/ 16 h 1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" h="16">
                  <a:moveTo>
                    <a:pt x="10" y="4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4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44" name="Freeform 4530"/>
            <p:cNvSpPr>
              <a:spLocks/>
            </p:cNvSpPr>
            <p:nvPr/>
          </p:nvSpPr>
          <p:spPr bwMode="auto">
            <a:xfrm>
              <a:off x="3557588" y="8672513"/>
              <a:ext cx="28575" cy="12700"/>
            </a:xfrm>
            <a:custGeom>
              <a:avLst/>
              <a:gdLst>
                <a:gd name="T0" fmla="*/ 2147483647 w 18"/>
                <a:gd name="T1" fmla="*/ 0 h 8"/>
                <a:gd name="T2" fmla="*/ 2147483647 w 18"/>
                <a:gd name="T3" fmla="*/ 0 h 8"/>
                <a:gd name="T4" fmla="*/ 2147483647 w 18"/>
                <a:gd name="T5" fmla="*/ 2147483647 h 8"/>
                <a:gd name="T6" fmla="*/ 2147483647 w 18"/>
                <a:gd name="T7" fmla="*/ 2147483647 h 8"/>
                <a:gd name="T8" fmla="*/ 2147483647 w 18"/>
                <a:gd name="T9" fmla="*/ 2147483647 h 8"/>
                <a:gd name="T10" fmla="*/ 2147483647 w 18"/>
                <a:gd name="T11" fmla="*/ 2147483647 h 8"/>
                <a:gd name="T12" fmla="*/ 2147483647 w 18"/>
                <a:gd name="T13" fmla="*/ 2147483647 h 8"/>
                <a:gd name="T14" fmla="*/ 2147483647 w 18"/>
                <a:gd name="T15" fmla="*/ 2147483647 h 8"/>
                <a:gd name="T16" fmla="*/ 0 w 18"/>
                <a:gd name="T17" fmla="*/ 2147483647 h 8"/>
                <a:gd name="T18" fmla="*/ 2147483647 w 18"/>
                <a:gd name="T19" fmla="*/ 2147483647 h 8"/>
                <a:gd name="T20" fmla="*/ 2147483647 w 18"/>
                <a:gd name="T21" fmla="*/ 2147483647 h 8"/>
                <a:gd name="T22" fmla="*/ 2147483647 w 18"/>
                <a:gd name="T23" fmla="*/ 2147483647 h 8"/>
                <a:gd name="T24" fmla="*/ 2147483647 w 18"/>
                <a:gd name="T25" fmla="*/ 2147483647 h 8"/>
                <a:gd name="T26" fmla="*/ 2147483647 w 18"/>
                <a:gd name="T27" fmla="*/ 2147483647 h 8"/>
                <a:gd name="T28" fmla="*/ 2147483647 w 18"/>
                <a:gd name="T29" fmla="*/ 2147483647 h 8"/>
                <a:gd name="T30" fmla="*/ 2147483647 w 18"/>
                <a:gd name="T31" fmla="*/ 2147483647 h 8"/>
                <a:gd name="T32" fmla="*/ 2147483647 w 18"/>
                <a:gd name="T33" fmla="*/ 2147483647 h 8"/>
                <a:gd name="T34" fmla="*/ 2147483647 w 18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8"/>
                <a:gd name="T56" fmla="*/ 18 w 1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8">
                  <a:moveTo>
                    <a:pt x="18" y="0"/>
                  </a:moveTo>
                  <a:lnTo>
                    <a:pt x="13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8" y="3"/>
                  </a:lnTo>
                  <a:lnTo>
                    <a:pt x="6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0" y="6"/>
                  </a:lnTo>
                  <a:lnTo>
                    <a:pt x="1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45" name="Freeform 4531"/>
            <p:cNvSpPr>
              <a:spLocks/>
            </p:cNvSpPr>
            <p:nvPr/>
          </p:nvSpPr>
          <p:spPr bwMode="auto">
            <a:xfrm>
              <a:off x="3557588" y="8672513"/>
              <a:ext cx="28575" cy="12700"/>
            </a:xfrm>
            <a:custGeom>
              <a:avLst/>
              <a:gdLst>
                <a:gd name="T0" fmla="*/ 2147483647 w 18"/>
                <a:gd name="T1" fmla="*/ 0 h 8"/>
                <a:gd name="T2" fmla="*/ 2147483647 w 18"/>
                <a:gd name="T3" fmla="*/ 0 h 8"/>
                <a:gd name="T4" fmla="*/ 2147483647 w 18"/>
                <a:gd name="T5" fmla="*/ 2147483647 h 8"/>
                <a:gd name="T6" fmla="*/ 2147483647 w 18"/>
                <a:gd name="T7" fmla="*/ 2147483647 h 8"/>
                <a:gd name="T8" fmla="*/ 2147483647 w 18"/>
                <a:gd name="T9" fmla="*/ 2147483647 h 8"/>
                <a:gd name="T10" fmla="*/ 2147483647 w 18"/>
                <a:gd name="T11" fmla="*/ 2147483647 h 8"/>
                <a:gd name="T12" fmla="*/ 2147483647 w 18"/>
                <a:gd name="T13" fmla="*/ 2147483647 h 8"/>
                <a:gd name="T14" fmla="*/ 2147483647 w 18"/>
                <a:gd name="T15" fmla="*/ 2147483647 h 8"/>
                <a:gd name="T16" fmla="*/ 0 w 18"/>
                <a:gd name="T17" fmla="*/ 2147483647 h 8"/>
                <a:gd name="T18" fmla="*/ 2147483647 w 18"/>
                <a:gd name="T19" fmla="*/ 2147483647 h 8"/>
                <a:gd name="T20" fmla="*/ 2147483647 w 18"/>
                <a:gd name="T21" fmla="*/ 2147483647 h 8"/>
                <a:gd name="T22" fmla="*/ 2147483647 w 18"/>
                <a:gd name="T23" fmla="*/ 2147483647 h 8"/>
                <a:gd name="T24" fmla="*/ 2147483647 w 18"/>
                <a:gd name="T25" fmla="*/ 2147483647 h 8"/>
                <a:gd name="T26" fmla="*/ 2147483647 w 18"/>
                <a:gd name="T27" fmla="*/ 2147483647 h 8"/>
                <a:gd name="T28" fmla="*/ 2147483647 w 18"/>
                <a:gd name="T29" fmla="*/ 2147483647 h 8"/>
                <a:gd name="T30" fmla="*/ 2147483647 w 18"/>
                <a:gd name="T31" fmla="*/ 2147483647 h 8"/>
                <a:gd name="T32" fmla="*/ 2147483647 w 18"/>
                <a:gd name="T33" fmla="*/ 2147483647 h 8"/>
                <a:gd name="T34" fmla="*/ 2147483647 w 18"/>
                <a:gd name="T35" fmla="*/ 2147483647 h 8"/>
                <a:gd name="T36" fmla="*/ 2147483647 w 18"/>
                <a:gd name="T37" fmla="*/ 0 h 8"/>
                <a:gd name="T38" fmla="*/ 2147483647 w 18"/>
                <a:gd name="T39" fmla="*/ 0 h 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"/>
                <a:gd name="T61" fmla="*/ 0 h 8"/>
                <a:gd name="T62" fmla="*/ 18 w 18"/>
                <a:gd name="T63" fmla="*/ 8 h 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" h="8">
                  <a:moveTo>
                    <a:pt x="18" y="0"/>
                  </a:moveTo>
                  <a:lnTo>
                    <a:pt x="13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8" y="3"/>
                  </a:lnTo>
                  <a:lnTo>
                    <a:pt x="6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0" y="6"/>
                  </a:lnTo>
                  <a:lnTo>
                    <a:pt x="1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46" name="Freeform 4532"/>
            <p:cNvSpPr>
              <a:spLocks/>
            </p:cNvSpPr>
            <p:nvPr/>
          </p:nvSpPr>
          <p:spPr bwMode="auto">
            <a:xfrm>
              <a:off x="3586163" y="8689975"/>
              <a:ext cx="25400" cy="22225"/>
            </a:xfrm>
            <a:custGeom>
              <a:avLst/>
              <a:gdLst>
                <a:gd name="T0" fmla="*/ 2147483647 w 16"/>
                <a:gd name="T1" fmla="*/ 0 h 14"/>
                <a:gd name="T2" fmla="*/ 2147483647 w 16"/>
                <a:gd name="T3" fmla="*/ 0 h 14"/>
                <a:gd name="T4" fmla="*/ 2147483647 w 16"/>
                <a:gd name="T5" fmla="*/ 0 h 14"/>
                <a:gd name="T6" fmla="*/ 2147483647 w 16"/>
                <a:gd name="T7" fmla="*/ 0 h 14"/>
                <a:gd name="T8" fmla="*/ 2147483647 w 16"/>
                <a:gd name="T9" fmla="*/ 0 h 14"/>
                <a:gd name="T10" fmla="*/ 2147483647 w 16"/>
                <a:gd name="T11" fmla="*/ 0 h 14"/>
                <a:gd name="T12" fmla="*/ 2147483647 w 16"/>
                <a:gd name="T13" fmla="*/ 0 h 14"/>
                <a:gd name="T14" fmla="*/ 2147483647 w 16"/>
                <a:gd name="T15" fmla="*/ 0 h 14"/>
                <a:gd name="T16" fmla="*/ 2147483647 w 16"/>
                <a:gd name="T17" fmla="*/ 0 h 14"/>
                <a:gd name="T18" fmla="*/ 0 w 16"/>
                <a:gd name="T19" fmla="*/ 0 h 14"/>
                <a:gd name="T20" fmla="*/ 0 w 16"/>
                <a:gd name="T21" fmla="*/ 0 h 14"/>
                <a:gd name="T22" fmla="*/ 0 w 16"/>
                <a:gd name="T23" fmla="*/ 2147483647 h 14"/>
                <a:gd name="T24" fmla="*/ 0 w 16"/>
                <a:gd name="T25" fmla="*/ 2147483647 h 14"/>
                <a:gd name="T26" fmla="*/ 0 w 16"/>
                <a:gd name="T27" fmla="*/ 2147483647 h 14"/>
                <a:gd name="T28" fmla="*/ 0 w 16"/>
                <a:gd name="T29" fmla="*/ 2147483647 h 14"/>
                <a:gd name="T30" fmla="*/ 2147483647 w 16"/>
                <a:gd name="T31" fmla="*/ 2147483647 h 14"/>
                <a:gd name="T32" fmla="*/ 2147483647 w 16"/>
                <a:gd name="T33" fmla="*/ 2147483647 h 14"/>
                <a:gd name="T34" fmla="*/ 2147483647 w 16"/>
                <a:gd name="T35" fmla="*/ 2147483647 h 14"/>
                <a:gd name="T36" fmla="*/ 2147483647 w 16"/>
                <a:gd name="T37" fmla="*/ 2147483647 h 14"/>
                <a:gd name="T38" fmla="*/ 2147483647 w 16"/>
                <a:gd name="T39" fmla="*/ 2147483647 h 14"/>
                <a:gd name="T40" fmla="*/ 2147483647 w 16"/>
                <a:gd name="T41" fmla="*/ 2147483647 h 14"/>
                <a:gd name="T42" fmla="*/ 2147483647 w 16"/>
                <a:gd name="T43" fmla="*/ 2147483647 h 14"/>
                <a:gd name="T44" fmla="*/ 2147483647 w 16"/>
                <a:gd name="T45" fmla="*/ 2147483647 h 14"/>
                <a:gd name="T46" fmla="*/ 2147483647 w 16"/>
                <a:gd name="T47" fmla="*/ 2147483647 h 14"/>
                <a:gd name="T48" fmla="*/ 2147483647 w 16"/>
                <a:gd name="T49" fmla="*/ 2147483647 h 14"/>
                <a:gd name="T50" fmla="*/ 2147483647 w 16"/>
                <a:gd name="T51" fmla="*/ 2147483647 h 14"/>
                <a:gd name="T52" fmla="*/ 2147483647 w 16"/>
                <a:gd name="T53" fmla="*/ 2147483647 h 14"/>
                <a:gd name="T54" fmla="*/ 2147483647 w 16"/>
                <a:gd name="T55" fmla="*/ 2147483647 h 14"/>
                <a:gd name="T56" fmla="*/ 2147483647 w 16"/>
                <a:gd name="T57" fmla="*/ 2147483647 h 14"/>
                <a:gd name="T58" fmla="*/ 2147483647 w 16"/>
                <a:gd name="T59" fmla="*/ 2147483647 h 14"/>
                <a:gd name="T60" fmla="*/ 2147483647 w 16"/>
                <a:gd name="T61" fmla="*/ 2147483647 h 14"/>
                <a:gd name="T62" fmla="*/ 2147483647 w 16"/>
                <a:gd name="T63" fmla="*/ 2147483647 h 14"/>
                <a:gd name="T64" fmla="*/ 2147483647 w 16"/>
                <a:gd name="T65" fmla="*/ 0 h 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14"/>
                <a:gd name="T101" fmla="*/ 16 w 16"/>
                <a:gd name="T102" fmla="*/ 14 h 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14">
                  <a:moveTo>
                    <a:pt x="9" y="0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4" y="11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47" name="Freeform 4533"/>
            <p:cNvSpPr>
              <a:spLocks/>
            </p:cNvSpPr>
            <p:nvPr/>
          </p:nvSpPr>
          <p:spPr bwMode="auto">
            <a:xfrm>
              <a:off x="3586163" y="8689975"/>
              <a:ext cx="25400" cy="22225"/>
            </a:xfrm>
            <a:custGeom>
              <a:avLst/>
              <a:gdLst>
                <a:gd name="T0" fmla="*/ 2147483647 w 16"/>
                <a:gd name="T1" fmla="*/ 0 h 14"/>
                <a:gd name="T2" fmla="*/ 2147483647 w 16"/>
                <a:gd name="T3" fmla="*/ 0 h 14"/>
                <a:gd name="T4" fmla="*/ 2147483647 w 16"/>
                <a:gd name="T5" fmla="*/ 0 h 14"/>
                <a:gd name="T6" fmla="*/ 2147483647 w 16"/>
                <a:gd name="T7" fmla="*/ 0 h 14"/>
                <a:gd name="T8" fmla="*/ 2147483647 w 16"/>
                <a:gd name="T9" fmla="*/ 0 h 14"/>
                <a:gd name="T10" fmla="*/ 2147483647 w 16"/>
                <a:gd name="T11" fmla="*/ 0 h 14"/>
                <a:gd name="T12" fmla="*/ 2147483647 w 16"/>
                <a:gd name="T13" fmla="*/ 0 h 14"/>
                <a:gd name="T14" fmla="*/ 2147483647 w 16"/>
                <a:gd name="T15" fmla="*/ 0 h 14"/>
                <a:gd name="T16" fmla="*/ 2147483647 w 16"/>
                <a:gd name="T17" fmla="*/ 0 h 14"/>
                <a:gd name="T18" fmla="*/ 0 w 16"/>
                <a:gd name="T19" fmla="*/ 0 h 14"/>
                <a:gd name="T20" fmla="*/ 0 w 16"/>
                <a:gd name="T21" fmla="*/ 0 h 14"/>
                <a:gd name="T22" fmla="*/ 0 w 16"/>
                <a:gd name="T23" fmla="*/ 2147483647 h 14"/>
                <a:gd name="T24" fmla="*/ 0 w 16"/>
                <a:gd name="T25" fmla="*/ 2147483647 h 14"/>
                <a:gd name="T26" fmla="*/ 0 w 16"/>
                <a:gd name="T27" fmla="*/ 2147483647 h 14"/>
                <a:gd name="T28" fmla="*/ 0 w 16"/>
                <a:gd name="T29" fmla="*/ 2147483647 h 14"/>
                <a:gd name="T30" fmla="*/ 2147483647 w 16"/>
                <a:gd name="T31" fmla="*/ 2147483647 h 14"/>
                <a:gd name="T32" fmla="*/ 2147483647 w 16"/>
                <a:gd name="T33" fmla="*/ 2147483647 h 14"/>
                <a:gd name="T34" fmla="*/ 2147483647 w 16"/>
                <a:gd name="T35" fmla="*/ 2147483647 h 14"/>
                <a:gd name="T36" fmla="*/ 2147483647 w 16"/>
                <a:gd name="T37" fmla="*/ 2147483647 h 14"/>
                <a:gd name="T38" fmla="*/ 2147483647 w 16"/>
                <a:gd name="T39" fmla="*/ 2147483647 h 14"/>
                <a:gd name="T40" fmla="*/ 2147483647 w 16"/>
                <a:gd name="T41" fmla="*/ 2147483647 h 14"/>
                <a:gd name="T42" fmla="*/ 2147483647 w 16"/>
                <a:gd name="T43" fmla="*/ 2147483647 h 14"/>
                <a:gd name="T44" fmla="*/ 2147483647 w 16"/>
                <a:gd name="T45" fmla="*/ 2147483647 h 14"/>
                <a:gd name="T46" fmla="*/ 2147483647 w 16"/>
                <a:gd name="T47" fmla="*/ 2147483647 h 14"/>
                <a:gd name="T48" fmla="*/ 2147483647 w 16"/>
                <a:gd name="T49" fmla="*/ 2147483647 h 14"/>
                <a:gd name="T50" fmla="*/ 2147483647 w 16"/>
                <a:gd name="T51" fmla="*/ 2147483647 h 14"/>
                <a:gd name="T52" fmla="*/ 2147483647 w 16"/>
                <a:gd name="T53" fmla="*/ 2147483647 h 14"/>
                <a:gd name="T54" fmla="*/ 2147483647 w 16"/>
                <a:gd name="T55" fmla="*/ 2147483647 h 14"/>
                <a:gd name="T56" fmla="*/ 2147483647 w 16"/>
                <a:gd name="T57" fmla="*/ 2147483647 h 14"/>
                <a:gd name="T58" fmla="*/ 2147483647 w 16"/>
                <a:gd name="T59" fmla="*/ 2147483647 h 14"/>
                <a:gd name="T60" fmla="*/ 2147483647 w 16"/>
                <a:gd name="T61" fmla="*/ 2147483647 h 14"/>
                <a:gd name="T62" fmla="*/ 2147483647 w 16"/>
                <a:gd name="T63" fmla="*/ 2147483647 h 14"/>
                <a:gd name="T64" fmla="*/ 2147483647 w 16"/>
                <a:gd name="T65" fmla="*/ 0 h 14"/>
                <a:gd name="T66" fmla="*/ 2147483647 w 16"/>
                <a:gd name="T67" fmla="*/ 0 h 14"/>
                <a:gd name="T68" fmla="*/ 2147483647 w 16"/>
                <a:gd name="T69" fmla="*/ 0 h 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"/>
                <a:gd name="T106" fmla="*/ 0 h 14"/>
                <a:gd name="T107" fmla="*/ 16 w 16"/>
                <a:gd name="T108" fmla="*/ 14 h 1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" h="14">
                  <a:moveTo>
                    <a:pt x="9" y="0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4" y="11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48" name="Freeform 4534"/>
            <p:cNvSpPr>
              <a:spLocks/>
            </p:cNvSpPr>
            <p:nvPr/>
          </p:nvSpPr>
          <p:spPr bwMode="auto">
            <a:xfrm>
              <a:off x="3592513" y="8723313"/>
              <a:ext cx="9525" cy="0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2147483647 w 6"/>
                <a:gd name="T5" fmla="*/ 0 h 1"/>
                <a:gd name="T6" fmla="*/ 2147483647 w 6"/>
                <a:gd name="T7" fmla="*/ 0 h 1"/>
                <a:gd name="T8" fmla="*/ 2147483647 w 6"/>
                <a:gd name="T9" fmla="*/ 0 h 1"/>
                <a:gd name="T10" fmla="*/ 2147483647 w 6"/>
                <a:gd name="T11" fmla="*/ 0 h 1"/>
                <a:gd name="T12" fmla="*/ 2147483647 w 6"/>
                <a:gd name="T13" fmla="*/ 0 h 1"/>
                <a:gd name="T14" fmla="*/ 2147483647 w 6"/>
                <a:gd name="T15" fmla="*/ 0 h 1"/>
                <a:gd name="T16" fmla="*/ 2147483647 w 6"/>
                <a:gd name="T17" fmla="*/ 0 h 1"/>
                <a:gd name="T18" fmla="*/ 0 w 6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"/>
                <a:gd name="T32" fmla="*/ 6 w 6"/>
                <a:gd name="T33" fmla="*/ 0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49" name="Freeform 4535"/>
            <p:cNvSpPr>
              <a:spLocks/>
            </p:cNvSpPr>
            <p:nvPr/>
          </p:nvSpPr>
          <p:spPr bwMode="auto">
            <a:xfrm>
              <a:off x="3592513" y="8723313"/>
              <a:ext cx="9525" cy="0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2147483647 w 6"/>
                <a:gd name="T5" fmla="*/ 0 h 1"/>
                <a:gd name="T6" fmla="*/ 2147483647 w 6"/>
                <a:gd name="T7" fmla="*/ 0 h 1"/>
                <a:gd name="T8" fmla="*/ 2147483647 w 6"/>
                <a:gd name="T9" fmla="*/ 0 h 1"/>
                <a:gd name="T10" fmla="*/ 2147483647 w 6"/>
                <a:gd name="T11" fmla="*/ 0 h 1"/>
                <a:gd name="T12" fmla="*/ 2147483647 w 6"/>
                <a:gd name="T13" fmla="*/ 0 h 1"/>
                <a:gd name="T14" fmla="*/ 2147483647 w 6"/>
                <a:gd name="T15" fmla="*/ 0 h 1"/>
                <a:gd name="T16" fmla="*/ 2147483647 w 6"/>
                <a:gd name="T17" fmla="*/ 0 h 1"/>
                <a:gd name="T18" fmla="*/ 2147483647 w 6"/>
                <a:gd name="T19" fmla="*/ 0 h 1"/>
                <a:gd name="T20" fmla="*/ 0 w 6"/>
                <a:gd name="T21" fmla="*/ 0 h 1"/>
                <a:gd name="T22" fmla="*/ 0 w 6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1"/>
                <a:gd name="T38" fmla="*/ 6 w 6"/>
                <a:gd name="T39" fmla="*/ 0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50" name="Freeform 4536"/>
            <p:cNvSpPr>
              <a:spLocks/>
            </p:cNvSpPr>
            <p:nvPr/>
          </p:nvSpPr>
          <p:spPr bwMode="auto">
            <a:xfrm>
              <a:off x="3729038" y="8816975"/>
              <a:ext cx="41275" cy="11113"/>
            </a:xfrm>
            <a:custGeom>
              <a:avLst/>
              <a:gdLst>
                <a:gd name="T0" fmla="*/ 0 w 26"/>
                <a:gd name="T1" fmla="*/ 0 h 7"/>
                <a:gd name="T2" fmla="*/ 0 w 26"/>
                <a:gd name="T3" fmla="*/ 2147483647 h 7"/>
                <a:gd name="T4" fmla="*/ 0 w 26"/>
                <a:gd name="T5" fmla="*/ 2147483647 h 7"/>
                <a:gd name="T6" fmla="*/ 0 w 26"/>
                <a:gd name="T7" fmla="*/ 2147483647 h 7"/>
                <a:gd name="T8" fmla="*/ 2147483647 w 26"/>
                <a:gd name="T9" fmla="*/ 2147483647 h 7"/>
                <a:gd name="T10" fmla="*/ 2147483647 w 26"/>
                <a:gd name="T11" fmla="*/ 2147483647 h 7"/>
                <a:gd name="T12" fmla="*/ 2147483647 w 26"/>
                <a:gd name="T13" fmla="*/ 2147483647 h 7"/>
                <a:gd name="T14" fmla="*/ 2147483647 w 26"/>
                <a:gd name="T15" fmla="*/ 2147483647 h 7"/>
                <a:gd name="T16" fmla="*/ 2147483647 w 26"/>
                <a:gd name="T17" fmla="*/ 2147483647 h 7"/>
                <a:gd name="T18" fmla="*/ 2147483647 w 26"/>
                <a:gd name="T19" fmla="*/ 2147483647 h 7"/>
                <a:gd name="T20" fmla="*/ 2147483647 w 26"/>
                <a:gd name="T21" fmla="*/ 2147483647 h 7"/>
                <a:gd name="T22" fmla="*/ 2147483647 w 26"/>
                <a:gd name="T23" fmla="*/ 2147483647 h 7"/>
                <a:gd name="T24" fmla="*/ 2147483647 w 26"/>
                <a:gd name="T25" fmla="*/ 2147483647 h 7"/>
                <a:gd name="T26" fmla="*/ 2147483647 w 26"/>
                <a:gd name="T27" fmla="*/ 2147483647 h 7"/>
                <a:gd name="T28" fmla="*/ 2147483647 w 26"/>
                <a:gd name="T29" fmla="*/ 2147483647 h 7"/>
                <a:gd name="T30" fmla="*/ 2147483647 w 26"/>
                <a:gd name="T31" fmla="*/ 2147483647 h 7"/>
                <a:gd name="T32" fmla="*/ 2147483647 w 26"/>
                <a:gd name="T33" fmla="*/ 0 h 7"/>
                <a:gd name="T34" fmla="*/ 0 w 26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7"/>
                <a:gd name="T56" fmla="*/ 26 w 26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7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9" y="5"/>
                  </a:lnTo>
                  <a:lnTo>
                    <a:pt x="10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51" name="Freeform 4537"/>
            <p:cNvSpPr>
              <a:spLocks/>
            </p:cNvSpPr>
            <p:nvPr/>
          </p:nvSpPr>
          <p:spPr bwMode="auto">
            <a:xfrm>
              <a:off x="3729038" y="8816975"/>
              <a:ext cx="41275" cy="11113"/>
            </a:xfrm>
            <a:custGeom>
              <a:avLst/>
              <a:gdLst>
                <a:gd name="T0" fmla="*/ 0 w 26"/>
                <a:gd name="T1" fmla="*/ 0 h 7"/>
                <a:gd name="T2" fmla="*/ 0 w 26"/>
                <a:gd name="T3" fmla="*/ 2147483647 h 7"/>
                <a:gd name="T4" fmla="*/ 0 w 26"/>
                <a:gd name="T5" fmla="*/ 2147483647 h 7"/>
                <a:gd name="T6" fmla="*/ 0 w 26"/>
                <a:gd name="T7" fmla="*/ 2147483647 h 7"/>
                <a:gd name="T8" fmla="*/ 2147483647 w 26"/>
                <a:gd name="T9" fmla="*/ 2147483647 h 7"/>
                <a:gd name="T10" fmla="*/ 2147483647 w 26"/>
                <a:gd name="T11" fmla="*/ 2147483647 h 7"/>
                <a:gd name="T12" fmla="*/ 2147483647 w 26"/>
                <a:gd name="T13" fmla="*/ 2147483647 h 7"/>
                <a:gd name="T14" fmla="*/ 2147483647 w 26"/>
                <a:gd name="T15" fmla="*/ 2147483647 h 7"/>
                <a:gd name="T16" fmla="*/ 2147483647 w 26"/>
                <a:gd name="T17" fmla="*/ 2147483647 h 7"/>
                <a:gd name="T18" fmla="*/ 2147483647 w 26"/>
                <a:gd name="T19" fmla="*/ 2147483647 h 7"/>
                <a:gd name="T20" fmla="*/ 2147483647 w 26"/>
                <a:gd name="T21" fmla="*/ 2147483647 h 7"/>
                <a:gd name="T22" fmla="*/ 2147483647 w 26"/>
                <a:gd name="T23" fmla="*/ 2147483647 h 7"/>
                <a:gd name="T24" fmla="*/ 2147483647 w 26"/>
                <a:gd name="T25" fmla="*/ 2147483647 h 7"/>
                <a:gd name="T26" fmla="*/ 2147483647 w 26"/>
                <a:gd name="T27" fmla="*/ 2147483647 h 7"/>
                <a:gd name="T28" fmla="*/ 2147483647 w 26"/>
                <a:gd name="T29" fmla="*/ 2147483647 h 7"/>
                <a:gd name="T30" fmla="*/ 2147483647 w 26"/>
                <a:gd name="T31" fmla="*/ 2147483647 h 7"/>
                <a:gd name="T32" fmla="*/ 2147483647 w 26"/>
                <a:gd name="T33" fmla="*/ 0 h 7"/>
                <a:gd name="T34" fmla="*/ 2147483647 w 26"/>
                <a:gd name="T35" fmla="*/ 0 h 7"/>
                <a:gd name="T36" fmla="*/ 0 w 26"/>
                <a:gd name="T37" fmla="*/ 0 h 7"/>
                <a:gd name="T38" fmla="*/ 0 w 26"/>
                <a:gd name="T39" fmla="*/ 0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7"/>
                <a:gd name="T62" fmla="*/ 26 w 26"/>
                <a:gd name="T63" fmla="*/ 7 h 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7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9" y="5"/>
                  </a:lnTo>
                  <a:lnTo>
                    <a:pt x="10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52" name="Freeform 4538"/>
            <p:cNvSpPr>
              <a:spLocks/>
            </p:cNvSpPr>
            <p:nvPr/>
          </p:nvSpPr>
          <p:spPr bwMode="auto">
            <a:xfrm>
              <a:off x="3683000" y="8794750"/>
              <a:ext cx="34925" cy="11113"/>
            </a:xfrm>
            <a:custGeom>
              <a:avLst/>
              <a:gdLst>
                <a:gd name="T0" fmla="*/ 2147483647 w 22"/>
                <a:gd name="T1" fmla="*/ 0 h 7"/>
                <a:gd name="T2" fmla="*/ 2147483647 w 22"/>
                <a:gd name="T3" fmla="*/ 0 h 7"/>
                <a:gd name="T4" fmla="*/ 2147483647 w 22"/>
                <a:gd name="T5" fmla="*/ 0 h 7"/>
                <a:gd name="T6" fmla="*/ 2147483647 w 22"/>
                <a:gd name="T7" fmla="*/ 2147483647 h 7"/>
                <a:gd name="T8" fmla="*/ 2147483647 w 22"/>
                <a:gd name="T9" fmla="*/ 2147483647 h 7"/>
                <a:gd name="T10" fmla="*/ 2147483647 w 22"/>
                <a:gd name="T11" fmla="*/ 2147483647 h 7"/>
                <a:gd name="T12" fmla="*/ 2147483647 w 22"/>
                <a:gd name="T13" fmla="*/ 2147483647 h 7"/>
                <a:gd name="T14" fmla="*/ 0 w 22"/>
                <a:gd name="T15" fmla="*/ 2147483647 h 7"/>
                <a:gd name="T16" fmla="*/ 0 w 22"/>
                <a:gd name="T17" fmla="*/ 2147483647 h 7"/>
                <a:gd name="T18" fmla="*/ 2147483647 w 22"/>
                <a:gd name="T19" fmla="*/ 2147483647 h 7"/>
                <a:gd name="T20" fmla="*/ 2147483647 w 22"/>
                <a:gd name="T21" fmla="*/ 2147483647 h 7"/>
                <a:gd name="T22" fmla="*/ 2147483647 w 22"/>
                <a:gd name="T23" fmla="*/ 2147483647 h 7"/>
                <a:gd name="T24" fmla="*/ 2147483647 w 22"/>
                <a:gd name="T25" fmla="*/ 2147483647 h 7"/>
                <a:gd name="T26" fmla="*/ 2147483647 w 22"/>
                <a:gd name="T27" fmla="*/ 2147483647 h 7"/>
                <a:gd name="T28" fmla="*/ 2147483647 w 22"/>
                <a:gd name="T29" fmla="*/ 2147483647 h 7"/>
                <a:gd name="T30" fmla="*/ 2147483647 w 22"/>
                <a:gd name="T31" fmla="*/ 2147483647 h 7"/>
                <a:gd name="T32" fmla="*/ 2147483647 w 22"/>
                <a:gd name="T33" fmla="*/ 2147483647 h 7"/>
                <a:gd name="T34" fmla="*/ 2147483647 w 22"/>
                <a:gd name="T35" fmla="*/ 2147483647 h 7"/>
                <a:gd name="T36" fmla="*/ 2147483647 w 22"/>
                <a:gd name="T37" fmla="*/ 2147483647 h 7"/>
                <a:gd name="T38" fmla="*/ 2147483647 w 22"/>
                <a:gd name="T39" fmla="*/ 2147483647 h 7"/>
                <a:gd name="T40" fmla="*/ 2147483647 w 22"/>
                <a:gd name="T41" fmla="*/ 2147483647 h 7"/>
                <a:gd name="T42" fmla="*/ 2147483647 w 22"/>
                <a:gd name="T43" fmla="*/ 2147483647 h 7"/>
                <a:gd name="T44" fmla="*/ 2147483647 w 22"/>
                <a:gd name="T45" fmla="*/ 0 h 7"/>
                <a:gd name="T46" fmla="*/ 2147483647 w 22"/>
                <a:gd name="T47" fmla="*/ 0 h 7"/>
                <a:gd name="T48" fmla="*/ 2147483647 w 22"/>
                <a:gd name="T49" fmla="*/ 0 h 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7"/>
                <a:gd name="T77" fmla="*/ 22 w 22"/>
                <a:gd name="T78" fmla="*/ 7 h 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7">
                  <a:moveTo>
                    <a:pt x="12" y="0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53" name="Freeform 4539"/>
            <p:cNvSpPr>
              <a:spLocks/>
            </p:cNvSpPr>
            <p:nvPr/>
          </p:nvSpPr>
          <p:spPr bwMode="auto">
            <a:xfrm>
              <a:off x="3683000" y="8794750"/>
              <a:ext cx="34925" cy="11113"/>
            </a:xfrm>
            <a:custGeom>
              <a:avLst/>
              <a:gdLst>
                <a:gd name="T0" fmla="*/ 2147483647 w 22"/>
                <a:gd name="T1" fmla="*/ 0 h 7"/>
                <a:gd name="T2" fmla="*/ 2147483647 w 22"/>
                <a:gd name="T3" fmla="*/ 0 h 7"/>
                <a:gd name="T4" fmla="*/ 2147483647 w 22"/>
                <a:gd name="T5" fmla="*/ 0 h 7"/>
                <a:gd name="T6" fmla="*/ 2147483647 w 22"/>
                <a:gd name="T7" fmla="*/ 2147483647 h 7"/>
                <a:gd name="T8" fmla="*/ 2147483647 w 22"/>
                <a:gd name="T9" fmla="*/ 2147483647 h 7"/>
                <a:gd name="T10" fmla="*/ 2147483647 w 22"/>
                <a:gd name="T11" fmla="*/ 2147483647 h 7"/>
                <a:gd name="T12" fmla="*/ 2147483647 w 22"/>
                <a:gd name="T13" fmla="*/ 2147483647 h 7"/>
                <a:gd name="T14" fmla="*/ 0 w 22"/>
                <a:gd name="T15" fmla="*/ 2147483647 h 7"/>
                <a:gd name="T16" fmla="*/ 0 w 22"/>
                <a:gd name="T17" fmla="*/ 2147483647 h 7"/>
                <a:gd name="T18" fmla="*/ 2147483647 w 22"/>
                <a:gd name="T19" fmla="*/ 2147483647 h 7"/>
                <a:gd name="T20" fmla="*/ 2147483647 w 22"/>
                <a:gd name="T21" fmla="*/ 2147483647 h 7"/>
                <a:gd name="T22" fmla="*/ 2147483647 w 22"/>
                <a:gd name="T23" fmla="*/ 2147483647 h 7"/>
                <a:gd name="T24" fmla="*/ 2147483647 w 22"/>
                <a:gd name="T25" fmla="*/ 2147483647 h 7"/>
                <a:gd name="T26" fmla="*/ 2147483647 w 22"/>
                <a:gd name="T27" fmla="*/ 2147483647 h 7"/>
                <a:gd name="T28" fmla="*/ 2147483647 w 22"/>
                <a:gd name="T29" fmla="*/ 2147483647 h 7"/>
                <a:gd name="T30" fmla="*/ 2147483647 w 22"/>
                <a:gd name="T31" fmla="*/ 2147483647 h 7"/>
                <a:gd name="T32" fmla="*/ 2147483647 w 22"/>
                <a:gd name="T33" fmla="*/ 2147483647 h 7"/>
                <a:gd name="T34" fmla="*/ 2147483647 w 22"/>
                <a:gd name="T35" fmla="*/ 2147483647 h 7"/>
                <a:gd name="T36" fmla="*/ 2147483647 w 22"/>
                <a:gd name="T37" fmla="*/ 2147483647 h 7"/>
                <a:gd name="T38" fmla="*/ 2147483647 w 22"/>
                <a:gd name="T39" fmla="*/ 2147483647 h 7"/>
                <a:gd name="T40" fmla="*/ 2147483647 w 22"/>
                <a:gd name="T41" fmla="*/ 2147483647 h 7"/>
                <a:gd name="T42" fmla="*/ 2147483647 w 22"/>
                <a:gd name="T43" fmla="*/ 2147483647 h 7"/>
                <a:gd name="T44" fmla="*/ 2147483647 w 22"/>
                <a:gd name="T45" fmla="*/ 0 h 7"/>
                <a:gd name="T46" fmla="*/ 2147483647 w 22"/>
                <a:gd name="T47" fmla="*/ 0 h 7"/>
                <a:gd name="T48" fmla="*/ 2147483647 w 22"/>
                <a:gd name="T49" fmla="*/ 0 h 7"/>
                <a:gd name="T50" fmla="*/ 2147483647 w 22"/>
                <a:gd name="T51" fmla="*/ 0 h 7"/>
                <a:gd name="T52" fmla="*/ 2147483647 w 22"/>
                <a:gd name="T53" fmla="*/ 0 h 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"/>
                <a:gd name="T82" fmla="*/ 0 h 7"/>
                <a:gd name="T83" fmla="*/ 22 w 22"/>
                <a:gd name="T84" fmla="*/ 7 h 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" h="7">
                  <a:moveTo>
                    <a:pt x="12" y="0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54" name="Freeform 4540"/>
            <p:cNvSpPr>
              <a:spLocks/>
            </p:cNvSpPr>
            <p:nvPr/>
          </p:nvSpPr>
          <p:spPr bwMode="auto">
            <a:xfrm>
              <a:off x="3338513" y="6265863"/>
              <a:ext cx="26987" cy="12700"/>
            </a:xfrm>
            <a:custGeom>
              <a:avLst/>
              <a:gdLst>
                <a:gd name="T0" fmla="*/ 0 w 17"/>
                <a:gd name="T1" fmla="*/ 2147483647 h 9"/>
                <a:gd name="T2" fmla="*/ 2147483647 w 17"/>
                <a:gd name="T3" fmla="*/ 2147483647 h 9"/>
                <a:gd name="T4" fmla="*/ 2147483647 w 17"/>
                <a:gd name="T5" fmla="*/ 2147483647 h 9"/>
                <a:gd name="T6" fmla="*/ 2147483647 w 17"/>
                <a:gd name="T7" fmla="*/ 2147483647 h 9"/>
                <a:gd name="T8" fmla="*/ 2147483647 w 17"/>
                <a:gd name="T9" fmla="*/ 2147483647 h 9"/>
                <a:gd name="T10" fmla="*/ 2147483647 w 17"/>
                <a:gd name="T11" fmla="*/ 2147483647 h 9"/>
                <a:gd name="T12" fmla="*/ 2147483647 w 17"/>
                <a:gd name="T13" fmla="*/ 2147483647 h 9"/>
                <a:gd name="T14" fmla="*/ 2147483647 w 17"/>
                <a:gd name="T15" fmla="*/ 2147483647 h 9"/>
                <a:gd name="T16" fmla="*/ 2147483647 w 17"/>
                <a:gd name="T17" fmla="*/ 0 h 9"/>
                <a:gd name="T18" fmla="*/ 2147483647 w 17"/>
                <a:gd name="T19" fmla="*/ 2147483647 h 9"/>
                <a:gd name="T20" fmla="*/ 2147483647 w 17"/>
                <a:gd name="T21" fmla="*/ 2147483647 h 9"/>
                <a:gd name="T22" fmla="*/ 2147483647 w 17"/>
                <a:gd name="T23" fmla="*/ 2147483647 h 9"/>
                <a:gd name="T24" fmla="*/ 2147483647 w 17"/>
                <a:gd name="T25" fmla="*/ 2147483647 h 9"/>
                <a:gd name="T26" fmla="*/ 2147483647 w 17"/>
                <a:gd name="T27" fmla="*/ 2147483647 h 9"/>
                <a:gd name="T28" fmla="*/ 2147483647 w 17"/>
                <a:gd name="T29" fmla="*/ 2147483647 h 9"/>
                <a:gd name="T30" fmla="*/ 2147483647 w 17"/>
                <a:gd name="T31" fmla="*/ 2147483647 h 9"/>
                <a:gd name="T32" fmla="*/ 0 w 17"/>
                <a:gd name="T33" fmla="*/ 2147483647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9"/>
                <a:gd name="T53" fmla="*/ 17 w 17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9">
                  <a:moveTo>
                    <a:pt x="0" y="9"/>
                  </a:moveTo>
                  <a:lnTo>
                    <a:pt x="4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55" name="Freeform 4541"/>
            <p:cNvSpPr>
              <a:spLocks/>
            </p:cNvSpPr>
            <p:nvPr/>
          </p:nvSpPr>
          <p:spPr bwMode="auto">
            <a:xfrm>
              <a:off x="3338513" y="6265863"/>
              <a:ext cx="26987" cy="12700"/>
            </a:xfrm>
            <a:custGeom>
              <a:avLst/>
              <a:gdLst>
                <a:gd name="T0" fmla="*/ 0 w 17"/>
                <a:gd name="T1" fmla="*/ 2147483647 h 9"/>
                <a:gd name="T2" fmla="*/ 2147483647 w 17"/>
                <a:gd name="T3" fmla="*/ 2147483647 h 9"/>
                <a:gd name="T4" fmla="*/ 2147483647 w 17"/>
                <a:gd name="T5" fmla="*/ 2147483647 h 9"/>
                <a:gd name="T6" fmla="*/ 2147483647 w 17"/>
                <a:gd name="T7" fmla="*/ 2147483647 h 9"/>
                <a:gd name="T8" fmla="*/ 2147483647 w 17"/>
                <a:gd name="T9" fmla="*/ 2147483647 h 9"/>
                <a:gd name="T10" fmla="*/ 2147483647 w 17"/>
                <a:gd name="T11" fmla="*/ 2147483647 h 9"/>
                <a:gd name="T12" fmla="*/ 2147483647 w 17"/>
                <a:gd name="T13" fmla="*/ 2147483647 h 9"/>
                <a:gd name="T14" fmla="*/ 2147483647 w 17"/>
                <a:gd name="T15" fmla="*/ 2147483647 h 9"/>
                <a:gd name="T16" fmla="*/ 2147483647 w 17"/>
                <a:gd name="T17" fmla="*/ 0 h 9"/>
                <a:gd name="T18" fmla="*/ 2147483647 w 17"/>
                <a:gd name="T19" fmla="*/ 2147483647 h 9"/>
                <a:gd name="T20" fmla="*/ 2147483647 w 17"/>
                <a:gd name="T21" fmla="*/ 2147483647 h 9"/>
                <a:gd name="T22" fmla="*/ 2147483647 w 17"/>
                <a:gd name="T23" fmla="*/ 2147483647 h 9"/>
                <a:gd name="T24" fmla="*/ 2147483647 w 17"/>
                <a:gd name="T25" fmla="*/ 2147483647 h 9"/>
                <a:gd name="T26" fmla="*/ 2147483647 w 17"/>
                <a:gd name="T27" fmla="*/ 2147483647 h 9"/>
                <a:gd name="T28" fmla="*/ 2147483647 w 17"/>
                <a:gd name="T29" fmla="*/ 2147483647 h 9"/>
                <a:gd name="T30" fmla="*/ 2147483647 w 17"/>
                <a:gd name="T31" fmla="*/ 2147483647 h 9"/>
                <a:gd name="T32" fmla="*/ 0 w 17"/>
                <a:gd name="T33" fmla="*/ 2147483647 h 9"/>
                <a:gd name="T34" fmla="*/ 0 w 17"/>
                <a:gd name="T35" fmla="*/ 2147483647 h 9"/>
                <a:gd name="T36" fmla="*/ 0 w 17"/>
                <a:gd name="T37" fmla="*/ 2147483647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9"/>
                <a:gd name="T59" fmla="*/ 17 w 17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9">
                  <a:moveTo>
                    <a:pt x="0" y="9"/>
                  </a:moveTo>
                  <a:lnTo>
                    <a:pt x="4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9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56" name="Freeform 4542"/>
            <p:cNvSpPr>
              <a:spLocks/>
            </p:cNvSpPr>
            <p:nvPr/>
          </p:nvSpPr>
          <p:spPr bwMode="auto">
            <a:xfrm>
              <a:off x="3530600" y="6367463"/>
              <a:ext cx="39688" cy="15875"/>
            </a:xfrm>
            <a:custGeom>
              <a:avLst/>
              <a:gdLst>
                <a:gd name="T0" fmla="*/ 0 w 25"/>
                <a:gd name="T1" fmla="*/ 2147483647 h 10"/>
                <a:gd name="T2" fmla="*/ 0 w 25"/>
                <a:gd name="T3" fmla="*/ 2147483647 h 10"/>
                <a:gd name="T4" fmla="*/ 2147483647 w 25"/>
                <a:gd name="T5" fmla="*/ 2147483647 h 10"/>
                <a:gd name="T6" fmla="*/ 2147483647 w 25"/>
                <a:gd name="T7" fmla="*/ 2147483647 h 10"/>
                <a:gd name="T8" fmla="*/ 2147483647 w 25"/>
                <a:gd name="T9" fmla="*/ 2147483647 h 10"/>
                <a:gd name="T10" fmla="*/ 2147483647 w 25"/>
                <a:gd name="T11" fmla="*/ 2147483647 h 10"/>
                <a:gd name="T12" fmla="*/ 2147483647 w 25"/>
                <a:gd name="T13" fmla="*/ 2147483647 h 10"/>
                <a:gd name="T14" fmla="*/ 2147483647 w 25"/>
                <a:gd name="T15" fmla="*/ 2147483647 h 10"/>
                <a:gd name="T16" fmla="*/ 2147483647 w 25"/>
                <a:gd name="T17" fmla="*/ 2147483647 h 10"/>
                <a:gd name="T18" fmla="*/ 2147483647 w 25"/>
                <a:gd name="T19" fmla="*/ 2147483647 h 10"/>
                <a:gd name="T20" fmla="*/ 2147483647 w 25"/>
                <a:gd name="T21" fmla="*/ 2147483647 h 10"/>
                <a:gd name="T22" fmla="*/ 2147483647 w 25"/>
                <a:gd name="T23" fmla="*/ 2147483647 h 10"/>
                <a:gd name="T24" fmla="*/ 2147483647 w 25"/>
                <a:gd name="T25" fmla="*/ 2147483647 h 10"/>
                <a:gd name="T26" fmla="*/ 2147483647 w 25"/>
                <a:gd name="T27" fmla="*/ 2147483647 h 10"/>
                <a:gd name="T28" fmla="*/ 2147483647 w 25"/>
                <a:gd name="T29" fmla="*/ 2147483647 h 10"/>
                <a:gd name="T30" fmla="*/ 2147483647 w 25"/>
                <a:gd name="T31" fmla="*/ 2147483647 h 10"/>
                <a:gd name="T32" fmla="*/ 2147483647 w 25"/>
                <a:gd name="T33" fmla="*/ 2147483647 h 10"/>
                <a:gd name="T34" fmla="*/ 2147483647 w 25"/>
                <a:gd name="T35" fmla="*/ 2147483647 h 10"/>
                <a:gd name="T36" fmla="*/ 2147483647 w 25"/>
                <a:gd name="T37" fmla="*/ 2147483647 h 10"/>
                <a:gd name="T38" fmla="*/ 2147483647 w 25"/>
                <a:gd name="T39" fmla="*/ 0 h 10"/>
                <a:gd name="T40" fmla="*/ 2147483647 w 25"/>
                <a:gd name="T41" fmla="*/ 0 h 10"/>
                <a:gd name="T42" fmla="*/ 2147483647 w 25"/>
                <a:gd name="T43" fmla="*/ 0 h 10"/>
                <a:gd name="T44" fmla="*/ 2147483647 w 25"/>
                <a:gd name="T45" fmla="*/ 0 h 10"/>
                <a:gd name="T46" fmla="*/ 2147483647 w 25"/>
                <a:gd name="T47" fmla="*/ 0 h 10"/>
                <a:gd name="T48" fmla="*/ 2147483647 w 25"/>
                <a:gd name="T49" fmla="*/ 0 h 10"/>
                <a:gd name="T50" fmla="*/ 2147483647 w 25"/>
                <a:gd name="T51" fmla="*/ 0 h 10"/>
                <a:gd name="T52" fmla="*/ 2147483647 w 25"/>
                <a:gd name="T53" fmla="*/ 0 h 10"/>
                <a:gd name="T54" fmla="*/ 2147483647 w 25"/>
                <a:gd name="T55" fmla="*/ 0 h 10"/>
                <a:gd name="T56" fmla="*/ 2147483647 w 25"/>
                <a:gd name="T57" fmla="*/ 0 h 10"/>
                <a:gd name="T58" fmla="*/ 2147483647 w 25"/>
                <a:gd name="T59" fmla="*/ 0 h 10"/>
                <a:gd name="T60" fmla="*/ 2147483647 w 25"/>
                <a:gd name="T61" fmla="*/ 2147483647 h 10"/>
                <a:gd name="T62" fmla="*/ 0 w 25"/>
                <a:gd name="T63" fmla="*/ 2147483647 h 10"/>
                <a:gd name="T64" fmla="*/ 0 w 25"/>
                <a:gd name="T65" fmla="*/ 2147483647 h 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"/>
                <a:gd name="T100" fmla="*/ 0 h 10"/>
                <a:gd name="T101" fmla="*/ 25 w 25"/>
                <a:gd name="T102" fmla="*/ 10 h 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" h="10">
                  <a:moveTo>
                    <a:pt x="0" y="3"/>
                  </a:move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57" name="Freeform 4543"/>
            <p:cNvSpPr>
              <a:spLocks/>
            </p:cNvSpPr>
            <p:nvPr/>
          </p:nvSpPr>
          <p:spPr bwMode="auto">
            <a:xfrm>
              <a:off x="3530600" y="6367463"/>
              <a:ext cx="39688" cy="15875"/>
            </a:xfrm>
            <a:custGeom>
              <a:avLst/>
              <a:gdLst>
                <a:gd name="T0" fmla="*/ 0 w 25"/>
                <a:gd name="T1" fmla="*/ 2147483647 h 10"/>
                <a:gd name="T2" fmla="*/ 0 w 25"/>
                <a:gd name="T3" fmla="*/ 2147483647 h 10"/>
                <a:gd name="T4" fmla="*/ 2147483647 w 25"/>
                <a:gd name="T5" fmla="*/ 2147483647 h 10"/>
                <a:gd name="T6" fmla="*/ 2147483647 w 25"/>
                <a:gd name="T7" fmla="*/ 2147483647 h 10"/>
                <a:gd name="T8" fmla="*/ 2147483647 w 25"/>
                <a:gd name="T9" fmla="*/ 2147483647 h 10"/>
                <a:gd name="T10" fmla="*/ 2147483647 w 25"/>
                <a:gd name="T11" fmla="*/ 2147483647 h 10"/>
                <a:gd name="T12" fmla="*/ 2147483647 w 25"/>
                <a:gd name="T13" fmla="*/ 2147483647 h 10"/>
                <a:gd name="T14" fmla="*/ 2147483647 w 25"/>
                <a:gd name="T15" fmla="*/ 2147483647 h 10"/>
                <a:gd name="T16" fmla="*/ 2147483647 w 25"/>
                <a:gd name="T17" fmla="*/ 2147483647 h 10"/>
                <a:gd name="T18" fmla="*/ 2147483647 w 25"/>
                <a:gd name="T19" fmla="*/ 2147483647 h 10"/>
                <a:gd name="T20" fmla="*/ 2147483647 w 25"/>
                <a:gd name="T21" fmla="*/ 2147483647 h 10"/>
                <a:gd name="T22" fmla="*/ 2147483647 w 25"/>
                <a:gd name="T23" fmla="*/ 2147483647 h 10"/>
                <a:gd name="T24" fmla="*/ 2147483647 w 25"/>
                <a:gd name="T25" fmla="*/ 2147483647 h 10"/>
                <a:gd name="T26" fmla="*/ 2147483647 w 25"/>
                <a:gd name="T27" fmla="*/ 2147483647 h 10"/>
                <a:gd name="T28" fmla="*/ 2147483647 w 25"/>
                <a:gd name="T29" fmla="*/ 2147483647 h 10"/>
                <a:gd name="T30" fmla="*/ 2147483647 w 25"/>
                <a:gd name="T31" fmla="*/ 2147483647 h 10"/>
                <a:gd name="T32" fmla="*/ 2147483647 w 25"/>
                <a:gd name="T33" fmla="*/ 2147483647 h 10"/>
                <a:gd name="T34" fmla="*/ 2147483647 w 25"/>
                <a:gd name="T35" fmla="*/ 2147483647 h 10"/>
                <a:gd name="T36" fmla="*/ 2147483647 w 25"/>
                <a:gd name="T37" fmla="*/ 2147483647 h 10"/>
                <a:gd name="T38" fmla="*/ 2147483647 w 25"/>
                <a:gd name="T39" fmla="*/ 0 h 10"/>
                <a:gd name="T40" fmla="*/ 2147483647 w 25"/>
                <a:gd name="T41" fmla="*/ 0 h 10"/>
                <a:gd name="T42" fmla="*/ 2147483647 w 25"/>
                <a:gd name="T43" fmla="*/ 0 h 10"/>
                <a:gd name="T44" fmla="*/ 2147483647 w 25"/>
                <a:gd name="T45" fmla="*/ 0 h 10"/>
                <a:gd name="T46" fmla="*/ 2147483647 w 25"/>
                <a:gd name="T47" fmla="*/ 0 h 10"/>
                <a:gd name="T48" fmla="*/ 2147483647 w 25"/>
                <a:gd name="T49" fmla="*/ 0 h 10"/>
                <a:gd name="T50" fmla="*/ 2147483647 w 25"/>
                <a:gd name="T51" fmla="*/ 0 h 10"/>
                <a:gd name="T52" fmla="*/ 2147483647 w 25"/>
                <a:gd name="T53" fmla="*/ 0 h 10"/>
                <a:gd name="T54" fmla="*/ 2147483647 w 25"/>
                <a:gd name="T55" fmla="*/ 0 h 10"/>
                <a:gd name="T56" fmla="*/ 2147483647 w 25"/>
                <a:gd name="T57" fmla="*/ 0 h 10"/>
                <a:gd name="T58" fmla="*/ 2147483647 w 25"/>
                <a:gd name="T59" fmla="*/ 0 h 10"/>
                <a:gd name="T60" fmla="*/ 2147483647 w 25"/>
                <a:gd name="T61" fmla="*/ 2147483647 h 10"/>
                <a:gd name="T62" fmla="*/ 0 w 25"/>
                <a:gd name="T63" fmla="*/ 2147483647 h 10"/>
                <a:gd name="T64" fmla="*/ 0 w 25"/>
                <a:gd name="T65" fmla="*/ 2147483647 h 10"/>
                <a:gd name="T66" fmla="*/ 0 w 25"/>
                <a:gd name="T67" fmla="*/ 2147483647 h 10"/>
                <a:gd name="T68" fmla="*/ 0 w 25"/>
                <a:gd name="T69" fmla="*/ 2147483647 h 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10"/>
                <a:gd name="T107" fmla="*/ 25 w 25"/>
                <a:gd name="T108" fmla="*/ 10 h 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10">
                  <a:moveTo>
                    <a:pt x="0" y="3"/>
                  </a:move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3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58" name="Freeform 4544"/>
            <p:cNvSpPr>
              <a:spLocks/>
            </p:cNvSpPr>
            <p:nvPr/>
          </p:nvSpPr>
          <p:spPr bwMode="auto">
            <a:xfrm>
              <a:off x="3602038" y="6369050"/>
              <a:ext cx="0" cy="6350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2147483647 h 5"/>
                <a:gd name="T4" fmla="*/ 0 w 1"/>
                <a:gd name="T5" fmla="*/ 2147483647 h 5"/>
                <a:gd name="T6" fmla="*/ 0 60000 65536"/>
                <a:gd name="T7" fmla="*/ 0 60000 65536"/>
                <a:gd name="T8" fmla="*/ 0 60000 65536"/>
                <a:gd name="T9" fmla="*/ 0 w 1"/>
                <a:gd name="T10" fmla="*/ 0 h 5"/>
                <a:gd name="T11" fmla="*/ 0 w 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">
                  <a:moveTo>
                    <a:pt x="0" y="0"/>
                  </a:moveTo>
                  <a:lnTo>
                    <a:pt x="1" y="5"/>
                  </a:lnTo>
                  <a:lnTo>
                    <a:pt x="1" y="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59" name="Freeform 4545"/>
            <p:cNvSpPr>
              <a:spLocks/>
            </p:cNvSpPr>
            <p:nvPr/>
          </p:nvSpPr>
          <p:spPr bwMode="auto">
            <a:xfrm>
              <a:off x="3613150" y="6372225"/>
              <a:ext cx="6350" cy="3175"/>
            </a:xfrm>
            <a:custGeom>
              <a:avLst/>
              <a:gdLst>
                <a:gd name="T0" fmla="*/ 0 w 5"/>
                <a:gd name="T1" fmla="*/ 0 h 2"/>
                <a:gd name="T2" fmla="*/ 0 w 5"/>
                <a:gd name="T3" fmla="*/ 0 h 2"/>
                <a:gd name="T4" fmla="*/ 0 w 5"/>
                <a:gd name="T5" fmla="*/ 0 h 2"/>
                <a:gd name="T6" fmla="*/ 2147483647 w 5"/>
                <a:gd name="T7" fmla="*/ 0 h 2"/>
                <a:gd name="T8" fmla="*/ 2147483647 w 5"/>
                <a:gd name="T9" fmla="*/ 2147483647 h 2"/>
                <a:gd name="T10" fmla="*/ 2147483647 w 5"/>
                <a:gd name="T11" fmla="*/ 2147483647 h 2"/>
                <a:gd name="T12" fmla="*/ 2147483647 w 5"/>
                <a:gd name="T13" fmla="*/ 2147483647 h 2"/>
                <a:gd name="T14" fmla="*/ 2147483647 w 5"/>
                <a:gd name="T15" fmla="*/ 2147483647 h 2"/>
                <a:gd name="T16" fmla="*/ 2147483647 w 5"/>
                <a:gd name="T17" fmla="*/ 2147483647 h 2"/>
                <a:gd name="T18" fmla="*/ 0 w 5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2"/>
                <a:gd name="T32" fmla="*/ 5 w 5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60" name="Freeform 4546"/>
            <p:cNvSpPr>
              <a:spLocks/>
            </p:cNvSpPr>
            <p:nvPr/>
          </p:nvSpPr>
          <p:spPr bwMode="auto">
            <a:xfrm>
              <a:off x="3613150" y="6372225"/>
              <a:ext cx="6350" cy="3175"/>
            </a:xfrm>
            <a:custGeom>
              <a:avLst/>
              <a:gdLst>
                <a:gd name="T0" fmla="*/ 0 w 5"/>
                <a:gd name="T1" fmla="*/ 0 h 2"/>
                <a:gd name="T2" fmla="*/ 0 w 5"/>
                <a:gd name="T3" fmla="*/ 0 h 2"/>
                <a:gd name="T4" fmla="*/ 0 w 5"/>
                <a:gd name="T5" fmla="*/ 0 h 2"/>
                <a:gd name="T6" fmla="*/ 2147483647 w 5"/>
                <a:gd name="T7" fmla="*/ 0 h 2"/>
                <a:gd name="T8" fmla="*/ 2147483647 w 5"/>
                <a:gd name="T9" fmla="*/ 2147483647 h 2"/>
                <a:gd name="T10" fmla="*/ 2147483647 w 5"/>
                <a:gd name="T11" fmla="*/ 2147483647 h 2"/>
                <a:gd name="T12" fmla="*/ 2147483647 w 5"/>
                <a:gd name="T13" fmla="*/ 2147483647 h 2"/>
                <a:gd name="T14" fmla="*/ 2147483647 w 5"/>
                <a:gd name="T15" fmla="*/ 2147483647 h 2"/>
                <a:gd name="T16" fmla="*/ 2147483647 w 5"/>
                <a:gd name="T17" fmla="*/ 2147483647 h 2"/>
                <a:gd name="T18" fmla="*/ 2147483647 w 5"/>
                <a:gd name="T19" fmla="*/ 2147483647 h 2"/>
                <a:gd name="T20" fmla="*/ 0 w 5"/>
                <a:gd name="T21" fmla="*/ 0 h 2"/>
                <a:gd name="T22" fmla="*/ 0 w 5"/>
                <a:gd name="T23" fmla="*/ 0 h 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"/>
                <a:gd name="T37" fmla="*/ 0 h 2"/>
                <a:gd name="T38" fmla="*/ 5 w 5"/>
                <a:gd name="T39" fmla="*/ 2 h 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61" name="Freeform 4547"/>
            <p:cNvSpPr>
              <a:spLocks/>
            </p:cNvSpPr>
            <p:nvPr/>
          </p:nvSpPr>
          <p:spPr bwMode="auto">
            <a:xfrm>
              <a:off x="3632200" y="6364288"/>
              <a:ext cx="3175" cy="4762"/>
            </a:xfrm>
            <a:custGeom>
              <a:avLst/>
              <a:gdLst>
                <a:gd name="T0" fmla="*/ 0 w 2"/>
                <a:gd name="T1" fmla="*/ 2147483647 h 3"/>
                <a:gd name="T2" fmla="*/ 2147483647 w 2"/>
                <a:gd name="T3" fmla="*/ 0 h 3"/>
                <a:gd name="T4" fmla="*/ 0 w 2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2"/>
                <a:gd name="T10" fmla="*/ 0 h 3"/>
                <a:gd name="T11" fmla="*/ 2 w 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62" name="Freeform 4548"/>
            <p:cNvSpPr>
              <a:spLocks/>
            </p:cNvSpPr>
            <p:nvPr/>
          </p:nvSpPr>
          <p:spPr bwMode="auto">
            <a:xfrm>
              <a:off x="3632200" y="6364288"/>
              <a:ext cx="3175" cy="4762"/>
            </a:xfrm>
            <a:custGeom>
              <a:avLst/>
              <a:gdLst>
                <a:gd name="T0" fmla="*/ 0 w 2"/>
                <a:gd name="T1" fmla="*/ 2147483647 h 3"/>
                <a:gd name="T2" fmla="*/ 2147483647 w 2"/>
                <a:gd name="T3" fmla="*/ 0 h 3"/>
                <a:gd name="T4" fmla="*/ 0 w 2"/>
                <a:gd name="T5" fmla="*/ 2147483647 h 3"/>
                <a:gd name="T6" fmla="*/ 0 w 2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0" y="3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63" name="Freeform 4549"/>
            <p:cNvSpPr>
              <a:spLocks/>
            </p:cNvSpPr>
            <p:nvPr/>
          </p:nvSpPr>
          <p:spPr bwMode="auto">
            <a:xfrm>
              <a:off x="3605213" y="6357938"/>
              <a:ext cx="14287" cy="1587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2147483647 w 10"/>
                <a:gd name="T5" fmla="*/ 0 h 1"/>
                <a:gd name="T6" fmla="*/ 2147483647 w 10"/>
                <a:gd name="T7" fmla="*/ 0 h 1"/>
                <a:gd name="T8" fmla="*/ 2147483647 w 10"/>
                <a:gd name="T9" fmla="*/ 0 h 1"/>
                <a:gd name="T10" fmla="*/ 2147483647 w 10"/>
                <a:gd name="T11" fmla="*/ 0 h 1"/>
                <a:gd name="T12" fmla="*/ 2147483647 w 10"/>
                <a:gd name="T13" fmla="*/ 0 h 1"/>
                <a:gd name="T14" fmla="*/ 2147483647 w 10"/>
                <a:gd name="T15" fmla="*/ 0 h 1"/>
                <a:gd name="T16" fmla="*/ 2147483647 w 10"/>
                <a:gd name="T17" fmla="*/ 0 h 1"/>
                <a:gd name="T18" fmla="*/ 0 w 10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1"/>
                <a:gd name="T32" fmla="*/ 10 w 10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64" name="Freeform 4550"/>
            <p:cNvSpPr>
              <a:spLocks/>
            </p:cNvSpPr>
            <p:nvPr/>
          </p:nvSpPr>
          <p:spPr bwMode="auto">
            <a:xfrm>
              <a:off x="3605213" y="6357938"/>
              <a:ext cx="14287" cy="1587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2147483647 w 10"/>
                <a:gd name="T5" fmla="*/ 0 h 1"/>
                <a:gd name="T6" fmla="*/ 2147483647 w 10"/>
                <a:gd name="T7" fmla="*/ 0 h 1"/>
                <a:gd name="T8" fmla="*/ 2147483647 w 10"/>
                <a:gd name="T9" fmla="*/ 0 h 1"/>
                <a:gd name="T10" fmla="*/ 2147483647 w 10"/>
                <a:gd name="T11" fmla="*/ 0 h 1"/>
                <a:gd name="T12" fmla="*/ 2147483647 w 10"/>
                <a:gd name="T13" fmla="*/ 0 h 1"/>
                <a:gd name="T14" fmla="*/ 2147483647 w 10"/>
                <a:gd name="T15" fmla="*/ 0 h 1"/>
                <a:gd name="T16" fmla="*/ 2147483647 w 10"/>
                <a:gd name="T17" fmla="*/ 0 h 1"/>
                <a:gd name="T18" fmla="*/ 2147483647 w 10"/>
                <a:gd name="T19" fmla="*/ 0 h 1"/>
                <a:gd name="T20" fmla="*/ 0 w 10"/>
                <a:gd name="T21" fmla="*/ 0 h 1"/>
                <a:gd name="T22" fmla="*/ 0 w 10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"/>
                <a:gd name="T37" fmla="*/ 0 h 1"/>
                <a:gd name="T38" fmla="*/ 10 w 10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65" name="Freeform 4551"/>
            <p:cNvSpPr>
              <a:spLocks/>
            </p:cNvSpPr>
            <p:nvPr/>
          </p:nvSpPr>
          <p:spPr bwMode="auto">
            <a:xfrm>
              <a:off x="3668713" y="6384925"/>
              <a:ext cx="11112" cy="6350"/>
            </a:xfrm>
            <a:custGeom>
              <a:avLst/>
              <a:gdLst>
                <a:gd name="T0" fmla="*/ 0 w 9"/>
                <a:gd name="T1" fmla="*/ 0 h 4"/>
                <a:gd name="T2" fmla="*/ 0 w 9"/>
                <a:gd name="T3" fmla="*/ 0 h 4"/>
                <a:gd name="T4" fmla="*/ 2147483647 w 9"/>
                <a:gd name="T5" fmla="*/ 2147483647 h 4"/>
                <a:gd name="T6" fmla="*/ 2147483647 w 9"/>
                <a:gd name="T7" fmla="*/ 2147483647 h 4"/>
                <a:gd name="T8" fmla="*/ 2147483647 w 9"/>
                <a:gd name="T9" fmla="*/ 2147483647 h 4"/>
                <a:gd name="T10" fmla="*/ 2147483647 w 9"/>
                <a:gd name="T11" fmla="*/ 2147483647 h 4"/>
                <a:gd name="T12" fmla="*/ 2147483647 w 9"/>
                <a:gd name="T13" fmla="*/ 2147483647 h 4"/>
                <a:gd name="T14" fmla="*/ 2147483647 w 9"/>
                <a:gd name="T15" fmla="*/ 2147483647 h 4"/>
                <a:gd name="T16" fmla="*/ 2147483647 w 9"/>
                <a:gd name="T17" fmla="*/ 214748364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4"/>
                <a:gd name="T29" fmla="*/ 9 w 9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4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66" name="Freeform 4552"/>
            <p:cNvSpPr>
              <a:spLocks/>
            </p:cNvSpPr>
            <p:nvPr/>
          </p:nvSpPr>
          <p:spPr bwMode="auto">
            <a:xfrm>
              <a:off x="3675063" y="6383338"/>
              <a:ext cx="4762" cy="7937"/>
            </a:xfrm>
            <a:custGeom>
              <a:avLst/>
              <a:gdLst>
                <a:gd name="T0" fmla="*/ 2147483647 w 4"/>
                <a:gd name="T1" fmla="*/ 2147483647 h 5"/>
                <a:gd name="T2" fmla="*/ 0 w 4"/>
                <a:gd name="T3" fmla="*/ 0 h 5"/>
                <a:gd name="T4" fmla="*/ 0 w 4"/>
                <a:gd name="T5" fmla="*/ 0 h 5"/>
                <a:gd name="T6" fmla="*/ 0 60000 65536"/>
                <a:gd name="T7" fmla="*/ 0 60000 65536"/>
                <a:gd name="T8" fmla="*/ 0 60000 65536"/>
                <a:gd name="T9" fmla="*/ 0 w 4"/>
                <a:gd name="T10" fmla="*/ 0 h 5"/>
                <a:gd name="T11" fmla="*/ 4 w 4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5">
                  <a:moveTo>
                    <a:pt x="4" y="5"/>
                  </a:move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67" name="Line 4553"/>
            <p:cNvSpPr>
              <a:spLocks noChangeShapeType="1"/>
            </p:cNvSpPr>
            <p:nvPr/>
          </p:nvSpPr>
          <p:spPr bwMode="auto">
            <a:xfrm flipH="1">
              <a:off x="3675063" y="6407150"/>
              <a:ext cx="4762" cy="1111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6668" name="Freeform 4554"/>
            <p:cNvSpPr>
              <a:spLocks/>
            </p:cNvSpPr>
            <p:nvPr/>
          </p:nvSpPr>
          <p:spPr bwMode="auto">
            <a:xfrm>
              <a:off x="3675063" y="6402388"/>
              <a:ext cx="7937" cy="15875"/>
            </a:xfrm>
            <a:custGeom>
              <a:avLst/>
              <a:gdLst>
                <a:gd name="T0" fmla="*/ 0 w 5"/>
                <a:gd name="T1" fmla="*/ 2147483647 h 9"/>
                <a:gd name="T2" fmla="*/ 0 w 5"/>
                <a:gd name="T3" fmla="*/ 2147483647 h 9"/>
                <a:gd name="T4" fmla="*/ 2147483647 w 5"/>
                <a:gd name="T5" fmla="*/ 2147483647 h 9"/>
                <a:gd name="T6" fmla="*/ 2147483647 w 5"/>
                <a:gd name="T7" fmla="*/ 2147483647 h 9"/>
                <a:gd name="T8" fmla="*/ 2147483647 w 5"/>
                <a:gd name="T9" fmla="*/ 2147483647 h 9"/>
                <a:gd name="T10" fmla="*/ 2147483647 w 5"/>
                <a:gd name="T11" fmla="*/ 2147483647 h 9"/>
                <a:gd name="T12" fmla="*/ 2147483647 w 5"/>
                <a:gd name="T13" fmla="*/ 2147483647 h 9"/>
                <a:gd name="T14" fmla="*/ 2147483647 w 5"/>
                <a:gd name="T15" fmla="*/ 2147483647 h 9"/>
                <a:gd name="T16" fmla="*/ 2147483647 w 5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9"/>
                <a:gd name="T29" fmla="*/ 5 w 5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9">
                  <a:moveTo>
                    <a:pt x="0" y="9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69" name="Freeform 4555"/>
            <p:cNvSpPr>
              <a:spLocks/>
            </p:cNvSpPr>
            <p:nvPr/>
          </p:nvSpPr>
          <p:spPr bwMode="auto">
            <a:xfrm>
              <a:off x="3683000" y="6429375"/>
              <a:ext cx="15875" cy="15875"/>
            </a:xfrm>
            <a:custGeom>
              <a:avLst/>
              <a:gdLst>
                <a:gd name="T0" fmla="*/ 2147483647 w 10"/>
                <a:gd name="T1" fmla="*/ 2147483647 h 10"/>
                <a:gd name="T2" fmla="*/ 0 w 10"/>
                <a:gd name="T3" fmla="*/ 2147483647 h 10"/>
                <a:gd name="T4" fmla="*/ 2147483647 w 10"/>
                <a:gd name="T5" fmla="*/ 2147483647 h 10"/>
                <a:gd name="T6" fmla="*/ 2147483647 w 10"/>
                <a:gd name="T7" fmla="*/ 2147483647 h 10"/>
                <a:gd name="T8" fmla="*/ 2147483647 w 10"/>
                <a:gd name="T9" fmla="*/ 2147483647 h 10"/>
                <a:gd name="T10" fmla="*/ 2147483647 w 10"/>
                <a:gd name="T11" fmla="*/ 2147483647 h 10"/>
                <a:gd name="T12" fmla="*/ 2147483647 w 10"/>
                <a:gd name="T13" fmla="*/ 2147483647 h 10"/>
                <a:gd name="T14" fmla="*/ 2147483647 w 10"/>
                <a:gd name="T15" fmla="*/ 2147483647 h 10"/>
                <a:gd name="T16" fmla="*/ 2147483647 w 10"/>
                <a:gd name="T17" fmla="*/ 2147483647 h 10"/>
                <a:gd name="T18" fmla="*/ 2147483647 w 10"/>
                <a:gd name="T19" fmla="*/ 2147483647 h 10"/>
                <a:gd name="T20" fmla="*/ 2147483647 w 10"/>
                <a:gd name="T21" fmla="*/ 0 h 10"/>
                <a:gd name="T22" fmla="*/ 2147483647 w 10"/>
                <a:gd name="T23" fmla="*/ 0 h 10"/>
                <a:gd name="T24" fmla="*/ 2147483647 w 10"/>
                <a:gd name="T25" fmla="*/ 2147483647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"/>
                <a:gd name="T40" fmla="*/ 0 h 10"/>
                <a:gd name="T41" fmla="*/ 10 w 1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" h="10">
                  <a:moveTo>
                    <a:pt x="5" y="2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70" name="Freeform 4556"/>
            <p:cNvSpPr>
              <a:spLocks/>
            </p:cNvSpPr>
            <p:nvPr/>
          </p:nvSpPr>
          <p:spPr bwMode="auto">
            <a:xfrm>
              <a:off x="3683000" y="6429375"/>
              <a:ext cx="15875" cy="15875"/>
            </a:xfrm>
            <a:custGeom>
              <a:avLst/>
              <a:gdLst>
                <a:gd name="T0" fmla="*/ 2147483647 w 10"/>
                <a:gd name="T1" fmla="*/ 2147483647 h 10"/>
                <a:gd name="T2" fmla="*/ 0 w 10"/>
                <a:gd name="T3" fmla="*/ 2147483647 h 10"/>
                <a:gd name="T4" fmla="*/ 0 w 10"/>
                <a:gd name="T5" fmla="*/ 2147483647 h 10"/>
                <a:gd name="T6" fmla="*/ 2147483647 w 10"/>
                <a:gd name="T7" fmla="*/ 2147483647 h 10"/>
                <a:gd name="T8" fmla="*/ 2147483647 w 10"/>
                <a:gd name="T9" fmla="*/ 2147483647 h 10"/>
                <a:gd name="T10" fmla="*/ 2147483647 w 10"/>
                <a:gd name="T11" fmla="*/ 2147483647 h 10"/>
                <a:gd name="T12" fmla="*/ 2147483647 w 10"/>
                <a:gd name="T13" fmla="*/ 2147483647 h 10"/>
                <a:gd name="T14" fmla="*/ 2147483647 w 10"/>
                <a:gd name="T15" fmla="*/ 2147483647 h 10"/>
                <a:gd name="T16" fmla="*/ 2147483647 w 10"/>
                <a:gd name="T17" fmla="*/ 2147483647 h 10"/>
                <a:gd name="T18" fmla="*/ 2147483647 w 10"/>
                <a:gd name="T19" fmla="*/ 2147483647 h 10"/>
                <a:gd name="T20" fmla="*/ 2147483647 w 10"/>
                <a:gd name="T21" fmla="*/ 2147483647 h 10"/>
                <a:gd name="T22" fmla="*/ 2147483647 w 10"/>
                <a:gd name="T23" fmla="*/ 2147483647 h 10"/>
                <a:gd name="T24" fmla="*/ 2147483647 w 10"/>
                <a:gd name="T25" fmla="*/ 0 h 10"/>
                <a:gd name="T26" fmla="*/ 2147483647 w 10"/>
                <a:gd name="T27" fmla="*/ 0 h 10"/>
                <a:gd name="T28" fmla="*/ 2147483647 w 10"/>
                <a:gd name="T29" fmla="*/ 2147483647 h 10"/>
                <a:gd name="T30" fmla="*/ 2147483647 w 10"/>
                <a:gd name="T31" fmla="*/ 2147483647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0"/>
                <a:gd name="T50" fmla="*/ 10 w 10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0">
                  <a:moveTo>
                    <a:pt x="5" y="2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71" name="Freeform 4557"/>
            <p:cNvSpPr>
              <a:spLocks/>
            </p:cNvSpPr>
            <p:nvPr/>
          </p:nvSpPr>
          <p:spPr bwMode="auto">
            <a:xfrm>
              <a:off x="3690938" y="6481763"/>
              <a:ext cx="17462" cy="11112"/>
            </a:xfrm>
            <a:custGeom>
              <a:avLst/>
              <a:gdLst>
                <a:gd name="T0" fmla="*/ 0 w 11"/>
                <a:gd name="T1" fmla="*/ 0 h 7"/>
                <a:gd name="T2" fmla="*/ 0 w 11"/>
                <a:gd name="T3" fmla="*/ 2147483647 h 7"/>
                <a:gd name="T4" fmla="*/ 0 w 11"/>
                <a:gd name="T5" fmla="*/ 2147483647 h 7"/>
                <a:gd name="T6" fmla="*/ 2147483647 w 11"/>
                <a:gd name="T7" fmla="*/ 2147483647 h 7"/>
                <a:gd name="T8" fmla="*/ 2147483647 w 11"/>
                <a:gd name="T9" fmla="*/ 2147483647 h 7"/>
                <a:gd name="T10" fmla="*/ 2147483647 w 11"/>
                <a:gd name="T11" fmla="*/ 2147483647 h 7"/>
                <a:gd name="T12" fmla="*/ 2147483647 w 11"/>
                <a:gd name="T13" fmla="*/ 2147483647 h 7"/>
                <a:gd name="T14" fmla="*/ 2147483647 w 11"/>
                <a:gd name="T15" fmla="*/ 2147483647 h 7"/>
                <a:gd name="T16" fmla="*/ 2147483647 w 11"/>
                <a:gd name="T17" fmla="*/ 2147483647 h 7"/>
                <a:gd name="T18" fmla="*/ 2147483647 w 11"/>
                <a:gd name="T19" fmla="*/ 0 h 7"/>
                <a:gd name="T20" fmla="*/ 2147483647 w 11"/>
                <a:gd name="T21" fmla="*/ 0 h 7"/>
                <a:gd name="T22" fmla="*/ 2147483647 w 11"/>
                <a:gd name="T23" fmla="*/ 0 h 7"/>
                <a:gd name="T24" fmla="*/ 2147483647 w 11"/>
                <a:gd name="T25" fmla="*/ 0 h 7"/>
                <a:gd name="T26" fmla="*/ 2147483647 w 11"/>
                <a:gd name="T27" fmla="*/ 0 h 7"/>
                <a:gd name="T28" fmla="*/ 2147483647 w 11"/>
                <a:gd name="T29" fmla="*/ 0 h 7"/>
                <a:gd name="T30" fmla="*/ 2147483647 w 11"/>
                <a:gd name="T31" fmla="*/ 0 h 7"/>
                <a:gd name="T32" fmla="*/ 0 w 11"/>
                <a:gd name="T33" fmla="*/ 0 h 7"/>
                <a:gd name="T34" fmla="*/ 0 w 11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"/>
                <a:gd name="T55" fmla="*/ 0 h 7"/>
                <a:gd name="T56" fmla="*/ 11 w 11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" h="7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4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72" name="Freeform 4558"/>
            <p:cNvSpPr>
              <a:spLocks/>
            </p:cNvSpPr>
            <p:nvPr/>
          </p:nvSpPr>
          <p:spPr bwMode="auto">
            <a:xfrm>
              <a:off x="3690938" y="6481763"/>
              <a:ext cx="17462" cy="11112"/>
            </a:xfrm>
            <a:custGeom>
              <a:avLst/>
              <a:gdLst>
                <a:gd name="T0" fmla="*/ 0 w 11"/>
                <a:gd name="T1" fmla="*/ 0 h 7"/>
                <a:gd name="T2" fmla="*/ 0 w 11"/>
                <a:gd name="T3" fmla="*/ 2147483647 h 7"/>
                <a:gd name="T4" fmla="*/ 0 w 11"/>
                <a:gd name="T5" fmla="*/ 2147483647 h 7"/>
                <a:gd name="T6" fmla="*/ 2147483647 w 11"/>
                <a:gd name="T7" fmla="*/ 2147483647 h 7"/>
                <a:gd name="T8" fmla="*/ 2147483647 w 11"/>
                <a:gd name="T9" fmla="*/ 2147483647 h 7"/>
                <a:gd name="T10" fmla="*/ 2147483647 w 11"/>
                <a:gd name="T11" fmla="*/ 2147483647 h 7"/>
                <a:gd name="T12" fmla="*/ 2147483647 w 11"/>
                <a:gd name="T13" fmla="*/ 2147483647 h 7"/>
                <a:gd name="T14" fmla="*/ 2147483647 w 11"/>
                <a:gd name="T15" fmla="*/ 2147483647 h 7"/>
                <a:gd name="T16" fmla="*/ 2147483647 w 11"/>
                <a:gd name="T17" fmla="*/ 2147483647 h 7"/>
                <a:gd name="T18" fmla="*/ 2147483647 w 11"/>
                <a:gd name="T19" fmla="*/ 2147483647 h 7"/>
                <a:gd name="T20" fmla="*/ 2147483647 w 11"/>
                <a:gd name="T21" fmla="*/ 0 h 7"/>
                <a:gd name="T22" fmla="*/ 2147483647 w 11"/>
                <a:gd name="T23" fmla="*/ 0 h 7"/>
                <a:gd name="T24" fmla="*/ 2147483647 w 11"/>
                <a:gd name="T25" fmla="*/ 0 h 7"/>
                <a:gd name="T26" fmla="*/ 2147483647 w 11"/>
                <a:gd name="T27" fmla="*/ 0 h 7"/>
                <a:gd name="T28" fmla="*/ 2147483647 w 11"/>
                <a:gd name="T29" fmla="*/ 0 h 7"/>
                <a:gd name="T30" fmla="*/ 2147483647 w 11"/>
                <a:gd name="T31" fmla="*/ 0 h 7"/>
                <a:gd name="T32" fmla="*/ 2147483647 w 11"/>
                <a:gd name="T33" fmla="*/ 0 h 7"/>
                <a:gd name="T34" fmla="*/ 2147483647 w 11"/>
                <a:gd name="T35" fmla="*/ 0 h 7"/>
                <a:gd name="T36" fmla="*/ 0 w 11"/>
                <a:gd name="T37" fmla="*/ 0 h 7"/>
                <a:gd name="T38" fmla="*/ 0 w 11"/>
                <a:gd name="T39" fmla="*/ 0 h 7"/>
                <a:gd name="T40" fmla="*/ 0 w 11"/>
                <a:gd name="T41" fmla="*/ 0 h 7"/>
                <a:gd name="T42" fmla="*/ 0 w 11"/>
                <a:gd name="T43" fmla="*/ 0 h 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"/>
                <a:gd name="T67" fmla="*/ 0 h 7"/>
                <a:gd name="T68" fmla="*/ 11 w 11"/>
                <a:gd name="T69" fmla="*/ 7 h 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" h="7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4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73" name="Freeform 4559"/>
            <p:cNvSpPr>
              <a:spLocks/>
            </p:cNvSpPr>
            <p:nvPr/>
          </p:nvSpPr>
          <p:spPr bwMode="auto">
            <a:xfrm>
              <a:off x="3697288" y="6511925"/>
              <a:ext cx="4762" cy="15875"/>
            </a:xfrm>
            <a:custGeom>
              <a:avLst/>
              <a:gdLst>
                <a:gd name="T0" fmla="*/ 2147483647 w 3"/>
                <a:gd name="T1" fmla="*/ 2147483647 h 10"/>
                <a:gd name="T2" fmla="*/ 2147483647 w 3"/>
                <a:gd name="T3" fmla="*/ 2147483647 h 10"/>
                <a:gd name="T4" fmla="*/ 2147483647 w 3"/>
                <a:gd name="T5" fmla="*/ 2147483647 h 10"/>
                <a:gd name="T6" fmla="*/ 2147483647 w 3"/>
                <a:gd name="T7" fmla="*/ 2147483647 h 10"/>
                <a:gd name="T8" fmla="*/ 2147483647 w 3"/>
                <a:gd name="T9" fmla="*/ 2147483647 h 10"/>
                <a:gd name="T10" fmla="*/ 2147483647 w 3"/>
                <a:gd name="T11" fmla="*/ 2147483647 h 10"/>
                <a:gd name="T12" fmla="*/ 2147483647 w 3"/>
                <a:gd name="T13" fmla="*/ 2147483647 h 10"/>
                <a:gd name="T14" fmla="*/ 2147483647 w 3"/>
                <a:gd name="T15" fmla="*/ 2147483647 h 10"/>
                <a:gd name="T16" fmla="*/ 2147483647 w 3"/>
                <a:gd name="T17" fmla="*/ 0 h 10"/>
                <a:gd name="T18" fmla="*/ 2147483647 w 3"/>
                <a:gd name="T19" fmla="*/ 0 h 10"/>
                <a:gd name="T20" fmla="*/ 2147483647 w 3"/>
                <a:gd name="T21" fmla="*/ 2147483647 h 10"/>
                <a:gd name="T22" fmla="*/ 0 w 3"/>
                <a:gd name="T23" fmla="*/ 2147483647 h 10"/>
                <a:gd name="T24" fmla="*/ 0 w 3"/>
                <a:gd name="T25" fmla="*/ 2147483647 h 10"/>
                <a:gd name="T26" fmla="*/ 0 w 3"/>
                <a:gd name="T27" fmla="*/ 2147483647 h 10"/>
                <a:gd name="T28" fmla="*/ 0 w 3"/>
                <a:gd name="T29" fmla="*/ 2147483647 h 10"/>
                <a:gd name="T30" fmla="*/ 0 w 3"/>
                <a:gd name="T31" fmla="*/ 2147483647 h 10"/>
                <a:gd name="T32" fmla="*/ 2147483647 w 3"/>
                <a:gd name="T33" fmla="*/ 2147483647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10"/>
                <a:gd name="T53" fmla="*/ 3 w 3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10">
                  <a:moveTo>
                    <a:pt x="1" y="10"/>
                  </a:moveTo>
                  <a:lnTo>
                    <a:pt x="1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74" name="Freeform 4560"/>
            <p:cNvSpPr>
              <a:spLocks/>
            </p:cNvSpPr>
            <p:nvPr/>
          </p:nvSpPr>
          <p:spPr bwMode="auto">
            <a:xfrm>
              <a:off x="3697288" y="6511925"/>
              <a:ext cx="4762" cy="15875"/>
            </a:xfrm>
            <a:custGeom>
              <a:avLst/>
              <a:gdLst>
                <a:gd name="T0" fmla="*/ 2147483647 w 3"/>
                <a:gd name="T1" fmla="*/ 2147483647 h 10"/>
                <a:gd name="T2" fmla="*/ 2147483647 w 3"/>
                <a:gd name="T3" fmla="*/ 2147483647 h 10"/>
                <a:gd name="T4" fmla="*/ 2147483647 w 3"/>
                <a:gd name="T5" fmla="*/ 2147483647 h 10"/>
                <a:gd name="T6" fmla="*/ 2147483647 w 3"/>
                <a:gd name="T7" fmla="*/ 2147483647 h 10"/>
                <a:gd name="T8" fmla="*/ 2147483647 w 3"/>
                <a:gd name="T9" fmla="*/ 2147483647 h 10"/>
                <a:gd name="T10" fmla="*/ 2147483647 w 3"/>
                <a:gd name="T11" fmla="*/ 2147483647 h 10"/>
                <a:gd name="T12" fmla="*/ 2147483647 w 3"/>
                <a:gd name="T13" fmla="*/ 2147483647 h 10"/>
                <a:gd name="T14" fmla="*/ 2147483647 w 3"/>
                <a:gd name="T15" fmla="*/ 2147483647 h 10"/>
                <a:gd name="T16" fmla="*/ 2147483647 w 3"/>
                <a:gd name="T17" fmla="*/ 0 h 10"/>
                <a:gd name="T18" fmla="*/ 2147483647 w 3"/>
                <a:gd name="T19" fmla="*/ 0 h 10"/>
                <a:gd name="T20" fmla="*/ 2147483647 w 3"/>
                <a:gd name="T21" fmla="*/ 2147483647 h 10"/>
                <a:gd name="T22" fmla="*/ 0 w 3"/>
                <a:gd name="T23" fmla="*/ 2147483647 h 10"/>
                <a:gd name="T24" fmla="*/ 0 w 3"/>
                <a:gd name="T25" fmla="*/ 2147483647 h 10"/>
                <a:gd name="T26" fmla="*/ 0 w 3"/>
                <a:gd name="T27" fmla="*/ 2147483647 h 10"/>
                <a:gd name="T28" fmla="*/ 0 w 3"/>
                <a:gd name="T29" fmla="*/ 2147483647 h 10"/>
                <a:gd name="T30" fmla="*/ 0 w 3"/>
                <a:gd name="T31" fmla="*/ 2147483647 h 10"/>
                <a:gd name="T32" fmla="*/ 2147483647 w 3"/>
                <a:gd name="T33" fmla="*/ 2147483647 h 10"/>
                <a:gd name="T34" fmla="*/ 2147483647 w 3"/>
                <a:gd name="T35" fmla="*/ 2147483647 h 10"/>
                <a:gd name="T36" fmla="*/ 2147483647 w 3"/>
                <a:gd name="T37" fmla="*/ 2147483647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0"/>
                <a:gd name="T59" fmla="*/ 3 w 3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0">
                  <a:moveTo>
                    <a:pt x="1" y="10"/>
                  </a:moveTo>
                  <a:lnTo>
                    <a:pt x="1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75" name="Freeform 4561"/>
            <p:cNvSpPr>
              <a:spLocks/>
            </p:cNvSpPr>
            <p:nvPr/>
          </p:nvSpPr>
          <p:spPr bwMode="auto">
            <a:xfrm>
              <a:off x="3724275" y="6540500"/>
              <a:ext cx="7938" cy="14288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2147483647 h 9"/>
                <a:gd name="T4" fmla="*/ 2147483647 w 5"/>
                <a:gd name="T5" fmla="*/ 2147483647 h 9"/>
                <a:gd name="T6" fmla="*/ 0 w 5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9"/>
                <a:gd name="T14" fmla="*/ 5 w 5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9">
                  <a:moveTo>
                    <a:pt x="0" y="0"/>
                  </a:moveTo>
                  <a:lnTo>
                    <a:pt x="0" y="9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76" name="Freeform 4562"/>
            <p:cNvSpPr>
              <a:spLocks/>
            </p:cNvSpPr>
            <p:nvPr/>
          </p:nvSpPr>
          <p:spPr bwMode="auto">
            <a:xfrm>
              <a:off x="3724275" y="6540500"/>
              <a:ext cx="7938" cy="14288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2147483647 h 9"/>
                <a:gd name="T4" fmla="*/ 2147483647 w 5"/>
                <a:gd name="T5" fmla="*/ 2147483647 h 9"/>
                <a:gd name="T6" fmla="*/ 2147483647 w 5"/>
                <a:gd name="T7" fmla="*/ 2147483647 h 9"/>
                <a:gd name="T8" fmla="*/ 0 w 5"/>
                <a:gd name="T9" fmla="*/ 0 h 9"/>
                <a:gd name="T10" fmla="*/ 0 w 5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0" y="0"/>
                  </a:moveTo>
                  <a:lnTo>
                    <a:pt x="0" y="9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77" name="Freeform 4563"/>
            <p:cNvSpPr>
              <a:spLocks/>
            </p:cNvSpPr>
            <p:nvPr/>
          </p:nvSpPr>
          <p:spPr bwMode="auto">
            <a:xfrm>
              <a:off x="3679825" y="6559550"/>
              <a:ext cx="15875" cy="7938"/>
            </a:xfrm>
            <a:custGeom>
              <a:avLst/>
              <a:gdLst>
                <a:gd name="T0" fmla="*/ 0 w 8"/>
                <a:gd name="T1" fmla="*/ 2147483647 h 5"/>
                <a:gd name="T2" fmla="*/ 0 w 8"/>
                <a:gd name="T3" fmla="*/ 2147483647 h 5"/>
                <a:gd name="T4" fmla="*/ 2147483647 w 8"/>
                <a:gd name="T5" fmla="*/ 2147483647 h 5"/>
                <a:gd name="T6" fmla="*/ 2147483647 w 8"/>
                <a:gd name="T7" fmla="*/ 2147483647 h 5"/>
                <a:gd name="T8" fmla="*/ 2147483647 w 8"/>
                <a:gd name="T9" fmla="*/ 2147483647 h 5"/>
                <a:gd name="T10" fmla="*/ 2147483647 w 8"/>
                <a:gd name="T11" fmla="*/ 2147483647 h 5"/>
                <a:gd name="T12" fmla="*/ 2147483647 w 8"/>
                <a:gd name="T13" fmla="*/ 2147483647 h 5"/>
                <a:gd name="T14" fmla="*/ 2147483647 w 8"/>
                <a:gd name="T15" fmla="*/ 2147483647 h 5"/>
                <a:gd name="T16" fmla="*/ 2147483647 w 8"/>
                <a:gd name="T17" fmla="*/ 2147483647 h 5"/>
                <a:gd name="T18" fmla="*/ 2147483647 w 8"/>
                <a:gd name="T19" fmla="*/ 2147483647 h 5"/>
                <a:gd name="T20" fmla="*/ 2147483647 w 8"/>
                <a:gd name="T21" fmla="*/ 2147483647 h 5"/>
                <a:gd name="T22" fmla="*/ 2147483647 w 8"/>
                <a:gd name="T23" fmla="*/ 2147483647 h 5"/>
                <a:gd name="T24" fmla="*/ 2147483647 w 8"/>
                <a:gd name="T25" fmla="*/ 2147483647 h 5"/>
                <a:gd name="T26" fmla="*/ 2147483647 w 8"/>
                <a:gd name="T27" fmla="*/ 2147483647 h 5"/>
                <a:gd name="T28" fmla="*/ 2147483647 w 8"/>
                <a:gd name="T29" fmla="*/ 0 h 5"/>
                <a:gd name="T30" fmla="*/ 2147483647 w 8"/>
                <a:gd name="T31" fmla="*/ 0 h 5"/>
                <a:gd name="T32" fmla="*/ 2147483647 w 8"/>
                <a:gd name="T33" fmla="*/ 0 h 5"/>
                <a:gd name="T34" fmla="*/ 2147483647 w 8"/>
                <a:gd name="T35" fmla="*/ 0 h 5"/>
                <a:gd name="T36" fmla="*/ 2147483647 w 8"/>
                <a:gd name="T37" fmla="*/ 0 h 5"/>
                <a:gd name="T38" fmla="*/ 2147483647 w 8"/>
                <a:gd name="T39" fmla="*/ 0 h 5"/>
                <a:gd name="T40" fmla="*/ 2147483647 w 8"/>
                <a:gd name="T41" fmla="*/ 0 h 5"/>
                <a:gd name="T42" fmla="*/ 2147483647 w 8"/>
                <a:gd name="T43" fmla="*/ 2147483647 h 5"/>
                <a:gd name="T44" fmla="*/ 2147483647 w 8"/>
                <a:gd name="T45" fmla="*/ 2147483647 h 5"/>
                <a:gd name="T46" fmla="*/ 2147483647 w 8"/>
                <a:gd name="T47" fmla="*/ 2147483647 h 5"/>
                <a:gd name="T48" fmla="*/ 0 w 8"/>
                <a:gd name="T49" fmla="*/ 2147483647 h 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"/>
                <a:gd name="T76" fmla="*/ 0 h 5"/>
                <a:gd name="T77" fmla="*/ 8 w 8"/>
                <a:gd name="T78" fmla="*/ 5 h 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78" name="Freeform 4564"/>
            <p:cNvSpPr>
              <a:spLocks/>
            </p:cNvSpPr>
            <p:nvPr/>
          </p:nvSpPr>
          <p:spPr bwMode="auto">
            <a:xfrm>
              <a:off x="3679825" y="6559550"/>
              <a:ext cx="15875" cy="7938"/>
            </a:xfrm>
            <a:custGeom>
              <a:avLst/>
              <a:gdLst>
                <a:gd name="T0" fmla="*/ 0 w 8"/>
                <a:gd name="T1" fmla="*/ 2147483647 h 5"/>
                <a:gd name="T2" fmla="*/ 0 w 8"/>
                <a:gd name="T3" fmla="*/ 2147483647 h 5"/>
                <a:gd name="T4" fmla="*/ 2147483647 w 8"/>
                <a:gd name="T5" fmla="*/ 2147483647 h 5"/>
                <a:gd name="T6" fmla="*/ 2147483647 w 8"/>
                <a:gd name="T7" fmla="*/ 2147483647 h 5"/>
                <a:gd name="T8" fmla="*/ 2147483647 w 8"/>
                <a:gd name="T9" fmla="*/ 2147483647 h 5"/>
                <a:gd name="T10" fmla="*/ 2147483647 w 8"/>
                <a:gd name="T11" fmla="*/ 2147483647 h 5"/>
                <a:gd name="T12" fmla="*/ 2147483647 w 8"/>
                <a:gd name="T13" fmla="*/ 2147483647 h 5"/>
                <a:gd name="T14" fmla="*/ 2147483647 w 8"/>
                <a:gd name="T15" fmla="*/ 2147483647 h 5"/>
                <a:gd name="T16" fmla="*/ 2147483647 w 8"/>
                <a:gd name="T17" fmla="*/ 2147483647 h 5"/>
                <a:gd name="T18" fmla="*/ 2147483647 w 8"/>
                <a:gd name="T19" fmla="*/ 2147483647 h 5"/>
                <a:gd name="T20" fmla="*/ 2147483647 w 8"/>
                <a:gd name="T21" fmla="*/ 2147483647 h 5"/>
                <a:gd name="T22" fmla="*/ 2147483647 w 8"/>
                <a:gd name="T23" fmla="*/ 2147483647 h 5"/>
                <a:gd name="T24" fmla="*/ 2147483647 w 8"/>
                <a:gd name="T25" fmla="*/ 2147483647 h 5"/>
                <a:gd name="T26" fmla="*/ 2147483647 w 8"/>
                <a:gd name="T27" fmla="*/ 2147483647 h 5"/>
                <a:gd name="T28" fmla="*/ 2147483647 w 8"/>
                <a:gd name="T29" fmla="*/ 0 h 5"/>
                <a:gd name="T30" fmla="*/ 2147483647 w 8"/>
                <a:gd name="T31" fmla="*/ 0 h 5"/>
                <a:gd name="T32" fmla="*/ 2147483647 w 8"/>
                <a:gd name="T33" fmla="*/ 0 h 5"/>
                <a:gd name="T34" fmla="*/ 2147483647 w 8"/>
                <a:gd name="T35" fmla="*/ 0 h 5"/>
                <a:gd name="T36" fmla="*/ 2147483647 w 8"/>
                <a:gd name="T37" fmla="*/ 0 h 5"/>
                <a:gd name="T38" fmla="*/ 2147483647 w 8"/>
                <a:gd name="T39" fmla="*/ 0 h 5"/>
                <a:gd name="T40" fmla="*/ 2147483647 w 8"/>
                <a:gd name="T41" fmla="*/ 0 h 5"/>
                <a:gd name="T42" fmla="*/ 2147483647 w 8"/>
                <a:gd name="T43" fmla="*/ 2147483647 h 5"/>
                <a:gd name="T44" fmla="*/ 2147483647 w 8"/>
                <a:gd name="T45" fmla="*/ 2147483647 h 5"/>
                <a:gd name="T46" fmla="*/ 2147483647 w 8"/>
                <a:gd name="T47" fmla="*/ 2147483647 h 5"/>
                <a:gd name="T48" fmla="*/ 0 w 8"/>
                <a:gd name="T49" fmla="*/ 2147483647 h 5"/>
                <a:gd name="T50" fmla="*/ 0 w 8"/>
                <a:gd name="T51" fmla="*/ 2147483647 h 5"/>
                <a:gd name="T52" fmla="*/ 0 w 8"/>
                <a:gd name="T53" fmla="*/ 2147483647 h 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"/>
                <a:gd name="T82" fmla="*/ 0 h 5"/>
                <a:gd name="T83" fmla="*/ 8 w 8"/>
                <a:gd name="T84" fmla="*/ 5 h 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4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79" name="Freeform 4565"/>
            <p:cNvSpPr>
              <a:spLocks/>
            </p:cNvSpPr>
            <p:nvPr/>
          </p:nvSpPr>
          <p:spPr bwMode="auto">
            <a:xfrm>
              <a:off x="3403600" y="6527800"/>
              <a:ext cx="3175" cy="15875"/>
            </a:xfrm>
            <a:custGeom>
              <a:avLst/>
              <a:gdLst>
                <a:gd name="T0" fmla="*/ 2147483647 w 2"/>
                <a:gd name="T1" fmla="*/ 2147483647 h 10"/>
                <a:gd name="T2" fmla="*/ 2147483647 w 2"/>
                <a:gd name="T3" fmla="*/ 0 h 10"/>
                <a:gd name="T4" fmla="*/ 2147483647 w 2"/>
                <a:gd name="T5" fmla="*/ 0 h 10"/>
                <a:gd name="T6" fmla="*/ 2147483647 w 2"/>
                <a:gd name="T7" fmla="*/ 2147483647 h 10"/>
                <a:gd name="T8" fmla="*/ 0 w 2"/>
                <a:gd name="T9" fmla="*/ 2147483647 h 10"/>
                <a:gd name="T10" fmla="*/ 0 w 2"/>
                <a:gd name="T11" fmla="*/ 2147483647 h 10"/>
                <a:gd name="T12" fmla="*/ 0 w 2"/>
                <a:gd name="T13" fmla="*/ 2147483647 h 10"/>
                <a:gd name="T14" fmla="*/ 0 w 2"/>
                <a:gd name="T15" fmla="*/ 2147483647 h 10"/>
                <a:gd name="T16" fmla="*/ 2147483647 w 2"/>
                <a:gd name="T17" fmla="*/ 2147483647 h 10"/>
                <a:gd name="T18" fmla="*/ 2147483647 w 2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0"/>
                <a:gd name="T32" fmla="*/ 2 w 2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0">
                  <a:moveTo>
                    <a:pt x="2" y="1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80" name="Freeform 4566"/>
            <p:cNvSpPr>
              <a:spLocks/>
            </p:cNvSpPr>
            <p:nvPr/>
          </p:nvSpPr>
          <p:spPr bwMode="auto">
            <a:xfrm>
              <a:off x="3403600" y="6527800"/>
              <a:ext cx="3175" cy="15875"/>
            </a:xfrm>
            <a:custGeom>
              <a:avLst/>
              <a:gdLst>
                <a:gd name="T0" fmla="*/ 2147483647 w 2"/>
                <a:gd name="T1" fmla="*/ 2147483647 h 10"/>
                <a:gd name="T2" fmla="*/ 2147483647 w 2"/>
                <a:gd name="T3" fmla="*/ 0 h 10"/>
                <a:gd name="T4" fmla="*/ 2147483647 w 2"/>
                <a:gd name="T5" fmla="*/ 0 h 10"/>
                <a:gd name="T6" fmla="*/ 2147483647 w 2"/>
                <a:gd name="T7" fmla="*/ 0 h 10"/>
                <a:gd name="T8" fmla="*/ 2147483647 w 2"/>
                <a:gd name="T9" fmla="*/ 2147483647 h 10"/>
                <a:gd name="T10" fmla="*/ 0 w 2"/>
                <a:gd name="T11" fmla="*/ 2147483647 h 10"/>
                <a:gd name="T12" fmla="*/ 0 w 2"/>
                <a:gd name="T13" fmla="*/ 2147483647 h 10"/>
                <a:gd name="T14" fmla="*/ 0 w 2"/>
                <a:gd name="T15" fmla="*/ 2147483647 h 10"/>
                <a:gd name="T16" fmla="*/ 0 w 2"/>
                <a:gd name="T17" fmla="*/ 2147483647 h 10"/>
                <a:gd name="T18" fmla="*/ 2147483647 w 2"/>
                <a:gd name="T19" fmla="*/ 2147483647 h 10"/>
                <a:gd name="T20" fmla="*/ 2147483647 w 2"/>
                <a:gd name="T21" fmla="*/ 2147483647 h 10"/>
                <a:gd name="T22" fmla="*/ 2147483647 w 2"/>
                <a:gd name="T23" fmla="*/ 2147483647 h 10"/>
                <a:gd name="T24" fmla="*/ 2147483647 w 2"/>
                <a:gd name="T25" fmla="*/ 2147483647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"/>
                <a:gd name="T40" fmla="*/ 0 h 10"/>
                <a:gd name="T41" fmla="*/ 2 w 2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" h="10">
                  <a:moveTo>
                    <a:pt x="2" y="1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1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81" name="Freeform 4567"/>
            <p:cNvSpPr>
              <a:spLocks/>
            </p:cNvSpPr>
            <p:nvPr/>
          </p:nvSpPr>
          <p:spPr bwMode="auto">
            <a:xfrm>
              <a:off x="3670300" y="6624638"/>
              <a:ext cx="20638" cy="26987"/>
            </a:xfrm>
            <a:custGeom>
              <a:avLst/>
              <a:gdLst>
                <a:gd name="T0" fmla="*/ 0 w 13"/>
                <a:gd name="T1" fmla="*/ 2147483647 h 17"/>
                <a:gd name="T2" fmla="*/ 0 w 13"/>
                <a:gd name="T3" fmla="*/ 2147483647 h 17"/>
                <a:gd name="T4" fmla="*/ 0 w 13"/>
                <a:gd name="T5" fmla="*/ 2147483647 h 17"/>
                <a:gd name="T6" fmla="*/ 0 w 13"/>
                <a:gd name="T7" fmla="*/ 2147483647 h 17"/>
                <a:gd name="T8" fmla="*/ 2147483647 w 13"/>
                <a:gd name="T9" fmla="*/ 2147483647 h 17"/>
                <a:gd name="T10" fmla="*/ 2147483647 w 13"/>
                <a:gd name="T11" fmla="*/ 2147483647 h 17"/>
                <a:gd name="T12" fmla="*/ 2147483647 w 13"/>
                <a:gd name="T13" fmla="*/ 2147483647 h 17"/>
                <a:gd name="T14" fmla="*/ 2147483647 w 13"/>
                <a:gd name="T15" fmla="*/ 2147483647 h 17"/>
                <a:gd name="T16" fmla="*/ 2147483647 w 13"/>
                <a:gd name="T17" fmla="*/ 2147483647 h 17"/>
                <a:gd name="T18" fmla="*/ 2147483647 w 13"/>
                <a:gd name="T19" fmla="*/ 2147483647 h 17"/>
                <a:gd name="T20" fmla="*/ 2147483647 w 13"/>
                <a:gd name="T21" fmla="*/ 2147483647 h 17"/>
                <a:gd name="T22" fmla="*/ 2147483647 w 13"/>
                <a:gd name="T23" fmla="*/ 2147483647 h 17"/>
                <a:gd name="T24" fmla="*/ 2147483647 w 13"/>
                <a:gd name="T25" fmla="*/ 2147483647 h 17"/>
                <a:gd name="T26" fmla="*/ 2147483647 w 13"/>
                <a:gd name="T27" fmla="*/ 2147483647 h 17"/>
                <a:gd name="T28" fmla="*/ 2147483647 w 13"/>
                <a:gd name="T29" fmla="*/ 2147483647 h 17"/>
                <a:gd name="T30" fmla="*/ 2147483647 w 13"/>
                <a:gd name="T31" fmla="*/ 2147483647 h 17"/>
                <a:gd name="T32" fmla="*/ 2147483647 w 13"/>
                <a:gd name="T33" fmla="*/ 2147483647 h 17"/>
                <a:gd name="T34" fmla="*/ 2147483647 w 13"/>
                <a:gd name="T35" fmla="*/ 2147483647 h 17"/>
                <a:gd name="T36" fmla="*/ 2147483647 w 13"/>
                <a:gd name="T37" fmla="*/ 2147483647 h 17"/>
                <a:gd name="T38" fmla="*/ 2147483647 w 13"/>
                <a:gd name="T39" fmla="*/ 2147483647 h 17"/>
                <a:gd name="T40" fmla="*/ 2147483647 w 13"/>
                <a:gd name="T41" fmla="*/ 2147483647 h 17"/>
                <a:gd name="T42" fmla="*/ 2147483647 w 13"/>
                <a:gd name="T43" fmla="*/ 2147483647 h 17"/>
                <a:gd name="T44" fmla="*/ 2147483647 w 13"/>
                <a:gd name="T45" fmla="*/ 2147483647 h 17"/>
                <a:gd name="T46" fmla="*/ 2147483647 w 13"/>
                <a:gd name="T47" fmla="*/ 0 h 17"/>
                <a:gd name="T48" fmla="*/ 2147483647 w 13"/>
                <a:gd name="T49" fmla="*/ 0 h 17"/>
                <a:gd name="T50" fmla="*/ 2147483647 w 13"/>
                <a:gd name="T51" fmla="*/ 0 h 17"/>
                <a:gd name="T52" fmla="*/ 2147483647 w 13"/>
                <a:gd name="T53" fmla="*/ 2147483647 h 17"/>
                <a:gd name="T54" fmla="*/ 2147483647 w 13"/>
                <a:gd name="T55" fmla="*/ 2147483647 h 17"/>
                <a:gd name="T56" fmla="*/ 2147483647 w 13"/>
                <a:gd name="T57" fmla="*/ 2147483647 h 17"/>
                <a:gd name="T58" fmla="*/ 2147483647 w 13"/>
                <a:gd name="T59" fmla="*/ 2147483647 h 17"/>
                <a:gd name="T60" fmla="*/ 0 w 13"/>
                <a:gd name="T61" fmla="*/ 2147483647 h 17"/>
                <a:gd name="T62" fmla="*/ 0 w 13"/>
                <a:gd name="T63" fmla="*/ 2147483647 h 17"/>
                <a:gd name="T64" fmla="*/ 0 w 13"/>
                <a:gd name="T65" fmla="*/ 2147483647 h 17"/>
                <a:gd name="T66" fmla="*/ 0 w 13"/>
                <a:gd name="T67" fmla="*/ 2147483647 h 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"/>
                <a:gd name="T103" fmla="*/ 0 h 17"/>
                <a:gd name="T104" fmla="*/ 13 w 13"/>
                <a:gd name="T105" fmla="*/ 17 h 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" h="17">
                  <a:moveTo>
                    <a:pt x="0" y="13"/>
                  </a:moveTo>
                  <a:lnTo>
                    <a:pt x="0" y="13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10" y="13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82" name="Freeform 4568"/>
            <p:cNvSpPr>
              <a:spLocks/>
            </p:cNvSpPr>
            <p:nvPr/>
          </p:nvSpPr>
          <p:spPr bwMode="auto">
            <a:xfrm>
              <a:off x="3670300" y="6624638"/>
              <a:ext cx="20638" cy="26987"/>
            </a:xfrm>
            <a:custGeom>
              <a:avLst/>
              <a:gdLst>
                <a:gd name="T0" fmla="*/ 0 w 13"/>
                <a:gd name="T1" fmla="*/ 2147483647 h 17"/>
                <a:gd name="T2" fmla="*/ 0 w 13"/>
                <a:gd name="T3" fmla="*/ 2147483647 h 17"/>
                <a:gd name="T4" fmla="*/ 0 w 13"/>
                <a:gd name="T5" fmla="*/ 2147483647 h 17"/>
                <a:gd name="T6" fmla="*/ 0 w 13"/>
                <a:gd name="T7" fmla="*/ 2147483647 h 17"/>
                <a:gd name="T8" fmla="*/ 2147483647 w 13"/>
                <a:gd name="T9" fmla="*/ 2147483647 h 17"/>
                <a:gd name="T10" fmla="*/ 2147483647 w 13"/>
                <a:gd name="T11" fmla="*/ 2147483647 h 17"/>
                <a:gd name="T12" fmla="*/ 2147483647 w 13"/>
                <a:gd name="T13" fmla="*/ 2147483647 h 17"/>
                <a:gd name="T14" fmla="*/ 2147483647 w 13"/>
                <a:gd name="T15" fmla="*/ 2147483647 h 17"/>
                <a:gd name="T16" fmla="*/ 2147483647 w 13"/>
                <a:gd name="T17" fmla="*/ 2147483647 h 17"/>
                <a:gd name="T18" fmla="*/ 2147483647 w 13"/>
                <a:gd name="T19" fmla="*/ 2147483647 h 17"/>
                <a:gd name="T20" fmla="*/ 2147483647 w 13"/>
                <a:gd name="T21" fmla="*/ 2147483647 h 17"/>
                <a:gd name="T22" fmla="*/ 2147483647 w 13"/>
                <a:gd name="T23" fmla="*/ 2147483647 h 17"/>
                <a:gd name="T24" fmla="*/ 2147483647 w 13"/>
                <a:gd name="T25" fmla="*/ 2147483647 h 17"/>
                <a:gd name="T26" fmla="*/ 2147483647 w 13"/>
                <a:gd name="T27" fmla="*/ 2147483647 h 17"/>
                <a:gd name="T28" fmla="*/ 2147483647 w 13"/>
                <a:gd name="T29" fmla="*/ 2147483647 h 17"/>
                <a:gd name="T30" fmla="*/ 2147483647 w 13"/>
                <a:gd name="T31" fmla="*/ 2147483647 h 17"/>
                <a:gd name="T32" fmla="*/ 2147483647 w 13"/>
                <a:gd name="T33" fmla="*/ 2147483647 h 17"/>
                <a:gd name="T34" fmla="*/ 2147483647 w 13"/>
                <a:gd name="T35" fmla="*/ 2147483647 h 17"/>
                <a:gd name="T36" fmla="*/ 2147483647 w 13"/>
                <a:gd name="T37" fmla="*/ 2147483647 h 17"/>
                <a:gd name="T38" fmla="*/ 2147483647 w 13"/>
                <a:gd name="T39" fmla="*/ 2147483647 h 17"/>
                <a:gd name="T40" fmla="*/ 2147483647 w 13"/>
                <a:gd name="T41" fmla="*/ 2147483647 h 17"/>
                <a:gd name="T42" fmla="*/ 2147483647 w 13"/>
                <a:gd name="T43" fmla="*/ 2147483647 h 17"/>
                <a:gd name="T44" fmla="*/ 2147483647 w 13"/>
                <a:gd name="T45" fmla="*/ 2147483647 h 17"/>
                <a:gd name="T46" fmla="*/ 2147483647 w 13"/>
                <a:gd name="T47" fmla="*/ 0 h 17"/>
                <a:gd name="T48" fmla="*/ 2147483647 w 13"/>
                <a:gd name="T49" fmla="*/ 0 h 17"/>
                <a:gd name="T50" fmla="*/ 2147483647 w 13"/>
                <a:gd name="T51" fmla="*/ 0 h 17"/>
                <a:gd name="T52" fmla="*/ 2147483647 w 13"/>
                <a:gd name="T53" fmla="*/ 0 h 17"/>
                <a:gd name="T54" fmla="*/ 2147483647 w 13"/>
                <a:gd name="T55" fmla="*/ 0 h 17"/>
                <a:gd name="T56" fmla="*/ 2147483647 w 13"/>
                <a:gd name="T57" fmla="*/ 2147483647 h 17"/>
                <a:gd name="T58" fmla="*/ 2147483647 w 13"/>
                <a:gd name="T59" fmla="*/ 2147483647 h 17"/>
                <a:gd name="T60" fmla="*/ 2147483647 w 13"/>
                <a:gd name="T61" fmla="*/ 2147483647 h 17"/>
                <a:gd name="T62" fmla="*/ 2147483647 w 13"/>
                <a:gd name="T63" fmla="*/ 2147483647 h 17"/>
                <a:gd name="T64" fmla="*/ 0 w 13"/>
                <a:gd name="T65" fmla="*/ 2147483647 h 17"/>
                <a:gd name="T66" fmla="*/ 0 w 13"/>
                <a:gd name="T67" fmla="*/ 2147483647 h 17"/>
                <a:gd name="T68" fmla="*/ 0 w 13"/>
                <a:gd name="T69" fmla="*/ 2147483647 h 17"/>
                <a:gd name="T70" fmla="*/ 0 w 13"/>
                <a:gd name="T71" fmla="*/ 2147483647 h 17"/>
                <a:gd name="T72" fmla="*/ 0 w 13"/>
                <a:gd name="T73" fmla="*/ 2147483647 h 17"/>
                <a:gd name="T74" fmla="*/ 0 w 13"/>
                <a:gd name="T75" fmla="*/ 2147483647 h 1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"/>
                <a:gd name="T115" fmla="*/ 0 h 17"/>
                <a:gd name="T116" fmla="*/ 13 w 13"/>
                <a:gd name="T117" fmla="*/ 17 h 1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" h="17">
                  <a:moveTo>
                    <a:pt x="0" y="13"/>
                  </a:moveTo>
                  <a:lnTo>
                    <a:pt x="0" y="13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10" y="13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83" name="Freeform 4569"/>
            <p:cNvSpPr>
              <a:spLocks/>
            </p:cNvSpPr>
            <p:nvPr/>
          </p:nvSpPr>
          <p:spPr bwMode="auto">
            <a:xfrm>
              <a:off x="3683000" y="6602413"/>
              <a:ext cx="15875" cy="0"/>
            </a:xfrm>
            <a:custGeom>
              <a:avLst/>
              <a:gdLst>
                <a:gd name="T0" fmla="*/ 0 w 10"/>
                <a:gd name="T1" fmla="*/ 0 h 1"/>
                <a:gd name="T2" fmla="*/ 2147483647 w 10"/>
                <a:gd name="T3" fmla="*/ 0 h 1"/>
                <a:gd name="T4" fmla="*/ 2147483647 w 10"/>
                <a:gd name="T5" fmla="*/ 0 h 1"/>
                <a:gd name="T6" fmla="*/ 2147483647 w 10"/>
                <a:gd name="T7" fmla="*/ 0 h 1"/>
                <a:gd name="T8" fmla="*/ 2147483647 w 10"/>
                <a:gd name="T9" fmla="*/ 0 h 1"/>
                <a:gd name="T10" fmla="*/ 2147483647 w 10"/>
                <a:gd name="T11" fmla="*/ 0 h 1"/>
                <a:gd name="T12" fmla="*/ 2147483647 w 10"/>
                <a:gd name="T13" fmla="*/ 0 h 1"/>
                <a:gd name="T14" fmla="*/ 2147483647 w 10"/>
                <a:gd name="T15" fmla="*/ 0 h 1"/>
                <a:gd name="T16" fmla="*/ 2147483647 w 10"/>
                <a:gd name="T17" fmla="*/ 0 h 1"/>
                <a:gd name="T18" fmla="*/ 0 w 10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1"/>
                <a:gd name="T32" fmla="*/ 10 w 10"/>
                <a:gd name="T33" fmla="*/ 0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1">
                  <a:moveTo>
                    <a:pt x="0" y="0"/>
                  </a:moveTo>
                  <a:lnTo>
                    <a:pt x="2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84" name="Freeform 4570"/>
            <p:cNvSpPr>
              <a:spLocks/>
            </p:cNvSpPr>
            <p:nvPr/>
          </p:nvSpPr>
          <p:spPr bwMode="auto">
            <a:xfrm>
              <a:off x="3683000" y="6602413"/>
              <a:ext cx="15875" cy="0"/>
            </a:xfrm>
            <a:custGeom>
              <a:avLst/>
              <a:gdLst>
                <a:gd name="T0" fmla="*/ 0 w 10"/>
                <a:gd name="T1" fmla="*/ 0 h 1"/>
                <a:gd name="T2" fmla="*/ 2147483647 w 10"/>
                <a:gd name="T3" fmla="*/ 0 h 1"/>
                <a:gd name="T4" fmla="*/ 2147483647 w 10"/>
                <a:gd name="T5" fmla="*/ 0 h 1"/>
                <a:gd name="T6" fmla="*/ 2147483647 w 10"/>
                <a:gd name="T7" fmla="*/ 0 h 1"/>
                <a:gd name="T8" fmla="*/ 2147483647 w 10"/>
                <a:gd name="T9" fmla="*/ 0 h 1"/>
                <a:gd name="T10" fmla="*/ 2147483647 w 10"/>
                <a:gd name="T11" fmla="*/ 0 h 1"/>
                <a:gd name="T12" fmla="*/ 2147483647 w 10"/>
                <a:gd name="T13" fmla="*/ 0 h 1"/>
                <a:gd name="T14" fmla="*/ 2147483647 w 10"/>
                <a:gd name="T15" fmla="*/ 0 h 1"/>
                <a:gd name="T16" fmla="*/ 2147483647 w 10"/>
                <a:gd name="T17" fmla="*/ 0 h 1"/>
                <a:gd name="T18" fmla="*/ 2147483647 w 10"/>
                <a:gd name="T19" fmla="*/ 0 h 1"/>
                <a:gd name="T20" fmla="*/ 0 w 10"/>
                <a:gd name="T21" fmla="*/ 0 h 1"/>
                <a:gd name="T22" fmla="*/ 0 w 10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"/>
                <a:gd name="T37" fmla="*/ 0 h 1"/>
                <a:gd name="T38" fmla="*/ 10 w 10"/>
                <a:gd name="T39" fmla="*/ 0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" h="1">
                  <a:moveTo>
                    <a:pt x="0" y="0"/>
                  </a:moveTo>
                  <a:lnTo>
                    <a:pt x="2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85" name="Freeform 4571"/>
            <p:cNvSpPr>
              <a:spLocks/>
            </p:cNvSpPr>
            <p:nvPr/>
          </p:nvSpPr>
          <p:spPr bwMode="auto">
            <a:xfrm>
              <a:off x="3449638" y="6570663"/>
              <a:ext cx="12700" cy="7937"/>
            </a:xfrm>
            <a:custGeom>
              <a:avLst/>
              <a:gdLst>
                <a:gd name="T0" fmla="*/ 0 w 8"/>
                <a:gd name="T1" fmla="*/ 2147483647 h 5"/>
                <a:gd name="T2" fmla="*/ 2147483647 w 8"/>
                <a:gd name="T3" fmla="*/ 2147483647 h 5"/>
                <a:gd name="T4" fmla="*/ 2147483647 w 8"/>
                <a:gd name="T5" fmla="*/ 0 h 5"/>
                <a:gd name="T6" fmla="*/ 0 w 8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5"/>
                <a:gd name="T14" fmla="*/ 8 w 8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5">
                  <a:moveTo>
                    <a:pt x="0" y="5"/>
                  </a:moveTo>
                  <a:lnTo>
                    <a:pt x="8" y="5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86" name="Freeform 4572"/>
            <p:cNvSpPr>
              <a:spLocks/>
            </p:cNvSpPr>
            <p:nvPr/>
          </p:nvSpPr>
          <p:spPr bwMode="auto">
            <a:xfrm>
              <a:off x="3449638" y="6570663"/>
              <a:ext cx="12700" cy="7937"/>
            </a:xfrm>
            <a:custGeom>
              <a:avLst/>
              <a:gdLst>
                <a:gd name="T0" fmla="*/ 0 w 8"/>
                <a:gd name="T1" fmla="*/ 2147483647 h 5"/>
                <a:gd name="T2" fmla="*/ 2147483647 w 8"/>
                <a:gd name="T3" fmla="*/ 2147483647 h 5"/>
                <a:gd name="T4" fmla="*/ 2147483647 w 8"/>
                <a:gd name="T5" fmla="*/ 0 h 5"/>
                <a:gd name="T6" fmla="*/ 0 w 8"/>
                <a:gd name="T7" fmla="*/ 2147483647 h 5"/>
                <a:gd name="T8" fmla="*/ 0 w 8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5"/>
                <a:gd name="T17" fmla="*/ 8 w 8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5">
                  <a:moveTo>
                    <a:pt x="0" y="5"/>
                  </a:moveTo>
                  <a:lnTo>
                    <a:pt x="8" y="5"/>
                  </a:lnTo>
                  <a:lnTo>
                    <a:pt x="5" y="0"/>
                  </a:lnTo>
                  <a:lnTo>
                    <a:pt x="0" y="5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87" name="Freeform 4573"/>
            <p:cNvSpPr>
              <a:spLocks/>
            </p:cNvSpPr>
            <p:nvPr/>
          </p:nvSpPr>
          <p:spPr bwMode="auto">
            <a:xfrm>
              <a:off x="3683000" y="4878388"/>
              <a:ext cx="22225" cy="14287"/>
            </a:xfrm>
            <a:custGeom>
              <a:avLst/>
              <a:gdLst>
                <a:gd name="T0" fmla="*/ 0 w 14"/>
                <a:gd name="T1" fmla="*/ 2147483647 h 8"/>
                <a:gd name="T2" fmla="*/ 2147483647 w 14"/>
                <a:gd name="T3" fmla="*/ 2147483647 h 8"/>
                <a:gd name="T4" fmla="*/ 2147483647 w 14"/>
                <a:gd name="T5" fmla="*/ 2147483647 h 8"/>
                <a:gd name="T6" fmla="*/ 2147483647 w 14"/>
                <a:gd name="T7" fmla="*/ 2147483647 h 8"/>
                <a:gd name="T8" fmla="*/ 2147483647 w 14"/>
                <a:gd name="T9" fmla="*/ 2147483647 h 8"/>
                <a:gd name="T10" fmla="*/ 2147483647 w 14"/>
                <a:gd name="T11" fmla="*/ 2147483647 h 8"/>
                <a:gd name="T12" fmla="*/ 2147483647 w 14"/>
                <a:gd name="T13" fmla="*/ 2147483647 h 8"/>
                <a:gd name="T14" fmla="*/ 2147483647 w 14"/>
                <a:gd name="T15" fmla="*/ 2147483647 h 8"/>
                <a:gd name="T16" fmla="*/ 2147483647 w 14"/>
                <a:gd name="T17" fmla="*/ 2147483647 h 8"/>
                <a:gd name="T18" fmla="*/ 2147483647 w 14"/>
                <a:gd name="T19" fmla="*/ 2147483647 h 8"/>
                <a:gd name="T20" fmla="*/ 2147483647 w 14"/>
                <a:gd name="T21" fmla="*/ 2147483647 h 8"/>
                <a:gd name="T22" fmla="*/ 2147483647 w 14"/>
                <a:gd name="T23" fmla="*/ 2147483647 h 8"/>
                <a:gd name="T24" fmla="*/ 2147483647 w 14"/>
                <a:gd name="T25" fmla="*/ 2147483647 h 8"/>
                <a:gd name="T26" fmla="*/ 2147483647 w 14"/>
                <a:gd name="T27" fmla="*/ 2147483647 h 8"/>
                <a:gd name="T28" fmla="*/ 2147483647 w 14"/>
                <a:gd name="T29" fmla="*/ 0 h 8"/>
                <a:gd name="T30" fmla="*/ 2147483647 w 14"/>
                <a:gd name="T31" fmla="*/ 0 h 8"/>
                <a:gd name="T32" fmla="*/ 2147483647 w 14"/>
                <a:gd name="T33" fmla="*/ 2147483647 h 8"/>
                <a:gd name="T34" fmla="*/ 0 w 14"/>
                <a:gd name="T35" fmla="*/ 2147483647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"/>
                <a:gd name="T55" fmla="*/ 0 h 8"/>
                <a:gd name="T56" fmla="*/ 14 w 14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" h="8">
                  <a:moveTo>
                    <a:pt x="0" y="2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4" y="7"/>
                  </a:lnTo>
                  <a:lnTo>
                    <a:pt x="5" y="7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88" name="Freeform 4574"/>
            <p:cNvSpPr>
              <a:spLocks/>
            </p:cNvSpPr>
            <p:nvPr/>
          </p:nvSpPr>
          <p:spPr bwMode="auto">
            <a:xfrm>
              <a:off x="3683000" y="4878388"/>
              <a:ext cx="22225" cy="14287"/>
            </a:xfrm>
            <a:custGeom>
              <a:avLst/>
              <a:gdLst>
                <a:gd name="T0" fmla="*/ 0 w 14"/>
                <a:gd name="T1" fmla="*/ 2147483647 h 8"/>
                <a:gd name="T2" fmla="*/ 2147483647 w 14"/>
                <a:gd name="T3" fmla="*/ 2147483647 h 8"/>
                <a:gd name="T4" fmla="*/ 2147483647 w 14"/>
                <a:gd name="T5" fmla="*/ 2147483647 h 8"/>
                <a:gd name="T6" fmla="*/ 2147483647 w 14"/>
                <a:gd name="T7" fmla="*/ 2147483647 h 8"/>
                <a:gd name="T8" fmla="*/ 2147483647 w 14"/>
                <a:gd name="T9" fmla="*/ 2147483647 h 8"/>
                <a:gd name="T10" fmla="*/ 2147483647 w 14"/>
                <a:gd name="T11" fmla="*/ 2147483647 h 8"/>
                <a:gd name="T12" fmla="*/ 2147483647 w 14"/>
                <a:gd name="T13" fmla="*/ 2147483647 h 8"/>
                <a:gd name="T14" fmla="*/ 2147483647 w 14"/>
                <a:gd name="T15" fmla="*/ 2147483647 h 8"/>
                <a:gd name="T16" fmla="*/ 2147483647 w 14"/>
                <a:gd name="T17" fmla="*/ 2147483647 h 8"/>
                <a:gd name="T18" fmla="*/ 2147483647 w 14"/>
                <a:gd name="T19" fmla="*/ 2147483647 h 8"/>
                <a:gd name="T20" fmla="*/ 2147483647 w 14"/>
                <a:gd name="T21" fmla="*/ 2147483647 h 8"/>
                <a:gd name="T22" fmla="*/ 2147483647 w 14"/>
                <a:gd name="T23" fmla="*/ 2147483647 h 8"/>
                <a:gd name="T24" fmla="*/ 2147483647 w 14"/>
                <a:gd name="T25" fmla="*/ 2147483647 h 8"/>
                <a:gd name="T26" fmla="*/ 2147483647 w 14"/>
                <a:gd name="T27" fmla="*/ 2147483647 h 8"/>
                <a:gd name="T28" fmla="*/ 2147483647 w 14"/>
                <a:gd name="T29" fmla="*/ 2147483647 h 8"/>
                <a:gd name="T30" fmla="*/ 2147483647 w 14"/>
                <a:gd name="T31" fmla="*/ 2147483647 h 8"/>
                <a:gd name="T32" fmla="*/ 2147483647 w 14"/>
                <a:gd name="T33" fmla="*/ 0 h 8"/>
                <a:gd name="T34" fmla="*/ 2147483647 w 14"/>
                <a:gd name="T35" fmla="*/ 0 h 8"/>
                <a:gd name="T36" fmla="*/ 2147483647 w 14"/>
                <a:gd name="T37" fmla="*/ 2147483647 h 8"/>
                <a:gd name="T38" fmla="*/ 0 w 14"/>
                <a:gd name="T39" fmla="*/ 2147483647 h 8"/>
                <a:gd name="T40" fmla="*/ 0 w 14"/>
                <a:gd name="T41" fmla="*/ 2147483647 h 8"/>
                <a:gd name="T42" fmla="*/ 0 w 14"/>
                <a:gd name="T43" fmla="*/ 2147483647 h 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"/>
                <a:gd name="T67" fmla="*/ 0 h 8"/>
                <a:gd name="T68" fmla="*/ 14 w 14"/>
                <a:gd name="T69" fmla="*/ 8 h 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" h="8">
                  <a:moveTo>
                    <a:pt x="0" y="2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4" y="7"/>
                  </a:lnTo>
                  <a:lnTo>
                    <a:pt x="5" y="7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89" name="Freeform 4575"/>
            <p:cNvSpPr>
              <a:spLocks/>
            </p:cNvSpPr>
            <p:nvPr/>
          </p:nvSpPr>
          <p:spPr bwMode="auto">
            <a:xfrm>
              <a:off x="3875088" y="5402263"/>
              <a:ext cx="23812" cy="36512"/>
            </a:xfrm>
            <a:custGeom>
              <a:avLst/>
              <a:gdLst>
                <a:gd name="T0" fmla="*/ 0 w 15"/>
                <a:gd name="T1" fmla="*/ 2147483647 h 22"/>
                <a:gd name="T2" fmla="*/ 2147483647 w 15"/>
                <a:gd name="T3" fmla="*/ 2147483647 h 22"/>
                <a:gd name="T4" fmla="*/ 2147483647 w 15"/>
                <a:gd name="T5" fmla="*/ 2147483647 h 22"/>
                <a:gd name="T6" fmla="*/ 2147483647 w 15"/>
                <a:gd name="T7" fmla="*/ 2147483647 h 22"/>
                <a:gd name="T8" fmla="*/ 2147483647 w 15"/>
                <a:gd name="T9" fmla="*/ 2147483647 h 22"/>
                <a:gd name="T10" fmla="*/ 2147483647 w 15"/>
                <a:gd name="T11" fmla="*/ 2147483647 h 22"/>
                <a:gd name="T12" fmla="*/ 2147483647 w 15"/>
                <a:gd name="T13" fmla="*/ 2147483647 h 22"/>
                <a:gd name="T14" fmla="*/ 2147483647 w 15"/>
                <a:gd name="T15" fmla="*/ 2147483647 h 22"/>
                <a:gd name="T16" fmla="*/ 2147483647 w 15"/>
                <a:gd name="T17" fmla="*/ 0 h 22"/>
                <a:gd name="T18" fmla="*/ 2147483647 w 15"/>
                <a:gd name="T19" fmla="*/ 2147483647 h 22"/>
                <a:gd name="T20" fmla="*/ 2147483647 w 15"/>
                <a:gd name="T21" fmla="*/ 2147483647 h 22"/>
                <a:gd name="T22" fmla="*/ 2147483647 w 15"/>
                <a:gd name="T23" fmla="*/ 2147483647 h 22"/>
                <a:gd name="T24" fmla="*/ 2147483647 w 15"/>
                <a:gd name="T25" fmla="*/ 2147483647 h 22"/>
                <a:gd name="T26" fmla="*/ 2147483647 w 15"/>
                <a:gd name="T27" fmla="*/ 2147483647 h 22"/>
                <a:gd name="T28" fmla="*/ 2147483647 w 15"/>
                <a:gd name="T29" fmla="*/ 2147483647 h 22"/>
                <a:gd name="T30" fmla="*/ 0 w 15"/>
                <a:gd name="T31" fmla="*/ 2147483647 h 22"/>
                <a:gd name="T32" fmla="*/ 0 w 15"/>
                <a:gd name="T33" fmla="*/ 2147483647 h 22"/>
                <a:gd name="T34" fmla="*/ 0 w 15"/>
                <a:gd name="T35" fmla="*/ 2147483647 h 22"/>
                <a:gd name="T36" fmla="*/ 0 w 15"/>
                <a:gd name="T37" fmla="*/ 2147483647 h 22"/>
                <a:gd name="T38" fmla="*/ 0 w 15"/>
                <a:gd name="T39" fmla="*/ 2147483647 h 22"/>
                <a:gd name="T40" fmla="*/ 0 w 15"/>
                <a:gd name="T41" fmla="*/ 2147483647 h 22"/>
                <a:gd name="T42" fmla="*/ 0 w 15"/>
                <a:gd name="T43" fmla="*/ 2147483647 h 22"/>
                <a:gd name="T44" fmla="*/ 0 w 15"/>
                <a:gd name="T45" fmla="*/ 2147483647 h 22"/>
                <a:gd name="T46" fmla="*/ 0 w 15"/>
                <a:gd name="T47" fmla="*/ 2147483647 h 22"/>
                <a:gd name="T48" fmla="*/ 0 w 15"/>
                <a:gd name="T49" fmla="*/ 2147483647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22"/>
                <a:gd name="T77" fmla="*/ 15 w 15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22">
                  <a:moveTo>
                    <a:pt x="0" y="22"/>
                  </a:moveTo>
                  <a:lnTo>
                    <a:pt x="3" y="20"/>
                  </a:lnTo>
                  <a:lnTo>
                    <a:pt x="6" y="17"/>
                  </a:lnTo>
                  <a:lnTo>
                    <a:pt x="10" y="15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90" name="Freeform 4576"/>
            <p:cNvSpPr>
              <a:spLocks/>
            </p:cNvSpPr>
            <p:nvPr/>
          </p:nvSpPr>
          <p:spPr bwMode="auto">
            <a:xfrm>
              <a:off x="3875088" y="5402263"/>
              <a:ext cx="23812" cy="36512"/>
            </a:xfrm>
            <a:custGeom>
              <a:avLst/>
              <a:gdLst>
                <a:gd name="T0" fmla="*/ 0 w 15"/>
                <a:gd name="T1" fmla="*/ 2147483647 h 22"/>
                <a:gd name="T2" fmla="*/ 2147483647 w 15"/>
                <a:gd name="T3" fmla="*/ 2147483647 h 22"/>
                <a:gd name="T4" fmla="*/ 2147483647 w 15"/>
                <a:gd name="T5" fmla="*/ 2147483647 h 22"/>
                <a:gd name="T6" fmla="*/ 2147483647 w 15"/>
                <a:gd name="T7" fmla="*/ 2147483647 h 22"/>
                <a:gd name="T8" fmla="*/ 2147483647 w 15"/>
                <a:gd name="T9" fmla="*/ 2147483647 h 22"/>
                <a:gd name="T10" fmla="*/ 2147483647 w 15"/>
                <a:gd name="T11" fmla="*/ 2147483647 h 22"/>
                <a:gd name="T12" fmla="*/ 2147483647 w 15"/>
                <a:gd name="T13" fmla="*/ 2147483647 h 22"/>
                <a:gd name="T14" fmla="*/ 2147483647 w 15"/>
                <a:gd name="T15" fmla="*/ 2147483647 h 22"/>
                <a:gd name="T16" fmla="*/ 2147483647 w 15"/>
                <a:gd name="T17" fmla="*/ 0 h 22"/>
                <a:gd name="T18" fmla="*/ 2147483647 w 15"/>
                <a:gd name="T19" fmla="*/ 2147483647 h 22"/>
                <a:gd name="T20" fmla="*/ 2147483647 w 15"/>
                <a:gd name="T21" fmla="*/ 2147483647 h 22"/>
                <a:gd name="T22" fmla="*/ 2147483647 w 15"/>
                <a:gd name="T23" fmla="*/ 2147483647 h 22"/>
                <a:gd name="T24" fmla="*/ 2147483647 w 15"/>
                <a:gd name="T25" fmla="*/ 2147483647 h 22"/>
                <a:gd name="T26" fmla="*/ 2147483647 w 15"/>
                <a:gd name="T27" fmla="*/ 2147483647 h 22"/>
                <a:gd name="T28" fmla="*/ 2147483647 w 15"/>
                <a:gd name="T29" fmla="*/ 2147483647 h 22"/>
                <a:gd name="T30" fmla="*/ 0 w 15"/>
                <a:gd name="T31" fmla="*/ 2147483647 h 22"/>
                <a:gd name="T32" fmla="*/ 0 w 15"/>
                <a:gd name="T33" fmla="*/ 2147483647 h 22"/>
                <a:gd name="T34" fmla="*/ 0 w 15"/>
                <a:gd name="T35" fmla="*/ 2147483647 h 22"/>
                <a:gd name="T36" fmla="*/ 0 w 15"/>
                <a:gd name="T37" fmla="*/ 2147483647 h 22"/>
                <a:gd name="T38" fmla="*/ 0 w 15"/>
                <a:gd name="T39" fmla="*/ 2147483647 h 22"/>
                <a:gd name="T40" fmla="*/ 0 w 15"/>
                <a:gd name="T41" fmla="*/ 2147483647 h 22"/>
                <a:gd name="T42" fmla="*/ 0 w 15"/>
                <a:gd name="T43" fmla="*/ 2147483647 h 22"/>
                <a:gd name="T44" fmla="*/ 0 w 15"/>
                <a:gd name="T45" fmla="*/ 2147483647 h 22"/>
                <a:gd name="T46" fmla="*/ 0 w 15"/>
                <a:gd name="T47" fmla="*/ 2147483647 h 22"/>
                <a:gd name="T48" fmla="*/ 0 w 15"/>
                <a:gd name="T49" fmla="*/ 2147483647 h 22"/>
                <a:gd name="T50" fmla="*/ 0 w 15"/>
                <a:gd name="T51" fmla="*/ 2147483647 h 22"/>
                <a:gd name="T52" fmla="*/ 0 w 15"/>
                <a:gd name="T53" fmla="*/ 2147483647 h 2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"/>
                <a:gd name="T82" fmla="*/ 0 h 22"/>
                <a:gd name="T83" fmla="*/ 15 w 15"/>
                <a:gd name="T84" fmla="*/ 22 h 2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" h="22">
                  <a:moveTo>
                    <a:pt x="0" y="22"/>
                  </a:moveTo>
                  <a:lnTo>
                    <a:pt x="3" y="20"/>
                  </a:lnTo>
                  <a:lnTo>
                    <a:pt x="6" y="17"/>
                  </a:lnTo>
                  <a:lnTo>
                    <a:pt x="10" y="15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91" name="Freeform 4577"/>
            <p:cNvSpPr>
              <a:spLocks/>
            </p:cNvSpPr>
            <p:nvPr/>
          </p:nvSpPr>
          <p:spPr bwMode="auto">
            <a:xfrm>
              <a:off x="3795713" y="5405438"/>
              <a:ext cx="57150" cy="33337"/>
            </a:xfrm>
            <a:custGeom>
              <a:avLst/>
              <a:gdLst>
                <a:gd name="T0" fmla="*/ 2147483647 w 37"/>
                <a:gd name="T1" fmla="*/ 0 h 21"/>
                <a:gd name="T2" fmla="*/ 2147483647 w 37"/>
                <a:gd name="T3" fmla="*/ 0 h 21"/>
                <a:gd name="T4" fmla="*/ 2147483647 w 37"/>
                <a:gd name="T5" fmla="*/ 2147483647 h 21"/>
                <a:gd name="T6" fmla="*/ 2147483647 w 37"/>
                <a:gd name="T7" fmla="*/ 2147483647 h 21"/>
                <a:gd name="T8" fmla="*/ 2147483647 w 37"/>
                <a:gd name="T9" fmla="*/ 2147483647 h 21"/>
                <a:gd name="T10" fmla="*/ 2147483647 w 37"/>
                <a:gd name="T11" fmla="*/ 2147483647 h 21"/>
                <a:gd name="T12" fmla="*/ 2147483647 w 37"/>
                <a:gd name="T13" fmla="*/ 2147483647 h 21"/>
                <a:gd name="T14" fmla="*/ 2147483647 w 37"/>
                <a:gd name="T15" fmla="*/ 2147483647 h 21"/>
                <a:gd name="T16" fmla="*/ 0 w 37"/>
                <a:gd name="T17" fmla="*/ 2147483647 h 21"/>
                <a:gd name="T18" fmla="*/ 2147483647 w 37"/>
                <a:gd name="T19" fmla="*/ 2147483647 h 21"/>
                <a:gd name="T20" fmla="*/ 2147483647 w 37"/>
                <a:gd name="T21" fmla="*/ 2147483647 h 21"/>
                <a:gd name="T22" fmla="*/ 2147483647 w 37"/>
                <a:gd name="T23" fmla="*/ 2147483647 h 21"/>
                <a:gd name="T24" fmla="*/ 2147483647 w 37"/>
                <a:gd name="T25" fmla="*/ 2147483647 h 21"/>
                <a:gd name="T26" fmla="*/ 2147483647 w 37"/>
                <a:gd name="T27" fmla="*/ 2147483647 h 21"/>
                <a:gd name="T28" fmla="*/ 2147483647 w 37"/>
                <a:gd name="T29" fmla="*/ 2147483647 h 21"/>
                <a:gd name="T30" fmla="*/ 2147483647 w 37"/>
                <a:gd name="T31" fmla="*/ 2147483647 h 21"/>
                <a:gd name="T32" fmla="*/ 2147483647 w 37"/>
                <a:gd name="T33" fmla="*/ 2147483647 h 21"/>
                <a:gd name="T34" fmla="*/ 2147483647 w 37"/>
                <a:gd name="T35" fmla="*/ 2147483647 h 21"/>
                <a:gd name="T36" fmla="*/ 2147483647 w 37"/>
                <a:gd name="T37" fmla="*/ 2147483647 h 21"/>
                <a:gd name="T38" fmla="*/ 2147483647 w 37"/>
                <a:gd name="T39" fmla="*/ 2147483647 h 21"/>
                <a:gd name="T40" fmla="*/ 2147483647 w 37"/>
                <a:gd name="T41" fmla="*/ 2147483647 h 21"/>
                <a:gd name="T42" fmla="*/ 2147483647 w 37"/>
                <a:gd name="T43" fmla="*/ 2147483647 h 21"/>
                <a:gd name="T44" fmla="*/ 2147483647 w 37"/>
                <a:gd name="T45" fmla="*/ 2147483647 h 21"/>
                <a:gd name="T46" fmla="*/ 2147483647 w 37"/>
                <a:gd name="T47" fmla="*/ 2147483647 h 21"/>
                <a:gd name="T48" fmla="*/ 2147483647 w 37"/>
                <a:gd name="T49" fmla="*/ 2147483647 h 21"/>
                <a:gd name="T50" fmla="*/ 2147483647 w 37"/>
                <a:gd name="T51" fmla="*/ 2147483647 h 21"/>
                <a:gd name="T52" fmla="*/ 2147483647 w 37"/>
                <a:gd name="T53" fmla="*/ 2147483647 h 21"/>
                <a:gd name="T54" fmla="*/ 2147483647 w 37"/>
                <a:gd name="T55" fmla="*/ 2147483647 h 21"/>
                <a:gd name="T56" fmla="*/ 2147483647 w 37"/>
                <a:gd name="T57" fmla="*/ 2147483647 h 21"/>
                <a:gd name="T58" fmla="*/ 2147483647 w 37"/>
                <a:gd name="T59" fmla="*/ 2147483647 h 21"/>
                <a:gd name="T60" fmla="*/ 2147483647 w 37"/>
                <a:gd name="T61" fmla="*/ 2147483647 h 21"/>
                <a:gd name="T62" fmla="*/ 2147483647 w 37"/>
                <a:gd name="T63" fmla="*/ 2147483647 h 21"/>
                <a:gd name="T64" fmla="*/ 2147483647 w 37"/>
                <a:gd name="T65" fmla="*/ 0 h 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"/>
                <a:gd name="T100" fmla="*/ 0 h 21"/>
                <a:gd name="T101" fmla="*/ 37 w 37"/>
                <a:gd name="T102" fmla="*/ 21 h 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" h="21">
                  <a:moveTo>
                    <a:pt x="13" y="0"/>
                  </a:moveTo>
                  <a:lnTo>
                    <a:pt x="12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4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0"/>
                  </a:lnTo>
                  <a:lnTo>
                    <a:pt x="3" y="12"/>
                  </a:lnTo>
                  <a:lnTo>
                    <a:pt x="7" y="14"/>
                  </a:lnTo>
                  <a:lnTo>
                    <a:pt x="10" y="16"/>
                  </a:lnTo>
                  <a:lnTo>
                    <a:pt x="12" y="17"/>
                  </a:lnTo>
                  <a:lnTo>
                    <a:pt x="15" y="19"/>
                  </a:lnTo>
                  <a:lnTo>
                    <a:pt x="20" y="19"/>
                  </a:lnTo>
                  <a:lnTo>
                    <a:pt x="24" y="21"/>
                  </a:lnTo>
                  <a:lnTo>
                    <a:pt x="29" y="21"/>
                  </a:lnTo>
                  <a:lnTo>
                    <a:pt x="30" y="21"/>
                  </a:lnTo>
                  <a:lnTo>
                    <a:pt x="32" y="19"/>
                  </a:lnTo>
                  <a:lnTo>
                    <a:pt x="34" y="19"/>
                  </a:lnTo>
                  <a:lnTo>
                    <a:pt x="35" y="17"/>
                  </a:lnTo>
                  <a:lnTo>
                    <a:pt x="37" y="16"/>
                  </a:lnTo>
                  <a:lnTo>
                    <a:pt x="34" y="14"/>
                  </a:lnTo>
                  <a:lnTo>
                    <a:pt x="29" y="12"/>
                  </a:lnTo>
                  <a:lnTo>
                    <a:pt x="25" y="10"/>
                  </a:lnTo>
                  <a:lnTo>
                    <a:pt x="22" y="9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3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92" name="Freeform 4578"/>
            <p:cNvSpPr>
              <a:spLocks/>
            </p:cNvSpPr>
            <p:nvPr/>
          </p:nvSpPr>
          <p:spPr bwMode="auto">
            <a:xfrm>
              <a:off x="3795713" y="5405438"/>
              <a:ext cx="57150" cy="33337"/>
            </a:xfrm>
            <a:custGeom>
              <a:avLst/>
              <a:gdLst>
                <a:gd name="T0" fmla="*/ 2147483647 w 37"/>
                <a:gd name="T1" fmla="*/ 0 h 21"/>
                <a:gd name="T2" fmla="*/ 2147483647 w 37"/>
                <a:gd name="T3" fmla="*/ 0 h 21"/>
                <a:gd name="T4" fmla="*/ 2147483647 w 37"/>
                <a:gd name="T5" fmla="*/ 2147483647 h 21"/>
                <a:gd name="T6" fmla="*/ 2147483647 w 37"/>
                <a:gd name="T7" fmla="*/ 2147483647 h 21"/>
                <a:gd name="T8" fmla="*/ 2147483647 w 37"/>
                <a:gd name="T9" fmla="*/ 2147483647 h 21"/>
                <a:gd name="T10" fmla="*/ 2147483647 w 37"/>
                <a:gd name="T11" fmla="*/ 2147483647 h 21"/>
                <a:gd name="T12" fmla="*/ 2147483647 w 37"/>
                <a:gd name="T13" fmla="*/ 2147483647 h 21"/>
                <a:gd name="T14" fmla="*/ 2147483647 w 37"/>
                <a:gd name="T15" fmla="*/ 2147483647 h 21"/>
                <a:gd name="T16" fmla="*/ 0 w 37"/>
                <a:gd name="T17" fmla="*/ 2147483647 h 21"/>
                <a:gd name="T18" fmla="*/ 2147483647 w 37"/>
                <a:gd name="T19" fmla="*/ 2147483647 h 21"/>
                <a:gd name="T20" fmla="*/ 2147483647 w 37"/>
                <a:gd name="T21" fmla="*/ 2147483647 h 21"/>
                <a:gd name="T22" fmla="*/ 2147483647 w 37"/>
                <a:gd name="T23" fmla="*/ 2147483647 h 21"/>
                <a:gd name="T24" fmla="*/ 2147483647 w 37"/>
                <a:gd name="T25" fmla="*/ 2147483647 h 21"/>
                <a:gd name="T26" fmla="*/ 2147483647 w 37"/>
                <a:gd name="T27" fmla="*/ 2147483647 h 21"/>
                <a:gd name="T28" fmla="*/ 2147483647 w 37"/>
                <a:gd name="T29" fmla="*/ 2147483647 h 21"/>
                <a:gd name="T30" fmla="*/ 2147483647 w 37"/>
                <a:gd name="T31" fmla="*/ 2147483647 h 21"/>
                <a:gd name="T32" fmla="*/ 2147483647 w 37"/>
                <a:gd name="T33" fmla="*/ 2147483647 h 21"/>
                <a:gd name="T34" fmla="*/ 2147483647 w 37"/>
                <a:gd name="T35" fmla="*/ 2147483647 h 21"/>
                <a:gd name="T36" fmla="*/ 2147483647 w 37"/>
                <a:gd name="T37" fmla="*/ 2147483647 h 21"/>
                <a:gd name="T38" fmla="*/ 2147483647 w 37"/>
                <a:gd name="T39" fmla="*/ 2147483647 h 21"/>
                <a:gd name="T40" fmla="*/ 2147483647 w 37"/>
                <a:gd name="T41" fmla="*/ 2147483647 h 21"/>
                <a:gd name="T42" fmla="*/ 2147483647 w 37"/>
                <a:gd name="T43" fmla="*/ 2147483647 h 21"/>
                <a:gd name="T44" fmla="*/ 2147483647 w 37"/>
                <a:gd name="T45" fmla="*/ 2147483647 h 21"/>
                <a:gd name="T46" fmla="*/ 2147483647 w 37"/>
                <a:gd name="T47" fmla="*/ 2147483647 h 21"/>
                <a:gd name="T48" fmla="*/ 2147483647 w 37"/>
                <a:gd name="T49" fmla="*/ 2147483647 h 21"/>
                <a:gd name="T50" fmla="*/ 2147483647 w 37"/>
                <a:gd name="T51" fmla="*/ 2147483647 h 21"/>
                <a:gd name="T52" fmla="*/ 2147483647 w 37"/>
                <a:gd name="T53" fmla="*/ 2147483647 h 21"/>
                <a:gd name="T54" fmla="*/ 2147483647 w 37"/>
                <a:gd name="T55" fmla="*/ 2147483647 h 21"/>
                <a:gd name="T56" fmla="*/ 2147483647 w 37"/>
                <a:gd name="T57" fmla="*/ 2147483647 h 21"/>
                <a:gd name="T58" fmla="*/ 2147483647 w 37"/>
                <a:gd name="T59" fmla="*/ 2147483647 h 21"/>
                <a:gd name="T60" fmla="*/ 2147483647 w 37"/>
                <a:gd name="T61" fmla="*/ 2147483647 h 21"/>
                <a:gd name="T62" fmla="*/ 2147483647 w 37"/>
                <a:gd name="T63" fmla="*/ 2147483647 h 21"/>
                <a:gd name="T64" fmla="*/ 2147483647 w 37"/>
                <a:gd name="T65" fmla="*/ 0 h 21"/>
                <a:gd name="T66" fmla="*/ 2147483647 w 37"/>
                <a:gd name="T67" fmla="*/ 0 h 21"/>
                <a:gd name="T68" fmla="*/ 2147483647 w 37"/>
                <a:gd name="T69" fmla="*/ 0 h 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21"/>
                <a:gd name="T107" fmla="*/ 37 w 37"/>
                <a:gd name="T108" fmla="*/ 21 h 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21">
                  <a:moveTo>
                    <a:pt x="13" y="0"/>
                  </a:moveTo>
                  <a:lnTo>
                    <a:pt x="12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4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0"/>
                  </a:lnTo>
                  <a:lnTo>
                    <a:pt x="3" y="12"/>
                  </a:lnTo>
                  <a:lnTo>
                    <a:pt x="7" y="14"/>
                  </a:lnTo>
                  <a:lnTo>
                    <a:pt x="10" y="16"/>
                  </a:lnTo>
                  <a:lnTo>
                    <a:pt x="12" y="17"/>
                  </a:lnTo>
                  <a:lnTo>
                    <a:pt x="15" y="19"/>
                  </a:lnTo>
                  <a:lnTo>
                    <a:pt x="20" y="19"/>
                  </a:lnTo>
                  <a:lnTo>
                    <a:pt x="24" y="21"/>
                  </a:lnTo>
                  <a:lnTo>
                    <a:pt x="29" y="21"/>
                  </a:lnTo>
                  <a:lnTo>
                    <a:pt x="30" y="21"/>
                  </a:lnTo>
                  <a:lnTo>
                    <a:pt x="32" y="19"/>
                  </a:lnTo>
                  <a:lnTo>
                    <a:pt x="34" y="19"/>
                  </a:lnTo>
                  <a:lnTo>
                    <a:pt x="35" y="17"/>
                  </a:lnTo>
                  <a:lnTo>
                    <a:pt x="37" y="16"/>
                  </a:lnTo>
                  <a:lnTo>
                    <a:pt x="34" y="14"/>
                  </a:lnTo>
                  <a:lnTo>
                    <a:pt x="29" y="12"/>
                  </a:lnTo>
                  <a:lnTo>
                    <a:pt x="25" y="10"/>
                  </a:lnTo>
                  <a:lnTo>
                    <a:pt x="22" y="9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3" y="4"/>
                  </a:lnTo>
                  <a:lnTo>
                    <a:pt x="13" y="0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93" name="Freeform 4579"/>
            <p:cNvSpPr>
              <a:spLocks/>
            </p:cNvSpPr>
            <p:nvPr/>
          </p:nvSpPr>
          <p:spPr bwMode="auto">
            <a:xfrm>
              <a:off x="3222625" y="6086475"/>
              <a:ext cx="14288" cy="952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0 h 5"/>
                <a:gd name="T4" fmla="*/ 0 w 10"/>
                <a:gd name="T5" fmla="*/ 0 h 5"/>
                <a:gd name="T6" fmla="*/ 0 w 10"/>
                <a:gd name="T7" fmla="*/ 2147483647 h 5"/>
                <a:gd name="T8" fmla="*/ 0 w 10"/>
                <a:gd name="T9" fmla="*/ 2147483647 h 5"/>
                <a:gd name="T10" fmla="*/ 0 w 10"/>
                <a:gd name="T11" fmla="*/ 2147483647 h 5"/>
                <a:gd name="T12" fmla="*/ 0 w 10"/>
                <a:gd name="T13" fmla="*/ 2147483647 h 5"/>
                <a:gd name="T14" fmla="*/ 0 w 10"/>
                <a:gd name="T15" fmla="*/ 2147483647 h 5"/>
                <a:gd name="T16" fmla="*/ 0 w 10"/>
                <a:gd name="T17" fmla="*/ 2147483647 h 5"/>
                <a:gd name="T18" fmla="*/ 2147483647 w 10"/>
                <a:gd name="T19" fmla="*/ 2147483647 h 5"/>
                <a:gd name="T20" fmla="*/ 2147483647 w 10"/>
                <a:gd name="T21" fmla="*/ 2147483647 h 5"/>
                <a:gd name="T22" fmla="*/ 2147483647 w 10"/>
                <a:gd name="T23" fmla="*/ 2147483647 h 5"/>
                <a:gd name="T24" fmla="*/ 2147483647 w 10"/>
                <a:gd name="T25" fmla="*/ 2147483647 h 5"/>
                <a:gd name="T26" fmla="*/ 2147483647 w 10"/>
                <a:gd name="T27" fmla="*/ 2147483647 h 5"/>
                <a:gd name="T28" fmla="*/ 2147483647 w 10"/>
                <a:gd name="T29" fmla="*/ 2147483647 h 5"/>
                <a:gd name="T30" fmla="*/ 2147483647 w 10"/>
                <a:gd name="T31" fmla="*/ 2147483647 h 5"/>
                <a:gd name="T32" fmla="*/ 2147483647 w 10"/>
                <a:gd name="T33" fmla="*/ 2147483647 h 5"/>
                <a:gd name="T34" fmla="*/ 2147483647 w 10"/>
                <a:gd name="T35" fmla="*/ 2147483647 h 5"/>
                <a:gd name="T36" fmla="*/ 2147483647 w 10"/>
                <a:gd name="T37" fmla="*/ 2147483647 h 5"/>
                <a:gd name="T38" fmla="*/ 2147483647 w 10"/>
                <a:gd name="T39" fmla="*/ 0 h 5"/>
                <a:gd name="T40" fmla="*/ 2147483647 w 10"/>
                <a:gd name="T41" fmla="*/ 0 h 5"/>
                <a:gd name="T42" fmla="*/ 2147483647 w 10"/>
                <a:gd name="T43" fmla="*/ 0 h 5"/>
                <a:gd name="T44" fmla="*/ 2147483647 w 10"/>
                <a:gd name="T45" fmla="*/ 0 h 5"/>
                <a:gd name="T46" fmla="*/ 2147483647 w 10"/>
                <a:gd name="T47" fmla="*/ 0 h 5"/>
                <a:gd name="T48" fmla="*/ 0 w 10"/>
                <a:gd name="T49" fmla="*/ 0 h 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"/>
                <a:gd name="T76" fmla="*/ 0 h 5"/>
                <a:gd name="T77" fmla="*/ 10 w 10"/>
                <a:gd name="T78" fmla="*/ 5 h 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" h="5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5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94" name="Freeform 4580"/>
            <p:cNvSpPr>
              <a:spLocks/>
            </p:cNvSpPr>
            <p:nvPr/>
          </p:nvSpPr>
          <p:spPr bwMode="auto">
            <a:xfrm>
              <a:off x="3222625" y="6086475"/>
              <a:ext cx="14288" cy="952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0 h 5"/>
                <a:gd name="T4" fmla="*/ 0 w 10"/>
                <a:gd name="T5" fmla="*/ 0 h 5"/>
                <a:gd name="T6" fmla="*/ 0 w 10"/>
                <a:gd name="T7" fmla="*/ 2147483647 h 5"/>
                <a:gd name="T8" fmla="*/ 0 w 10"/>
                <a:gd name="T9" fmla="*/ 2147483647 h 5"/>
                <a:gd name="T10" fmla="*/ 0 w 10"/>
                <a:gd name="T11" fmla="*/ 2147483647 h 5"/>
                <a:gd name="T12" fmla="*/ 0 w 10"/>
                <a:gd name="T13" fmla="*/ 2147483647 h 5"/>
                <a:gd name="T14" fmla="*/ 0 w 10"/>
                <a:gd name="T15" fmla="*/ 2147483647 h 5"/>
                <a:gd name="T16" fmla="*/ 0 w 10"/>
                <a:gd name="T17" fmla="*/ 2147483647 h 5"/>
                <a:gd name="T18" fmla="*/ 2147483647 w 10"/>
                <a:gd name="T19" fmla="*/ 2147483647 h 5"/>
                <a:gd name="T20" fmla="*/ 2147483647 w 10"/>
                <a:gd name="T21" fmla="*/ 2147483647 h 5"/>
                <a:gd name="T22" fmla="*/ 2147483647 w 10"/>
                <a:gd name="T23" fmla="*/ 2147483647 h 5"/>
                <a:gd name="T24" fmla="*/ 2147483647 w 10"/>
                <a:gd name="T25" fmla="*/ 2147483647 h 5"/>
                <a:gd name="T26" fmla="*/ 2147483647 w 10"/>
                <a:gd name="T27" fmla="*/ 2147483647 h 5"/>
                <a:gd name="T28" fmla="*/ 2147483647 w 10"/>
                <a:gd name="T29" fmla="*/ 2147483647 h 5"/>
                <a:gd name="T30" fmla="*/ 2147483647 w 10"/>
                <a:gd name="T31" fmla="*/ 2147483647 h 5"/>
                <a:gd name="T32" fmla="*/ 2147483647 w 10"/>
                <a:gd name="T33" fmla="*/ 2147483647 h 5"/>
                <a:gd name="T34" fmla="*/ 2147483647 w 10"/>
                <a:gd name="T35" fmla="*/ 2147483647 h 5"/>
                <a:gd name="T36" fmla="*/ 2147483647 w 10"/>
                <a:gd name="T37" fmla="*/ 2147483647 h 5"/>
                <a:gd name="T38" fmla="*/ 2147483647 w 10"/>
                <a:gd name="T39" fmla="*/ 0 h 5"/>
                <a:gd name="T40" fmla="*/ 2147483647 w 10"/>
                <a:gd name="T41" fmla="*/ 0 h 5"/>
                <a:gd name="T42" fmla="*/ 2147483647 w 10"/>
                <a:gd name="T43" fmla="*/ 0 h 5"/>
                <a:gd name="T44" fmla="*/ 2147483647 w 10"/>
                <a:gd name="T45" fmla="*/ 0 h 5"/>
                <a:gd name="T46" fmla="*/ 2147483647 w 10"/>
                <a:gd name="T47" fmla="*/ 0 h 5"/>
                <a:gd name="T48" fmla="*/ 0 w 10"/>
                <a:gd name="T49" fmla="*/ 0 h 5"/>
                <a:gd name="T50" fmla="*/ 0 w 10"/>
                <a:gd name="T51" fmla="*/ 0 h 5"/>
                <a:gd name="T52" fmla="*/ 0 w 10"/>
                <a:gd name="T53" fmla="*/ 0 h 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"/>
                <a:gd name="T82" fmla="*/ 0 h 5"/>
                <a:gd name="T83" fmla="*/ 10 w 10"/>
                <a:gd name="T84" fmla="*/ 5 h 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" h="5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5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95" name="Freeform 4581"/>
            <p:cNvSpPr>
              <a:spLocks/>
            </p:cNvSpPr>
            <p:nvPr/>
          </p:nvSpPr>
          <p:spPr bwMode="auto">
            <a:xfrm>
              <a:off x="3236913" y="6069013"/>
              <a:ext cx="36512" cy="47625"/>
            </a:xfrm>
            <a:custGeom>
              <a:avLst/>
              <a:gdLst>
                <a:gd name="T0" fmla="*/ 2147483647 w 24"/>
                <a:gd name="T1" fmla="*/ 2147483647 h 30"/>
                <a:gd name="T2" fmla="*/ 0 w 24"/>
                <a:gd name="T3" fmla="*/ 2147483647 h 30"/>
                <a:gd name="T4" fmla="*/ 0 w 24"/>
                <a:gd name="T5" fmla="*/ 0 h 30"/>
                <a:gd name="T6" fmla="*/ 2147483647 w 24"/>
                <a:gd name="T7" fmla="*/ 0 h 30"/>
                <a:gd name="T8" fmla="*/ 2147483647 w 24"/>
                <a:gd name="T9" fmla="*/ 2147483647 h 30"/>
                <a:gd name="T10" fmla="*/ 2147483647 w 24"/>
                <a:gd name="T11" fmla="*/ 2147483647 h 30"/>
                <a:gd name="T12" fmla="*/ 2147483647 w 24"/>
                <a:gd name="T13" fmla="*/ 2147483647 h 30"/>
                <a:gd name="T14" fmla="*/ 2147483647 w 24"/>
                <a:gd name="T15" fmla="*/ 2147483647 h 30"/>
                <a:gd name="T16" fmla="*/ 2147483647 w 24"/>
                <a:gd name="T17" fmla="*/ 2147483647 h 30"/>
                <a:gd name="T18" fmla="*/ 2147483647 w 24"/>
                <a:gd name="T19" fmla="*/ 2147483647 h 30"/>
                <a:gd name="T20" fmla="*/ 2147483647 w 24"/>
                <a:gd name="T21" fmla="*/ 2147483647 h 30"/>
                <a:gd name="T22" fmla="*/ 2147483647 w 24"/>
                <a:gd name="T23" fmla="*/ 2147483647 h 30"/>
                <a:gd name="T24" fmla="*/ 2147483647 w 24"/>
                <a:gd name="T25" fmla="*/ 2147483647 h 30"/>
                <a:gd name="T26" fmla="*/ 2147483647 w 24"/>
                <a:gd name="T27" fmla="*/ 2147483647 h 30"/>
                <a:gd name="T28" fmla="*/ 2147483647 w 24"/>
                <a:gd name="T29" fmla="*/ 2147483647 h 30"/>
                <a:gd name="T30" fmla="*/ 2147483647 w 24"/>
                <a:gd name="T31" fmla="*/ 2147483647 h 30"/>
                <a:gd name="T32" fmla="*/ 2147483647 w 24"/>
                <a:gd name="T33" fmla="*/ 2147483647 h 30"/>
                <a:gd name="T34" fmla="*/ 2147483647 w 24"/>
                <a:gd name="T35" fmla="*/ 2147483647 h 30"/>
                <a:gd name="T36" fmla="*/ 2147483647 w 24"/>
                <a:gd name="T37" fmla="*/ 2147483647 h 30"/>
                <a:gd name="T38" fmla="*/ 2147483647 w 24"/>
                <a:gd name="T39" fmla="*/ 2147483647 h 30"/>
                <a:gd name="T40" fmla="*/ 2147483647 w 24"/>
                <a:gd name="T41" fmla="*/ 2147483647 h 30"/>
                <a:gd name="T42" fmla="*/ 2147483647 w 24"/>
                <a:gd name="T43" fmla="*/ 2147483647 h 30"/>
                <a:gd name="T44" fmla="*/ 2147483647 w 24"/>
                <a:gd name="T45" fmla="*/ 2147483647 h 30"/>
                <a:gd name="T46" fmla="*/ 2147483647 w 24"/>
                <a:gd name="T47" fmla="*/ 2147483647 h 30"/>
                <a:gd name="T48" fmla="*/ 2147483647 w 24"/>
                <a:gd name="T49" fmla="*/ 2147483647 h 30"/>
                <a:gd name="T50" fmla="*/ 2147483647 w 24"/>
                <a:gd name="T51" fmla="*/ 2147483647 h 30"/>
                <a:gd name="T52" fmla="*/ 2147483647 w 24"/>
                <a:gd name="T53" fmla="*/ 2147483647 h 30"/>
                <a:gd name="T54" fmla="*/ 2147483647 w 24"/>
                <a:gd name="T55" fmla="*/ 2147483647 h 30"/>
                <a:gd name="T56" fmla="*/ 2147483647 w 24"/>
                <a:gd name="T57" fmla="*/ 2147483647 h 30"/>
                <a:gd name="T58" fmla="*/ 2147483647 w 24"/>
                <a:gd name="T59" fmla="*/ 2147483647 h 30"/>
                <a:gd name="T60" fmla="*/ 2147483647 w 24"/>
                <a:gd name="T61" fmla="*/ 2147483647 h 30"/>
                <a:gd name="T62" fmla="*/ 2147483647 w 24"/>
                <a:gd name="T63" fmla="*/ 2147483647 h 30"/>
                <a:gd name="T64" fmla="*/ 2147483647 w 24"/>
                <a:gd name="T65" fmla="*/ 2147483647 h 30"/>
                <a:gd name="T66" fmla="*/ 2147483647 w 24"/>
                <a:gd name="T67" fmla="*/ 2147483647 h 30"/>
                <a:gd name="T68" fmla="*/ 2147483647 w 24"/>
                <a:gd name="T69" fmla="*/ 2147483647 h 30"/>
                <a:gd name="T70" fmla="*/ 2147483647 w 24"/>
                <a:gd name="T71" fmla="*/ 2147483647 h 30"/>
                <a:gd name="T72" fmla="*/ 2147483647 w 24"/>
                <a:gd name="T73" fmla="*/ 2147483647 h 30"/>
                <a:gd name="T74" fmla="*/ 2147483647 w 24"/>
                <a:gd name="T75" fmla="*/ 2147483647 h 30"/>
                <a:gd name="T76" fmla="*/ 2147483647 w 24"/>
                <a:gd name="T77" fmla="*/ 2147483647 h 30"/>
                <a:gd name="T78" fmla="*/ 2147483647 w 24"/>
                <a:gd name="T79" fmla="*/ 2147483647 h 30"/>
                <a:gd name="T80" fmla="*/ 2147483647 w 24"/>
                <a:gd name="T81" fmla="*/ 2147483647 h 30"/>
                <a:gd name="T82" fmla="*/ 2147483647 w 24"/>
                <a:gd name="T83" fmla="*/ 2147483647 h 30"/>
                <a:gd name="T84" fmla="*/ 2147483647 w 24"/>
                <a:gd name="T85" fmla="*/ 2147483647 h 30"/>
                <a:gd name="T86" fmla="*/ 2147483647 w 24"/>
                <a:gd name="T87" fmla="*/ 2147483647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"/>
                <a:gd name="T133" fmla="*/ 0 h 30"/>
                <a:gd name="T134" fmla="*/ 24 w 24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" h="30">
                  <a:moveTo>
                    <a:pt x="8" y="7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20" y="12"/>
                  </a:lnTo>
                  <a:lnTo>
                    <a:pt x="20" y="13"/>
                  </a:lnTo>
                  <a:lnTo>
                    <a:pt x="22" y="15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7"/>
                  </a:lnTo>
                  <a:lnTo>
                    <a:pt x="20" y="27"/>
                  </a:lnTo>
                  <a:lnTo>
                    <a:pt x="20" y="29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19" y="24"/>
                  </a:lnTo>
                  <a:lnTo>
                    <a:pt x="17" y="20"/>
                  </a:lnTo>
                  <a:lnTo>
                    <a:pt x="17" y="18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8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96" name="Freeform 4582"/>
            <p:cNvSpPr>
              <a:spLocks/>
            </p:cNvSpPr>
            <p:nvPr/>
          </p:nvSpPr>
          <p:spPr bwMode="auto">
            <a:xfrm>
              <a:off x="3236913" y="6069013"/>
              <a:ext cx="36512" cy="47625"/>
            </a:xfrm>
            <a:custGeom>
              <a:avLst/>
              <a:gdLst>
                <a:gd name="T0" fmla="*/ 2147483647 w 24"/>
                <a:gd name="T1" fmla="*/ 2147483647 h 30"/>
                <a:gd name="T2" fmla="*/ 0 w 24"/>
                <a:gd name="T3" fmla="*/ 2147483647 h 30"/>
                <a:gd name="T4" fmla="*/ 0 w 24"/>
                <a:gd name="T5" fmla="*/ 0 h 30"/>
                <a:gd name="T6" fmla="*/ 2147483647 w 24"/>
                <a:gd name="T7" fmla="*/ 0 h 30"/>
                <a:gd name="T8" fmla="*/ 2147483647 w 24"/>
                <a:gd name="T9" fmla="*/ 0 h 30"/>
                <a:gd name="T10" fmla="*/ 2147483647 w 24"/>
                <a:gd name="T11" fmla="*/ 2147483647 h 30"/>
                <a:gd name="T12" fmla="*/ 2147483647 w 24"/>
                <a:gd name="T13" fmla="*/ 2147483647 h 30"/>
                <a:gd name="T14" fmla="*/ 2147483647 w 24"/>
                <a:gd name="T15" fmla="*/ 2147483647 h 30"/>
                <a:gd name="T16" fmla="*/ 2147483647 w 24"/>
                <a:gd name="T17" fmla="*/ 2147483647 h 30"/>
                <a:gd name="T18" fmla="*/ 2147483647 w 24"/>
                <a:gd name="T19" fmla="*/ 2147483647 h 30"/>
                <a:gd name="T20" fmla="*/ 2147483647 w 24"/>
                <a:gd name="T21" fmla="*/ 2147483647 h 30"/>
                <a:gd name="T22" fmla="*/ 2147483647 w 24"/>
                <a:gd name="T23" fmla="*/ 2147483647 h 30"/>
                <a:gd name="T24" fmla="*/ 2147483647 w 24"/>
                <a:gd name="T25" fmla="*/ 2147483647 h 30"/>
                <a:gd name="T26" fmla="*/ 2147483647 w 24"/>
                <a:gd name="T27" fmla="*/ 2147483647 h 30"/>
                <a:gd name="T28" fmla="*/ 2147483647 w 24"/>
                <a:gd name="T29" fmla="*/ 2147483647 h 30"/>
                <a:gd name="T30" fmla="*/ 2147483647 w 24"/>
                <a:gd name="T31" fmla="*/ 2147483647 h 30"/>
                <a:gd name="T32" fmla="*/ 2147483647 w 24"/>
                <a:gd name="T33" fmla="*/ 2147483647 h 30"/>
                <a:gd name="T34" fmla="*/ 2147483647 w 24"/>
                <a:gd name="T35" fmla="*/ 2147483647 h 30"/>
                <a:gd name="T36" fmla="*/ 2147483647 w 24"/>
                <a:gd name="T37" fmla="*/ 2147483647 h 30"/>
                <a:gd name="T38" fmla="*/ 2147483647 w 24"/>
                <a:gd name="T39" fmla="*/ 2147483647 h 30"/>
                <a:gd name="T40" fmla="*/ 2147483647 w 24"/>
                <a:gd name="T41" fmla="*/ 2147483647 h 30"/>
                <a:gd name="T42" fmla="*/ 2147483647 w 24"/>
                <a:gd name="T43" fmla="*/ 2147483647 h 30"/>
                <a:gd name="T44" fmla="*/ 2147483647 w 24"/>
                <a:gd name="T45" fmla="*/ 2147483647 h 30"/>
                <a:gd name="T46" fmla="*/ 2147483647 w 24"/>
                <a:gd name="T47" fmla="*/ 2147483647 h 30"/>
                <a:gd name="T48" fmla="*/ 2147483647 w 24"/>
                <a:gd name="T49" fmla="*/ 2147483647 h 30"/>
                <a:gd name="T50" fmla="*/ 2147483647 w 24"/>
                <a:gd name="T51" fmla="*/ 2147483647 h 30"/>
                <a:gd name="T52" fmla="*/ 2147483647 w 24"/>
                <a:gd name="T53" fmla="*/ 2147483647 h 30"/>
                <a:gd name="T54" fmla="*/ 2147483647 w 24"/>
                <a:gd name="T55" fmla="*/ 2147483647 h 30"/>
                <a:gd name="T56" fmla="*/ 2147483647 w 24"/>
                <a:gd name="T57" fmla="*/ 2147483647 h 30"/>
                <a:gd name="T58" fmla="*/ 2147483647 w 24"/>
                <a:gd name="T59" fmla="*/ 2147483647 h 30"/>
                <a:gd name="T60" fmla="*/ 2147483647 w 24"/>
                <a:gd name="T61" fmla="*/ 2147483647 h 30"/>
                <a:gd name="T62" fmla="*/ 2147483647 w 24"/>
                <a:gd name="T63" fmla="*/ 2147483647 h 30"/>
                <a:gd name="T64" fmla="*/ 2147483647 w 24"/>
                <a:gd name="T65" fmla="*/ 2147483647 h 30"/>
                <a:gd name="T66" fmla="*/ 2147483647 w 24"/>
                <a:gd name="T67" fmla="*/ 2147483647 h 30"/>
                <a:gd name="T68" fmla="*/ 2147483647 w 24"/>
                <a:gd name="T69" fmla="*/ 2147483647 h 30"/>
                <a:gd name="T70" fmla="*/ 2147483647 w 24"/>
                <a:gd name="T71" fmla="*/ 2147483647 h 30"/>
                <a:gd name="T72" fmla="*/ 2147483647 w 24"/>
                <a:gd name="T73" fmla="*/ 2147483647 h 30"/>
                <a:gd name="T74" fmla="*/ 2147483647 w 24"/>
                <a:gd name="T75" fmla="*/ 2147483647 h 30"/>
                <a:gd name="T76" fmla="*/ 2147483647 w 24"/>
                <a:gd name="T77" fmla="*/ 2147483647 h 30"/>
                <a:gd name="T78" fmla="*/ 2147483647 w 24"/>
                <a:gd name="T79" fmla="*/ 2147483647 h 30"/>
                <a:gd name="T80" fmla="*/ 2147483647 w 24"/>
                <a:gd name="T81" fmla="*/ 2147483647 h 30"/>
                <a:gd name="T82" fmla="*/ 2147483647 w 24"/>
                <a:gd name="T83" fmla="*/ 2147483647 h 30"/>
                <a:gd name="T84" fmla="*/ 2147483647 w 24"/>
                <a:gd name="T85" fmla="*/ 2147483647 h 30"/>
                <a:gd name="T86" fmla="*/ 2147483647 w 24"/>
                <a:gd name="T87" fmla="*/ 2147483647 h 30"/>
                <a:gd name="T88" fmla="*/ 2147483647 w 24"/>
                <a:gd name="T89" fmla="*/ 2147483647 h 30"/>
                <a:gd name="T90" fmla="*/ 2147483647 w 24"/>
                <a:gd name="T91" fmla="*/ 2147483647 h 30"/>
                <a:gd name="T92" fmla="*/ 2147483647 w 24"/>
                <a:gd name="T93" fmla="*/ 2147483647 h 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4"/>
                <a:gd name="T142" fmla="*/ 0 h 30"/>
                <a:gd name="T143" fmla="*/ 24 w 24"/>
                <a:gd name="T144" fmla="*/ 30 h 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4" h="30">
                  <a:moveTo>
                    <a:pt x="8" y="7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20" y="12"/>
                  </a:lnTo>
                  <a:lnTo>
                    <a:pt x="20" y="13"/>
                  </a:lnTo>
                  <a:lnTo>
                    <a:pt x="22" y="15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7"/>
                  </a:lnTo>
                  <a:lnTo>
                    <a:pt x="20" y="27"/>
                  </a:lnTo>
                  <a:lnTo>
                    <a:pt x="20" y="29"/>
                  </a:lnTo>
                  <a:lnTo>
                    <a:pt x="20" y="30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19" y="24"/>
                  </a:lnTo>
                  <a:lnTo>
                    <a:pt x="17" y="20"/>
                  </a:lnTo>
                  <a:lnTo>
                    <a:pt x="17" y="18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8" y="7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97" name="Freeform 4583"/>
            <p:cNvSpPr>
              <a:spLocks/>
            </p:cNvSpPr>
            <p:nvPr/>
          </p:nvSpPr>
          <p:spPr bwMode="auto">
            <a:xfrm>
              <a:off x="3268663" y="6138863"/>
              <a:ext cx="0" cy="9525"/>
            </a:xfrm>
            <a:custGeom>
              <a:avLst/>
              <a:gdLst>
                <a:gd name="T0" fmla="*/ 0 w 1"/>
                <a:gd name="T1" fmla="*/ 2147483647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2147483647 h 5"/>
                <a:gd name="T8" fmla="*/ 0 w 1"/>
                <a:gd name="T9" fmla="*/ 2147483647 h 5"/>
                <a:gd name="T10" fmla="*/ 0 w 1"/>
                <a:gd name="T11" fmla="*/ 2147483647 h 5"/>
                <a:gd name="T12" fmla="*/ 0 w 1"/>
                <a:gd name="T13" fmla="*/ 2147483647 h 5"/>
                <a:gd name="T14" fmla="*/ 0 w 1"/>
                <a:gd name="T15" fmla="*/ 2147483647 h 5"/>
                <a:gd name="T16" fmla="*/ 0 w 1"/>
                <a:gd name="T17" fmla="*/ 2147483647 h 5"/>
                <a:gd name="T18" fmla="*/ 0 w 1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"/>
                <a:gd name="T31" fmla="*/ 0 h 5"/>
                <a:gd name="T32" fmla="*/ 0 w 1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" h="5">
                  <a:moveTo>
                    <a:pt x="0" y="5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98" name="Freeform 4584"/>
            <p:cNvSpPr>
              <a:spLocks/>
            </p:cNvSpPr>
            <p:nvPr/>
          </p:nvSpPr>
          <p:spPr bwMode="auto">
            <a:xfrm>
              <a:off x="3268663" y="6138863"/>
              <a:ext cx="0" cy="9525"/>
            </a:xfrm>
            <a:custGeom>
              <a:avLst/>
              <a:gdLst>
                <a:gd name="T0" fmla="*/ 0 w 1"/>
                <a:gd name="T1" fmla="*/ 2147483647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2147483647 h 5"/>
                <a:gd name="T10" fmla="*/ 0 w 1"/>
                <a:gd name="T11" fmla="*/ 2147483647 h 5"/>
                <a:gd name="T12" fmla="*/ 0 w 1"/>
                <a:gd name="T13" fmla="*/ 2147483647 h 5"/>
                <a:gd name="T14" fmla="*/ 0 w 1"/>
                <a:gd name="T15" fmla="*/ 2147483647 h 5"/>
                <a:gd name="T16" fmla="*/ 0 w 1"/>
                <a:gd name="T17" fmla="*/ 2147483647 h 5"/>
                <a:gd name="T18" fmla="*/ 0 w 1"/>
                <a:gd name="T19" fmla="*/ 2147483647 h 5"/>
                <a:gd name="T20" fmla="*/ 0 w 1"/>
                <a:gd name="T21" fmla="*/ 2147483647 h 5"/>
                <a:gd name="T22" fmla="*/ 0 w 1"/>
                <a:gd name="T23" fmla="*/ 2147483647 h 5"/>
                <a:gd name="T24" fmla="*/ 0 w 1"/>
                <a:gd name="T25" fmla="*/ 2147483647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"/>
                <a:gd name="T40" fmla="*/ 0 h 5"/>
                <a:gd name="T41" fmla="*/ 0 w 1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" h="5">
                  <a:moveTo>
                    <a:pt x="0" y="5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699" name="Freeform 4585"/>
            <p:cNvSpPr>
              <a:spLocks/>
            </p:cNvSpPr>
            <p:nvPr/>
          </p:nvSpPr>
          <p:spPr bwMode="auto">
            <a:xfrm>
              <a:off x="3271838" y="6127750"/>
              <a:ext cx="19050" cy="25400"/>
            </a:xfrm>
            <a:custGeom>
              <a:avLst/>
              <a:gdLst>
                <a:gd name="T0" fmla="*/ 2147483647 w 12"/>
                <a:gd name="T1" fmla="*/ 0 h 15"/>
                <a:gd name="T2" fmla="*/ 2147483647 w 12"/>
                <a:gd name="T3" fmla="*/ 0 h 15"/>
                <a:gd name="T4" fmla="*/ 2147483647 w 12"/>
                <a:gd name="T5" fmla="*/ 2147483647 h 15"/>
                <a:gd name="T6" fmla="*/ 2147483647 w 12"/>
                <a:gd name="T7" fmla="*/ 2147483647 h 15"/>
                <a:gd name="T8" fmla="*/ 2147483647 w 12"/>
                <a:gd name="T9" fmla="*/ 2147483647 h 15"/>
                <a:gd name="T10" fmla="*/ 2147483647 w 12"/>
                <a:gd name="T11" fmla="*/ 2147483647 h 15"/>
                <a:gd name="T12" fmla="*/ 2147483647 w 12"/>
                <a:gd name="T13" fmla="*/ 2147483647 h 15"/>
                <a:gd name="T14" fmla="*/ 2147483647 w 12"/>
                <a:gd name="T15" fmla="*/ 2147483647 h 15"/>
                <a:gd name="T16" fmla="*/ 2147483647 w 12"/>
                <a:gd name="T17" fmla="*/ 2147483647 h 15"/>
                <a:gd name="T18" fmla="*/ 2147483647 w 12"/>
                <a:gd name="T19" fmla="*/ 2147483647 h 15"/>
                <a:gd name="T20" fmla="*/ 2147483647 w 12"/>
                <a:gd name="T21" fmla="*/ 2147483647 h 15"/>
                <a:gd name="T22" fmla="*/ 2147483647 w 12"/>
                <a:gd name="T23" fmla="*/ 2147483647 h 15"/>
                <a:gd name="T24" fmla="*/ 2147483647 w 12"/>
                <a:gd name="T25" fmla="*/ 2147483647 h 15"/>
                <a:gd name="T26" fmla="*/ 2147483647 w 12"/>
                <a:gd name="T27" fmla="*/ 2147483647 h 15"/>
                <a:gd name="T28" fmla="*/ 2147483647 w 12"/>
                <a:gd name="T29" fmla="*/ 2147483647 h 15"/>
                <a:gd name="T30" fmla="*/ 2147483647 w 12"/>
                <a:gd name="T31" fmla="*/ 2147483647 h 15"/>
                <a:gd name="T32" fmla="*/ 2147483647 w 12"/>
                <a:gd name="T33" fmla="*/ 2147483647 h 15"/>
                <a:gd name="T34" fmla="*/ 2147483647 w 12"/>
                <a:gd name="T35" fmla="*/ 2147483647 h 15"/>
                <a:gd name="T36" fmla="*/ 2147483647 w 12"/>
                <a:gd name="T37" fmla="*/ 2147483647 h 15"/>
                <a:gd name="T38" fmla="*/ 2147483647 w 12"/>
                <a:gd name="T39" fmla="*/ 2147483647 h 15"/>
                <a:gd name="T40" fmla="*/ 2147483647 w 12"/>
                <a:gd name="T41" fmla="*/ 2147483647 h 15"/>
                <a:gd name="T42" fmla="*/ 2147483647 w 12"/>
                <a:gd name="T43" fmla="*/ 2147483647 h 15"/>
                <a:gd name="T44" fmla="*/ 2147483647 w 12"/>
                <a:gd name="T45" fmla="*/ 2147483647 h 15"/>
                <a:gd name="T46" fmla="*/ 0 w 12"/>
                <a:gd name="T47" fmla="*/ 2147483647 h 15"/>
                <a:gd name="T48" fmla="*/ 2147483647 w 12"/>
                <a:gd name="T49" fmla="*/ 0 h 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"/>
                <a:gd name="T76" fmla="*/ 0 h 15"/>
                <a:gd name="T77" fmla="*/ 12 w 12"/>
                <a:gd name="T78" fmla="*/ 15 h 1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" h="15">
                  <a:moveTo>
                    <a:pt x="2" y="0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5" y="3"/>
                  </a:lnTo>
                  <a:lnTo>
                    <a:pt x="7" y="5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7" y="12"/>
                  </a:lnTo>
                  <a:lnTo>
                    <a:pt x="5" y="10"/>
                  </a:lnTo>
                  <a:lnTo>
                    <a:pt x="3" y="9"/>
                  </a:lnTo>
                  <a:lnTo>
                    <a:pt x="2" y="7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00" name="Freeform 4586"/>
            <p:cNvSpPr>
              <a:spLocks/>
            </p:cNvSpPr>
            <p:nvPr/>
          </p:nvSpPr>
          <p:spPr bwMode="auto">
            <a:xfrm>
              <a:off x="3271838" y="6127750"/>
              <a:ext cx="19050" cy="25400"/>
            </a:xfrm>
            <a:custGeom>
              <a:avLst/>
              <a:gdLst>
                <a:gd name="T0" fmla="*/ 2147483647 w 12"/>
                <a:gd name="T1" fmla="*/ 0 h 15"/>
                <a:gd name="T2" fmla="*/ 2147483647 w 12"/>
                <a:gd name="T3" fmla="*/ 0 h 15"/>
                <a:gd name="T4" fmla="*/ 2147483647 w 12"/>
                <a:gd name="T5" fmla="*/ 2147483647 h 15"/>
                <a:gd name="T6" fmla="*/ 2147483647 w 12"/>
                <a:gd name="T7" fmla="*/ 2147483647 h 15"/>
                <a:gd name="T8" fmla="*/ 2147483647 w 12"/>
                <a:gd name="T9" fmla="*/ 2147483647 h 15"/>
                <a:gd name="T10" fmla="*/ 2147483647 w 12"/>
                <a:gd name="T11" fmla="*/ 2147483647 h 15"/>
                <a:gd name="T12" fmla="*/ 2147483647 w 12"/>
                <a:gd name="T13" fmla="*/ 2147483647 h 15"/>
                <a:gd name="T14" fmla="*/ 2147483647 w 12"/>
                <a:gd name="T15" fmla="*/ 2147483647 h 15"/>
                <a:gd name="T16" fmla="*/ 2147483647 w 12"/>
                <a:gd name="T17" fmla="*/ 2147483647 h 15"/>
                <a:gd name="T18" fmla="*/ 2147483647 w 12"/>
                <a:gd name="T19" fmla="*/ 2147483647 h 15"/>
                <a:gd name="T20" fmla="*/ 2147483647 w 12"/>
                <a:gd name="T21" fmla="*/ 2147483647 h 15"/>
                <a:gd name="T22" fmla="*/ 2147483647 w 12"/>
                <a:gd name="T23" fmla="*/ 2147483647 h 15"/>
                <a:gd name="T24" fmla="*/ 2147483647 w 12"/>
                <a:gd name="T25" fmla="*/ 2147483647 h 15"/>
                <a:gd name="T26" fmla="*/ 2147483647 w 12"/>
                <a:gd name="T27" fmla="*/ 2147483647 h 15"/>
                <a:gd name="T28" fmla="*/ 2147483647 w 12"/>
                <a:gd name="T29" fmla="*/ 2147483647 h 15"/>
                <a:gd name="T30" fmla="*/ 2147483647 w 12"/>
                <a:gd name="T31" fmla="*/ 2147483647 h 15"/>
                <a:gd name="T32" fmla="*/ 2147483647 w 12"/>
                <a:gd name="T33" fmla="*/ 2147483647 h 15"/>
                <a:gd name="T34" fmla="*/ 2147483647 w 12"/>
                <a:gd name="T35" fmla="*/ 2147483647 h 15"/>
                <a:gd name="T36" fmla="*/ 2147483647 w 12"/>
                <a:gd name="T37" fmla="*/ 2147483647 h 15"/>
                <a:gd name="T38" fmla="*/ 2147483647 w 12"/>
                <a:gd name="T39" fmla="*/ 2147483647 h 15"/>
                <a:gd name="T40" fmla="*/ 2147483647 w 12"/>
                <a:gd name="T41" fmla="*/ 2147483647 h 15"/>
                <a:gd name="T42" fmla="*/ 2147483647 w 12"/>
                <a:gd name="T43" fmla="*/ 2147483647 h 15"/>
                <a:gd name="T44" fmla="*/ 2147483647 w 12"/>
                <a:gd name="T45" fmla="*/ 2147483647 h 15"/>
                <a:gd name="T46" fmla="*/ 0 w 12"/>
                <a:gd name="T47" fmla="*/ 2147483647 h 15"/>
                <a:gd name="T48" fmla="*/ 2147483647 w 12"/>
                <a:gd name="T49" fmla="*/ 0 h 15"/>
                <a:gd name="T50" fmla="*/ 2147483647 w 12"/>
                <a:gd name="T51" fmla="*/ 0 h 15"/>
                <a:gd name="T52" fmla="*/ 2147483647 w 12"/>
                <a:gd name="T53" fmla="*/ 0 h 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"/>
                <a:gd name="T82" fmla="*/ 0 h 15"/>
                <a:gd name="T83" fmla="*/ 12 w 12"/>
                <a:gd name="T84" fmla="*/ 15 h 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" h="15">
                  <a:moveTo>
                    <a:pt x="2" y="0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5" y="3"/>
                  </a:lnTo>
                  <a:lnTo>
                    <a:pt x="7" y="5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7" y="12"/>
                  </a:lnTo>
                  <a:lnTo>
                    <a:pt x="5" y="10"/>
                  </a:lnTo>
                  <a:lnTo>
                    <a:pt x="3" y="9"/>
                  </a:lnTo>
                  <a:lnTo>
                    <a:pt x="2" y="7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01" name="Freeform 4587"/>
            <p:cNvSpPr>
              <a:spLocks/>
            </p:cNvSpPr>
            <p:nvPr/>
          </p:nvSpPr>
          <p:spPr bwMode="auto">
            <a:xfrm>
              <a:off x="3298825" y="6149975"/>
              <a:ext cx="11113" cy="20638"/>
            </a:xfrm>
            <a:custGeom>
              <a:avLst/>
              <a:gdLst>
                <a:gd name="T0" fmla="*/ 2147483647 w 7"/>
                <a:gd name="T1" fmla="*/ 0 h 13"/>
                <a:gd name="T2" fmla="*/ 2147483647 w 7"/>
                <a:gd name="T3" fmla="*/ 2147483647 h 13"/>
                <a:gd name="T4" fmla="*/ 2147483647 w 7"/>
                <a:gd name="T5" fmla="*/ 2147483647 h 13"/>
                <a:gd name="T6" fmla="*/ 2147483647 w 7"/>
                <a:gd name="T7" fmla="*/ 2147483647 h 13"/>
                <a:gd name="T8" fmla="*/ 2147483647 w 7"/>
                <a:gd name="T9" fmla="*/ 2147483647 h 13"/>
                <a:gd name="T10" fmla="*/ 2147483647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0 w 7"/>
                <a:gd name="T17" fmla="*/ 2147483647 h 13"/>
                <a:gd name="T18" fmla="*/ 0 w 7"/>
                <a:gd name="T19" fmla="*/ 2147483647 h 13"/>
                <a:gd name="T20" fmla="*/ 2147483647 w 7"/>
                <a:gd name="T21" fmla="*/ 2147483647 h 13"/>
                <a:gd name="T22" fmla="*/ 2147483647 w 7"/>
                <a:gd name="T23" fmla="*/ 2147483647 h 13"/>
                <a:gd name="T24" fmla="*/ 2147483647 w 7"/>
                <a:gd name="T25" fmla="*/ 2147483647 h 13"/>
                <a:gd name="T26" fmla="*/ 2147483647 w 7"/>
                <a:gd name="T27" fmla="*/ 2147483647 h 13"/>
                <a:gd name="T28" fmla="*/ 2147483647 w 7"/>
                <a:gd name="T29" fmla="*/ 2147483647 h 13"/>
                <a:gd name="T30" fmla="*/ 2147483647 w 7"/>
                <a:gd name="T31" fmla="*/ 2147483647 h 13"/>
                <a:gd name="T32" fmla="*/ 2147483647 w 7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13"/>
                <a:gd name="T53" fmla="*/ 7 w 7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13">
                  <a:moveTo>
                    <a:pt x="3" y="0"/>
                  </a:moveTo>
                  <a:lnTo>
                    <a:pt x="5" y="3"/>
                  </a:lnTo>
                  <a:lnTo>
                    <a:pt x="5" y="5"/>
                  </a:lnTo>
                  <a:lnTo>
                    <a:pt x="7" y="6"/>
                  </a:lnTo>
                  <a:lnTo>
                    <a:pt x="7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02" name="Freeform 4588"/>
            <p:cNvSpPr>
              <a:spLocks/>
            </p:cNvSpPr>
            <p:nvPr/>
          </p:nvSpPr>
          <p:spPr bwMode="auto">
            <a:xfrm>
              <a:off x="3298825" y="6149975"/>
              <a:ext cx="11113" cy="20638"/>
            </a:xfrm>
            <a:custGeom>
              <a:avLst/>
              <a:gdLst>
                <a:gd name="T0" fmla="*/ 2147483647 w 7"/>
                <a:gd name="T1" fmla="*/ 0 h 13"/>
                <a:gd name="T2" fmla="*/ 2147483647 w 7"/>
                <a:gd name="T3" fmla="*/ 2147483647 h 13"/>
                <a:gd name="T4" fmla="*/ 2147483647 w 7"/>
                <a:gd name="T5" fmla="*/ 2147483647 h 13"/>
                <a:gd name="T6" fmla="*/ 2147483647 w 7"/>
                <a:gd name="T7" fmla="*/ 2147483647 h 13"/>
                <a:gd name="T8" fmla="*/ 2147483647 w 7"/>
                <a:gd name="T9" fmla="*/ 2147483647 h 13"/>
                <a:gd name="T10" fmla="*/ 2147483647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0 w 7"/>
                <a:gd name="T17" fmla="*/ 2147483647 h 13"/>
                <a:gd name="T18" fmla="*/ 0 w 7"/>
                <a:gd name="T19" fmla="*/ 2147483647 h 13"/>
                <a:gd name="T20" fmla="*/ 2147483647 w 7"/>
                <a:gd name="T21" fmla="*/ 2147483647 h 13"/>
                <a:gd name="T22" fmla="*/ 2147483647 w 7"/>
                <a:gd name="T23" fmla="*/ 2147483647 h 13"/>
                <a:gd name="T24" fmla="*/ 2147483647 w 7"/>
                <a:gd name="T25" fmla="*/ 2147483647 h 13"/>
                <a:gd name="T26" fmla="*/ 2147483647 w 7"/>
                <a:gd name="T27" fmla="*/ 2147483647 h 13"/>
                <a:gd name="T28" fmla="*/ 2147483647 w 7"/>
                <a:gd name="T29" fmla="*/ 2147483647 h 13"/>
                <a:gd name="T30" fmla="*/ 2147483647 w 7"/>
                <a:gd name="T31" fmla="*/ 2147483647 h 13"/>
                <a:gd name="T32" fmla="*/ 2147483647 w 7"/>
                <a:gd name="T33" fmla="*/ 0 h 13"/>
                <a:gd name="T34" fmla="*/ 2147483647 w 7"/>
                <a:gd name="T35" fmla="*/ 0 h 13"/>
                <a:gd name="T36" fmla="*/ 2147483647 w 7"/>
                <a:gd name="T37" fmla="*/ 0 h 1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13"/>
                <a:gd name="T59" fmla="*/ 7 w 7"/>
                <a:gd name="T60" fmla="*/ 13 h 1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13">
                  <a:moveTo>
                    <a:pt x="3" y="0"/>
                  </a:moveTo>
                  <a:lnTo>
                    <a:pt x="5" y="3"/>
                  </a:lnTo>
                  <a:lnTo>
                    <a:pt x="5" y="5"/>
                  </a:lnTo>
                  <a:lnTo>
                    <a:pt x="7" y="6"/>
                  </a:lnTo>
                  <a:lnTo>
                    <a:pt x="7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03" name="Freeform 4589"/>
            <p:cNvSpPr>
              <a:spLocks/>
            </p:cNvSpPr>
            <p:nvPr/>
          </p:nvSpPr>
          <p:spPr bwMode="auto">
            <a:xfrm>
              <a:off x="3302000" y="6186488"/>
              <a:ext cx="9525" cy="22225"/>
            </a:xfrm>
            <a:custGeom>
              <a:avLst/>
              <a:gdLst>
                <a:gd name="T0" fmla="*/ 2147483647 w 6"/>
                <a:gd name="T1" fmla="*/ 2147483647 h 14"/>
                <a:gd name="T2" fmla="*/ 2147483647 w 6"/>
                <a:gd name="T3" fmla="*/ 2147483647 h 14"/>
                <a:gd name="T4" fmla="*/ 2147483647 w 6"/>
                <a:gd name="T5" fmla="*/ 2147483647 h 14"/>
                <a:gd name="T6" fmla="*/ 2147483647 w 6"/>
                <a:gd name="T7" fmla="*/ 2147483647 h 14"/>
                <a:gd name="T8" fmla="*/ 2147483647 w 6"/>
                <a:gd name="T9" fmla="*/ 2147483647 h 14"/>
                <a:gd name="T10" fmla="*/ 2147483647 w 6"/>
                <a:gd name="T11" fmla="*/ 2147483647 h 14"/>
                <a:gd name="T12" fmla="*/ 2147483647 w 6"/>
                <a:gd name="T13" fmla="*/ 2147483647 h 14"/>
                <a:gd name="T14" fmla="*/ 2147483647 w 6"/>
                <a:gd name="T15" fmla="*/ 2147483647 h 14"/>
                <a:gd name="T16" fmla="*/ 2147483647 w 6"/>
                <a:gd name="T17" fmla="*/ 0 h 14"/>
                <a:gd name="T18" fmla="*/ 2147483647 w 6"/>
                <a:gd name="T19" fmla="*/ 2147483647 h 14"/>
                <a:gd name="T20" fmla="*/ 0 w 6"/>
                <a:gd name="T21" fmla="*/ 2147483647 h 14"/>
                <a:gd name="T22" fmla="*/ 0 w 6"/>
                <a:gd name="T23" fmla="*/ 2147483647 h 14"/>
                <a:gd name="T24" fmla="*/ 0 w 6"/>
                <a:gd name="T25" fmla="*/ 2147483647 h 14"/>
                <a:gd name="T26" fmla="*/ 0 w 6"/>
                <a:gd name="T27" fmla="*/ 2147483647 h 14"/>
                <a:gd name="T28" fmla="*/ 2147483647 w 6"/>
                <a:gd name="T29" fmla="*/ 2147483647 h 14"/>
                <a:gd name="T30" fmla="*/ 2147483647 w 6"/>
                <a:gd name="T31" fmla="*/ 2147483647 h 14"/>
                <a:gd name="T32" fmla="*/ 2147483647 w 6"/>
                <a:gd name="T33" fmla="*/ 2147483647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14"/>
                <a:gd name="T53" fmla="*/ 6 w 6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14">
                  <a:moveTo>
                    <a:pt x="6" y="14"/>
                  </a:moveTo>
                  <a:lnTo>
                    <a:pt x="6" y="12"/>
                  </a:lnTo>
                  <a:lnTo>
                    <a:pt x="5" y="10"/>
                  </a:lnTo>
                  <a:lnTo>
                    <a:pt x="5" y="9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3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04" name="Freeform 4590"/>
            <p:cNvSpPr>
              <a:spLocks/>
            </p:cNvSpPr>
            <p:nvPr/>
          </p:nvSpPr>
          <p:spPr bwMode="auto">
            <a:xfrm>
              <a:off x="3302000" y="6186488"/>
              <a:ext cx="9525" cy="22225"/>
            </a:xfrm>
            <a:custGeom>
              <a:avLst/>
              <a:gdLst>
                <a:gd name="T0" fmla="*/ 2147483647 w 6"/>
                <a:gd name="T1" fmla="*/ 2147483647 h 14"/>
                <a:gd name="T2" fmla="*/ 2147483647 w 6"/>
                <a:gd name="T3" fmla="*/ 2147483647 h 14"/>
                <a:gd name="T4" fmla="*/ 2147483647 w 6"/>
                <a:gd name="T5" fmla="*/ 2147483647 h 14"/>
                <a:gd name="T6" fmla="*/ 2147483647 w 6"/>
                <a:gd name="T7" fmla="*/ 2147483647 h 14"/>
                <a:gd name="T8" fmla="*/ 2147483647 w 6"/>
                <a:gd name="T9" fmla="*/ 2147483647 h 14"/>
                <a:gd name="T10" fmla="*/ 2147483647 w 6"/>
                <a:gd name="T11" fmla="*/ 2147483647 h 14"/>
                <a:gd name="T12" fmla="*/ 2147483647 w 6"/>
                <a:gd name="T13" fmla="*/ 2147483647 h 14"/>
                <a:gd name="T14" fmla="*/ 2147483647 w 6"/>
                <a:gd name="T15" fmla="*/ 2147483647 h 14"/>
                <a:gd name="T16" fmla="*/ 2147483647 w 6"/>
                <a:gd name="T17" fmla="*/ 0 h 14"/>
                <a:gd name="T18" fmla="*/ 2147483647 w 6"/>
                <a:gd name="T19" fmla="*/ 2147483647 h 14"/>
                <a:gd name="T20" fmla="*/ 0 w 6"/>
                <a:gd name="T21" fmla="*/ 2147483647 h 14"/>
                <a:gd name="T22" fmla="*/ 0 w 6"/>
                <a:gd name="T23" fmla="*/ 2147483647 h 14"/>
                <a:gd name="T24" fmla="*/ 0 w 6"/>
                <a:gd name="T25" fmla="*/ 2147483647 h 14"/>
                <a:gd name="T26" fmla="*/ 0 w 6"/>
                <a:gd name="T27" fmla="*/ 2147483647 h 14"/>
                <a:gd name="T28" fmla="*/ 2147483647 w 6"/>
                <a:gd name="T29" fmla="*/ 2147483647 h 14"/>
                <a:gd name="T30" fmla="*/ 2147483647 w 6"/>
                <a:gd name="T31" fmla="*/ 2147483647 h 14"/>
                <a:gd name="T32" fmla="*/ 2147483647 w 6"/>
                <a:gd name="T33" fmla="*/ 2147483647 h 14"/>
                <a:gd name="T34" fmla="*/ 2147483647 w 6"/>
                <a:gd name="T35" fmla="*/ 2147483647 h 14"/>
                <a:gd name="T36" fmla="*/ 2147483647 w 6"/>
                <a:gd name="T37" fmla="*/ 2147483647 h 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14"/>
                <a:gd name="T59" fmla="*/ 6 w 6"/>
                <a:gd name="T60" fmla="*/ 14 h 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14">
                  <a:moveTo>
                    <a:pt x="6" y="14"/>
                  </a:moveTo>
                  <a:lnTo>
                    <a:pt x="6" y="12"/>
                  </a:lnTo>
                  <a:lnTo>
                    <a:pt x="5" y="10"/>
                  </a:lnTo>
                  <a:lnTo>
                    <a:pt x="5" y="9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3" y="14"/>
                  </a:lnTo>
                  <a:lnTo>
                    <a:pt x="6" y="14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05" name="Freeform 4591"/>
            <p:cNvSpPr>
              <a:spLocks/>
            </p:cNvSpPr>
            <p:nvPr/>
          </p:nvSpPr>
          <p:spPr bwMode="auto">
            <a:xfrm>
              <a:off x="3328988" y="6213475"/>
              <a:ext cx="15875" cy="28575"/>
            </a:xfrm>
            <a:custGeom>
              <a:avLst/>
              <a:gdLst>
                <a:gd name="T0" fmla="*/ 2147483647 w 10"/>
                <a:gd name="T1" fmla="*/ 0 h 19"/>
                <a:gd name="T2" fmla="*/ 2147483647 w 10"/>
                <a:gd name="T3" fmla="*/ 0 h 19"/>
                <a:gd name="T4" fmla="*/ 2147483647 w 10"/>
                <a:gd name="T5" fmla="*/ 2147483647 h 19"/>
                <a:gd name="T6" fmla="*/ 2147483647 w 10"/>
                <a:gd name="T7" fmla="*/ 2147483647 h 19"/>
                <a:gd name="T8" fmla="*/ 2147483647 w 10"/>
                <a:gd name="T9" fmla="*/ 2147483647 h 19"/>
                <a:gd name="T10" fmla="*/ 2147483647 w 10"/>
                <a:gd name="T11" fmla="*/ 2147483647 h 19"/>
                <a:gd name="T12" fmla="*/ 2147483647 w 10"/>
                <a:gd name="T13" fmla="*/ 2147483647 h 19"/>
                <a:gd name="T14" fmla="*/ 2147483647 w 10"/>
                <a:gd name="T15" fmla="*/ 2147483647 h 19"/>
                <a:gd name="T16" fmla="*/ 2147483647 w 10"/>
                <a:gd name="T17" fmla="*/ 2147483647 h 19"/>
                <a:gd name="T18" fmla="*/ 2147483647 w 10"/>
                <a:gd name="T19" fmla="*/ 2147483647 h 19"/>
                <a:gd name="T20" fmla="*/ 2147483647 w 10"/>
                <a:gd name="T21" fmla="*/ 2147483647 h 19"/>
                <a:gd name="T22" fmla="*/ 2147483647 w 10"/>
                <a:gd name="T23" fmla="*/ 2147483647 h 19"/>
                <a:gd name="T24" fmla="*/ 2147483647 w 10"/>
                <a:gd name="T25" fmla="*/ 2147483647 h 19"/>
                <a:gd name="T26" fmla="*/ 2147483647 w 10"/>
                <a:gd name="T27" fmla="*/ 2147483647 h 19"/>
                <a:gd name="T28" fmla="*/ 2147483647 w 10"/>
                <a:gd name="T29" fmla="*/ 2147483647 h 19"/>
                <a:gd name="T30" fmla="*/ 2147483647 w 10"/>
                <a:gd name="T31" fmla="*/ 2147483647 h 19"/>
                <a:gd name="T32" fmla="*/ 0 w 10"/>
                <a:gd name="T33" fmla="*/ 2147483647 h 19"/>
                <a:gd name="T34" fmla="*/ 2147483647 w 10"/>
                <a:gd name="T35" fmla="*/ 2147483647 h 19"/>
                <a:gd name="T36" fmla="*/ 2147483647 w 10"/>
                <a:gd name="T37" fmla="*/ 2147483647 h 19"/>
                <a:gd name="T38" fmla="*/ 2147483647 w 10"/>
                <a:gd name="T39" fmla="*/ 2147483647 h 19"/>
                <a:gd name="T40" fmla="*/ 2147483647 w 10"/>
                <a:gd name="T41" fmla="*/ 2147483647 h 19"/>
                <a:gd name="T42" fmla="*/ 2147483647 w 10"/>
                <a:gd name="T43" fmla="*/ 2147483647 h 19"/>
                <a:gd name="T44" fmla="*/ 2147483647 w 10"/>
                <a:gd name="T45" fmla="*/ 2147483647 h 19"/>
                <a:gd name="T46" fmla="*/ 2147483647 w 10"/>
                <a:gd name="T47" fmla="*/ 2147483647 h 19"/>
                <a:gd name="T48" fmla="*/ 2147483647 w 10"/>
                <a:gd name="T49" fmla="*/ 0 h 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"/>
                <a:gd name="T76" fmla="*/ 0 h 19"/>
                <a:gd name="T77" fmla="*/ 10 w 10"/>
                <a:gd name="T78" fmla="*/ 19 h 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" h="19">
                  <a:moveTo>
                    <a:pt x="10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06" name="Freeform 4592"/>
            <p:cNvSpPr>
              <a:spLocks/>
            </p:cNvSpPr>
            <p:nvPr/>
          </p:nvSpPr>
          <p:spPr bwMode="auto">
            <a:xfrm>
              <a:off x="3328988" y="6213475"/>
              <a:ext cx="15875" cy="28575"/>
            </a:xfrm>
            <a:custGeom>
              <a:avLst/>
              <a:gdLst>
                <a:gd name="T0" fmla="*/ 2147483647 w 10"/>
                <a:gd name="T1" fmla="*/ 0 h 19"/>
                <a:gd name="T2" fmla="*/ 2147483647 w 10"/>
                <a:gd name="T3" fmla="*/ 0 h 19"/>
                <a:gd name="T4" fmla="*/ 2147483647 w 10"/>
                <a:gd name="T5" fmla="*/ 2147483647 h 19"/>
                <a:gd name="T6" fmla="*/ 2147483647 w 10"/>
                <a:gd name="T7" fmla="*/ 2147483647 h 19"/>
                <a:gd name="T8" fmla="*/ 2147483647 w 10"/>
                <a:gd name="T9" fmla="*/ 2147483647 h 19"/>
                <a:gd name="T10" fmla="*/ 2147483647 w 10"/>
                <a:gd name="T11" fmla="*/ 2147483647 h 19"/>
                <a:gd name="T12" fmla="*/ 2147483647 w 10"/>
                <a:gd name="T13" fmla="*/ 2147483647 h 19"/>
                <a:gd name="T14" fmla="*/ 2147483647 w 10"/>
                <a:gd name="T15" fmla="*/ 2147483647 h 19"/>
                <a:gd name="T16" fmla="*/ 2147483647 w 10"/>
                <a:gd name="T17" fmla="*/ 2147483647 h 19"/>
                <a:gd name="T18" fmla="*/ 2147483647 w 10"/>
                <a:gd name="T19" fmla="*/ 2147483647 h 19"/>
                <a:gd name="T20" fmla="*/ 2147483647 w 10"/>
                <a:gd name="T21" fmla="*/ 2147483647 h 19"/>
                <a:gd name="T22" fmla="*/ 2147483647 w 10"/>
                <a:gd name="T23" fmla="*/ 2147483647 h 19"/>
                <a:gd name="T24" fmla="*/ 2147483647 w 10"/>
                <a:gd name="T25" fmla="*/ 2147483647 h 19"/>
                <a:gd name="T26" fmla="*/ 2147483647 w 10"/>
                <a:gd name="T27" fmla="*/ 2147483647 h 19"/>
                <a:gd name="T28" fmla="*/ 2147483647 w 10"/>
                <a:gd name="T29" fmla="*/ 2147483647 h 19"/>
                <a:gd name="T30" fmla="*/ 2147483647 w 10"/>
                <a:gd name="T31" fmla="*/ 2147483647 h 19"/>
                <a:gd name="T32" fmla="*/ 0 w 10"/>
                <a:gd name="T33" fmla="*/ 2147483647 h 19"/>
                <a:gd name="T34" fmla="*/ 2147483647 w 10"/>
                <a:gd name="T35" fmla="*/ 2147483647 h 19"/>
                <a:gd name="T36" fmla="*/ 2147483647 w 10"/>
                <a:gd name="T37" fmla="*/ 2147483647 h 19"/>
                <a:gd name="T38" fmla="*/ 2147483647 w 10"/>
                <a:gd name="T39" fmla="*/ 2147483647 h 19"/>
                <a:gd name="T40" fmla="*/ 2147483647 w 10"/>
                <a:gd name="T41" fmla="*/ 2147483647 h 19"/>
                <a:gd name="T42" fmla="*/ 2147483647 w 10"/>
                <a:gd name="T43" fmla="*/ 2147483647 h 19"/>
                <a:gd name="T44" fmla="*/ 2147483647 w 10"/>
                <a:gd name="T45" fmla="*/ 2147483647 h 19"/>
                <a:gd name="T46" fmla="*/ 2147483647 w 10"/>
                <a:gd name="T47" fmla="*/ 2147483647 h 19"/>
                <a:gd name="T48" fmla="*/ 2147483647 w 10"/>
                <a:gd name="T49" fmla="*/ 0 h 19"/>
                <a:gd name="T50" fmla="*/ 2147483647 w 10"/>
                <a:gd name="T51" fmla="*/ 0 h 19"/>
                <a:gd name="T52" fmla="*/ 2147483647 w 10"/>
                <a:gd name="T53" fmla="*/ 0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"/>
                <a:gd name="T82" fmla="*/ 0 h 19"/>
                <a:gd name="T83" fmla="*/ 10 w 10"/>
                <a:gd name="T84" fmla="*/ 19 h 1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" h="19">
                  <a:moveTo>
                    <a:pt x="10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0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07" name="Freeform 4593"/>
            <p:cNvSpPr>
              <a:spLocks/>
            </p:cNvSpPr>
            <p:nvPr/>
          </p:nvSpPr>
          <p:spPr bwMode="auto">
            <a:xfrm>
              <a:off x="3363913" y="6230938"/>
              <a:ext cx="12700" cy="7937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2147483647 h 3"/>
                <a:gd name="T4" fmla="*/ 2147483647 w 8"/>
                <a:gd name="T5" fmla="*/ 2147483647 h 3"/>
                <a:gd name="T6" fmla="*/ 2147483647 w 8"/>
                <a:gd name="T7" fmla="*/ 2147483647 h 3"/>
                <a:gd name="T8" fmla="*/ 2147483647 w 8"/>
                <a:gd name="T9" fmla="*/ 2147483647 h 3"/>
                <a:gd name="T10" fmla="*/ 2147483647 w 8"/>
                <a:gd name="T11" fmla="*/ 2147483647 h 3"/>
                <a:gd name="T12" fmla="*/ 2147483647 w 8"/>
                <a:gd name="T13" fmla="*/ 2147483647 h 3"/>
                <a:gd name="T14" fmla="*/ 2147483647 w 8"/>
                <a:gd name="T15" fmla="*/ 2147483647 h 3"/>
                <a:gd name="T16" fmla="*/ 2147483647 w 8"/>
                <a:gd name="T17" fmla="*/ 2147483647 h 3"/>
                <a:gd name="T18" fmla="*/ 2147483647 w 8"/>
                <a:gd name="T19" fmla="*/ 2147483647 h 3"/>
                <a:gd name="T20" fmla="*/ 2147483647 w 8"/>
                <a:gd name="T21" fmla="*/ 2147483647 h 3"/>
                <a:gd name="T22" fmla="*/ 2147483647 w 8"/>
                <a:gd name="T23" fmla="*/ 2147483647 h 3"/>
                <a:gd name="T24" fmla="*/ 2147483647 w 8"/>
                <a:gd name="T25" fmla="*/ 2147483647 h 3"/>
                <a:gd name="T26" fmla="*/ 2147483647 w 8"/>
                <a:gd name="T27" fmla="*/ 0 h 3"/>
                <a:gd name="T28" fmla="*/ 2147483647 w 8"/>
                <a:gd name="T29" fmla="*/ 0 h 3"/>
                <a:gd name="T30" fmla="*/ 2147483647 w 8"/>
                <a:gd name="T31" fmla="*/ 0 h 3"/>
                <a:gd name="T32" fmla="*/ 0 w 8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3"/>
                <a:gd name="T53" fmla="*/ 8 w 8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3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6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08" name="Freeform 4594"/>
            <p:cNvSpPr>
              <a:spLocks/>
            </p:cNvSpPr>
            <p:nvPr/>
          </p:nvSpPr>
          <p:spPr bwMode="auto">
            <a:xfrm>
              <a:off x="3363913" y="6230938"/>
              <a:ext cx="12700" cy="7937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2147483647 h 3"/>
                <a:gd name="T4" fmla="*/ 2147483647 w 8"/>
                <a:gd name="T5" fmla="*/ 2147483647 h 3"/>
                <a:gd name="T6" fmla="*/ 2147483647 w 8"/>
                <a:gd name="T7" fmla="*/ 2147483647 h 3"/>
                <a:gd name="T8" fmla="*/ 2147483647 w 8"/>
                <a:gd name="T9" fmla="*/ 2147483647 h 3"/>
                <a:gd name="T10" fmla="*/ 2147483647 w 8"/>
                <a:gd name="T11" fmla="*/ 2147483647 h 3"/>
                <a:gd name="T12" fmla="*/ 2147483647 w 8"/>
                <a:gd name="T13" fmla="*/ 2147483647 h 3"/>
                <a:gd name="T14" fmla="*/ 2147483647 w 8"/>
                <a:gd name="T15" fmla="*/ 2147483647 h 3"/>
                <a:gd name="T16" fmla="*/ 2147483647 w 8"/>
                <a:gd name="T17" fmla="*/ 2147483647 h 3"/>
                <a:gd name="T18" fmla="*/ 2147483647 w 8"/>
                <a:gd name="T19" fmla="*/ 2147483647 h 3"/>
                <a:gd name="T20" fmla="*/ 2147483647 w 8"/>
                <a:gd name="T21" fmla="*/ 2147483647 h 3"/>
                <a:gd name="T22" fmla="*/ 2147483647 w 8"/>
                <a:gd name="T23" fmla="*/ 2147483647 h 3"/>
                <a:gd name="T24" fmla="*/ 2147483647 w 8"/>
                <a:gd name="T25" fmla="*/ 2147483647 h 3"/>
                <a:gd name="T26" fmla="*/ 2147483647 w 8"/>
                <a:gd name="T27" fmla="*/ 0 h 3"/>
                <a:gd name="T28" fmla="*/ 2147483647 w 8"/>
                <a:gd name="T29" fmla="*/ 0 h 3"/>
                <a:gd name="T30" fmla="*/ 2147483647 w 8"/>
                <a:gd name="T31" fmla="*/ 0 h 3"/>
                <a:gd name="T32" fmla="*/ 0 w 8"/>
                <a:gd name="T33" fmla="*/ 0 h 3"/>
                <a:gd name="T34" fmla="*/ 0 w 8"/>
                <a:gd name="T35" fmla="*/ 0 h 3"/>
                <a:gd name="T36" fmla="*/ 0 w 8"/>
                <a:gd name="T37" fmla="*/ 0 h 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3"/>
                <a:gd name="T59" fmla="*/ 8 w 8"/>
                <a:gd name="T60" fmla="*/ 3 h 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3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6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09" name="Freeform 4595"/>
            <p:cNvSpPr>
              <a:spLocks/>
            </p:cNvSpPr>
            <p:nvPr/>
          </p:nvSpPr>
          <p:spPr bwMode="auto">
            <a:xfrm>
              <a:off x="5129213" y="4530725"/>
              <a:ext cx="15875" cy="15875"/>
            </a:xfrm>
            <a:custGeom>
              <a:avLst/>
              <a:gdLst>
                <a:gd name="T0" fmla="*/ 0 w 10"/>
                <a:gd name="T1" fmla="*/ 2147483647 h 10"/>
                <a:gd name="T2" fmla="*/ 2147483647 w 10"/>
                <a:gd name="T3" fmla="*/ 0 h 10"/>
                <a:gd name="T4" fmla="*/ 2147483647 w 10"/>
                <a:gd name="T5" fmla="*/ 0 h 10"/>
                <a:gd name="T6" fmla="*/ 2147483647 w 10"/>
                <a:gd name="T7" fmla="*/ 0 h 10"/>
                <a:gd name="T8" fmla="*/ 2147483647 w 10"/>
                <a:gd name="T9" fmla="*/ 0 h 10"/>
                <a:gd name="T10" fmla="*/ 2147483647 w 10"/>
                <a:gd name="T11" fmla="*/ 0 h 10"/>
                <a:gd name="T12" fmla="*/ 2147483647 w 10"/>
                <a:gd name="T13" fmla="*/ 2147483647 h 10"/>
                <a:gd name="T14" fmla="*/ 2147483647 w 10"/>
                <a:gd name="T15" fmla="*/ 2147483647 h 10"/>
                <a:gd name="T16" fmla="*/ 2147483647 w 10"/>
                <a:gd name="T17" fmla="*/ 2147483647 h 10"/>
                <a:gd name="T18" fmla="*/ 2147483647 w 10"/>
                <a:gd name="T19" fmla="*/ 2147483647 h 10"/>
                <a:gd name="T20" fmla="*/ 2147483647 w 10"/>
                <a:gd name="T21" fmla="*/ 2147483647 h 10"/>
                <a:gd name="T22" fmla="*/ 0 w 10"/>
                <a:gd name="T23" fmla="*/ 2147483647 h 10"/>
                <a:gd name="T24" fmla="*/ 0 w 10"/>
                <a:gd name="T25" fmla="*/ 2147483647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"/>
                <a:gd name="T40" fmla="*/ 0 h 10"/>
                <a:gd name="T41" fmla="*/ 10 w 1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" h="10">
                  <a:moveTo>
                    <a:pt x="0" y="7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10" name="Freeform 4596"/>
            <p:cNvSpPr>
              <a:spLocks/>
            </p:cNvSpPr>
            <p:nvPr/>
          </p:nvSpPr>
          <p:spPr bwMode="auto">
            <a:xfrm>
              <a:off x="5129213" y="4530725"/>
              <a:ext cx="15875" cy="15875"/>
            </a:xfrm>
            <a:custGeom>
              <a:avLst/>
              <a:gdLst>
                <a:gd name="T0" fmla="*/ 0 w 10"/>
                <a:gd name="T1" fmla="*/ 2147483647 h 10"/>
                <a:gd name="T2" fmla="*/ 2147483647 w 10"/>
                <a:gd name="T3" fmla="*/ 0 h 10"/>
                <a:gd name="T4" fmla="*/ 2147483647 w 10"/>
                <a:gd name="T5" fmla="*/ 0 h 10"/>
                <a:gd name="T6" fmla="*/ 2147483647 w 10"/>
                <a:gd name="T7" fmla="*/ 0 h 10"/>
                <a:gd name="T8" fmla="*/ 2147483647 w 10"/>
                <a:gd name="T9" fmla="*/ 0 h 10"/>
                <a:gd name="T10" fmla="*/ 2147483647 w 10"/>
                <a:gd name="T11" fmla="*/ 0 h 10"/>
                <a:gd name="T12" fmla="*/ 2147483647 w 10"/>
                <a:gd name="T13" fmla="*/ 0 h 10"/>
                <a:gd name="T14" fmla="*/ 2147483647 w 10"/>
                <a:gd name="T15" fmla="*/ 2147483647 h 10"/>
                <a:gd name="T16" fmla="*/ 2147483647 w 10"/>
                <a:gd name="T17" fmla="*/ 2147483647 h 10"/>
                <a:gd name="T18" fmla="*/ 2147483647 w 10"/>
                <a:gd name="T19" fmla="*/ 2147483647 h 10"/>
                <a:gd name="T20" fmla="*/ 2147483647 w 10"/>
                <a:gd name="T21" fmla="*/ 2147483647 h 10"/>
                <a:gd name="T22" fmla="*/ 2147483647 w 10"/>
                <a:gd name="T23" fmla="*/ 2147483647 h 10"/>
                <a:gd name="T24" fmla="*/ 2147483647 w 10"/>
                <a:gd name="T25" fmla="*/ 2147483647 h 10"/>
                <a:gd name="T26" fmla="*/ 0 w 10"/>
                <a:gd name="T27" fmla="*/ 2147483647 h 10"/>
                <a:gd name="T28" fmla="*/ 0 w 10"/>
                <a:gd name="T29" fmla="*/ 2147483647 h 10"/>
                <a:gd name="T30" fmla="*/ 0 w 10"/>
                <a:gd name="T31" fmla="*/ 2147483647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0"/>
                <a:gd name="T50" fmla="*/ 10 w 10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0">
                  <a:moveTo>
                    <a:pt x="0" y="7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11" name="Freeform 4597"/>
            <p:cNvSpPr>
              <a:spLocks/>
            </p:cNvSpPr>
            <p:nvPr/>
          </p:nvSpPr>
          <p:spPr bwMode="auto">
            <a:xfrm>
              <a:off x="4325938" y="4678363"/>
              <a:ext cx="49212" cy="28575"/>
            </a:xfrm>
            <a:custGeom>
              <a:avLst/>
              <a:gdLst>
                <a:gd name="T0" fmla="*/ 0 w 31"/>
                <a:gd name="T1" fmla="*/ 0 h 19"/>
                <a:gd name="T2" fmla="*/ 2147483647 w 31"/>
                <a:gd name="T3" fmla="*/ 2147483647 h 19"/>
                <a:gd name="T4" fmla="*/ 2147483647 w 31"/>
                <a:gd name="T5" fmla="*/ 2147483647 h 19"/>
                <a:gd name="T6" fmla="*/ 2147483647 w 31"/>
                <a:gd name="T7" fmla="*/ 2147483647 h 19"/>
                <a:gd name="T8" fmla="*/ 2147483647 w 31"/>
                <a:gd name="T9" fmla="*/ 2147483647 h 19"/>
                <a:gd name="T10" fmla="*/ 2147483647 w 31"/>
                <a:gd name="T11" fmla="*/ 2147483647 h 19"/>
                <a:gd name="T12" fmla="*/ 2147483647 w 31"/>
                <a:gd name="T13" fmla="*/ 2147483647 h 19"/>
                <a:gd name="T14" fmla="*/ 2147483647 w 31"/>
                <a:gd name="T15" fmla="*/ 2147483647 h 19"/>
                <a:gd name="T16" fmla="*/ 2147483647 w 31"/>
                <a:gd name="T17" fmla="*/ 2147483647 h 19"/>
                <a:gd name="T18" fmla="*/ 2147483647 w 31"/>
                <a:gd name="T19" fmla="*/ 2147483647 h 19"/>
                <a:gd name="T20" fmla="*/ 2147483647 w 31"/>
                <a:gd name="T21" fmla="*/ 2147483647 h 19"/>
                <a:gd name="T22" fmla="*/ 2147483647 w 31"/>
                <a:gd name="T23" fmla="*/ 2147483647 h 19"/>
                <a:gd name="T24" fmla="*/ 2147483647 w 31"/>
                <a:gd name="T25" fmla="*/ 2147483647 h 19"/>
                <a:gd name="T26" fmla="*/ 2147483647 w 31"/>
                <a:gd name="T27" fmla="*/ 2147483647 h 19"/>
                <a:gd name="T28" fmla="*/ 2147483647 w 31"/>
                <a:gd name="T29" fmla="*/ 2147483647 h 19"/>
                <a:gd name="T30" fmla="*/ 0 w 31"/>
                <a:gd name="T31" fmla="*/ 2147483647 h 19"/>
                <a:gd name="T32" fmla="*/ 0 w 31"/>
                <a:gd name="T33" fmla="*/ 2147483647 h 19"/>
                <a:gd name="T34" fmla="*/ 0 w 31"/>
                <a:gd name="T35" fmla="*/ 2147483647 h 19"/>
                <a:gd name="T36" fmla="*/ 0 w 31"/>
                <a:gd name="T37" fmla="*/ 2147483647 h 19"/>
                <a:gd name="T38" fmla="*/ 0 w 31"/>
                <a:gd name="T39" fmla="*/ 2147483647 h 19"/>
                <a:gd name="T40" fmla="*/ 0 w 31"/>
                <a:gd name="T41" fmla="*/ 2147483647 h 19"/>
                <a:gd name="T42" fmla="*/ 2147483647 w 31"/>
                <a:gd name="T43" fmla="*/ 2147483647 h 19"/>
                <a:gd name="T44" fmla="*/ 2147483647 w 31"/>
                <a:gd name="T45" fmla="*/ 2147483647 h 19"/>
                <a:gd name="T46" fmla="*/ 0 w 31"/>
                <a:gd name="T47" fmla="*/ 2147483647 h 19"/>
                <a:gd name="T48" fmla="*/ 0 w 31"/>
                <a:gd name="T49" fmla="*/ 0 h 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"/>
                <a:gd name="T76" fmla="*/ 0 h 19"/>
                <a:gd name="T77" fmla="*/ 31 w 31"/>
                <a:gd name="T78" fmla="*/ 19 h 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" h="19">
                  <a:moveTo>
                    <a:pt x="0" y="0"/>
                  </a:moveTo>
                  <a:lnTo>
                    <a:pt x="5" y="2"/>
                  </a:lnTo>
                  <a:lnTo>
                    <a:pt x="11" y="2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2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31" y="14"/>
                  </a:lnTo>
                  <a:lnTo>
                    <a:pt x="28" y="15"/>
                  </a:lnTo>
                  <a:lnTo>
                    <a:pt x="22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12" name="Freeform 4598"/>
            <p:cNvSpPr>
              <a:spLocks/>
            </p:cNvSpPr>
            <p:nvPr/>
          </p:nvSpPr>
          <p:spPr bwMode="auto">
            <a:xfrm>
              <a:off x="4325938" y="4678363"/>
              <a:ext cx="49212" cy="28575"/>
            </a:xfrm>
            <a:custGeom>
              <a:avLst/>
              <a:gdLst>
                <a:gd name="T0" fmla="*/ 0 w 31"/>
                <a:gd name="T1" fmla="*/ 0 h 19"/>
                <a:gd name="T2" fmla="*/ 2147483647 w 31"/>
                <a:gd name="T3" fmla="*/ 2147483647 h 19"/>
                <a:gd name="T4" fmla="*/ 2147483647 w 31"/>
                <a:gd name="T5" fmla="*/ 2147483647 h 19"/>
                <a:gd name="T6" fmla="*/ 2147483647 w 31"/>
                <a:gd name="T7" fmla="*/ 2147483647 h 19"/>
                <a:gd name="T8" fmla="*/ 2147483647 w 31"/>
                <a:gd name="T9" fmla="*/ 2147483647 h 19"/>
                <a:gd name="T10" fmla="*/ 2147483647 w 31"/>
                <a:gd name="T11" fmla="*/ 2147483647 h 19"/>
                <a:gd name="T12" fmla="*/ 2147483647 w 31"/>
                <a:gd name="T13" fmla="*/ 2147483647 h 19"/>
                <a:gd name="T14" fmla="*/ 2147483647 w 31"/>
                <a:gd name="T15" fmla="*/ 2147483647 h 19"/>
                <a:gd name="T16" fmla="*/ 2147483647 w 31"/>
                <a:gd name="T17" fmla="*/ 2147483647 h 19"/>
                <a:gd name="T18" fmla="*/ 2147483647 w 31"/>
                <a:gd name="T19" fmla="*/ 2147483647 h 19"/>
                <a:gd name="T20" fmla="*/ 2147483647 w 31"/>
                <a:gd name="T21" fmla="*/ 2147483647 h 19"/>
                <a:gd name="T22" fmla="*/ 2147483647 w 31"/>
                <a:gd name="T23" fmla="*/ 2147483647 h 19"/>
                <a:gd name="T24" fmla="*/ 2147483647 w 31"/>
                <a:gd name="T25" fmla="*/ 2147483647 h 19"/>
                <a:gd name="T26" fmla="*/ 2147483647 w 31"/>
                <a:gd name="T27" fmla="*/ 2147483647 h 19"/>
                <a:gd name="T28" fmla="*/ 2147483647 w 31"/>
                <a:gd name="T29" fmla="*/ 2147483647 h 19"/>
                <a:gd name="T30" fmla="*/ 0 w 31"/>
                <a:gd name="T31" fmla="*/ 2147483647 h 19"/>
                <a:gd name="T32" fmla="*/ 0 w 31"/>
                <a:gd name="T33" fmla="*/ 2147483647 h 19"/>
                <a:gd name="T34" fmla="*/ 0 w 31"/>
                <a:gd name="T35" fmla="*/ 2147483647 h 19"/>
                <a:gd name="T36" fmla="*/ 0 w 31"/>
                <a:gd name="T37" fmla="*/ 2147483647 h 19"/>
                <a:gd name="T38" fmla="*/ 0 w 31"/>
                <a:gd name="T39" fmla="*/ 2147483647 h 19"/>
                <a:gd name="T40" fmla="*/ 0 w 31"/>
                <a:gd name="T41" fmla="*/ 2147483647 h 19"/>
                <a:gd name="T42" fmla="*/ 2147483647 w 31"/>
                <a:gd name="T43" fmla="*/ 2147483647 h 19"/>
                <a:gd name="T44" fmla="*/ 2147483647 w 31"/>
                <a:gd name="T45" fmla="*/ 2147483647 h 19"/>
                <a:gd name="T46" fmla="*/ 0 w 31"/>
                <a:gd name="T47" fmla="*/ 2147483647 h 19"/>
                <a:gd name="T48" fmla="*/ 0 w 31"/>
                <a:gd name="T49" fmla="*/ 0 h 19"/>
                <a:gd name="T50" fmla="*/ 0 w 31"/>
                <a:gd name="T51" fmla="*/ 0 h 19"/>
                <a:gd name="T52" fmla="*/ 0 w 31"/>
                <a:gd name="T53" fmla="*/ 0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1"/>
                <a:gd name="T82" fmla="*/ 0 h 19"/>
                <a:gd name="T83" fmla="*/ 31 w 31"/>
                <a:gd name="T84" fmla="*/ 19 h 1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1" h="19">
                  <a:moveTo>
                    <a:pt x="0" y="0"/>
                  </a:moveTo>
                  <a:lnTo>
                    <a:pt x="5" y="2"/>
                  </a:lnTo>
                  <a:lnTo>
                    <a:pt x="11" y="2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2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31" y="14"/>
                  </a:lnTo>
                  <a:lnTo>
                    <a:pt x="28" y="15"/>
                  </a:lnTo>
                  <a:lnTo>
                    <a:pt x="22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13" name="Freeform 4599"/>
            <p:cNvSpPr>
              <a:spLocks/>
            </p:cNvSpPr>
            <p:nvPr/>
          </p:nvSpPr>
          <p:spPr bwMode="auto">
            <a:xfrm>
              <a:off x="4337050" y="4613275"/>
              <a:ext cx="28575" cy="22225"/>
            </a:xfrm>
            <a:custGeom>
              <a:avLst/>
              <a:gdLst>
                <a:gd name="T0" fmla="*/ 2147483647 w 19"/>
                <a:gd name="T1" fmla="*/ 0 h 15"/>
                <a:gd name="T2" fmla="*/ 2147483647 w 19"/>
                <a:gd name="T3" fmla="*/ 2147483647 h 15"/>
                <a:gd name="T4" fmla="*/ 2147483647 w 19"/>
                <a:gd name="T5" fmla="*/ 2147483647 h 15"/>
                <a:gd name="T6" fmla="*/ 2147483647 w 19"/>
                <a:gd name="T7" fmla="*/ 2147483647 h 15"/>
                <a:gd name="T8" fmla="*/ 2147483647 w 19"/>
                <a:gd name="T9" fmla="*/ 2147483647 h 15"/>
                <a:gd name="T10" fmla="*/ 2147483647 w 19"/>
                <a:gd name="T11" fmla="*/ 2147483647 h 15"/>
                <a:gd name="T12" fmla="*/ 2147483647 w 19"/>
                <a:gd name="T13" fmla="*/ 2147483647 h 15"/>
                <a:gd name="T14" fmla="*/ 2147483647 w 19"/>
                <a:gd name="T15" fmla="*/ 2147483647 h 15"/>
                <a:gd name="T16" fmla="*/ 2147483647 w 19"/>
                <a:gd name="T17" fmla="*/ 2147483647 h 15"/>
                <a:gd name="T18" fmla="*/ 0 w 19"/>
                <a:gd name="T19" fmla="*/ 2147483647 h 15"/>
                <a:gd name="T20" fmla="*/ 2147483647 w 19"/>
                <a:gd name="T21" fmla="*/ 2147483647 h 15"/>
                <a:gd name="T22" fmla="*/ 2147483647 w 19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"/>
                <a:gd name="T37" fmla="*/ 0 h 15"/>
                <a:gd name="T38" fmla="*/ 19 w 19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" h="15">
                  <a:moveTo>
                    <a:pt x="10" y="0"/>
                  </a:moveTo>
                  <a:lnTo>
                    <a:pt x="12" y="2"/>
                  </a:lnTo>
                  <a:lnTo>
                    <a:pt x="15" y="3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0" y="13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14" name="Freeform 4600"/>
            <p:cNvSpPr>
              <a:spLocks/>
            </p:cNvSpPr>
            <p:nvPr/>
          </p:nvSpPr>
          <p:spPr bwMode="auto">
            <a:xfrm>
              <a:off x="4337050" y="4613275"/>
              <a:ext cx="28575" cy="22225"/>
            </a:xfrm>
            <a:custGeom>
              <a:avLst/>
              <a:gdLst>
                <a:gd name="T0" fmla="*/ 2147483647 w 19"/>
                <a:gd name="T1" fmla="*/ 0 h 15"/>
                <a:gd name="T2" fmla="*/ 2147483647 w 19"/>
                <a:gd name="T3" fmla="*/ 2147483647 h 15"/>
                <a:gd name="T4" fmla="*/ 2147483647 w 19"/>
                <a:gd name="T5" fmla="*/ 2147483647 h 15"/>
                <a:gd name="T6" fmla="*/ 2147483647 w 19"/>
                <a:gd name="T7" fmla="*/ 2147483647 h 15"/>
                <a:gd name="T8" fmla="*/ 2147483647 w 19"/>
                <a:gd name="T9" fmla="*/ 2147483647 h 15"/>
                <a:gd name="T10" fmla="*/ 2147483647 w 19"/>
                <a:gd name="T11" fmla="*/ 2147483647 h 15"/>
                <a:gd name="T12" fmla="*/ 2147483647 w 19"/>
                <a:gd name="T13" fmla="*/ 2147483647 h 15"/>
                <a:gd name="T14" fmla="*/ 2147483647 w 19"/>
                <a:gd name="T15" fmla="*/ 2147483647 h 15"/>
                <a:gd name="T16" fmla="*/ 2147483647 w 19"/>
                <a:gd name="T17" fmla="*/ 2147483647 h 15"/>
                <a:gd name="T18" fmla="*/ 2147483647 w 19"/>
                <a:gd name="T19" fmla="*/ 2147483647 h 15"/>
                <a:gd name="T20" fmla="*/ 0 w 19"/>
                <a:gd name="T21" fmla="*/ 2147483647 h 15"/>
                <a:gd name="T22" fmla="*/ 2147483647 w 19"/>
                <a:gd name="T23" fmla="*/ 2147483647 h 15"/>
                <a:gd name="T24" fmla="*/ 2147483647 w 19"/>
                <a:gd name="T25" fmla="*/ 0 h 15"/>
                <a:gd name="T26" fmla="*/ 2147483647 w 19"/>
                <a:gd name="T27" fmla="*/ 0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15"/>
                <a:gd name="T44" fmla="*/ 19 w 19"/>
                <a:gd name="T45" fmla="*/ 15 h 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15">
                  <a:moveTo>
                    <a:pt x="10" y="0"/>
                  </a:moveTo>
                  <a:lnTo>
                    <a:pt x="12" y="2"/>
                  </a:lnTo>
                  <a:lnTo>
                    <a:pt x="15" y="3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0" y="13"/>
                  </a:lnTo>
                  <a:lnTo>
                    <a:pt x="7" y="3"/>
                  </a:lnTo>
                  <a:lnTo>
                    <a:pt x="10" y="0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15" name="Freeform 4601"/>
            <p:cNvSpPr>
              <a:spLocks/>
            </p:cNvSpPr>
            <p:nvPr/>
          </p:nvSpPr>
          <p:spPr bwMode="auto">
            <a:xfrm>
              <a:off x="4102100" y="4479925"/>
              <a:ext cx="47625" cy="31750"/>
            </a:xfrm>
            <a:custGeom>
              <a:avLst/>
              <a:gdLst>
                <a:gd name="T0" fmla="*/ 0 w 31"/>
                <a:gd name="T1" fmla="*/ 0 h 19"/>
                <a:gd name="T2" fmla="*/ 2147483647 w 31"/>
                <a:gd name="T3" fmla="*/ 0 h 19"/>
                <a:gd name="T4" fmla="*/ 2147483647 w 31"/>
                <a:gd name="T5" fmla="*/ 2147483647 h 19"/>
                <a:gd name="T6" fmla="*/ 2147483647 w 31"/>
                <a:gd name="T7" fmla="*/ 2147483647 h 19"/>
                <a:gd name="T8" fmla="*/ 2147483647 w 31"/>
                <a:gd name="T9" fmla="*/ 2147483647 h 19"/>
                <a:gd name="T10" fmla="*/ 2147483647 w 31"/>
                <a:gd name="T11" fmla="*/ 2147483647 h 19"/>
                <a:gd name="T12" fmla="*/ 2147483647 w 31"/>
                <a:gd name="T13" fmla="*/ 2147483647 h 19"/>
                <a:gd name="T14" fmla="*/ 2147483647 w 31"/>
                <a:gd name="T15" fmla="*/ 2147483647 h 19"/>
                <a:gd name="T16" fmla="*/ 2147483647 w 31"/>
                <a:gd name="T17" fmla="*/ 2147483647 h 19"/>
                <a:gd name="T18" fmla="*/ 2147483647 w 31"/>
                <a:gd name="T19" fmla="*/ 2147483647 h 19"/>
                <a:gd name="T20" fmla="*/ 2147483647 w 31"/>
                <a:gd name="T21" fmla="*/ 2147483647 h 19"/>
                <a:gd name="T22" fmla="*/ 2147483647 w 31"/>
                <a:gd name="T23" fmla="*/ 2147483647 h 19"/>
                <a:gd name="T24" fmla="*/ 2147483647 w 31"/>
                <a:gd name="T25" fmla="*/ 2147483647 h 19"/>
                <a:gd name="T26" fmla="*/ 2147483647 w 31"/>
                <a:gd name="T27" fmla="*/ 2147483647 h 19"/>
                <a:gd name="T28" fmla="*/ 2147483647 w 31"/>
                <a:gd name="T29" fmla="*/ 2147483647 h 19"/>
                <a:gd name="T30" fmla="*/ 2147483647 w 31"/>
                <a:gd name="T31" fmla="*/ 2147483647 h 19"/>
                <a:gd name="T32" fmla="*/ 2147483647 w 31"/>
                <a:gd name="T33" fmla="*/ 2147483647 h 19"/>
                <a:gd name="T34" fmla="*/ 2147483647 w 31"/>
                <a:gd name="T35" fmla="*/ 2147483647 h 19"/>
                <a:gd name="T36" fmla="*/ 2147483647 w 31"/>
                <a:gd name="T37" fmla="*/ 2147483647 h 19"/>
                <a:gd name="T38" fmla="*/ 2147483647 w 31"/>
                <a:gd name="T39" fmla="*/ 2147483647 h 19"/>
                <a:gd name="T40" fmla="*/ 2147483647 w 31"/>
                <a:gd name="T41" fmla="*/ 2147483647 h 19"/>
                <a:gd name="T42" fmla="*/ 2147483647 w 31"/>
                <a:gd name="T43" fmla="*/ 2147483647 h 19"/>
                <a:gd name="T44" fmla="*/ 2147483647 w 31"/>
                <a:gd name="T45" fmla="*/ 2147483647 h 19"/>
                <a:gd name="T46" fmla="*/ 2147483647 w 31"/>
                <a:gd name="T47" fmla="*/ 2147483647 h 19"/>
                <a:gd name="T48" fmla="*/ 2147483647 w 31"/>
                <a:gd name="T49" fmla="*/ 2147483647 h 19"/>
                <a:gd name="T50" fmla="*/ 0 w 31"/>
                <a:gd name="T51" fmla="*/ 2147483647 h 19"/>
                <a:gd name="T52" fmla="*/ 0 w 31"/>
                <a:gd name="T53" fmla="*/ 0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1"/>
                <a:gd name="T82" fmla="*/ 0 h 19"/>
                <a:gd name="T83" fmla="*/ 31 w 31"/>
                <a:gd name="T84" fmla="*/ 19 h 1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1" h="19">
                  <a:moveTo>
                    <a:pt x="0" y="0"/>
                  </a:moveTo>
                  <a:lnTo>
                    <a:pt x="7" y="0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7" y="7"/>
                  </a:lnTo>
                  <a:lnTo>
                    <a:pt x="31" y="10"/>
                  </a:lnTo>
                  <a:lnTo>
                    <a:pt x="31" y="14"/>
                  </a:lnTo>
                  <a:lnTo>
                    <a:pt x="27" y="14"/>
                  </a:lnTo>
                  <a:lnTo>
                    <a:pt x="24" y="14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9"/>
                  </a:lnTo>
                  <a:lnTo>
                    <a:pt x="10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16" name="Freeform 4602"/>
            <p:cNvSpPr>
              <a:spLocks/>
            </p:cNvSpPr>
            <p:nvPr/>
          </p:nvSpPr>
          <p:spPr bwMode="auto">
            <a:xfrm>
              <a:off x="4102100" y="4479925"/>
              <a:ext cx="47625" cy="31750"/>
            </a:xfrm>
            <a:custGeom>
              <a:avLst/>
              <a:gdLst>
                <a:gd name="T0" fmla="*/ 0 w 31"/>
                <a:gd name="T1" fmla="*/ 0 h 19"/>
                <a:gd name="T2" fmla="*/ 2147483647 w 31"/>
                <a:gd name="T3" fmla="*/ 0 h 19"/>
                <a:gd name="T4" fmla="*/ 2147483647 w 31"/>
                <a:gd name="T5" fmla="*/ 2147483647 h 19"/>
                <a:gd name="T6" fmla="*/ 2147483647 w 31"/>
                <a:gd name="T7" fmla="*/ 2147483647 h 19"/>
                <a:gd name="T8" fmla="*/ 2147483647 w 31"/>
                <a:gd name="T9" fmla="*/ 2147483647 h 19"/>
                <a:gd name="T10" fmla="*/ 2147483647 w 31"/>
                <a:gd name="T11" fmla="*/ 2147483647 h 19"/>
                <a:gd name="T12" fmla="*/ 2147483647 w 31"/>
                <a:gd name="T13" fmla="*/ 2147483647 h 19"/>
                <a:gd name="T14" fmla="*/ 2147483647 w 31"/>
                <a:gd name="T15" fmla="*/ 2147483647 h 19"/>
                <a:gd name="T16" fmla="*/ 2147483647 w 31"/>
                <a:gd name="T17" fmla="*/ 2147483647 h 19"/>
                <a:gd name="T18" fmla="*/ 2147483647 w 31"/>
                <a:gd name="T19" fmla="*/ 2147483647 h 19"/>
                <a:gd name="T20" fmla="*/ 2147483647 w 31"/>
                <a:gd name="T21" fmla="*/ 2147483647 h 19"/>
                <a:gd name="T22" fmla="*/ 2147483647 w 31"/>
                <a:gd name="T23" fmla="*/ 2147483647 h 19"/>
                <a:gd name="T24" fmla="*/ 2147483647 w 31"/>
                <a:gd name="T25" fmla="*/ 2147483647 h 19"/>
                <a:gd name="T26" fmla="*/ 2147483647 w 31"/>
                <a:gd name="T27" fmla="*/ 2147483647 h 19"/>
                <a:gd name="T28" fmla="*/ 2147483647 w 31"/>
                <a:gd name="T29" fmla="*/ 2147483647 h 19"/>
                <a:gd name="T30" fmla="*/ 2147483647 w 31"/>
                <a:gd name="T31" fmla="*/ 2147483647 h 19"/>
                <a:gd name="T32" fmla="*/ 2147483647 w 31"/>
                <a:gd name="T33" fmla="*/ 2147483647 h 19"/>
                <a:gd name="T34" fmla="*/ 2147483647 w 31"/>
                <a:gd name="T35" fmla="*/ 2147483647 h 19"/>
                <a:gd name="T36" fmla="*/ 2147483647 w 31"/>
                <a:gd name="T37" fmla="*/ 2147483647 h 19"/>
                <a:gd name="T38" fmla="*/ 2147483647 w 31"/>
                <a:gd name="T39" fmla="*/ 2147483647 h 19"/>
                <a:gd name="T40" fmla="*/ 2147483647 w 31"/>
                <a:gd name="T41" fmla="*/ 2147483647 h 19"/>
                <a:gd name="T42" fmla="*/ 2147483647 w 31"/>
                <a:gd name="T43" fmla="*/ 2147483647 h 19"/>
                <a:gd name="T44" fmla="*/ 2147483647 w 31"/>
                <a:gd name="T45" fmla="*/ 2147483647 h 19"/>
                <a:gd name="T46" fmla="*/ 2147483647 w 31"/>
                <a:gd name="T47" fmla="*/ 2147483647 h 19"/>
                <a:gd name="T48" fmla="*/ 2147483647 w 31"/>
                <a:gd name="T49" fmla="*/ 2147483647 h 19"/>
                <a:gd name="T50" fmla="*/ 2147483647 w 31"/>
                <a:gd name="T51" fmla="*/ 2147483647 h 19"/>
                <a:gd name="T52" fmla="*/ 0 w 31"/>
                <a:gd name="T53" fmla="*/ 2147483647 h 19"/>
                <a:gd name="T54" fmla="*/ 0 w 31"/>
                <a:gd name="T55" fmla="*/ 0 h 19"/>
                <a:gd name="T56" fmla="*/ 0 w 31"/>
                <a:gd name="T57" fmla="*/ 0 h 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"/>
                <a:gd name="T88" fmla="*/ 0 h 19"/>
                <a:gd name="T89" fmla="*/ 31 w 31"/>
                <a:gd name="T90" fmla="*/ 19 h 1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" h="19">
                  <a:moveTo>
                    <a:pt x="0" y="0"/>
                  </a:moveTo>
                  <a:lnTo>
                    <a:pt x="7" y="0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7" y="7"/>
                  </a:lnTo>
                  <a:lnTo>
                    <a:pt x="31" y="10"/>
                  </a:lnTo>
                  <a:lnTo>
                    <a:pt x="31" y="14"/>
                  </a:lnTo>
                  <a:lnTo>
                    <a:pt x="27" y="14"/>
                  </a:lnTo>
                  <a:lnTo>
                    <a:pt x="24" y="14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9"/>
                  </a:lnTo>
                  <a:lnTo>
                    <a:pt x="10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17" name="Freeform 4603"/>
            <p:cNvSpPr>
              <a:spLocks/>
            </p:cNvSpPr>
            <p:nvPr/>
          </p:nvSpPr>
          <p:spPr bwMode="auto">
            <a:xfrm>
              <a:off x="4341813" y="4640263"/>
              <a:ext cx="22225" cy="7937"/>
            </a:xfrm>
            <a:custGeom>
              <a:avLst/>
              <a:gdLst>
                <a:gd name="T0" fmla="*/ 0 w 15"/>
                <a:gd name="T1" fmla="*/ 0 h 7"/>
                <a:gd name="T2" fmla="*/ 2147483647 w 15"/>
                <a:gd name="T3" fmla="*/ 2147483647 h 7"/>
                <a:gd name="T4" fmla="*/ 2147483647 w 15"/>
                <a:gd name="T5" fmla="*/ 2147483647 h 7"/>
                <a:gd name="T6" fmla="*/ 2147483647 w 15"/>
                <a:gd name="T7" fmla="*/ 2147483647 h 7"/>
                <a:gd name="T8" fmla="*/ 2147483647 w 15"/>
                <a:gd name="T9" fmla="*/ 2147483647 h 7"/>
                <a:gd name="T10" fmla="*/ 2147483647 w 15"/>
                <a:gd name="T11" fmla="*/ 2147483647 h 7"/>
                <a:gd name="T12" fmla="*/ 2147483647 w 15"/>
                <a:gd name="T13" fmla="*/ 2147483647 h 7"/>
                <a:gd name="T14" fmla="*/ 2147483647 w 15"/>
                <a:gd name="T15" fmla="*/ 2147483647 h 7"/>
                <a:gd name="T16" fmla="*/ 2147483647 w 15"/>
                <a:gd name="T17" fmla="*/ 2147483647 h 7"/>
                <a:gd name="T18" fmla="*/ 0 w 15"/>
                <a:gd name="T19" fmla="*/ 2147483647 h 7"/>
                <a:gd name="T20" fmla="*/ 0 w 15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7"/>
                <a:gd name="T35" fmla="*/ 15 w 15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7">
                  <a:moveTo>
                    <a:pt x="0" y="0"/>
                  </a:moveTo>
                  <a:lnTo>
                    <a:pt x="15" y="3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18" name="Freeform 4604"/>
            <p:cNvSpPr>
              <a:spLocks/>
            </p:cNvSpPr>
            <p:nvPr/>
          </p:nvSpPr>
          <p:spPr bwMode="auto">
            <a:xfrm>
              <a:off x="4341813" y="4640263"/>
              <a:ext cx="22225" cy="7937"/>
            </a:xfrm>
            <a:custGeom>
              <a:avLst/>
              <a:gdLst>
                <a:gd name="T0" fmla="*/ 0 w 15"/>
                <a:gd name="T1" fmla="*/ 0 h 7"/>
                <a:gd name="T2" fmla="*/ 2147483647 w 15"/>
                <a:gd name="T3" fmla="*/ 2147483647 h 7"/>
                <a:gd name="T4" fmla="*/ 2147483647 w 15"/>
                <a:gd name="T5" fmla="*/ 2147483647 h 7"/>
                <a:gd name="T6" fmla="*/ 2147483647 w 15"/>
                <a:gd name="T7" fmla="*/ 2147483647 h 7"/>
                <a:gd name="T8" fmla="*/ 2147483647 w 15"/>
                <a:gd name="T9" fmla="*/ 2147483647 h 7"/>
                <a:gd name="T10" fmla="*/ 2147483647 w 15"/>
                <a:gd name="T11" fmla="*/ 2147483647 h 7"/>
                <a:gd name="T12" fmla="*/ 2147483647 w 15"/>
                <a:gd name="T13" fmla="*/ 2147483647 h 7"/>
                <a:gd name="T14" fmla="*/ 2147483647 w 15"/>
                <a:gd name="T15" fmla="*/ 2147483647 h 7"/>
                <a:gd name="T16" fmla="*/ 2147483647 w 15"/>
                <a:gd name="T17" fmla="*/ 2147483647 h 7"/>
                <a:gd name="T18" fmla="*/ 2147483647 w 15"/>
                <a:gd name="T19" fmla="*/ 2147483647 h 7"/>
                <a:gd name="T20" fmla="*/ 0 w 15"/>
                <a:gd name="T21" fmla="*/ 2147483647 h 7"/>
                <a:gd name="T22" fmla="*/ 0 w 15"/>
                <a:gd name="T23" fmla="*/ 2147483647 h 7"/>
                <a:gd name="T24" fmla="*/ 0 w 15"/>
                <a:gd name="T25" fmla="*/ 0 h 7"/>
                <a:gd name="T26" fmla="*/ 0 w 15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7"/>
                <a:gd name="T44" fmla="*/ 15 w 15"/>
                <a:gd name="T45" fmla="*/ 7 h 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7">
                  <a:moveTo>
                    <a:pt x="0" y="0"/>
                  </a:moveTo>
                  <a:lnTo>
                    <a:pt x="15" y="3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19" name="Freeform 4605"/>
            <p:cNvSpPr>
              <a:spLocks/>
            </p:cNvSpPr>
            <p:nvPr/>
          </p:nvSpPr>
          <p:spPr bwMode="auto">
            <a:xfrm>
              <a:off x="4111625" y="4343400"/>
              <a:ext cx="1166813" cy="646113"/>
            </a:xfrm>
            <a:custGeom>
              <a:avLst/>
              <a:gdLst>
                <a:gd name="T0" fmla="*/ 2147483647 w 735"/>
                <a:gd name="T1" fmla="*/ 2147483647 h 407"/>
                <a:gd name="T2" fmla="*/ 2147483647 w 735"/>
                <a:gd name="T3" fmla="*/ 2147483647 h 407"/>
                <a:gd name="T4" fmla="*/ 2147483647 w 735"/>
                <a:gd name="T5" fmla="*/ 2147483647 h 407"/>
                <a:gd name="T6" fmla="*/ 2147483647 w 735"/>
                <a:gd name="T7" fmla="*/ 2147483647 h 407"/>
                <a:gd name="T8" fmla="*/ 2147483647 w 735"/>
                <a:gd name="T9" fmla="*/ 2147483647 h 407"/>
                <a:gd name="T10" fmla="*/ 2147483647 w 735"/>
                <a:gd name="T11" fmla="*/ 2147483647 h 407"/>
                <a:gd name="T12" fmla="*/ 2147483647 w 735"/>
                <a:gd name="T13" fmla="*/ 2147483647 h 407"/>
                <a:gd name="T14" fmla="*/ 2147483647 w 735"/>
                <a:gd name="T15" fmla="*/ 2147483647 h 407"/>
                <a:gd name="T16" fmla="*/ 2147483647 w 735"/>
                <a:gd name="T17" fmla="*/ 2147483647 h 407"/>
                <a:gd name="T18" fmla="*/ 2147483647 w 735"/>
                <a:gd name="T19" fmla="*/ 2147483647 h 407"/>
                <a:gd name="T20" fmla="*/ 2147483647 w 735"/>
                <a:gd name="T21" fmla="*/ 2147483647 h 407"/>
                <a:gd name="T22" fmla="*/ 2147483647 w 735"/>
                <a:gd name="T23" fmla="*/ 0 h 407"/>
                <a:gd name="T24" fmla="*/ 2147483647 w 735"/>
                <a:gd name="T25" fmla="*/ 2147483647 h 407"/>
                <a:gd name="T26" fmla="*/ 2147483647 w 735"/>
                <a:gd name="T27" fmla="*/ 2147483647 h 407"/>
                <a:gd name="T28" fmla="*/ 2147483647 w 735"/>
                <a:gd name="T29" fmla="*/ 2147483647 h 407"/>
                <a:gd name="T30" fmla="*/ 2147483647 w 735"/>
                <a:gd name="T31" fmla="*/ 2147483647 h 407"/>
                <a:gd name="T32" fmla="*/ 2147483647 w 735"/>
                <a:gd name="T33" fmla="*/ 2147483647 h 407"/>
                <a:gd name="T34" fmla="*/ 2147483647 w 735"/>
                <a:gd name="T35" fmla="*/ 2147483647 h 407"/>
                <a:gd name="T36" fmla="*/ 2147483647 w 735"/>
                <a:gd name="T37" fmla="*/ 2147483647 h 407"/>
                <a:gd name="T38" fmla="*/ 2147483647 w 735"/>
                <a:gd name="T39" fmla="*/ 2147483647 h 407"/>
                <a:gd name="T40" fmla="*/ 2147483647 w 735"/>
                <a:gd name="T41" fmla="*/ 2147483647 h 407"/>
                <a:gd name="T42" fmla="*/ 2147483647 w 735"/>
                <a:gd name="T43" fmla="*/ 2147483647 h 407"/>
                <a:gd name="T44" fmla="*/ 2147483647 w 735"/>
                <a:gd name="T45" fmla="*/ 2147483647 h 407"/>
                <a:gd name="T46" fmla="*/ 2147483647 w 735"/>
                <a:gd name="T47" fmla="*/ 2147483647 h 407"/>
                <a:gd name="T48" fmla="*/ 2147483647 w 735"/>
                <a:gd name="T49" fmla="*/ 2147483647 h 407"/>
                <a:gd name="T50" fmla="*/ 2147483647 w 735"/>
                <a:gd name="T51" fmla="*/ 2147483647 h 407"/>
                <a:gd name="T52" fmla="*/ 2147483647 w 735"/>
                <a:gd name="T53" fmla="*/ 2147483647 h 407"/>
                <a:gd name="T54" fmla="*/ 2147483647 w 735"/>
                <a:gd name="T55" fmla="*/ 2147483647 h 407"/>
                <a:gd name="T56" fmla="*/ 2147483647 w 735"/>
                <a:gd name="T57" fmla="*/ 2147483647 h 407"/>
                <a:gd name="T58" fmla="*/ 2147483647 w 735"/>
                <a:gd name="T59" fmla="*/ 2147483647 h 407"/>
                <a:gd name="T60" fmla="*/ 2147483647 w 735"/>
                <a:gd name="T61" fmla="*/ 2147483647 h 407"/>
                <a:gd name="T62" fmla="*/ 2147483647 w 735"/>
                <a:gd name="T63" fmla="*/ 2147483647 h 407"/>
                <a:gd name="T64" fmla="*/ 2147483647 w 735"/>
                <a:gd name="T65" fmla="*/ 2147483647 h 407"/>
                <a:gd name="T66" fmla="*/ 2147483647 w 735"/>
                <a:gd name="T67" fmla="*/ 2147483647 h 407"/>
                <a:gd name="T68" fmla="*/ 2147483647 w 735"/>
                <a:gd name="T69" fmla="*/ 2147483647 h 407"/>
                <a:gd name="T70" fmla="*/ 2147483647 w 735"/>
                <a:gd name="T71" fmla="*/ 2147483647 h 407"/>
                <a:gd name="T72" fmla="*/ 2147483647 w 735"/>
                <a:gd name="T73" fmla="*/ 2147483647 h 407"/>
                <a:gd name="T74" fmla="*/ 2147483647 w 735"/>
                <a:gd name="T75" fmla="*/ 2147483647 h 407"/>
                <a:gd name="T76" fmla="*/ 2147483647 w 735"/>
                <a:gd name="T77" fmla="*/ 2147483647 h 407"/>
                <a:gd name="T78" fmla="*/ 2147483647 w 735"/>
                <a:gd name="T79" fmla="*/ 2147483647 h 407"/>
                <a:gd name="T80" fmla="*/ 2147483647 w 735"/>
                <a:gd name="T81" fmla="*/ 2147483647 h 407"/>
                <a:gd name="T82" fmla="*/ 2147483647 w 735"/>
                <a:gd name="T83" fmla="*/ 2147483647 h 407"/>
                <a:gd name="T84" fmla="*/ 2147483647 w 735"/>
                <a:gd name="T85" fmla="*/ 2147483647 h 407"/>
                <a:gd name="T86" fmla="*/ 2147483647 w 735"/>
                <a:gd name="T87" fmla="*/ 2147483647 h 407"/>
                <a:gd name="T88" fmla="*/ 2147483647 w 735"/>
                <a:gd name="T89" fmla="*/ 2147483647 h 407"/>
                <a:gd name="T90" fmla="*/ 2147483647 w 735"/>
                <a:gd name="T91" fmla="*/ 2147483647 h 407"/>
                <a:gd name="T92" fmla="*/ 2147483647 w 735"/>
                <a:gd name="T93" fmla="*/ 2147483647 h 407"/>
                <a:gd name="T94" fmla="*/ 2147483647 w 735"/>
                <a:gd name="T95" fmla="*/ 2147483647 h 407"/>
                <a:gd name="T96" fmla="*/ 2147483647 w 735"/>
                <a:gd name="T97" fmla="*/ 2147483647 h 407"/>
                <a:gd name="T98" fmla="*/ 2147483647 w 735"/>
                <a:gd name="T99" fmla="*/ 2147483647 h 407"/>
                <a:gd name="T100" fmla="*/ 2147483647 w 735"/>
                <a:gd name="T101" fmla="*/ 2147483647 h 407"/>
                <a:gd name="T102" fmla="*/ 2147483647 w 735"/>
                <a:gd name="T103" fmla="*/ 2147483647 h 407"/>
                <a:gd name="T104" fmla="*/ 2147483647 w 735"/>
                <a:gd name="T105" fmla="*/ 2147483647 h 407"/>
                <a:gd name="T106" fmla="*/ 2147483647 w 735"/>
                <a:gd name="T107" fmla="*/ 2147483647 h 407"/>
                <a:gd name="T108" fmla="*/ 2147483647 w 735"/>
                <a:gd name="T109" fmla="*/ 2147483647 h 407"/>
                <a:gd name="T110" fmla="*/ 2147483647 w 735"/>
                <a:gd name="T111" fmla="*/ 2147483647 h 407"/>
                <a:gd name="T112" fmla="*/ 2147483647 w 735"/>
                <a:gd name="T113" fmla="*/ 2147483647 h 407"/>
                <a:gd name="T114" fmla="*/ 2147483647 w 735"/>
                <a:gd name="T115" fmla="*/ 2147483647 h 407"/>
                <a:gd name="T116" fmla="*/ 2147483647 w 735"/>
                <a:gd name="T117" fmla="*/ 2147483647 h 407"/>
                <a:gd name="T118" fmla="*/ 2147483647 w 735"/>
                <a:gd name="T119" fmla="*/ 2147483647 h 407"/>
                <a:gd name="T120" fmla="*/ 2147483647 w 735"/>
                <a:gd name="T121" fmla="*/ 2147483647 h 407"/>
                <a:gd name="T122" fmla="*/ 2147483647 w 735"/>
                <a:gd name="T123" fmla="*/ 2147483647 h 4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35"/>
                <a:gd name="T187" fmla="*/ 0 h 407"/>
                <a:gd name="T188" fmla="*/ 735 w 735"/>
                <a:gd name="T189" fmla="*/ 407 h 4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35" h="407">
                  <a:moveTo>
                    <a:pt x="1" y="71"/>
                  </a:moveTo>
                  <a:lnTo>
                    <a:pt x="17" y="71"/>
                  </a:lnTo>
                  <a:lnTo>
                    <a:pt x="22" y="69"/>
                  </a:lnTo>
                  <a:lnTo>
                    <a:pt x="27" y="68"/>
                  </a:lnTo>
                  <a:lnTo>
                    <a:pt x="34" y="66"/>
                  </a:lnTo>
                  <a:lnTo>
                    <a:pt x="39" y="66"/>
                  </a:lnTo>
                  <a:lnTo>
                    <a:pt x="44" y="66"/>
                  </a:lnTo>
                  <a:lnTo>
                    <a:pt x="49" y="66"/>
                  </a:lnTo>
                  <a:lnTo>
                    <a:pt x="52" y="66"/>
                  </a:lnTo>
                  <a:lnTo>
                    <a:pt x="56" y="64"/>
                  </a:lnTo>
                  <a:lnTo>
                    <a:pt x="88" y="64"/>
                  </a:lnTo>
                  <a:lnTo>
                    <a:pt x="90" y="61"/>
                  </a:lnTo>
                  <a:lnTo>
                    <a:pt x="95" y="59"/>
                  </a:lnTo>
                  <a:lnTo>
                    <a:pt x="100" y="57"/>
                  </a:lnTo>
                  <a:lnTo>
                    <a:pt x="107" y="56"/>
                  </a:lnTo>
                  <a:lnTo>
                    <a:pt x="112" y="52"/>
                  </a:lnTo>
                  <a:lnTo>
                    <a:pt x="118" y="52"/>
                  </a:lnTo>
                  <a:lnTo>
                    <a:pt x="124" y="51"/>
                  </a:lnTo>
                  <a:lnTo>
                    <a:pt x="129" y="51"/>
                  </a:lnTo>
                  <a:lnTo>
                    <a:pt x="125" y="49"/>
                  </a:lnTo>
                  <a:lnTo>
                    <a:pt x="120" y="49"/>
                  </a:lnTo>
                  <a:lnTo>
                    <a:pt x="115" y="49"/>
                  </a:lnTo>
                  <a:lnTo>
                    <a:pt x="112" y="49"/>
                  </a:lnTo>
                  <a:lnTo>
                    <a:pt x="107" y="47"/>
                  </a:lnTo>
                  <a:lnTo>
                    <a:pt x="103" y="47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100" y="42"/>
                  </a:lnTo>
                  <a:lnTo>
                    <a:pt x="103" y="42"/>
                  </a:lnTo>
                  <a:lnTo>
                    <a:pt x="107" y="42"/>
                  </a:lnTo>
                  <a:lnTo>
                    <a:pt x="108" y="42"/>
                  </a:lnTo>
                  <a:lnTo>
                    <a:pt x="112" y="40"/>
                  </a:lnTo>
                  <a:lnTo>
                    <a:pt x="113" y="40"/>
                  </a:lnTo>
                  <a:lnTo>
                    <a:pt x="115" y="39"/>
                  </a:lnTo>
                  <a:lnTo>
                    <a:pt x="115" y="35"/>
                  </a:lnTo>
                  <a:lnTo>
                    <a:pt x="118" y="35"/>
                  </a:lnTo>
                  <a:lnTo>
                    <a:pt x="120" y="35"/>
                  </a:lnTo>
                  <a:lnTo>
                    <a:pt x="122" y="35"/>
                  </a:lnTo>
                  <a:lnTo>
                    <a:pt x="124" y="35"/>
                  </a:lnTo>
                  <a:lnTo>
                    <a:pt x="125" y="35"/>
                  </a:lnTo>
                  <a:lnTo>
                    <a:pt x="127" y="35"/>
                  </a:lnTo>
                  <a:lnTo>
                    <a:pt x="129" y="35"/>
                  </a:lnTo>
                  <a:lnTo>
                    <a:pt x="137" y="35"/>
                  </a:lnTo>
                  <a:lnTo>
                    <a:pt x="144" y="34"/>
                  </a:lnTo>
                  <a:lnTo>
                    <a:pt x="152" y="32"/>
                  </a:lnTo>
                  <a:lnTo>
                    <a:pt x="159" y="30"/>
                  </a:lnTo>
                  <a:lnTo>
                    <a:pt x="166" y="29"/>
                  </a:lnTo>
                  <a:lnTo>
                    <a:pt x="173" y="27"/>
                  </a:lnTo>
                  <a:lnTo>
                    <a:pt x="178" y="25"/>
                  </a:lnTo>
                  <a:lnTo>
                    <a:pt x="183" y="24"/>
                  </a:lnTo>
                  <a:lnTo>
                    <a:pt x="213" y="24"/>
                  </a:lnTo>
                  <a:lnTo>
                    <a:pt x="207" y="13"/>
                  </a:lnTo>
                  <a:lnTo>
                    <a:pt x="208" y="15"/>
                  </a:lnTo>
                  <a:lnTo>
                    <a:pt x="210" y="19"/>
                  </a:lnTo>
                  <a:lnTo>
                    <a:pt x="213" y="20"/>
                  </a:lnTo>
                  <a:lnTo>
                    <a:pt x="215" y="20"/>
                  </a:lnTo>
                  <a:lnTo>
                    <a:pt x="218" y="22"/>
                  </a:lnTo>
                  <a:lnTo>
                    <a:pt x="220" y="22"/>
                  </a:lnTo>
                  <a:lnTo>
                    <a:pt x="224" y="22"/>
                  </a:lnTo>
                  <a:lnTo>
                    <a:pt x="227" y="22"/>
                  </a:lnTo>
                  <a:lnTo>
                    <a:pt x="229" y="22"/>
                  </a:lnTo>
                  <a:lnTo>
                    <a:pt x="234" y="22"/>
                  </a:lnTo>
                  <a:lnTo>
                    <a:pt x="241" y="20"/>
                  </a:lnTo>
                  <a:lnTo>
                    <a:pt x="247" y="19"/>
                  </a:lnTo>
                  <a:lnTo>
                    <a:pt x="254" y="19"/>
                  </a:lnTo>
                  <a:lnTo>
                    <a:pt x="261" y="19"/>
                  </a:lnTo>
                  <a:lnTo>
                    <a:pt x="264" y="20"/>
                  </a:lnTo>
                  <a:lnTo>
                    <a:pt x="266" y="22"/>
                  </a:lnTo>
                  <a:lnTo>
                    <a:pt x="266" y="24"/>
                  </a:lnTo>
                  <a:lnTo>
                    <a:pt x="268" y="24"/>
                  </a:lnTo>
                  <a:lnTo>
                    <a:pt x="269" y="24"/>
                  </a:lnTo>
                  <a:lnTo>
                    <a:pt x="271" y="24"/>
                  </a:lnTo>
                  <a:lnTo>
                    <a:pt x="273" y="24"/>
                  </a:lnTo>
                  <a:lnTo>
                    <a:pt x="274" y="24"/>
                  </a:lnTo>
                  <a:lnTo>
                    <a:pt x="276" y="24"/>
                  </a:lnTo>
                  <a:lnTo>
                    <a:pt x="278" y="22"/>
                  </a:lnTo>
                  <a:lnTo>
                    <a:pt x="279" y="22"/>
                  </a:lnTo>
                  <a:lnTo>
                    <a:pt x="279" y="20"/>
                  </a:lnTo>
                  <a:lnTo>
                    <a:pt x="281" y="20"/>
                  </a:lnTo>
                  <a:lnTo>
                    <a:pt x="283" y="20"/>
                  </a:lnTo>
                  <a:lnTo>
                    <a:pt x="283" y="22"/>
                  </a:lnTo>
                  <a:lnTo>
                    <a:pt x="285" y="22"/>
                  </a:lnTo>
                  <a:lnTo>
                    <a:pt x="285" y="24"/>
                  </a:lnTo>
                  <a:lnTo>
                    <a:pt x="286" y="24"/>
                  </a:lnTo>
                  <a:lnTo>
                    <a:pt x="286" y="25"/>
                  </a:lnTo>
                  <a:lnTo>
                    <a:pt x="288" y="25"/>
                  </a:lnTo>
                  <a:lnTo>
                    <a:pt x="290" y="25"/>
                  </a:lnTo>
                  <a:lnTo>
                    <a:pt x="291" y="25"/>
                  </a:lnTo>
                  <a:lnTo>
                    <a:pt x="295" y="25"/>
                  </a:lnTo>
                  <a:lnTo>
                    <a:pt x="296" y="25"/>
                  </a:lnTo>
                  <a:lnTo>
                    <a:pt x="298" y="25"/>
                  </a:lnTo>
                  <a:lnTo>
                    <a:pt x="300" y="25"/>
                  </a:lnTo>
                  <a:lnTo>
                    <a:pt x="302" y="25"/>
                  </a:lnTo>
                  <a:lnTo>
                    <a:pt x="303" y="25"/>
                  </a:lnTo>
                  <a:lnTo>
                    <a:pt x="305" y="25"/>
                  </a:lnTo>
                  <a:lnTo>
                    <a:pt x="305" y="22"/>
                  </a:lnTo>
                  <a:lnTo>
                    <a:pt x="305" y="19"/>
                  </a:lnTo>
                  <a:lnTo>
                    <a:pt x="307" y="17"/>
                  </a:lnTo>
                  <a:lnTo>
                    <a:pt x="308" y="15"/>
                  </a:lnTo>
                  <a:lnTo>
                    <a:pt x="310" y="15"/>
                  </a:lnTo>
                  <a:lnTo>
                    <a:pt x="313" y="15"/>
                  </a:lnTo>
                  <a:lnTo>
                    <a:pt x="315" y="15"/>
                  </a:lnTo>
                  <a:lnTo>
                    <a:pt x="318" y="15"/>
                  </a:lnTo>
                  <a:lnTo>
                    <a:pt x="320" y="15"/>
                  </a:lnTo>
                  <a:lnTo>
                    <a:pt x="324" y="15"/>
                  </a:lnTo>
                  <a:lnTo>
                    <a:pt x="325" y="15"/>
                  </a:lnTo>
                  <a:lnTo>
                    <a:pt x="327" y="15"/>
                  </a:lnTo>
                  <a:lnTo>
                    <a:pt x="329" y="15"/>
                  </a:lnTo>
                  <a:lnTo>
                    <a:pt x="330" y="15"/>
                  </a:lnTo>
                  <a:lnTo>
                    <a:pt x="332" y="15"/>
                  </a:lnTo>
                  <a:lnTo>
                    <a:pt x="334" y="15"/>
                  </a:lnTo>
                  <a:lnTo>
                    <a:pt x="334" y="17"/>
                  </a:lnTo>
                  <a:lnTo>
                    <a:pt x="334" y="19"/>
                  </a:lnTo>
                  <a:lnTo>
                    <a:pt x="334" y="20"/>
                  </a:lnTo>
                  <a:lnTo>
                    <a:pt x="334" y="22"/>
                  </a:lnTo>
                  <a:lnTo>
                    <a:pt x="337" y="22"/>
                  </a:lnTo>
                  <a:lnTo>
                    <a:pt x="339" y="22"/>
                  </a:lnTo>
                  <a:lnTo>
                    <a:pt x="342" y="22"/>
                  </a:lnTo>
                  <a:lnTo>
                    <a:pt x="346" y="24"/>
                  </a:lnTo>
                  <a:lnTo>
                    <a:pt x="349" y="24"/>
                  </a:lnTo>
                  <a:lnTo>
                    <a:pt x="352" y="24"/>
                  </a:lnTo>
                  <a:lnTo>
                    <a:pt x="354" y="22"/>
                  </a:lnTo>
                  <a:lnTo>
                    <a:pt x="357" y="22"/>
                  </a:lnTo>
                  <a:lnTo>
                    <a:pt x="363" y="30"/>
                  </a:lnTo>
                  <a:lnTo>
                    <a:pt x="366" y="29"/>
                  </a:lnTo>
                  <a:lnTo>
                    <a:pt x="369" y="27"/>
                  </a:lnTo>
                  <a:lnTo>
                    <a:pt x="373" y="25"/>
                  </a:lnTo>
                  <a:lnTo>
                    <a:pt x="374" y="25"/>
                  </a:lnTo>
                  <a:lnTo>
                    <a:pt x="378" y="24"/>
                  </a:lnTo>
                  <a:lnTo>
                    <a:pt x="380" y="22"/>
                  </a:lnTo>
                  <a:lnTo>
                    <a:pt x="383" y="20"/>
                  </a:lnTo>
                  <a:lnTo>
                    <a:pt x="385" y="17"/>
                  </a:lnTo>
                  <a:lnTo>
                    <a:pt x="383" y="17"/>
                  </a:lnTo>
                  <a:lnTo>
                    <a:pt x="381" y="15"/>
                  </a:lnTo>
                  <a:lnTo>
                    <a:pt x="380" y="15"/>
                  </a:lnTo>
                  <a:lnTo>
                    <a:pt x="380" y="13"/>
                  </a:lnTo>
                  <a:lnTo>
                    <a:pt x="378" y="13"/>
                  </a:lnTo>
                  <a:lnTo>
                    <a:pt x="376" y="12"/>
                  </a:lnTo>
                  <a:lnTo>
                    <a:pt x="374" y="12"/>
                  </a:lnTo>
                  <a:lnTo>
                    <a:pt x="374" y="10"/>
                  </a:lnTo>
                  <a:lnTo>
                    <a:pt x="376" y="10"/>
                  </a:lnTo>
                  <a:lnTo>
                    <a:pt x="378" y="10"/>
                  </a:lnTo>
                  <a:lnTo>
                    <a:pt x="380" y="8"/>
                  </a:lnTo>
                  <a:lnTo>
                    <a:pt x="381" y="8"/>
                  </a:lnTo>
                  <a:lnTo>
                    <a:pt x="383" y="7"/>
                  </a:lnTo>
                  <a:lnTo>
                    <a:pt x="381" y="7"/>
                  </a:lnTo>
                  <a:lnTo>
                    <a:pt x="380" y="7"/>
                  </a:lnTo>
                  <a:lnTo>
                    <a:pt x="378" y="7"/>
                  </a:lnTo>
                  <a:lnTo>
                    <a:pt x="376" y="5"/>
                  </a:lnTo>
                  <a:lnTo>
                    <a:pt x="373" y="5"/>
                  </a:lnTo>
                  <a:lnTo>
                    <a:pt x="371" y="5"/>
                  </a:lnTo>
                  <a:lnTo>
                    <a:pt x="369" y="5"/>
                  </a:lnTo>
                  <a:lnTo>
                    <a:pt x="408" y="5"/>
                  </a:lnTo>
                  <a:lnTo>
                    <a:pt x="408" y="7"/>
                  </a:lnTo>
                  <a:lnTo>
                    <a:pt x="407" y="8"/>
                  </a:lnTo>
                  <a:lnTo>
                    <a:pt x="405" y="10"/>
                  </a:lnTo>
                  <a:lnTo>
                    <a:pt x="403" y="12"/>
                  </a:lnTo>
                  <a:lnTo>
                    <a:pt x="412" y="12"/>
                  </a:lnTo>
                  <a:lnTo>
                    <a:pt x="418" y="10"/>
                  </a:lnTo>
                  <a:lnTo>
                    <a:pt x="425" y="10"/>
                  </a:lnTo>
                  <a:lnTo>
                    <a:pt x="432" y="8"/>
                  </a:lnTo>
                  <a:lnTo>
                    <a:pt x="439" y="7"/>
                  </a:lnTo>
                  <a:lnTo>
                    <a:pt x="444" y="7"/>
                  </a:lnTo>
                  <a:lnTo>
                    <a:pt x="451" y="7"/>
                  </a:lnTo>
                  <a:lnTo>
                    <a:pt x="456" y="5"/>
                  </a:lnTo>
                  <a:lnTo>
                    <a:pt x="456" y="3"/>
                  </a:lnTo>
                  <a:lnTo>
                    <a:pt x="454" y="3"/>
                  </a:lnTo>
                  <a:lnTo>
                    <a:pt x="454" y="2"/>
                  </a:lnTo>
                  <a:lnTo>
                    <a:pt x="454" y="0"/>
                  </a:lnTo>
                  <a:lnTo>
                    <a:pt x="452" y="0"/>
                  </a:lnTo>
                  <a:lnTo>
                    <a:pt x="463" y="0"/>
                  </a:lnTo>
                  <a:lnTo>
                    <a:pt x="476" y="0"/>
                  </a:lnTo>
                  <a:lnTo>
                    <a:pt x="490" y="0"/>
                  </a:lnTo>
                  <a:lnTo>
                    <a:pt x="503" y="2"/>
                  </a:lnTo>
                  <a:lnTo>
                    <a:pt x="515" y="2"/>
                  </a:lnTo>
                  <a:lnTo>
                    <a:pt x="527" y="2"/>
                  </a:lnTo>
                  <a:lnTo>
                    <a:pt x="537" y="2"/>
                  </a:lnTo>
                  <a:lnTo>
                    <a:pt x="544" y="3"/>
                  </a:lnTo>
                  <a:lnTo>
                    <a:pt x="551" y="2"/>
                  </a:lnTo>
                  <a:lnTo>
                    <a:pt x="556" y="2"/>
                  </a:lnTo>
                  <a:lnTo>
                    <a:pt x="559" y="2"/>
                  </a:lnTo>
                  <a:lnTo>
                    <a:pt x="563" y="0"/>
                  </a:lnTo>
                  <a:lnTo>
                    <a:pt x="564" y="0"/>
                  </a:lnTo>
                  <a:lnTo>
                    <a:pt x="568" y="0"/>
                  </a:lnTo>
                  <a:lnTo>
                    <a:pt x="571" y="2"/>
                  </a:lnTo>
                  <a:lnTo>
                    <a:pt x="574" y="3"/>
                  </a:lnTo>
                  <a:lnTo>
                    <a:pt x="568" y="5"/>
                  </a:lnTo>
                  <a:lnTo>
                    <a:pt x="559" y="5"/>
                  </a:lnTo>
                  <a:lnTo>
                    <a:pt x="552" y="5"/>
                  </a:lnTo>
                  <a:lnTo>
                    <a:pt x="544" y="3"/>
                  </a:lnTo>
                  <a:lnTo>
                    <a:pt x="535" y="3"/>
                  </a:lnTo>
                  <a:lnTo>
                    <a:pt x="529" y="3"/>
                  </a:lnTo>
                  <a:lnTo>
                    <a:pt x="520" y="3"/>
                  </a:lnTo>
                  <a:lnTo>
                    <a:pt x="513" y="5"/>
                  </a:lnTo>
                  <a:lnTo>
                    <a:pt x="478" y="12"/>
                  </a:lnTo>
                  <a:lnTo>
                    <a:pt x="485" y="12"/>
                  </a:lnTo>
                  <a:lnTo>
                    <a:pt x="493" y="10"/>
                  </a:lnTo>
                  <a:lnTo>
                    <a:pt x="503" y="8"/>
                  </a:lnTo>
                  <a:lnTo>
                    <a:pt x="515" y="7"/>
                  </a:lnTo>
                  <a:lnTo>
                    <a:pt x="525" y="7"/>
                  </a:lnTo>
                  <a:lnTo>
                    <a:pt x="537" y="5"/>
                  </a:lnTo>
                  <a:lnTo>
                    <a:pt x="546" y="5"/>
                  </a:lnTo>
                  <a:lnTo>
                    <a:pt x="552" y="5"/>
                  </a:lnTo>
                  <a:lnTo>
                    <a:pt x="557" y="5"/>
                  </a:lnTo>
                  <a:lnTo>
                    <a:pt x="561" y="5"/>
                  </a:lnTo>
                  <a:lnTo>
                    <a:pt x="566" y="5"/>
                  </a:lnTo>
                  <a:lnTo>
                    <a:pt x="569" y="5"/>
                  </a:lnTo>
                  <a:lnTo>
                    <a:pt x="574" y="7"/>
                  </a:lnTo>
                  <a:lnTo>
                    <a:pt x="578" y="7"/>
                  </a:lnTo>
                  <a:lnTo>
                    <a:pt x="580" y="8"/>
                  </a:lnTo>
                  <a:lnTo>
                    <a:pt x="583" y="8"/>
                  </a:lnTo>
                  <a:lnTo>
                    <a:pt x="588" y="8"/>
                  </a:lnTo>
                  <a:lnTo>
                    <a:pt x="593" y="8"/>
                  </a:lnTo>
                  <a:lnTo>
                    <a:pt x="598" y="10"/>
                  </a:lnTo>
                  <a:lnTo>
                    <a:pt x="603" y="10"/>
                  </a:lnTo>
                  <a:lnTo>
                    <a:pt x="608" y="10"/>
                  </a:lnTo>
                  <a:lnTo>
                    <a:pt x="613" y="10"/>
                  </a:lnTo>
                  <a:lnTo>
                    <a:pt x="617" y="10"/>
                  </a:lnTo>
                  <a:lnTo>
                    <a:pt x="620" y="8"/>
                  </a:lnTo>
                  <a:lnTo>
                    <a:pt x="620" y="15"/>
                  </a:lnTo>
                  <a:lnTo>
                    <a:pt x="620" y="17"/>
                  </a:lnTo>
                  <a:lnTo>
                    <a:pt x="622" y="19"/>
                  </a:lnTo>
                  <a:lnTo>
                    <a:pt x="542" y="19"/>
                  </a:lnTo>
                  <a:lnTo>
                    <a:pt x="541" y="19"/>
                  </a:lnTo>
                  <a:lnTo>
                    <a:pt x="539" y="19"/>
                  </a:lnTo>
                  <a:lnTo>
                    <a:pt x="537" y="19"/>
                  </a:lnTo>
                  <a:lnTo>
                    <a:pt x="535" y="19"/>
                  </a:lnTo>
                  <a:lnTo>
                    <a:pt x="534" y="17"/>
                  </a:lnTo>
                  <a:lnTo>
                    <a:pt x="532" y="19"/>
                  </a:lnTo>
                  <a:lnTo>
                    <a:pt x="505" y="27"/>
                  </a:lnTo>
                  <a:lnTo>
                    <a:pt x="512" y="25"/>
                  </a:lnTo>
                  <a:lnTo>
                    <a:pt x="522" y="22"/>
                  </a:lnTo>
                  <a:lnTo>
                    <a:pt x="534" y="20"/>
                  </a:lnTo>
                  <a:lnTo>
                    <a:pt x="546" y="19"/>
                  </a:lnTo>
                  <a:lnTo>
                    <a:pt x="559" y="17"/>
                  </a:lnTo>
                  <a:lnTo>
                    <a:pt x="571" y="17"/>
                  </a:lnTo>
                  <a:lnTo>
                    <a:pt x="581" y="15"/>
                  </a:lnTo>
                  <a:lnTo>
                    <a:pt x="591" y="15"/>
                  </a:lnTo>
                  <a:lnTo>
                    <a:pt x="595" y="17"/>
                  </a:lnTo>
                  <a:lnTo>
                    <a:pt x="596" y="17"/>
                  </a:lnTo>
                  <a:lnTo>
                    <a:pt x="596" y="20"/>
                  </a:lnTo>
                  <a:lnTo>
                    <a:pt x="595" y="22"/>
                  </a:lnTo>
                  <a:lnTo>
                    <a:pt x="591" y="25"/>
                  </a:lnTo>
                  <a:lnTo>
                    <a:pt x="586" y="29"/>
                  </a:lnTo>
                  <a:lnTo>
                    <a:pt x="581" y="34"/>
                  </a:lnTo>
                  <a:lnTo>
                    <a:pt x="576" y="37"/>
                  </a:lnTo>
                  <a:lnTo>
                    <a:pt x="578" y="34"/>
                  </a:lnTo>
                  <a:lnTo>
                    <a:pt x="581" y="30"/>
                  </a:lnTo>
                  <a:lnTo>
                    <a:pt x="586" y="27"/>
                  </a:lnTo>
                  <a:lnTo>
                    <a:pt x="591" y="25"/>
                  </a:lnTo>
                  <a:lnTo>
                    <a:pt x="598" y="24"/>
                  </a:lnTo>
                  <a:lnTo>
                    <a:pt x="603" y="22"/>
                  </a:lnTo>
                  <a:lnTo>
                    <a:pt x="610" y="20"/>
                  </a:lnTo>
                  <a:lnTo>
                    <a:pt x="615" y="20"/>
                  </a:lnTo>
                  <a:lnTo>
                    <a:pt x="615" y="24"/>
                  </a:lnTo>
                  <a:lnTo>
                    <a:pt x="613" y="27"/>
                  </a:lnTo>
                  <a:lnTo>
                    <a:pt x="612" y="30"/>
                  </a:lnTo>
                  <a:lnTo>
                    <a:pt x="610" y="34"/>
                  </a:lnTo>
                  <a:lnTo>
                    <a:pt x="607" y="35"/>
                  </a:lnTo>
                  <a:lnTo>
                    <a:pt x="605" y="37"/>
                  </a:lnTo>
                  <a:lnTo>
                    <a:pt x="602" y="39"/>
                  </a:lnTo>
                  <a:lnTo>
                    <a:pt x="598" y="39"/>
                  </a:lnTo>
                  <a:lnTo>
                    <a:pt x="607" y="35"/>
                  </a:lnTo>
                  <a:lnTo>
                    <a:pt x="617" y="34"/>
                  </a:lnTo>
                  <a:lnTo>
                    <a:pt x="625" y="32"/>
                  </a:lnTo>
                  <a:lnTo>
                    <a:pt x="635" y="30"/>
                  </a:lnTo>
                  <a:lnTo>
                    <a:pt x="644" y="29"/>
                  </a:lnTo>
                  <a:lnTo>
                    <a:pt x="654" y="27"/>
                  </a:lnTo>
                  <a:lnTo>
                    <a:pt x="663" y="25"/>
                  </a:lnTo>
                  <a:lnTo>
                    <a:pt x="671" y="22"/>
                  </a:lnTo>
                  <a:lnTo>
                    <a:pt x="678" y="22"/>
                  </a:lnTo>
                  <a:lnTo>
                    <a:pt x="685" y="22"/>
                  </a:lnTo>
                  <a:lnTo>
                    <a:pt x="691" y="22"/>
                  </a:lnTo>
                  <a:lnTo>
                    <a:pt x="696" y="22"/>
                  </a:lnTo>
                  <a:lnTo>
                    <a:pt x="703" y="22"/>
                  </a:lnTo>
                  <a:lnTo>
                    <a:pt x="708" y="22"/>
                  </a:lnTo>
                  <a:lnTo>
                    <a:pt x="712" y="22"/>
                  </a:lnTo>
                  <a:lnTo>
                    <a:pt x="713" y="22"/>
                  </a:lnTo>
                  <a:lnTo>
                    <a:pt x="717" y="24"/>
                  </a:lnTo>
                  <a:lnTo>
                    <a:pt x="720" y="24"/>
                  </a:lnTo>
                  <a:lnTo>
                    <a:pt x="724" y="24"/>
                  </a:lnTo>
                  <a:lnTo>
                    <a:pt x="725" y="25"/>
                  </a:lnTo>
                  <a:lnTo>
                    <a:pt x="729" y="25"/>
                  </a:lnTo>
                  <a:lnTo>
                    <a:pt x="730" y="27"/>
                  </a:lnTo>
                  <a:lnTo>
                    <a:pt x="734" y="27"/>
                  </a:lnTo>
                  <a:lnTo>
                    <a:pt x="735" y="29"/>
                  </a:lnTo>
                  <a:lnTo>
                    <a:pt x="725" y="32"/>
                  </a:lnTo>
                  <a:lnTo>
                    <a:pt x="712" y="35"/>
                  </a:lnTo>
                  <a:lnTo>
                    <a:pt x="700" y="37"/>
                  </a:lnTo>
                  <a:lnTo>
                    <a:pt x="686" y="37"/>
                  </a:lnTo>
                  <a:lnTo>
                    <a:pt x="673" y="39"/>
                  </a:lnTo>
                  <a:lnTo>
                    <a:pt x="659" y="39"/>
                  </a:lnTo>
                  <a:lnTo>
                    <a:pt x="646" y="37"/>
                  </a:lnTo>
                  <a:lnTo>
                    <a:pt x="632" y="37"/>
                  </a:lnTo>
                  <a:lnTo>
                    <a:pt x="639" y="39"/>
                  </a:lnTo>
                  <a:lnTo>
                    <a:pt x="646" y="39"/>
                  </a:lnTo>
                  <a:lnTo>
                    <a:pt x="651" y="39"/>
                  </a:lnTo>
                  <a:lnTo>
                    <a:pt x="656" y="40"/>
                  </a:lnTo>
                  <a:lnTo>
                    <a:pt x="661" y="42"/>
                  </a:lnTo>
                  <a:lnTo>
                    <a:pt x="666" y="42"/>
                  </a:lnTo>
                  <a:lnTo>
                    <a:pt x="673" y="44"/>
                  </a:lnTo>
                  <a:lnTo>
                    <a:pt x="678" y="44"/>
                  </a:lnTo>
                  <a:lnTo>
                    <a:pt x="671" y="44"/>
                  </a:lnTo>
                  <a:lnTo>
                    <a:pt x="664" y="44"/>
                  </a:lnTo>
                  <a:lnTo>
                    <a:pt x="659" y="44"/>
                  </a:lnTo>
                  <a:lnTo>
                    <a:pt x="652" y="44"/>
                  </a:lnTo>
                  <a:lnTo>
                    <a:pt x="647" y="46"/>
                  </a:lnTo>
                  <a:lnTo>
                    <a:pt x="642" y="46"/>
                  </a:lnTo>
                  <a:lnTo>
                    <a:pt x="639" y="46"/>
                  </a:lnTo>
                  <a:lnTo>
                    <a:pt x="634" y="46"/>
                  </a:lnTo>
                  <a:lnTo>
                    <a:pt x="635" y="47"/>
                  </a:lnTo>
                  <a:lnTo>
                    <a:pt x="637" y="47"/>
                  </a:lnTo>
                  <a:lnTo>
                    <a:pt x="641" y="49"/>
                  </a:lnTo>
                  <a:lnTo>
                    <a:pt x="642" y="49"/>
                  </a:lnTo>
                  <a:lnTo>
                    <a:pt x="644" y="51"/>
                  </a:lnTo>
                  <a:lnTo>
                    <a:pt x="647" y="51"/>
                  </a:lnTo>
                  <a:lnTo>
                    <a:pt x="649" y="51"/>
                  </a:lnTo>
                  <a:lnTo>
                    <a:pt x="651" y="51"/>
                  </a:lnTo>
                  <a:lnTo>
                    <a:pt x="649" y="52"/>
                  </a:lnTo>
                  <a:lnTo>
                    <a:pt x="647" y="52"/>
                  </a:lnTo>
                  <a:lnTo>
                    <a:pt x="646" y="52"/>
                  </a:lnTo>
                  <a:lnTo>
                    <a:pt x="644" y="52"/>
                  </a:lnTo>
                  <a:lnTo>
                    <a:pt x="642" y="59"/>
                  </a:lnTo>
                  <a:lnTo>
                    <a:pt x="639" y="62"/>
                  </a:lnTo>
                  <a:lnTo>
                    <a:pt x="635" y="66"/>
                  </a:lnTo>
                  <a:lnTo>
                    <a:pt x="630" y="68"/>
                  </a:lnTo>
                  <a:lnTo>
                    <a:pt x="625" y="69"/>
                  </a:lnTo>
                  <a:lnTo>
                    <a:pt x="620" y="71"/>
                  </a:lnTo>
                  <a:lnTo>
                    <a:pt x="615" y="73"/>
                  </a:lnTo>
                  <a:lnTo>
                    <a:pt x="610" y="76"/>
                  </a:lnTo>
                  <a:lnTo>
                    <a:pt x="615" y="81"/>
                  </a:lnTo>
                  <a:lnTo>
                    <a:pt x="615" y="79"/>
                  </a:lnTo>
                  <a:lnTo>
                    <a:pt x="617" y="79"/>
                  </a:lnTo>
                  <a:lnTo>
                    <a:pt x="619" y="78"/>
                  </a:lnTo>
                  <a:lnTo>
                    <a:pt x="620" y="78"/>
                  </a:lnTo>
                  <a:lnTo>
                    <a:pt x="620" y="76"/>
                  </a:lnTo>
                  <a:lnTo>
                    <a:pt x="622" y="76"/>
                  </a:lnTo>
                  <a:lnTo>
                    <a:pt x="624" y="76"/>
                  </a:lnTo>
                  <a:lnTo>
                    <a:pt x="625" y="74"/>
                  </a:lnTo>
                  <a:lnTo>
                    <a:pt x="639" y="74"/>
                  </a:lnTo>
                  <a:lnTo>
                    <a:pt x="639" y="78"/>
                  </a:lnTo>
                  <a:lnTo>
                    <a:pt x="639" y="79"/>
                  </a:lnTo>
                  <a:lnTo>
                    <a:pt x="639" y="81"/>
                  </a:lnTo>
                  <a:lnTo>
                    <a:pt x="639" y="83"/>
                  </a:lnTo>
                  <a:lnTo>
                    <a:pt x="639" y="84"/>
                  </a:lnTo>
                  <a:lnTo>
                    <a:pt x="639" y="86"/>
                  </a:lnTo>
                  <a:lnTo>
                    <a:pt x="639" y="88"/>
                  </a:lnTo>
                  <a:lnTo>
                    <a:pt x="642" y="86"/>
                  </a:lnTo>
                  <a:lnTo>
                    <a:pt x="644" y="86"/>
                  </a:lnTo>
                  <a:lnTo>
                    <a:pt x="647" y="84"/>
                  </a:lnTo>
                  <a:lnTo>
                    <a:pt x="651" y="83"/>
                  </a:lnTo>
                  <a:lnTo>
                    <a:pt x="654" y="79"/>
                  </a:lnTo>
                  <a:lnTo>
                    <a:pt x="658" y="78"/>
                  </a:lnTo>
                  <a:lnTo>
                    <a:pt x="659" y="78"/>
                  </a:lnTo>
                  <a:lnTo>
                    <a:pt x="659" y="76"/>
                  </a:lnTo>
                  <a:lnTo>
                    <a:pt x="658" y="81"/>
                  </a:lnTo>
                  <a:lnTo>
                    <a:pt x="656" y="86"/>
                  </a:lnTo>
                  <a:lnTo>
                    <a:pt x="652" y="91"/>
                  </a:lnTo>
                  <a:lnTo>
                    <a:pt x="651" y="96"/>
                  </a:lnTo>
                  <a:lnTo>
                    <a:pt x="647" y="100"/>
                  </a:lnTo>
                  <a:lnTo>
                    <a:pt x="644" y="105"/>
                  </a:lnTo>
                  <a:lnTo>
                    <a:pt x="641" y="110"/>
                  </a:lnTo>
                  <a:lnTo>
                    <a:pt x="639" y="115"/>
                  </a:lnTo>
                  <a:lnTo>
                    <a:pt x="637" y="111"/>
                  </a:lnTo>
                  <a:lnTo>
                    <a:pt x="637" y="110"/>
                  </a:lnTo>
                  <a:lnTo>
                    <a:pt x="635" y="106"/>
                  </a:lnTo>
                  <a:lnTo>
                    <a:pt x="635" y="105"/>
                  </a:lnTo>
                  <a:lnTo>
                    <a:pt x="634" y="101"/>
                  </a:lnTo>
                  <a:lnTo>
                    <a:pt x="634" y="100"/>
                  </a:lnTo>
                  <a:lnTo>
                    <a:pt x="634" y="96"/>
                  </a:lnTo>
                  <a:lnTo>
                    <a:pt x="634" y="93"/>
                  </a:lnTo>
                  <a:lnTo>
                    <a:pt x="598" y="93"/>
                  </a:lnTo>
                  <a:lnTo>
                    <a:pt x="600" y="95"/>
                  </a:lnTo>
                  <a:lnTo>
                    <a:pt x="602" y="95"/>
                  </a:lnTo>
                  <a:lnTo>
                    <a:pt x="605" y="95"/>
                  </a:lnTo>
                  <a:lnTo>
                    <a:pt x="607" y="95"/>
                  </a:lnTo>
                  <a:lnTo>
                    <a:pt x="608" y="95"/>
                  </a:lnTo>
                  <a:lnTo>
                    <a:pt x="610" y="95"/>
                  </a:lnTo>
                  <a:lnTo>
                    <a:pt x="612" y="93"/>
                  </a:lnTo>
                  <a:lnTo>
                    <a:pt x="613" y="93"/>
                  </a:lnTo>
                  <a:lnTo>
                    <a:pt x="613" y="95"/>
                  </a:lnTo>
                  <a:lnTo>
                    <a:pt x="615" y="96"/>
                  </a:lnTo>
                  <a:lnTo>
                    <a:pt x="615" y="98"/>
                  </a:lnTo>
                  <a:lnTo>
                    <a:pt x="615" y="100"/>
                  </a:lnTo>
                  <a:lnTo>
                    <a:pt x="613" y="100"/>
                  </a:lnTo>
                  <a:lnTo>
                    <a:pt x="612" y="100"/>
                  </a:lnTo>
                  <a:lnTo>
                    <a:pt x="610" y="100"/>
                  </a:lnTo>
                  <a:lnTo>
                    <a:pt x="608" y="100"/>
                  </a:lnTo>
                  <a:lnTo>
                    <a:pt x="612" y="101"/>
                  </a:lnTo>
                  <a:lnTo>
                    <a:pt x="615" y="101"/>
                  </a:lnTo>
                  <a:lnTo>
                    <a:pt x="617" y="103"/>
                  </a:lnTo>
                  <a:lnTo>
                    <a:pt x="620" y="105"/>
                  </a:lnTo>
                  <a:lnTo>
                    <a:pt x="624" y="106"/>
                  </a:lnTo>
                  <a:lnTo>
                    <a:pt x="625" y="108"/>
                  </a:lnTo>
                  <a:lnTo>
                    <a:pt x="625" y="110"/>
                  </a:lnTo>
                  <a:lnTo>
                    <a:pt x="627" y="111"/>
                  </a:lnTo>
                  <a:lnTo>
                    <a:pt x="627" y="113"/>
                  </a:lnTo>
                  <a:lnTo>
                    <a:pt x="627" y="115"/>
                  </a:lnTo>
                  <a:lnTo>
                    <a:pt x="627" y="117"/>
                  </a:lnTo>
                  <a:lnTo>
                    <a:pt x="627" y="118"/>
                  </a:lnTo>
                  <a:lnTo>
                    <a:pt x="627" y="120"/>
                  </a:lnTo>
                  <a:lnTo>
                    <a:pt x="600" y="120"/>
                  </a:lnTo>
                  <a:lnTo>
                    <a:pt x="603" y="120"/>
                  </a:lnTo>
                  <a:lnTo>
                    <a:pt x="605" y="120"/>
                  </a:lnTo>
                  <a:lnTo>
                    <a:pt x="607" y="120"/>
                  </a:lnTo>
                  <a:lnTo>
                    <a:pt x="608" y="120"/>
                  </a:lnTo>
                  <a:lnTo>
                    <a:pt x="610" y="120"/>
                  </a:lnTo>
                  <a:lnTo>
                    <a:pt x="612" y="120"/>
                  </a:lnTo>
                  <a:lnTo>
                    <a:pt x="613" y="120"/>
                  </a:lnTo>
                  <a:lnTo>
                    <a:pt x="615" y="123"/>
                  </a:lnTo>
                  <a:lnTo>
                    <a:pt x="615" y="127"/>
                  </a:lnTo>
                  <a:lnTo>
                    <a:pt x="617" y="130"/>
                  </a:lnTo>
                  <a:lnTo>
                    <a:pt x="619" y="132"/>
                  </a:lnTo>
                  <a:lnTo>
                    <a:pt x="620" y="133"/>
                  </a:lnTo>
                  <a:lnTo>
                    <a:pt x="622" y="133"/>
                  </a:lnTo>
                  <a:lnTo>
                    <a:pt x="625" y="135"/>
                  </a:lnTo>
                  <a:lnTo>
                    <a:pt x="627" y="137"/>
                  </a:lnTo>
                  <a:lnTo>
                    <a:pt x="624" y="137"/>
                  </a:lnTo>
                  <a:lnTo>
                    <a:pt x="619" y="139"/>
                  </a:lnTo>
                  <a:lnTo>
                    <a:pt x="613" y="139"/>
                  </a:lnTo>
                  <a:lnTo>
                    <a:pt x="610" y="139"/>
                  </a:lnTo>
                  <a:lnTo>
                    <a:pt x="605" y="137"/>
                  </a:lnTo>
                  <a:lnTo>
                    <a:pt x="602" y="137"/>
                  </a:lnTo>
                  <a:lnTo>
                    <a:pt x="598" y="137"/>
                  </a:lnTo>
                  <a:lnTo>
                    <a:pt x="595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600" y="137"/>
                  </a:lnTo>
                  <a:lnTo>
                    <a:pt x="602" y="137"/>
                  </a:lnTo>
                  <a:lnTo>
                    <a:pt x="603" y="137"/>
                  </a:lnTo>
                  <a:lnTo>
                    <a:pt x="605" y="137"/>
                  </a:lnTo>
                  <a:lnTo>
                    <a:pt x="607" y="137"/>
                  </a:lnTo>
                  <a:lnTo>
                    <a:pt x="608" y="137"/>
                  </a:lnTo>
                  <a:lnTo>
                    <a:pt x="608" y="139"/>
                  </a:lnTo>
                  <a:lnTo>
                    <a:pt x="608" y="140"/>
                  </a:lnTo>
                  <a:lnTo>
                    <a:pt x="608" y="142"/>
                  </a:lnTo>
                  <a:lnTo>
                    <a:pt x="608" y="144"/>
                  </a:lnTo>
                  <a:lnTo>
                    <a:pt x="608" y="145"/>
                  </a:lnTo>
                  <a:lnTo>
                    <a:pt x="608" y="147"/>
                  </a:lnTo>
                  <a:lnTo>
                    <a:pt x="607" y="149"/>
                  </a:lnTo>
                  <a:lnTo>
                    <a:pt x="607" y="150"/>
                  </a:lnTo>
                  <a:lnTo>
                    <a:pt x="605" y="152"/>
                  </a:lnTo>
                  <a:lnTo>
                    <a:pt x="602" y="154"/>
                  </a:lnTo>
                  <a:lnTo>
                    <a:pt x="600" y="154"/>
                  </a:lnTo>
                  <a:lnTo>
                    <a:pt x="596" y="154"/>
                  </a:lnTo>
                  <a:lnTo>
                    <a:pt x="593" y="154"/>
                  </a:lnTo>
                  <a:lnTo>
                    <a:pt x="591" y="154"/>
                  </a:lnTo>
                  <a:lnTo>
                    <a:pt x="590" y="154"/>
                  </a:lnTo>
                  <a:lnTo>
                    <a:pt x="588" y="152"/>
                  </a:lnTo>
                  <a:lnTo>
                    <a:pt x="586" y="152"/>
                  </a:lnTo>
                  <a:lnTo>
                    <a:pt x="586" y="150"/>
                  </a:lnTo>
                  <a:lnTo>
                    <a:pt x="585" y="150"/>
                  </a:lnTo>
                  <a:lnTo>
                    <a:pt x="583" y="149"/>
                  </a:lnTo>
                  <a:lnTo>
                    <a:pt x="585" y="150"/>
                  </a:lnTo>
                  <a:lnTo>
                    <a:pt x="585" y="152"/>
                  </a:lnTo>
                  <a:lnTo>
                    <a:pt x="586" y="154"/>
                  </a:lnTo>
                  <a:lnTo>
                    <a:pt x="586" y="155"/>
                  </a:lnTo>
                  <a:lnTo>
                    <a:pt x="588" y="157"/>
                  </a:lnTo>
                  <a:lnTo>
                    <a:pt x="588" y="159"/>
                  </a:lnTo>
                  <a:lnTo>
                    <a:pt x="588" y="162"/>
                  </a:lnTo>
                  <a:lnTo>
                    <a:pt x="586" y="164"/>
                  </a:lnTo>
                  <a:lnTo>
                    <a:pt x="586" y="166"/>
                  </a:lnTo>
                  <a:lnTo>
                    <a:pt x="585" y="167"/>
                  </a:lnTo>
                  <a:lnTo>
                    <a:pt x="583" y="169"/>
                  </a:lnTo>
                  <a:lnTo>
                    <a:pt x="581" y="171"/>
                  </a:lnTo>
                  <a:lnTo>
                    <a:pt x="580" y="172"/>
                  </a:lnTo>
                  <a:lnTo>
                    <a:pt x="576" y="172"/>
                  </a:lnTo>
                  <a:lnTo>
                    <a:pt x="574" y="172"/>
                  </a:lnTo>
                  <a:lnTo>
                    <a:pt x="573" y="171"/>
                  </a:lnTo>
                  <a:lnTo>
                    <a:pt x="571" y="169"/>
                  </a:lnTo>
                  <a:lnTo>
                    <a:pt x="569" y="167"/>
                  </a:lnTo>
                  <a:lnTo>
                    <a:pt x="569" y="166"/>
                  </a:lnTo>
                  <a:lnTo>
                    <a:pt x="568" y="164"/>
                  </a:lnTo>
                  <a:lnTo>
                    <a:pt x="568" y="162"/>
                  </a:lnTo>
                  <a:lnTo>
                    <a:pt x="564" y="164"/>
                  </a:lnTo>
                  <a:lnTo>
                    <a:pt x="561" y="164"/>
                  </a:lnTo>
                  <a:lnTo>
                    <a:pt x="559" y="164"/>
                  </a:lnTo>
                  <a:lnTo>
                    <a:pt x="556" y="162"/>
                  </a:lnTo>
                  <a:lnTo>
                    <a:pt x="552" y="162"/>
                  </a:lnTo>
                  <a:lnTo>
                    <a:pt x="551" y="161"/>
                  </a:lnTo>
                  <a:lnTo>
                    <a:pt x="547" y="157"/>
                  </a:lnTo>
                  <a:lnTo>
                    <a:pt x="546" y="155"/>
                  </a:lnTo>
                  <a:lnTo>
                    <a:pt x="552" y="159"/>
                  </a:lnTo>
                  <a:lnTo>
                    <a:pt x="557" y="164"/>
                  </a:lnTo>
                  <a:lnTo>
                    <a:pt x="561" y="169"/>
                  </a:lnTo>
                  <a:lnTo>
                    <a:pt x="564" y="174"/>
                  </a:lnTo>
                  <a:lnTo>
                    <a:pt x="568" y="177"/>
                  </a:lnTo>
                  <a:lnTo>
                    <a:pt x="573" y="182"/>
                  </a:lnTo>
                  <a:lnTo>
                    <a:pt x="580" y="184"/>
                  </a:lnTo>
                  <a:lnTo>
                    <a:pt x="586" y="186"/>
                  </a:lnTo>
                  <a:lnTo>
                    <a:pt x="586" y="196"/>
                  </a:lnTo>
                  <a:lnTo>
                    <a:pt x="585" y="196"/>
                  </a:lnTo>
                  <a:lnTo>
                    <a:pt x="585" y="198"/>
                  </a:lnTo>
                  <a:lnTo>
                    <a:pt x="583" y="199"/>
                  </a:lnTo>
                  <a:lnTo>
                    <a:pt x="583" y="201"/>
                  </a:lnTo>
                  <a:lnTo>
                    <a:pt x="581" y="203"/>
                  </a:lnTo>
                  <a:lnTo>
                    <a:pt x="581" y="204"/>
                  </a:lnTo>
                  <a:lnTo>
                    <a:pt x="581" y="206"/>
                  </a:lnTo>
                  <a:lnTo>
                    <a:pt x="580" y="208"/>
                  </a:lnTo>
                  <a:lnTo>
                    <a:pt x="578" y="206"/>
                  </a:lnTo>
                  <a:lnTo>
                    <a:pt x="578" y="204"/>
                  </a:lnTo>
                  <a:lnTo>
                    <a:pt x="576" y="203"/>
                  </a:lnTo>
                  <a:lnTo>
                    <a:pt x="576" y="201"/>
                  </a:lnTo>
                  <a:lnTo>
                    <a:pt x="576" y="199"/>
                  </a:lnTo>
                  <a:lnTo>
                    <a:pt x="576" y="198"/>
                  </a:lnTo>
                  <a:lnTo>
                    <a:pt x="578" y="196"/>
                  </a:lnTo>
                  <a:lnTo>
                    <a:pt x="569" y="196"/>
                  </a:lnTo>
                  <a:lnTo>
                    <a:pt x="568" y="198"/>
                  </a:lnTo>
                  <a:lnTo>
                    <a:pt x="566" y="199"/>
                  </a:lnTo>
                  <a:lnTo>
                    <a:pt x="564" y="199"/>
                  </a:lnTo>
                  <a:lnTo>
                    <a:pt x="563" y="201"/>
                  </a:lnTo>
                  <a:lnTo>
                    <a:pt x="561" y="203"/>
                  </a:lnTo>
                  <a:lnTo>
                    <a:pt x="559" y="203"/>
                  </a:lnTo>
                  <a:lnTo>
                    <a:pt x="559" y="204"/>
                  </a:lnTo>
                  <a:lnTo>
                    <a:pt x="557" y="206"/>
                  </a:lnTo>
                  <a:lnTo>
                    <a:pt x="556" y="204"/>
                  </a:lnTo>
                  <a:lnTo>
                    <a:pt x="554" y="203"/>
                  </a:lnTo>
                  <a:lnTo>
                    <a:pt x="554" y="201"/>
                  </a:lnTo>
                  <a:lnTo>
                    <a:pt x="552" y="199"/>
                  </a:lnTo>
                  <a:lnTo>
                    <a:pt x="552" y="196"/>
                  </a:lnTo>
                  <a:lnTo>
                    <a:pt x="552" y="194"/>
                  </a:lnTo>
                  <a:lnTo>
                    <a:pt x="552" y="193"/>
                  </a:lnTo>
                  <a:lnTo>
                    <a:pt x="552" y="189"/>
                  </a:lnTo>
                  <a:lnTo>
                    <a:pt x="547" y="188"/>
                  </a:lnTo>
                  <a:lnTo>
                    <a:pt x="542" y="188"/>
                  </a:lnTo>
                  <a:lnTo>
                    <a:pt x="539" y="186"/>
                  </a:lnTo>
                  <a:lnTo>
                    <a:pt x="534" y="184"/>
                  </a:lnTo>
                  <a:lnTo>
                    <a:pt x="530" y="184"/>
                  </a:lnTo>
                  <a:lnTo>
                    <a:pt x="527" y="182"/>
                  </a:lnTo>
                  <a:lnTo>
                    <a:pt x="522" y="182"/>
                  </a:lnTo>
                  <a:lnTo>
                    <a:pt x="519" y="182"/>
                  </a:lnTo>
                  <a:lnTo>
                    <a:pt x="515" y="182"/>
                  </a:lnTo>
                  <a:lnTo>
                    <a:pt x="512" y="182"/>
                  </a:lnTo>
                  <a:lnTo>
                    <a:pt x="510" y="182"/>
                  </a:lnTo>
                  <a:lnTo>
                    <a:pt x="508" y="181"/>
                  </a:lnTo>
                  <a:lnTo>
                    <a:pt x="507" y="181"/>
                  </a:lnTo>
                  <a:lnTo>
                    <a:pt x="505" y="181"/>
                  </a:lnTo>
                  <a:lnTo>
                    <a:pt x="503" y="181"/>
                  </a:lnTo>
                  <a:lnTo>
                    <a:pt x="502" y="179"/>
                  </a:lnTo>
                  <a:lnTo>
                    <a:pt x="503" y="182"/>
                  </a:lnTo>
                  <a:lnTo>
                    <a:pt x="505" y="184"/>
                  </a:lnTo>
                  <a:lnTo>
                    <a:pt x="507" y="186"/>
                  </a:lnTo>
                  <a:lnTo>
                    <a:pt x="510" y="186"/>
                  </a:lnTo>
                  <a:lnTo>
                    <a:pt x="513" y="186"/>
                  </a:lnTo>
                  <a:lnTo>
                    <a:pt x="517" y="186"/>
                  </a:lnTo>
                  <a:lnTo>
                    <a:pt x="520" y="186"/>
                  </a:lnTo>
                  <a:lnTo>
                    <a:pt x="524" y="186"/>
                  </a:lnTo>
                  <a:lnTo>
                    <a:pt x="525" y="186"/>
                  </a:lnTo>
                  <a:lnTo>
                    <a:pt x="529" y="188"/>
                  </a:lnTo>
                  <a:lnTo>
                    <a:pt x="530" y="189"/>
                  </a:lnTo>
                  <a:lnTo>
                    <a:pt x="532" y="191"/>
                  </a:lnTo>
                  <a:lnTo>
                    <a:pt x="534" y="193"/>
                  </a:lnTo>
                  <a:lnTo>
                    <a:pt x="534" y="196"/>
                  </a:lnTo>
                  <a:lnTo>
                    <a:pt x="535" y="198"/>
                  </a:lnTo>
                  <a:lnTo>
                    <a:pt x="535" y="199"/>
                  </a:lnTo>
                  <a:lnTo>
                    <a:pt x="529" y="199"/>
                  </a:lnTo>
                  <a:lnTo>
                    <a:pt x="525" y="196"/>
                  </a:lnTo>
                  <a:lnTo>
                    <a:pt x="527" y="198"/>
                  </a:lnTo>
                  <a:lnTo>
                    <a:pt x="529" y="198"/>
                  </a:lnTo>
                  <a:lnTo>
                    <a:pt x="529" y="199"/>
                  </a:lnTo>
                  <a:lnTo>
                    <a:pt x="530" y="199"/>
                  </a:lnTo>
                  <a:lnTo>
                    <a:pt x="530" y="201"/>
                  </a:lnTo>
                  <a:lnTo>
                    <a:pt x="532" y="203"/>
                  </a:lnTo>
                  <a:lnTo>
                    <a:pt x="532" y="204"/>
                  </a:lnTo>
                  <a:lnTo>
                    <a:pt x="530" y="208"/>
                  </a:lnTo>
                  <a:lnTo>
                    <a:pt x="525" y="208"/>
                  </a:lnTo>
                  <a:lnTo>
                    <a:pt x="520" y="208"/>
                  </a:lnTo>
                  <a:lnTo>
                    <a:pt x="513" y="204"/>
                  </a:lnTo>
                  <a:lnTo>
                    <a:pt x="507" y="203"/>
                  </a:lnTo>
                  <a:lnTo>
                    <a:pt x="502" y="199"/>
                  </a:lnTo>
                  <a:lnTo>
                    <a:pt x="496" y="198"/>
                  </a:lnTo>
                  <a:lnTo>
                    <a:pt x="495" y="196"/>
                  </a:lnTo>
                  <a:lnTo>
                    <a:pt x="495" y="198"/>
                  </a:lnTo>
                  <a:lnTo>
                    <a:pt x="495" y="199"/>
                  </a:lnTo>
                  <a:lnTo>
                    <a:pt x="495" y="201"/>
                  </a:lnTo>
                  <a:lnTo>
                    <a:pt x="496" y="204"/>
                  </a:lnTo>
                  <a:lnTo>
                    <a:pt x="498" y="206"/>
                  </a:lnTo>
                  <a:lnTo>
                    <a:pt x="498" y="210"/>
                  </a:lnTo>
                  <a:lnTo>
                    <a:pt x="500" y="211"/>
                  </a:lnTo>
                  <a:lnTo>
                    <a:pt x="498" y="211"/>
                  </a:lnTo>
                  <a:lnTo>
                    <a:pt x="503" y="211"/>
                  </a:lnTo>
                  <a:lnTo>
                    <a:pt x="508" y="211"/>
                  </a:lnTo>
                  <a:lnTo>
                    <a:pt x="513" y="210"/>
                  </a:lnTo>
                  <a:lnTo>
                    <a:pt x="517" y="210"/>
                  </a:lnTo>
                  <a:lnTo>
                    <a:pt x="522" y="211"/>
                  </a:lnTo>
                  <a:lnTo>
                    <a:pt x="527" y="211"/>
                  </a:lnTo>
                  <a:lnTo>
                    <a:pt x="530" y="211"/>
                  </a:lnTo>
                  <a:lnTo>
                    <a:pt x="535" y="211"/>
                  </a:lnTo>
                  <a:lnTo>
                    <a:pt x="539" y="211"/>
                  </a:lnTo>
                  <a:lnTo>
                    <a:pt x="542" y="210"/>
                  </a:lnTo>
                  <a:lnTo>
                    <a:pt x="544" y="210"/>
                  </a:lnTo>
                  <a:lnTo>
                    <a:pt x="546" y="210"/>
                  </a:lnTo>
                  <a:lnTo>
                    <a:pt x="547" y="208"/>
                  </a:lnTo>
                  <a:lnTo>
                    <a:pt x="549" y="208"/>
                  </a:lnTo>
                  <a:lnTo>
                    <a:pt x="551" y="206"/>
                  </a:lnTo>
                  <a:lnTo>
                    <a:pt x="554" y="204"/>
                  </a:lnTo>
                  <a:lnTo>
                    <a:pt x="556" y="208"/>
                  </a:lnTo>
                  <a:lnTo>
                    <a:pt x="557" y="210"/>
                  </a:lnTo>
                  <a:lnTo>
                    <a:pt x="559" y="211"/>
                  </a:lnTo>
                  <a:lnTo>
                    <a:pt x="563" y="211"/>
                  </a:lnTo>
                  <a:lnTo>
                    <a:pt x="566" y="211"/>
                  </a:lnTo>
                  <a:lnTo>
                    <a:pt x="568" y="211"/>
                  </a:lnTo>
                  <a:lnTo>
                    <a:pt x="571" y="211"/>
                  </a:lnTo>
                  <a:lnTo>
                    <a:pt x="574" y="211"/>
                  </a:lnTo>
                  <a:lnTo>
                    <a:pt x="571" y="215"/>
                  </a:lnTo>
                  <a:lnTo>
                    <a:pt x="568" y="218"/>
                  </a:lnTo>
                  <a:lnTo>
                    <a:pt x="564" y="220"/>
                  </a:lnTo>
                  <a:lnTo>
                    <a:pt x="559" y="221"/>
                  </a:lnTo>
                  <a:lnTo>
                    <a:pt x="556" y="223"/>
                  </a:lnTo>
                  <a:lnTo>
                    <a:pt x="551" y="225"/>
                  </a:lnTo>
                  <a:lnTo>
                    <a:pt x="547" y="226"/>
                  </a:lnTo>
                  <a:lnTo>
                    <a:pt x="542" y="228"/>
                  </a:lnTo>
                  <a:lnTo>
                    <a:pt x="537" y="228"/>
                  </a:lnTo>
                  <a:lnTo>
                    <a:pt x="532" y="230"/>
                  </a:lnTo>
                  <a:lnTo>
                    <a:pt x="527" y="232"/>
                  </a:lnTo>
                  <a:lnTo>
                    <a:pt x="524" y="232"/>
                  </a:lnTo>
                  <a:lnTo>
                    <a:pt x="519" y="233"/>
                  </a:lnTo>
                  <a:lnTo>
                    <a:pt x="515" y="235"/>
                  </a:lnTo>
                  <a:lnTo>
                    <a:pt x="510" y="237"/>
                  </a:lnTo>
                  <a:lnTo>
                    <a:pt x="505" y="240"/>
                  </a:lnTo>
                  <a:lnTo>
                    <a:pt x="474" y="243"/>
                  </a:lnTo>
                  <a:lnTo>
                    <a:pt x="471" y="245"/>
                  </a:lnTo>
                  <a:lnTo>
                    <a:pt x="468" y="247"/>
                  </a:lnTo>
                  <a:lnTo>
                    <a:pt x="464" y="247"/>
                  </a:lnTo>
                  <a:lnTo>
                    <a:pt x="461" y="248"/>
                  </a:lnTo>
                  <a:lnTo>
                    <a:pt x="457" y="248"/>
                  </a:lnTo>
                  <a:lnTo>
                    <a:pt x="454" y="247"/>
                  </a:lnTo>
                  <a:lnTo>
                    <a:pt x="451" y="247"/>
                  </a:lnTo>
                  <a:lnTo>
                    <a:pt x="447" y="247"/>
                  </a:lnTo>
                  <a:lnTo>
                    <a:pt x="446" y="247"/>
                  </a:lnTo>
                  <a:lnTo>
                    <a:pt x="442" y="248"/>
                  </a:lnTo>
                  <a:lnTo>
                    <a:pt x="437" y="250"/>
                  </a:lnTo>
                  <a:lnTo>
                    <a:pt x="434" y="250"/>
                  </a:lnTo>
                  <a:lnTo>
                    <a:pt x="429" y="252"/>
                  </a:lnTo>
                  <a:lnTo>
                    <a:pt x="425" y="252"/>
                  </a:lnTo>
                  <a:lnTo>
                    <a:pt x="422" y="253"/>
                  </a:lnTo>
                  <a:lnTo>
                    <a:pt x="418" y="253"/>
                  </a:lnTo>
                  <a:lnTo>
                    <a:pt x="417" y="255"/>
                  </a:lnTo>
                  <a:lnTo>
                    <a:pt x="413" y="260"/>
                  </a:lnTo>
                  <a:lnTo>
                    <a:pt x="412" y="264"/>
                  </a:lnTo>
                  <a:lnTo>
                    <a:pt x="408" y="267"/>
                  </a:lnTo>
                  <a:lnTo>
                    <a:pt x="403" y="272"/>
                  </a:lnTo>
                  <a:lnTo>
                    <a:pt x="402" y="275"/>
                  </a:lnTo>
                  <a:lnTo>
                    <a:pt x="398" y="277"/>
                  </a:lnTo>
                  <a:lnTo>
                    <a:pt x="395" y="279"/>
                  </a:lnTo>
                  <a:lnTo>
                    <a:pt x="388" y="282"/>
                  </a:lnTo>
                  <a:lnTo>
                    <a:pt x="381" y="284"/>
                  </a:lnTo>
                  <a:lnTo>
                    <a:pt x="374" y="286"/>
                  </a:lnTo>
                  <a:lnTo>
                    <a:pt x="368" y="287"/>
                  </a:lnTo>
                  <a:lnTo>
                    <a:pt x="361" y="289"/>
                  </a:lnTo>
                  <a:lnTo>
                    <a:pt x="354" y="291"/>
                  </a:lnTo>
                  <a:lnTo>
                    <a:pt x="347" y="292"/>
                  </a:lnTo>
                  <a:lnTo>
                    <a:pt x="341" y="294"/>
                  </a:lnTo>
                  <a:lnTo>
                    <a:pt x="337" y="296"/>
                  </a:lnTo>
                  <a:lnTo>
                    <a:pt x="332" y="296"/>
                  </a:lnTo>
                  <a:lnTo>
                    <a:pt x="325" y="296"/>
                  </a:lnTo>
                  <a:lnTo>
                    <a:pt x="320" y="296"/>
                  </a:lnTo>
                  <a:lnTo>
                    <a:pt x="315" y="297"/>
                  </a:lnTo>
                  <a:lnTo>
                    <a:pt x="310" y="297"/>
                  </a:lnTo>
                  <a:lnTo>
                    <a:pt x="307" y="297"/>
                  </a:lnTo>
                  <a:lnTo>
                    <a:pt x="303" y="297"/>
                  </a:lnTo>
                  <a:lnTo>
                    <a:pt x="303" y="299"/>
                  </a:lnTo>
                  <a:lnTo>
                    <a:pt x="302" y="299"/>
                  </a:lnTo>
                  <a:lnTo>
                    <a:pt x="300" y="299"/>
                  </a:lnTo>
                  <a:lnTo>
                    <a:pt x="300" y="301"/>
                  </a:lnTo>
                  <a:lnTo>
                    <a:pt x="298" y="301"/>
                  </a:lnTo>
                  <a:lnTo>
                    <a:pt x="296" y="301"/>
                  </a:lnTo>
                  <a:lnTo>
                    <a:pt x="295" y="299"/>
                  </a:lnTo>
                  <a:lnTo>
                    <a:pt x="295" y="301"/>
                  </a:lnTo>
                  <a:lnTo>
                    <a:pt x="295" y="303"/>
                  </a:lnTo>
                  <a:lnTo>
                    <a:pt x="295" y="304"/>
                  </a:lnTo>
                  <a:lnTo>
                    <a:pt x="296" y="306"/>
                  </a:lnTo>
                  <a:lnTo>
                    <a:pt x="296" y="308"/>
                  </a:lnTo>
                  <a:lnTo>
                    <a:pt x="298" y="309"/>
                  </a:lnTo>
                  <a:lnTo>
                    <a:pt x="300" y="309"/>
                  </a:lnTo>
                  <a:lnTo>
                    <a:pt x="298" y="313"/>
                  </a:lnTo>
                  <a:lnTo>
                    <a:pt x="296" y="316"/>
                  </a:lnTo>
                  <a:lnTo>
                    <a:pt x="295" y="318"/>
                  </a:lnTo>
                  <a:lnTo>
                    <a:pt x="291" y="318"/>
                  </a:lnTo>
                  <a:lnTo>
                    <a:pt x="290" y="319"/>
                  </a:lnTo>
                  <a:lnTo>
                    <a:pt x="288" y="321"/>
                  </a:lnTo>
                  <a:lnTo>
                    <a:pt x="288" y="323"/>
                  </a:lnTo>
                  <a:lnTo>
                    <a:pt x="286" y="326"/>
                  </a:lnTo>
                  <a:lnTo>
                    <a:pt x="285" y="328"/>
                  </a:lnTo>
                  <a:lnTo>
                    <a:pt x="283" y="330"/>
                  </a:lnTo>
                  <a:lnTo>
                    <a:pt x="281" y="330"/>
                  </a:lnTo>
                  <a:lnTo>
                    <a:pt x="279" y="331"/>
                  </a:lnTo>
                  <a:lnTo>
                    <a:pt x="278" y="333"/>
                  </a:lnTo>
                  <a:lnTo>
                    <a:pt x="276" y="336"/>
                  </a:lnTo>
                  <a:lnTo>
                    <a:pt x="273" y="336"/>
                  </a:lnTo>
                  <a:lnTo>
                    <a:pt x="269" y="338"/>
                  </a:lnTo>
                  <a:lnTo>
                    <a:pt x="266" y="340"/>
                  </a:lnTo>
                  <a:lnTo>
                    <a:pt x="263" y="343"/>
                  </a:lnTo>
                  <a:lnTo>
                    <a:pt x="259" y="345"/>
                  </a:lnTo>
                  <a:lnTo>
                    <a:pt x="256" y="346"/>
                  </a:lnTo>
                  <a:lnTo>
                    <a:pt x="254" y="346"/>
                  </a:lnTo>
                  <a:lnTo>
                    <a:pt x="254" y="348"/>
                  </a:lnTo>
                  <a:lnTo>
                    <a:pt x="254" y="362"/>
                  </a:lnTo>
                  <a:lnTo>
                    <a:pt x="246" y="363"/>
                  </a:lnTo>
                  <a:lnTo>
                    <a:pt x="241" y="368"/>
                  </a:lnTo>
                  <a:lnTo>
                    <a:pt x="235" y="375"/>
                  </a:lnTo>
                  <a:lnTo>
                    <a:pt x="232" y="384"/>
                  </a:lnTo>
                  <a:lnTo>
                    <a:pt x="229" y="392"/>
                  </a:lnTo>
                  <a:lnTo>
                    <a:pt x="224" y="399"/>
                  </a:lnTo>
                  <a:lnTo>
                    <a:pt x="220" y="404"/>
                  </a:lnTo>
                  <a:lnTo>
                    <a:pt x="213" y="407"/>
                  </a:lnTo>
                  <a:lnTo>
                    <a:pt x="208" y="406"/>
                  </a:lnTo>
                  <a:lnTo>
                    <a:pt x="205" y="404"/>
                  </a:lnTo>
                  <a:lnTo>
                    <a:pt x="205" y="401"/>
                  </a:lnTo>
                  <a:lnTo>
                    <a:pt x="203" y="399"/>
                  </a:lnTo>
                  <a:lnTo>
                    <a:pt x="203" y="395"/>
                  </a:lnTo>
                  <a:lnTo>
                    <a:pt x="203" y="392"/>
                  </a:lnTo>
                  <a:lnTo>
                    <a:pt x="202" y="389"/>
                  </a:lnTo>
                  <a:lnTo>
                    <a:pt x="200" y="387"/>
                  </a:lnTo>
                  <a:lnTo>
                    <a:pt x="196" y="385"/>
                  </a:lnTo>
                  <a:lnTo>
                    <a:pt x="193" y="384"/>
                  </a:lnTo>
                  <a:lnTo>
                    <a:pt x="190" y="384"/>
                  </a:lnTo>
                  <a:lnTo>
                    <a:pt x="188" y="385"/>
                  </a:lnTo>
                  <a:lnTo>
                    <a:pt x="185" y="385"/>
                  </a:lnTo>
                  <a:lnTo>
                    <a:pt x="181" y="387"/>
                  </a:lnTo>
                  <a:lnTo>
                    <a:pt x="178" y="387"/>
                  </a:lnTo>
                  <a:lnTo>
                    <a:pt x="174" y="387"/>
                  </a:lnTo>
                  <a:lnTo>
                    <a:pt x="169" y="387"/>
                  </a:lnTo>
                  <a:lnTo>
                    <a:pt x="164" y="384"/>
                  </a:lnTo>
                  <a:lnTo>
                    <a:pt x="159" y="379"/>
                  </a:lnTo>
                  <a:lnTo>
                    <a:pt x="156" y="374"/>
                  </a:lnTo>
                  <a:lnTo>
                    <a:pt x="152" y="368"/>
                  </a:lnTo>
                  <a:lnTo>
                    <a:pt x="151" y="362"/>
                  </a:lnTo>
                  <a:lnTo>
                    <a:pt x="149" y="357"/>
                  </a:lnTo>
                  <a:lnTo>
                    <a:pt x="147" y="353"/>
                  </a:lnTo>
                  <a:lnTo>
                    <a:pt x="146" y="352"/>
                  </a:lnTo>
                  <a:lnTo>
                    <a:pt x="144" y="352"/>
                  </a:lnTo>
                  <a:lnTo>
                    <a:pt x="144" y="348"/>
                  </a:lnTo>
                  <a:lnTo>
                    <a:pt x="142" y="346"/>
                  </a:lnTo>
                  <a:lnTo>
                    <a:pt x="142" y="345"/>
                  </a:lnTo>
                  <a:lnTo>
                    <a:pt x="142" y="341"/>
                  </a:lnTo>
                  <a:lnTo>
                    <a:pt x="144" y="340"/>
                  </a:lnTo>
                  <a:lnTo>
                    <a:pt x="144" y="338"/>
                  </a:lnTo>
                  <a:lnTo>
                    <a:pt x="140" y="338"/>
                  </a:lnTo>
                  <a:lnTo>
                    <a:pt x="139" y="336"/>
                  </a:lnTo>
                  <a:lnTo>
                    <a:pt x="137" y="335"/>
                  </a:lnTo>
                  <a:lnTo>
                    <a:pt x="135" y="333"/>
                  </a:lnTo>
                  <a:lnTo>
                    <a:pt x="134" y="330"/>
                  </a:lnTo>
                  <a:lnTo>
                    <a:pt x="132" y="328"/>
                  </a:lnTo>
                  <a:lnTo>
                    <a:pt x="132" y="326"/>
                  </a:lnTo>
                  <a:lnTo>
                    <a:pt x="130" y="324"/>
                  </a:lnTo>
                  <a:lnTo>
                    <a:pt x="139" y="324"/>
                  </a:lnTo>
                  <a:lnTo>
                    <a:pt x="137" y="324"/>
                  </a:lnTo>
                  <a:lnTo>
                    <a:pt x="135" y="323"/>
                  </a:lnTo>
                  <a:lnTo>
                    <a:pt x="135" y="321"/>
                  </a:lnTo>
                  <a:lnTo>
                    <a:pt x="134" y="319"/>
                  </a:lnTo>
                  <a:lnTo>
                    <a:pt x="132" y="318"/>
                  </a:lnTo>
                  <a:lnTo>
                    <a:pt x="132" y="316"/>
                  </a:lnTo>
                  <a:lnTo>
                    <a:pt x="132" y="314"/>
                  </a:lnTo>
                  <a:lnTo>
                    <a:pt x="125" y="314"/>
                  </a:lnTo>
                  <a:lnTo>
                    <a:pt x="125" y="313"/>
                  </a:lnTo>
                  <a:lnTo>
                    <a:pt x="132" y="313"/>
                  </a:lnTo>
                  <a:lnTo>
                    <a:pt x="132" y="303"/>
                  </a:lnTo>
                  <a:lnTo>
                    <a:pt x="129" y="303"/>
                  </a:lnTo>
                  <a:lnTo>
                    <a:pt x="127" y="301"/>
                  </a:lnTo>
                  <a:lnTo>
                    <a:pt x="125" y="299"/>
                  </a:lnTo>
                  <a:lnTo>
                    <a:pt x="124" y="297"/>
                  </a:lnTo>
                  <a:lnTo>
                    <a:pt x="122" y="294"/>
                  </a:lnTo>
                  <a:lnTo>
                    <a:pt x="122" y="292"/>
                  </a:lnTo>
                  <a:lnTo>
                    <a:pt x="122" y="291"/>
                  </a:lnTo>
                  <a:lnTo>
                    <a:pt x="122" y="289"/>
                  </a:lnTo>
                  <a:lnTo>
                    <a:pt x="129" y="289"/>
                  </a:lnTo>
                  <a:lnTo>
                    <a:pt x="129" y="287"/>
                  </a:lnTo>
                  <a:lnTo>
                    <a:pt x="127" y="286"/>
                  </a:lnTo>
                  <a:lnTo>
                    <a:pt x="125" y="284"/>
                  </a:lnTo>
                  <a:lnTo>
                    <a:pt x="124" y="282"/>
                  </a:lnTo>
                  <a:lnTo>
                    <a:pt x="124" y="281"/>
                  </a:lnTo>
                  <a:lnTo>
                    <a:pt x="124" y="279"/>
                  </a:lnTo>
                  <a:lnTo>
                    <a:pt x="125" y="277"/>
                  </a:lnTo>
                  <a:lnTo>
                    <a:pt x="125" y="275"/>
                  </a:lnTo>
                  <a:lnTo>
                    <a:pt x="127" y="275"/>
                  </a:lnTo>
                  <a:lnTo>
                    <a:pt x="127" y="274"/>
                  </a:lnTo>
                  <a:lnTo>
                    <a:pt x="122" y="269"/>
                  </a:lnTo>
                  <a:lnTo>
                    <a:pt x="124" y="267"/>
                  </a:lnTo>
                  <a:lnTo>
                    <a:pt x="125" y="267"/>
                  </a:lnTo>
                  <a:lnTo>
                    <a:pt x="127" y="265"/>
                  </a:lnTo>
                  <a:lnTo>
                    <a:pt x="129" y="265"/>
                  </a:lnTo>
                  <a:lnTo>
                    <a:pt x="129" y="264"/>
                  </a:lnTo>
                  <a:lnTo>
                    <a:pt x="130" y="262"/>
                  </a:lnTo>
                  <a:lnTo>
                    <a:pt x="130" y="260"/>
                  </a:lnTo>
                  <a:lnTo>
                    <a:pt x="132" y="259"/>
                  </a:lnTo>
                  <a:lnTo>
                    <a:pt x="135" y="259"/>
                  </a:lnTo>
                  <a:lnTo>
                    <a:pt x="140" y="257"/>
                  </a:lnTo>
                  <a:lnTo>
                    <a:pt x="144" y="255"/>
                  </a:lnTo>
                  <a:lnTo>
                    <a:pt x="146" y="252"/>
                  </a:lnTo>
                  <a:lnTo>
                    <a:pt x="149" y="250"/>
                  </a:lnTo>
                  <a:lnTo>
                    <a:pt x="151" y="247"/>
                  </a:lnTo>
                  <a:lnTo>
                    <a:pt x="151" y="243"/>
                  </a:lnTo>
                  <a:lnTo>
                    <a:pt x="152" y="240"/>
                  </a:lnTo>
                  <a:lnTo>
                    <a:pt x="157" y="238"/>
                  </a:lnTo>
                  <a:lnTo>
                    <a:pt x="163" y="238"/>
                  </a:lnTo>
                  <a:lnTo>
                    <a:pt x="168" y="237"/>
                  </a:lnTo>
                  <a:lnTo>
                    <a:pt x="171" y="237"/>
                  </a:lnTo>
                  <a:lnTo>
                    <a:pt x="174" y="235"/>
                  </a:lnTo>
                  <a:lnTo>
                    <a:pt x="179" y="233"/>
                  </a:lnTo>
                  <a:lnTo>
                    <a:pt x="183" y="233"/>
                  </a:lnTo>
                  <a:lnTo>
                    <a:pt x="188" y="233"/>
                  </a:lnTo>
                  <a:lnTo>
                    <a:pt x="188" y="225"/>
                  </a:lnTo>
                  <a:lnTo>
                    <a:pt x="185" y="223"/>
                  </a:lnTo>
                  <a:lnTo>
                    <a:pt x="179" y="220"/>
                  </a:lnTo>
                  <a:lnTo>
                    <a:pt x="173" y="215"/>
                  </a:lnTo>
                  <a:lnTo>
                    <a:pt x="164" y="211"/>
                  </a:lnTo>
                  <a:lnTo>
                    <a:pt x="156" y="206"/>
                  </a:lnTo>
                  <a:lnTo>
                    <a:pt x="149" y="203"/>
                  </a:lnTo>
                  <a:lnTo>
                    <a:pt x="144" y="199"/>
                  </a:lnTo>
                  <a:lnTo>
                    <a:pt x="142" y="198"/>
                  </a:lnTo>
                  <a:lnTo>
                    <a:pt x="159" y="198"/>
                  </a:lnTo>
                  <a:lnTo>
                    <a:pt x="188" y="211"/>
                  </a:lnTo>
                  <a:lnTo>
                    <a:pt x="188" y="210"/>
                  </a:lnTo>
                  <a:lnTo>
                    <a:pt x="190" y="208"/>
                  </a:lnTo>
                  <a:lnTo>
                    <a:pt x="190" y="204"/>
                  </a:lnTo>
                  <a:lnTo>
                    <a:pt x="190" y="203"/>
                  </a:lnTo>
                  <a:lnTo>
                    <a:pt x="188" y="201"/>
                  </a:lnTo>
                  <a:lnTo>
                    <a:pt x="188" y="199"/>
                  </a:lnTo>
                  <a:lnTo>
                    <a:pt x="186" y="196"/>
                  </a:lnTo>
                  <a:lnTo>
                    <a:pt x="186" y="194"/>
                  </a:lnTo>
                  <a:lnTo>
                    <a:pt x="181" y="193"/>
                  </a:lnTo>
                  <a:lnTo>
                    <a:pt x="176" y="191"/>
                  </a:lnTo>
                  <a:lnTo>
                    <a:pt x="173" y="188"/>
                  </a:lnTo>
                  <a:lnTo>
                    <a:pt x="169" y="184"/>
                  </a:lnTo>
                  <a:lnTo>
                    <a:pt x="168" y="179"/>
                  </a:lnTo>
                  <a:lnTo>
                    <a:pt x="164" y="174"/>
                  </a:lnTo>
                  <a:lnTo>
                    <a:pt x="163" y="169"/>
                  </a:lnTo>
                  <a:lnTo>
                    <a:pt x="161" y="166"/>
                  </a:lnTo>
                  <a:lnTo>
                    <a:pt x="161" y="155"/>
                  </a:lnTo>
                  <a:lnTo>
                    <a:pt x="159" y="154"/>
                  </a:lnTo>
                  <a:lnTo>
                    <a:pt x="159" y="152"/>
                  </a:lnTo>
                  <a:lnTo>
                    <a:pt x="157" y="152"/>
                  </a:lnTo>
                  <a:lnTo>
                    <a:pt x="156" y="150"/>
                  </a:lnTo>
                  <a:lnTo>
                    <a:pt x="154" y="150"/>
                  </a:lnTo>
                  <a:lnTo>
                    <a:pt x="152" y="149"/>
                  </a:lnTo>
                  <a:lnTo>
                    <a:pt x="159" y="149"/>
                  </a:lnTo>
                  <a:lnTo>
                    <a:pt x="159" y="147"/>
                  </a:lnTo>
                  <a:lnTo>
                    <a:pt x="159" y="145"/>
                  </a:lnTo>
                  <a:lnTo>
                    <a:pt x="157" y="144"/>
                  </a:lnTo>
                  <a:lnTo>
                    <a:pt x="157" y="142"/>
                  </a:lnTo>
                  <a:lnTo>
                    <a:pt x="159" y="142"/>
                  </a:lnTo>
                  <a:lnTo>
                    <a:pt x="157" y="142"/>
                  </a:lnTo>
                  <a:lnTo>
                    <a:pt x="156" y="142"/>
                  </a:lnTo>
                  <a:lnTo>
                    <a:pt x="154" y="142"/>
                  </a:lnTo>
                  <a:lnTo>
                    <a:pt x="154" y="140"/>
                  </a:lnTo>
                  <a:lnTo>
                    <a:pt x="152" y="140"/>
                  </a:lnTo>
                  <a:lnTo>
                    <a:pt x="151" y="140"/>
                  </a:lnTo>
                  <a:lnTo>
                    <a:pt x="149" y="140"/>
                  </a:lnTo>
                  <a:lnTo>
                    <a:pt x="147" y="139"/>
                  </a:lnTo>
                  <a:lnTo>
                    <a:pt x="149" y="139"/>
                  </a:lnTo>
                  <a:lnTo>
                    <a:pt x="151" y="137"/>
                  </a:lnTo>
                  <a:lnTo>
                    <a:pt x="152" y="135"/>
                  </a:lnTo>
                  <a:lnTo>
                    <a:pt x="154" y="135"/>
                  </a:lnTo>
                  <a:lnTo>
                    <a:pt x="154" y="133"/>
                  </a:lnTo>
                  <a:lnTo>
                    <a:pt x="156" y="133"/>
                  </a:lnTo>
                  <a:lnTo>
                    <a:pt x="157" y="133"/>
                  </a:lnTo>
                  <a:lnTo>
                    <a:pt x="151" y="130"/>
                  </a:lnTo>
                  <a:lnTo>
                    <a:pt x="144" y="127"/>
                  </a:lnTo>
                  <a:lnTo>
                    <a:pt x="135" y="123"/>
                  </a:lnTo>
                  <a:lnTo>
                    <a:pt x="129" y="122"/>
                  </a:lnTo>
                  <a:lnTo>
                    <a:pt x="124" y="118"/>
                  </a:lnTo>
                  <a:lnTo>
                    <a:pt x="117" y="115"/>
                  </a:lnTo>
                  <a:lnTo>
                    <a:pt x="113" y="111"/>
                  </a:lnTo>
                  <a:lnTo>
                    <a:pt x="108" y="106"/>
                  </a:lnTo>
                  <a:lnTo>
                    <a:pt x="81" y="106"/>
                  </a:lnTo>
                  <a:lnTo>
                    <a:pt x="78" y="106"/>
                  </a:lnTo>
                  <a:lnTo>
                    <a:pt x="74" y="108"/>
                  </a:lnTo>
                  <a:lnTo>
                    <a:pt x="69" y="110"/>
                  </a:lnTo>
                  <a:lnTo>
                    <a:pt x="66" y="110"/>
                  </a:lnTo>
                  <a:lnTo>
                    <a:pt x="64" y="111"/>
                  </a:lnTo>
                  <a:lnTo>
                    <a:pt x="61" y="111"/>
                  </a:lnTo>
                  <a:lnTo>
                    <a:pt x="59" y="111"/>
                  </a:lnTo>
                  <a:lnTo>
                    <a:pt x="57" y="108"/>
                  </a:lnTo>
                  <a:lnTo>
                    <a:pt x="54" y="111"/>
                  </a:lnTo>
                  <a:lnTo>
                    <a:pt x="52" y="113"/>
                  </a:lnTo>
                  <a:lnTo>
                    <a:pt x="49" y="113"/>
                  </a:lnTo>
                  <a:lnTo>
                    <a:pt x="46" y="115"/>
                  </a:lnTo>
                  <a:lnTo>
                    <a:pt x="42" y="117"/>
                  </a:lnTo>
                  <a:lnTo>
                    <a:pt x="39" y="117"/>
                  </a:lnTo>
                  <a:lnTo>
                    <a:pt x="35" y="117"/>
                  </a:lnTo>
                  <a:lnTo>
                    <a:pt x="30" y="117"/>
                  </a:lnTo>
                  <a:lnTo>
                    <a:pt x="29" y="117"/>
                  </a:lnTo>
                  <a:lnTo>
                    <a:pt x="27" y="117"/>
                  </a:lnTo>
                  <a:lnTo>
                    <a:pt x="24" y="115"/>
                  </a:lnTo>
                  <a:lnTo>
                    <a:pt x="22" y="113"/>
                  </a:lnTo>
                  <a:lnTo>
                    <a:pt x="20" y="111"/>
                  </a:lnTo>
                  <a:lnTo>
                    <a:pt x="18" y="110"/>
                  </a:lnTo>
                  <a:lnTo>
                    <a:pt x="18" y="108"/>
                  </a:lnTo>
                  <a:lnTo>
                    <a:pt x="17" y="106"/>
                  </a:lnTo>
                  <a:lnTo>
                    <a:pt x="20" y="105"/>
                  </a:lnTo>
                  <a:lnTo>
                    <a:pt x="24" y="105"/>
                  </a:lnTo>
                  <a:lnTo>
                    <a:pt x="27" y="103"/>
                  </a:lnTo>
                  <a:lnTo>
                    <a:pt x="29" y="103"/>
                  </a:lnTo>
                  <a:lnTo>
                    <a:pt x="32" y="103"/>
                  </a:lnTo>
                  <a:lnTo>
                    <a:pt x="34" y="101"/>
                  </a:lnTo>
                  <a:lnTo>
                    <a:pt x="37" y="101"/>
                  </a:lnTo>
                  <a:lnTo>
                    <a:pt x="39" y="100"/>
                  </a:lnTo>
                  <a:lnTo>
                    <a:pt x="37" y="100"/>
                  </a:lnTo>
                  <a:lnTo>
                    <a:pt x="35" y="100"/>
                  </a:lnTo>
                  <a:lnTo>
                    <a:pt x="34" y="100"/>
                  </a:lnTo>
                  <a:lnTo>
                    <a:pt x="32" y="100"/>
                  </a:lnTo>
                  <a:lnTo>
                    <a:pt x="30" y="100"/>
                  </a:lnTo>
                  <a:lnTo>
                    <a:pt x="35" y="98"/>
                  </a:lnTo>
                  <a:lnTo>
                    <a:pt x="40" y="96"/>
                  </a:lnTo>
                  <a:lnTo>
                    <a:pt x="46" y="96"/>
                  </a:lnTo>
                  <a:lnTo>
                    <a:pt x="49" y="95"/>
                  </a:lnTo>
                  <a:lnTo>
                    <a:pt x="54" y="95"/>
                  </a:lnTo>
                  <a:lnTo>
                    <a:pt x="59" y="93"/>
                  </a:lnTo>
                  <a:lnTo>
                    <a:pt x="64" y="91"/>
                  </a:lnTo>
                  <a:lnTo>
                    <a:pt x="69" y="90"/>
                  </a:lnTo>
                  <a:lnTo>
                    <a:pt x="63" y="88"/>
                  </a:lnTo>
                  <a:lnTo>
                    <a:pt x="56" y="88"/>
                  </a:lnTo>
                  <a:lnTo>
                    <a:pt x="49" y="88"/>
                  </a:lnTo>
                  <a:lnTo>
                    <a:pt x="42" y="88"/>
                  </a:lnTo>
                  <a:lnTo>
                    <a:pt x="37" y="88"/>
                  </a:lnTo>
                  <a:lnTo>
                    <a:pt x="30" y="86"/>
                  </a:lnTo>
                  <a:lnTo>
                    <a:pt x="27" y="84"/>
                  </a:lnTo>
                  <a:lnTo>
                    <a:pt x="24" y="81"/>
                  </a:lnTo>
                  <a:lnTo>
                    <a:pt x="20" y="81"/>
                  </a:lnTo>
                  <a:lnTo>
                    <a:pt x="17" y="81"/>
                  </a:lnTo>
                  <a:lnTo>
                    <a:pt x="12" y="81"/>
                  </a:lnTo>
                  <a:lnTo>
                    <a:pt x="8" y="79"/>
                  </a:lnTo>
                  <a:lnTo>
                    <a:pt x="5" y="79"/>
                  </a:lnTo>
                  <a:lnTo>
                    <a:pt x="3" y="78"/>
                  </a:lnTo>
                  <a:lnTo>
                    <a:pt x="1" y="74"/>
                  </a:lnTo>
                  <a:lnTo>
                    <a:pt x="0" y="73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20" name="Freeform 4606"/>
            <p:cNvSpPr>
              <a:spLocks/>
            </p:cNvSpPr>
            <p:nvPr/>
          </p:nvSpPr>
          <p:spPr bwMode="auto">
            <a:xfrm>
              <a:off x="4111625" y="4343400"/>
              <a:ext cx="1166813" cy="646113"/>
            </a:xfrm>
            <a:custGeom>
              <a:avLst/>
              <a:gdLst>
                <a:gd name="T0" fmla="*/ 2147483647 w 735"/>
                <a:gd name="T1" fmla="*/ 2147483647 h 407"/>
                <a:gd name="T2" fmla="*/ 2147483647 w 735"/>
                <a:gd name="T3" fmla="*/ 2147483647 h 407"/>
                <a:gd name="T4" fmla="*/ 2147483647 w 735"/>
                <a:gd name="T5" fmla="*/ 2147483647 h 407"/>
                <a:gd name="T6" fmla="*/ 2147483647 w 735"/>
                <a:gd name="T7" fmla="*/ 2147483647 h 407"/>
                <a:gd name="T8" fmla="*/ 2147483647 w 735"/>
                <a:gd name="T9" fmla="*/ 2147483647 h 407"/>
                <a:gd name="T10" fmla="*/ 2147483647 w 735"/>
                <a:gd name="T11" fmla="*/ 2147483647 h 407"/>
                <a:gd name="T12" fmla="*/ 2147483647 w 735"/>
                <a:gd name="T13" fmla="*/ 2147483647 h 407"/>
                <a:gd name="T14" fmla="*/ 2147483647 w 735"/>
                <a:gd name="T15" fmla="*/ 2147483647 h 407"/>
                <a:gd name="T16" fmla="*/ 2147483647 w 735"/>
                <a:gd name="T17" fmla="*/ 2147483647 h 407"/>
                <a:gd name="T18" fmla="*/ 2147483647 w 735"/>
                <a:gd name="T19" fmla="*/ 2147483647 h 407"/>
                <a:gd name="T20" fmla="*/ 2147483647 w 735"/>
                <a:gd name="T21" fmla="*/ 2147483647 h 407"/>
                <a:gd name="T22" fmla="*/ 2147483647 w 735"/>
                <a:gd name="T23" fmla="*/ 0 h 407"/>
                <a:gd name="T24" fmla="*/ 2147483647 w 735"/>
                <a:gd name="T25" fmla="*/ 2147483647 h 407"/>
                <a:gd name="T26" fmla="*/ 2147483647 w 735"/>
                <a:gd name="T27" fmla="*/ 2147483647 h 407"/>
                <a:gd name="T28" fmla="*/ 2147483647 w 735"/>
                <a:gd name="T29" fmla="*/ 2147483647 h 407"/>
                <a:gd name="T30" fmla="*/ 2147483647 w 735"/>
                <a:gd name="T31" fmla="*/ 2147483647 h 407"/>
                <a:gd name="T32" fmla="*/ 2147483647 w 735"/>
                <a:gd name="T33" fmla="*/ 2147483647 h 407"/>
                <a:gd name="T34" fmla="*/ 2147483647 w 735"/>
                <a:gd name="T35" fmla="*/ 2147483647 h 407"/>
                <a:gd name="T36" fmla="*/ 2147483647 w 735"/>
                <a:gd name="T37" fmla="*/ 2147483647 h 407"/>
                <a:gd name="T38" fmla="*/ 2147483647 w 735"/>
                <a:gd name="T39" fmla="*/ 2147483647 h 407"/>
                <a:gd name="T40" fmla="*/ 2147483647 w 735"/>
                <a:gd name="T41" fmla="*/ 2147483647 h 407"/>
                <a:gd name="T42" fmla="*/ 2147483647 w 735"/>
                <a:gd name="T43" fmla="*/ 2147483647 h 407"/>
                <a:gd name="T44" fmla="*/ 2147483647 w 735"/>
                <a:gd name="T45" fmla="*/ 2147483647 h 407"/>
                <a:gd name="T46" fmla="*/ 2147483647 w 735"/>
                <a:gd name="T47" fmla="*/ 2147483647 h 407"/>
                <a:gd name="T48" fmla="*/ 2147483647 w 735"/>
                <a:gd name="T49" fmla="*/ 2147483647 h 407"/>
                <a:gd name="T50" fmla="*/ 2147483647 w 735"/>
                <a:gd name="T51" fmla="*/ 2147483647 h 407"/>
                <a:gd name="T52" fmla="*/ 2147483647 w 735"/>
                <a:gd name="T53" fmla="*/ 2147483647 h 407"/>
                <a:gd name="T54" fmla="*/ 2147483647 w 735"/>
                <a:gd name="T55" fmla="*/ 2147483647 h 407"/>
                <a:gd name="T56" fmla="*/ 2147483647 w 735"/>
                <a:gd name="T57" fmla="*/ 2147483647 h 407"/>
                <a:gd name="T58" fmla="*/ 2147483647 w 735"/>
                <a:gd name="T59" fmla="*/ 2147483647 h 407"/>
                <a:gd name="T60" fmla="*/ 2147483647 w 735"/>
                <a:gd name="T61" fmla="*/ 2147483647 h 407"/>
                <a:gd name="T62" fmla="*/ 2147483647 w 735"/>
                <a:gd name="T63" fmla="*/ 2147483647 h 407"/>
                <a:gd name="T64" fmla="*/ 2147483647 w 735"/>
                <a:gd name="T65" fmla="*/ 2147483647 h 407"/>
                <a:gd name="T66" fmla="*/ 2147483647 w 735"/>
                <a:gd name="T67" fmla="*/ 2147483647 h 407"/>
                <a:gd name="T68" fmla="*/ 2147483647 w 735"/>
                <a:gd name="T69" fmla="*/ 2147483647 h 407"/>
                <a:gd name="T70" fmla="*/ 2147483647 w 735"/>
                <a:gd name="T71" fmla="*/ 2147483647 h 407"/>
                <a:gd name="T72" fmla="*/ 2147483647 w 735"/>
                <a:gd name="T73" fmla="*/ 2147483647 h 407"/>
                <a:gd name="T74" fmla="*/ 2147483647 w 735"/>
                <a:gd name="T75" fmla="*/ 2147483647 h 407"/>
                <a:gd name="T76" fmla="*/ 2147483647 w 735"/>
                <a:gd name="T77" fmla="*/ 2147483647 h 407"/>
                <a:gd name="T78" fmla="*/ 2147483647 w 735"/>
                <a:gd name="T79" fmla="*/ 2147483647 h 407"/>
                <a:gd name="T80" fmla="*/ 2147483647 w 735"/>
                <a:gd name="T81" fmla="*/ 2147483647 h 407"/>
                <a:gd name="T82" fmla="*/ 2147483647 w 735"/>
                <a:gd name="T83" fmla="*/ 2147483647 h 407"/>
                <a:gd name="T84" fmla="*/ 2147483647 w 735"/>
                <a:gd name="T85" fmla="*/ 2147483647 h 407"/>
                <a:gd name="T86" fmla="*/ 2147483647 w 735"/>
                <a:gd name="T87" fmla="*/ 2147483647 h 407"/>
                <a:gd name="T88" fmla="*/ 2147483647 w 735"/>
                <a:gd name="T89" fmla="*/ 2147483647 h 407"/>
                <a:gd name="T90" fmla="*/ 2147483647 w 735"/>
                <a:gd name="T91" fmla="*/ 2147483647 h 407"/>
                <a:gd name="T92" fmla="*/ 2147483647 w 735"/>
                <a:gd name="T93" fmla="*/ 2147483647 h 407"/>
                <a:gd name="T94" fmla="*/ 2147483647 w 735"/>
                <a:gd name="T95" fmla="*/ 2147483647 h 407"/>
                <a:gd name="T96" fmla="*/ 2147483647 w 735"/>
                <a:gd name="T97" fmla="*/ 2147483647 h 407"/>
                <a:gd name="T98" fmla="*/ 2147483647 w 735"/>
                <a:gd name="T99" fmla="*/ 2147483647 h 407"/>
                <a:gd name="T100" fmla="*/ 2147483647 w 735"/>
                <a:gd name="T101" fmla="*/ 2147483647 h 407"/>
                <a:gd name="T102" fmla="*/ 2147483647 w 735"/>
                <a:gd name="T103" fmla="*/ 2147483647 h 407"/>
                <a:gd name="T104" fmla="*/ 2147483647 w 735"/>
                <a:gd name="T105" fmla="*/ 2147483647 h 407"/>
                <a:gd name="T106" fmla="*/ 2147483647 w 735"/>
                <a:gd name="T107" fmla="*/ 2147483647 h 407"/>
                <a:gd name="T108" fmla="*/ 2147483647 w 735"/>
                <a:gd name="T109" fmla="*/ 2147483647 h 407"/>
                <a:gd name="T110" fmla="*/ 2147483647 w 735"/>
                <a:gd name="T111" fmla="*/ 2147483647 h 407"/>
                <a:gd name="T112" fmla="*/ 2147483647 w 735"/>
                <a:gd name="T113" fmla="*/ 2147483647 h 407"/>
                <a:gd name="T114" fmla="*/ 2147483647 w 735"/>
                <a:gd name="T115" fmla="*/ 2147483647 h 407"/>
                <a:gd name="T116" fmla="*/ 2147483647 w 735"/>
                <a:gd name="T117" fmla="*/ 2147483647 h 407"/>
                <a:gd name="T118" fmla="*/ 2147483647 w 735"/>
                <a:gd name="T119" fmla="*/ 2147483647 h 407"/>
                <a:gd name="T120" fmla="*/ 2147483647 w 735"/>
                <a:gd name="T121" fmla="*/ 2147483647 h 407"/>
                <a:gd name="T122" fmla="*/ 2147483647 w 735"/>
                <a:gd name="T123" fmla="*/ 2147483647 h 4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35"/>
                <a:gd name="T187" fmla="*/ 0 h 407"/>
                <a:gd name="T188" fmla="*/ 735 w 735"/>
                <a:gd name="T189" fmla="*/ 407 h 4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35" h="407">
                  <a:moveTo>
                    <a:pt x="1" y="71"/>
                  </a:moveTo>
                  <a:lnTo>
                    <a:pt x="17" y="71"/>
                  </a:lnTo>
                  <a:lnTo>
                    <a:pt x="22" y="69"/>
                  </a:lnTo>
                  <a:lnTo>
                    <a:pt x="27" y="68"/>
                  </a:lnTo>
                  <a:lnTo>
                    <a:pt x="34" y="66"/>
                  </a:lnTo>
                  <a:lnTo>
                    <a:pt x="39" y="66"/>
                  </a:lnTo>
                  <a:lnTo>
                    <a:pt x="44" y="66"/>
                  </a:lnTo>
                  <a:lnTo>
                    <a:pt x="49" y="66"/>
                  </a:lnTo>
                  <a:lnTo>
                    <a:pt x="52" y="66"/>
                  </a:lnTo>
                  <a:lnTo>
                    <a:pt x="56" y="64"/>
                  </a:lnTo>
                  <a:lnTo>
                    <a:pt x="88" y="64"/>
                  </a:lnTo>
                  <a:lnTo>
                    <a:pt x="90" y="61"/>
                  </a:lnTo>
                  <a:lnTo>
                    <a:pt x="95" y="59"/>
                  </a:lnTo>
                  <a:lnTo>
                    <a:pt x="100" y="57"/>
                  </a:lnTo>
                  <a:lnTo>
                    <a:pt x="107" y="56"/>
                  </a:lnTo>
                  <a:lnTo>
                    <a:pt x="112" y="52"/>
                  </a:lnTo>
                  <a:lnTo>
                    <a:pt x="118" y="52"/>
                  </a:lnTo>
                  <a:lnTo>
                    <a:pt x="124" y="51"/>
                  </a:lnTo>
                  <a:lnTo>
                    <a:pt x="129" y="51"/>
                  </a:lnTo>
                  <a:lnTo>
                    <a:pt x="125" y="49"/>
                  </a:lnTo>
                  <a:lnTo>
                    <a:pt x="120" y="49"/>
                  </a:lnTo>
                  <a:lnTo>
                    <a:pt x="115" y="49"/>
                  </a:lnTo>
                  <a:lnTo>
                    <a:pt x="112" y="49"/>
                  </a:lnTo>
                  <a:lnTo>
                    <a:pt x="107" y="47"/>
                  </a:lnTo>
                  <a:lnTo>
                    <a:pt x="103" y="47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100" y="42"/>
                  </a:lnTo>
                  <a:lnTo>
                    <a:pt x="103" y="42"/>
                  </a:lnTo>
                  <a:lnTo>
                    <a:pt x="107" y="42"/>
                  </a:lnTo>
                  <a:lnTo>
                    <a:pt x="108" y="42"/>
                  </a:lnTo>
                  <a:lnTo>
                    <a:pt x="112" y="40"/>
                  </a:lnTo>
                  <a:lnTo>
                    <a:pt x="113" y="40"/>
                  </a:lnTo>
                  <a:lnTo>
                    <a:pt x="115" y="39"/>
                  </a:lnTo>
                  <a:lnTo>
                    <a:pt x="115" y="35"/>
                  </a:lnTo>
                  <a:lnTo>
                    <a:pt x="118" y="35"/>
                  </a:lnTo>
                  <a:lnTo>
                    <a:pt x="120" y="35"/>
                  </a:lnTo>
                  <a:lnTo>
                    <a:pt x="122" y="35"/>
                  </a:lnTo>
                  <a:lnTo>
                    <a:pt x="124" y="35"/>
                  </a:lnTo>
                  <a:lnTo>
                    <a:pt x="125" y="35"/>
                  </a:lnTo>
                  <a:lnTo>
                    <a:pt x="127" y="35"/>
                  </a:lnTo>
                  <a:lnTo>
                    <a:pt x="129" y="35"/>
                  </a:lnTo>
                  <a:lnTo>
                    <a:pt x="137" y="35"/>
                  </a:lnTo>
                  <a:lnTo>
                    <a:pt x="144" y="34"/>
                  </a:lnTo>
                  <a:lnTo>
                    <a:pt x="152" y="32"/>
                  </a:lnTo>
                  <a:lnTo>
                    <a:pt x="159" y="30"/>
                  </a:lnTo>
                  <a:lnTo>
                    <a:pt x="166" y="29"/>
                  </a:lnTo>
                  <a:lnTo>
                    <a:pt x="173" y="27"/>
                  </a:lnTo>
                  <a:lnTo>
                    <a:pt x="178" y="25"/>
                  </a:lnTo>
                  <a:lnTo>
                    <a:pt x="183" y="24"/>
                  </a:lnTo>
                  <a:lnTo>
                    <a:pt x="213" y="24"/>
                  </a:lnTo>
                  <a:lnTo>
                    <a:pt x="207" y="13"/>
                  </a:lnTo>
                  <a:lnTo>
                    <a:pt x="208" y="15"/>
                  </a:lnTo>
                  <a:lnTo>
                    <a:pt x="210" y="19"/>
                  </a:lnTo>
                  <a:lnTo>
                    <a:pt x="213" y="20"/>
                  </a:lnTo>
                  <a:lnTo>
                    <a:pt x="215" y="20"/>
                  </a:lnTo>
                  <a:lnTo>
                    <a:pt x="218" y="22"/>
                  </a:lnTo>
                  <a:lnTo>
                    <a:pt x="220" y="22"/>
                  </a:lnTo>
                  <a:lnTo>
                    <a:pt x="224" y="22"/>
                  </a:lnTo>
                  <a:lnTo>
                    <a:pt x="227" y="22"/>
                  </a:lnTo>
                  <a:lnTo>
                    <a:pt x="229" y="22"/>
                  </a:lnTo>
                  <a:lnTo>
                    <a:pt x="234" y="22"/>
                  </a:lnTo>
                  <a:lnTo>
                    <a:pt x="241" y="20"/>
                  </a:lnTo>
                  <a:lnTo>
                    <a:pt x="247" y="19"/>
                  </a:lnTo>
                  <a:lnTo>
                    <a:pt x="254" y="19"/>
                  </a:lnTo>
                  <a:lnTo>
                    <a:pt x="261" y="19"/>
                  </a:lnTo>
                  <a:lnTo>
                    <a:pt x="264" y="20"/>
                  </a:lnTo>
                  <a:lnTo>
                    <a:pt x="266" y="22"/>
                  </a:lnTo>
                  <a:lnTo>
                    <a:pt x="266" y="24"/>
                  </a:lnTo>
                  <a:lnTo>
                    <a:pt x="268" y="24"/>
                  </a:lnTo>
                  <a:lnTo>
                    <a:pt x="269" y="24"/>
                  </a:lnTo>
                  <a:lnTo>
                    <a:pt x="271" y="24"/>
                  </a:lnTo>
                  <a:lnTo>
                    <a:pt x="273" y="24"/>
                  </a:lnTo>
                  <a:lnTo>
                    <a:pt x="274" y="24"/>
                  </a:lnTo>
                  <a:lnTo>
                    <a:pt x="276" y="24"/>
                  </a:lnTo>
                  <a:lnTo>
                    <a:pt x="278" y="22"/>
                  </a:lnTo>
                  <a:lnTo>
                    <a:pt x="279" y="22"/>
                  </a:lnTo>
                  <a:lnTo>
                    <a:pt x="279" y="20"/>
                  </a:lnTo>
                  <a:lnTo>
                    <a:pt x="281" y="20"/>
                  </a:lnTo>
                  <a:lnTo>
                    <a:pt x="283" y="20"/>
                  </a:lnTo>
                  <a:lnTo>
                    <a:pt x="283" y="22"/>
                  </a:lnTo>
                  <a:lnTo>
                    <a:pt x="285" y="22"/>
                  </a:lnTo>
                  <a:lnTo>
                    <a:pt x="285" y="24"/>
                  </a:lnTo>
                  <a:lnTo>
                    <a:pt x="286" y="24"/>
                  </a:lnTo>
                  <a:lnTo>
                    <a:pt x="286" y="25"/>
                  </a:lnTo>
                  <a:lnTo>
                    <a:pt x="288" y="25"/>
                  </a:lnTo>
                  <a:lnTo>
                    <a:pt x="290" y="25"/>
                  </a:lnTo>
                  <a:lnTo>
                    <a:pt x="291" y="25"/>
                  </a:lnTo>
                  <a:lnTo>
                    <a:pt x="295" y="25"/>
                  </a:lnTo>
                  <a:lnTo>
                    <a:pt x="296" y="25"/>
                  </a:lnTo>
                  <a:lnTo>
                    <a:pt x="298" y="25"/>
                  </a:lnTo>
                  <a:lnTo>
                    <a:pt x="300" y="25"/>
                  </a:lnTo>
                  <a:lnTo>
                    <a:pt x="302" y="25"/>
                  </a:lnTo>
                  <a:lnTo>
                    <a:pt x="303" y="25"/>
                  </a:lnTo>
                  <a:lnTo>
                    <a:pt x="305" y="25"/>
                  </a:lnTo>
                  <a:lnTo>
                    <a:pt x="305" y="22"/>
                  </a:lnTo>
                  <a:lnTo>
                    <a:pt x="305" y="19"/>
                  </a:lnTo>
                  <a:lnTo>
                    <a:pt x="307" y="17"/>
                  </a:lnTo>
                  <a:lnTo>
                    <a:pt x="308" y="15"/>
                  </a:lnTo>
                  <a:lnTo>
                    <a:pt x="310" y="15"/>
                  </a:lnTo>
                  <a:lnTo>
                    <a:pt x="313" y="15"/>
                  </a:lnTo>
                  <a:lnTo>
                    <a:pt x="315" y="15"/>
                  </a:lnTo>
                  <a:lnTo>
                    <a:pt x="318" y="15"/>
                  </a:lnTo>
                  <a:lnTo>
                    <a:pt x="320" y="15"/>
                  </a:lnTo>
                  <a:lnTo>
                    <a:pt x="324" y="15"/>
                  </a:lnTo>
                  <a:lnTo>
                    <a:pt x="325" y="15"/>
                  </a:lnTo>
                  <a:lnTo>
                    <a:pt x="327" y="15"/>
                  </a:lnTo>
                  <a:lnTo>
                    <a:pt x="329" y="15"/>
                  </a:lnTo>
                  <a:lnTo>
                    <a:pt x="330" y="15"/>
                  </a:lnTo>
                  <a:lnTo>
                    <a:pt x="332" y="15"/>
                  </a:lnTo>
                  <a:lnTo>
                    <a:pt x="334" y="15"/>
                  </a:lnTo>
                  <a:lnTo>
                    <a:pt x="334" y="17"/>
                  </a:lnTo>
                  <a:lnTo>
                    <a:pt x="334" y="19"/>
                  </a:lnTo>
                  <a:lnTo>
                    <a:pt x="334" y="20"/>
                  </a:lnTo>
                  <a:lnTo>
                    <a:pt x="334" y="22"/>
                  </a:lnTo>
                  <a:lnTo>
                    <a:pt x="337" y="22"/>
                  </a:lnTo>
                  <a:lnTo>
                    <a:pt x="339" y="22"/>
                  </a:lnTo>
                  <a:lnTo>
                    <a:pt x="342" y="22"/>
                  </a:lnTo>
                  <a:lnTo>
                    <a:pt x="346" y="24"/>
                  </a:lnTo>
                  <a:lnTo>
                    <a:pt x="349" y="24"/>
                  </a:lnTo>
                  <a:lnTo>
                    <a:pt x="352" y="24"/>
                  </a:lnTo>
                  <a:lnTo>
                    <a:pt x="354" y="22"/>
                  </a:lnTo>
                  <a:lnTo>
                    <a:pt x="357" y="22"/>
                  </a:lnTo>
                  <a:lnTo>
                    <a:pt x="363" y="30"/>
                  </a:lnTo>
                  <a:lnTo>
                    <a:pt x="366" y="29"/>
                  </a:lnTo>
                  <a:lnTo>
                    <a:pt x="369" y="27"/>
                  </a:lnTo>
                  <a:lnTo>
                    <a:pt x="373" y="25"/>
                  </a:lnTo>
                  <a:lnTo>
                    <a:pt x="374" y="25"/>
                  </a:lnTo>
                  <a:lnTo>
                    <a:pt x="378" y="24"/>
                  </a:lnTo>
                  <a:lnTo>
                    <a:pt x="380" y="22"/>
                  </a:lnTo>
                  <a:lnTo>
                    <a:pt x="383" y="20"/>
                  </a:lnTo>
                  <a:lnTo>
                    <a:pt x="385" y="17"/>
                  </a:lnTo>
                  <a:lnTo>
                    <a:pt x="383" y="17"/>
                  </a:lnTo>
                  <a:lnTo>
                    <a:pt x="381" y="15"/>
                  </a:lnTo>
                  <a:lnTo>
                    <a:pt x="380" y="15"/>
                  </a:lnTo>
                  <a:lnTo>
                    <a:pt x="380" y="13"/>
                  </a:lnTo>
                  <a:lnTo>
                    <a:pt x="378" y="13"/>
                  </a:lnTo>
                  <a:lnTo>
                    <a:pt x="376" y="12"/>
                  </a:lnTo>
                  <a:lnTo>
                    <a:pt x="374" y="12"/>
                  </a:lnTo>
                  <a:lnTo>
                    <a:pt x="374" y="10"/>
                  </a:lnTo>
                  <a:lnTo>
                    <a:pt x="376" y="10"/>
                  </a:lnTo>
                  <a:lnTo>
                    <a:pt x="378" y="10"/>
                  </a:lnTo>
                  <a:lnTo>
                    <a:pt x="380" y="8"/>
                  </a:lnTo>
                  <a:lnTo>
                    <a:pt x="381" y="8"/>
                  </a:lnTo>
                  <a:lnTo>
                    <a:pt x="383" y="7"/>
                  </a:lnTo>
                  <a:lnTo>
                    <a:pt x="381" y="7"/>
                  </a:lnTo>
                  <a:lnTo>
                    <a:pt x="380" y="7"/>
                  </a:lnTo>
                  <a:lnTo>
                    <a:pt x="378" y="7"/>
                  </a:lnTo>
                  <a:lnTo>
                    <a:pt x="376" y="5"/>
                  </a:lnTo>
                  <a:lnTo>
                    <a:pt x="373" y="5"/>
                  </a:lnTo>
                  <a:lnTo>
                    <a:pt x="371" y="5"/>
                  </a:lnTo>
                  <a:lnTo>
                    <a:pt x="369" y="5"/>
                  </a:lnTo>
                  <a:lnTo>
                    <a:pt x="408" y="5"/>
                  </a:lnTo>
                  <a:lnTo>
                    <a:pt x="408" y="7"/>
                  </a:lnTo>
                  <a:lnTo>
                    <a:pt x="407" y="8"/>
                  </a:lnTo>
                  <a:lnTo>
                    <a:pt x="405" y="10"/>
                  </a:lnTo>
                  <a:lnTo>
                    <a:pt x="403" y="12"/>
                  </a:lnTo>
                  <a:lnTo>
                    <a:pt x="412" y="12"/>
                  </a:lnTo>
                  <a:lnTo>
                    <a:pt x="418" y="10"/>
                  </a:lnTo>
                  <a:lnTo>
                    <a:pt x="425" y="10"/>
                  </a:lnTo>
                  <a:lnTo>
                    <a:pt x="432" y="8"/>
                  </a:lnTo>
                  <a:lnTo>
                    <a:pt x="439" y="7"/>
                  </a:lnTo>
                  <a:lnTo>
                    <a:pt x="444" y="7"/>
                  </a:lnTo>
                  <a:lnTo>
                    <a:pt x="451" y="7"/>
                  </a:lnTo>
                  <a:lnTo>
                    <a:pt x="456" y="5"/>
                  </a:lnTo>
                  <a:lnTo>
                    <a:pt x="456" y="3"/>
                  </a:lnTo>
                  <a:lnTo>
                    <a:pt x="454" y="3"/>
                  </a:lnTo>
                  <a:lnTo>
                    <a:pt x="454" y="2"/>
                  </a:lnTo>
                  <a:lnTo>
                    <a:pt x="454" y="0"/>
                  </a:lnTo>
                  <a:lnTo>
                    <a:pt x="452" y="0"/>
                  </a:lnTo>
                  <a:lnTo>
                    <a:pt x="463" y="0"/>
                  </a:lnTo>
                  <a:lnTo>
                    <a:pt x="476" y="0"/>
                  </a:lnTo>
                  <a:lnTo>
                    <a:pt x="490" y="0"/>
                  </a:lnTo>
                  <a:lnTo>
                    <a:pt x="503" y="2"/>
                  </a:lnTo>
                  <a:lnTo>
                    <a:pt x="515" y="2"/>
                  </a:lnTo>
                  <a:lnTo>
                    <a:pt x="527" y="2"/>
                  </a:lnTo>
                  <a:lnTo>
                    <a:pt x="537" y="2"/>
                  </a:lnTo>
                  <a:lnTo>
                    <a:pt x="544" y="3"/>
                  </a:lnTo>
                  <a:lnTo>
                    <a:pt x="551" y="2"/>
                  </a:lnTo>
                  <a:lnTo>
                    <a:pt x="556" y="2"/>
                  </a:lnTo>
                  <a:lnTo>
                    <a:pt x="559" y="2"/>
                  </a:lnTo>
                  <a:lnTo>
                    <a:pt x="563" y="0"/>
                  </a:lnTo>
                  <a:lnTo>
                    <a:pt x="564" y="0"/>
                  </a:lnTo>
                  <a:lnTo>
                    <a:pt x="568" y="0"/>
                  </a:lnTo>
                  <a:lnTo>
                    <a:pt x="571" y="2"/>
                  </a:lnTo>
                  <a:lnTo>
                    <a:pt x="574" y="3"/>
                  </a:lnTo>
                  <a:lnTo>
                    <a:pt x="568" y="5"/>
                  </a:lnTo>
                  <a:lnTo>
                    <a:pt x="559" y="5"/>
                  </a:lnTo>
                  <a:lnTo>
                    <a:pt x="552" y="5"/>
                  </a:lnTo>
                  <a:lnTo>
                    <a:pt x="544" y="3"/>
                  </a:lnTo>
                  <a:lnTo>
                    <a:pt x="535" y="3"/>
                  </a:lnTo>
                  <a:lnTo>
                    <a:pt x="529" y="3"/>
                  </a:lnTo>
                  <a:lnTo>
                    <a:pt x="520" y="3"/>
                  </a:lnTo>
                  <a:lnTo>
                    <a:pt x="513" y="5"/>
                  </a:lnTo>
                  <a:lnTo>
                    <a:pt x="478" y="12"/>
                  </a:lnTo>
                  <a:lnTo>
                    <a:pt x="485" y="12"/>
                  </a:lnTo>
                  <a:lnTo>
                    <a:pt x="493" y="10"/>
                  </a:lnTo>
                  <a:lnTo>
                    <a:pt x="503" y="8"/>
                  </a:lnTo>
                  <a:lnTo>
                    <a:pt x="515" y="7"/>
                  </a:lnTo>
                  <a:lnTo>
                    <a:pt x="525" y="7"/>
                  </a:lnTo>
                  <a:lnTo>
                    <a:pt x="537" y="5"/>
                  </a:lnTo>
                  <a:lnTo>
                    <a:pt x="546" y="5"/>
                  </a:lnTo>
                  <a:lnTo>
                    <a:pt x="552" y="5"/>
                  </a:lnTo>
                  <a:lnTo>
                    <a:pt x="557" y="5"/>
                  </a:lnTo>
                  <a:lnTo>
                    <a:pt x="561" y="5"/>
                  </a:lnTo>
                  <a:lnTo>
                    <a:pt x="566" y="5"/>
                  </a:lnTo>
                  <a:lnTo>
                    <a:pt x="569" y="5"/>
                  </a:lnTo>
                  <a:lnTo>
                    <a:pt x="574" y="7"/>
                  </a:lnTo>
                  <a:lnTo>
                    <a:pt x="578" y="7"/>
                  </a:lnTo>
                  <a:lnTo>
                    <a:pt x="580" y="8"/>
                  </a:lnTo>
                  <a:lnTo>
                    <a:pt x="583" y="8"/>
                  </a:lnTo>
                  <a:lnTo>
                    <a:pt x="588" y="8"/>
                  </a:lnTo>
                  <a:lnTo>
                    <a:pt x="593" y="8"/>
                  </a:lnTo>
                  <a:lnTo>
                    <a:pt x="598" y="10"/>
                  </a:lnTo>
                  <a:lnTo>
                    <a:pt x="603" y="10"/>
                  </a:lnTo>
                  <a:lnTo>
                    <a:pt x="608" y="10"/>
                  </a:lnTo>
                  <a:lnTo>
                    <a:pt x="613" y="10"/>
                  </a:lnTo>
                  <a:lnTo>
                    <a:pt x="617" y="10"/>
                  </a:lnTo>
                  <a:lnTo>
                    <a:pt x="620" y="8"/>
                  </a:lnTo>
                  <a:lnTo>
                    <a:pt x="620" y="15"/>
                  </a:lnTo>
                  <a:lnTo>
                    <a:pt x="620" y="17"/>
                  </a:lnTo>
                  <a:lnTo>
                    <a:pt x="622" y="19"/>
                  </a:lnTo>
                  <a:lnTo>
                    <a:pt x="542" y="19"/>
                  </a:lnTo>
                  <a:lnTo>
                    <a:pt x="541" y="19"/>
                  </a:lnTo>
                  <a:lnTo>
                    <a:pt x="539" y="19"/>
                  </a:lnTo>
                  <a:lnTo>
                    <a:pt x="537" y="19"/>
                  </a:lnTo>
                  <a:lnTo>
                    <a:pt x="535" y="19"/>
                  </a:lnTo>
                  <a:lnTo>
                    <a:pt x="534" y="17"/>
                  </a:lnTo>
                  <a:lnTo>
                    <a:pt x="532" y="19"/>
                  </a:lnTo>
                  <a:lnTo>
                    <a:pt x="505" y="27"/>
                  </a:lnTo>
                  <a:lnTo>
                    <a:pt x="512" y="25"/>
                  </a:lnTo>
                  <a:lnTo>
                    <a:pt x="522" y="22"/>
                  </a:lnTo>
                  <a:lnTo>
                    <a:pt x="534" y="20"/>
                  </a:lnTo>
                  <a:lnTo>
                    <a:pt x="546" y="19"/>
                  </a:lnTo>
                  <a:lnTo>
                    <a:pt x="559" y="17"/>
                  </a:lnTo>
                  <a:lnTo>
                    <a:pt x="571" y="17"/>
                  </a:lnTo>
                  <a:lnTo>
                    <a:pt x="581" y="15"/>
                  </a:lnTo>
                  <a:lnTo>
                    <a:pt x="591" y="15"/>
                  </a:lnTo>
                  <a:lnTo>
                    <a:pt x="595" y="17"/>
                  </a:lnTo>
                  <a:lnTo>
                    <a:pt x="596" y="17"/>
                  </a:lnTo>
                  <a:lnTo>
                    <a:pt x="596" y="20"/>
                  </a:lnTo>
                  <a:lnTo>
                    <a:pt x="595" y="22"/>
                  </a:lnTo>
                  <a:lnTo>
                    <a:pt x="591" y="25"/>
                  </a:lnTo>
                  <a:lnTo>
                    <a:pt x="586" y="29"/>
                  </a:lnTo>
                  <a:lnTo>
                    <a:pt x="581" y="34"/>
                  </a:lnTo>
                  <a:lnTo>
                    <a:pt x="576" y="37"/>
                  </a:lnTo>
                  <a:lnTo>
                    <a:pt x="578" y="34"/>
                  </a:lnTo>
                  <a:lnTo>
                    <a:pt x="581" y="30"/>
                  </a:lnTo>
                  <a:lnTo>
                    <a:pt x="586" y="27"/>
                  </a:lnTo>
                  <a:lnTo>
                    <a:pt x="591" y="25"/>
                  </a:lnTo>
                  <a:lnTo>
                    <a:pt x="598" y="24"/>
                  </a:lnTo>
                  <a:lnTo>
                    <a:pt x="603" y="22"/>
                  </a:lnTo>
                  <a:lnTo>
                    <a:pt x="610" y="20"/>
                  </a:lnTo>
                  <a:lnTo>
                    <a:pt x="615" y="20"/>
                  </a:lnTo>
                  <a:lnTo>
                    <a:pt x="615" y="24"/>
                  </a:lnTo>
                  <a:lnTo>
                    <a:pt x="613" y="27"/>
                  </a:lnTo>
                  <a:lnTo>
                    <a:pt x="612" y="30"/>
                  </a:lnTo>
                  <a:lnTo>
                    <a:pt x="610" y="34"/>
                  </a:lnTo>
                  <a:lnTo>
                    <a:pt x="607" y="35"/>
                  </a:lnTo>
                  <a:lnTo>
                    <a:pt x="605" y="37"/>
                  </a:lnTo>
                  <a:lnTo>
                    <a:pt x="602" y="39"/>
                  </a:lnTo>
                  <a:lnTo>
                    <a:pt x="598" y="39"/>
                  </a:lnTo>
                  <a:lnTo>
                    <a:pt x="607" y="35"/>
                  </a:lnTo>
                  <a:lnTo>
                    <a:pt x="617" y="34"/>
                  </a:lnTo>
                  <a:lnTo>
                    <a:pt x="625" y="32"/>
                  </a:lnTo>
                  <a:lnTo>
                    <a:pt x="635" y="30"/>
                  </a:lnTo>
                  <a:lnTo>
                    <a:pt x="644" y="29"/>
                  </a:lnTo>
                  <a:lnTo>
                    <a:pt x="654" y="27"/>
                  </a:lnTo>
                  <a:lnTo>
                    <a:pt x="663" y="25"/>
                  </a:lnTo>
                  <a:lnTo>
                    <a:pt x="671" y="22"/>
                  </a:lnTo>
                  <a:lnTo>
                    <a:pt x="678" y="22"/>
                  </a:lnTo>
                  <a:lnTo>
                    <a:pt x="685" y="22"/>
                  </a:lnTo>
                  <a:lnTo>
                    <a:pt x="691" y="22"/>
                  </a:lnTo>
                  <a:lnTo>
                    <a:pt x="696" y="22"/>
                  </a:lnTo>
                  <a:lnTo>
                    <a:pt x="703" y="22"/>
                  </a:lnTo>
                  <a:lnTo>
                    <a:pt x="708" y="22"/>
                  </a:lnTo>
                  <a:lnTo>
                    <a:pt x="712" y="22"/>
                  </a:lnTo>
                  <a:lnTo>
                    <a:pt x="713" y="22"/>
                  </a:lnTo>
                  <a:lnTo>
                    <a:pt x="717" y="24"/>
                  </a:lnTo>
                  <a:lnTo>
                    <a:pt x="720" y="24"/>
                  </a:lnTo>
                  <a:lnTo>
                    <a:pt x="724" y="24"/>
                  </a:lnTo>
                  <a:lnTo>
                    <a:pt x="725" y="25"/>
                  </a:lnTo>
                  <a:lnTo>
                    <a:pt x="729" y="25"/>
                  </a:lnTo>
                  <a:lnTo>
                    <a:pt x="730" y="27"/>
                  </a:lnTo>
                  <a:lnTo>
                    <a:pt x="734" y="27"/>
                  </a:lnTo>
                  <a:lnTo>
                    <a:pt x="735" y="29"/>
                  </a:lnTo>
                  <a:lnTo>
                    <a:pt x="725" y="32"/>
                  </a:lnTo>
                  <a:lnTo>
                    <a:pt x="712" y="35"/>
                  </a:lnTo>
                  <a:lnTo>
                    <a:pt x="700" y="37"/>
                  </a:lnTo>
                  <a:lnTo>
                    <a:pt x="686" y="37"/>
                  </a:lnTo>
                  <a:lnTo>
                    <a:pt x="673" y="39"/>
                  </a:lnTo>
                  <a:lnTo>
                    <a:pt x="659" y="39"/>
                  </a:lnTo>
                  <a:lnTo>
                    <a:pt x="646" y="37"/>
                  </a:lnTo>
                  <a:lnTo>
                    <a:pt x="632" y="37"/>
                  </a:lnTo>
                  <a:lnTo>
                    <a:pt x="639" y="39"/>
                  </a:lnTo>
                  <a:lnTo>
                    <a:pt x="646" y="39"/>
                  </a:lnTo>
                  <a:lnTo>
                    <a:pt x="651" y="39"/>
                  </a:lnTo>
                  <a:lnTo>
                    <a:pt x="656" y="40"/>
                  </a:lnTo>
                  <a:lnTo>
                    <a:pt x="661" y="42"/>
                  </a:lnTo>
                  <a:lnTo>
                    <a:pt x="666" y="42"/>
                  </a:lnTo>
                  <a:lnTo>
                    <a:pt x="673" y="44"/>
                  </a:lnTo>
                  <a:lnTo>
                    <a:pt x="678" y="44"/>
                  </a:lnTo>
                  <a:lnTo>
                    <a:pt x="671" y="44"/>
                  </a:lnTo>
                  <a:lnTo>
                    <a:pt x="664" y="44"/>
                  </a:lnTo>
                  <a:lnTo>
                    <a:pt x="659" y="44"/>
                  </a:lnTo>
                  <a:lnTo>
                    <a:pt x="652" y="44"/>
                  </a:lnTo>
                  <a:lnTo>
                    <a:pt x="647" y="46"/>
                  </a:lnTo>
                  <a:lnTo>
                    <a:pt x="642" y="46"/>
                  </a:lnTo>
                  <a:lnTo>
                    <a:pt x="639" y="46"/>
                  </a:lnTo>
                  <a:lnTo>
                    <a:pt x="634" y="46"/>
                  </a:lnTo>
                  <a:lnTo>
                    <a:pt x="635" y="47"/>
                  </a:lnTo>
                  <a:lnTo>
                    <a:pt x="637" y="47"/>
                  </a:lnTo>
                  <a:lnTo>
                    <a:pt x="641" y="49"/>
                  </a:lnTo>
                  <a:lnTo>
                    <a:pt x="642" y="49"/>
                  </a:lnTo>
                  <a:lnTo>
                    <a:pt x="644" y="51"/>
                  </a:lnTo>
                  <a:lnTo>
                    <a:pt x="647" y="51"/>
                  </a:lnTo>
                  <a:lnTo>
                    <a:pt x="649" y="51"/>
                  </a:lnTo>
                  <a:lnTo>
                    <a:pt x="651" y="51"/>
                  </a:lnTo>
                  <a:lnTo>
                    <a:pt x="649" y="52"/>
                  </a:lnTo>
                  <a:lnTo>
                    <a:pt x="647" y="52"/>
                  </a:lnTo>
                  <a:lnTo>
                    <a:pt x="646" y="52"/>
                  </a:lnTo>
                  <a:lnTo>
                    <a:pt x="644" y="52"/>
                  </a:lnTo>
                  <a:lnTo>
                    <a:pt x="642" y="59"/>
                  </a:lnTo>
                  <a:lnTo>
                    <a:pt x="639" y="62"/>
                  </a:lnTo>
                  <a:lnTo>
                    <a:pt x="635" y="66"/>
                  </a:lnTo>
                  <a:lnTo>
                    <a:pt x="630" y="68"/>
                  </a:lnTo>
                  <a:lnTo>
                    <a:pt x="625" y="69"/>
                  </a:lnTo>
                  <a:lnTo>
                    <a:pt x="620" y="71"/>
                  </a:lnTo>
                  <a:lnTo>
                    <a:pt x="615" y="73"/>
                  </a:lnTo>
                  <a:lnTo>
                    <a:pt x="610" y="76"/>
                  </a:lnTo>
                  <a:lnTo>
                    <a:pt x="615" y="81"/>
                  </a:lnTo>
                  <a:lnTo>
                    <a:pt x="615" y="79"/>
                  </a:lnTo>
                  <a:lnTo>
                    <a:pt x="617" y="79"/>
                  </a:lnTo>
                  <a:lnTo>
                    <a:pt x="619" y="78"/>
                  </a:lnTo>
                  <a:lnTo>
                    <a:pt x="620" y="78"/>
                  </a:lnTo>
                  <a:lnTo>
                    <a:pt x="620" y="76"/>
                  </a:lnTo>
                  <a:lnTo>
                    <a:pt x="622" y="76"/>
                  </a:lnTo>
                  <a:lnTo>
                    <a:pt x="624" y="76"/>
                  </a:lnTo>
                  <a:lnTo>
                    <a:pt x="625" y="74"/>
                  </a:lnTo>
                  <a:lnTo>
                    <a:pt x="639" y="74"/>
                  </a:lnTo>
                  <a:lnTo>
                    <a:pt x="639" y="78"/>
                  </a:lnTo>
                  <a:lnTo>
                    <a:pt x="639" y="79"/>
                  </a:lnTo>
                  <a:lnTo>
                    <a:pt x="639" y="81"/>
                  </a:lnTo>
                  <a:lnTo>
                    <a:pt x="639" y="83"/>
                  </a:lnTo>
                  <a:lnTo>
                    <a:pt x="639" y="84"/>
                  </a:lnTo>
                  <a:lnTo>
                    <a:pt x="639" y="86"/>
                  </a:lnTo>
                  <a:lnTo>
                    <a:pt x="639" y="88"/>
                  </a:lnTo>
                  <a:lnTo>
                    <a:pt x="642" y="86"/>
                  </a:lnTo>
                  <a:lnTo>
                    <a:pt x="644" y="86"/>
                  </a:lnTo>
                  <a:lnTo>
                    <a:pt x="647" y="84"/>
                  </a:lnTo>
                  <a:lnTo>
                    <a:pt x="651" y="83"/>
                  </a:lnTo>
                  <a:lnTo>
                    <a:pt x="654" y="79"/>
                  </a:lnTo>
                  <a:lnTo>
                    <a:pt x="658" y="78"/>
                  </a:lnTo>
                  <a:lnTo>
                    <a:pt x="659" y="78"/>
                  </a:lnTo>
                  <a:lnTo>
                    <a:pt x="659" y="76"/>
                  </a:lnTo>
                  <a:lnTo>
                    <a:pt x="658" y="81"/>
                  </a:lnTo>
                  <a:lnTo>
                    <a:pt x="656" y="86"/>
                  </a:lnTo>
                  <a:lnTo>
                    <a:pt x="652" y="91"/>
                  </a:lnTo>
                  <a:lnTo>
                    <a:pt x="651" y="96"/>
                  </a:lnTo>
                  <a:lnTo>
                    <a:pt x="647" y="100"/>
                  </a:lnTo>
                  <a:lnTo>
                    <a:pt x="644" y="105"/>
                  </a:lnTo>
                  <a:lnTo>
                    <a:pt x="641" y="110"/>
                  </a:lnTo>
                  <a:lnTo>
                    <a:pt x="639" y="115"/>
                  </a:lnTo>
                  <a:lnTo>
                    <a:pt x="637" y="111"/>
                  </a:lnTo>
                  <a:lnTo>
                    <a:pt x="637" y="110"/>
                  </a:lnTo>
                  <a:lnTo>
                    <a:pt x="635" y="106"/>
                  </a:lnTo>
                  <a:lnTo>
                    <a:pt x="635" y="105"/>
                  </a:lnTo>
                  <a:lnTo>
                    <a:pt x="634" y="101"/>
                  </a:lnTo>
                  <a:lnTo>
                    <a:pt x="634" y="100"/>
                  </a:lnTo>
                  <a:lnTo>
                    <a:pt x="634" y="96"/>
                  </a:lnTo>
                  <a:lnTo>
                    <a:pt x="634" y="93"/>
                  </a:lnTo>
                  <a:lnTo>
                    <a:pt x="598" y="93"/>
                  </a:lnTo>
                  <a:lnTo>
                    <a:pt x="600" y="95"/>
                  </a:lnTo>
                  <a:lnTo>
                    <a:pt x="602" y="95"/>
                  </a:lnTo>
                  <a:lnTo>
                    <a:pt x="605" y="95"/>
                  </a:lnTo>
                  <a:lnTo>
                    <a:pt x="607" y="95"/>
                  </a:lnTo>
                  <a:lnTo>
                    <a:pt x="608" y="95"/>
                  </a:lnTo>
                  <a:lnTo>
                    <a:pt x="610" y="95"/>
                  </a:lnTo>
                  <a:lnTo>
                    <a:pt x="612" y="93"/>
                  </a:lnTo>
                  <a:lnTo>
                    <a:pt x="613" y="93"/>
                  </a:lnTo>
                  <a:lnTo>
                    <a:pt x="613" y="95"/>
                  </a:lnTo>
                  <a:lnTo>
                    <a:pt x="615" y="96"/>
                  </a:lnTo>
                  <a:lnTo>
                    <a:pt x="615" y="98"/>
                  </a:lnTo>
                  <a:lnTo>
                    <a:pt x="615" y="100"/>
                  </a:lnTo>
                  <a:lnTo>
                    <a:pt x="613" y="100"/>
                  </a:lnTo>
                  <a:lnTo>
                    <a:pt x="612" y="100"/>
                  </a:lnTo>
                  <a:lnTo>
                    <a:pt x="610" y="100"/>
                  </a:lnTo>
                  <a:lnTo>
                    <a:pt x="608" y="100"/>
                  </a:lnTo>
                  <a:lnTo>
                    <a:pt x="612" y="101"/>
                  </a:lnTo>
                  <a:lnTo>
                    <a:pt x="615" y="101"/>
                  </a:lnTo>
                  <a:lnTo>
                    <a:pt x="617" y="103"/>
                  </a:lnTo>
                  <a:lnTo>
                    <a:pt x="620" y="105"/>
                  </a:lnTo>
                  <a:lnTo>
                    <a:pt x="624" y="106"/>
                  </a:lnTo>
                  <a:lnTo>
                    <a:pt x="625" y="108"/>
                  </a:lnTo>
                  <a:lnTo>
                    <a:pt x="625" y="110"/>
                  </a:lnTo>
                  <a:lnTo>
                    <a:pt x="627" y="111"/>
                  </a:lnTo>
                  <a:lnTo>
                    <a:pt x="627" y="113"/>
                  </a:lnTo>
                  <a:lnTo>
                    <a:pt x="627" y="115"/>
                  </a:lnTo>
                  <a:lnTo>
                    <a:pt x="627" y="117"/>
                  </a:lnTo>
                  <a:lnTo>
                    <a:pt x="627" y="118"/>
                  </a:lnTo>
                  <a:lnTo>
                    <a:pt x="627" y="120"/>
                  </a:lnTo>
                  <a:lnTo>
                    <a:pt x="600" y="120"/>
                  </a:lnTo>
                  <a:lnTo>
                    <a:pt x="603" y="120"/>
                  </a:lnTo>
                  <a:lnTo>
                    <a:pt x="605" y="120"/>
                  </a:lnTo>
                  <a:lnTo>
                    <a:pt x="607" y="120"/>
                  </a:lnTo>
                  <a:lnTo>
                    <a:pt x="608" y="120"/>
                  </a:lnTo>
                  <a:lnTo>
                    <a:pt x="610" y="120"/>
                  </a:lnTo>
                  <a:lnTo>
                    <a:pt x="612" y="120"/>
                  </a:lnTo>
                  <a:lnTo>
                    <a:pt x="613" y="120"/>
                  </a:lnTo>
                  <a:lnTo>
                    <a:pt x="615" y="123"/>
                  </a:lnTo>
                  <a:lnTo>
                    <a:pt x="615" y="127"/>
                  </a:lnTo>
                  <a:lnTo>
                    <a:pt x="617" y="130"/>
                  </a:lnTo>
                  <a:lnTo>
                    <a:pt x="619" y="132"/>
                  </a:lnTo>
                  <a:lnTo>
                    <a:pt x="620" y="133"/>
                  </a:lnTo>
                  <a:lnTo>
                    <a:pt x="622" y="133"/>
                  </a:lnTo>
                  <a:lnTo>
                    <a:pt x="625" y="135"/>
                  </a:lnTo>
                  <a:lnTo>
                    <a:pt x="627" y="137"/>
                  </a:lnTo>
                  <a:lnTo>
                    <a:pt x="624" y="137"/>
                  </a:lnTo>
                  <a:lnTo>
                    <a:pt x="619" y="139"/>
                  </a:lnTo>
                  <a:lnTo>
                    <a:pt x="613" y="139"/>
                  </a:lnTo>
                  <a:lnTo>
                    <a:pt x="610" y="139"/>
                  </a:lnTo>
                  <a:lnTo>
                    <a:pt x="605" y="137"/>
                  </a:lnTo>
                  <a:lnTo>
                    <a:pt x="602" y="137"/>
                  </a:lnTo>
                  <a:lnTo>
                    <a:pt x="598" y="137"/>
                  </a:lnTo>
                  <a:lnTo>
                    <a:pt x="595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600" y="137"/>
                  </a:lnTo>
                  <a:lnTo>
                    <a:pt x="602" y="137"/>
                  </a:lnTo>
                  <a:lnTo>
                    <a:pt x="603" y="137"/>
                  </a:lnTo>
                  <a:lnTo>
                    <a:pt x="605" y="137"/>
                  </a:lnTo>
                  <a:lnTo>
                    <a:pt x="607" y="137"/>
                  </a:lnTo>
                  <a:lnTo>
                    <a:pt x="608" y="137"/>
                  </a:lnTo>
                  <a:lnTo>
                    <a:pt x="608" y="139"/>
                  </a:lnTo>
                  <a:lnTo>
                    <a:pt x="608" y="140"/>
                  </a:lnTo>
                  <a:lnTo>
                    <a:pt x="608" y="142"/>
                  </a:lnTo>
                  <a:lnTo>
                    <a:pt x="608" y="144"/>
                  </a:lnTo>
                  <a:lnTo>
                    <a:pt x="608" y="145"/>
                  </a:lnTo>
                  <a:lnTo>
                    <a:pt x="608" y="147"/>
                  </a:lnTo>
                  <a:lnTo>
                    <a:pt x="607" y="149"/>
                  </a:lnTo>
                  <a:lnTo>
                    <a:pt x="607" y="150"/>
                  </a:lnTo>
                  <a:lnTo>
                    <a:pt x="605" y="152"/>
                  </a:lnTo>
                  <a:lnTo>
                    <a:pt x="602" y="154"/>
                  </a:lnTo>
                  <a:lnTo>
                    <a:pt x="600" y="154"/>
                  </a:lnTo>
                  <a:lnTo>
                    <a:pt x="596" y="154"/>
                  </a:lnTo>
                  <a:lnTo>
                    <a:pt x="593" y="154"/>
                  </a:lnTo>
                  <a:lnTo>
                    <a:pt x="591" y="154"/>
                  </a:lnTo>
                  <a:lnTo>
                    <a:pt x="590" y="154"/>
                  </a:lnTo>
                  <a:lnTo>
                    <a:pt x="588" y="152"/>
                  </a:lnTo>
                  <a:lnTo>
                    <a:pt x="586" y="152"/>
                  </a:lnTo>
                  <a:lnTo>
                    <a:pt x="586" y="150"/>
                  </a:lnTo>
                  <a:lnTo>
                    <a:pt x="585" y="150"/>
                  </a:lnTo>
                  <a:lnTo>
                    <a:pt x="583" y="149"/>
                  </a:lnTo>
                  <a:lnTo>
                    <a:pt x="585" y="150"/>
                  </a:lnTo>
                  <a:lnTo>
                    <a:pt x="585" y="152"/>
                  </a:lnTo>
                  <a:lnTo>
                    <a:pt x="586" y="154"/>
                  </a:lnTo>
                  <a:lnTo>
                    <a:pt x="586" y="155"/>
                  </a:lnTo>
                  <a:lnTo>
                    <a:pt x="588" y="157"/>
                  </a:lnTo>
                  <a:lnTo>
                    <a:pt x="588" y="159"/>
                  </a:lnTo>
                  <a:lnTo>
                    <a:pt x="588" y="162"/>
                  </a:lnTo>
                  <a:lnTo>
                    <a:pt x="586" y="164"/>
                  </a:lnTo>
                  <a:lnTo>
                    <a:pt x="586" y="166"/>
                  </a:lnTo>
                  <a:lnTo>
                    <a:pt x="585" y="167"/>
                  </a:lnTo>
                  <a:lnTo>
                    <a:pt x="583" y="169"/>
                  </a:lnTo>
                  <a:lnTo>
                    <a:pt x="581" y="171"/>
                  </a:lnTo>
                  <a:lnTo>
                    <a:pt x="580" y="172"/>
                  </a:lnTo>
                  <a:lnTo>
                    <a:pt x="576" y="172"/>
                  </a:lnTo>
                  <a:lnTo>
                    <a:pt x="574" y="172"/>
                  </a:lnTo>
                  <a:lnTo>
                    <a:pt x="573" y="171"/>
                  </a:lnTo>
                  <a:lnTo>
                    <a:pt x="571" y="169"/>
                  </a:lnTo>
                  <a:lnTo>
                    <a:pt x="569" y="167"/>
                  </a:lnTo>
                  <a:lnTo>
                    <a:pt x="569" y="166"/>
                  </a:lnTo>
                  <a:lnTo>
                    <a:pt x="568" y="164"/>
                  </a:lnTo>
                  <a:lnTo>
                    <a:pt x="568" y="162"/>
                  </a:lnTo>
                  <a:lnTo>
                    <a:pt x="564" y="164"/>
                  </a:lnTo>
                  <a:lnTo>
                    <a:pt x="561" y="164"/>
                  </a:lnTo>
                  <a:lnTo>
                    <a:pt x="559" y="164"/>
                  </a:lnTo>
                  <a:lnTo>
                    <a:pt x="556" y="162"/>
                  </a:lnTo>
                  <a:lnTo>
                    <a:pt x="552" y="162"/>
                  </a:lnTo>
                  <a:lnTo>
                    <a:pt x="551" y="161"/>
                  </a:lnTo>
                  <a:lnTo>
                    <a:pt x="547" y="157"/>
                  </a:lnTo>
                  <a:lnTo>
                    <a:pt x="546" y="155"/>
                  </a:lnTo>
                  <a:lnTo>
                    <a:pt x="552" y="159"/>
                  </a:lnTo>
                  <a:lnTo>
                    <a:pt x="557" y="164"/>
                  </a:lnTo>
                  <a:lnTo>
                    <a:pt x="561" y="169"/>
                  </a:lnTo>
                  <a:lnTo>
                    <a:pt x="564" y="174"/>
                  </a:lnTo>
                  <a:lnTo>
                    <a:pt x="568" y="177"/>
                  </a:lnTo>
                  <a:lnTo>
                    <a:pt x="573" y="182"/>
                  </a:lnTo>
                  <a:lnTo>
                    <a:pt x="580" y="184"/>
                  </a:lnTo>
                  <a:lnTo>
                    <a:pt x="586" y="186"/>
                  </a:lnTo>
                  <a:lnTo>
                    <a:pt x="586" y="196"/>
                  </a:lnTo>
                  <a:lnTo>
                    <a:pt x="585" y="196"/>
                  </a:lnTo>
                  <a:lnTo>
                    <a:pt x="585" y="198"/>
                  </a:lnTo>
                  <a:lnTo>
                    <a:pt x="583" y="199"/>
                  </a:lnTo>
                  <a:lnTo>
                    <a:pt x="583" y="201"/>
                  </a:lnTo>
                  <a:lnTo>
                    <a:pt x="581" y="203"/>
                  </a:lnTo>
                  <a:lnTo>
                    <a:pt x="581" y="204"/>
                  </a:lnTo>
                  <a:lnTo>
                    <a:pt x="581" y="206"/>
                  </a:lnTo>
                  <a:lnTo>
                    <a:pt x="580" y="208"/>
                  </a:lnTo>
                  <a:lnTo>
                    <a:pt x="578" y="206"/>
                  </a:lnTo>
                  <a:lnTo>
                    <a:pt x="578" y="204"/>
                  </a:lnTo>
                  <a:lnTo>
                    <a:pt x="576" y="203"/>
                  </a:lnTo>
                  <a:lnTo>
                    <a:pt x="576" y="201"/>
                  </a:lnTo>
                  <a:lnTo>
                    <a:pt x="576" y="199"/>
                  </a:lnTo>
                  <a:lnTo>
                    <a:pt x="576" y="198"/>
                  </a:lnTo>
                  <a:lnTo>
                    <a:pt x="578" y="196"/>
                  </a:lnTo>
                  <a:lnTo>
                    <a:pt x="569" y="196"/>
                  </a:lnTo>
                  <a:lnTo>
                    <a:pt x="568" y="198"/>
                  </a:lnTo>
                  <a:lnTo>
                    <a:pt x="566" y="199"/>
                  </a:lnTo>
                  <a:lnTo>
                    <a:pt x="564" y="199"/>
                  </a:lnTo>
                  <a:lnTo>
                    <a:pt x="563" y="201"/>
                  </a:lnTo>
                  <a:lnTo>
                    <a:pt x="561" y="203"/>
                  </a:lnTo>
                  <a:lnTo>
                    <a:pt x="559" y="203"/>
                  </a:lnTo>
                  <a:lnTo>
                    <a:pt x="559" y="204"/>
                  </a:lnTo>
                  <a:lnTo>
                    <a:pt x="557" y="206"/>
                  </a:lnTo>
                  <a:lnTo>
                    <a:pt x="556" y="204"/>
                  </a:lnTo>
                  <a:lnTo>
                    <a:pt x="554" y="203"/>
                  </a:lnTo>
                  <a:lnTo>
                    <a:pt x="554" y="201"/>
                  </a:lnTo>
                  <a:lnTo>
                    <a:pt x="552" y="199"/>
                  </a:lnTo>
                  <a:lnTo>
                    <a:pt x="552" y="196"/>
                  </a:lnTo>
                  <a:lnTo>
                    <a:pt x="552" y="194"/>
                  </a:lnTo>
                  <a:lnTo>
                    <a:pt x="552" y="193"/>
                  </a:lnTo>
                  <a:lnTo>
                    <a:pt x="552" y="189"/>
                  </a:lnTo>
                  <a:lnTo>
                    <a:pt x="547" y="188"/>
                  </a:lnTo>
                  <a:lnTo>
                    <a:pt x="542" y="188"/>
                  </a:lnTo>
                  <a:lnTo>
                    <a:pt x="539" y="186"/>
                  </a:lnTo>
                  <a:lnTo>
                    <a:pt x="534" y="184"/>
                  </a:lnTo>
                  <a:lnTo>
                    <a:pt x="530" y="184"/>
                  </a:lnTo>
                  <a:lnTo>
                    <a:pt x="527" y="182"/>
                  </a:lnTo>
                  <a:lnTo>
                    <a:pt x="522" y="182"/>
                  </a:lnTo>
                  <a:lnTo>
                    <a:pt x="519" y="182"/>
                  </a:lnTo>
                  <a:lnTo>
                    <a:pt x="515" y="182"/>
                  </a:lnTo>
                  <a:lnTo>
                    <a:pt x="512" y="182"/>
                  </a:lnTo>
                  <a:lnTo>
                    <a:pt x="510" y="182"/>
                  </a:lnTo>
                  <a:lnTo>
                    <a:pt x="508" y="181"/>
                  </a:lnTo>
                  <a:lnTo>
                    <a:pt x="507" y="181"/>
                  </a:lnTo>
                  <a:lnTo>
                    <a:pt x="505" y="181"/>
                  </a:lnTo>
                  <a:lnTo>
                    <a:pt x="503" y="181"/>
                  </a:lnTo>
                  <a:lnTo>
                    <a:pt x="502" y="179"/>
                  </a:lnTo>
                  <a:lnTo>
                    <a:pt x="503" y="182"/>
                  </a:lnTo>
                  <a:lnTo>
                    <a:pt x="505" y="184"/>
                  </a:lnTo>
                  <a:lnTo>
                    <a:pt x="507" y="186"/>
                  </a:lnTo>
                  <a:lnTo>
                    <a:pt x="510" y="186"/>
                  </a:lnTo>
                  <a:lnTo>
                    <a:pt x="513" y="186"/>
                  </a:lnTo>
                  <a:lnTo>
                    <a:pt x="517" y="186"/>
                  </a:lnTo>
                  <a:lnTo>
                    <a:pt x="520" y="186"/>
                  </a:lnTo>
                  <a:lnTo>
                    <a:pt x="524" y="186"/>
                  </a:lnTo>
                  <a:lnTo>
                    <a:pt x="525" y="186"/>
                  </a:lnTo>
                  <a:lnTo>
                    <a:pt x="529" y="188"/>
                  </a:lnTo>
                  <a:lnTo>
                    <a:pt x="530" y="189"/>
                  </a:lnTo>
                  <a:lnTo>
                    <a:pt x="532" y="191"/>
                  </a:lnTo>
                  <a:lnTo>
                    <a:pt x="534" y="193"/>
                  </a:lnTo>
                  <a:lnTo>
                    <a:pt x="534" y="196"/>
                  </a:lnTo>
                  <a:lnTo>
                    <a:pt x="535" y="198"/>
                  </a:lnTo>
                  <a:lnTo>
                    <a:pt x="535" y="199"/>
                  </a:lnTo>
                  <a:lnTo>
                    <a:pt x="529" y="199"/>
                  </a:lnTo>
                  <a:lnTo>
                    <a:pt x="525" y="196"/>
                  </a:lnTo>
                  <a:lnTo>
                    <a:pt x="527" y="198"/>
                  </a:lnTo>
                  <a:lnTo>
                    <a:pt x="529" y="198"/>
                  </a:lnTo>
                  <a:lnTo>
                    <a:pt x="529" y="199"/>
                  </a:lnTo>
                  <a:lnTo>
                    <a:pt x="530" y="199"/>
                  </a:lnTo>
                  <a:lnTo>
                    <a:pt x="530" y="201"/>
                  </a:lnTo>
                  <a:lnTo>
                    <a:pt x="532" y="203"/>
                  </a:lnTo>
                  <a:lnTo>
                    <a:pt x="532" y="204"/>
                  </a:lnTo>
                  <a:lnTo>
                    <a:pt x="530" y="208"/>
                  </a:lnTo>
                  <a:lnTo>
                    <a:pt x="525" y="208"/>
                  </a:lnTo>
                  <a:lnTo>
                    <a:pt x="520" y="208"/>
                  </a:lnTo>
                  <a:lnTo>
                    <a:pt x="513" y="204"/>
                  </a:lnTo>
                  <a:lnTo>
                    <a:pt x="507" y="203"/>
                  </a:lnTo>
                  <a:lnTo>
                    <a:pt x="502" y="199"/>
                  </a:lnTo>
                  <a:lnTo>
                    <a:pt x="496" y="198"/>
                  </a:lnTo>
                  <a:lnTo>
                    <a:pt x="495" y="196"/>
                  </a:lnTo>
                  <a:lnTo>
                    <a:pt x="495" y="198"/>
                  </a:lnTo>
                  <a:lnTo>
                    <a:pt x="495" y="199"/>
                  </a:lnTo>
                  <a:lnTo>
                    <a:pt x="495" y="201"/>
                  </a:lnTo>
                  <a:lnTo>
                    <a:pt x="496" y="204"/>
                  </a:lnTo>
                  <a:lnTo>
                    <a:pt x="498" y="206"/>
                  </a:lnTo>
                  <a:lnTo>
                    <a:pt x="498" y="210"/>
                  </a:lnTo>
                  <a:lnTo>
                    <a:pt x="500" y="211"/>
                  </a:lnTo>
                  <a:lnTo>
                    <a:pt x="498" y="211"/>
                  </a:lnTo>
                  <a:lnTo>
                    <a:pt x="503" y="211"/>
                  </a:lnTo>
                  <a:lnTo>
                    <a:pt x="508" y="211"/>
                  </a:lnTo>
                  <a:lnTo>
                    <a:pt x="513" y="210"/>
                  </a:lnTo>
                  <a:lnTo>
                    <a:pt x="517" y="210"/>
                  </a:lnTo>
                  <a:lnTo>
                    <a:pt x="522" y="211"/>
                  </a:lnTo>
                  <a:lnTo>
                    <a:pt x="527" y="211"/>
                  </a:lnTo>
                  <a:lnTo>
                    <a:pt x="530" y="211"/>
                  </a:lnTo>
                  <a:lnTo>
                    <a:pt x="535" y="211"/>
                  </a:lnTo>
                  <a:lnTo>
                    <a:pt x="539" y="211"/>
                  </a:lnTo>
                  <a:lnTo>
                    <a:pt x="542" y="210"/>
                  </a:lnTo>
                  <a:lnTo>
                    <a:pt x="544" y="210"/>
                  </a:lnTo>
                  <a:lnTo>
                    <a:pt x="546" y="210"/>
                  </a:lnTo>
                  <a:lnTo>
                    <a:pt x="547" y="208"/>
                  </a:lnTo>
                  <a:lnTo>
                    <a:pt x="549" y="208"/>
                  </a:lnTo>
                  <a:lnTo>
                    <a:pt x="551" y="206"/>
                  </a:lnTo>
                  <a:lnTo>
                    <a:pt x="554" y="204"/>
                  </a:lnTo>
                  <a:lnTo>
                    <a:pt x="556" y="208"/>
                  </a:lnTo>
                  <a:lnTo>
                    <a:pt x="557" y="210"/>
                  </a:lnTo>
                  <a:lnTo>
                    <a:pt x="559" y="211"/>
                  </a:lnTo>
                  <a:lnTo>
                    <a:pt x="563" y="211"/>
                  </a:lnTo>
                  <a:lnTo>
                    <a:pt x="566" y="211"/>
                  </a:lnTo>
                  <a:lnTo>
                    <a:pt x="568" y="211"/>
                  </a:lnTo>
                  <a:lnTo>
                    <a:pt x="571" y="211"/>
                  </a:lnTo>
                  <a:lnTo>
                    <a:pt x="574" y="211"/>
                  </a:lnTo>
                  <a:lnTo>
                    <a:pt x="571" y="215"/>
                  </a:lnTo>
                  <a:lnTo>
                    <a:pt x="568" y="218"/>
                  </a:lnTo>
                  <a:lnTo>
                    <a:pt x="564" y="220"/>
                  </a:lnTo>
                  <a:lnTo>
                    <a:pt x="559" y="221"/>
                  </a:lnTo>
                  <a:lnTo>
                    <a:pt x="556" y="223"/>
                  </a:lnTo>
                  <a:lnTo>
                    <a:pt x="551" y="225"/>
                  </a:lnTo>
                  <a:lnTo>
                    <a:pt x="547" y="226"/>
                  </a:lnTo>
                  <a:lnTo>
                    <a:pt x="542" y="228"/>
                  </a:lnTo>
                  <a:lnTo>
                    <a:pt x="537" y="228"/>
                  </a:lnTo>
                  <a:lnTo>
                    <a:pt x="532" y="230"/>
                  </a:lnTo>
                  <a:lnTo>
                    <a:pt x="527" y="232"/>
                  </a:lnTo>
                  <a:lnTo>
                    <a:pt x="524" y="232"/>
                  </a:lnTo>
                  <a:lnTo>
                    <a:pt x="519" y="233"/>
                  </a:lnTo>
                  <a:lnTo>
                    <a:pt x="515" y="235"/>
                  </a:lnTo>
                  <a:lnTo>
                    <a:pt x="510" y="237"/>
                  </a:lnTo>
                  <a:lnTo>
                    <a:pt x="505" y="240"/>
                  </a:lnTo>
                  <a:lnTo>
                    <a:pt x="474" y="243"/>
                  </a:lnTo>
                  <a:lnTo>
                    <a:pt x="471" y="245"/>
                  </a:lnTo>
                  <a:lnTo>
                    <a:pt x="468" y="247"/>
                  </a:lnTo>
                  <a:lnTo>
                    <a:pt x="464" y="247"/>
                  </a:lnTo>
                  <a:lnTo>
                    <a:pt x="461" y="248"/>
                  </a:lnTo>
                  <a:lnTo>
                    <a:pt x="457" y="248"/>
                  </a:lnTo>
                  <a:lnTo>
                    <a:pt x="454" y="247"/>
                  </a:lnTo>
                  <a:lnTo>
                    <a:pt x="451" y="247"/>
                  </a:lnTo>
                  <a:lnTo>
                    <a:pt x="447" y="247"/>
                  </a:lnTo>
                  <a:lnTo>
                    <a:pt x="446" y="247"/>
                  </a:lnTo>
                  <a:lnTo>
                    <a:pt x="442" y="248"/>
                  </a:lnTo>
                  <a:lnTo>
                    <a:pt x="437" y="250"/>
                  </a:lnTo>
                  <a:lnTo>
                    <a:pt x="434" y="250"/>
                  </a:lnTo>
                  <a:lnTo>
                    <a:pt x="429" y="252"/>
                  </a:lnTo>
                  <a:lnTo>
                    <a:pt x="425" y="252"/>
                  </a:lnTo>
                  <a:lnTo>
                    <a:pt x="422" y="253"/>
                  </a:lnTo>
                  <a:lnTo>
                    <a:pt x="418" y="253"/>
                  </a:lnTo>
                  <a:lnTo>
                    <a:pt x="417" y="255"/>
                  </a:lnTo>
                  <a:lnTo>
                    <a:pt x="413" y="260"/>
                  </a:lnTo>
                  <a:lnTo>
                    <a:pt x="412" y="264"/>
                  </a:lnTo>
                  <a:lnTo>
                    <a:pt x="408" y="267"/>
                  </a:lnTo>
                  <a:lnTo>
                    <a:pt x="403" y="272"/>
                  </a:lnTo>
                  <a:lnTo>
                    <a:pt x="402" y="275"/>
                  </a:lnTo>
                  <a:lnTo>
                    <a:pt x="398" y="277"/>
                  </a:lnTo>
                  <a:lnTo>
                    <a:pt x="395" y="279"/>
                  </a:lnTo>
                  <a:lnTo>
                    <a:pt x="388" y="282"/>
                  </a:lnTo>
                  <a:lnTo>
                    <a:pt x="381" y="284"/>
                  </a:lnTo>
                  <a:lnTo>
                    <a:pt x="374" y="286"/>
                  </a:lnTo>
                  <a:lnTo>
                    <a:pt x="368" y="287"/>
                  </a:lnTo>
                  <a:lnTo>
                    <a:pt x="361" y="289"/>
                  </a:lnTo>
                  <a:lnTo>
                    <a:pt x="354" y="291"/>
                  </a:lnTo>
                  <a:lnTo>
                    <a:pt x="347" y="292"/>
                  </a:lnTo>
                  <a:lnTo>
                    <a:pt x="341" y="294"/>
                  </a:lnTo>
                  <a:lnTo>
                    <a:pt x="337" y="296"/>
                  </a:lnTo>
                  <a:lnTo>
                    <a:pt x="332" y="296"/>
                  </a:lnTo>
                  <a:lnTo>
                    <a:pt x="325" y="296"/>
                  </a:lnTo>
                  <a:lnTo>
                    <a:pt x="320" y="296"/>
                  </a:lnTo>
                  <a:lnTo>
                    <a:pt x="315" y="297"/>
                  </a:lnTo>
                  <a:lnTo>
                    <a:pt x="310" y="297"/>
                  </a:lnTo>
                  <a:lnTo>
                    <a:pt x="307" y="297"/>
                  </a:lnTo>
                  <a:lnTo>
                    <a:pt x="303" y="297"/>
                  </a:lnTo>
                  <a:lnTo>
                    <a:pt x="303" y="299"/>
                  </a:lnTo>
                  <a:lnTo>
                    <a:pt x="302" y="299"/>
                  </a:lnTo>
                  <a:lnTo>
                    <a:pt x="300" y="299"/>
                  </a:lnTo>
                  <a:lnTo>
                    <a:pt x="300" y="301"/>
                  </a:lnTo>
                  <a:lnTo>
                    <a:pt x="298" y="301"/>
                  </a:lnTo>
                  <a:lnTo>
                    <a:pt x="296" y="301"/>
                  </a:lnTo>
                  <a:lnTo>
                    <a:pt x="295" y="299"/>
                  </a:lnTo>
                  <a:lnTo>
                    <a:pt x="295" y="301"/>
                  </a:lnTo>
                  <a:lnTo>
                    <a:pt x="295" y="303"/>
                  </a:lnTo>
                  <a:lnTo>
                    <a:pt x="295" y="304"/>
                  </a:lnTo>
                  <a:lnTo>
                    <a:pt x="296" y="306"/>
                  </a:lnTo>
                  <a:lnTo>
                    <a:pt x="296" y="308"/>
                  </a:lnTo>
                  <a:lnTo>
                    <a:pt x="298" y="309"/>
                  </a:lnTo>
                  <a:lnTo>
                    <a:pt x="300" y="309"/>
                  </a:lnTo>
                  <a:lnTo>
                    <a:pt x="298" y="313"/>
                  </a:lnTo>
                  <a:lnTo>
                    <a:pt x="296" y="316"/>
                  </a:lnTo>
                  <a:lnTo>
                    <a:pt x="295" y="318"/>
                  </a:lnTo>
                  <a:lnTo>
                    <a:pt x="291" y="318"/>
                  </a:lnTo>
                  <a:lnTo>
                    <a:pt x="290" y="319"/>
                  </a:lnTo>
                  <a:lnTo>
                    <a:pt x="288" y="321"/>
                  </a:lnTo>
                  <a:lnTo>
                    <a:pt x="288" y="323"/>
                  </a:lnTo>
                  <a:lnTo>
                    <a:pt x="286" y="326"/>
                  </a:lnTo>
                  <a:lnTo>
                    <a:pt x="285" y="328"/>
                  </a:lnTo>
                  <a:lnTo>
                    <a:pt x="283" y="330"/>
                  </a:lnTo>
                  <a:lnTo>
                    <a:pt x="281" y="330"/>
                  </a:lnTo>
                  <a:lnTo>
                    <a:pt x="279" y="331"/>
                  </a:lnTo>
                  <a:lnTo>
                    <a:pt x="278" y="333"/>
                  </a:lnTo>
                  <a:lnTo>
                    <a:pt x="276" y="336"/>
                  </a:lnTo>
                  <a:lnTo>
                    <a:pt x="273" y="336"/>
                  </a:lnTo>
                  <a:lnTo>
                    <a:pt x="269" y="338"/>
                  </a:lnTo>
                  <a:lnTo>
                    <a:pt x="266" y="340"/>
                  </a:lnTo>
                  <a:lnTo>
                    <a:pt x="263" y="343"/>
                  </a:lnTo>
                  <a:lnTo>
                    <a:pt x="259" y="345"/>
                  </a:lnTo>
                  <a:lnTo>
                    <a:pt x="256" y="346"/>
                  </a:lnTo>
                  <a:lnTo>
                    <a:pt x="254" y="346"/>
                  </a:lnTo>
                  <a:lnTo>
                    <a:pt x="254" y="348"/>
                  </a:lnTo>
                  <a:lnTo>
                    <a:pt x="254" y="362"/>
                  </a:lnTo>
                  <a:lnTo>
                    <a:pt x="246" y="363"/>
                  </a:lnTo>
                  <a:lnTo>
                    <a:pt x="241" y="368"/>
                  </a:lnTo>
                  <a:lnTo>
                    <a:pt x="235" y="375"/>
                  </a:lnTo>
                  <a:lnTo>
                    <a:pt x="232" y="384"/>
                  </a:lnTo>
                  <a:lnTo>
                    <a:pt x="229" y="392"/>
                  </a:lnTo>
                  <a:lnTo>
                    <a:pt x="224" y="399"/>
                  </a:lnTo>
                  <a:lnTo>
                    <a:pt x="220" y="404"/>
                  </a:lnTo>
                  <a:lnTo>
                    <a:pt x="213" y="407"/>
                  </a:lnTo>
                  <a:lnTo>
                    <a:pt x="208" y="406"/>
                  </a:lnTo>
                  <a:lnTo>
                    <a:pt x="205" y="404"/>
                  </a:lnTo>
                  <a:lnTo>
                    <a:pt x="205" y="401"/>
                  </a:lnTo>
                  <a:lnTo>
                    <a:pt x="203" y="399"/>
                  </a:lnTo>
                  <a:lnTo>
                    <a:pt x="203" y="395"/>
                  </a:lnTo>
                  <a:lnTo>
                    <a:pt x="203" y="392"/>
                  </a:lnTo>
                  <a:lnTo>
                    <a:pt x="202" y="389"/>
                  </a:lnTo>
                  <a:lnTo>
                    <a:pt x="200" y="387"/>
                  </a:lnTo>
                  <a:lnTo>
                    <a:pt x="196" y="385"/>
                  </a:lnTo>
                  <a:lnTo>
                    <a:pt x="193" y="384"/>
                  </a:lnTo>
                  <a:lnTo>
                    <a:pt x="190" y="384"/>
                  </a:lnTo>
                  <a:lnTo>
                    <a:pt x="188" y="385"/>
                  </a:lnTo>
                  <a:lnTo>
                    <a:pt x="185" y="385"/>
                  </a:lnTo>
                  <a:lnTo>
                    <a:pt x="181" y="387"/>
                  </a:lnTo>
                  <a:lnTo>
                    <a:pt x="178" y="387"/>
                  </a:lnTo>
                  <a:lnTo>
                    <a:pt x="174" y="387"/>
                  </a:lnTo>
                  <a:lnTo>
                    <a:pt x="169" y="387"/>
                  </a:lnTo>
                  <a:lnTo>
                    <a:pt x="164" y="384"/>
                  </a:lnTo>
                  <a:lnTo>
                    <a:pt x="159" y="379"/>
                  </a:lnTo>
                  <a:lnTo>
                    <a:pt x="156" y="374"/>
                  </a:lnTo>
                  <a:lnTo>
                    <a:pt x="152" y="368"/>
                  </a:lnTo>
                  <a:lnTo>
                    <a:pt x="151" y="362"/>
                  </a:lnTo>
                  <a:lnTo>
                    <a:pt x="149" y="357"/>
                  </a:lnTo>
                  <a:lnTo>
                    <a:pt x="147" y="353"/>
                  </a:lnTo>
                  <a:lnTo>
                    <a:pt x="146" y="352"/>
                  </a:lnTo>
                  <a:lnTo>
                    <a:pt x="144" y="352"/>
                  </a:lnTo>
                  <a:lnTo>
                    <a:pt x="144" y="348"/>
                  </a:lnTo>
                  <a:lnTo>
                    <a:pt x="142" y="346"/>
                  </a:lnTo>
                  <a:lnTo>
                    <a:pt x="142" y="345"/>
                  </a:lnTo>
                  <a:lnTo>
                    <a:pt x="142" y="341"/>
                  </a:lnTo>
                  <a:lnTo>
                    <a:pt x="144" y="340"/>
                  </a:lnTo>
                  <a:lnTo>
                    <a:pt x="144" y="338"/>
                  </a:lnTo>
                  <a:lnTo>
                    <a:pt x="140" y="338"/>
                  </a:lnTo>
                  <a:lnTo>
                    <a:pt x="139" y="336"/>
                  </a:lnTo>
                  <a:lnTo>
                    <a:pt x="137" y="335"/>
                  </a:lnTo>
                  <a:lnTo>
                    <a:pt x="135" y="333"/>
                  </a:lnTo>
                  <a:lnTo>
                    <a:pt x="134" y="330"/>
                  </a:lnTo>
                  <a:lnTo>
                    <a:pt x="132" y="328"/>
                  </a:lnTo>
                  <a:lnTo>
                    <a:pt x="132" y="326"/>
                  </a:lnTo>
                  <a:lnTo>
                    <a:pt x="130" y="324"/>
                  </a:lnTo>
                  <a:lnTo>
                    <a:pt x="139" y="324"/>
                  </a:lnTo>
                  <a:lnTo>
                    <a:pt x="137" y="324"/>
                  </a:lnTo>
                  <a:lnTo>
                    <a:pt x="135" y="323"/>
                  </a:lnTo>
                  <a:lnTo>
                    <a:pt x="135" y="321"/>
                  </a:lnTo>
                  <a:lnTo>
                    <a:pt x="134" y="319"/>
                  </a:lnTo>
                  <a:lnTo>
                    <a:pt x="132" y="318"/>
                  </a:lnTo>
                  <a:lnTo>
                    <a:pt x="132" y="316"/>
                  </a:lnTo>
                  <a:lnTo>
                    <a:pt x="132" y="314"/>
                  </a:lnTo>
                  <a:lnTo>
                    <a:pt x="125" y="314"/>
                  </a:lnTo>
                  <a:lnTo>
                    <a:pt x="125" y="313"/>
                  </a:lnTo>
                  <a:lnTo>
                    <a:pt x="132" y="313"/>
                  </a:lnTo>
                  <a:lnTo>
                    <a:pt x="132" y="303"/>
                  </a:lnTo>
                  <a:lnTo>
                    <a:pt x="129" y="303"/>
                  </a:lnTo>
                  <a:lnTo>
                    <a:pt x="127" y="301"/>
                  </a:lnTo>
                  <a:lnTo>
                    <a:pt x="125" y="299"/>
                  </a:lnTo>
                  <a:lnTo>
                    <a:pt x="124" y="297"/>
                  </a:lnTo>
                  <a:lnTo>
                    <a:pt x="122" y="294"/>
                  </a:lnTo>
                  <a:lnTo>
                    <a:pt x="122" y="292"/>
                  </a:lnTo>
                  <a:lnTo>
                    <a:pt x="122" y="291"/>
                  </a:lnTo>
                  <a:lnTo>
                    <a:pt x="122" y="289"/>
                  </a:lnTo>
                  <a:lnTo>
                    <a:pt x="129" y="289"/>
                  </a:lnTo>
                  <a:lnTo>
                    <a:pt x="129" y="287"/>
                  </a:lnTo>
                  <a:lnTo>
                    <a:pt x="127" y="286"/>
                  </a:lnTo>
                  <a:lnTo>
                    <a:pt x="125" y="284"/>
                  </a:lnTo>
                  <a:lnTo>
                    <a:pt x="124" y="282"/>
                  </a:lnTo>
                  <a:lnTo>
                    <a:pt x="124" y="281"/>
                  </a:lnTo>
                  <a:lnTo>
                    <a:pt x="124" y="279"/>
                  </a:lnTo>
                  <a:lnTo>
                    <a:pt x="125" y="277"/>
                  </a:lnTo>
                  <a:lnTo>
                    <a:pt x="125" y="275"/>
                  </a:lnTo>
                  <a:lnTo>
                    <a:pt x="127" y="275"/>
                  </a:lnTo>
                  <a:lnTo>
                    <a:pt x="127" y="274"/>
                  </a:lnTo>
                  <a:lnTo>
                    <a:pt x="122" y="269"/>
                  </a:lnTo>
                  <a:lnTo>
                    <a:pt x="124" y="267"/>
                  </a:lnTo>
                  <a:lnTo>
                    <a:pt x="125" y="267"/>
                  </a:lnTo>
                  <a:lnTo>
                    <a:pt x="127" y="265"/>
                  </a:lnTo>
                  <a:lnTo>
                    <a:pt x="129" y="265"/>
                  </a:lnTo>
                  <a:lnTo>
                    <a:pt x="129" y="264"/>
                  </a:lnTo>
                  <a:lnTo>
                    <a:pt x="130" y="262"/>
                  </a:lnTo>
                  <a:lnTo>
                    <a:pt x="130" y="260"/>
                  </a:lnTo>
                  <a:lnTo>
                    <a:pt x="132" y="259"/>
                  </a:lnTo>
                  <a:lnTo>
                    <a:pt x="135" y="259"/>
                  </a:lnTo>
                  <a:lnTo>
                    <a:pt x="140" y="257"/>
                  </a:lnTo>
                  <a:lnTo>
                    <a:pt x="144" y="255"/>
                  </a:lnTo>
                  <a:lnTo>
                    <a:pt x="146" y="252"/>
                  </a:lnTo>
                  <a:lnTo>
                    <a:pt x="149" y="250"/>
                  </a:lnTo>
                  <a:lnTo>
                    <a:pt x="151" y="247"/>
                  </a:lnTo>
                  <a:lnTo>
                    <a:pt x="151" y="243"/>
                  </a:lnTo>
                  <a:lnTo>
                    <a:pt x="152" y="240"/>
                  </a:lnTo>
                  <a:lnTo>
                    <a:pt x="157" y="238"/>
                  </a:lnTo>
                  <a:lnTo>
                    <a:pt x="163" y="238"/>
                  </a:lnTo>
                  <a:lnTo>
                    <a:pt x="168" y="237"/>
                  </a:lnTo>
                  <a:lnTo>
                    <a:pt x="171" y="237"/>
                  </a:lnTo>
                  <a:lnTo>
                    <a:pt x="174" y="235"/>
                  </a:lnTo>
                  <a:lnTo>
                    <a:pt x="179" y="233"/>
                  </a:lnTo>
                  <a:lnTo>
                    <a:pt x="183" y="233"/>
                  </a:lnTo>
                  <a:lnTo>
                    <a:pt x="188" y="233"/>
                  </a:lnTo>
                  <a:lnTo>
                    <a:pt x="188" y="225"/>
                  </a:lnTo>
                  <a:lnTo>
                    <a:pt x="185" y="223"/>
                  </a:lnTo>
                  <a:lnTo>
                    <a:pt x="179" y="220"/>
                  </a:lnTo>
                  <a:lnTo>
                    <a:pt x="173" y="215"/>
                  </a:lnTo>
                  <a:lnTo>
                    <a:pt x="164" y="211"/>
                  </a:lnTo>
                  <a:lnTo>
                    <a:pt x="156" y="206"/>
                  </a:lnTo>
                  <a:lnTo>
                    <a:pt x="149" y="203"/>
                  </a:lnTo>
                  <a:lnTo>
                    <a:pt x="144" y="199"/>
                  </a:lnTo>
                  <a:lnTo>
                    <a:pt x="142" y="198"/>
                  </a:lnTo>
                  <a:lnTo>
                    <a:pt x="159" y="198"/>
                  </a:lnTo>
                  <a:lnTo>
                    <a:pt x="188" y="211"/>
                  </a:lnTo>
                  <a:lnTo>
                    <a:pt x="188" y="210"/>
                  </a:lnTo>
                  <a:lnTo>
                    <a:pt x="190" y="208"/>
                  </a:lnTo>
                  <a:lnTo>
                    <a:pt x="190" y="204"/>
                  </a:lnTo>
                  <a:lnTo>
                    <a:pt x="190" y="203"/>
                  </a:lnTo>
                  <a:lnTo>
                    <a:pt x="188" y="201"/>
                  </a:lnTo>
                  <a:lnTo>
                    <a:pt x="188" y="199"/>
                  </a:lnTo>
                  <a:lnTo>
                    <a:pt x="186" y="196"/>
                  </a:lnTo>
                  <a:lnTo>
                    <a:pt x="186" y="194"/>
                  </a:lnTo>
                  <a:lnTo>
                    <a:pt x="181" y="193"/>
                  </a:lnTo>
                  <a:lnTo>
                    <a:pt x="176" y="191"/>
                  </a:lnTo>
                  <a:lnTo>
                    <a:pt x="173" y="188"/>
                  </a:lnTo>
                  <a:lnTo>
                    <a:pt x="169" y="184"/>
                  </a:lnTo>
                  <a:lnTo>
                    <a:pt x="168" y="179"/>
                  </a:lnTo>
                  <a:lnTo>
                    <a:pt x="164" y="174"/>
                  </a:lnTo>
                  <a:lnTo>
                    <a:pt x="163" y="169"/>
                  </a:lnTo>
                  <a:lnTo>
                    <a:pt x="161" y="166"/>
                  </a:lnTo>
                  <a:lnTo>
                    <a:pt x="161" y="155"/>
                  </a:lnTo>
                  <a:lnTo>
                    <a:pt x="159" y="154"/>
                  </a:lnTo>
                  <a:lnTo>
                    <a:pt x="159" y="152"/>
                  </a:lnTo>
                  <a:lnTo>
                    <a:pt x="157" y="152"/>
                  </a:lnTo>
                  <a:lnTo>
                    <a:pt x="156" y="150"/>
                  </a:lnTo>
                  <a:lnTo>
                    <a:pt x="154" y="150"/>
                  </a:lnTo>
                  <a:lnTo>
                    <a:pt x="152" y="149"/>
                  </a:lnTo>
                  <a:lnTo>
                    <a:pt x="159" y="149"/>
                  </a:lnTo>
                  <a:lnTo>
                    <a:pt x="159" y="147"/>
                  </a:lnTo>
                  <a:lnTo>
                    <a:pt x="159" y="145"/>
                  </a:lnTo>
                  <a:lnTo>
                    <a:pt x="157" y="144"/>
                  </a:lnTo>
                  <a:lnTo>
                    <a:pt x="157" y="142"/>
                  </a:lnTo>
                  <a:lnTo>
                    <a:pt x="159" y="142"/>
                  </a:lnTo>
                  <a:lnTo>
                    <a:pt x="157" y="142"/>
                  </a:lnTo>
                  <a:lnTo>
                    <a:pt x="156" y="142"/>
                  </a:lnTo>
                  <a:lnTo>
                    <a:pt x="154" y="142"/>
                  </a:lnTo>
                  <a:lnTo>
                    <a:pt x="154" y="140"/>
                  </a:lnTo>
                  <a:lnTo>
                    <a:pt x="152" y="140"/>
                  </a:lnTo>
                  <a:lnTo>
                    <a:pt x="151" y="140"/>
                  </a:lnTo>
                  <a:lnTo>
                    <a:pt x="149" y="140"/>
                  </a:lnTo>
                  <a:lnTo>
                    <a:pt x="147" y="139"/>
                  </a:lnTo>
                  <a:lnTo>
                    <a:pt x="149" y="139"/>
                  </a:lnTo>
                  <a:lnTo>
                    <a:pt x="151" y="137"/>
                  </a:lnTo>
                  <a:lnTo>
                    <a:pt x="152" y="135"/>
                  </a:lnTo>
                  <a:lnTo>
                    <a:pt x="154" y="135"/>
                  </a:lnTo>
                  <a:lnTo>
                    <a:pt x="154" y="133"/>
                  </a:lnTo>
                  <a:lnTo>
                    <a:pt x="156" y="133"/>
                  </a:lnTo>
                  <a:lnTo>
                    <a:pt x="157" y="133"/>
                  </a:lnTo>
                  <a:lnTo>
                    <a:pt x="151" y="130"/>
                  </a:lnTo>
                  <a:lnTo>
                    <a:pt x="144" y="127"/>
                  </a:lnTo>
                  <a:lnTo>
                    <a:pt x="135" y="123"/>
                  </a:lnTo>
                  <a:lnTo>
                    <a:pt x="129" y="122"/>
                  </a:lnTo>
                  <a:lnTo>
                    <a:pt x="124" y="118"/>
                  </a:lnTo>
                  <a:lnTo>
                    <a:pt x="117" y="115"/>
                  </a:lnTo>
                  <a:lnTo>
                    <a:pt x="113" y="111"/>
                  </a:lnTo>
                  <a:lnTo>
                    <a:pt x="108" y="106"/>
                  </a:lnTo>
                  <a:lnTo>
                    <a:pt x="81" y="106"/>
                  </a:lnTo>
                  <a:lnTo>
                    <a:pt x="78" y="106"/>
                  </a:lnTo>
                  <a:lnTo>
                    <a:pt x="74" y="108"/>
                  </a:lnTo>
                  <a:lnTo>
                    <a:pt x="69" y="110"/>
                  </a:lnTo>
                  <a:lnTo>
                    <a:pt x="66" y="110"/>
                  </a:lnTo>
                  <a:lnTo>
                    <a:pt x="64" y="111"/>
                  </a:lnTo>
                  <a:lnTo>
                    <a:pt x="61" y="111"/>
                  </a:lnTo>
                  <a:lnTo>
                    <a:pt x="59" y="111"/>
                  </a:lnTo>
                  <a:lnTo>
                    <a:pt x="57" y="108"/>
                  </a:lnTo>
                  <a:lnTo>
                    <a:pt x="54" y="111"/>
                  </a:lnTo>
                  <a:lnTo>
                    <a:pt x="52" y="113"/>
                  </a:lnTo>
                  <a:lnTo>
                    <a:pt x="49" y="113"/>
                  </a:lnTo>
                  <a:lnTo>
                    <a:pt x="46" y="115"/>
                  </a:lnTo>
                  <a:lnTo>
                    <a:pt x="42" y="117"/>
                  </a:lnTo>
                  <a:lnTo>
                    <a:pt x="39" y="117"/>
                  </a:lnTo>
                  <a:lnTo>
                    <a:pt x="35" y="117"/>
                  </a:lnTo>
                  <a:lnTo>
                    <a:pt x="30" y="117"/>
                  </a:lnTo>
                  <a:lnTo>
                    <a:pt x="29" y="117"/>
                  </a:lnTo>
                  <a:lnTo>
                    <a:pt x="27" y="117"/>
                  </a:lnTo>
                  <a:lnTo>
                    <a:pt x="24" y="115"/>
                  </a:lnTo>
                  <a:lnTo>
                    <a:pt x="22" y="113"/>
                  </a:lnTo>
                  <a:lnTo>
                    <a:pt x="20" y="111"/>
                  </a:lnTo>
                  <a:lnTo>
                    <a:pt x="18" y="110"/>
                  </a:lnTo>
                  <a:lnTo>
                    <a:pt x="18" y="108"/>
                  </a:lnTo>
                  <a:lnTo>
                    <a:pt x="17" y="106"/>
                  </a:lnTo>
                  <a:lnTo>
                    <a:pt x="20" y="105"/>
                  </a:lnTo>
                  <a:lnTo>
                    <a:pt x="24" y="105"/>
                  </a:lnTo>
                  <a:lnTo>
                    <a:pt x="27" y="103"/>
                  </a:lnTo>
                  <a:lnTo>
                    <a:pt x="29" y="103"/>
                  </a:lnTo>
                  <a:lnTo>
                    <a:pt x="32" y="103"/>
                  </a:lnTo>
                  <a:lnTo>
                    <a:pt x="34" y="101"/>
                  </a:lnTo>
                  <a:lnTo>
                    <a:pt x="37" y="101"/>
                  </a:lnTo>
                  <a:lnTo>
                    <a:pt x="39" y="100"/>
                  </a:lnTo>
                  <a:lnTo>
                    <a:pt x="37" y="100"/>
                  </a:lnTo>
                  <a:lnTo>
                    <a:pt x="35" y="100"/>
                  </a:lnTo>
                  <a:lnTo>
                    <a:pt x="34" y="100"/>
                  </a:lnTo>
                  <a:lnTo>
                    <a:pt x="32" y="100"/>
                  </a:lnTo>
                  <a:lnTo>
                    <a:pt x="30" y="100"/>
                  </a:lnTo>
                  <a:lnTo>
                    <a:pt x="35" y="98"/>
                  </a:lnTo>
                  <a:lnTo>
                    <a:pt x="40" y="96"/>
                  </a:lnTo>
                  <a:lnTo>
                    <a:pt x="46" y="96"/>
                  </a:lnTo>
                  <a:lnTo>
                    <a:pt x="49" y="95"/>
                  </a:lnTo>
                  <a:lnTo>
                    <a:pt x="54" y="95"/>
                  </a:lnTo>
                  <a:lnTo>
                    <a:pt x="59" y="93"/>
                  </a:lnTo>
                  <a:lnTo>
                    <a:pt x="64" y="91"/>
                  </a:lnTo>
                  <a:lnTo>
                    <a:pt x="69" y="90"/>
                  </a:lnTo>
                  <a:lnTo>
                    <a:pt x="63" y="88"/>
                  </a:lnTo>
                  <a:lnTo>
                    <a:pt x="56" y="88"/>
                  </a:lnTo>
                  <a:lnTo>
                    <a:pt x="49" y="88"/>
                  </a:lnTo>
                  <a:lnTo>
                    <a:pt x="42" y="88"/>
                  </a:lnTo>
                  <a:lnTo>
                    <a:pt x="37" y="88"/>
                  </a:lnTo>
                  <a:lnTo>
                    <a:pt x="30" y="86"/>
                  </a:lnTo>
                  <a:lnTo>
                    <a:pt x="27" y="84"/>
                  </a:lnTo>
                  <a:lnTo>
                    <a:pt x="24" y="81"/>
                  </a:lnTo>
                  <a:lnTo>
                    <a:pt x="20" y="81"/>
                  </a:lnTo>
                  <a:lnTo>
                    <a:pt x="17" y="81"/>
                  </a:lnTo>
                  <a:lnTo>
                    <a:pt x="12" y="81"/>
                  </a:lnTo>
                  <a:lnTo>
                    <a:pt x="8" y="79"/>
                  </a:lnTo>
                  <a:lnTo>
                    <a:pt x="5" y="79"/>
                  </a:lnTo>
                  <a:lnTo>
                    <a:pt x="3" y="78"/>
                  </a:lnTo>
                  <a:lnTo>
                    <a:pt x="1" y="74"/>
                  </a:lnTo>
                  <a:lnTo>
                    <a:pt x="0" y="73"/>
                  </a:lnTo>
                  <a:lnTo>
                    <a:pt x="1" y="71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21" name="Freeform 4607"/>
            <p:cNvSpPr>
              <a:spLocks/>
            </p:cNvSpPr>
            <p:nvPr/>
          </p:nvSpPr>
          <p:spPr bwMode="auto">
            <a:xfrm>
              <a:off x="4657725" y="4351338"/>
              <a:ext cx="41275" cy="23812"/>
            </a:xfrm>
            <a:custGeom>
              <a:avLst/>
              <a:gdLst>
                <a:gd name="T0" fmla="*/ 2147483647 w 27"/>
                <a:gd name="T1" fmla="*/ 2147483647 h 15"/>
                <a:gd name="T2" fmla="*/ 2147483647 w 27"/>
                <a:gd name="T3" fmla="*/ 2147483647 h 15"/>
                <a:gd name="T4" fmla="*/ 2147483647 w 27"/>
                <a:gd name="T5" fmla="*/ 2147483647 h 15"/>
                <a:gd name="T6" fmla="*/ 2147483647 w 27"/>
                <a:gd name="T7" fmla="*/ 2147483647 h 15"/>
                <a:gd name="T8" fmla="*/ 2147483647 w 27"/>
                <a:gd name="T9" fmla="*/ 2147483647 h 15"/>
                <a:gd name="T10" fmla="*/ 2147483647 w 27"/>
                <a:gd name="T11" fmla="*/ 2147483647 h 15"/>
                <a:gd name="T12" fmla="*/ 2147483647 w 27"/>
                <a:gd name="T13" fmla="*/ 2147483647 h 15"/>
                <a:gd name="T14" fmla="*/ 2147483647 w 27"/>
                <a:gd name="T15" fmla="*/ 2147483647 h 15"/>
                <a:gd name="T16" fmla="*/ 2147483647 w 27"/>
                <a:gd name="T17" fmla="*/ 0 h 15"/>
                <a:gd name="T18" fmla="*/ 2147483647 w 27"/>
                <a:gd name="T19" fmla="*/ 2147483647 h 15"/>
                <a:gd name="T20" fmla="*/ 2147483647 w 27"/>
                <a:gd name="T21" fmla="*/ 2147483647 h 15"/>
                <a:gd name="T22" fmla="*/ 2147483647 w 27"/>
                <a:gd name="T23" fmla="*/ 2147483647 h 15"/>
                <a:gd name="T24" fmla="*/ 2147483647 w 27"/>
                <a:gd name="T25" fmla="*/ 2147483647 h 15"/>
                <a:gd name="T26" fmla="*/ 2147483647 w 27"/>
                <a:gd name="T27" fmla="*/ 2147483647 h 15"/>
                <a:gd name="T28" fmla="*/ 2147483647 w 27"/>
                <a:gd name="T29" fmla="*/ 2147483647 h 15"/>
                <a:gd name="T30" fmla="*/ 2147483647 w 27"/>
                <a:gd name="T31" fmla="*/ 2147483647 h 15"/>
                <a:gd name="T32" fmla="*/ 2147483647 w 27"/>
                <a:gd name="T33" fmla="*/ 2147483647 h 15"/>
                <a:gd name="T34" fmla="*/ 2147483647 w 27"/>
                <a:gd name="T35" fmla="*/ 2147483647 h 15"/>
                <a:gd name="T36" fmla="*/ 2147483647 w 27"/>
                <a:gd name="T37" fmla="*/ 2147483647 h 15"/>
                <a:gd name="T38" fmla="*/ 2147483647 w 27"/>
                <a:gd name="T39" fmla="*/ 2147483647 h 15"/>
                <a:gd name="T40" fmla="*/ 2147483647 w 27"/>
                <a:gd name="T41" fmla="*/ 2147483647 h 15"/>
                <a:gd name="T42" fmla="*/ 2147483647 w 27"/>
                <a:gd name="T43" fmla="*/ 2147483647 h 15"/>
                <a:gd name="T44" fmla="*/ 2147483647 w 27"/>
                <a:gd name="T45" fmla="*/ 2147483647 h 15"/>
                <a:gd name="T46" fmla="*/ 2147483647 w 27"/>
                <a:gd name="T47" fmla="*/ 2147483647 h 15"/>
                <a:gd name="T48" fmla="*/ 2147483647 w 27"/>
                <a:gd name="T49" fmla="*/ 2147483647 h 15"/>
                <a:gd name="T50" fmla="*/ 2147483647 w 27"/>
                <a:gd name="T51" fmla="*/ 2147483647 h 15"/>
                <a:gd name="T52" fmla="*/ 2147483647 w 27"/>
                <a:gd name="T53" fmla="*/ 2147483647 h 15"/>
                <a:gd name="T54" fmla="*/ 2147483647 w 27"/>
                <a:gd name="T55" fmla="*/ 2147483647 h 15"/>
                <a:gd name="T56" fmla="*/ 2147483647 w 27"/>
                <a:gd name="T57" fmla="*/ 2147483647 h 15"/>
                <a:gd name="T58" fmla="*/ 2147483647 w 27"/>
                <a:gd name="T59" fmla="*/ 2147483647 h 15"/>
                <a:gd name="T60" fmla="*/ 2147483647 w 27"/>
                <a:gd name="T61" fmla="*/ 2147483647 h 15"/>
                <a:gd name="T62" fmla="*/ 2147483647 w 27"/>
                <a:gd name="T63" fmla="*/ 2147483647 h 15"/>
                <a:gd name="T64" fmla="*/ 0 w 27"/>
                <a:gd name="T65" fmla="*/ 2147483647 h 15"/>
                <a:gd name="T66" fmla="*/ 2147483647 w 27"/>
                <a:gd name="T67" fmla="*/ 2147483647 h 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"/>
                <a:gd name="T103" fmla="*/ 0 h 15"/>
                <a:gd name="T104" fmla="*/ 27 w 27"/>
                <a:gd name="T105" fmla="*/ 15 h 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" h="15">
                  <a:moveTo>
                    <a:pt x="7" y="7"/>
                  </a:moveTo>
                  <a:lnTo>
                    <a:pt x="8" y="7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5" y="10"/>
                  </a:lnTo>
                  <a:lnTo>
                    <a:pt x="25" y="12"/>
                  </a:lnTo>
                  <a:lnTo>
                    <a:pt x="27" y="12"/>
                  </a:lnTo>
                  <a:lnTo>
                    <a:pt x="27" y="14"/>
                  </a:lnTo>
                  <a:lnTo>
                    <a:pt x="25" y="15"/>
                  </a:lnTo>
                  <a:lnTo>
                    <a:pt x="22" y="15"/>
                  </a:lnTo>
                  <a:lnTo>
                    <a:pt x="19" y="14"/>
                  </a:lnTo>
                  <a:lnTo>
                    <a:pt x="15" y="14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22" name="Freeform 4608"/>
            <p:cNvSpPr>
              <a:spLocks/>
            </p:cNvSpPr>
            <p:nvPr/>
          </p:nvSpPr>
          <p:spPr bwMode="auto">
            <a:xfrm>
              <a:off x="4657725" y="4351338"/>
              <a:ext cx="41275" cy="23812"/>
            </a:xfrm>
            <a:custGeom>
              <a:avLst/>
              <a:gdLst>
                <a:gd name="T0" fmla="*/ 2147483647 w 27"/>
                <a:gd name="T1" fmla="*/ 2147483647 h 15"/>
                <a:gd name="T2" fmla="*/ 2147483647 w 27"/>
                <a:gd name="T3" fmla="*/ 2147483647 h 15"/>
                <a:gd name="T4" fmla="*/ 2147483647 w 27"/>
                <a:gd name="T5" fmla="*/ 2147483647 h 15"/>
                <a:gd name="T6" fmla="*/ 2147483647 w 27"/>
                <a:gd name="T7" fmla="*/ 2147483647 h 15"/>
                <a:gd name="T8" fmla="*/ 2147483647 w 27"/>
                <a:gd name="T9" fmla="*/ 2147483647 h 15"/>
                <a:gd name="T10" fmla="*/ 2147483647 w 27"/>
                <a:gd name="T11" fmla="*/ 2147483647 h 15"/>
                <a:gd name="T12" fmla="*/ 2147483647 w 27"/>
                <a:gd name="T13" fmla="*/ 2147483647 h 15"/>
                <a:gd name="T14" fmla="*/ 2147483647 w 27"/>
                <a:gd name="T15" fmla="*/ 2147483647 h 15"/>
                <a:gd name="T16" fmla="*/ 2147483647 w 27"/>
                <a:gd name="T17" fmla="*/ 0 h 15"/>
                <a:gd name="T18" fmla="*/ 2147483647 w 27"/>
                <a:gd name="T19" fmla="*/ 2147483647 h 15"/>
                <a:gd name="T20" fmla="*/ 2147483647 w 27"/>
                <a:gd name="T21" fmla="*/ 2147483647 h 15"/>
                <a:gd name="T22" fmla="*/ 2147483647 w 27"/>
                <a:gd name="T23" fmla="*/ 2147483647 h 15"/>
                <a:gd name="T24" fmla="*/ 2147483647 w 27"/>
                <a:gd name="T25" fmla="*/ 2147483647 h 15"/>
                <a:gd name="T26" fmla="*/ 2147483647 w 27"/>
                <a:gd name="T27" fmla="*/ 2147483647 h 15"/>
                <a:gd name="T28" fmla="*/ 2147483647 w 27"/>
                <a:gd name="T29" fmla="*/ 2147483647 h 15"/>
                <a:gd name="T30" fmla="*/ 2147483647 w 27"/>
                <a:gd name="T31" fmla="*/ 2147483647 h 15"/>
                <a:gd name="T32" fmla="*/ 2147483647 w 27"/>
                <a:gd name="T33" fmla="*/ 2147483647 h 15"/>
                <a:gd name="T34" fmla="*/ 2147483647 w 27"/>
                <a:gd name="T35" fmla="*/ 2147483647 h 15"/>
                <a:gd name="T36" fmla="*/ 2147483647 w 27"/>
                <a:gd name="T37" fmla="*/ 2147483647 h 15"/>
                <a:gd name="T38" fmla="*/ 2147483647 w 27"/>
                <a:gd name="T39" fmla="*/ 2147483647 h 15"/>
                <a:gd name="T40" fmla="*/ 2147483647 w 27"/>
                <a:gd name="T41" fmla="*/ 2147483647 h 15"/>
                <a:gd name="T42" fmla="*/ 2147483647 w 27"/>
                <a:gd name="T43" fmla="*/ 2147483647 h 15"/>
                <a:gd name="T44" fmla="*/ 2147483647 w 27"/>
                <a:gd name="T45" fmla="*/ 2147483647 h 15"/>
                <a:gd name="T46" fmla="*/ 2147483647 w 27"/>
                <a:gd name="T47" fmla="*/ 2147483647 h 15"/>
                <a:gd name="T48" fmla="*/ 2147483647 w 27"/>
                <a:gd name="T49" fmla="*/ 2147483647 h 15"/>
                <a:gd name="T50" fmla="*/ 2147483647 w 27"/>
                <a:gd name="T51" fmla="*/ 2147483647 h 15"/>
                <a:gd name="T52" fmla="*/ 2147483647 w 27"/>
                <a:gd name="T53" fmla="*/ 2147483647 h 15"/>
                <a:gd name="T54" fmla="*/ 2147483647 w 27"/>
                <a:gd name="T55" fmla="*/ 2147483647 h 15"/>
                <a:gd name="T56" fmla="*/ 2147483647 w 27"/>
                <a:gd name="T57" fmla="*/ 2147483647 h 15"/>
                <a:gd name="T58" fmla="*/ 2147483647 w 27"/>
                <a:gd name="T59" fmla="*/ 2147483647 h 15"/>
                <a:gd name="T60" fmla="*/ 2147483647 w 27"/>
                <a:gd name="T61" fmla="*/ 2147483647 h 15"/>
                <a:gd name="T62" fmla="*/ 2147483647 w 27"/>
                <a:gd name="T63" fmla="*/ 2147483647 h 15"/>
                <a:gd name="T64" fmla="*/ 0 w 27"/>
                <a:gd name="T65" fmla="*/ 2147483647 h 15"/>
                <a:gd name="T66" fmla="*/ 0 w 27"/>
                <a:gd name="T67" fmla="*/ 2147483647 h 15"/>
                <a:gd name="T68" fmla="*/ 2147483647 w 27"/>
                <a:gd name="T69" fmla="*/ 2147483647 h 15"/>
                <a:gd name="T70" fmla="*/ 2147483647 w 27"/>
                <a:gd name="T71" fmla="*/ 2147483647 h 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"/>
                <a:gd name="T109" fmla="*/ 0 h 15"/>
                <a:gd name="T110" fmla="*/ 27 w 27"/>
                <a:gd name="T111" fmla="*/ 15 h 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" h="15">
                  <a:moveTo>
                    <a:pt x="7" y="7"/>
                  </a:moveTo>
                  <a:lnTo>
                    <a:pt x="8" y="7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5" y="10"/>
                  </a:lnTo>
                  <a:lnTo>
                    <a:pt x="25" y="12"/>
                  </a:lnTo>
                  <a:lnTo>
                    <a:pt x="27" y="12"/>
                  </a:lnTo>
                  <a:lnTo>
                    <a:pt x="27" y="14"/>
                  </a:lnTo>
                  <a:lnTo>
                    <a:pt x="25" y="15"/>
                  </a:lnTo>
                  <a:lnTo>
                    <a:pt x="22" y="15"/>
                  </a:lnTo>
                  <a:lnTo>
                    <a:pt x="19" y="14"/>
                  </a:lnTo>
                  <a:lnTo>
                    <a:pt x="15" y="14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7" y="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23" name="Freeform 4609"/>
            <p:cNvSpPr>
              <a:spLocks/>
            </p:cNvSpPr>
            <p:nvPr/>
          </p:nvSpPr>
          <p:spPr bwMode="auto">
            <a:xfrm>
              <a:off x="9339263" y="8170863"/>
              <a:ext cx="41275" cy="9525"/>
            </a:xfrm>
            <a:custGeom>
              <a:avLst/>
              <a:gdLst>
                <a:gd name="T0" fmla="*/ 0 w 26"/>
                <a:gd name="T1" fmla="*/ 2147483647 h 6"/>
                <a:gd name="T2" fmla="*/ 2147483647 w 26"/>
                <a:gd name="T3" fmla="*/ 2147483647 h 6"/>
                <a:gd name="T4" fmla="*/ 2147483647 w 26"/>
                <a:gd name="T5" fmla="*/ 2147483647 h 6"/>
                <a:gd name="T6" fmla="*/ 2147483647 w 26"/>
                <a:gd name="T7" fmla="*/ 2147483647 h 6"/>
                <a:gd name="T8" fmla="*/ 2147483647 w 26"/>
                <a:gd name="T9" fmla="*/ 2147483647 h 6"/>
                <a:gd name="T10" fmla="*/ 2147483647 w 26"/>
                <a:gd name="T11" fmla="*/ 0 h 6"/>
                <a:gd name="T12" fmla="*/ 2147483647 w 26"/>
                <a:gd name="T13" fmla="*/ 0 h 6"/>
                <a:gd name="T14" fmla="*/ 2147483647 w 26"/>
                <a:gd name="T15" fmla="*/ 0 h 6"/>
                <a:gd name="T16" fmla="*/ 2147483647 w 26"/>
                <a:gd name="T17" fmla="*/ 0 h 6"/>
                <a:gd name="T18" fmla="*/ 2147483647 w 26"/>
                <a:gd name="T19" fmla="*/ 2147483647 h 6"/>
                <a:gd name="T20" fmla="*/ 2147483647 w 26"/>
                <a:gd name="T21" fmla="*/ 2147483647 h 6"/>
                <a:gd name="T22" fmla="*/ 2147483647 w 26"/>
                <a:gd name="T23" fmla="*/ 2147483647 h 6"/>
                <a:gd name="T24" fmla="*/ 2147483647 w 26"/>
                <a:gd name="T25" fmla="*/ 2147483647 h 6"/>
                <a:gd name="T26" fmla="*/ 2147483647 w 26"/>
                <a:gd name="T27" fmla="*/ 2147483647 h 6"/>
                <a:gd name="T28" fmla="*/ 2147483647 w 26"/>
                <a:gd name="T29" fmla="*/ 2147483647 h 6"/>
                <a:gd name="T30" fmla="*/ 2147483647 w 26"/>
                <a:gd name="T31" fmla="*/ 2147483647 h 6"/>
                <a:gd name="T32" fmla="*/ 2147483647 w 26"/>
                <a:gd name="T33" fmla="*/ 2147483647 h 6"/>
                <a:gd name="T34" fmla="*/ 2147483647 w 26"/>
                <a:gd name="T35" fmla="*/ 2147483647 h 6"/>
                <a:gd name="T36" fmla="*/ 2147483647 w 26"/>
                <a:gd name="T37" fmla="*/ 2147483647 h 6"/>
                <a:gd name="T38" fmla="*/ 2147483647 w 26"/>
                <a:gd name="T39" fmla="*/ 2147483647 h 6"/>
                <a:gd name="T40" fmla="*/ 2147483647 w 26"/>
                <a:gd name="T41" fmla="*/ 2147483647 h 6"/>
                <a:gd name="T42" fmla="*/ 2147483647 w 26"/>
                <a:gd name="T43" fmla="*/ 2147483647 h 6"/>
                <a:gd name="T44" fmla="*/ 2147483647 w 26"/>
                <a:gd name="T45" fmla="*/ 2147483647 h 6"/>
                <a:gd name="T46" fmla="*/ 2147483647 w 26"/>
                <a:gd name="T47" fmla="*/ 2147483647 h 6"/>
                <a:gd name="T48" fmla="*/ 0 w 26"/>
                <a:gd name="T49" fmla="*/ 2147483647 h 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"/>
                <a:gd name="T76" fmla="*/ 0 h 6"/>
                <a:gd name="T77" fmla="*/ 26 w 26"/>
                <a:gd name="T78" fmla="*/ 6 h 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" h="6">
                  <a:moveTo>
                    <a:pt x="0" y="6"/>
                  </a:moveTo>
                  <a:lnTo>
                    <a:pt x="4" y="6"/>
                  </a:lnTo>
                  <a:lnTo>
                    <a:pt x="7" y="5"/>
                  </a:lnTo>
                  <a:lnTo>
                    <a:pt x="11" y="3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5" y="5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24" name="Freeform 4610"/>
            <p:cNvSpPr>
              <a:spLocks/>
            </p:cNvSpPr>
            <p:nvPr/>
          </p:nvSpPr>
          <p:spPr bwMode="auto">
            <a:xfrm>
              <a:off x="9339263" y="8170863"/>
              <a:ext cx="41275" cy="9525"/>
            </a:xfrm>
            <a:custGeom>
              <a:avLst/>
              <a:gdLst>
                <a:gd name="T0" fmla="*/ 0 w 26"/>
                <a:gd name="T1" fmla="*/ 2147483647 h 6"/>
                <a:gd name="T2" fmla="*/ 2147483647 w 26"/>
                <a:gd name="T3" fmla="*/ 2147483647 h 6"/>
                <a:gd name="T4" fmla="*/ 2147483647 w 26"/>
                <a:gd name="T5" fmla="*/ 2147483647 h 6"/>
                <a:gd name="T6" fmla="*/ 2147483647 w 26"/>
                <a:gd name="T7" fmla="*/ 2147483647 h 6"/>
                <a:gd name="T8" fmla="*/ 2147483647 w 26"/>
                <a:gd name="T9" fmla="*/ 2147483647 h 6"/>
                <a:gd name="T10" fmla="*/ 2147483647 w 26"/>
                <a:gd name="T11" fmla="*/ 0 h 6"/>
                <a:gd name="T12" fmla="*/ 2147483647 w 26"/>
                <a:gd name="T13" fmla="*/ 0 h 6"/>
                <a:gd name="T14" fmla="*/ 2147483647 w 26"/>
                <a:gd name="T15" fmla="*/ 0 h 6"/>
                <a:gd name="T16" fmla="*/ 2147483647 w 26"/>
                <a:gd name="T17" fmla="*/ 0 h 6"/>
                <a:gd name="T18" fmla="*/ 2147483647 w 26"/>
                <a:gd name="T19" fmla="*/ 2147483647 h 6"/>
                <a:gd name="T20" fmla="*/ 2147483647 w 26"/>
                <a:gd name="T21" fmla="*/ 2147483647 h 6"/>
                <a:gd name="T22" fmla="*/ 2147483647 w 26"/>
                <a:gd name="T23" fmla="*/ 2147483647 h 6"/>
                <a:gd name="T24" fmla="*/ 2147483647 w 26"/>
                <a:gd name="T25" fmla="*/ 2147483647 h 6"/>
                <a:gd name="T26" fmla="*/ 2147483647 w 26"/>
                <a:gd name="T27" fmla="*/ 2147483647 h 6"/>
                <a:gd name="T28" fmla="*/ 2147483647 w 26"/>
                <a:gd name="T29" fmla="*/ 2147483647 h 6"/>
                <a:gd name="T30" fmla="*/ 2147483647 w 26"/>
                <a:gd name="T31" fmla="*/ 2147483647 h 6"/>
                <a:gd name="T32" fmla="*/ 2147483647 w 26"/>
                <a:gd name="T33" fmla="*/ 2147483647 h 6"/>
                <a:gd name="T34" fmla="*/ 2147483647 w 26"/>
                <a:gd name="T35" fmla="*/ 2147483647 h 6"/>
                <a:gd name="T36" fmla="*/ 2147483647 w 26"/>
                <a:gd name="T37" fmla="*/ 2147483647 h 6"/>
                <a:gd name="T38" fmla="*/ 2147483647 w 26"/>
                <a:gd name="T39" fmla="*/ 2147483647 h 6"/>
                <a:gd name="T40" fmla="*/ 2147483647 w 26"/>
                <a:gd name="T41" fmla="*/ 2147483647 h 6"/>
                <a:gd name="T42" fmla="*/ 2147483647 w 26"/>
                <a:gd name="T43" fmla="*/ 2147483647 h 6"/>
                <a:gd name="T44" fmla="*/ 2147483647 w 26"/>
                <a:gd name="T45" fmla="*/ 2147483647 h 6"/>
                <a:gd name="T46" fmla="*/ 2147483647 w 26"/>
                <a:gd name="T47" fmla="*/ 2147483647 h 6"/>
                <a:gd name="T48" fmla="*/ 0 w 26"/>
                <a:gd name="T49" fmla="*/ 2147483647 h 6"/>
                <a:gd name="T50" fmla="*/ 0 w 26"/>
                <a:gd name="T51" fmla="*/ 2147483647 h 6"/>
                <a:gd name="T52" fmla="*/ 0 w 26"/>
                <a:gd name="T53" fmla="*/ 2147483647 h 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6"/>
                <a:gd name="T82" fmla="*/ 0 h 6"/>
                <a:gd name="T83" fmla="*/ 26 w 26"/>
                <a:gd name="T84" fmla="*/ 6 h 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6" h="6">
                  <a:moveTo>
                    <a:pt x="0" y="6"/>
                  </a:moveTo>
                  <a:lnTo>
                    <a:pt x="4" y="6"/>
                  </a:lnTo>
                  <a:lnTo>
                    <a:pt x="7" y="5"/>
                  </a:lnTo>
                  <a:lnTo>
                    <a:pt x="11" y="3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5" y="5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25" name="Freeform 4611"/>
            <p:cNvSpPr>
              <a:spLocks/>
            </p:cNvSpPr>
            <p:nvPr/>
          </p:nvSpPr>
          <p:spPr bwMode="auto">
            <a:xfrm>
              <a:off x="9480550" y="8313738"/>
              <a:ext cx="1588" cy="1587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147483647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26" name="Freeform 4612"/>
            <p:cNvSpPr>
              <a:spLocks/>
            </p:cNvSpPr>
            <p:nvPr/>
          </p:nvSpPr>
          <p:spPr bwMode="auto">
            <a:xfrm>
              <a:off x="9480550" y="8313738"/>
              <a:ext cx="1588" cy="1587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147483647 h 2"/>
                <a:gd name="T4" fmla="*/ 0 w 1"/>
                <a:gd name="T5" fmla="*/ 0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27" name="Line 4613"/>
            <p:cNvSpPr>
              <a:spLocks noChangeShapeType="1"/>
            </p:cNvSpPr>
            <p:nvPr/>
          </p:nvSpPr>
          <p:spPr bwMode="auto">
            <a:xfrm flipV="1">
              <a:off x="9585325" y="8308975"/>
              <a:ext cx="1588" cy="1111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6728" name="Freeform 4614"/>
            <p:cNvSpPr>
              <a:spLocks/>
            </p:cNvSpPr>
            <p:nvPr/>
          </p:nvSpPr>
          <p:spPr bwMode="auto">
            <a:xfrm>
              <a:off x="9585325" y="8308975"/>
              <a:ext cx="6350" cy="17463"/>
            </a:xfrm>
            <a:custGeom>
              <a:avLst/>
              <a:gdLst>
                <a:gd name="T0" fmla="*/ 0 w 3"/>
                <a:gd name="T1" fmla="*/ 0 h 11"/>
                <a:gd name="T2" fmla="*/ 2147483647 w 3"/>
                <a:gd name="T3" fmla="*/ 2147483647 h 11"/>
                <a:gd name="T4" fmla="*/ 2147483647 w 3"/>
                <a:gd name="T5" fmla="*/ 2147483647 h 11"/>
                <a:gd name="T6" fmla="*/ 2147483647 w 3"/>
                <a:gd name="T7" fmla="*/ 2147483647 h 11"/>
                <a:gd name="T8" fmla="*/ 2147483647 w 3"/>
                <a:gd name="T9" fmla="*/ 2147483647 h 11"/>
                <a:gd name="T10" fmla="*/ 2147483647 w 3"/>
                <a:gd name="T11" fmla="*/ 2147483647 h 11"/>
                <a:gd name="T12" fmla="*/ 2147483647 w 3"/>
                <a:gd name="T13" fmla="*/ 2147483647 h 11"/>
                <a:gd name="T14" fmla="*/ 2147483647 w 3"/>
                <a:gd name="T15" fmla="*/ 2147483647 h 11"/>
                <a:gd name="T16" fmla="*/ 0 w 3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11"/>
                <a:gd name="T29" fmla="*/ 3 w 3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11">
                  <a:moveTo>
                    <a:pt x="0" y="0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1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29" name="Freeform 4615"/>
            <p:cNvSpPr>
              <a:spLocks/>
            </p:cNvSpPr>
            <p:nvPr/>
          </p:nvSpPr>
          <p:spPr bwMode="auto">
            <a:xfrm>
              <a:off x="9939338" y="7747000"/>
              <a:ext cx="26987" cy="28575"/>
            </a:xfrm>
            <a:custGeom>
              <a:avLst/>
              <a:gdLst>
                <a:gd name="T0" fmla="*/ 0 w 17"/>
                <a:gd name="T1" fmla="*/ 2147483647 h 19"/>
                <a:gd name="T2" fmla="*/ 0 w 17"/>
                <a:gd name="T3" fmla="*/ 2147483647 h 19"/>
                <a:gd name="T4" fmla="*/ 0 w 17"/>
                <a:gd name="T5" fmla="*/ 2147483647 h 19"/>
                <a:gd name="T6" fmla="*/ 2147483647 w 17"/>
                <a:gd name="T7" fmla="*/ 2147483647 h 19"/>
                <a:gd name="T8" fmla="*/ 2147483647 w 17"/>
                <a:gd name="T9" fmla="*/ 2147483647 h 19"/>
                <a:gd name="T10" fmla="*/ 2147483647 w 17"/>
                <a:gd name="T11" fmla="*/ 2147483647 h 19"/>
                <a:gd name="T12" fmla="*/ 2147483647 w 17"/>
                <a:gd name="T13" fmla="*/ 2147483647 h 19"/>
                <a:gd name="T14" fmla="*/ 2147483647 w 17"/>
                <a:gd name="T15" fmla="*/ 2147483647 h 19"/>
                <a:gd name="T16" fmla="*/ 2147483647 w 17"/>
                <a:gd name="T17" fmla="*/ 2147483647 h 19"/>
                <a:gd name="T18" fmla="*/ 2147483647 w 17"/>
                <a:gd name="T19" fmla="*/ 2147483647 h 19"/>
                <a:gd name="T20" fmla="*/ 2147483647 w 17"/>
                <a:gd name="T21" fmla="*/ 2147483647 h 19"/>
                <a:gd name="T22" fmla="*/ 2147483647 w 17"/>
                <a:gd name="T23" fmla="*/ 2147483647 h 19"/>
                <a:gd name="T24" fmla="*/ 2147483647 w 17"/>
                <a:gd name="T25" fmla="*/ 2147483647 h 19"/>
                <a:gd name="T26" fmla="*/ 2147483647 w 17"/>
                <a:gd name="T27" fmla="*/ 2147483647 h 19"/>
                <a:gd name="T28" fmla="*/ 2147483647 w 17"/>
                <a:gd name="T29" fmla="*/ 2147483647 h 19"/>
                <a:gd name="T30" fmla="*/ 2147483647 w 17"/>
                <a:gd name="T31" fmla="*/ 2147483647 h 19"/>
                <a:gd name="T32" fmla="*/ 2147483647 w 17"/>
                <a:gd name="T33" fmla="*/ 2147483647 h 19"/>
                <a:gd name="T34" fmla="*/ 2147483647 w 17"/>
                <a:gd name="T35" fmla="*/ 0 h 19"/>
                <a:gd name="T36" fmla="*/ 2147483647 w 17"/>
                <a:gd name="T37" fmla="*/ 0 h 19"/>
                <a:gd name="T38" fmla="*/ 2147483647 w 17"/>
                <a:gd name="T39" fmla="*/ 0 h 19"/>
                <a:gd name="T40" fmla="*/ 2147483647 w 17"/>
                <a:gd name="T41" fmla="*/ 2147483647 h 19"/>
                <a:gd name="T42" fmla="*/ 2147483647 w 17"/>
                <a:gd name="T43" fmla="*/ 2147483647 h 19"/>
                <a:gd name="T44" fmla="*/ 0 w 17"/>
                <a:gd name="T45" fmla="*/ 2147483647 h 19"/>
                <a:gd name="T46" fmla="*/ 0 w 17"/>
                <a:gd name="T47" fmla="*/ 2147483647 h 19"/>
                <a:gd name="T48" fmla="*/ 0 w 17"/>
                <a:gd name="T49" fmla="*/ 2147483647 h 19"/>
                <a:gd name="T50" fmla="*/ 0 w 17"/>
                <a:gd name="T51" fmla="*/ 2147483647 h 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"/>
                <a:gd name="T79" fmla="*/ 0 h 19"/>
                <a:gd name="T80" fmla="*/ 17 w 17"/>
                <a:gd name="T81" fmla="*/ 19 h 1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" h="19">
                  <a:moveTo>
                    <a:pt x="0" y="4"/>
                  </a:moveTo>
                  <a:lnTo>
                    <a:pt x="0" y="6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7" y="16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6" y="16"/>
                  </a:lnTo>
                  <a:lnTo>
                    <a:pt x="14" y="14"/>
                  </a:lnTo>
                  <a:lnTo>
                    <a:pt x="11" y="12"/>
                  </a:lnTo>
                  <a:lnTo>
                    <a:pt x="9" y="9"/>
                  </a:lnTo>
                  <a:lnTo>
                    <a:pt x="7" y="7"/>
                  </a:lnTo>
                  <a:lnTo>
                    <a:pt x="6" y="6"/>
                  </a:lnTo>
                  <a:lnTo>
                    <a:pt x="4" y="4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30" name="Freeform 4616"/>
            <p:cNvSpPr>
              <a:spLocks/>
            </p:cNvSpPr>
            <p:nvPr/>
          </p:nvSpPr>
          <p:spPr bwMode="auto">
            <a:xfrm>
              <a:off x="9939338" y="7747000"/>
              <a:ext cx="26987" cy="28575"/>
            </a:xfrm>
            <a:custGeom>
              <a:avLst/>
              <a:gdLst>
                <a:gd name="T0" fmla="*/ 0 w 17"/>
                <a:gd name="T1" fmla="*/ 2147483647 h 19"/>
                <a:gd name="T2" fmla="*/ 0 w 17"/>
                <a:gd name="T3" fmla="*/ 2147483647 h 19"/>
                <a:gd name="T4" fmla="*/ 0 w 17"/>
                <a:gd name="T5" fmla="*/ 2147483647 h 19"/>
                <a:gd name="T6" fmla="*/ 2147483647 w 17"/>
                <a:gd name="T7" fmla="*/ 2147483647 h 19"/>
                <a:gd name="T8" fmla="*/ 2147483647 w 17"/>
                <a:gd name="T9" fmla="*/ 2147483647 h 19"/>
                <a:gd name="T10" fmla="*/ 2147483647 w 17"/>
                <a:gd name="T11" fmla="*/ 2147483647 h 19"/>
                <a:gd name="T12" fmla="*/ 2147483647 w 17"/>
                <a:gd name="T13" fmla="*/ 2147483647 h 19"/>
                <a:gd name="T14" fmla="*/ 2147483647 w 17"/>
                <a:gd name="T15" fmla="*/ 2147483647 h 19"/>
                <a:gd name="T16" fmla="*/ 2147483647 w 17"/>
                <a:gd name="T17" fmla="*/ 2147483647 h 19"/>
                <a:gd name="T18" fmla="*/ 2147483647 w 17"/>
                <a:gd name="T19" fmla="*/ 2147483647 h 19"/>
                <a:gd name="T20" fmla="*/ 2147483647 w 17"/>
                <a:gd name="T21" fmla="*/ 2147483647 h 19"/>
                <a:gd name="T22" fmla="*/ 2147483647 w 17"/>
                <a:gd name="T23" fmla="*/ 2147483647 h 19"/>
                <a:gd name="T24" fmla="*/ 2147483647 w 17"/>
                <a:gd name="T25" fmla="*/ 2147483647 h 19"/>
                <a:gd name="T26" fmla="*/ 2147483647 w 17"/>
                <a:gd name="T27" fmla="*/ 2147483647 h 19"/>
                <a:gd name="T28" fmla="*/ 2147483647 w 17"/>
                <a:gd name="T29" fmla="*/ 2147483647 h 19"/>
                <a:gd name="T30" fmla="*/ 2147483647 w 17"/>
                <a:gd name="T31" fmla="*/ 2147483647 h 19"/>
                <a:gd name="T32" fmla="*/ 2147483647 w 17"/>
                <a:gd name="T33" fmla="*/ 2147483647 h 19"/>
                <a:gd name="T34" fmla="*/ 2147483647 w 17"/>
                <a:gd name="T35" fmla="*/ 2147483647 h 19"/>
                <a:gd name="T36" fmla="*/ 2147483647 w 17"/>
                <a:gd name="T37" fmla="*/ 2147483647 h 19"/>
                <a:gd name="T38" fmla="*/ 2147483647 w 17"/>
                <a:gd name="T39" fmla="*/ 0 h 19"/>
                <a:gd name="T40" fmla="*/ 2147483647 w 17"/>
                <a:gd name="T41" fmla="*/ 0 h 19"/>
                <a:gd name="T42" fmla="*/ 2147483647 w 17"/>
                <a:gd name="T43" fmla="*/ 0 h 19"/>
                <a:gd name="T44" fmla="*/ 2147483647 w 17"/>
                <a:gd name="T45" fmla="*/ 2147483647 h 19"/>
                <a:gd name="T46" fmla="*/ 2147483647 w 17"/>
                <a:gd name="T47" fmla="*/ 2147483647 h 19"/>
                <a:gd name="T48" fmla="*/ 0 w 17"/>
                <a:gd name="T49" fmla="*/ 2147483647 h 19"/>
                <a:gd name="T50" fmla="*/ 0 w 17"/>
                <a:gd name="T51" fmla="*/ 2147483647 h 19"/>
                <a:gd name="T52" fmla="*/ 0 w 17"/>
                <a:gd name="T53" fmla="*/ 2147483647 h 19"/>
                <a:gd name="T54" fmla="*/ 0 w 17"/>
                <a:gd name="T55" fmla="*/ 2147483647 h 19"/>
                <a:gd name="T56" fmla="*/ 0 w 17"/>
                <a:gd name="T57" fmla="*/ 2147483647 h 19"/>
                <a:gd name="T58" fmla="*/ 0 w 17"/>
                <a:gd name="T59" fmla="*/ 2147483647 h 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9"/>
                <a:gd name="T92" fmla="*/ 17 w 17"/>
                <a:gd name="T93" fmla="*/ 19 h 1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9">
                  <a:moveTo>
                    <a:pt x="0" y="4"/>
                  </a:moveTo>
                  <a:lnTo>
                    <a:pt x="0" y="6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7" y="16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6" y="16"/>
                  </a:lnTo>
                  <a:lnTo>
                    <a:pt x="14" y="14"/>
                  </a:lnTo>
                  <a:lnTo>
                    <a:pt x="11" y="12"/>
                  </a:lnTo>
                  <a:lnTo>
                    <a:pt x="9" y="9"/>
                  </a:lnTo>
                  <a:lnTo>
                    <a:pt x="7" y="7"/>
                  </a:lnTo>
                  <a:lnTo>
                    <a:pt x="6" y="6"/>
                  </a:lnTo>
                  <a:lnTo>
                    <a:pt x="4" y="4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31" name="Freeform 4617"/>
            <p:cNvSpPr>
              <a:spLocks/>
            </p:cNvSpPr>
            <p:nvPr/>
          </p:nvSpPr>
          <p:spPr bwMode="auto">
            <a:xfrm>
              <a:off x="9945688" y="7667625"/>
              <a:ext cx="34925" cy="39688"/>
            </a:xfrm>
            <a:custGeom>
              <a:avLst/>
              <a:gdLst>
                <a:gd name="T0" fmla="*/ 0 w 22"/>
                <a:gd name="T1" fmla="*/ 2147483647 h 26"/>
                <a:gd name="T2" fmla="*/ 2147483647 w 22"/>
                <a:gd name="T3" fmla="*/ 2147483647 h 26"/>
                <a:gd name="T4" fmla="*/ 2147483647 w 22"/>
                <a:gd name="T5" fmla="*/ 2147483647 h 26"/>
                <a:gd name="T6" fmla="*/ 2147483647 w 22"/>
                <a:gd name="T7" fmla="*/ 2147483647 h 26"/>
                <a:gd name="T8" fmla="*/ 2147483647 w 22"/>
                <a:gd name="T9" fmla="*/ 2147483647 h 26"/>
                <a:gd name="T10" fmla="*/ 2147483647 w 22"/>
                <a:gd name="T11" fmla="*/ 2147483647 h 26"/>
                <a:gd name="T12" fmla="*/ 2147483647 w 22"/>
                <a:gd name="T13" fmla="*/ 2147483647 h 26"/>
                <a:gd name="T14" fmla="*/ 2147483647 w 22"/>
                <a:gd name="T15" fmla="*/ 2147483647 h 26"/>
                <a:gd name="T16" fmla="*/ 2147483647 w 22"/>
                <a:gd name="T17" fmla="*/ 2147483647 h 26"/>
                <a:gd name="T18" fmla="*/ 2147483647 w 22"/>
                <a:gd name="T19" fmla="*/ 2147483647 h 26"/>
                <a:gd name="T20" fmla="*/ 2147483647 w 22"/>
                <a:gd name="T21" fmla="*/ 2147483647 h 26"/>
                <a:gd name="T22" fmla="*/ 2147483647 w 22"/>
                <a:gd name="T23" fmla="*/ 2147483647 h 26"/>
                <a:gd name="T24" fmla="*/ 2147483647 w 22"/>
                <a:gd name="T25" fmla="*/ 2147483647 h 26"/>
                <a:gd name="T26" fmla="*/ 2147483647 w 22"/>
                <a:gd name="T27" fmla="*/ 2147483647 h 26"/>
                <a:gd name="T28" fmla="*/ 2147483647 w 22"/>
                <a:gd name="T29" fmla="*/ 2147483647 h 26"/>
                <a:gd name="T30" fmla="*/ 2147483647 w 22"/>
                <a:gd name="T31" fmla="*/ 2147483647 h 26"/>
                <a:gd name="T32" fmla="*/ 2147483647 w 22"/>
                <a:gd name="T33" fmla="*/ 2147483647 h 26"/>
                <a:gd name="T34" fmla="*/ 2147483647 w 22"/>
                <a:gd name="T35" fmla="*/ 2147483647 h 26"/>
                <a:gd name="T36" fmla="*/ 2147483647 w 22"/>
                <a:gd name="T37" fmla="*/ 2147483647 h 26"/>
                <a:gd name="T38" fmla="*/ 2147483647 w 22"/>
                <a:gd name="T39" fmla="*/ 2147483647 h 26"/>
                <a:gd name="T40" fmla="*/ 2147483647 w 22"/>
                <a:gd name="T41" fmla="*/ 2147483647 h 26"/>
                <a:gd name="T42" fmla="*/ 2147483647 w 22"/>
                <a:gd name="T43" fmla="*/ 2147483647 h 26"/>
                <a:gd name="T44" fmla="*/ 2147483647 w 22"/>
                <a:gd name="T45" fmla="*/ 2147483647 h 26"/>
                <a:gd name="T46" fmla="*/ 2147483647 w 22"/>
                <a:gd name="T47" fmla="*/ 2147483647 h 26"/>
                <a:gd name="T48" fmla="*/ 2147483647 w 22"/>
                <a:gd name="T49" fmla="*/ 0 h 26"/>
                <a:gd name="T50" fmla="*/ 2147483647 w 22"/>
                <a:gd name="T51" fmla="*/ 0 h 26"/>
                <a:gd name="T52" fmla="*/ 2147483647 w 22"/>
                <a:gd name="T53" fmla="*/ 0 h 26"/>
                <a:gd name="T54" fmla="*/ 2147483647 w 22"/>
                <a:gd name="T55" fmla="*/ 0 h 26"/>
                <a:gd name="T56" fmla="*/ 2147483647 w 22"/>
                <a:gd name="T57" fmla="*/ 0 h 26"/>
                <a:gd name="T58" fmla="*/ 2147483647 w 22"/>
                <a:gd name="T59" fmla="*/ 0 h 26"/>
                <a:gd name="T60" fmla="*/ 2147483647 w 22"/>
                <a:gd name="T61" fmla="*/ 0 h 26"/>
                <a:gd name="T62" fmla="*/ 2147483647 w 22"/>
                <a:gd name="T63" fmla="*/ 0 h 26"/>
                <a:gd name="T64" fmla="*/ 2147483647 w 22"/>
                <a:gd name="T65" fmla="*/ 0 h 26"/>
                <a:gd name="T66" fmla="*/ 2147483647 w 22"/>
                <a:gd name="T67" fmla="*/ 0 h 26"/>
                <a:gd name="T68" fmla="*/ 2147483647 w 22"/>
                <a:gd name="T69" fmla="*/ 0 h 26"/>
                <a:gd name="T70" fmla="*/ 2147483647 w 22"/>
                <a:gd name="T71" fmla="*/ 2147483647 h 26"/>
                <a:gd name="T72" fmla="*/ 2147483647 w 22"/>
                <a:gd name="T73" fmla="*/ 2147483647 h 26"/>
                <a:gd name="T74" fmla="*/ 2147483647 w 22"/>
                <a:gd name="T75" fmla="*/ 2147483647 h 26"/>
                <a:gd name="T76" fmla="*/ 2147483647 w 22"/>
                <a:gd name="T77" fmla="*/ 2147483647 h 26"/>
                <a:gd name="T78" fmla="*/ 2147483647 w 22"/>
                <a:gd name="T79" fmla="*/ 2147483647 h 26"/>
                <a:gd name="T80" fmla="*/ 2147483647 w 22"/>
                <a:gd name="T81" fmla="*/ 2147483647 h 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"/>
                <a:gd name="T124" fmla="*/ 0 h 26"/>
                <a:gd name="T125" fmla="*/ 22 w 22"/>
                <a:gd name="T126" fmla="*/ 26 h 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" h="26">
                  <a:moveTo>
                    <a:pt x="0" y="11"/>
                  </a:moveTo>
                  <a:lnTo>
                    <a:pt x="2" y="14"/>
                  </a:lnTo>
                  <a:lnTo>
                    <a:pt x="3" y="16"/>
                  </a:lnTo>
                  <a:lnTo>
                    <a:pt x="5" y="17"/>
                  </a:lnTo>
                  <a:lnTo>
                    <a:pt x="7" y="21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7" y="24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20" y="17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0" y="5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5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32" name="Freeform 4618"/>
            <p:cNvSpPr>
              <a:spLocks/>
            </p:cNvSpPr>
            <p:nvPr/>
          </p:nvSpPr>
          <p:spPr bwMode="auto">
            <a:xfrm>
              <a:off x="9918700" y="7642225"/>
              <a:ext cx="19050" cy="31750"/>
            </a:xfrm>
            <a:custGeom>
              <a:avLst/>
              <a:gdLst>
                <a:gd name="T0" fmla="*/ 0 w 12"/>
                <a:gd name="T1" fmla="*/ 2147483647 h 20"/>
                <a:gd name="T2" fmla="*/ 0 w 12"/>
                <a:gd name="T3" fmla="*/ 2147483647 h 20"/>
                <a:gd name="T4" fmla="*/ 2147483647 w 12"/>
                <a:gd name="T5" fmla="*/ 2147483647 h 20"/>
                <a:gd name="T6" fmla="*/ 2147483647 w 12"/>
                <a:gd name="T7" fmla="*/ 2147483647 h 20"/>
                <a:gd name="T8" fmla="*/ 2147483647 w 12"/>
                <a:gd name="T9" fmla="*/ 2147483647 h 20"/>
                <a:gd name="T10" fmla="*/ 2147483647 w 12"/>
                <a:gd name="T11" fmla="*/ 2147483647 h 20"/>
                <a:gd name="T12" fmla="*/ 2147483647 w 12"/>
                <a:gd name="T13" fmla="*/ 2147483647 h 20"/>
                <a:gd name="T14" fmla="*/ 2147483647 w 12"/>
                <a:gd name="T15" fmla="*/ 2147483647 h 20"/>
                <a:gd name="T16" fmla="*/ 2147483647 w 12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20"/>
                <a:gd name="T29" fmla="*/ 12 w 12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20">
                  <a:moveTo>
                    <a:pt x="0" y="20"/>
                  </a:moveTo>
                  <a:lnTo>
                    <a:pt x="0" y="18"/>
                  </a:lnTo>
                  <a:lnTo>
                    <a:pt x="2" y="15"/>
                  </a:lnTo>
                  <a:lnTo>
                    <a:pt x="3" y="11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2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33" name="Freeform 4619"/>
            <p:cNvSpPr>
              <a:spLocks/>
            </p:cNvSpPr>
            <p:nvPr/>
          </p:nvSpPr>
          <p:spPr bwMode="auto">
            <a:xfrm>
              <a:off x="9821863" y="7516813"/>
              <a:ext cx="82550" cy="144462"/>
            </a:xfrm>
            <a:custGeom>
              <a:avLst/>
              <a:gdLst>
                <a:gd name="T0" fmla="*/ 2147483647 w 52"/>
                <a:gd name="T1" fmla="*/ 2147483647 h 91"/>
                <a:gd name="T2" fmla="*/ 2147483647 w 52"/>
                <a:gd name="T3" fmla="*/ 2147483647 h 91"/>
                <a:gd name="T4" fmla="*/ 2147483647 w 52"/>
                <a:gd name="T5" fmla="*/ 2147483647 h 91"/>
                <a:gd name="T6" fmla="*/ 2147483647 w 52"/>
                <a:gd name="T7" fmla="*/ 2147483647 h 91"/>
                <a:gd name="T8" fmla="*/ 2147483647 w 52"/>
                <a:gd name="T9" fmla="*/ 2147483647 h 91"/>
                <a:gd name="T10" fmla="*/ 2147483647 w 52"/>
                <a:gd name="T11" fmla="*/ 2147483647 h 91"/>
                <a:gd name="T12" fmla="*/ 2147483647 w 52"/>
                <a:gd name="T13" fmla="*/ 2147483647 h 91"/>
                <a:gd name="T14" fmla="*/ 2147483647 w 52"/>
                <a:gd name="T15" fmla="*/ 2147483647 h 91"/>
                <a:gd name="T16" fmla="*/ 2147483647 w 52"/>
                <a:gd name="T17" fmla="*/ 2147483647 h 91"/>
                <a:gd name="T18" fmla="*/ 2147483647 w 52"/>
                <a:gd name="T19" fmla="*/ 2147483647 h 91"/>
                <a:gd name="T20" fmla="*/ 2147483647 w 52"/>
                <a:gd name="T21" fmla="*/ 2147483647 h 91"/>
                <a:gd name="T22" fmla="*/ 2147483647 w 52"/>
                <a:gd name="T23" fmla="*/ 2147483647 h 91"/>
                <a:gd name="T24" fmla="*/ 2147483647 w 52"/>
                <a:gd name="T25" fmla="*/ 2147483647 h 91"/>
                <a:gd name="T26" fmla="*/ 2147483647 w 52"/>
                <a:gd name="T27" fmla="*/ 2147483647 h 91"/>
                <a:gd name="T28" fmla="*/ 2147483647 w 52"/>
                <a:gd name="T29" fmla="*/ 2147483647 h 91"/>
                <a:gd name="T30" fmla="*/ 2147483647 w 52"/>
                <a:gd name="T31" fmla="*/ 2147483647 h 91"/>
                <a:gd name="T32" fmla="*/ 2147483647 w 52"/>
                <a:gd name="T33" fmla="*/ 2147483647 h 91"/>
                <a:gd name="T34" fmla="*/ 2147483647 w 52"/>
                <a:gd name="T35" fmla="*/ 2147483647 h 91"/>
                <a:gd name="T36" fmla="*/ 2147483647 w 52"/>
                <a:gd name="T37" fmla="*/ 2147483647 h 91"/>
                <a:gd name="T38" fmla="*/ 2147483647 w 52"/>
                <a:gd name="T39" fmla="*/ 2147483647 h 91"/>
                <a:gd name="T40" fmla="*/ 2147483647 w 52"/>
                <a:gd name="T41" fmla="*/ 2147483647 h 91"/>
                <a:gd name="T42" fmla="*/ 2147483647 w 52"/>
                <a:gd name="T43" fmla="*/ 2147483647 h 91"/>
                <a:gd name="T44" fmla="*/ 2147483647 w 52"/>
                <a:gd name="T45" fmla="*/ 2147483647 h 91"/>
                <a:gd name="T46" fmla="*/ 2147483647 w 52"/>
                <a:gd name="T47" fmla="*/ 2147483647 h 91"/>
                <a:gd name="T48" fmla="*/ 2147483647 w 52"/>
                <a:gd name="T49" fmla="*/ 2147483647 h 91"/>
                <a:gd name="T50" fmla="*/ 2147483647 w 52"/>
                <a:gd name="T51" fmla="*/ 2147483647 h 91"/>
                <a:gd name="T52" fmla="*/ 2147483647 w 52"/>
                <a:gd name="T53" fmla="*/ 2147483647 h 91"/>
                <a:gd name="T54" fmla="*/ 2147483647 w 52"/>
                <a:gd name="T55" fmla="*/ 2147483647 h 91"/>
                <a:gd name="T56" fmla="*/ 2147483647 w 52"/>
                <a:gd name="T57" fmla="*/ 2147483647 h 91"/>
                <a:gd name="T58" fmla="*/ 2147483647 w 52"/>
                <a:gd name="T59" fmla="*/ 2147483647 h 91"/>
                <a:gd name="T60" fmla="*/ 0 w 52"/>
                <a:gd name="T61" fmla="*/ 2147483647 h 91"/>
                <a:gd name="T62" fmla="*/ 0 w 52"/>
                <a:gd name="T63" fmla="*/ 2147483647 h 91"/>
                <a:gd name="T64" fmla="*/ 0 w 52"/>
                <a:gd name="T65" fmla="*/ 0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"/>
                <a:gd name="T100" fmla="*/ 0 h 91"/>
                <a:gd name="T101" fmla="*/ 52 w 52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" h="91">
                  <a:moveTo>
                    <a:pt x="52" y="91"/>
                  </a:moveTo>
                  <a:lnTo>
                    <a:pt x="52" y="90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52" y="85"/>
                  </a:lnTo>
                  <a:lnTo>
                    <a:pt x="52" y="83"/>
                  </a:lnTo>
                  <a:lnTo>
                    <a:pt x="52" y="81"/>
                  </a:lnTo>
                  <a:lnTo>
                    <a:pt x="52" y="78"/>
                  </a:lnTo>
                  <a:lnTo>
                    <a:pt x="51" y="74"/>
                  </a:lnTo>
                  <a:lnTo>
                    <a:pt x="47" y="71"/>
                  </a:lnTo>
                  <a:lnTo>
                    <a:pt x="44" y="68"/>
                  </a:lnTo>
                  <a:lnTo>
                    <a:pt x="41" y="66"/>
                  </a:lnTo>
                  <a:lnTo>
                    <a:pt x="37" y="64"/>
                  </a:lnTo>
                  <a:lnTo>
                    <a:pt x="32" y="64"/>
                  </a:lnTo>
                  <a:lnTo>
                    <a:pt x="29" y="64"/>
                  </a:lnTo>
                  <a:lnTo>
                    <a:pt x="27" y="63"/>
                  </a:lnTo>
                  <a:lnTo>
                    <a:pt x="27" y="61"/>
                  </a:lnTo>
                  <a:lnTo>
                    <a:pt x="27" y="59"/>
                  </a:lnTo>
                  <a:lnTo>
                    <a:pt x="27" y="58"/>
                  </a:lnTo>
                  <a:lnTo>
                    <a:pt x="27" y="54"/>
                  </a:lnTo>
                  <a:lnTo>
                    <a:pt x="29" y="52"/>
                  </a:lnTo>
                  <a:lnTo>
                    <a:pt x="29" y="51"/>
                  </a:lnTo>
                  <a:lnTo>
                    <a:pt x="29" y="49"/>
                  </a:lnTo>
                  <a:lnTo>
                    <a:pt x="20" y="49"/>
                  </a:lnTo>
                  <a:lnTo>
                    <a:pt x="13" y="46"/>
                  </a:lnTo>
                  <a:lnTo>
                    <a:pt x="8" y="41"/>
                  </a:lnTo>
                  <a:lnTo>
                    <a:pt x="5" y="34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34" name="Line 4620"/>
            <p:cNvSpPr>
              <a:spLocks noChangeShapeType="1"/>
            </p:cNvSpPr>
            <p:nvPr/>
          </p:nvSpPr>
          <p:spPr bwMode="auto">
            <a:xfrm flipH="1" flipV="1">
              <a:off x="9813925" y="7477125"/>
              <a:ext cx="7938" cy="396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6735" name="Freeform 4621"/>
            <p:cNvSpPr>
              <a:spLocks/>
            </p:cNvSpPr>
            <p:nvPr/>
          </p:nvSpPr>
          <p:spPr bwMode="auto">
            <a:xfrm>
              <a:off x="9813925" y="7464425"/>
              <a:ext cx="7938" cy="12700"/>
            </a:xfrm>
            <a:custGeom>
              <a:avLst/>
              <a:gdLst>
                <a:gd name="T0" fmla="*/ 0 w 5"/>
                <a:gd name="T1" fmla="*/ 2147483647 h 8"/>
                <a:gd name="T2" fmla="*/ 0 w 5"/>
                <a:gd name="T3" fmla="*/ 2147483647 h 8"/>
                <a:gd name="T4" fmla="*/ 0 w 5"/>
                <a:gd name="T5" fmla="*/ 2147483647 h 8"/>
                <a:gd name="T6" fmla="*/ 0 w 5"/>
                <a:gd name="T7" fmla="*/ 2147483647 h 8"/>
                <a:gd name="T8" fmla="*/ 2147483647 w 5"/>
                <a:gd name="T9" fmla="*/ 2147483647 h 8"/>
                <a:gd name="T10" fmla="*/ 2147483647 w 5"/>
                <a:gd name="T11" fmla="*/ 2147483647 h 8"/>
                <a:gd name="T12" fmla="*/ 2147483647 w 5"/>
                <a:gd name="T13" fmla="*/ 2147483647 h 8"/>
                <a:gd name="T14" fmla="*/ 2147483647 w 5"/>
                <a:gd name="T15" fmla="*/ 0 h 8"/>
                <a:gd name="T16" fmla="*/ 2147483647 w 5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8"/>
                <a:gd name="T29" fmla="*/ 5 w 5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8">
                  <a:moveTo>
                    <a:pt x="0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36" name="Line 4622"/>
            <p:cNvSpPr>
              <a:spLocks noChangeShapeType="1"/>
            </p:cNvSpPr>
            <p:nvPr/>
          </p:nvSpPr>
          <p:spPr bwMode="auto">
            <a:xfrm flipV="1">
              <a:off x="9821863" y="7445375"/>
              <a:ext cx="3175" cy="190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6737" name="Freeform 4623"/>
            <p:cNvSpPr>
              <a:spLocks/>
            </p:cNvSpPr>
            <p:nvPr/>
          </p:nvSpPr>
          <p:spPr bwMode="auto">
            <a:xfrm>
              <a:off x="9771063" y="7378700"/>
              <a:ext cx="50800" cy="66675"/>
            </a:xfrm>
            <a:custGeom>
              <a:avLst/>
              <a:gdLst>
                <a:gd name="T0" fmla="*/ 2147483647 w 32"/>
                <a:gd name="T1" fmla="*/ 2147483647 h 42"/>
                <a:gd name="T2" fmla="*/ 2147483647 w 32"/>
                <a:gd name="T3" fmla="*/ 2147483647 h 42"/>
                <a:gd name="T4" fmla="*/ 2147483647 w 32"/>
                <a:gd name="T5" fmla="*/ 2147483647 h 42"/>
                <a:gd name="T6" fmla="*/ 2147483647 w 32"/>
                <a:gd name="T7" fmla="*/ 2147483647 h 42"/>
                <a:gd name="T8" fmla="*/ 2147483647 w 32"/>
                <a:gd name="T9" fmla="*/ 2147483647 h 42"/>
                <a:gd name="T10" fmla="*/ 2147483647 w 32"/>
                <a:gd name="T11" fmla="*/ 2147483647 h 42"/>
                <a:gd name="T12" fmla="*/ 2147483647 w 32"/>
                <a:gd name="T13" fmla="*/ 2147483647 h 42"/>
                <a:gd name="T14" fmla="*/ 2147483647 w 32"/>
                <a:gd name="T15" fmla="*/ 2147483647 h 42"/>
                <a:gd name="T16" fmla="*/ 0 w 32"/>
                <a:gd name="T17" fmla="*/ 2147483647 h 42"/>
                <a:gd name="T18" fmla="*/ 0 w 32"/>
                <a:gd name="T19" fmla="*/ 2147483647 h 42"/>
                <a:gd name="T20" fmla="*/ 2147483647 w 32"/>
                <a:gd name="T21" fmla="*/ 2147483647 h 42"/>
                <a:gd name="T22" fmla="*/ 2147483647 w 32"/>
                <a:gd name="T23" fmla="*/ 2147483647 h 42"/>
                <a:gd name="T24" fmla="*/ 2147483647 w 32"/>
                <a:gd name="T25" fmla="*/ 2147483647 h 42"/>
                <a:gd name="T26" fmla="*/ 2147483647 w 32"/>
                <a:gd name="T27" fmla="*/ 2147483647 h 42"/>
                <a:gd name="T28" fmla="*/ 2147483647 w 32"/>
                <a:gd name="T29" fmla="*/ 2147483647 h 42"/>
                <a:gd name="T30" fmla="*/ 2147483647 w 32"/>
                <a:gd name="T31" fmla="*/ 2147483647 h 42"/>
                <a:gd name="T32" fmla="*/ 2147483647 w 32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42"/>
                <a:gd name="T53" fmla="*/ 32 w 32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42">
                  <a:moveTo>
                    <a:pt x="32" y="42"/>
                  </a:moveTo>
                  <a:lnTo>
                    <a:pt x="28" y="42"/>
                  </a:lnTo>
                  <a:lnTo>
                    <a:pt x="23" y="40"/>
                  </a:lnTo>
                  <a:lnTo>
                    <a:pt x="18" y="39"/>
                  </a:lnTo>
                  <a:lnTo>
                    <a:pt x="13" y="37"/>
                  </a:lnTo>
                  <a:lnTo>
                    <a:pt x="8" y="34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38" name="Freeform 4624"/>
            <p:cNvSpPr>
              <a:spLocks/>
            </p:cNvSpPr>
            <p:nvPr/>
          </p:nvSpPr>
          <p:spPr bwMode="auto">
            <a:xfrm>
              <a:off x="9782175" y="7316788"/>
              <a:ext cx="4763" cy="55562"/>
            </a:xfrm>
            <a:custGeom>
              <a:avLst/>
              <a:gdLst>
                <a:gd name="T0" fmla="*/ 2147483647 w 2"/>
                <a:gd name="T1" fmla="*/ 0 h 34"/>
                <a:gd name="T2" fmla="*/ 2147483647 w 2"/>
                <a:gd name="T3" fmla="*/ 2147483647 h 34"/>
                <a:gd name="T4" fmla="*/ 2147483647 w 2"/>
                <a:gd name="T5" fmla="*/ 2147483647 h 34"/>
                <a:gd name="T6" fmla="*/ 2147483647 w 2"/>
                <a:gd name="T7" fmla="*/ 2147483647 h 34"/>
                <a:gd name="T8" fmla="*/ 2147483647 w 2"/>
                <a:gd name="T9" fmla="*/ 2147483647 h 34"/>
                <a:gd name="T10" fmla="*/ 0 w 2"/>
                <a:gd name="T11" fmla="*/ 2147483647 h 34"/>
                <a:gd name="T12" fmla="*/ 0 w 2"/>
                <a:gd name="T13" fmla="*/ 2147483647 h 34"/>
                <a:gd name="T14" fmla="*/ 0 w 2"/>
                <a:gd name="T15" fmla="*/ 2147483647 h 34"/>
                <a:gd name="T16" fmla="*/ 2147483647 w 2"/>
                <a:gd name="T17" fmla="*/ 2147483647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34"/>
                <a:gd name="T29" fmla="*/ 2 w 2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34">
                  <a:moveTo>
                    <a:pt x="2" y="0"/>
                  </a:moveTo>
                  <a:lnTo>
                    <a:pt x="2" y="7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2" y="34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39" name="Freeform 4625"/>
            <p:cNvSpPr>
              <a:spLocks/>
            </p:cNvSpPr>
            <p:nvPr/>
          </p:nvSpPr>
          <p:spPr bwMode="auto">
            <a:xfrm>
              <a:off x="9794875" y="7308850"/>
              <a:ext cx="4763" cy="38100"/>
            </a:xfrm>
            <a:custGeom>
              <a:avLst/>
              <a:gdLst>
                <a:gd name="T0" fmla="*/ 2147483647 w 3"/>
                <a:gd name="T1" fmla="*/ 0 h 24"/>
                <a:gd name="T2" fmla="*/ 2147483647 w 3"/>
                <a:gd name="T3" fmla="*/ 2147483647 h 24"/>
                <a:gd name="T4" fmla="*/ 2147483647 w 3"/>
                <a:gd name="T5" fmla="*/ 2147483647 h 24"/>
                <a:gd name="T6" fmla="*/ 2147483647 w 3"/>
                <a:gd name="T7" fmla="*/ 2147483647 h 24"/>
                <a:gd name="T8" fmla="*/ 0 w 3"/>
                <a:gd name="T9" fmla="*/ 2147483647 h 24"/>
                <a:gd name="T10" fmla="*/ 0 w 3"/>
                <a:gd name="T11" fmla="*/ 2147483647 h 24"/>
                <a:gd name="T12" fmla="*/ 0 w 3"/>
                <a:gd name="T13" fmla="*/ 2147483647 h 24"/>
                <a:gd name="T14" fmla="*/ 0 w 3"/>
                <a:gd name="T15" fmla="*/ 2147483647 h 24"/>
                <a:gd name="T16" fmla="*/ 0 w 3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4"/>
                <a:gd name="T29" fmla="*/ 3 w 3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4">
                  <a:moveTo>
                    <a:pt x="3" y="0"/>
                  </a:moveTo>
                  <a:lnTo>
                    <a:pt x="3" y="3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4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40" name="Line 4626"/>
            <p:cNvSpPr>
              <a:spLocks noChangeShapeType="1"/>
            </p:cNvSpPr>
            <p:nvPr/>
          </p:nvSpPr>
          <p:spPr bwMode="auto">
            <a:xfrm flipH="1">
              <a:off x="9791700" y="7346950"/>
              <a:ext cx="3175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6741" name="Freeform 4627"/>
            <p:cNvSpPr>
              <a:spLocks/>
            </p:cNvSpPr>
            <p:nvPr/>
          </p:nvSpPr>
          <p:spPr bwMode="auto">
            <a:xfrm>
              <a:off x="9809163" y="7289800"/>
              <a:ext cx="3175" cy="23813"/>
            </a:xfrm>
            <a:custGeom>
              <a:avLst/>
              <a:gdLst>
                <a:gd name="T0" fmla="*/ 0 w 1"/>
                <a:gd name="T1" fmla="*/ 0 h 14"/>
                <a:gd name="T2" fmla="*/ 0 w 1"/>
                <a:gd name="T3" fmla="*/ 2147483647 h 14"/>
                <a:gd name="T4" fmla="*/ 0 w 1"/>
                <a:gd name="T5" fmla="*/ 2147483647 h 14"/>
                <a:gd name="T6" fmla="*/ 0 w 1"/>
                <a:gd name="T7" fmla="*/ 2147483647 h 14"/>
                <a:gd name="T8" fmla="*/ 0 w 1"/>
                <a:gd name="T9" fmla="*/ 2147483647 h 14"/>
                <a:gd name="T10" fmla="*/ 0 w 1"/>
                <a:gd name="T11" fmla="*/ 2147483647 h 14"/>
                <a:gd name="T12" fmla="*/ 0 w 1"/>
                <a:gd name="T13" fmla="*/ 2147483647 h 14"/>
                <a:gd name="T14" fmla="*/ 0 w 1"/>
                <a:gd name="T15" fmla="*/ 2147483647 h 14"/>
                <a:gd name="T16" fmla="*/ 0 w 1"/>
                <a:gd name="T17" fmla="*/ 2147483647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4"/>
                <a:gd name="T29" fmla="*/ 1 w 1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4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42" name="Line 4628"/>
            <p:cNvSpPr>
              <a:spLocks noChangeShapeType="1"/>
            </p:cNvSpPr>
            <p:nvPr/>
          </p:nvSpPr>
          <p:spPr bwMode="auto">
            <a:xfrm flipV="1">
              <a:off x="9809163" y="7308850"/>
              <a:ext cx="3175" cy="476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6743" name="Freeform 4629"/>
            <p:cNvSpPr>
              <a:spLocks/>
            </p:cNvSpPr>
            <p:nvPr/>
          </p:nvSpPr>
          <p:spPr bwMode="auto">
            <a:xfrm>
              <a:off x="9794875" y="7292975"/>
              <a:ext cx="3175" cy="15875"/>
            </a:xfrm>
            <a:custGeom>
              <a:avLst/>
              <a:gdLst>
                <a:gd name="T0" fmla="*/ 0 w 1"/>
                <a:gd name="T1" fmla="*/ 2147483647 h 10"/>
                <a:gd name="T2" fmla="*/ 0 w 1"/>
                <a:gd name="T3" fmla="*/ 2147483647 h 10"/>
                <a:gd name="T4" fmla="*/ 0 w 1"/>
                <a:gd name="T5" fmla="*/ 2147483647 h 10"/>
                <a:gd name="T6" fmla="*/ 0 w 1"/>
                <a:gd name="T7" fmla="*/ 2147483647 h 10"/>
                <a:gd name="T8" fmla="*/ 0 w 1"/>
                <a:gd name="T9" fmla="*/ 2147483647 h 10"/>
                <a:gd name="T10" fmla="*/ 0 w 1"/>
                <a:gd name="T11" fmla="*/ 2147483647 h 10"/>
                <a:gd name="T12" fmla="*/ 0 w 1"/>
                <a:gd name="T13" fmla="*/ 2147483647 h 10"/>
                <a:gd name="T14" fmla="*/ 0 w 1"/>
                <a:gd name="T15" fmla="*/ 0 h 10"/>
                <a:gd name="T16" fmla="*/ 0 w 1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0"/>
                <a:gd name="T29" fmla="*/ 1 w 1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0">
                  <a:moveTo>
                    <a:pt x="0" y="10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44" name="Line 4630"/>
            <p:cNvSpPr>
              <a:spLocks noChangeShapeType="1"/>
            </p:cNvSpPr>
            <p:nvPr/>
          </p:nvSpPr>
          <p:spPr bwMode="auto">
            <a:xfrm>
              <a:off x="9794875" y="7292975"/>
              <a:ext cx="3175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6745" name="Freeform 4631"/>
            <p:cNvSpPr>
              <a:spLocks/>
            </p:cNvSpPr>
            <p:nvPr/>
          </p:nvSpPr>
          <p:spPr bwMode="auto">
            <a:xfrm>
              <a:off x="10164763" y="7597775"/>
              <a:ext cx="14287" cy="33338"/>
            </a:xfrm>
            <a:custGeom>
              <a:avLst/>
              <a:gdLst>
                <a:gd name="T0" fmla="*/ 0 w 10"/>
                <a:gd name="T1" fmla="*/ 2147483647 h 21"/>
                <a:gd name="T2" fmla="*/ 0 w 10"/>
                <a:gd name="T3" fmla="*/ 2147483647 h 21"/>
                <a:gd name="T4" fmla="*/ 0 w 10"/>
                <a:gd name="T5" fmla="*/ 2147483647 h 21"/>
                <a:gd name="T6" fmla="*/ 0 w 10"/>
                <a:gd name="T7" fmla="*/ 2147483647 h 21"/>
                <a:gd name="T8" fmla="*/ 0 w 10"/>
                <a:gd name="T9" fmla="*/ 2147483647 h 21"/>
                <a:gd name="T10" fmla="*/ 0 w 10"/>
                <a:gd name="T11" fmla="*/ 2147483647 h 21"/>
                <a:gd name="T12" fmla="*/ 0 w 10"/>
                <a:gd name="T13" fmla="*/ 2147483647 h 21"/>
                <a:gd name="T14" fmla="*/ 0 w 10"/>
                <a:gd name="T15" fmla="*/ 2147483647 h 21"/>
                <a:gd name="T16" fmla="*/ 0 w 10"/>
                <a:gd name="T17" fmla="*/ 2147483647 h 21"/>
                <a:gd name="T18" fmla="*/ 0 w 10"/>
                <a:gd name="T19" fmla="*/ 2147483647 h 21"/>
                <a:gd name="T20" fmla="*/ 0 w 10"/>
                <a:gd name="T21" fmla="*/ 2147483647 h 21"/>
                <a:gd name="T22" fmla="*/ 2147483647 w 10"/>
                <a:gd name="T23" fmla="*/ 2147483647 h 21"/>
                <a:gd name="T24" fmla="*/ 2147483647 w 10"/>
                <a:gd name="T25" fmla="*/ 2147483647 h 21"/>
                <a:gd name="T26" fmla="*/ 2147483647 w 10"/>
                <a:gd name="T27" fmla="*/ 2147483647 h 21"/>
                <a:gd name="T28" fmla="*/ 2147483647 w 10"/>
                <a:gd name="T29" fmla="*/ 2147483647 h 21"/>
                <a:gd name="T30" fmla="*/ 2147483647 w 10"/>
                <a:gd name="T31" fmla="*/ 2147483647 h 21"/>
                <a:gd name="T32" fmla="*/ 2147483647 w 10"/>
                <a:gd name="T33" fmla="*/ 0 h 21"/>
                <a:gd name="T34" fmla="*/ 2147483647 w 10"/>
                <a:gd name="T35" fmla="*/ 0 h 21"/>
                <a:gd name="T36" fmla="*/ 2147483647 w 10"/>
                <a:gd name="T37" fmla="*/ 0 h 21"/>
                <a:gd name="T38" fmla="*/ 2147483647 w 10"/>
                <a:gd name="T39" fmla="*/ 2147483647 h 21"/>
                <a:gd name="T40" fmla="*/ 2147483647 w 10"/>
                <a:gd name="T41" fmla="*/ 2147483647 h 21"/>
                <a:gd name="T42" fmla="*/ 2147483647 w 10"/>
                <a:gd name="T43" fmla="*/ 2147483647 h 21"/>
                <a:gd name="T44" fmla="*/ 2147483647 w 10"/>
                <a:gd name="T45" fmla="*/ 2147483647 h 21"/>
                <a:gd name="T46" fmla="*/ 2147483647 w 10"/>
                <a:gd name="T47" fmla="*/ 2147483647 h 21"/>
                <a:gd name="T48" fmla="*/ 2147483647 w 10"/>
                <a:gd name="T49" fmla="*/ 2147483647 h 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"/>
                <a:gd name="T76" fmla="*/ 0 h 21"/>
                <a:gd name="T77" fmla="*/ 10 w 10"/>
                <a:gd name="T78" fmla="*/ 21 h 2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" h="21">
                  <a:moveTo>
                    <a:pt x="0" y="21"/>
                  </a:moveTo>
                  <a:lnTo>
                    <a:pt x="0" y="19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6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46" name="Freeform 4632"/>
            <p:cNvSpPr>
              <a:spLocks/>
            </p:cNvSpPr>
            <p:nvPr/>
          </p:nvSpPr>
          <p:spPr bwMode="auto">
            <a:xfrm>
              <a:off x="10174288" y="7693025"/>
              <a:ext cx="11112" cy="11113"/>
            </a:xfrm>
            <a:custGeom>
              <a:avLst/>
              <a:gdLst>
                <a:gd name="T0" fmla="*/ 0 w 7"/>
                <a:gd name="T1" fmla="*/ 2147483647 h 6"/>
                <a:gd name="T2" fmla="*/ 0 w 7"/>
                <a:gd name="T3" fmla="*/ 0 h 6"/>
                <a:gd name="T4" fmla="*/ 2147483647 w 7"/>
                <a:gd name="T5" fmla="*/ 0 h 6"/>
                <a:gd name="T6" fmla="*/ 2147483647 w 7"/>
                <a:gd name="T7" fmla="*/ 2147483647 h 6"/>
                <a:gd name="T8" fmla="*/ 2147483647 w 7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0" y="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2" y="5"/>
                  </a:lnTo>
                  <a:lnTo>
                    <a:pt x="2" y="3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47" name="Freeform 4633"/>
            <p:cNvSpPr>
              <a:spLocks/>
            </p:cNvSpPr>
            <p:nvPr/>
          </p:nvSpPr>
          <p:spPr bwMode="auto">
            <a:xfrm>
              <a:off x="10310813" y="7597775"/>
              <a:ext cx="95250" cy="133350"/>
            </a:xfrm>
            <a:custGeom>
              <a:avLst/>
              <a:gdLst>
                <a:gd name="T0" fmla="*/ 2147483647 w 60"/>
                <a:gd name="T1" fmla="*/ 2147483647 h 83"/>
                <a:gd name="T2" fmla="*/ 2147483647 w 60"/>
                <a:gd name="T3" fmla="*/ 2147483647 h 83"/>
                <a:gd name="T4" fmla="*/ 2147483647 w 60"/>
                <a:gd name="T5" fmla="*/ 2147483647 h 83"/>
                <a:gd name="T6" fmla="*/ 2147483647 w 60"/>
                <a:gd name="T7" fmla="*/ 2147483647 h 83"/>
                <a:gd name="T8" fmla="*/ 2147483647 w 60"/>
                <a:gd name="T9" fmla="*/ 2147483647 h 83"/>
                <a:gd name="T10" fmla="*/ 2147483647 w 60"/>
                <a:gd name="T11" fmla="*/ 2147483647 h 83"/>
                <a:gd name="T12" fmla="*/ 2147483647 w 60"/>
                <a:gd name="T13" fmla="*/ 2147483647 h 83"/>
                <a:gd name="T14" fmla="*/ 2147483647 w 60"/>
                <a:gd name="T15" fmla="*/ 2147483647 h 83"/>
                <a:gd name="T16" fmla="*/ 2147483647 w 60"/>
                <a:gd name="T17" fmla="*/ 2147483647 h 83"/>
                <a:gd name="T18" fmla="*/ 2147483647 w 60"/>
                <a:gd name="T19" fmla="*/ 2147483647 h 83"/>
                <a:gd name="T20" fmla="*/ 2147483647 w 60"/>
                <a:gd name="T21" fmla="*/ 2147483647 h 83"/>
                <a:gd name="T22" fmla="*/ 2147483647 w 60"/>
                <a:gd name="T23" fmla="*/ 2147483647 h 83"/>
                <a:gd name="T24" fmla="*/ 2147483647 w 60"/>
                <a:gd name="T25" fmla="*/ 2147483647 h 83"/>
                <a:gd name="T26" fmla="*/ 2147483647 w 60"/>
                <a:gd name="T27" fmla="*/ 2147483647 h 83"/>
                <a:gd name="T28" fmla="*/ 2147483647 w 60"/>
                <a:gd name="T29" fmla="*/ 2147483647 h 83"/>
                <a:gd name="T30" fmla="*/ 2147483647 w 60"/>
                <a:gd name="T31" fmla="*/ 2147483647 h 83"/>
                <a:gd name="T32" fmla="*/ 2147483647 w 60"/>
                <a:gd name="T33" fmla="*/ 2147483647 h 83"/>
                <a:gd name="T34" fmla="*/ 2147483647 w 60"/>
                <a:gd name="T35" fmla="*/ 2147483647 h 83"/>
                <a:gd name="T36" fmla="*/ 2147483647 w 60"/>
                <a:gd name="T37" fmla="*/ 2147483647 h 83"/>
                <a:gd name="T38" fmla="*/ 2147483647 w 60"/>
                <a:gd name="T39" fmla="*/ 2147483647 h 83"/>
                <a:gd name="T40" fmla="*/ 2147483647 w 60"/>
                <a:gd name="T41" fmla="*/ 2147483647 h 83"/>
                <a:gd name="T42" fmla="*/ 2147483647 w 60"/>
                <a:gd name="T43" fmla="*/ 2147483647 h 83"/>
                <a:gd name="T44" fmla="*/ 2147483647 w 60"/>
                <a:gd name="T45" fmla="*/ 2147483647 h 83"/>
                <a:gd name="T46" fmla="*/ 0 w 60"/>
                <a:gd name="T47" fmla="*/ 2147483647 h 83"/>
                <a:gd name="T48" fmla="*/ 0 w 60"/>
                <a:gd name="T49" fmla="*/ 2147483647 h 83"/>
                <a:gd name="T50" fmla="*/ 0 w 60"/>
                <a:gd name="T51" fmla="*/ 2147483647 h 83"/>
                <a:gd name="T52" fmla="*/ 0 w 60"/>
                <a:gd name="T53" fmla="*/ 2147483647 h 83"/>
                <a:gd name="T54" fmla="*/ 0 w 60"/>
                <a:gd name="T55" fmla="*/ 2147483647 h 83"/>
                <a:gd name="T56" fmla="*/ 0 w 60"/>
                <a:gd name="T57" fmla="*/ 2147483647 h 83"/>
                <a:gd name="T58" fmla="*/ 0 w 60"/>
                <a:gd name="T59" fmla="*/ 2147483647 h 83"/>
                <a:gd name="T60" fmla="*/ 0 w 60"/>
                <a:gd name="T61" fmla="*/ 2147483647 h 83"/>
                <a:gd name="T62" fmla="*/ 2147483647 w 60"/>
                <a:gd name="T63" fmla="*/ 2147483647 h 83"/>
                <a:gd name="T64" fmla="*/ 2147483647 w 60"/>
                <a:gd name="T65" fmla="*/ 0 h 83"/>
                <a:gd name="T66" fmla="*/ 2147483647 w 60"/>
                <a:gd name="T67" fmla="*/ 2147483647 h 83"/>
                <a:gd name="T68" fmla="*/ 2147483647 w 60"/>
                <a:gd name="T69" fmla="*/ 2147483647 h 83"/>
                <a:gd name="T70" fmla="*/ 2147483647 w 60"/>
                <a:gd name="T71" fmla="*/ 2147483647 h 83"/>
                <a:gd name="T72" fmla="*/ 2147483647 w 60"/>
                <a:gd name="T73" fmla="*/ 2147483647 h 83"/>
                <a:gd name="T74" fmla="*/ 2147483647 w 60"/>
                <a:gd name="T75" fmla="*/ 2147483647 h 83"/>
                <a:gd name="T76" fmla="*/ 2147483647 w 60"/>
                <a:gd name="T77" fmla="*/ 2147483647 h 83"/>
                <a:gd name="T78" fmla="*/ 2147483647 w 60"/>
                <a:gd name="T79" fmla="*/ 2147483647 h 83"/>
                <a:gd name="T80" fmla="*/ 2147483647 w 60"/>
                <a:gd name="T81" fmla="*/ 2147483647 h 83"/>
                <a:gd name="T82" fmla="*/ 2147483647 w 60"/>
                <a:gd name="T83" fmla="*/ 2147483647 h 83"/>
                <a:gd name="T84" fmla="*/ 2147483647 w 60"/>
                <a:gd name="T85" fmla="*/ 2147483647 h 83"/>
                <a:gd name="T86" fmla="*/ 2147483647 w 60"/>
                <a:gd name="T87" fmla="*/ 2147483647 h 83"/>
                <a:gd name="T88" fmla="*/ 2147483647 w 60"/>
                <a:gd name="T89" fmla="*/ 2147483647 h 83"/>
                <a:gd name="T90" fmla="*/ 2147483647 w 60"/>
                <a:gd name="T91" fmla="*/ 2147483647 h 83"/>
                <a:gd name="T92" fmla="*/ 2147483647 w 60"/>
                <a:gd name="T93" fmla="*/ 2147483647 h 83"/>
                <a:gd name="T94" fmla="*/ 2147483647 w 60"/>
                <a:gd name="T95" fmla="*/ 2147483647 h 83"/>
                <a:gd name="T96" fmla="*/ 2147483647 w 60"/>
                <a:gd name="T97" fmla="*/ 2147483647 h 8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"/>
                <a:gd name="T148" fmla="*/ 0 h 83"/>
                <a:gd name="T149" fmla="*/ 60 w 60"/>
                <a:gd name="T150" fmla="*/ 83 h 8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" h="83">
                  <a:moveTo>
                    <a:pt x="60" y="78"/>
                  </a:moveTo>
                  <a:lnTo>
                    <a:pt x="58" y="78"/>
                  </a:lnTo>
                  <a:lnTo>
                    <a:pt x="56" y="78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3" y="82"/>
                  </a:lnTo>
                  <a:lnTo>
                    <a:pt x="51" y="83"/>
                  </a:lnTo>
                  <a:lnTo>
                    <a:pt x="46" y="80"/>
                  </a:lnTo>
                  <a:lnTo>
                    <a:pt x="43" y="77"/>
                  </a:lnTo>
                  <a:lnTo>
                    <a:pt x="41" y="75"/>
                  </a:lnTo>
                  <a:lnTo>
                    <a:pt x="38" y="71"/>
                  </a:lnTo>
                  <a:lnTo>
                    <a:pt x="36" y="68"/>
                  </a:lnTo>
                  <a:lnTo>
                    <a:pt x="34" y="65"/>
                  </a:lnTo>
                  <a:lnTo>
                    <a:pt x="33" y="60"/>
                  </a:lnTo>
                  <a:lnTo>
                    <a:pt x="29" y="55"/>
                  </a:lnTo>
                  <a:lnTo>
                    <a:pt x="26" y="51"/>
                  </a:lnTo>
                  <a:lnTo>
                    <a:pt x="21" y="46"/>
                  </a:lnTo>
                  <a:lnTo>
                    <a:pt x="16" y="43"/>
                  </a:lnTo>
                  <a:lnTo>
                    <a:pt x="12" y="38"/>
                  </a:lnTo>
                  <a:lnTo>
                    <a:pt x="7" y="34"/>
                  </a:lnTo>
                  <a:lnTo>
                    <a:pt x="4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7" y="6"/>
                  </a:lnTo>
                  <a:lnTo>
                    <a:pt x="11" y="9"/>
                  </a:lnTo>
                  <a:lnTo>
                    <a:pt x="12" y="12"/>
                  </a:lnTo>
                  <a:lnTo>
                    <a:pt x="14" y="16"/>
                  </a:lnTo>
                  <a:lnTo>
                    <a:pt x="16" y="19"/>
                  </a:lnTo>
                  <a:lnTo>
                    <a:pt x="17" y="22"/>
                  </a:lnTo>
                  <a:lnTo>
                    <a:pt x="17" y="26"/>
                  </a:lnTo>
                  <a:lnTo>
                    <a:pt x="22" y="33"/>
                  </a:lnTo>
                  <a:lnTo>
                    <a:pt x="27" y="39"/>
                  </a:lnTo>
                  <a:lnTo>
                    <a:pt x="33" y="46"/>
                  </a:lnTo>
                  <a:lnTo>
                    <a:pt x="39" y="51"/>
                  </a:lnTo>
                  <a:lnTo>
                    <a:pt x="46" y="56"/>
                  </a:lnTo>
                  <a:lnTo>
                    <a:pt x="51" y="63"/>
                  </a:lnTo>
                  <a:lnTo>
                    <a:pt x="56" y="70"/>
                  </a:lnTo>
                  <a:lnTo>
                    <a:pt x="60" y="7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48" name="Freeform 4634"/>
            <p:cNvSpPr>
              <a:spLocks/>
            </p:cNvSpPr>
            <p:nvPr/>
          </p:nvSpPr>
          <p:spPr bwMode="auto">
            <a:xfrm>
              <a:off x="10310813" y="7597775"/>
              <a:ext cx="95250" cy="133350"/>
            </a:xfrm>
            <a:custGeom>
              <a:avLst/>
              <a:gdLst>
                <a:gd name="T0" fmla="*/ 2147483647 w 60"/>
                <a:gd name="T1" fmla="*/ 2147483647 h 83"/>
                <a:gd name="T2" fmla="*/ 2147483647 w 60"/>
                <a:gd name="T3" fmla="*/ 2147483647 h 83"/>
                <a:gd name="T4" fmla="*/ 2147483647 w 60"/>
                <a:gd name="T5" fmla="*/ 2147483647 h 83"/>
                <a:gd name="T6" fmla="*/ 2147483647 w 60"/>
                <a:gd name="T7" fmla="*/ 2147483647 h 83"/>
                <a:gd name="T8" fmla="*/ 2147483647 w 60"/>
                <a:gd name="T9" fmla="*/ 2147483647 h 83"/>
                <a:gd name="T10" fmla="*/ 2147483647 w 60"/>
                <a:gd name="T11" fmla="*/ 2147483647 h 83"/>
                <a:gd name="T12" fmla="*/ 2147483647 w 60"/>
                <a:gd name="T13" fmla="*/ 2147483647 h 83"/>
                <a:gd name="T14" fmla="*/ 2147483647 w 60"/>
                <a:gd name="T15" fmla="*/ 2147483647 h 83"/>
                <a:gd name="T16" fmla="*/ 2147483647 w 60"/>
                <a:gd name="T17" fmla="*/ 2147483647 h 83"/>
                <a:gd name="T18" fmla="*/ 2147483647 w 60"/>
                <a:gd name="T19" fmla="*/ 2147483647 h 83"/>
                <a:gd name="T20" fmla="*/ 2147483647 w 60"/>
                <a:gd name="T21" fmla="*/ 2147483647 h 83"/>
                <a:gd name="T22" fmla="*/ 2147483647 w 60"/>
                <a:gd name="T23" fmla="*/ 2147483647 h 83"/>
                <a:gd name="T24" fmla="*/ 2147483647 w 60"/>
                <a:gd name="T25" fmla="*/ 2147483647 h 83"/>
                <a:gd name="T26" fmla="*/ 2147483647 w 60"/>
                <a:gd name="T27" fmla="*/ 2147483647 h 83"/>
                <a:gd name="T28" fmla="*/ 2147483647 w 60"/>
                <a:gd name="T29" fmla="*/ 2147483647 h 83"/>
                <a:gd name="T30" fmla="*/ 2147483647 w 60"/>
                <a:gd name="T31" fmla="*/ 2147483647 h 83"/>
                <a:gd name="T32" fmla="*/ 2147483647 w 60"/>
                <a:gd name="T33" fmla="*/ 2147483647 h 83"/>
                <a:gd name="T34" fmla="*/ 2147483647 w 60"/>
                <a:gd name="T35" fmla="*/ 2147483647 h 83"/>
                <a:gd name="T36" fmla="*/ 2147483647 w 60"/>
                <a:gd name="T37" fmla="*/ 2147483647 h 83"/>
                <a:gd name="T38" fmla="*/ 2147483647 w 60"/>
                <a:gd name="T39" fmla="*/ 2147483647 h 83"/>
                <a:gd name="T40" fmla="*/ 2147483647 w 60"/>
                <a:gd name="T41" fmla="*/ 2147483647 h 83"/>
                <a:gd name="T42" fmla="*/ 2147483647 w 60"/>
                <a:gd name="T43" fmla="*/ 2147483647 h 83"/>
                <a:gd name="T44" fmla="*/ 2147483647 w 60"/>
                <a:gd name="T45" fmla="*/ 2147483647 h 83"/>
                <a:gd name="T46" fmla="*/ 0 w 60"/>
                <a:gd name="T47" fmla="*/ 2147483647 h 83"/>
                <a:gd name="T48" fmla="*/ 0 w 60"/>
                <a:gd name="T49" fmla="*/ 2147483647 h 83"/>
                <a:gd name="T50" fmla="*/ 0 w 60"/>
                <a:gd name="T51" fmla="*/ 2147483647 h 83"/>
                <a:gd name="T52" fmla="*/ 0 w 60"/>
                <a:gd name="T53" fmla="*/ 2147483647 h 83"/>
                <a:gd name="T54" fmla="*/ 0 w 60"/>
                <a:gd name="T55" fmla="*/ 2147483647 h 83"/>
                <a:gd name="T56" fmla="*/ 0 w 60"/>
                <a:gd name="T57" fmla="*/ 2147483647 h 83"/>
                <a:gd name="T58" fmla="*/ 0 w 60"/>
                <a:gd name="T59" fmla="*/ 2147483647 h 83"/>
                <a:gd name="T60" fmla="*/ 0 w 60"/>
                <a:gd name="T61" fmla="*/ 2147483647 h 83"/>
                <a:gd name="T62" fmla="*/ 2147483647 w 60"/>
                <a:gd name="T63" fmla="*/ 2147483647 h 83"/>
                <a:gd name="T64" fmla="*/ 2147483647 w 60"/>
                <a:gd name="T65" fmla="*/ 0 h 83"/>
                <a:gd name="T66" fmla="*/ 2147483647 w 60"/>
                <a:gd name="T67" fmla="*/ 2147483647 h 83"/>
                <a:gd name="T68" fmla="*/ 2147483647 w 60"/>
                <a:gd name="T69" fmla="*/ 2147483647 h 83"/>
                <a:gd name="T70" fmla="*/ 2147483647 w 60"/>
                <a:gd name="T71" fmla="*/ 2147483647 h 83"/>
                <a:gd name="T72" fmla="*/ 2147483647 w 60"/>
                <a:gd name="T73" fmla="*/ 2147483647 h 83"/>
                <a:gd name="T74" fmla="*/ 2147483647 w 60"/>
                <a:gd name="T75" fmla="*/ 2147483647 h 83"/>
                <a:gd name="T76" fmla="*/ 2147483647 w 60"/>
                <a:gd name="T77" fmla="*/ 2147483647 h 83"/>
                <a:gd name="T78" fmla="*/ 2147483647 w 60"/>
                <a:gd name="T79" fmla="*/ 2147483647 h 83"/>
                <a:gd name="T80" fmla="*/ 2147483647 w 60"/>
                <a:gd name="T81" fmla="*/ 2147483647 h 83"/>
                <a:gd name="T82" fmla="*/ 2147483647 w 60"/>
                <a:gd name="T83" fmla="*/ 2147483647 h 83"/>
                <a:gd name="T84" fmla="*/ 2147483647 w 60"/>
                <a:gd name="T85" fmla="*/ 2147483647 h 83"/>
                <a:gd name="T86" fmla="*/ 2147483647 w 60"/>
                <a:gd name="T87" fmla="*/ 2147483647 h 83"/>
                <a:gd name="T88" fmla="*/ 2147483647 w 60"/>
                <a:gd name="T89" fmla="*/ 2147483647 h 83"/>
                <a:gd name="T90" fmla="*/ 2147483647 w 60"/>
                <a:gd name="T91" fmla="*/ 2147483647 h 83"/>
                <a:gd name="T92" fmla="*/ 2147483647 w 60"/>
                <a:gd name="T93" fmla="*/ 2147483647 h 83"/>
                <a:gd name="T94" fmla="*/ 2147483647 w 60"/>
                <a:gd name="T95" fmla="*/ 2147483647 h 83"/>
                <a:gd name="T96" fmla="*/ 2147483647 w 60"/>
                <a:gd name="T97" fmla="*/ 2147483647 h 83"/>
                <a:gd name="T98" fmla="*/ 2147483647 w 60"/>
                <a:gd name="T99" fmla="*/ 2147483647 h 83"/>
                <a:gd name="T100" fmla="*/ 2147483647 w 60"/>
                <a:gd name="T101" fmla="*/ 2147483647 h 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83"/>
                <a:gd name="T155" fmla="*/ 60 w 60"/>
                <a:gd name="T156" fmla="*/ 83 h 8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83">
                  <a:moveTo>
                    <a:pt x="60" y="78"/>
                  </a:moveTo>
                  <a:lnTo>
                    <a:pt x="58" y="78"/>
                  </a:lnTo>
                  <a:lnTo>
                    <a:pt x="56" y="78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3" y="82"/>
                  </a:lnTo>
                  <a:lnTo>
                    <a:pt x="51" y="83"/>
                  </a:lnTo>
                  <a:lnTo>
                    <a:pt x="46" y="80"/>
                  </a:lnTo>
                  <a:lnTo>
                    <a:pt x="43" y="77"/>
                  </a:lnTo>
                  <a:lnTo>
                    <a:pt x="41" y="75"/>
                  </a:lnTo>
                  <a:lnTo>
                    <a:pt x="38" y="71"/>
                  </a:lnTo>
                  <a:lnTo>
                    <a:pt x="36" y="68"/>
                  </a:lnTo>
                  <a:lnTo>
                    <a:pt x="34" y="65"/>
                  </a:lnTo>
                  <a:lnTo>
                    <a:pt x="33" y="60"/>
                  </a:lnTo>
                  <a:lnTo>
                    <a:pt x="29" y="55"/>
                  </a:lnTo>
                  <a:lnTo>
                    <a:pt x="26" y="51"/>
                  </a:lnTo>
                  <a:lnTo>
                    <a:pt x="21" y="46"/>
                  </a:lnTo>
                  <a:lnTo>
                    <a:pt x="16" y="43"/>
                  </a:lnTo>
                  <a:lnTo>
                    <a:pt x="12" y="38"/>
                  </a:lnTo>
                  <a:lnTo>
                    <a:pt x="7" y="34"/>
                  </a:lnTo>
                  <a:lnTo>
                    <a:pt x="4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7" y="6"/>
                  </a:lnTo>
                  <a:lnTo>
                    <a:pt x="11" y="9"/>
                  </a:lnTo>
                  <a:lnTo>
                    <a:pt x="12" y="12"/>
                  </a:lnTo>
                  <a:lnTo>
                    <a:pt x="14" y="16"/>
                  </a:lnTo>
                  <a:lnTo>
                    <a:pt x="16" y="19"/>
                  </a:lnTo>
                  <a:lnTo>
                    <a:pt x="17" y="22"/>
                  </a:lnTo>
                  <a:lnTo>
                    <a:pt x="17" y="26"/>
                  </a:lnTo>
                  <a:lnTo>
                    <a:pt x="22" y="33"/>
                  </a:lnTo>
                  <a:lnTo>
                    <a:pt x="27" y="39"/>
                  </a:lnTo>
                  <a:lnTo>
                    <a:pt x="33" y="46"/>
                  </a:lnTo>
                  <a:lnTo>
                    <a:pt x="39" y="51"/>
                  </a:lnTo>
                  <a:lnTo>
                    <a:pt x="46" y="56"/>
                  </a:lnTo>
                  <a:lnTo>
                    <a:pt x="51" y="63"/>
                  </a:lnTo>
                  <a:lnTo>
                    <a:pt x="56" y="70"/>
                  </a:lnTo>
                  <a:lnTo>
                    <a:pt x="60" y="78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49" name="Freeform 4635"/>
            <p:cNvSpPr>
              <a:spLocks/>
            </p:cNvSpPr>
            <p:nvPr/>
          </p:nvSpPr>
          <p:spPr bwMode="auto">
            <a:xfrm>
              <a:off x="10310813" y="7566025"/>
              <a:ext cx="17462" cy="15875"/>
            </a:xfrm>
            <a:custGeom>
              <a:avLst/>
              <a:gdLst>
                <a:gd name="T0" fmla="*/ 2147483647 w 11"/>
                <a:gd name="T1" fmla="*/ 0 h 10"/>
                <a:gd name="T2" fmla="*/ 2147483647 w 11"/>
                <a:gd name="T3" fmla="*/ 2147483647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2147483647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2147483647 h 10"/>
                <a:gd name="T14" fmla="*/ 0 w 11"/>
                <a:gd name="T15" fmla="*/ 2147483647 h 10"/>
                <a:gd name="T16" fmla="*/ 0 w 11"/>
                <a:gd name="T17" fmla="*/ 2147483647 h 10"/>
                <a:gd name="T18" fmla="*/ 2147483647 w 11"/>
                <a:gd name="T19" fmla="*/ 2147483647 h 10"/>
                <a:gd name="T20" fmla="*/ 2147483647 w 11"/>
                <a:gd name="T21" fmla="*/ 2147483647 h 10"/>
                <a:gd name="T22" fmla="*/ 2147483647 w 11"/>
                <a:gd name="T23" fmla="*/ 2147483647 h 10"/>
                <a:gd name="T24" fmla="*/ 2147483647 w 11"/>
                <a:gd name="T25" fmla="*/ 2147483647 h 10"/>
                <a:gd name="T26" fmla="*/ 2147483647 w 11"/>
                <a:gd name="T27" fmla="*/ 2147483647 h 10"/>
                <a:gd name="T28" fmla="*/ 2147483647 w 11"/>
                <a:gd name="T29" fmla="*/ 2147483647 h 10"/>
                <a:gd name="T30" fmla="*/ 2147483647 w 11"/>
                <a:gd name="T31" fmla="*/ 2147483647 h 10"/>
                <a:gd name="T32" fmla="*/ 2147483647 w 11"/>
                <a:gd name="T33" fmla="*/ 2147483647 h 10"/>
                <a:gd name="T34" fmla="*/ 2147483647 w 11"/>
                <a:gd name="T35" fmla="*/ 2147483647 h 10"/>
                <a:gd name="T36" fmla="*/ 2147483647 w 11"/>
                <a:gd name="T37" fmla="*/ 2147483647 h 10"/>
                <a:gd name="T38" fmla="*/ 2147483647 w 11"/>
                <a:gd name="T39" fmla="*/ 2147483647 h 10"/>
                <a:gd name="T40" fmla="*/ 2147483647 w 11"/>
                <a:gd name="T41" fmla="*/ 2147483647 h 10"/>
                <a:gd name="T42" fmla="*/ 2147483647 w 11"/>
                <a:gd name="T43" fmla="*/ 2147483647 h 10"/>
                <a:gd name="T44" fmla="*/ 2147483647 w 11"/>
                <a:gd name="T45" fmla="*/ 2147483647 h 10"/>
                <a:gd name="T46" fmla="*/ 2147483647 w 11"/>
                <a:gd name="T47" fmla="*/ 0 h 10"/>
                <a:gd name="T48" fmla="*/ 2147483647 w 11"/>
                <a:gd name="T49" fmla="*/ 0 h 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"/>
                <a:gd name="T76" fmla="*/ 0 h 10"/>
                <a:gd name="T77" fmla="*/ 11 w 11"/>
                <a:gd name="T78" fmla="*/ 10 h 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" h="10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9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7" y="7"/>
                  </a:lnTo>
                  <a:lnTo>
                    <a:pt x="5" y="5"/>
                  </a:lnTo>
                  <a:lnTo>
                    <a:pt x="5" y="4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50" name="Freeform 4636"/>
            <p:cNvSpPr>
              <a:spLocks/>
            </p:cNvSpPr>
            <p:nvPr/>
          </p:nvSpPr>
          <p:spPr bwMode="auto">
            <a:xfrm>
              <a:off x="10310813" y="7566025"/>
              <a:ext cx="17462" cy="15875"/>
            </a:xfrm>
            <a:custGeom>
              <a:avLst/>
              <a:gdLst>
                <a:gd name="T0" fmla="*/ 2147483647 w 11"/>
                <a:gd name="T1" fmla="*/ 0 h 10"/>
                <a:gd name="T2" fmla="*/ 2147483647 w 11"/>
                <a:gd name="T3" fmla="*/ 2147483647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2147483647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2147483647 h 10"/>
                <a:gd name="T14" fmla="*/ 0 w 11"/>
                <a:gd name="T15" fmla="*/ 2147483647 h 10"/>
                <a:gd name="T16" fmla="*/ 0 w 11"/>
                <a:gd name="T17" fmla="*/ 2147483647 h 10"/>
                <a:gd name="T18" fmla="*/ 2147483647 w 11"/>
                <a:gd name="T19" fmla="*/ 2147483647 h 10"/>
                <a:gd name="T20" fmla="*/ 2147483647 w 11"/>
                <a:gd name="T21" fmla="*/ 2147483647 h 10"/>
                <a:gd name="T22" fmla="*/ 2147483647 w 11"/>
                <a:gd name="T23" fmla="*/ 2147483647 h 10"/>
                <a:gd name="T24" fmla="*/ 2147483647 w 11"/>
                <a:gd name="T25" fmla="*/ 2147483647 h 10"/>
                <a:gd name="T26" fmla="*/ 2147483647 w 11"/>
                <a:gd name="T27" fmla="*/ 2147483647 h 10"/>
                <a:gd name="T28" fmla="*/ 2147483647 w 11"/>
                <a:gd name="T29" fmla="*/ 2147483647 h 10"/>
                <a:gd name="T30" fmla="*/ 2147483647 w 11"/>
                <a:gd name="T31" fmla="*/ 2147483647 h 10"/>
                <a:gd name="T32" fmla="*/ 2147483647 w 11"/>
                <a:gd name="T33" fmla="*/ 2147483647 h 10"/>
                <a:gd name="T34" fmla="*/ 2147483647 w 11"/>
                <a:gd name="T35" fmla="*/ 2147483647 h 10"/>
                <a:gd name="T36" fmla="*/ 2147483647 w 11"/>
                <a:gd name="T37" fmla="*/ 2147483647 h 10"/>
                <a:gd name="T38" fmla="*/ 2147483647 w 11"/>
                <a:gd name="T39" fmla="*/ 2147483647 h 10"/>
                <a:gd name="T40" fmla="*/ 2147483647 w 11"/>
                <a:gd name="T41" fmla="*/ 2147483647 h 10"/>
                <a:gd name="T42" fmla="*/ 2147483647 w 11"/>
                <a:gd name="T43" fmla="*/ 2147483647 h 10"/>
                <a:gd name="T44" fmla="*/ 2147483647 w 11"/>
                <a:gd name="T45" fmla="*/ 2147483647 h 10"/>
                <a:gd name="T46" fmla="*/ 2147483647 w 11"/>
                <a:gd name="T47" fmla="*/ 0 h 10"/>
                <a:gd name="T48" fmla="*/ 2147483647 w 11"/>
                <a:gd name="T49" fmla="*/ 0 h 10"/>
                <a:gd name="T50" fmla="*/ 2147483647 w 11"/>
                <a:gd name="T51" fmla="*/ 0 h 10"/>
                <a:gd name="T52" fmla="*/ 2147483647 w 11"/>
                <a:gd name="T53" fmla="*/ 0 h 1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"/>
                <a:gd name="T82" fmla="*/ 0 h 10"/>
                <a:gd name="T83" fmla="*/ 11 w 11"/>
                <a:gd name="T84" fmla="*/ 10 h 1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" h="10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9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7" y="7"/>
                  </a:lnTo>
                  <a:lnTo>
                    <a:pt x="5" y="5"/>
                  </a:lnTo>
                  <a:lnTo>
                    <a:pt x="5" y="4"/>
                  </a:lnTo>
                  <a:lnTo>
                    <a:pt x="4" y="2"/>
                  </a:lnTo>
                  <a:lnTo>
                    <a:pt x="2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51" name="Freeform 4637"/>
            <p:cNvSpPr>
              <a:spLocks/>
            </p:cNvSpPr>
            <p:nvPr/>
          </p:nvSpPr>
          <p:spPr bwMode="auto">
            <a:xfrm>
              <a:off x="9461500" y="8342313"/>
              <a:ext cx="114300" cy="92075"/>
            </a:xfrm>
            <a:custGeom>
              <a:avLst/>
              <a:gdLst>
                <a:gd name="T0" fmla="*/ 2147483647 w 73"/>
                <a:gd name="T1" fmla="*/ 2147483647 h 59"/>
                <a:gd name="T2" fmla="*/ 2147483647 w 73"/>
                <a:gd name="T3" fmla="*/ 2147483647 h 59"/>
                <a:gd name="T4" fmla="*/ 2147483647 w 73"/>
                <a:gd name="T5" fmla="*/ 2147483647 h 59"/>
                <a:gd name="T6" fmla="*/ 2147483647 w 73"/>
                <a:gd name="T7" fmla="*/ 2147483647 h 59"/>
                <a:gd name="T8" fmla="*/ 2147483647 w 73"/>
                <a:gd name="T9" fmla="*/ 2147483647 h 59"/>
                <a:gd name="T10" fmla="*/ 2147483647 w 73"/>
                <a:gd name="T11" fmla="*/ 2147483647 h 59"/>
                <a:gd name="T12" fmla="*/ 0 w 73"/>
                <a:gd name="T13" fmla="*/ 2147483647 h 59"/>
                <a:gd name="T14" fmla="*/ 0 w 73"/>
                <a:gd name="T15" fmla="*/ 2147483647 h 59"/>
                <a:gd name="T16" fmla="*/ 0 w 73"/>
                <a:gd name="T17" fmla="*/ 2147483647 h 59"/>
                <a:gd name="T18" fmla="*/ 0 w 73"/>
                <a:gd name="T19" fmla="*/ 2147483647 h 59"/>
                <a:gd name="T20" fmla="*/ 2147483647 w 73"/>
                <a:gd name="T21" fmla="*/ 2147483647 h 59"/>
                <a:gd name="T22" fmla="*/ 2147483647 w 73"/>
                <a:gd name="T23" fmla="*/ 2147483647 h 59"/>
                <a:gd name="T24" fmla="*/ 2147483647 w 73"/>
                <a:gd name="T25" fmla="*/ 2147483647 h 59"/>
                <a:gd name="T26" fmla="*/ 2147483647 w 73"/>
                <a:gd name="T27" fmla="*/ 2147483647 h 59"/>
                <a:gd name="T28" fmla="*/ 2147483647 w 73"/>
                <a:gd name="T29" fmla="*/ 2147483647 h 59"/>
                <a:gd name="T30" fmla="*/ 2147483647 w 73"/>
                <a:gd name="T31" fmla="*/ 2147483647 h 59"/>
                <a:gd name="T32" fmla="*/ 2147483647 w 73"/>
                <a:gd name="T33" fmla="*/ 0 h 59"/>
                <a:gd name="T34" fmla="*/ 2147483647 w 73"/>
                <a:gd name="T35" fmla="*/ 2147483647 h 59"/>
                <a:gd name="T36" fmla="*/ 2147483647 w 73"/>
                <a:gd name="T37" fmla="*/ 2147483647 h 59"/>
                <a:gd name="T38" fmla="*/ 2147483647 w 73"/>
                <a:gd name="T39" fmla="*/ 2147483647 h 59"/>
                <a:gd name="T40" fmla="*/ 2147483647 w 73"/>
                <a:gd name="T41" fmla="*/ 2147483647 h 59"/>
                <a:gd name="T42" fmla="*/ 2147483647 w 73"/>
                <a:gd name="T43" fmla="*/ 2147483647 h 59"/>
                <a:gd name="T44" fmla="*/ 2147483647 w 73"/>
                <a:gd name="T45" fmla="*/ 2147483647 h 59"/>
                <a:gd name="T46" fmla="*/ 2147483647 w 73"/>
                <a:gd name="T47" fmla="*/ 2147483647 h 59"/>
                <a:gd name="T48" fmla="*/ 2147483647 w 73"/>
                <a:gd name="T49" fmla="*/ 2147483647 h 59"/>
                <a:gd name="T50" fmla="*/ 2147483647 w 73"/>
                <a:gd name="T51" fmla="*/ 2147483647 h 59"/>
                <a:gd name="T52" fmla="*/ 2147483647 w 73"/>
                <a:gd name="T53" fmla="*/ 2147483647 h 59"/>
                <a:gd name="T54" fmla="*/ 2147483647 w 73"/>
                <a:gd name="T55" fmla="*/ 2147483647 h 59"/>
                <a:gd name="T56" fmla="*/ 2147483647 w 73"/>
                <a:gd name="T57" fmla="*/ 2147483647 h 59"/>
                <a:gd name="T58" fmla="*/ 2147483647 w 73"/>
                <a:gd name="T59" fmla="*/ 2147483647 h 59"/>
                <a:gd name="T60" fmla="*/ 2147483647 w 73"/>
                <a:gd name="T61" fmla="*/ 2147483647 h 59"/>
                <a:gd name="T62" fmla="*/ 2147483647 w 73"/>
                <a:gd name="T63" fmla="*/ 2147483647 h 59"/>
                <a:gd name="T64" fmla="*/ 2147483647 w 73"/>
                <a:gd name="T65" fmla="*/ 0 h 59"/>
                <a:gd name="T66" fmla="*/ 2147483647 w 73"/>
                <a:gd name="T67" fmla="*/ 0 h 59"/>
                <a:gd name="T68" fmla="*/ 2147483647 w 73"/>
                <a:gd name="T69" fmla="*/ 2147483647 h 59"/>
                <a:gd name="T70" fmla="*/ 2147483647 w 73"/>
                <a:gd name="T71" fmla="*/ 2147483647 h 59"/>
                <a:gd name="T72" fmla="*/ 2147483647 w 73"/>
                <a:gd name="T73" fmla="*/ 2147483647 h 59"/>
                <a:gd name="T74" fmla="*/ 2147483647 w 73"/>
                <a:gd name="T75" fmla="*/ 2147483647 h 59"/>
                <a:gd name="T76" fmla="*/ 2147483647 w 73"/>
                <a:gd name="T77" fmla="*/ 2147483647 h 59"/>
                <a:gd name="T78" fmla="*/ 2147483647 w 73"/>
                <a:gd name="T79" fmla="*/ 2147483647 h 59"/>
                <a:gd name="T80" fmla="*/ 2147483647 w 73"/>
                <a:gd name="T81" fmla="*/ 2147483647 h 59"/>
                <a:gd name="T82" fmla="*/ 2147483647 w 73"/>
                <a:gd name="T83" fmla="*/ 2147483647 h 59"/>
                <a:gd name="T84" fmla="*/ 2147483647 w 73"/>
                <a:gd name="T85" fmla="*/ 2147483647 h 59"/>
                <a:gd name="T86" fmla="*/ 2147483647 w 73"/>
                <a:gd name="T87" fmla="*/ 2147483647 h 59"/>
                <a:gd name="T88" fmla="*/ 2147483647 w 73"/>
                <a:gd name="T89" fmla="*/ 2147483647 h 59"/>
                <a:gd name="T90" fmla="*/ 2147483647 w 73"/>
                <a:gd name="T91" fmla="*/ 2147483647 h 59"/>
                <a:gd name="T92" fmla="*/ 2147483647 w 73"/>
                <a:gd name="T93" fmla="*/ 2147483647 h 59"/>
                <a:gd name="T94" fmla="*/ 2147483647 w 73"/>
                <a:gd name="T95" fmla="*/ 2147483647 h 59"/>
                <a:gd name="T96" fmla="*/ 2147483647 w 73"/>
                <a:gd name="T97" fmla="*/ 2147483647 h 59"/>
                <a:gd name="T98" fmla="*/ 2147483647 w 73"/>
                <a:gd name="T99" fmla="*/ 2147483647 h 59"/>
                <a:gd name="T100" fmla="*/ 2147483647 w 73"/>
                <a:gd name="T101" fmla="*/ 2147483647 h 59"/>
                <a:gd name="T102" fmla="*/ 2147483647 w 73"/>
                <a:gd name="T103" fmla="*/ 2147483647 h 59"/>
                <a:gd name="T104" fmla="*/ 2147483647 w 73"/>
                <a:gd name="T105" fmla="*/ 2147483647 h 59"/>
                <a:gd name="T106" fmla="*/ 2147483647 w 73"/>
                <a:gd name="T107" fmla="*/ 2147483647 h 59"/>
                <a:gd name="T108" fmla="*/ 2147483647 w 73"/>
                <a:gd name="T109" fmla="*/ 2147483647 h 59"/>
                <a:gd name="T110" fmla="*/ 2147483647 w 73"/>
                <a:gd name="T111" fmla="*/ 2147483647 h 59"/>
                <a:gd name="T112" fmla="*/ 2147483647 w 73"/>
                <a:gd name="T113" fmla="*/ 2147483647 h 59"/>
                <a:gd name="T114" fmla="*/ 2147483647 w 73"/>
                <a:gd name="T115" fmla="*/ 2147483647 h 5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"/>
                <a:gd name="T175" fmla="*/ 0 h 59"/>
                <a:gd name="T176" fmla="*/ 73 w 73"/>
                <a:gd name="T177" fmla="*/ 59 h 5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" h="59">
                  <a:moveTo>
                    <a:pt x="8" y="59"/>
                  </a:moveTo>
                  <a:lnTo>
                    <a:pt x="6" y="57"/>
                  </a:lnTo>
                  <a:lnTo>
                    <a:pt x="5" y="56"/>
                  </a:lnTo>
                  <a:lnTo>
                    <a:pt x="3" y="54"/>
                  </a:lnTo>
                  <a:lnTo>
                    <a:pt x="3" y="52"/>
                  </a:lnTo>
                  <a:lnTo>
                    <a:pt x="1" y="50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1" y="32"/>
                  </a:lnTo>
                  <a:lnTo>
                    <a:pt x="3" y="25"/>
                  </a:lnTo>
                  <a:lnTo>
                    <a:pt x="5" y="18"/>
                  </a:lnTo>
                  <a:lnTo>
                    <a:pt x="8" y="12"/>
                  </a:lnTo>
                  <a:lnTo>
                    <a:pt x="12" y="5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7" y="3"/>
                  </a:lnTo>
                  <a:lnTo>
                    <a:pt x="30" y="5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37" y="10"/>
                  </a:lnTo>
                  <a:lnTo>
                    <a:pt x="40" y="8"/>
                  </a:lnTo>
                  <a:lnTo>
                    <a:pt x="44" y="8"/>
                  </a:lnTo>
                  <a:lnTo>
                    <a:pt x="45" y="6"/>
                  </a:lnTo>
                  <a:lnTo>
                    <a:pt x="49" y="6"/>
                  </a:lnTo>
                  <a:lnTo>
                    <a:pt x="51" y="5"/>
                  </a:lnTo>
                  <a:lnTo>
                    <a:pt x="54" y="3"/>
                  </a:lnTo>
                  <a:lnTo>
                    <a:pt x="56" y="1"/>
                  </a:lnTo>
                  <a:lnTo>
                    <a:pt x="57" y="0"/>
                  </a:lnTo>
                  <a:lnTo>
                    <a:pt x="73" y="0"/>
                  </a:lnTo>
                  <a:lnTo>
                    <a:pt x="69" y="8"/>
                  </a:lnTo>
                  <a:lnTo>
                    <a:pt x="64" y="15"/>
                  </a:lnTo>
                  <a:lnTo>
                    <a:pt x="59" y="20"/>
                  </a:lnTo>
                  <a:lnTo>
                    <a:pt x="54" y="25"/>
                  </a:lnTo>
                  <a:lnTo>
                    <a:pt x="49" y="30"/>
                  </a:lnTo>
                  <a:lnTo>
                    <a:pt x="44" y="35"/>
                  </a:lnTo>
                  <a:lnTo>
                    <a:pt x="42" y="42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4" y="44"/>
                  </a:lnTo>
                  <a:lnTo>
                    <a:pt x="30" y="47"/>
                  </a:lnTo>
                  <a:lnTo>
                    <a:pt x="27" y="49"/>
                  </a:lnTo>
                  <a:lnTo>
                    <a:pt x="25" y="52"/>
                  </a:lnTo>
                  <a:lnTo>
                    <a:pt x="22" y="54"/>
                  </a:lnTo>
                  <a:lnTo>
                    <a:pt x="18" y="56"/>
                  </a:lnTo>
                  <a:lnTo>
                    <a:pt x="15" y="57"/>
                  </a:lnTo>
                  <a:lnTo>
                    <a:pt x="8" y="5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52" name="Freeform 4638"/>
            <p:cNvSpPr>
              <a:spLocks/>
            </p:cNvSpPr>
            <p:nvPr/>
          </p:nvSpPr>
          <p:spPr bwMode="auto">
            <a:xfrm>
              <a:off x="9461500" y="8342313"/>
              <a:ext cx="114300" cy="92075"/>
            </a:xfrm>
            <a:custGeom>
              <a:avLst/>
              <a:gdLst>
                <a:gd name="T0" fmla="*/ 2147483647 w 73"/>
                <a:gd name="T1" fmla="*/ 2147483647 h 59"/>
                <a:gd name="T2" fmla="*/ 2147483647 w 73"/>
                <a:gd name="T3" fmla="*/ 2147483647 h 59"/>
                <a:gd name="T4" fmla="*/ 2147483647 w 73"/>
                <a:gd name="T5" fmla="*/ 2147483647 h 59"/>
                <a:gd name="T6" fmla="*/ 2147483647 w 73"/>
                <a:gd name="T7" fmla="*/ 2147483647 h 59"/>
                <a:gd name="T8" fmla="*/ 2147483647 w 73"/>
                <a:gd name="T9" fmla="*/ 2147483647 h 59"/>
                <a:gd name="T10" fmla="*/ 2147483647 w 73"/>
                <a:gd name="T11" fmla="*/ 2147483647 h 59"/>
                <a:gd name="T12" fmla="*/ 0 w 73"/>
                <a:gd name="T13" fmla="*/ 2147483647 h 59"/>
                <a:gd name="T14" fmla="*/ 0 w 73"/>
                <a:gd name="T15" fmla="*/ 2147483647 h 59"/>
                <a:gd name="T16" fmla="*/ 0 w 73"/>
                <a:gd name="T17" fmla="*/ 2147483647 h 59"/>
                <a:gd name="T18" fmla="*/ 0 w 73"/>
                <a:gd name="T19" fmla="*/ 2147483647 h 59"/>
                <a:gd name="T20" fmla="*/ 2147483647 w 73"/>
                <a:gd name="T21" fmla="*/ 2147483647 h 59"/>
                <a:gd name="T22" fmla="*/ 2147483647 w 73"/>
                <a:gd name="T23" fmla="*/ 2147483647 h 59"/>
                <a:gd name="T24" fmla="*/ 2147483647 w 73"/>
                <a:gd name="T25" fmla="*/ 2147483647 h 59"/>
                <a:gd name="T26" fmla="*/ 2147483647 w 73"/>
                <a:gd name="T27" fmla="*/ 2147483647 h 59"/>
                <a:gd name="T28" fmla="*/ 2147483647 w 73"/>
                <a:gd name="T29" fmla="*/ 2147483647 h 59"/>
                <a:gd name="T30" fmla="*/ 2147483647 w 73"/>
                <a:gd name="T31" fmla="*/ 2147483647 h 59"/>
                <a:gd name="T32" fmla="*/ 2147483647 w 73"/>
                <a:gd name="T33" fmla="*/ 0 h 59"/>
                <a:gd name="T34" fmla="*/ 2147483647 w 73"/>
                <a:gd name="T35" fmla="*/ 2147483647 h 59"/>
                <a:gd name="T36" fmla="*/ 2147483647 w 73"/>
                <a:gd name="T37" fmla="*/ 2147483647 h 59"/>
                <a:gd name="T38" fmla="*/ 2147483647 w 73"/>
                <a:gd name="T39" fmla="*/ 2147483647 h 59"/>
                <a:gd name="T40" fmla="*/ 2147483647 w 73"/>
                <a:gd name="T41" fmla="*/ 2147483647 h 59"/>
                <a:gd name="T42" fmla="*/ 2147483647 w 73"/>
                <a:gd name="T43" fmla="*/ 2147483647 h 59"/>
                <a:gd name="T44" fmla="*/ 2147483647 w 73"/>
                <a:gd name="T45" fmla="*/ 2147483647 h 59"/>
                <a:gd name="T46" fmla="*/ 2147483647 w 73"/>
                <a:gd name="T47" fmla="*/ 2147483647 h 59"/>
                <a:gd name="T48" fmla="*/ 2147483647 w 73"/>
                <a:gd name="T49" fmla="*/ 2147483647 h 59"/>
                <a:gd name="T50" fmla="*/ 2147483647 w 73"/>
                <a:gd name="T51" fmla="*/ 2147483647 h 59"/>
                <a:gd name="T52" fmla="*/ 2147483647 w 73"/>
                <a:gd name="T53" fmla="*/ 2147483647 h 59"/>
                <a:gd name="T54" fmla="*/ 2147483647 w 73"/>
                <a:gd name="T55" fmla="*/ 2147483647 h 59"/>
                <a:gd name="T56" fmla="*/ 2147483647 w 73"/>
                <a:gd name="T57" fmla="*/ 2147483647 h 59"/>
                <a:gd name="T58" fmla="*/ 2147483647 w 73"/>
                <a:gd name="T59" fmla="*/ 2147483647 h 59"/>
                <a:gd name="T60" fmla="*/ 2147483647 w 73"/>
                <a:gd name="T61" fmla="*/ 2147483647 h 59"/>
                <a:gd name="T62" fmla="*/ 2147483647 w 73"/>
                <a:gd name="T63" fmla="*/ 2147483647 h 59"/>
                <a:gd name="T64" fmla="*/ 2147483647 w 73"/>
                <a:gd name="T65" fmla="*/ 0 h 59"/>
                <a:gd name="T66" fmla="*/ 2147483647 w 73"/>
                <a:gd name="T67" fmla="*/ 0 h 59"/>
                <a:gd name="T68" fmla="*/ 2147483647 w 73"/>
                <a:gd name="T69" fmla="*/ 0 h 59"/>
                <a:gd name="T70" fmla="*/ 2147483647 w 73"/>
                <a:gd name="T71" fmla="*/ 0 h 59"/>
                <a:gd name="T72" fmla="*/ 2147483647 w 73"/>
                <a:gd name="T73" fmla="*/ 2147483647 h 59"/>
                <a:gd name="T74" fmla="*/ 2147483647 w 73"/>
                <a:gd name="T75" fmla="*/ 2147483647 h 59"/>
                <a:gd name="T76" fmla="*/ 2147483647 w 73"/>
                <a:gd name="T77" fmla="*/ 2147483647 h 59"/>
                <a:gd name="T78" fmla="*/ 2147483647 w 73"/>
                <a:gd name="T79" fmla="*/ 2147483647 h 59"/>
                <a:gd name="T80" fmla="*/ 2147483647 w 73"/>
                <a:gd name="T81" fmla="*/ 2147483647 h 59"/>
                <a:gd name="T82" fmla="*/ 2147483647 w 73"/>
                <a:gd name="T83" fmla="*/ 2147483647 h 59"/>
                <a:gd name="T84" fmla="*/ 2147483647 w 73"/>
                <a:gd name="T85" fmla="*/ 2147483647 h 59"/>
                <a:gd name="T86" fmla="*/ 2147483647 w 73"/>
                <a:gd name="T87" fmla="*/ 2147483647 h 59"/>
                <a:gd name="T88" fmla="*/ 2147483647 w 73"/>
                <a:gd name="T89" fmla="*/ 2147483647 h 59"/>
                <a:gd name="T90" fmla="*/ 2147483647 w 73"/>
                <a:gd name="T91" fmla="*/ 2147483647 h 59"/>
                <a:gd name="T92" fmla="*/ 2147483647 w 73"/>
                <a:gd name="T93" fmla="*/ 2147483647 h 59"/>
                <a:gd name="T94" fmla="*/ 2147483647 w 73"/>
                <a:gd name="T95" fmla="*/ 2147483647 h 59"/>
                <a:gd name="T96" fmla="*/ 2147483647 w 73"/>
                <a:gd name="T97" fmla="*/ 2147483647 h 59"/>
                <a:gd name="T98" fmla="*/ 2147483647 w 73"/>
                <a:gd name="T99" fmla="*/ 2147483647 h 59"/>
                <a:gd name="T100" fmla="*/ 2147483647 w 73"/>
                <a:gd name="T101" fmla="*/ 2147483647 h 59"/>
                <a:gd name="T102" fmla="*/ 2147483647 w 73"/>
                <a:gd name="T103" fmla="*/ 2147483647 h 59"/>
                <a:gd name="T104" fmla="*/ 2147483647 w 73"/>
                <a:gd name="T105" fmla="*/ 2147483647 h 59"/>
                <a:gd name="T106" fmla="*/ 2147483647 w 73"/>
                <a:gd name="T107" fmla="*/ 2147483647 h 59"/>
                <a:gd name="T108" fmla="*/ 2147483647 w 73"/>
                <a:gd name="T109" fmla="*/ 2147483647 h 59"/>
                <a:gd name="T110" fmla="*/ 2147483647 w 73"/>
                <a:gd name="T111" fmla="*/ 2147483647 h 59"/>
                <a:gd name="T112" fmla="*/ 2147483647 w 73"/>
                <a:gd name="T113" fmla="*/ 2147483647 h 59"/>
                <a:gd name="T114" fmla="*/ 2147483647 w 73"/>
                <a:gd name="T115" fmla="*/ 2147483647 h 59"/>
                <a:gd name="T116" fmla="*/ 2147483647 w 73"/>
                <a:gd name="T117" fmla="*/ 2147483647 h 59"/>
                <a:gd name="T118" fmla="*/ 2147483647 w 73"/>
                <a:gd name="T119" fmla="*/ 2147483647 h 59"/>
                <a:gd name="T120" fmla="*/ 2147483647 w 73"/>
                <a:gd name="T121" fmla="*/ 2147483647 h 59"/>
                <a:gd name="T122" fmla="*/ 2147483647 w 73"/>
                <a:gd name="T123" fmla="*/ 2147483647 h 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3"/>
                <a:gd name="T187" fmla="*/ 0 h 59"/>
                <a:gd name="T188" fmla="*/ 73 w 73"/>
                <a:gd name="T189" fmla="*/ 59 h 5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3" h="59">
                  <a:moveTo>
                    <a:pt x="8" y="59"/>
                  </a:moveTo>
                  <a:lnTo>
                    <a:pt x="6" y="57"/>
                  </a:lnTo>
                  <a:lnTo>
                    <a:pt x="5" y="56"/>
                  </a:lnTo>
                  <a:lnTo>
                    <a:pt x="3" y="54"/>
                  </a:lnTo>
                  <a:lnTo>
                    <a:pt x="3" y="52"/>
                  </a:lnTo>
                  <a:lnTo>
                    <a:pt x="1" y="50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1" y="32"/>
                  </a:lnTo>
                  <a:lnTo>
                    <a:pt x="3" y="25"/>
                  </a:lnTo>
                  <a:lnTo>
                    <a:pt x="5" y="18"/>
                  </a:lnTo>
                  <a:lnTo>
                    <a:pt x="8" y="12"/>
                  </a:lnTo>
                  <a:lnTo>
                    <a:pt x="12" y="5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7" y="3"/>
                  </a:lnTo>
                  <a:lnTo>
                    <a:pt x="30" y="5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37" y="10"/>
                  </a:lnTo>
                  <a:lnTo>
                    <a:pt x="40" y="8"/>
                  </a:lnTo>
                  <a:lnTo>
                    <a:pt x="44" y="8"/>
                  </a:lnTo>
                  <a:lnTo>
                    <a:pt x="45" y="6"/>
                  </a:lnTo>
                  <a:lnTo>
                    <a:pt x="49" y="6"/>
                  </a:lnTo>
                  <a:lnTo>
                    <a:pt x="51" y="5"/>
                  </a:lnTo>
                  <a:lnTo>
                    <a:pt x="54" y="3"/>
                  </a:lnTo>
                  <a:lnTo>
                    <a:pt x="56" y="1"/>
                  </a:lnTo>
                  <a:lnTo>
                    <a:pt x="57" y="0"/>
                  </a:lnTo>
                  <a:lnTo>
                    <a:pt x="73" y="0"/>
                  </a:lnTo>
                  <a:lnTo>
                    <a:pt x="69" y="8"/>
                  </a:lnTo>
                  <a:lnTo>
                    <a:pt x="64" y="15"/>
                  </a:lnTo>
                  <a:lnTo>
                    <a:pt x="59" y="20"/>
                  </a:lnTo>
                  <a:lnTo>
                    <a:pt x="54" y="25"/>
                  </a:lnTo>
                  <a:lnTo>
                    <a:pt x="49" y="30"/>
                  </a:lnTo>
                  <a:lnTo>
                    <a:pt x="44" y="35"/>
                  </a:lnTo>
                  <a:lnTo>
                    <a:pt x="42" y="42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4" y="44"/>
                  </a:lnTo>
                  <a:lnTo>
                    <a:pt x="30" y="47"/>
                  </a:lnTo>
                  <a:lnTo>
                    <a:pt x="27" y="49"/>
                  </a:lnTo>
                  <a:lnTo>
                    <a:pt x="25" y="52"/>
                  </a:lnTo>
                  <a:lnTo>
                    <a:pt x="22" y="54"/>
                  </a:lnTo>
                  <a:lnTo>
                    <a:pt x="18" y="56"/>
                  </a:lnTo>
                  <a:lnTo>
                    <a:pt x="15" y="57"/>
                  </a:lnTo>
                  <a:lnTo>
                    <a:pt x="8" y="59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53" name="Freeform 4639"/>
            <p:cNvSpPr>
              <a:spLocks/>
            </p:cNvSpPr>
            <p:nvPr/>
          </p:nvSpPr>
          <p:spPr bwMode="auto">
            <a:xfrm>
              <a:off x="9625013" y="7516813"/>
              <a:ext cx="3175" cy="15875"/>
            </a:xfrm>
            <a:custGeom>
              <a:avLst/>
              <a:gdLst>
                <a:gd name="T0" fmla="*/ 0 w 2"/>
                <a:gd name="T1" fmla="*/ 2147483647 h 10"/>
                <a:gd name="T2" fmla="*/ 0 w 2"/>
                <a:gd name="T3" fmla="*/ 2147483647 h 10"/>
                <a:gd name="T4" fmla="*/ 2147483647 w 2"/>
                <a:gd name="T5" fmla="*/ 2147483647 h 10"/>
                <a:gd name="T6" fmla="*/ 2147483647 w 2"/>
                <a:gd name="T7" fmla="*/ 2147483647 h 10"/>
                <a:gd name="T8" fmla="*/ 2147483647 w 2"/>
                <a:gd name="T9" fmla="*/ 2147483647 h 10"/>
                <a:gd name="T10" fmla="*/ 2147483647 w 2"/>
                <a:gd name="T11" fmla="*/ 2147483647 h 10"/>
                <a:gd name="T12" fmla="*/ 2147483647 w 2"/>
                <a:gd name="T13" fmla="*/ 2147483647 h 10"/>
                <a:gd name="T14" fmla="*/ 2147483647 w 2"/>
                <a:gd name="T15" fmla="*/ 2147483647 h 10"/>
                <a:gd name="T16" fmla="*/ 2147483647 w 2"/>
                <a:gd name="T17" fmla="*/ 0 h 10"/>
                <a:gd name="T18" fmla="*/ 2147483647 w 2"/>
                <a:gd name="T19" fmla="*/ 0 h 10"/>
                <a:gd name="T20" fmla="*/ 2147483647 w 2"/>
                <a:gd name="T21" fmla="*/ 2147483647 h 10"/>
                <a:gd name="T22" fmla="*/ 2147483647 w 2"/>
                <a:gd name="T23" fmla="*/ 2147483647 h 10"/>
                <a:gd name="T24" fmla="*/ 0 w 2"/>
                <a:gd name="T25" fmla="*/ 2147483647 h 10"/>
                <a:gd name="T26" fmla="*/ 0 w 2"/>
                <a:gd name="T27" fmla="*/ 2147483647 h 10"/>
                <a:gd name="T28" fmla="*/ 0 w 2"/>
                <a:gd name="T29" fmla="*/ 2147483647 h 10"/>
                <a:gd name="T30" fmla="*/ 0 w 2"/>
                <a:gd name="T31" fmla="*/ 2147483647 h 10"/>
                <a:gd name="T32" fmla="*/ 0 w 2"/>
                <a:gd name="T33" fmla="*/ 2147483647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"/>
                <a:gd name="T52" fmla="*/ 0 h 10"/>
                <a:gd name="T53" fmla="*/ 2 w 2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" h="10">
                  <a:moveTo>
                    <a:pt x="0" y="10"/>
                  </a:moveTo>
                  <a:lnTo>
                    <a:pt x="0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54" name="Freeform 4640"/>
            <p:cNvSpPr>
              <a:spLocks/>
            </p:cNvSpPr>
            <p:nvPr/>
          </p:nvSpPr>
          <p:spPr bwMode="auto">
            <a:xfrm>
              <a:off x="9625013" y="7516813"/>
              <a:ext cx="3175" cy="15875"/>
            </a:xfrm>
            <a:custGeom>
              <a:avLst/>
              <a:gdLst>
                <a:gd name="T0" fmla="*/ 0 w 2"/>
                <a:gd name="T1" fmla="*/ 2147483647 h 10"/>
                <a:gd name="T2" fmla="*/ 0 w 2"/>
                <a:gd name="T3" fmla="*/ 2147483647 h 10"/>
                <a:gd name="T4" fmla="*/ 2147483647 w 2"/>
                <a:gd name="T5" fmla="*/ 2147483647 h 10"/>
                <a:gd name="T6" fmla="*/ 2147483647 w 2"/>
                <a:gd name="T7" fmla="*/ 2147483647 h 10"/>
                <a:gd name="T8" fmla="*/ 2147483647 w 2"/>
                <a:gd name="T9" fmla="*/ 2147483647 h 10"/>
                <a:gd name="T10" fmla="*/ 2147483647 w 2"/>
                <a:gd name="T11" fmla="*/ 2147483647 h 10"/>
                <a:gd name="T12" fmla="*/ 2147483647 w 2"/>
                <a:gd name="T13" fmla="*/ 2147483647 h 10"/>
                <a:gd name="T14" fmla="*/ 2147483647 w 2"/>
                <a:gd name="T15" fmla="*/ 2147483647 h 10"/>
                <a:gd name="T16" fmla="*/ 2147483647 w 2"/>
                <a:gd name="T17" fmla="*/ 0 h 10"/>
                <a:gd name="T18" fmla="*/ 2147483647 w 2"/>
                <a:gd name="T19" fmla="*/ 0 h 10"/>
                <a:gd name="T20" fmla="*/ 2147483647 w 2"/>
                <a:gd name="T21" fmla="*/ 2147483647 h 10"/>
                <a:gd name="T22" fmla="*/ 2147483647 w 2"/>
                <a:gd name="T23" fmla="*/ 2147483647 h 10"/>
                <a:gd name="T24" fmla="*/ 0 w 2"/>
                <a:gd name="T25" fmla="*/ 2147483647 h 10"/>
                <a:gd name="T26" fmla="*/ 0 w 2"/>
                <a:gd name="T27" fmla="*/ 2147483647 h 10"/>
                <a:gd name="T28" fmla="*/ 0 w 2"/>
                <a:gd name="T29" fmla="*/ 2147483647 h 10"/>
                <a:gd name="T30" fmla="*/ 0 w 2"/>
                <a:gd name="T31" fmla="*/ 2147483647 h 10"/>
                <a:gd name="T32" fmla="*/ 0 w 2"/>
                <a:gd name="T33" fmla="*/ 2147483647 h 10"/>
                <a:gd name="T34" fmla="*/ 0 w 2"/>
                <a:gd name="T35" fmla="*/ 2147483647 h 10"/>
                <a:gd name="T36" fmla="*/ 0 w 2"/>
                <a:gd name="T37" fmla="*/ 2147483647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0"/>
                <a:gd name="T59" fmla="*/ 2 w 2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0">
                  <a:moveTo>
                    <a:pt x="0" y="10"/>
                  </a:moveTo>
                  <a:lnTo>
                    <a:pt x="0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55" name="Freeform 4641"/>
            <p:cNvSpPr>
              <a:spLocks/>
            </p:cNvSpPr>
            <p:nvPr/>
          </p:nvSpPr>
          <p:spPr bwMode="auto">
            <a:xfrm>
              <a:off x="9547225" y="7431088"/>
              <a:ext cx="12700" cy="14287"/>
            </a:xfrm>
            <a:custGeom>
              <a:avLst/>
              <a:gdLst>
                <a:gd name="T0" fmla="*/ 2147483647 w 8"/>
                <a:gd name="T1" fmla="*/ 2147483647 h 10"/>
                <a:gd name="T2" fmla="*/ 2147483647 w 8"/>
                <a:gd name="T3" fmla="*/ 0 h 10"/>
                <a:gd name="T4" fmla="*/ 2147483647 w 8"/>
                <a:gd name="T5" fmla="*/ 0 h 10"/>
                <a:gd name="T6" fmla="*/ 2147483647 w 8"/>
                <a:gd name="T7" fmla="*/ 0 h 10"/>
                <a:gd name="T8" fmla="*/ 2147483647 w 8"/>
                <a:gd name="T9" fmla="*/ 2147483647 h 10"/>
                <a:gd name="T10" fmla="*/ 2147483647 w 8"/>
                <a:gd name="T11" fmla="*/ 2147483647 h 10"/>
                <a:gd name="T12" fmla="*/ 2147483647 w 8"/>
                <a:gd name="T13" fmla="*/ 2147483647 h 10"/>
                <a:gd name="T14" fmla="*/ 0 w 8"/>
                <a:gd name="T15" fmla="*/ 2147483647 h 10"/>
                <a:gd name="T16" fmla="*/ 0 w 8"/>
                <a:gd name="T17" fmla="*/ 2147483647 h 10"/>
                <a:gd name="T18" fmla="*/ 0 w 8"/>
                <a:gd name="T19" fmla="*/ 2147483647 h 10"/>
                <a:gd name="T20" fmla="*/ 0 w 8"/>
                <a:gd name="T21" fmla="*/ 2147483647 h 10"/>
                <a:gd name="T22" fmla="*/ 0 w 8"/>
                <a:gd name="T23" fmla="*/ 2147483647 h 10"/>
                <a:gd name="T24" fmla="*/ 2147483647 w 8"/>
                <a:gd name="T25" fmla="*/ 2147483647 h 10"/>
                <a:gd name="T26" fmla="*/ 2147483647 w 8"/>
                <a:gd name="T27" fmla="*/ 2147483647 h 10"/>
                <a:gd name="T28" fmla="*/ 2147483647 w 8"/>
                <a:gd name="T29" fmla="*/ 2147483647 h 10"/>
                <a:gd name="T30" fmla="*/ 2147483647 w 8"/>
                <a:gd name="T31" fmla="*/ 2147483647 h 10"/>
                <a:gd name="T32" fmla="*/ 2147483647 w 8"/>
                <a:gd name="T33" fmla="*/ 2147483647 h 10"/>
                <a:gd name="T34" fmla="*/ 2147483647 w 8"/>
                <a:gd name="T35" fmla="*/ 2147483647 h 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10"/>
                <a:gd name="T56" fmla="*/ 8 w 8"/>
                <a:gd name="T57" fmla="*/ 10 h 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10">
                  <a:moveTo>
                    <a:pt x="8" y="10"/>
                  </a:move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56" name="Freeform 4642"/>
            <p:cNvSpPr>
              <a:spLocks/>
            </p:cNvSpPr>
            <p:nvPr/>
          </p:nvSpPr>
          <p:spPr bwMode="auto">
            <a:xfrm>
              <a:off x="9547225" y="7431088"/>
              <a:ext cx="12700" cy="14287"/>
            </a:xfrm>
            <a:custGeom>
              <a:avLst/>
              <a:gdLst>
                <a:gd name="T0" fmla="*/ 2147483647 w 8"/>
                <a:gd name="T1" fmla="*/ 2147483647 h 10"/>
                <a:gd name="T2" fmla="*/ 2147483647 w 8"/>
                <a:gd name="T3" fmla="*/ 0 h 10"/>
                <a:gd name="T4" fmla="*/ 2147483647 w 8"/>
                <a:gd name="T5" fmla="*/ 0 h 10"/>
                <a:gd name="T6" fmla="*/ 2147483647 w 8"/>
                <a:gd name="T7" fmla="*/ 0 h 10"/>
                <a:gd name="T8" fmla="*/ 2147483647 w 8"/>
                <a:gd name="T9" fmla="*/ 0 h 10"/>
                <a:gd name="T10" fmla="*/ 2147483647 w 8"/>
                <a:gd name="T11" fmla="*/ 2147483647 h 10"/>
                <a:gd name="T12" fmla="*/ 2147483647 w 8"/>
                <a:gd name="T13" fmla="*/ 2147483647 h 10"/>
                <a:gd name="T14" fmla="*/ 2147483647 w 8"/>
                <a:gd name="T15" fmla="*/ 2147483647 h 10"/>
                <a:gd name="T16" fmla="*/ 0 w 8"/>
                <a:gd name="T17" fmla="*/ 2147483647 h 10"/>
                <a:gd name="T18" fmla="*/ 0 w 8"/>
                <a:gd name="T19" fmla="*/ 2147483647 h 10"/>
                <a:gd name="T20" fmla="*/ 0 w 8"/>
                <a:gd name="T21" fmla="*/ 2147483647 h 10"/>
                <a:gd name="T22" fmla="*/ 0 w 8"/>
                <a:gd name="T23" fmla="*/ 2147483647 h 10"/>
                <a:gd name="T24" fmla="*/ 0 w 8"/>
                <a:gd name="T25" fmla="*/ 2147483647 h 10"/>
                <a:gd name="T26" fmla="*/ 2147483647 w 8"/>
                <a:gd name="T27" fmla="*/ 2147483647 h 10"/>
                <a:gd name="T28" fmla="*/ 2147483647 w 8"/>
                <a:gd name="T29" fmla="*/ 2147483647 h 10"/>
                <a:gd name="T30" fmla="*/ 2147483647 w 8"/>
                <a:gd name="T31" fmla="*/ 2147483647 h 10"/>
                <a:gd name="T32" fmla="*/ 2147483647 w 8"/>
                <a:gd name="T33" fmla="*/ 2147483647 h 10"/>
                <a:gd name="T34" fmla="*/ 2147483647 w 8"/>
                <a:gd name="T35" fmla="*/ 2147483647 h 10"/>
                <a:gd name="T36" fmla="*/ 2147483647 w 8"/>
                <a:gd name="T37" fmla="*/ 2147483647 h 10"/>
                <a:gd name="T38" fmla="*/ 2147483647 w 8"/>
                <a:gd name="T39" fmla="*/ 2147483647 h 10"/>
                <a:gd name="T40" fmla="*/ 2147483647 w 8"/>
                <a:gd name="T41" fmla="*/ 2147483647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"/>
                <a:gd name="T64" fmla="*/ 0 h 10"/>
                <a:gd name="T65" fmla="*/ 8 w 8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" h="10">
                  <a:moveTo>
                    <a:pt x="8" y="10"/>
                  </a:move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8" y="1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57" name="Freeform 4643"/>
            <p:cNvSpPr>
              <a:spLocks/>
            </p:cNvSpPr>
            <p:nvPr/>
          </p:nvSpPr>
          <p:spPr bwMode="auto">
            <a:xfrm>
              <a:off x="9564688" y="7335838"/>
              <a:ext cx="4762" cy="11112"/>
            </a:xfrm>
            <a:custGeom>
              <a:avLst/>
              <a:gdLst>
                <a:gd name="T0" fmla="*/ 0 w 5"/>
                <a:gd name="T1" fmla="*/ 2147483647 h 7"/>
                <a:gd name="T2" fmla="*/ 0 w 5"/>
                <a:gd name="T3" fmla="*/ 2147483647 h 7"/>
                <a:gd name="T4" fmla="*/ 2147483647 w 5"/>
                <a:gd name="T5" fmla="*/ 2147483647 h 7"/>
                <a:gd name="T6" fmla="*/ 2147483647 w 5"/>
                <a:gd name="T7" fmla="*/ 2147483647 h 7"/>
                <a:gd name="T8" fmla="*/ 2147483647 w 5"/>
                <a:gd name="T9" fmla="*/ 2147483647 h 7"/>
                <a:gd name="T10" fmla="*/ 2147483647 w 5"/>
                <a:gd name="T11" fmla="*/ 2147483647 h 7"/>
                <a:gd name="T12" fmla="*/ 2147483647 w 5"/>
                <a:gd name="T13" fmla="*/ 2147483647 h 7"/>
                <a:gd name="T14" fmla="*/ 2147483647 w 5"/>
                <a:gd name="T15" fmla="*/ 2147483647 h 7"/>
                <a:gd name="T16" fmla="*/ 2147483647 w 5"/>
                <a:gd name="T17" fmla="*/ 0 h 7"/>
                <a:gd name="T18" fmla="*/ 0 w 5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7"/>
                <a:gd name="T32" fmla="*/ 5 w 5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7">
                  <a:moveTo>
                    <a:pt x="0" y="7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58" name="Freeform 4644"/>
            <p:cNvSpPr>
              <a:spLocks/>
            </p:cNvSpPr>
            <p:nvPr/>
          </p:nvSpPr>
          <p:spPr bwMode="auto">
            <a:xfrm>
              <a:off x="9564688" y="7335838"/>
              <a:ext cx="4762" cy="11112"/>
            </a:xfrm>
            <a:custGeom>
              <a:avLst/>
              <a:gdLst>
                <a:gd name="T0" fmla="*/ 0 w 5"/>
                <a:gd name="T1" fmla="*/ 2147483647 h 7"/>
                <a:gd name="T2" fmla="*/ 0 w 5"/>
                <a:gd name="T3" fmla="*/ 2147483647 h 7"/>
                <a:gd name="T4" fmla="*/ 2147483647 w 5"/>
                <a:gd name="T5" fmla="*/ 2147483647 h 7"/>
                <a:gd name="T6" fmla="*/ 2147483647 w 5"/>
                <a:gd name="T7" fmla="*/ 2147483647 h 7"/>
                <a:gd name="T8" fmla="*/ 2147483647 w 5"/>
                <a:gd name="T9" fmla="*/ 2147483647 h 7"/>
                <a:gd name="T10" fmla="*/ 2147483647 w 5"/>
                <a:gd name="T11" fmla="*/ 2147483647 h 7"/>
                <a:gd name="T12" fmla="*/ 2147483647 w 5"/>
                <a:gd name="T13" fmla="*/ 2147483647 h 7"/>
                <a:gd name="T14" fmla="*/ 2147483647 w 5"/>
                <a:gd name="T15" fmla="*/ 2147483647 h 7"/>
                <a:gd name="T16" fmla="*/ 2147483647 w 5"/>
                <a:gd name="T17" fmla="*/ 0 h 7"/>
                <a:gd name="T18" fmla="*/ 2147483647 w 5"/>
                <a:gd name="T19" fmla="*/ 0 h 7"/>
                <a:gd name="T20" fmla="*/ 0 w 5"/>
                <a:gd name="T21" fmla="*/ 2147483647 h 7"/>
                <a:gd name="T22" fmla="*/ 0 w 5"/>
                <a:gd name="T23" fmla="*/ 2147483647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"/>
                <a:gd name="T37" fmla="*/ 0 h 7"/>
                <a:gd name="T38" fmla="*/ 5 w 5"/>
                <a:gd name="T39" fmla="*/ 7 h 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" h="7">
                  <a:moveTo>
                    <a:pt x="0" y="7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0" y="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59" name="Freeform 4645"/>
            <p:cNvSpPr>
              <a:spLocks/>
            </p:cNvSpPr>
            <p:nvPr/>
          </p:nvSpPr>
          <p:spPr bwMode="auto">
            <a:xfrm>
              <a:off x="9372600" y="7337425"/>
              <a:ext cx="46038" cy="26988"/>
            </a:xfrm>
            <a:custGeom>
              <a:avLst/>
              <a:gdLst>
                <a:gd name="T0" fmla="*/ 2147483647 w 29"/>
                <a:gd name="T1" fmla="*/ 2147483647 h 17"/>
                <a:gd name="T2" fmla="*/ 2147483647 w 29"/>
                <a:gd name="T3" fmla="*/ 2147483647 h 17"/>
                <a:gd name="T4" fmla="*/ 2147483647 w 29"/>
                <a:gd name="T5" fmla="*/ 2147483647 h 17"/>
                <a:gd name="T6" fmla="*/ 2147483647 w 29"/>
                <a:gd name="T7" fmla="*/ 2147483647 h 17"/>
                <a:gd name="T8" fmla="*/ 2147483647 w 29"/>
                <a:gd name="T9" fmla="*/ 2147483647 h 17"/>
                <a:gd name="T10" fmla="*/ 2147483647 w 29"/>
                <a:gd name="T11" fmla="*/ 2147483647 h 17"/>
                <a:gd name="T12" fmla="*/ 2147483647 w 29"/>
                <a:gd name="T13" fmla="*/ 2147483647 h 17"/>
                <a:gd name="T14" fmla="*/ 2147483647 w 29"/>
                <a:gd name="T15" fmla="*/ 2147483647 h 17"/>
                <a:gd name="T16" fmla="*/ 2147483647 w 29"/>
                <a:gd name="T17" fmla="*/ 2147483647 h 17"/>
                <a:gd name="T18" fmla="*/ 2147483647 w 29"/>
                <a:gd name="T19" fmla="*/ 2147483647 h 17"/>
                <a:gd name="T20" fmla="*/ 2147483647 w 29"/>
                <a:gd name="T21" fmla="*/ 2147483647 h 17"/>
                <a:gd name="T22" fmla="*/ 2147483647 w 29"/>
                <a:gd name="T23" fmla="*/ 2147483647 h 17"/>
                <a:gd name="T24" fmla="*/ 2147483647 w 29"/>
                <a:gd name="T25" fmla="*/ 0 h 17"/>
                <a:gd name="T26" fmla="*/ 2147483647 w 29"/>
                <a:gd name="T27" fmla="*/ 0 h 17"/>
                <a:gd name="T28" fmla="*/ 2147483647 w 29"/>
                <a:gd name="T29" fmla="*/ 0 h 17"/>
                <a:gd name="T30" fmla="*/ 2147483647 w 29"/>
                <a:gd name="T31" fmla="*/ 0 h 17"/>
                <a:gd name="T32" fmla="*/ 2147483647 w 29"/>
                <a:gd name="T33" fmla="*/ 0 h 17"/>
                <a:gd name="T34" fmla="*/ 2147483647 w 29"/>
                <a:gd name="T35" fmla="*/ 0 h 17"/>
                <a:gd name="T36" fmla="*/ 2147483647 w 29"/>
                <a:gd name="T37" fmla="*/ 2147483647 h 17"/>
                <a:gd name="T38" fmla="*/ 2147483647 w 29"/>
                <a:gd name="T39" fmla="*/ 2147483647 h 17"/>
                <a:gd name="T40" fmla="*/ 2147483647 w 29"/>
                <a:gd name="T41" fmla="*/ 2147483647 h 17"/>
                <a:gd name="T42" fmla="*/ 2147483647 w 29"/>
                <a:gd name="T43" fmla="*/ 2147483647 h 17"/>
                <a:gd name="T44" fmla="*/ 2147483647 w 29"/>
                <a:gd name="T45" fmla="*/ 2147483647 h 17"/>
                <a:gd name="T46" fmla="*/ 2147483647 w 29"/>
                <a:gd name="T47" fmla="*/ 2147483647 h 17"/>
                <a:gd name="T48" fmla="*/ 0 w 29"/>
                <a:gd name="T49" fmla="*/ 2147483647 h 17"/>
                <a:gd name="T50" fmla="*/ 2147483647 w 29"/>
                <a:gd name="T51" fmla="*/ 2147483647 h 17"/>
                <a:gd name="T52" fmla="*/ 2147483647 w 29"/>
                <a:gd name="T53" fmla="*/ 2147483647 h 17"/>
                <a:gd name="T54" fmla="*/ 2147483647 w 29"/>
                <a:gd name="T55" fmla="*/ 2147483647 h 17"/>
                <a:gd name="T56" fmla="*/ 2147483647 w 29"/>
                <a:gd name="T57" fmla="*/ 2147483647 h 17"/>
                <a:gd name="T58" fmla="*/ 2147483647 w 29"/>
                <a:gd name="T59" fmla="*/ 2147483647 h 17"/>
                <a:gd name="T60" fmla="*/ 2147483647 w 29"/>
                <a:gd name="T61" fmla="*/ 2147483647 h 17"/>
                <a:gd name="T62" fmla="*/ 2147483647 w 29"/>
                <a:gd name="T63" fmla="*/ 2147483647 h 17"/>
                <a:gd name="T64" fmla="*/ 2147483647 w 29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"/>
                <a:gd name="T100" fmla="*/ 0 h 17"/>
                <a:gd name="T101" fmla="*/ 29 w 29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" h="17">
                  <a:moveTo>
                    <a:pt x="18" y="17"/>
                  </a:moveTo>
                  <a:lnTo>
                    <a:pt x="22" y="17"/>
                  </a:lnTo>
                  <a:lnTo>
                    <a:pt x="23" y="16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7" y="4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8" y="2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11"/>
                  </a:lnTo>
                  <a:lnTo>
                    <a:pt x="7" y="12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5" y="16"/>
                  </a:lnTo>
                  <a:lnTo>
                    <a:pt x="17" y="17"/>
                  </a:lnTo>
                  <a:lnTo>
                    <a:pt x="18" y="1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60" name="Freeform 4646"/>
            <p:cNvSpPr>
              <a:spLocks/>
            </p:cNvSpPr>
            <p:nvPr/>
          </p:nvSpPr>
          <p:spPr bwMode="auto">
            <a:xfrm>
              <a:off x="9372600" y="7337425"/>
              <a:ext cx="46038" cy="26988"/>
            </a:xfrm>
            <a:custGeom>
              <a:avLst/>
              <a:gdLst>
                <a:gd name="T0" fmla="*/ 2147483647 w 29"/>
                <a:gd name="T1" fmla="*/ 2147483647 h 17"/>
                <a:gd name="T2" fmla="*/ 2147483647 w 29"/>
                <a:gd name="T3" fmla="*/ 2147483647 h 17"/>
                <a:gd name="T4" fmla="*/ 2147483647 w 29"/>
                <a:gd name="T5" fmla="*/ 2147483647 h 17"/>
                <a:gd name="T6" fmla="*/ 2147483647 w 29"/>
                <a:gd name="T7" fmla="*/ 2147483647 h 17"/>
                <a:gd name="T8" fmla="*/ 2147483647 w 29"/>
                <a:gd name="T9" fmla="*/ 2147483647 h 17"/>
                <a:gd name="T10" fmla="*/ 2147483647 w 29"/>
                <a:gd name="T11" fmla="*/ 2147483647 h 17"/>
                <a:gd name="T12" fmla="*/ 2147483647 w 29"/>
                <a:gd name="T13" fmla="*/ 2147483647 h 17"/>
                <a:gd name="T14" fmla="*/ 2147483647 w 29"/>
                <a:gd name="T15" fmla="*/ 2147483647 h 17"/>
                <a:gd name="T16" fmla="*/ 2147483647 w 29"/>
                <a:gd name="T17" fmla="*/ 2147483647 h 17"/>
                <a:gd name="T18" fmla="*/ 2147483647 w 29"/>
                <a:gd name="T19" fmla="*/ 2147483647 h 17"/>
                <a:gd name="T20" fmla="*/ 2147483647 w 29"/>
                <a:gd name="T21" fmla="*/ 2147483647 h 17"/>
                <a:gd name="T22" fmla="*/ 2147483647 w 29"/>
                <a:gd name="T23" fmla="*/ 2147483647 h 17"/>
                <a:gd name="T24" fmla="*/ 2147483647 w 29"/>
                <a:gd name="T25" fmla="*/ 0 h 17"/>
                <a:gd name="T26" fmla="*/ 2147483647 w 29"/>
                <a:gd name="T27" fmla="*/ 0 h 17"/>
                <a:gd name="T28" fmla="*/ 2147483647 w 29"/>
                <a:gd name="T29" fmla="*/ 0 h 17"/>
                <a:gd name="T30" fmla="*/ 2147483647 w 29"/>
                <a:gd name="T31" fmla="*/ 0 h 17"/>
                <a:gd name="T32" fmla="*/ 2147483647 w 29"/>
                <a:gd name="T33" fmla="*/ 0 h 17"/>
                <a:gd name="T34" fmla="*/ 2147483647 w 29"/>
                <a:gd name="T35" fmla="*/ 0 h 17"/>
                <a:gd name="T36" fmla="*/ 2147483647 w 29"/>
                <a:gd name="T37" fmla="*/ 2147483647 h 17"/>
                <a:gd name="T38" fmla="*/ 2147483647 w 29"/>
                <a:gd name="T39" fmla="*/ 2147483647 h 17"/>
                <a:gd name="T40" fmla="*/ 2147483647 w 29"/>
                <a:gd name="T41" fmla="*/ 2147483647 h 17"/>
                <a:gd name="T42" fmla="*/ 2147483647 w 29"/>
                <a:gd name="T43" fmla="*/ 2147483647 h 17"/>
                <a:gd name="T44" fmla="*/ 2147483647 w 29"/>
                <a:gd name="T45" fmla="*/ 2147483647 h 17"/>
                <a:gd name="T46" fmla="*/ 2147483647 w 29"/>
                <a:gd name="T47" fmla="*/ 2147483647 h 17"/>
                <a:gd name="T48" fmla="*/ 0 w 29"/>
                <a:gd name="T49" fmla="*/ 2147483647 h 17"/>
                <a:gd name="T50" fmla="*/ 2147483647 w 29"/>
                <a:gd name="T51" fmla="*/ 2147483647 h 17"/>
                <a:gd name="T52" fmla="*/ 2147483647 w 29"/>
                <a:gd name="T53" fmla="*/ 2147483647 h 17"/>
                <a:gd name="T54" fmla="*/ 2147483647 w 29"/>
                <a:gd name="T55" fmla="*/ 2147483647 h 17"/>
                <a:gd name="T56" fmla="*/ 2147483647 w 29"/>
                <a:gd name="T57" fmla="*/ 2147483647 h 17"/>
                <a:gd name="T58" fmla="*/ 2147483647 w 29"/>
                <a:gd name="T59" fmla="*/ 2147483647 h 17"/>
                <a:gd name="T60" fmla="*/ 2147483647 w 29"/>
                <a:gd name="T61" fmla="*/ 2147483647 h 17"/>
                <a:gd name="T62" fmla="*/ 2147483647 w 29"/>
                <a:gd name="T63" fmla="*/ 2147483647 h 17"/>
                <a:gd name="T64" fmla="*/ 2147483647 w 29"/>
                <a:gd name="T65" fmla="*/ 2147483647 h 17"/>
                <a:gd name="T66" fmla="*/ 2147483647 w 29"/>
                <a:gd name="T67" fmla="*/ 2147483647 h 17"/>
                <a:gd name="T68" fmla="*/ 2147483647 w 29"/>
                <a:gd name="T69" fmla="*/ 2147483647 h 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"/>
                <a:gd name="T106" fmla="*/ 0 h 17"/>
                <a:gd name="T107" fmla="*/ 29 w 29"/>
                <a:gd name="T108" fmla="*/ 17 h 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" h="17">
                  <a:moveTo>
                    <a:pt x="18" y="17"/>
                  </a:moveTo>
                  <a:lnTo>
                    <a:pt x="22" y="17"/>
                  </a:lnTo>
                  <a:lnTo>
                    <a:pt x="23" y="16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7" y="4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8" y="2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11"/>
                  </a:lnTo>
                  <a:lnTo>
                    <a:pt x="7" y="12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5" y="16"/>
                  </a:lnTo>
                  <a:lnTo>
                    <a:pt x="17" y="17"/>
                  </a:lnTo>
                  <a:lnTo>
                    <a:pt x="18" y="1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61" name="Freeform 4647"/>
            <p:cNvSpPr>
              <a:spLocks/>
            </p:cNvSpPr>
            <p:nvPr/>
          </p:nvSpPr>
          <p:spPr bwMode="auto">
            <a:xfrm>
              <a:off x="8785225" y="7931150"/>
              <a:ext cx="4763" cy="15875"/>
            </a:xfrm>
            <a:custGeom>
              <a:avLst/>
              <a:gdLst>
                <a:gd name="T0" fmla="*/ 0 w 4"/>
                <a:gd name="T1" fmla="*/ 0 h 10"/>
                <a:gd name="T2" fmla="*/ 2147483647 w 4"/>
                <a:gd name="T3" fmla="*/ 0 h 10"/>
                <a:gd name="T4" fmla="*/ 2147483647 w 4"/>
                <a:gd name="T5" fmla="*/ 2147483647 h 10"/>
                <a:gd name="T6" fmla="*/ 0 w 4"/>
                <a:gd name="T7" fmla="*/ 2147483647 h 10"/>
                <a:gd name="T8" fmla="*/ 0 w 4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0"/>
                <a:gd name="T17" fmla="*/ 4 w 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0">
                  <a:moveTo>
                    <a:pt x="0" y="0"/>
                  </a:moveTo>
                  <a:lnTo>
                    <a:pt x="4" y="0"/>
                  </a:lnTo>
                  <a:lnTo>
                    <a:pt x="4" y="7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62" name="Freeform 4648"/>
            <p:cNvSpPr>
              <a:spLocks/>
            </p:cNvSpPr>
            <p:nvPr/>
          </p:nvSpPr>
          <p:spPr bwMode="auto">
            <a:xfrm>
              <a:off x="8785225" y="7931150"/>
              <a:ext cx="4763" cy="15875"/>
            </a:xfrm>
            <a:custGeom>
              <a:avLst/>
              <a:gdLst>
                <a:gd name="T0" fmla="*/ 0 w 4"/>
                <a:gd name="T1" fmla="*/ 0 h 10"/>
                <a:gd name="T2" fmla="*/ 2147483647 w 4"/>
                <a:gd name="T3" fmla="*/ 0 h 10"/>
                <a:gd name="T4" fmla="*/ 2147483647 w 4"/>
                <a:gd name="T5" fmla="*/ 2147483647 h 10"/>
                <a:gd name="T6" fmla="*/ 0 w 4"/>
                <a:gd name="T7" fmla="*/ 2147483647 h 10"/>
                <a:gd name="T8" fmla="*/ 0 w 4"/>
                <a:gd name="T9" fmla="*/ 0 h 10"/>
                <a:gd name="T10" fmla="*/ 0 w 4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0"/>
                <a:gd name="T20" fmla="*/ 4 w 4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0">
                  <a:moveTo>
                    <a:pt x="0" y="0"/>
                  </a:moveTo>
                  <a:lnTo>
                    <a:pt x="4" y="0"/>
                  </a:lnTo>
                  <a:lnTo>
                    <a:pt x="4" y="7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63" name="Freeform 4649"/>
            <p:cNvSpPr>
              <a:spLocks/>
            </p:cNvSpPr>
            <p:nvPr/>
          </p:nvSpPr>
          <p:spPr bwMode="auto">
            <a:xfrm>
              <a:off x="9939338" y="8532813"/>
              <a:ext cx="26987" cy="19050"/>
            </a:xfrm>
            <a:custGeom>
              <a:avLst/>
              <a:gdLst>
                <a:gd name="T0" fmla="*/ 0 w 17"/>
                <a:gd name="T1" fmla="*/ 2147483647 h 12"/>
                <a:gd name="T2" fmla="*/ 0 w 17"/>
                <a:gd name="T3" fmla="*/ 2147483647 h 12"/>
                <a:gd name="T4" fmla="*/ 2147483647 w 17"/>
                <a:gd name="T5" fmla="*/ 2147483647 h 12"/>
                <a:gd name="T6" fmla="*/ 2147483647 w 17"/>
                <a:gd name="T7" fmla="*/ 2147483647 h 12"/>
                <a:gd name="T8" fmla="*/ 2147483647 w 17"/>
                <a:gd name="T9" fmla="*/ 2147483647 h 12"/>
                <a:gd name="T10" fmla="*/ 2147483647 w 17"/>
                <a:gd name="T11" fmla="*/ 2147483647 h 12"/>
                <a:gd name="T12" fmla="*/ 2147483647 w 17"/>
                <a:gd name="T13" fmla="*/ 2147483647 h 12"/>
                <a:gd name="T14" fmla="*/ 2147483647 w 17"/>
                <a:gd name="T15" fmla="*/ 0 h 12"/>
                <a:gd name="T16" fmla="*/ 2147483647 w 17"/>
                <a:gd name="T17" fmla="*/ 0 h 12"/>
                <a:gd name="T18" fmla="*/ 2147483647 w 17"/>
                <a:gd name="T19" fmla="*/ 2147483647 h 12"/>
                <a:gd name="T20" fmla="*/ 2147483647 w 17"/>
                <a:gd name="T21" fmla="*/ 2147483647 h 12"/>
                <a:gd name="T22" fmla="*/ 2147483647 w 17"/>
                <a:gd name="T23" fmla="*/ 2147483647 h 12"/>
                <a:gd name="T24" fmla="*/ 2147483647 w 17"/>
                <a:gd name="T25" fmla="*/ 2147483647 h 12"/>
                <a:gd name="T26" fmla="*/ 2147483647 w 17"/>
                <a:gd name="T27" fmla="*/ 2147483647 h 12"/>
                <a:gd name="T28" fmla="*/ 2147483647 w 17"/>
                <a:gd name="T29" fmla="*/ 2147483647 h 12"/>
                <a:gd name="T30" fmla="*/ 2147483647 w 17"/>
                <a:gd name="T31" fmla="*/ 2147483647 h 12"/>
                <a:gd name="T32" fmla="*/ 2147483647 w 17"/>
                <a:gd name="T33" fmla="*/ 2147483647 h 12"/>
                <a:gd name="T34" fmla="*/ 0 w 17"/>
                <a:gd name="T35" fmla="*/ 2147483647 h 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2"/>
                <a:gd name="T56" fmla="*/ 17 w 17"/>
                <a:gd name="T57" fmla="*/ 12 h 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2">
                  <a:moveTo>
                    <a:pt x="0" y="12"/>
                  </a:moveTo>
                  <a:lnTo>
                    <a:pt x="0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64" name="Freeform 4650"/>
            <p:cNvSpPr>
              <a:spLocks/>
            </p:cNvSpPr>
            <p:nvPr/>
          </p:nvSpPr>
          <p:spPr bwMode="auto">
            <a:xfrm>
              <a:off x="9939338" y="8532813"/>
              <a:ext cx="26987" cy="19050"/>
            </a:xfrm>
            <a:custGeom>
              <a:avLst/>
              <a:gdLst>
                <a:gd name="T0" fmla="*/ 0 w 17"/>
                <a:gd name="T1" fmla="*/ 2147483647 h 12"/>
                <a:gd name="T2" fmla="*/ 0 w 17"/>
                <a:gd name="T3" fmla="*/ 2147483647 h 12"/>
                <a:gd name="T4" fmla="*/ 2147483647 w 17"/>
                <a:gd name="T5" fmla="*/ 2147483647 h 12"/>
                <a:gd name="T6" fmla="*/ 2147483647 w 17"/>
                <a:gd name="T7" fmla="*/ 2147483647 h 12"/>
                <a:gd name="T8" fmla="*/ 2147483647 w 17"/>
                <a:gd name="T9" fmla="*/ 2147483647 h 12"/>
                <a:gd name="T10" fmla="*/ 2147483647 w 17"/>
                <a:gd name="T11" fmla="*/ 2147483647 h 12"/>
                <a:gd name="T12" fmla="*/ 2147483647 w 17"/>
                <a:gd name="T13" fmla="*/ 2147483647 h 12"/>
                <a:gd name="T14" fmla="*/ 2147483647 w 17"/>
                <a:gd name="T15" fmla="*/ 0 h 12"/>
                <a:gd name="T16" fmla="*/ 2147483647 w 17"/>
                <a:gd name="T17" fmla="*/ 0 h 12"/>
                <a:gd name="T18" fmla="*/ 2147483647 w 17"/>
                <a:gd name="T19" fmla="*/ 0 h 12"/>
                <a:gd name="T20" fmla="*/ 2147483647 w 17"/>
                <a:gd name="T21" fmla="*/ 2147483647 h 12"/>
                <a:gd name="T22" fmla="*/ 2147483647 w 17"/>
                <a:gd name="T23" fmla="*/ 2147483647 h 12"/>
                <a:gd name="T24" fmla="*/ 2147483647 w 17"/>
                <a:gd name="T25" fmla="*/ 2147483647 h 12"/>
                <a:gd name="T26" fmla="*/ 2147483647 w 17"/>
                <a:gd name="T27" fmla="*/ 2147483647 h 12"/>
                <a:gd name="T28" fmla="*/ 2147483647 w 17"/>
                <a:gd name="T29" fmla="*/ 2147483647 h 12"/>
                <a:gd name="T30" fmla="*/ 2147483647 w 17"/>
                <a:gd name="T31" fmla="*/ 2147483647 h 12"/>
                <a:gd name="T32" fmla="*/ 2147483647 w 17"/>
                <a:gd name="T33" fmla="*/ 2147483647 h 12"/>
                <a:gd name="T34" fmla="*/ 2147483647 w 17"/>
                <a:gd name="T35" fmla="*/ 2147483647 h 12"/>
                <a:gd name="T36" fmla="*/ 2147483647 w 17"/>
                <a:gd name="T37" fmla="*/ 2147483647 h 12"/>
                <a:gd name="T38" fmla="*/ 0 w 17"/>
                <a:gd name="T39" fmla="*/ 2147483647 h 12"/>
                <a:gd name="T40" fmla="*/ 0 w 17"/>
                <a:gd name="T41" fmla="*/ 2147483647 h 12"/>
                <a:gd name="T42" fmla="*/ 0 w 17"/>
                <a:gd name="T43" fmla="*/ 2147483647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"/>
                <a:gd name="T67" fmla="*/ 0 h 12"/>
                <a:gd name="T68" fmla="*/ 17 w 17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" h="12">
                  <a:moveTo>
                    <a:pt x="0" y="12"/>
                  </a:moveTo>
                  <a:lnTo>
                    <a:pt x="0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1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65" name="Freeform 4651"/>
            <p:cNvSpPr>
              <a:spLocks/>
            </p:cNvSpPr>
            <p:nvPr/>
          </p:nvSpPr>
          <p:spPr bwMode="auto">
            <a:xfrm>
              <a:off x="9948863" y="8331200"/>
              <a:ext cx="328612" cy="198438"/>
            </a:xfrm>
            <a:custGeom>
              <a:avLst/>
              <a:gdLst>
                <a:gd name="T0" fmla="*/ 2147483647 w 205"/>
                <a:gd name="T1" fmla="*/ 2147483647 h 125"/>
                <a:gd name="T2" fmla="*/ 2147483647 w 205"/>
                <a:gd name="T3" fmla="*/ 2147483647 h 125"/>
                <a:gd name="T4" fmla="*/ 2147483647 w 205"/>
                <a:gd name="T5" fmla="*/ 2147483647 h 125"/>
                <a:gd name="T6" fmla="*/ 2147483647 w 205"/>
                <a:gd name="T7" fmla="*/ 2147483647 h 125"/>
                <a:gd name="T8" fmla="*/ 2147483647 w 205"/>
                <a:gd name="T9" fmla="*/ 2147483647 h 125"/>
                <a:gd name="T10" fmla="*/ 2147483647 w 205"/>
                <a:gd name="T11" fmla="*/ 2147483647 h 125"/>
                <a:gd name="T12" fmla="*/ 2147483647 w 205"/>
                <a:gd name="T13" fmla="*/ 2147483647 h 125"/>
                <a:gd name="T14" fmla="*/ 2147483647 w 205"/>
                <a:gd name="T15" fmla="*/ 2147483647 h 125"/>
                <a:gd name="T16" fmla="*/ 2147483647 w 205"/>
                <a:gd name="T17" fmla="*/ 2147483647 h 125"/>
                <a:gd name="T18" fmla="*/ 2147483647 w 205"/>
                <a:gd name="T19" fmla="*/ 2147483647 h 125"/>
                <a:gd name="T20" fmla="*/ 2147483647 w 205"/>
                <a:gd name="T21" fmla="*/ 2147483647 h 125"/>
                <a:gd name="T22" fmla="*/ 2147483647 w 205"/>
                <a:gd name="T23" fmla="*/ 2147483647 h 125"/>
                <a:gd name="T24" fmla="*/ 2147483647 w 205"/>
                <a:gd name="T25" fmla="*/ 2147483647 h 125"/>
                <a:gd name="T26" fmla="*/ 2147483647 w 205"/>
                <a:gd name="T27" fmla="*/ 2147483647 h 125"/>
                <a:gd name="T28" fmla="*/ 2147483647 w 205"/>
                <a:gd name="T29" fmla="*/ 2147483647 h 125"/>
                <a:gd name="T30" fmla="*/ 2147483647 w 205"/>
                <a:gd name="T31" fmla="*/ 2147483647 h 125"/>
                <a:gd name="T32" fmla="*/ 2147483647 w 205"/>
                <a:gd name="T33" fmla="*/ 2147483647 h 125"/>
                <a:gd name="T34" fmla="*/ 2147483647 w 205"/>
                <a:gd name="T35" fmla="*/ 2147483647 h 125"/>
                <a:gd name="T36" fmla="*/ 2147483647 w 205"/>
                <a:gd name="T37" fmla="*/ 2147483647 h 125"/>
                <a:gd name="T38" fmla="*/ 2147483647 w 205"/>
                <a:gd name="T39" fmla="*/ 2147483647 h 125"/>
                <a:gd name="T40" fmla="*/ 2147483647 w 205"/>
                <a:gd name="T41" fmla="*/ 2147483647 h 125"/>
                <a:gd name="T42" fmla="*/ 2147483647 w 205"/>
                <a:gd name="T43" fmla="*/ 2147483647 h 125"/>
                <a:gd name="T44" fmla="*/ 2147483647 w 205"/>
                <a:gd name="T45" fmla="*/ 2147483647 h 125"/>
                <a:gd name="T46" fmla="*/ 2147483647 w 205"/>
                <a:gd name="T47" fmla="*/ 2147483647 h 125"/>
                <a:gd name="T48" fmla="*/ 2147483647 w 205"/>
                <a:gd name="T49" fmla="*/ 2147483647 h 125"/>
                <a:gd name="T50" fmla="*/ 2147483647 w 205"/>
                <a:gd name="T51" fmla="*/ 2147483647 h 125"/>
                <a:gd name="T52" fmla="*/ 2147483647 w 205"/>
                <a:gd name="T53" fmla="*/ 2147483647 h 125"/>
                <a:gd name="T54" fmla="*/ 2147483647 w 205"/>
                <a:gd name="T55" fmla="*/ 2147483647 h 125"/>
                <a:gd name="T56" fmla="*/ 2147483647 w 205"/>
                <a:gd name="T57" fmla="*/ 0 h 125"/>
                <a:gd name="T58" fmla="*/ 2147483647 w 205"/>
                <a:gd name="T59" fmla="*/ 2147483647 h 125"/>
                <a:gd name="T60" fmla="*/ 2147483647 w 205"/>
                <a:gd name="T61" fmla="*/ 2147483647 h 125"/>
                <a:gd name="T62" fmla="*/ 2147483647 w 205"/>
                <a:gd name="T63" fmla="*/ 2147483647 h 125"/>
                <a:gd name="T64" fmla="*/ 2147483647 w 205"/>
                <a:gd name="T65" fmla="*/ 2147483647 h 125"/>
                <a:gd name="T66" fmla="*/ 2147483647 w 205"/>
                <a:gd name="T67" fmla="*/ 2147483647 h 125"/>
                <a:gd name="T68" fmla="*/ 2147483647 w 205"/>
                <a:gd name="T69" fmla="*/ 2147483647 h 125"/>
                <a:gd name="T70" fmla="*/ 2147483647 w 205"/>
                <a:gd name="T71" fmla="*/ 2147483647 h 125"/>
                <a:gd name="T72" fmla="*/ 2147483647 w 205"/>
                <a:gd name="T73" fmla="*/ 2147483647 h 125"/>
                <a:gd name="T74" fmla="*/ 2147483647 w 205"/>
                <a:gd name="T75" fmla="*/ 2147483647 h 125"/>
                <a:gd name="T76" fmla="*/ 2147483647 w 205"/>
                <a:gd name="T77" fmla="*/ 2147483647 h 125"/>
                <a:gd name="T78" fmla="*/ 2147483647 w 205"/>
                <a:gd name="T79" fmla="*/ 2147483647 h 125"/>
                <a:gd name="T80" fmla="*/ 2147483647 w 205"/>
                <a:gd name="T81" fmla="*/ 2147483647 h 125"/>
                <a:gd name="T82" fmla="*/ 2147483647 w 205"/>
                <a:gd name="T83" fmla="*/ 2147483647 h 125"/>
                <a:gd name="T84" fmla="*/ 2147483647 w 205"/>
                <a:gd name="T85" fmla="*/ 2147483647 h 125"/>
                <a:gd name="T86" fmla="*/ 2147483647 w 205"/>
                <a:gd name="T87" fmla="*/ 2147483647 h 125"/>
                <a:gd name="T88" fmla="*/ 2147483647 w 205"/>
                <a:gd name="T89" fmla="*/ 2147483647 h 125"/>
                <a:gd name="T90" fmla="*/ 2147483647 w 205"/>
                <a:gd name="T91" fmla="*/ 2147483647 h 125"/>
                <a:gd name="T92" fmla="*/ 2147483647 w 205"/>
                <a:gd name="T93" fmla="*/ 2147483647 h 125"/>
                <a:gd name="T94" fmla="*/ 2147483647 w 205"/>
                <a:gd name="T95" fmla="*/ 2147483647 h 125"/>
                <a:gd name="T96" fmla="*/ 2147483647 w 205"/>
                <a:gd name="T97" fmla="*/ 2147483647 h 125"/>
                <a:gd name="T98" fmla="*/ 2147483647 w 205"/>
                <a:gd name="T99" fmla="*/ 2147483647 h 125"/>
                <a:gd name="T100" fmla="*/ 2147483647 w 205"/>
                <a:gd name="T101" fmla="*/ 2147483647 h 125"/>
                <a:gd name="T102" fmla="*/ 2147483647 w 205"/>
                <a:gd name="T103" fmla="*/ 2147483647 h 125"/>
                <a:gd name="T104" fmla="*/ 2147483647 w 205"/>
                <a:gd name="T105" fmla="*/ 2147483647 h 1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5"/>
                <a:gd name="T160" fmla="*/ 0 h 125"/>
                <a:gd name="T161" fmla="*/ 205 w 205"/>
                <a:gd name="T162" fmla="*/ 125 h 12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5" h="125">
                  <a:moveTo>
                    <a:pt x="0" y="113"/>
                  </a:moveTo>
                  <a:lnTo>
                    <a:pt x="2" y="103"/>
                  </a:lnTo>
                  <a:lnTo>
                    <a:pt x="7" y="103"/>
                  </a:lnTo>
                  <a:lnTo>
                    <a:pt x="12" y="103"/>
                  </a:lnTo>
                  <a:lnTo>
                    <a:pt x="15" y="101"/>
                  </a:lnTo>
                  <a:lnTo>
                    <a:pt x="19" y="100"/>
                  </a:lnTo>
                  <a:lnTo>
                    <a:pt x="21" y="96"/>
                  </a:lnTo>
                  <a:lnTo>
                    <a:pt x="22" y="95"/>
                  </a:lnTo>
                  <a:lnTo>
                    <a:pt x="24" y="91"/>
                  </a:lnTo>
                  <a:lnTo>
                    <a:pt x="26" y="88"/>
                  </a:lnTo>
                  <a:lnTo>
                    <a:pt x="29" y="90"/>
                  </a:lnTo>
                  <a:lnTo>
                    <a:pt x="31" y="90"/>
                  </a:lnTo>
                  <a:lnTo>
                    <a:pt x="32" y="90"/>
                  </a:lnTo>
                  <a:lnTo>
                    <a:pt x="34" y="90"/>
                  </a:lnTo>
                  <a:lnTo>
                    <a:pt x="36" y="90"/>
                  </a:lnTo>
                  <a:lnTo>
                    <a:pt x="37" y="90"/>
                  </a:lnTo>
                  <a:lnTo>
                    <a:pt x="39" y="88"/>
                  </a:lnTo>
                  <a:lnTo>
                    <a:pt x="41" y="88"/>
                  </a:lnTo>
                  <a:lnTo>
                    <a:pt x="44" y="86"/>
                  </a:lnTo>
                  <a:lnTo>
                    <a:pt x="48" y="84"/>
                  </a:lnTo>
                  <a:lnTo>
                    <a:pt x="49" y="83"/>
                  </a:lnTo>
                  <a:lnTo>
                    <a:pt x="51" y="79"/>
                  </a:lnTo>
                  <a:lnTo>
                    <a:pt x="54" y="76"/>
                  </a:lnTo>
                  <a:lnTo>
                    <a:pt x="56" y="73"/>
                  </a:lnTo>
                  <a:lnTo>
                    <a:pt x="58" y="71"/>
                  </a:lnTo>
                  <a:lnTo>
                    <a:pt x="60" y="69"/>
                  </a:lnTo>
                  <a:lnTo>
                    <a:pt x="68" y="66"/>
                  </a:lnTo>
                  <a:lnTo>
                    <a:pt x="76" y="63"/>
                  </a:lnTo>
                  <a:lnTo>
                    <a:pt x="83" y="61"/>
                  </a:lnTo>
                  <a:lnTo>
                    <a:pt x="92" y="57"/>
                  </a:lnTo>
                  <a:lnTo>
                    <a:pt x="100" y="56"/>
                  </a:lnTo>
                  <a:lnTo>
                    <a:pt x="107" y="52"/>
                  </a:lnTo>
                  <a:lnTo>
                    <a:pt x="114" y="49"/>
                  </a:lnTo>
                  <a:lnTo>
                    <a:pt x="121" y="44"/>
                  </a:lnTo>
                  <a:lnTo>
                    <a:pt x="122" y="44"/>
                  </a:lnTo>
                  <a:lnTo>
                    <a:pt x="124" y="44"/>
                  </a:lnTo>
                  <a:lnTo>
                    <a:pt x="126" y="44"/>
                  </a:lnTo>
                  <a:lnTo>
                    <a:pt x="127" y="44"/>
                  </a:lnTo>
                  <a:lnTo>
                    <a:pt x="129" y="44"/>
                  </a:lnTo>
                  <a:lnTo>
                    <a:pt x="134" y="42"/>
                  </a:lnTo>
                  <a:lnTo>
                    <a:pt x="139" y="41"/>
                  </a:lnTo>
                  <a:lnTo>
                    <a:pt x="143" y="37"/>
                  </a:lnTo>
                  <a:lnTo>
                    <a:pt x="148" y="34"/>
                  </a:lnTo>
                  <a:lnTo>
                    <a:pt x="151" y="30"/>
                  </a:lnTo>
                  <a:lnTo>
                    <a:pt x="154" y="25"/>
                  </a:lnTo>
                  <a:lnTo>
                    <a:pt x="156" y="22"/>
                  </a:lnTo>
                  <a:lnTo>
                    <a:pt x="161" y="20"/>
                  </a:lnTo>
                  <a:lnTo>
                    <a:pt x="166" y="19"/>
                  </a:lnTo>
                  <a:lnTo>
                    <a:pt x="170" y="15"/>
                  </a:lnTo>
                  <a:lnTo>
                    <a:pt x="175" y="12"/>
                  </a:lnTo>
                  <a:lnTo>
                    <a:pt x="178" y="8"/>
                  </a:lnTo>
                  <a:lnTo>
                    <a:pt x="182" y="3"/>
                  </a:lnTo>
                  <a:lnTo>
                    <a:pt x="187" y="2"/>
                  </a:lnTo>
                  <a:lnTo>
                    <a:pt x="192" y="0"/>
                  </a:lnTo>
                  <a:lnTo>
                    <a:pt x="193" y="2"/>
                  </a:lnTo>
                  <a:lnTo>
                    <a:pt x="195" y="5"/>
                  </a:lnTo>
                  <a:lnTo>
                    <a:pt x="195" y="7"/>
                  </a:lnTo>
                  <a:lnTo>
                    <a:pt x="197" y="7"/>
                  </a:lnTo>
                  <a:lnTo>
                    <a:pt x="199" y="8"/>
                  </a:lnTo>
                  <a:lnTo>
                    <a:pt x="200" y="8"/>
                  </a:lnTo>
                  <a:lnTo>
                    <a:pt x="204" y="8"/>
                  </a:lnTo>
                  <a:lnTo>
                    <a:pt x="205" y="8"/>
                  </a:lnTo>
                  <a:lnTo>
                    <a:pt x="202" y="20"/>
                  </a:lnTo>
                  <a:lnTo>
                    <a:pt x="195" y="29"/>
                  </a:lnTo>
                  <a:lnTo>
                    <a:pt x="188" y="39"/>
                  </a:lnTo>
                  <a:lnTo>
                    <a:pt x="182" y="46"/>
                  </a:lnTo>
                  <a:lnTo>
                    <a:pt x="171" y="52"/>
                  </a:lnTo>
                  <a:lnTo>
                    <a:pt x="163" y="57"/>
                  </a:lnTo>
                  <a:lnTo>
                    <a:pt x="154" y="61"/>
                  </a:lnTo>
                  <a:lnTo>
                    <a:pt x="144" y="61"/>
                  </a:lnTo>
                  <a:lnTo>
                    <a:pt x="144" y="64"/>
                  </a:lnTo>
                  <a:lnTo>
                    <a:pt x="143" y="68"/>
                  </a:lnTo>
                  <a:lnTo>
                    <a:pt x="143" y="69"/>
                  </a:lnTo>
                  <a:lnTo>
                    <a:pt x="141" y="69"/>
                  </a:lnTo>
                  <a:lnTo>
                    <a:pt x="139" y="69"/>
                  </a:lnTo>
                  <a:lnTo>
                    <a:pt x="138" y="69"/>
                  </a:lnTo>
                  <a:lnTo>
                    <a:pt x="134" y="69"/>
                  </a:lnTo>
                  <a:lnTo>
                    <a:pt x="131" y="69"/>
                  </a:lnTo>
                  <a:lnTo>
                    <a:pt x="129" y="69"/>
                  </a:lnTo>
                  <a:lnTo>
                    <a:pt x="126" y="71"/>
                  </a:lnTo>
                  <a:lnTo>
                    <a:pt x="122" y="73"/>
                  </a:lnTo>
                  <a:lnTo>
                    <a:pt x="119" y="73"/>
                  </a:lnTo>
                  <a:lnTo>
                    <a:pt x="117" y="74"/>
                  </a:lnTo>
                  <a:lnTo>
                    <a:pt x="114" y="74"/>
                  </a:lnTo>
                  <a:lnTo>
                    <a:pt x="112" y="73"/>
                  </a:lnTo>
                  <a:lnTo>
                    <a:pt x="110" y="71"/>
                  </a:lnTo>
                  <a:lnTo>
                    <a:pt x="105" y="79"/>
                  </a:lnTo>
                  <a:lnTo>
                    <a:pt x="99" y="88"/>
                  </a:lnTo>
                  <a:lnTo>
                    <a:pt x="88" y="98"/>
                  </a:lnTo>
                  <a:lnTo>
                    <a:pt x="78" y="106"/>
                  </a:lnTo>
                  <a:lnTo>
                    <a:pt x="65" y="113"/>
                  </a:lnTo>
                  <a:lnTo>
                    <a:pt x="53" y="120"/>
                  </a:lnTo>
                  <a:lnTo>
                    <a:pt x="41" y="123"/>
                  </a:lnTo>
                  <a:lnTo>
                    <a:pt x="31" y="125"/>
                  </a:lnTo>
                  <a:lnTo>
                    <a:pt x="26" y="125"/>
                  </a:lnTo>
                  <a:lnTo>
                    <a:pt x="22" y="125"/>
                  </a:lnTo>
                  <a:lnTo>
                    <a:pt x="21" y="123"/>
                  </a:lnTo>
                  <a:lnTo>
                    <a:pt x="19" y="123"/>
                  </a:lnTo>
                  <a:lnTo>
                    <a:pt x="17" y="122"/>
                  </a:lnTo>
                  <a:lnTo>
                    <a:pt x="15" y="122"/>
                  </a:lnTo>
                  <a:lnTo>
                    <a:pt x="14" y="120"/>
                  </a:lnTo>
                  <a:lnTo>
                    <a:pt x="10" y="120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66" name="Freeform 4652"/>
            <p:cNvSpPr>
              <a:spLocks/>
            </p:cNvSpPr>
            <p:nvPr/>
          </p:nvSpPr>
          <p:spPr bwMode="auto">
            <a:xfrm>
              <a:off x="9948863" y="8331200"/>
              <a:ext cx="328612" cy="198438"/>
            </a:xfrm>
            <a:custGeom>
              <a:avLst/>
              <a:gdLst>
                <a:gd name="T0" fmla="*/ 2147483647 w 205"/>
                <a:gd name="T1" fmla="*/ 2147483647 h 125"/>
                <a:gd name="T2" fmla="*/ 2147483647 w 205"/>
                <a:gd name="T3" fmla="*/ 2147483647 h 125"/>
                <a:gd name="T4" fmla="*/ 2147483647 w 205"/>
                <a:gd name="T5" fmla="*/ 2147483647 h 125"/>
                <a:gd name="T6" fmla="*/ 2147483647 w 205"/>
                <a:gd name="T7" fmla="*/ 2147483647 h 125"/>
                <a:gd name="T8" fmla="*/ 2147483647 w 205"/>
                <a:gd name="T9" fmla="*/ 2147483647 h 125"/>
                <a:gd name="T10" fmla="*/ 2147483647 w 205"/>
                <a:gd name="T11" fmla="*/ 2147483647 h 125"/>
                <a:gd name="T12" fmla="*/ 2147483647 w 205"/>
                <a:gd name="T13" fmla="*/ 2147483647 h 125"/>
                <a:gd name="T14" fmla="*/ 2147483647 w 205"/>
                <a:gd name="T15" fmla="*/ 2147483647 h 125"/>
                <a:gd name="T16" fmla="*/ 2147483647 w 205"/>
                <a:gd name="T17" fmla="*/ 2147483647 h 125"/>
                <a:gd name="T18" fmla="*/ 2147483647 w 205"/>
                <a:gd name="T19" fmla="*/ 2147483647 h 125"/>
                <a:gd name="T20" fmla="*/ 2147483647 w 205"/>
                <a:gd name="T21" fmla="*/ 2147483647 h 125"/>
                <a:gd name="T22" fmla="*/ 2147483647 w 205"/>
                <a:gd name="T23" fmla="*/ 2147483647 h 125"/>
                <a:gd name="T24" fmla="*/ 2147483647 w 205"/>
                <a:gd name="T25" fmla="*/ 2147483647 h 125"/>
                <a:gd name="T26" fmla="*/ 2147483647 w 205"/>
                <a:gd name="T27" fmla="*/ 2147483647 h 125"/>
                <a:gd name="T28" fmla="*/ 2147483647 w 205"/>
                <a:gd name="T29" fmla="*/ 2147483647 h 125"/>
                <a:gd name="T30" fmla="*/ 2147483647 w 205"/>
                <a:gd name="T31" fmla="*/ 2147483647 h 125"/>
                <a:gd name="T32" fmla="*/ 2147483647 w 205"/>
                <a:gd name="T33" fmla="*/ 2147483647 h 125"/>
                <a:gd name="T34" fmla="*/ 2147483647 w 205"/>
                <a:gd name="T35" fmla="*/ 2147483647 h 125"/>
                <a:gd name="T36" fmla="*/ 2147483647 w 205"/>
                <a:gd name="T37" fmla="*/ 2147483647 h 125"/>
                <a:gd name="T38" fmla="*/ 2147483647 w 205"/>
                <a:gd name="T39" fmla="*/ 2147483647 h 125"/>
                <a:gd name="T40" fmla="*/ 2147483647 w 205"/>
                <a:gd name="T41" fmla="*/ 2147483647 h 125"/>
                <a:gd name="T42" fmla="*/ 2147483647 w 205"/>
                <a:gd name="T43" fmla="*/ 2147483647 h 125"/>
                <a:gd name="T44" fmla="*/ 2147483647 w 205"/>
                <a:gd name="T45" fmla="*/ 2147483647 h 125"/>
                <a:gd name="T46" fmla="*/ 2147483647 w 205"/>
                <a:gd name="T47" fmla="*/ 2147483647 h 125"/>
                <a:gd name="T48" fmla="*/ 2147483647 w 205"/>
                <a:gd name="T49" fmla="*/ 2147483647 h 125"/>
                <a:gd name="T50" fmla="*/ 2147483647 w 205"/>
                <a:gd name="T51" fmla="*/ 2147483647 h 125"/>
                <a:gd name="T52" fmla="*/ 2147483647 w 205"/>
                <a:gd name="T53" fmla="*/ 2147483647 h 125"/>
                <a:gd name="T54" fmla="*/ 2147483647 w 205"/>
                <a:gd name="T55" fmla="*/ 2147483647 h 125"/>
                <a:gd name="T56" fmla="*/ 2147483647 w 205"/>
                <a:gd name="T57" fmla="*/ 2147483647 h 125"/>
                <a:gd name="T58" fmla="*/ 2147483647 w 205"/>
                <a:gd name="T59" fmla="*/ 2147483647 h 125"/>
                <a:gd name="T60" fmla="*/ 2147483647 w 205"/>
                <a:gd name="T61" fmla="*/ 2147483647 h 125"/>
                <a:gd name="T62" fmla="*/ 2147483647 w 205"/>
                <a:gd name="T63" fmla="*/ 2147483647 h 125"/>
                <a:gd name="T64" fmla="*/ 2147483647 w 205"/>
                <a:gd name="T65" fmla="*/ 2147483647 h 125"/>
                <a:gd name="T66" fmla="*/ 2147483647 w 205"/>
                <a:gd name="T67" fmla="*/ 2147483647 h 125"/>
                <a:gd name="T68" fmla="*/ 2147483647 w 205"/>
                <a:gd name="T69" fmla="*/ 2147483647 h 125"/>
                <a:gd name="T70" fmla="*/ 2147483647 w 205"/>
                <a:gd name="T71" fmla="*/ 2147483647 h 125"/>
                <a:gd name="T72" fmla="*/ 2147483647 w 205"/>
                <a:gd name="T73" fmla="*/ 2147483647 h 125"/>
                <a:gd name="T74" fmla="*/ 2147483647 w 205"/>
                <a:gd name="T75" fmla="*/ 2147483647 h 125"/>
                <a:gd name="T76" fmla="*/ 2147483647 w 205"/>
                <a:gd name="T77" fmla="*/ 2147483647 h 125"/>
                <a:gd name="T78" fmla="*/ 2147483647 w 205"/>
                <a:gd name="T79" fmla="*/ 2147483647 h 125"/>
                <a:gd name="T80" fmla="*/ 2147483647 w 205"/>
                <a:gd name="T81" fmla="*/ 2147483647 h 125"/>
                <a:gd name="T82" fmla="*/ 2147483647 w 205"/>
                <a:gd name="T83" fmla="*/ 2147483647 h 125"/>
                <a:gd name="T84" fmla="*/ 2147483647 w 205"/>
                <a:gd name="T85" fmla="*/ 2147483647 h 125"/>
                <a:gd name="T86" fmla="*/ 2147483647 w 205"/>
                <a:gd name="T87" fmla="*/ 2147483647 h 125"/>
                <a:gd name="T88" fmla="*/ 2147483647 w 205"/>
                <a:gd name="T89" fmla="*/ 2147483647 h 125"/>
                <a:gd name="T90" fmla="*/ 2147483647 w 205"/>
                <a:gd name="T91" fmla="*/ 2147483647 h 125"/>
                <a:gd name="T92" fmla="*/ 2147483647 w 205"/>
                <a:gd name="T93" fmla="*/ 2147483647 h 125"/>
                <a:gd name="T94" fmla="*/ 2147483647 w 205"/>
                <a:gd name="T95" fmla="*/ 2147483647 h 125"/>
                <a:gd name="T96" fmla="*/ 2147483647 w 205"/>
                <a:gd name="T97" fmla="*/ 2147483647 h 125"/>
                <a:gd name="T98" fmla="*/ 2147483647 w 205"/>
                <a:gd name="T99" fmla="*/ 2147483647 h 125"/>
                <a:gd name="T100" fmla="*/ 2147483647 w 205"/>
                <a:gd name="T101" fmla="*/ 2147483647 h 125"/>
                <a:gd name="T102" fmla="*/ 2147483647 w 205"/>
                <a:gd name="T103" fmla="*/ 2147483647 h 125"/>
                <a:gd name="T104" fmla="*/ 2147483647 w 205"/>
                <a:gd name="T105" fmla="*/ 2147483647 h 125"/>
                <a:gd name="T106" fmla="*/ 2147483647 w 205"/>
                <a:gd name="T107" fmla="*/ 2147483647 h 125"/>
                <a:gd name="T108" fmla="*/ 0 w 205"/>
                <a:gd name="T109" fmla="*/ 2147483647 h 1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5"/>
                <a:gd name="T166" fmla="*/ 0 h 125"/>
                <a:gd name="T167" fmla="*/ 205 w 205"/>
                <a:gd name="T168" fmla="*/ 125 h 1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5" h="125">
                  <a:moveTo>
                    <a:pt x="0" y="113"/>
                  </a:moveTo>
                  <a:lnTo>
                    <a:pt x="2" y="103"/>
                  </a:lnTo>
                  <a:lnTo>
                    <a:pt x="7" y="103"/>
                  </a:lnTo>
                  <a:lnTo>
                    <a:pt x="12" y="103"/>
                  </a:lnTo>
                  <a:lnTo>
                    <a:pt x="15" y="101"/>
                  </a:lnTo>
                  <a:lnTo>
                    <a:pt x="19" y="100"/>
                  </a:lnTo>
                  <a:lnTo>
                    <a:pt x="21" y="96"/>
                  </a:lnTo>
                  <a:lnTo>
                    <a:pt x="22" y="95"/>
                  </a:lnTo>
                  <a:lnTo>
                    <a:pt x="24" y="91"/>
                  </a:lnTo>
                  <a:lnTo>
                    <a:pt x="26" y="88"/>
                  </a:lnTo>
                  <a:lnTo>
                    <a:pt x="29" y="90"/>
                  </a:lnTo>
                  <a:lnTo>
                    <a:pt x="31" y="90"/>
                  </a:lnTo>
                  <a:lnTo>
                    <a:pt x="32" y="90"/>
                  </a:lnTo>
                  <a:lnTo>
                    <a:pt x="34" y="90"/>
                  </a:lnTo>
                  <a:lnTo>
                    <a:pt x="36" y="90"/>
                  </a:lnTo>
                  <a:lnTo>
                    <a:pt x="37" y="90"/>
                  </a:lnTo>
                  <a:lnTo>
                    <a:pt x="39" y="88"/>
                  </a:lnTo>
                  <a:lnTo>
                    <a:pt x="41" y="88"/>
                  </a:lnTo>
                  <a:lnTo>
                    <a:pt x="44" y="86"/>
                  </a:lnTo>
                  <a:lnTo>
                    <a:pt x="48" y="84"/>
                  </a:lnTo>
                  <a:lnTo>
                    <a:pt x="49" y="83"/>
                  </a:lnTo>
                  <a:lnTo>
                    <a:pt x="51" y="79"/>
                  </a:lnTo>
                  <a:lnTo>
                    <a:pt x="54" y="76"/>
                  </a:lnTo>
                  <a:lnTo>
                    <a:pt x="56" y="73"/>
                  </a:lnTo>
                  <a:lnTo>
                    <a:pt x="58" y="71"/>
                  </a:lnTo>
                  <a:lnTo>
                    <a:pt x="60" y="69"/>
                  </a:lnTo>
                  <a:lnTo>
                    <a:pt x="68" y="66"/>
                  </a:lnTo>
                  <a:lnTo>
                    <a:pt x="76" y="63"/>
                  </a:lnTo>
                  <a:lnTo>
                    <a:pt x="83" y="61"/>
                  </a:lnTo>
                  <a:lnTo>
                    <a:pt x="92" y="57"/>
                  </a:lnTo>
                  <a:lnTo>
                    <a:pt x="100" y="56"/>
                  </a:lnTo>
                  <a:lnTo>
                    <a:pt x="107" y="52"/>
                  </a:lnTo>
                  <a:lnTo>
                    <a:pt x="114" y="49"/>
                  </a:lnTo>
                  <a:lnTo>
                    <a:pt x="121" y="44"/>
                  </a:lnTo>
                  <a:lnTo>
                    <a:pt x="122" y="44"/>
                  </a:lnTo>
                  <a:lnTo>
                    <a:pt x="124" y="44"/>
                  </a:lnTo>
                  <a:lnTo>
                    <a:pt x="126" y="44"/>
                  </a:lnTo>
                  <a:lnTo>
                    <a:pt x="127" y="44"/>
                  </a:lnTo>
                  <a:lnTo>
                    <a:pt x="129" y="44"/>
                  </a:lnTo>
                  <a:lnTo>
                    <a:pt x="134" y="42"/>
                  </a:lnTo>
                  <a:lnTo>
                    <a:pt x="139" y="41"/>
                  </a:lnTo>
                  <a:lnTo>
                    <a:pt x="143" y="37"/>
                  </a:lnTo>
                  <a:lnTo>
                    <a:pt x="148" y="34"/>
                  </a:lnTo>
                  <a:lnTo>
                    <a:pt x="151" y="30"/>
                  </a:lnTo>
                  <a:lnTo>
                    <a:pt x="154" y="25"/>
                  </a:lnTo>
                  <a:lnTo>
                    <a:pt x="156" y="22"/>
                  </a:lnTo>
                  <a:lnTo>
                    <a:pt x="161" y="20"/>
                  </a:lnTo>
                  <a:lnTo>
                    <a:pt x="166" y="19"/>
                  </a:lnTo>
                  <a:lnTo>
                    <a:pt x="170" y="15"/>
                  </a:lnTo>
                  <a:lnTo>
                    <a:pt x="175" y="12"/>
                  </a:lnTo>
                  <a:lnTo>
                    <a:pt x="178" y="8"/>
                  </a:lnTo>
                  <a:lnTo>
                    <a:pt x="182" y="3"/>
                  </a:lnTo>
                  <a:lnTo>
                    <a:pt x="187" y="2"/>
                  </a:lnTo>
                  <a:lnTo>
                    <a:pt x="192" y="0"/>
                  </a:lnTo>
                  <a:lnTo>
                    <a:pt x="193" y="2"/>
                  </a:lnTo>
                  <a:lnTo>
                    <a:pt x="195" y="5"/>
                  </a:lnTo>
                  <a:lnTo>
                    <a:pt x="195" y="7"/>
                  </a:lnTo>
                  <a:lnTo>
                    <a:pt x="197" y="7"/>
                  </a:lnTo>
                  <a:lnTo>
                    <a:pt x="199" y="8"/>
                  </a:lnTo>
                  <a:lnTo>
                    <a:pt x="200" y="8"/>
                  </a:lnTo>
                  <a:lnTo>
                    <a:pt x="204" y="8"/>
                  </a:lnTo>
                  <a:lnTo>
                    <a:pt x="205" y="8"/>
                  </a:lnTo>
                  <a:lnTo>
                    <a:pt x="202" y="20"/>
                  </a:lnTo>
                  <a:lnTo>
                    <a:pt x="195" y="29"/>
                  </a:lnTo>
                  <a:lnTo>
                    <a:pt x="188" y="39"/>
                  </a:lnTo>
                  <a:lnTo>
                    <a:pt x="182" y="46"/>
                  </a:lnTo>
                  <a:lnTo>
                    <a:pt x="171" y="52"/>
                  </a:lnTo>
                  <a:lnTo>
                    <a:pt x="163" y="57"/>
                  </a:lnTo>
                  <a:lnTo>
                    <a:pt x="154" y="61"/>
                  </a:lnTo>
                  <a:lnTo>
                    <a:pt x="144" y="61"/>
                  </a:lnTo>
                  <a:lnTo>
                    <a:pt x="144" y="64"/>
                  </a:lnTo>
                  <a:lnTo>
                    <a:pt x="143" y="68"/>
                  </a:lnTo>
                  <a:lnTo>
                    <a:pt x="143" y="69"/>
                  </a:lnTo>
                  <a:lnTo>
                    <a:pt x="141" y="69"/>
                  </a:lnTo>
                  <a:lnTo>
                    <a:pt x="139" y="69"/>
                  </a:lnTo>
                  <a:lnTo>
                    <a:pt x="138" y="69"/>
                  </a:lnTo>
                  <a:lnTo>
                    <a:pt x="134" y="69"/>
                  </a:lnTo>
                  <a:lnTo>
                    <a:pt x="131" y="69"/>
                  </a:lnTo>
                  <a:lnTo>
                    <a:pt x="129" y="69"/>
                  </a:lnTo>
                  <a:lnTo>
                    <a:pt x="126" y="71"/>
                  </a:lnTo>
                  <a:lnTo>
                    <a:pt x="122" y="73"/>
                  </a:lnTo>
                  <a:lnTo>
                    <a:pt x="119" y="73"/>
                  </a:lnTo>
                  <a:lnTo>
                    <a:pt x="117" y="74"/>
                  </a:lnTo>
                  <a:lnTo>
                    <a:pt x="114" y="74"/>
                  </a:lnTo>
                  <a:lnTo>
                    <a:pt x="112" y="73"/>
                  </a:lnTo>
                  <a:lnTo>
                    <a:pt x="110" y="71"/>
                  </a:lnTo>
                  <a:lnTo>
                    <a:pt x="105" y="79"/>
                  </a:lnTo>
                  <a:lnTo>
                    <a:pt x="99" y="88"/>
                  </a:lnTo>
                  <a:lnTo>
                    <a:pt x="88" y="98"/>
                  </a:lnTo>
                  <a:lnTo>
                    <a:pt x="78" y="106"/>
                  </a:lnTo>
                  <a:lnTo>
                    <a:pt x="65" y="113"/>
                  </a:lnTo>
                  <a:lnTo>
                    <a:pt x="53" y="120"/>
                  </a:lnTo>
                  <a:lnTo>
                    <a:pt x="41" y="123"/>
                  </a:lnTo>
                  <a:lnTo>
                    <a:pt x="31" y="125"/>
                  </a:lnTo>
                  <a:lnTo>
                    <a:pt x="26" y="125"/>
                  </a:lnTo>
                  <a:lnTo>
                    <a:pt x="22" y="125"/>
                  </a:lnTo>
                  <a:lnTo>
                    <a:pt x="21" y="123"/>
                  </a:lnTo>
                  <a:lnTo>
                    <a:pt x="19" y="123"/>
                  </a:lnTo>
                  <a:lnTo>
                    <a:pt x="17" y="122"/>
                  </a:lnTo>
                  <a:lnTo>
                    <a:pt x="15" y="122"/>
                  </a:lnTo>
                  <a:lnTo>
                    <a:pt x="14" y="120"/>
                  </a:lnTo>
                  <a:lnTo>
                    <a:pt x="10" y="120"/>
                  </a:lnTo>
                  <a:lnTo>
                    <a:pt x="0" y="113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67" name="Freeform 4653"/>
            <p:cNvSpPr>
              <a:spLocks/>
            </p:cNvSpPr>
            <p:nvPr/>
          </p:nvSpPr>
          <p:spPr bwMode="auto">
            <a:xfrm>
              <a:off x="10304463" y="8121650"/>
              <a:ext cx="182562" cy="238125"/>
            </a:xfrm>
            <a:custGeom>
              <a:avLst/>
              <a:gdLst>
                <a:gd name="T0" fmla="*/ 2147483647 w 116"/>
                <a:gd name="T1" fmla="*/ 2147483647 h 151"/>
                <a:gd name="T2" fmla="*/ 2147483647 w 116"/>
                <a:gd name="T3" fmla="*/ 2147483647 h 151"/>
                <a:gd name="T4" fmla="*/ 2147483647 w 116"/>
                <a:gd name="T5" fmla="*/ 2147483647 h 151"/>
                <a:gd name="T6" fmla="*/ 2147483647 w 116"/>
                <a:gd name="T7" fmla="*/ 2147483647 h 151"/>
                <a:gd name="T8" fmla="*/ 2147483647 w 116"/>
                <a:gd name="T9" fmla="*/ 2147483647 h 151"/>
                <a:gd name="T10" fmla="*/ 2147483647 w 116"/>
                <a:gd name="T11" fmla="*/ 2147483647 h 151"/>
                <a:gd name="T12" fmla="*/ 2147483647 w 116"/>
                <a:gd name="T13" fmla="*/ 2147483647 h 151"/>
                <a:gd name="T14" fmla="*/ 2147483647 w 116"/>
                <a:gd name="T15" fmla="*/ 2147483647 h 151"/>
                <a:gd name="T16" fmla="*/ 2147483647 w 116"/>
                <a:gd name="T17" fmla="*/ 0 h 151"/>
                <a:gd name="T18" fmla="*/ 2147483647 w 116"/>
                <a:gd name="T19" fmla="*/ 0 h 151"/>
                <a:gd name="T20" fmla="*/ 2147483647 w 116"/>
                <a:gd name="T21" fmla="*/ 0 h 151"/>
                <a:gd name="T22" fmla="*/ 2147483647 w 116"/>
                <a:gd name="T23" fmla="*/ 2147483647 h 151"/>
                <a:gd name="T24" fmla="*/ 2147483647 w 116"/>
                <a:gd name="T25" fmla="*/ 2147483647 h 151"/>
                <a:gd name="T26" fmla="*/ 2147483647 w 116"/>
                <a:gd name="T27" fmla="*/ 2147483647 h 151"/>
                <a:gd name="T28" fmla="*/ 2147483647 w 116"/>
                <a:gd name="T29" fmla="*/ 2147483647 h 151"/>
                <a:gd name="T30" fmla="*/ 2147483647 w 116"/>
                <a:gd name="T31" fmla="*/ 2147483647 h 151"/>
                <a:gd name="T32" fmla="*/ 2147483647 w 116"/>
                <a:gd name="T33" fmla="*/ 2147483647 h 151"/>
                <a:gd name="T34" fmla="*/ 2147483647 w 116"/>
                <a:gd name="T35" fmla="*/ 2147483647 h 151"/>
                <a:gd name="T36" fmla="*/ 2147483647 w 116"/>
                <a:gd name="T37" fmla="*/ 2147483647 h 151"/>
                <a:gd name="T38" fmla="*/ 2147483647 w 116"/>
                <a:gd name="T39" fmla="*/ 2147483647 h 151"/>
                <a:gd name="T40" fmla="*/ 2147483647 w 116"/>
                <a:gd name="T41" fmla="*/ 2147483647 h 151"/>
                <a:gd name="T42" fmla="*/ 2147483647 w 116"/>
                <a:gd name="T43" fmla="*/ 2147483647 h 151"/>
                <a:gd name="T44" fmla="*/ 2147483647 w 116"/>
                <a:gd name="T45" fmla="*/ 2147483647 h 151"/>
                <a:gd name="T46" fmla="*/ 2147483647 w 116"/>
                <a:gd name="T47" fmla="*/ 2147483647 h 151"/>
                <a:gd name="T48" fmla="*/ 2147483647 w 116"/>
                <a:gd name="T49" fmla="*/ 2147483647 h 151"/>
                <a:gd name="T50" fmla="*/ 2147483647 w 116"/>
                <a:gd name="T51" fmla="*/ 2147483647 h 151"/>
                <a:gd name="T52" fmla="*/ 2147483647 w 116"/>
                <a:gd name="T53" fmla="*/ 2147483647 h 151"/>
                <a:gd name="T54" fmla="*/ 2147483647 w 116"/>
                <a:gd name="T55" fmla="*/ 2147483647 h 151"/>
                <a:gd name="T56" fmla="*/ 2147483647 w 116"/>
                <a:gd name="T57" fmla="*/ 2147483647 h 151"/>
                <a:gd name="T58" fmla="*/ 2147483647 w 116"/>
                <a:gd name="T59" fmla="*/ 2147483647 h 151"/>
                <a:gd name="T60" fmla="*/ 2147483647 w 116"/>
                <a:gd name="T61" fmla="*/ 2147483647 h 151"/>
                <a:gd name="T62" fmla="*/ 2147483647 w 116"/>
                <a:gd name="T63" fmla="*/ 2147483647 h 151"/>
                <a:gd name="T64" fmla="*/ 2147483647 w 116"/>
                <a:gd name="T65" fmla="*/ 2147483647 h 151"/>
                <a:gd name="T66" fmla="*/ 2147483647 w 116"/>
                <a:gd name="T67" fmla="*/ 2147483647 h 151"/>
                <a:gd name="T68" fmla="*/ 2147483647 w 116"/>
                <a:gd name="T69" fmla="*/ 2147483647 h 151"/>
                <a:gd name="T70" fmla="*/ 2147483647 w 116"/>
                <a:gd name="T71" fmla="*/ 2147483647 h 151"/>
                <a:gd name="T72" fmla="*/ 0 w 116"/>
                <a:gd name="T73" fmla="*/ 2147483647 h 151"/>
                <a:gd name="T74" fmla="*/ 0 w 116"/>
                <a:gd name="T75" fmla="*/ 2147483647 h 151"/>
                <a:gd name="T76" fmla="*/ 2147483647 w 116"/>
                <a:gd name="T77" fmla="*/ 2147483647 h 151"/>
                <a:gd name="T78" fmla="*/ 2147483647 w 116"/>
                <a:gd name="T79" fmla="*/ 2147483647 h 151"/>
                <a:gd name="T80" fmla="*/ 2147483647 w 116"/>
                <a:gd name="T81" fmla="*/ 2147483647 h 151"/>
                <a:gd name="T82" fmla="*/ 2147483647 w 116"/>
                <a:gd name="T83" fmla="*/ 2147483647 h 151"/>
                <a:gd name="T84" fmla="*/ 2147483647 w 116"/>
                <a:gd name="T85" fmla="*/ 2147483647 h 151"/>
                <a:gd name="T86" fmla="*/ 2147483647 w 116"/>
                <a:gd name="T87" fmla="*/ 2147483647 h 151"/>
                <a:gd name="T88" fmla="*/ 2147483647 w 116"/>
                <a:gd name="T89" fmla="*/ 2147483647 h 151"/>
                <a:gd name="T90" fmla="*/ 2147483647 w 116"/>
                <a:gd name="T91" fmla="*/ 2147483647 h 15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6"/>
                <a:gd name="T139" fmla="*/ 0 h 151"/>
                <a:gd name="T140" fmla="*/ 116 w 116"/>
                <a:gd name="T141" fmla="*/ 151 h 15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6" h="151">
                  <a:moveTo>
                    <a:pt x="12" y="103"/>
                  </a:moveTo>
                  <a:lnTo>
                    <a:pt x="19" y="100"/>
                  </a:lnTo>
                  <a:lnTo>
                    <a:pt x="24" y="98"/>
                  </a:lnTo>
                  <a:lnTo>
                    <a:pt x="31" y="93"/>
                  </a:lnTo>
                  <a:lnTo>
                    <a:pt x="34" y="90"/>
                  </a:lnTo>
                  <a:lnTo>
                    <a:pt x="39" y="86"/>
                  </a:lnTo>
                  <a:lnTo>
                    <a:pt x="44" y="81"/>
                  </a:lnTo>
                  <a:lnTo>
                    <a:pt x="48" y="76"/>
                  </a:lnTo>
                  <a:lnTo>
                    <a:pt x="53" y="73"/>
                  </a:lnTo>
                  <a:lnTo>
                    <a:pt x="53" y="71"/>
                  </a:lnTo>
                  <a:lnTo>
                    <a:pt x="53" y="69"/>
                  </a:lnTo>
                  <a:lnTo>
                    <a:pt x="53" y="64"/>
                  </a:lnTo>
                  <a:lnTo>
                    <a:pt x="55" y="61"/>
                  </a:lnTo>
                  <a:lnTo>
                    <a:pt x="56" y="56"/>
                  </a:lnTo>
                  <a:lnTo>
                    <a:pt x="58" y="51"/>
                  </a:lnTo>
                  <a:lnTo>
                    <a:pt x="60" y="49"/>
                  </a:lnTo>
                  <a:lnTo>
                    <a:pt x="65" y="47"/>
                  </a:lnTo>
                  <a:lnTo>
                    <a:pt x="61" y="44"/>
                  </a:lnTo>
                  <a:lnTo>
                    <a:pt x="60" y="39"/>
                  </a:lnTo>
                  <a:lnTo>
                    <a:pt x="58" y="32"/>
                  </a:lnTo>
                  <a:lnTo>
                    <a:pt x="56" y="25"/>
                  </a:lnTo>
                  <a:lnTo>
                    <a:pt x="56" y="19"/>
                  </a:lnTo>
                  <a:lnTo>
                    <a:pt x="56" y="12"/>
                  </a:lnTo>
                  <a:lnTo>
                    <a:pt x="56" y="5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3" y="3"/>
                  </a:lnTo>
                  <a:lnTo>
                    <a:pt x="65" y="5"/>
                  </a:lnTo>
                  <a:lnTo>
                    <a:pt x="66" y="9"/>
                  </a:lnTo>
                  <a:lnTo>
                    <a:pt x="70" y="12"/>
                  </a:lnTo>
                  <a:lnTo>
                    <a:pt x="71" y="15"/>
                  </a:lnTo>
                  <a:lnTo>
                    <a:pt x="75" y="19"/>
                  </a:lnTo>
                  <a:lnTo>
                    <a:pt x="77" y="22"/>
                  </a:lnTo>
                  <a:lnTo>
                    <a:pt x="77" y="27"/>
                  </a:lnTo>
                  <a:lnTo>
                    <a:pt x="77" y="31"/>
                  </a:lnTo>
                  <a:lnTo>
                    <a:pt x="75" y="32"/>
                  </a:lnTo>
                  <a:lnTo>
                    <a:pt x="73" y="34"/>
                  </a:lnTo>
                  <a:lnTo>
                    <a:pt x="70" y="37"/>
                  </a:lnTo>
                  <a:lnTo>
                    <a:pt x="68" y="39"/>
                  </a:lnTo>
                  <a:lnTo>
                    <a:pt x="66" y="41"/>
                  </a:lnTo>
                  <a:lnTo>
                    <a:pt x="65" y="44"/>
                  </a:lnTo>
                  <a:lnTo>
                    <a:pt x="65" y="47"/>
                  </a:lnTo>
                  <a:lnTo>
                    <a:pt x="65" y="49"/>
                  </a:lnTo>
                  <a:lnTo>
                    <a:pt x="65" y="53"/>
                  </a:lnTo>
                  <a:lnTo>
                    <a:pt x="65" y="54"/>
                  </a:lnTo>
                  <a:lnTo>
                    <a:pt x="66" y="56"/>
                  </a:lnTo>
                  <a:lnTo>
                    <a:pt x="68" y="56"/>
                  </a:lnTo>
                  <a:lnTo>
                    <a:pt x="70" y="56"/>
                  </a:lnTo>
                  <a:lnTo>
                    <a:pt x="73" y="56"/>
                  </a:lnTo>
                  <a:lnTo>
                    <a:pt x="75" y="54"/>
                  </a:lnTo>
                  <a:lnTo>
                    <a:pt x="75" y="53"/>
                  </a:lnTo>
                  <a:lnTo>
                    <a:pt x="75" y="51"/>
                  </a:lnTo>
                  <a:lnTo>
                    <a:pt x="75" y="49"/>
                  </a:lnTo>
                  <a:lnTo>
                    <a:pt x="75" y="47"/>
                  </a:lnTo>
                  <a:lnTo>
                    <a:pt x="73" y="46"/>
                  </a:lnTo>
                  <a:lnTo>
                    <a:pt x="77" y="51"/>
                  </a:lnTo>
                  <a:lnTo>
                    <a:pt x="78" y="56"/>
                  </a:lnTo>
                  <a:lnTo>
                    <a:pt x="80" y="61"/>
                  </a:lnTo>
                  <a:lnTo>
                    <a:pt x="82" y="64"/>
                  </a:lnTo>
                  <a:lnTo>
                    <a:pt x="85" y="69"/>
                  </a:lnTo>
                  <a:lnTo>
                    <a:pt x="87" y="73"/>
                  </a:lnTo>
                  <a:lnTo>
                    <a:pt x="92" y="76"/>
                  </a:lnTo>
                  <a:lnTo>
                    <a:pt x="95" y="78"/>
                  </a:lnTo>
                  <a:lnTo>
                    <a:pt x="97" y="76"/>
                  </a:lnTo>
                  <a:lnTo>
                    <a:pt x="99" y="74"/>
                  </a:lnTo>
                  <a:lnTo>
                    <a:pt x="102" y="73"/>
                  </a:lnTo>
                  <a:lnTo>
                    <a:pt x="104" y="71"/>
                  </a:lnTo>
                  <a:lnTo>
                    <a:pt x="107" y="69"/>
                  </a:lnTo>
                  <a:lnTo>
                    <a:pt x="110" y="68"/>
                  </a:lnTo>
                  <a:lnTo>
                    <a:pt x="114" y="68"/>
                  </a:lnTo>
                  <a:lnTo>
                    <a:pt x="116" y="68"/>
                  </a:lnTo>
                  <a:lnTo>
                    <a:pt x="114" y="76"/>
                  </a:lnTo>
                  <a:lnTo>
                    <a:pt x="110" y="83"/>
                  </a:lnTo>
                  <a:lnTo>
                    <a:pt x="105" y="88"/>
                  </a:lnTo>
                  <a:lnTo>
                    <a:pt x="100" y="93"/>
                  </a:lnTo>
                  <a:lnTo>
                    <a:pt x="95" y="95"/>
                  </a:lnTo>
                  <a:lnTo>
                    <a:pt x="87" y="98"/>
                  </a:lnTo>
                  <a:lnTo>
                    <a:pt x="78" y="100"/>
                  </a:lnTo>
                  <a:lnTo>
                    <a:pt x="70" y="103"/>
                  </a:lnTo>
                  <a:lnTo>
                    <a:pt x="66" y="105"/>
                  </a:lnTo>
                  <a:lnTo>
                    <a:pt x="63" y="107"/>
                  </a:lnTo>
                  <a:lnTo>
                    <a:pt x="61" y="108"/>
                  </a:lnTo>
                  <a:lnTo>
                    <a:pt x="60" y="110"/>
                  </a:lnTo>
                  <a:lnTo>
                    <a:pt x="60" y="112"/>
                  </a:lnTo>
                  <a:lnTo>
                    <a:pt x="58" y="115"/>
                  </a:lnTo>
                  <a:lnTo>
                    <a:pt x="58" y="117"/>
                  </a:lnTo>
                  <a:lnTo>
                    <a:pt x="58" y="118"/>
                  </a:lnTo>
                  <a:lnTo>
                    <a:pt x="55" y="124"/>
                  </a:lnTo>
                  <a:lnTo>
                    <a:pt x="49" y="127"/>
                  </a:lnTo>
                  <a:lnTo>
                    <a:pt x="43" y="132"/>
                  </a:lnTo>
                  <a:lnTo>
                    <a:pt x="34" y="139"/>
                  </a:lnTo>
                  <a:lnTo>
                    <a:pt x="26" y="142"/>
                  </a:lnTo>
                  <a:lnTo>
                    <a:pt x="19" y="147"/>
                  </a:lnTo>
                  <a:lnTo>
                    <a:pt x="10" y="149"/>
                  </a:lnTo>
                  <a:lnTo>
                    <a:pt x="5" y="151"/>
                  </a:lnTo>
                  <a:lnTo>
                    <a:pt x="4" y="151"/>
                  </a:lnTo>
                  <a:lnTo>
                    <a:pt x="2" y="149"/>
                  </a:lnTo>
                  <a:lnTo>
                    <a:pt x="2" y="147"/>
                  </a:lnTo>
                  <a:lnTo>
                    <a:pt x="0" y="147"/>
                  </a:lnTo>
                  <a:lnTo>
                    <a:pt x="0" y="145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0" y="139"/>
                  </a:lnTo>
                  <a:lnTo>
                    <a:pt x="2" y="137"/>
                  </a:lnTo>
                  <a:lnTo>
                    <a:pt x="5" y="135"/>
                  </a:lnTo>
                  <a:lnTo>
                    <a:pt x="9" y="134"/>
                  </a:lnTo>
                  <a:lnTo>
                    <a:pt x="12" y="132"/>
                  </a:lnTo>
                  <a:lnTo>
                    <a:pt x="17" y="130"/>
                  </a:lnTo>
                  <a:lnTo>
                    <a:pt x="19" y="130"/>
                  </a:lnTo>
                  <a:lnTo>
                    <a:pt x="22" y="129"/>
                  </a:lnTo>
                  <a:lnTo>
                    <a:pt x="22" y="127"/>
                  </a:lnTo>
                  <a:lnTo>
                    <a:pt x="22" y="125"/>
                  </a:lnTo>
                  <a:lnTo>
                    <a:pt x="22" y="124"/>
                  </a:lnTo>
                  <a:lnTo>
                    <a:pt x="22" y="122"/>
                  </a:lnTo>
                  <a:lnTo>
                    <a:pt x="22" y="118"/>
                  </a:lnTo>
                  <a:lnTo>
                    <a:pt x="21" y="115"/>
                  </a:lnTo>
                  <a:lnTo>
                    <a:pt x="19" y="113"/>
                  </a:lnTo>
                  <a:lnTo>
                    <a:pt x="17" y="112"/>
                  </a:lnTo>
                  <a:lnTo>
                    <a:pt x="16" y="112"/>
                  </a:lnTo>
                  <a:lnTo>
                    <a:pt x="12" y="112"/>
                  </a:lnTo>
                  <a:lnTo>
                    <a:pt x="9" y="112"/>
                  </a:lnTo>
                  <a:lnTo>
                    <a:pt x="5" y="112"/>
                  </a:lnTo>
                  <a:lnTo>
                    <a:pt x="12" y="10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68" name="Freeform 4654"/>
            <p:cNvSpPr>
              <a:spLocks/>
            </p:cNvSpPr>
            <p:nvPr/>
          </p:nvSpPr>
          <p:spPr bwMode="auto">
            <a:xfrm>
              <a:off x="10304463" y="8121650"/>
              <a:ext cx="182562" cy="238125"/>
            </a:xfrm>
            <a:custGeom>
              <a:avLst/>
              <a:gdLst>
                <a:gd name="T0" fmla="*/ 2147483647 w 116"/>
                <a:gd name="T1" fmla="*/ 2147483647 h 151"/>
                <a:gd name="T2" fmla="*/ 2147483647 w 116"/>
                <a:gd name="T3" fmla="*/ 2147483647 h 151"/>
                <a:gd name="T4" fmla="*/ 2147483647 w 116"/>
                <a:gd name="T5" fmla="*/ 2147483647 h 151"/>
                <a:gd name="T6" fmla="*/ 2147483647 w 116"/>
                <a:gd name="T7" fmla="*/ 2147483647 h 151"/>
                <a:gd name="T8" fmla="*/ 2147483647 w 116"/>
                <a:gd name="T9" fmla="*/ 2147483647 h 151"/>
                <a:gd name="T10" fmla="*/ 2147483647 w 116"/>
                <a:gd name="T11" fmla="*/ 2147483647 h 151"/>
                <a:gd name="T12" fmla="*/ 2147483647 w 116"/>
                <a:gd name="T13" fmla="*/ 2147483647 h 151"/>
                <a:gd name="T14" fmla="*/ 2147483647 w 116"/>
                <a:gd name="T15" fmla="*/ 2147483647 h 151"/>
                <a:gd name="T16" fmla="*/ 2147483647 w 116"/>
                <a:gd name="T17" fmla="*/ 0 h 151"/>
                <a:gd name="T18" fmla="*/ 2147483647 w 116"/>
                <a:gd name="T19" fmla="*/ 0 h 151"/>
                <a:gd name="T20" fmla="*/ 2147483647 w 116"/>
                <a:gd name="T21" fmla="*/ 0 h 151"/>
                <a:gd name="T22" fmla="*/ 2147483647 w 116"/>
                <a:gd name="T23" fmla="*/ 2147483647 h 151"/>
                <a:gd name="T24" fmla="*/ 2147483647 w 116"/>
                <a:gd name="T25" fmla="*/ 2147483647 h 151"/>
                <a:gd name="T26" fmla="*/ 2147483647 w 116"/>
                <a:gd name="T27" fmla="*/ 2147483647 h 151"/>
                <a:gd name="T28" fmla="*/ 2147483647 w 116"/>
                <a:gd name="T29" fmla="*/ 2147483647 h 151"/>
                <a:gd name="T30" fmla="*/ 2147483647 w 116"/>
                <a:gd name="T31" fmla="*/ 2147483647 h 151"/>
                <a:gd name="T32" fmla="*/ 2147483647 w 116"/>
                <a:gd name="T33" fmla="*/ 2147483647 h 151"/>
                <a:gd name="T34" fmla="*/ 2147483647 w 116"/>
                <a:gd name="T35" fmla="*/ 2147483647 h 151"/>
                <a:gd name="T36" fmla="*/ 2147483647 w 116"/>
                <a:gd name="T37" fmla="*/ 2147483647 h 151"/>
                <a:gd name="T38" fmla="*/ 2147483647 w 116"/>
                <a:gd name="T39" fmla="*/ 2147483647 h 151"/>
                <a:gd name="T40" fmla="*/ 2147483647 w 116"/>
                <a:gd name="T41" fmla="*/ 2147483647 h 151"/>
                <a:gd name="T42" fmla="*/ 2147483647 w 116"/>
                <a:gd name="T43" fmla="*/ 2147483647 h 151"/>
                <a:gd name="T44" fmla="*/ 2147483647 w 116"/>
                <a:gd name="T45" fmla="*/ 2147483647 h 151"/>
                <a:gd name="T46" fmla="*/ 2147483647 w 116"/>
                <a:gd name="T47" fmla="*/ 2147483647 h 151"/>
                <a:gd name="T48" fmla="*/ 2147483647 w 116"/>
                <a:gd name="T49" fmla="*/ 2147483647 h 151"/>
                <a:gd name="T50" fmla="*/ 2147483647 w 116"/>
                <a:gd name="T51" fmla="*/ 2147483647 h 151"/>
                <a:gd name="T52" fmla="*/ 2147483647 w 116"/>
                <a:gd name="T53" fmla="*/ 2147483647 h 151"/>
                <a:gd name="T54" fmla="*/ 2147483647 w 116"/>
                <a:gd name="T55" fmla="*/ 2147483647 h 151"/>
                <a:gd name="T56" fmla="*/ 2147483647 w 116"/>
                <a:gd name="T57" fmla="*/ 2147483647 h 151"/>
                <a:gd name="T58" fmla="*/ 2147483647 w 116"/>
                <a:gd name="T59" fmla="*/ 2147483647 h 151"/>
                <a:gd name="T60" fmla="*/ 2147483647 w 116"/>
                <a:gd name="T61" fmla="*/ 2147483647 h 151"/>
                <a:gd name="T62" fmla="*/ 2147483647 w 116"/>
                <a:gd name="T63" fmla="*/ 2147483647 h 151"/>
                <a:gd name="T64" fmla="*/ 2147483647 w 116"/>
                <a:gd name="T65" fmla="*/ 2147483647 h 151"/>
                <a:gd name="T66" fmla="*/ 2147483647 w 116"/>
                <a:gd name="T67" fmla="*/ 2147483647 h 151"/>
                <a:gd name="T68" fmla="*/ 2147483647 w 116"/>
                <a:gd name="T69" fmla="*/ 2147483647 h 151"/>
                <a:gd name="T70" fmla="*/ 2147483647 w 116"/>
                <a:gd name="T71" fmla="*/ 2147483647 h 151"/>
                <a:gd name="T72" fmla="*/ 0 w 116"/>
                <a:gd name="T73" fmla="*/ 2147483647 h 151"/>
                <a:gd name="T74" fmla="*/ 0 w 116"/>
                <a:gd name="T75" fmla="*/ 2147483647 h 151"/>
                <a:gd name="T76" fmla="*/ 2147483647 w 116"/>
                <a:gd name="T77" fmla="*/ 2147483647 h 151"/>
                <a:gd name="T78" fmla="*/ 2147483647 w 116"/>
                <a:gd name="T79" fmla="*/ 2147483647 h 151"/>
                <a:gd name="T80" fmla="*/ 2147483647 w 116"/>
                <a:gd name="T81" fmla="*/ 2147483647 h 151"/>
                <a:gd name="T82" fmla="*/ 2147483647 w 116"/>
                <a:gd name="T83" fmla="*/ 2147483647 h 151"/>
                <a:gd name="T84" fmla="*/ 2147483647 w 116"/>
                <a:gd name="T85" fmla="*/ 2147483647 h 151"/>
                <a:gd name="T86" fmla="*/ 2147483647 w 116"/>
                <a:gd name="T87" fmla="*/ 2147483647 h 151"/>
                <a:gd name="T88" fmla="*/ 2147483647 w 116"/>
                <a:gd name="T89" fmla="*/ 2147483647 h 151"/>
                <a:gd name="T90" fmla="*/ 2147483647 w 116"/>
                <a:gd name="T91" fmla="*/ 2147483647 h 15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6"/>
                <a:gd name="T139" fmla="*/ 0 h 151"/>
                <a:gd name="T140" fmla="*/ 116 w 116"/>
                <a:gd name="T141" fmla="*/ 151 h 15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6" h="151">
                  <a:moveTo>
                    <a:pt x="12" y="103"/>
                  </a:moveTo>
                  <a:lnTo>
                    <a:pt x="19" y="100"/>
                  </a:lnTo>
                  <a:lnTo>
                    <a:pt x="24" y="98"/>
                  </a:lnTo>
                  <a:lnTo>
                    <a:pt x="31" y="93"/>
                  </a:lnTo>
                  <a:lnTo>
                    <a:pt x="34" y="90"/>
                  </a:lnTo>
                  <a:lnTo>
                    <a:pt x="39" y="86"/>
                  </a:lnTo>
                  <a:lnTo>
                    <a:pt x="44" y="81"/>
                  </a:lnTo>
                  <a:lnTo>
                    <a:pt x="48" y="76"/>
                  </a:lnTo>
                  <a:lnTo>
                    <a:pt x="53" y="73"/>
                  </a:lnTo>
                  <a:lnTo>
                    <a:pt x="53" y="71"/>
                  </a:lnTo>
                  <a:lnTo>
                    <a:pt x="53" y="69"/>
                  </a:lnTo>
                  <a:lnTo>
                    <a:pt x="53" y="64"/>
                  </a:lnTo>
                  <a:lnTo>
                    <a:pt x="55" y="61"/>
                  </a:lnTo>
                  <a:lnTo>
                    <a:pt x="56" y="56"/>
                  </a:lnTo>
                  <a:lnTo>
                    <a:pt x="58" y="51"/>
                  </a:lnTo>
                  <a:lnTo>
                    <a:pt x="60" y="49"/>
                  </a:lnTo>
                  <a:lnTo>
                    <a:pt x="65" y="47"/>
                  </a:lnTo>
                  <a:lnTo>
                    <a:pt x="61" y="44"/>
                  </a:lnTo>
                  <a:lnTo>
                    <a:pt x="60" y="39"/>
                  </a:lnTo>
                  <a:lnTo>
                    <a:pt x="58" y="32"/>
                  </a:lnTo>
                  <a:lnTo>
                    <a:pt x="56" y="25"/>
                  </a:lnTo>
                  <a:lnTo>
                    <a:pt x="56" y="19"/>
                  </a:lnTo>
                  <a:lnTo>
                    <a:pt x="56" y="12"/>
                  </a:lnTo>
                  <a:lnTo>
                    <a:pt x="56" y="5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3" y="3"/>
                  </a:lnTo>
                  <a:lnTo>
                    <a:pt x="65" y="5"/>
                  </a:lnTo>
                  <a:lnTo>
                    <a:pt x="66" y="9"/>
                  </a:lnTo>
                  <a:lnTo>
                    <a:pt x="70" y="12"/>
                  </a:lnTo>
                  <a:lnTo>
                    <a:pt x="71" y="15"/>
                  </a:lnTo>
                  <a:lnTo>
                    <a:pt x="75" y="19"/>
                  </a:lnTo>
                  <a:lnTo>
                    <a:pt x="77" y="22"/>
                  </a:lnTo>
                  <a:lnTo>
                    <a:pt x="77" y="27"/>
                  </a:lnTo>
                  <a:lnTo>
                    <a:pt x="77" y="31"/>
                  </a:lnTo>
                  <a:lnTo>
                    <a:pt x="75" y="32"/>
                  </a:lnTo>
                  <a:lnTo>
                    <a:pt x="73" y="34"/>
                  </a:lnTo>
                  <a:lnTo>
                    <a:pt x="70" y="37"/>
                  </a:lnTo>
                  <a:lnTo>
                    <a:pt x="68" y="39"/>
                  </a:lnTo>
                  <a:lnTo>
                    <a:pt x="66" y="41"/>
                  </a:lnTo>
                  <a:lnTo>
                    <a:pt x="65" y="44"/>
                  </a:lnTo>
                  <a:lnTo>
                    <a:pt x="65" y="47"/>
                  </a:lnTo>
                  <a:lnTo>
                    <a:pt x="65" y="49"/>
                  </a:lnTo>
                  <a:lnTo>
                    <a:pt x="65" y="53"/>
                  </a:lnTo>
                  <a:lnTo>
                    <a:pt x="65" y="54"/>
                  </a:lnTo>
                  <a:lnTo>
                    <a:pt x="66" y="56"/>
                  </a:lnTo>
                  <a:lnTo>
                    <a:pt x="68" y="56"/>
                  </a:lnTo>
                  <a:lnTo>
                    <a:pt x="70" y="56"/>
                  </a:lnTo>
                  <a:lnTo>
                    <a:pt x="73" y="56"/>
                  </a:lnTo>
                  <a:lnTo>
                    <a:pt x="75" y="54"/>
                  </a:lnTo>
                  <a:lnTo>
                    <a:pt x="75" y="53"/>
                  </a:lnTo>
                  <a:lnTo>
                    <a:pt x="75" y="51"/>
                  </a:lnTo>
                  <a:lnTo>
                    <a:pt x="75" y="49"/>
                  </a:lnTo>
                  <a:lnTo>
                    <a:pt x="75" y="47"/>
                  </a:lnTo>
                  <a:lnTo>
                    <a:pt x="73" y="46"/>
                  </a:lnTo>
                  <a:lnTo>
                    <a:pt x="77" y="51"/>
                  </a:lnTo>
                  <a:lnTo>
                    <a:pt x="78" y="56"/>
                  </a:lnTo>
                  <a:lnTo>
                    <a:pt x="80" y="61"/>
                  </a:lnTo>
                  <a:lnTo>
                    <a:pt x="82" y="64"/>
                  </a:lnTo>
                  <a:lnTo>
                    <a:pt x="85" y="69"/>
                  </a:lnTo>
                  <a:lnTo>
                    <a:pt x="87" y="73"/>
                  </a:lnTo>
                  <a:lnTo>
                    <a:pt x="92" y="76"/>
                  </a:lnTo>
                  <a:lnTo>
                    <a:pt x="95" y="78"/>
                  </a:lnTo>
                  <a:lnTo>
                    <a:pt x="97" y="76"/>
                  </a:lnTo>
                  <a:lnTo>
                    <a:pt x="99" y="74"/>
                  </a:lnTo>
                  <a:lnTo>
                    <a:pt x="102" y="73"/>
                  </a:lnTo>
                  <a:lnTo>
                    <a:pt x="104" y="71"/>
                  </a:lnTo>
                  <a:lnTo>
                    <a:pt x="107" y="69"/>
                  </a:lnTo>
                  <a:lnTo>
                    <a:pt x="110" y="68"/>
                  </a:lnTo>
                  <a:lnTo>
                    <a:pt x="114" y="68"/>
                  </a:lnTo>
                  <a:lnTo>
                    <a:pt x="116" y="68"/>
                  </a:lnTo>
                  <a:lnTo>
                    <a:pt x="114" y="76"/>
                  </a:lnTo>
                  <a:lnTo>
                    <a:pt x="110" y="83"/>
                  </a:lnTo>
                  <a:lnTo>
                    <a:pt x="105" y="88"/>
                  </a:lnTo>
                  <a:lnTo>
                    <a:pt x="100" y="93"/>
                  </a:lnTo>
                  <a:lnTo>
                    <a:pt x="95" y="95"/>
                  </a:lnTo>
                  <a:lnTo>
                    <a:pt x="87" y="98"/>
                  </a:lnTo>
                  <a:lnTo>
                    <a:pt x="78" y="100"/>
                  </a:lnTo>
                  <a:lnTo>
                    <a:pt x="70" y="103"/>
                  </a:lnTo>
                  <a:lnTo>
                    <a:pt x="66" y="105"/>
                  </a:lnTo>
                  <a:lnTo>
                    <a:pt x="63" y="107"/>
                  </a:lnTo>
                  <a:lnTo>
                    <a:pt x="61" y="108"/>
                  </a:lnTo>
                  <a:lnTo>
                    <a:pt x="60" y="110"/>
                  </a:lnTo>
                  <a:lnTo>
                    <a:pt x="60" y="112"/>
                  </a:lnTo>
                  <a:lnTo>
                    <a:pt x="58" y="115"/>
                  </a:lnTo>
                  <a:lnTo>
                    <a:pt x="58" y="117"/>
                  </a:lnTo>
                  <a:lnTo>
                    <a:pt x="58" y="118"/>
                  </a:lnTo>
                  <a:lnTo>
                    <a:pt x="55" y="124"/>
                  </a:lnTo>
                  <a:lnTo>
                    <a:pt x="49" y="127"/>
                  </a:lnTo>
                  <a:lnTo>
                    <a:pt x="43" y="132"/>
                  </a:lnTo>
                  <a:lnTo>
                    <a:pt x="34" y="139"/>
                  </a:lnTo>
                  <a:lnTo>
                    <a:pt x="26" y="142"/>
                  </a:lnTo>
                  <a:lnTo>
                    <a:pt x="19" y="147"/>
                  </a:lnTo>
                  <a:lnTo>
                    <a:pt x="10" y="149"/>
                  </a:lnTo>
                  <a:lnTo>
                    <a:pt x="5" y="151"/>
                  </a:lnTo>
                  <a:lnTo>
                    <a:pt x="4" y="151"/>
                  </a:lnTo>
                  <a:lnTo>
                    <a:pt x="2" y="149"/>
                  </a:lnTo>
                  <a:lnTo>
                    <a:pt x="2" y="147"/>
                  </a:lnTo>
                  <a:lnTo>
                    <a:pt x="0" y="147"/>
                  </a:lnTo>
                  <a:lnTo>
                    <a:pt x="0" y="145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0" y="139"/>
                  </a:lnTo>
                  <a:lnTo>
                    <a:pt x="2" y="137"/>
                  </a:lnTo>
                  <a:lnTo>
                    <a:pt x="5" y="135"/>
                  </a:lnTo>
                  <a:lnTo>
                    <a:pt x="9" y="134"/>
                  </a:lnTo>
                  <a:lnTo>
                    <a:pt x="12" y="132"/>
                  </a:lnTo>
                  <a:lnTo>
                    <a:pt x="17" y="130"/>
                  </a:lnTo>
                  <a:lnTo>
                    <a:pt x="19" y="130"/>
                  </a:lnTo>
                  <a:lnTo>
                    <a:pt x="22" y="129"/>
                  </a:lnTo>
                  <a:lnTo>
                    <a:pt x="22" y="127"/>
                  </a:lnTo>
                  <a:lnTo>
                    <a:pt x="22" y="125"/>
                  </a:lnTo>
                  <a:lnTo>
                    <a:pt x="22" y="124"/>
                  </a:lnTo>
                  <a:lnTo>
                    <a:pt x="22" y="122"/>
                  </a:lnTo>
                  <a:lnTo>
                    <a:pt x="22" y="118"/>
                  </a:lnTo>
                  <a:lnTo>
                    <a:pt x="21" y="115"/>
                  </a:lnTo>
                  <a:lnTo>
                    <a:pt x="19" y="113"/>
                  </a:lnTo>
                  <a:lnTo>
                    <a:pt x="17" y="112"/>
                  </a:lnTo>
                  <a:lnTo>
                    <a:pt x="16" y="112"/>
                  </a:lnTo>
                  <a:lnTo>
                    <a:pt x="12" y="112"/>
                  </a:lnTo>
                  <a:lnTo>
                    <a:pt x="9" y="112"/>
                  </a:lnTo>
                  <a:lnTo>
                    <a:pt x="5" y="112"/>
                  </a:lnTo>
                  <a:lnTo>
                    <a:pt x="12" y="103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69" name="Freeform 4655"/>
            <p:cNvSpPr>
              <a:spLocks/>
            </p:cNvSpPr>
            <p:nvPr/>
          </p:nvSpPr>
          <p:spPr bwMode="auto">
            <a:xfrm>
              <a:off x="10382250" y="7648575"/>
              <a:ext cx="17463" cy="12700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2147483647 w 10"/>
                <a:gd name="T5" fmla="*/ 2147483647 h 6"/>
                <a:gd name="T6" fmla="*/ 2147483647 w 10"/>
                <a:gd name="T7" fmla="*/ 2147483647 h 6"/>
                <a:gd name="T8" fmla="*/ 2147483647 w 10"/>
                <a:gd name="T9" fmla="*/ 2147483647 h 6"/>
                <a:gd name="T10" fmla="*/ 2147483647 w 10"/>
                <a:gd name="T11" fmla="*/ 2147483647 h 6"/>
                <a:gd name="T12" fmla="*/ 2147483647 w 10"/>
                <a:gd name="T13" fmla="*/ 2147483647 h 6"/>
                <a:gd name="T14" fmla="*/ 2147483647 w 10"/>
                <a:gd name="T15" fmla="*/ 2147483647 h 6"/>
                <a:gd name="T16" fmla="*/ 2147483647 w 10"/>
                <a:gd name="T17" fmla="*/ 2147483647 h 6"/>
                <a:gd name="T18" fmla="*/ 2147483647 w 10"/>
                <a:gd name="T19" fmla="*/ 0 h 6"/>
                <a:gd name="T20" fmla="*/ 2147483647 w 10"/>
                <a:gd name="T21" fmla="*/ 0 h 6"/>
                <a:gd name="T22" fmla="*/ 2147483647 w 10"/>
                <a:gd name="T23" fmla="*/ 0 h 6"/>
                <a:gd name="T24" fmla="*/ 2147483647 w 10"/>
                <a:gd name="T25" fmla="*/ 0 h 6"/>
                <a:gd name="T26" fmla="*/ 2147483647 w 10"/>
                <a:gd name="T27" fmla="*/ 0 h 6"/>
                <a:gd name="T28" fmla="*/ 2147483647 w 10"/>
                <a:gd name="T29" fmla="*/ 0 h 6"/>
                <a:gd name="T30" fmla="*/ 2147483647 w 10"/>
                <a:gd name="T31" fmla="*/ 0 h 6"/>
                <a:gd name="T32" fmla="*/ 2147483647 w 10"/>
                <a:gd name="T33" fmla="*/ 0 h 6"/>
                <a:gd name="T34" fmla="*/ 0 w 10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"/>
                <a:gd name="T55" fmla="*/ 0 h 6"/>
                <a:gd name="T56" fmla="*/ 10 w 10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4" y="5"/>
                  </a:lnTo>
                  <a:lnTo>
                    <a:pt x="5" y="6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70" name="Freeform 4656"/>
            <p:cNvSpPr>
              <a:spLocks/>
            </p:cNvSpPr>
            <p:nvPr/>
          </p:nvSpPr>
          <p:spPr bwMode="auto">
            <a:xfrm>
              <a:off x="10382250" y="7648575"/>
              <a:ext cx="17463" cy="12700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2147483647 w 10"/>
                <a:gd name="T5" fmla="*/ 2147483647 h 6"/>
                <a:gd name="T6" fmla="*/ 2147483647 w 10"/>
                <a:gd name="T7" fmla="*/ 2147483647 h 6"/>
                <a:gd name="T8" fmla="*/ 2147483647 w 10"/>
                <a:gd name="T9" fmla="*/ 2147483647 h 6"/>
                <a:gd name="T10" fmla="*/ 2147483647 w 10"/>
                <a:gd name="T11" fmla="*/ 2147483647 h 6"/>
                <a:gd name="T12" fmla="*/ 2147483647 w 10"/>
                <a:gd name="T13" fmla="*/ 2147483647 h 6"/>
                <a:gd name="T14" fmla="*/ 2147483647 w 10"/>
                <a:gd name="T15" fmla="*/ 2147483647 h 6"/>
                <a:gd name="T16" fmla="*/ 2147483647 w 10"/>
                <a:gd name="T17" fmla="*/ 2147483647 h 6"/>
                <a:gd name="T18" fmla="*/ 2147483647 w 10"/>
                <a:gd name="T19" fmla="*/ 2147483647 h 6"/>
                <a:gd name="T20" fmla="*/ 2147483647 w 10"/>
                <a:gd name="T21" fmla="*/ 0 h 6"/>
                <a:gd name="T22" fmla="*/ 2147483647 w 10"/>
                <a:gd name="T23" fmla="*/ 0 h 6"/>
                <a:gd name="T24" fmla="*/ 2147483647 w 10"/>
                <a:gd name="T25" fmla="*/ 0 h 6"/>
                <a:gd name="T26" fmla="*/ 2147483647 w 10"/>
                <a:gd name="T27" fmla="*/ 0 h 6"/>
                <a:gd name="T28" fmla="*/ 2147483647 w 10"/>
                <a:gd name="T29" fmla="*/ 0 h 6"/>
                <a:gd name="T30" fmla="*/ 2147483647 w 10"/>
                <a:gd name="T31" fmla="*/ 0 h 6"/>
                <a:gd name="T32" fmla="*/ 2147483647 w 10"/>
                <a:gd name="T33" fmla="*/ 0 h 6"/>
                <a:gd name="T34" fmla="*/ 2147483647 w 10"/>
                <a:gd name="T35" fmla="*/ 0 h 6"/>
                <a:gd name="T36" fmla="*/ 2147483647 w 10"/>
                <a:gd name="T37" fmla="*/ 0 h 6"/>
                <a:gd name="T38" fmla="*/ 0 w 10"/>
                <a:gd name="T39" fmla="*/ 0 h 6"/>
                <a:gd name="T40" fmla="*/ 0 w 10"/>
                <a:gd name="T41" fmla="*/ 0 h 6"/>
                <a:gd name="T42" fmla="*/ 0 w 10"/>
                <a:gd name="T43" fmla="*/ 0 h 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"/>
                <a:gd name="T67" fmla="*/ 0 h 6"/>
                <a:gd name="T68" fmla="*/ 10 w 10"/>
                <a:gd name="T69" fmla="*/ 6 h 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4" y="5"/>
                  </a:lnTo>
                  <a:lnTo>
                    <a:pt x="5" y="6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71" name="Freeform 4657"/>
            <p:cNvSpPr>
              <a:spLocks/>
            </p:cNvSpPr>
            <p:nvPr/>
          </p:nvSpPr>
          <p:spPr bwMode="auto">
            <a:xfrm>
              <a:off x="10410825" y="7661275"/>
              <a:ext cx="17463" cy="12700"/>
            </a:xfrm>
            <a:custGeom>
              <a:avLst/>
              <a:gdLst>
                <a:gd name="T0" fmla="*/ 2147483647 w 12"/>
                <a:gd name="T1" fmla="*/ 2147483647 h 9"/>
                <a:gd name="T2" fmla="*/ 2147483647 w 12"/>
                <a:gd name="T3" fmla="*/ 2147483647 h 9"/>
                <a:gd name="T4" fmla="*/ 2147483647 w 12"/>
                <a:gd name="T5" fmla="*/ 2147483647 h 9"/>
                <a:gd name="T6" fmla="*/ 2147483647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2147483647 w 12"/>
                <a:gd name="T13" fmla="*/ 2147483647 h 9"/>
                <a:gd name="T14" fmla="*/ 2147483647 w 12"/>
                <a:gd name="T15" fmla="*/ 2147483647 h 9"/>
                <a:gd name="T16" fmla="*/ 2147483647 w 12"/>
                <a:gd name="T17" fmla="*/ 2147483647 h 9"/>
                <a:gd name="T18" fmla="*/ 2147483647 w 12"/>
                <a:gd name="T19" fmla="*/ 0 h 9"/>
                <a:gd name="T20" fmla="*/ 2147483647 w 12"/>
                <a:gd name="T21" fmla="*/ 0 h 9"/>
                <a:gd name="T22" fmla="*/ 2147483647 w 12"/>
                <a:gd name="T23" fmla="*/ 0 h 9"/>
                <a:gd name="T24" fmla="*/ 2147483647 w 12"/>
                <a:gd name="T25" fmla="*/ 0 h 9"/>
                <a:gd name="T26" fmla="*/ 2147483647 w 12"/>
                <a:gd name="T27" fmla="*/ 0 h 9"/>
                <a:gd name="T28" fmla="*/ 2147483647 w 12"/>
                <a:gd name="T29" fmla="*/ 0 h 9"/>
                <a:gd name="T30" fmla="*/ 2147483647 w 12"/>
                <a:gd name="T31" fmla="*/ 0 h 9"/>
                <a:gd name="T32" fmla="*/ 2147483647 w 12"/>
                <a:gd name="T33" fmla="*/ 0 h 9"/>
                <a:gd name="T34" fmla="*/ 0 w 12"/>
                <a:gd name="T35" fmla="*/ 0 h 9"/>
                <a:gd name="T36" fmla="*/ 2147483647 w 12"/>
                <a:gd name="T37" fmla="*/ 2147483647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9"/>
                <a:gd name="T59" fmla="*/ 12 w 12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9">
                  <a:moveTo>
                    <a:pt x="9" y="9"/>
                  </a:moveTo>
                  <a:lnTo>
                    <a:pt x="9" y="9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9" y="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72" name="Freeform 4658"/>
            <p:cNvSpPr>
              <a:spLocks/>
            </p:cNvSpPr>
            <p:nvPr/>
          </p:nvSpPr>
          <p:spPr bwMode="auto">
            <a:xfrm>
              <a:off x="10410825" y="7661275"/>
              <a:ext cx="17463" cy="12700"/>
            </a:xfrm>
            <a:custGeom>
              <a:avLst/>
              <a:gdLst>
                <a:gd name="T0" fmla="*/ 2147483647 w 12"/>
                <a:gd name="T1" fmla="*/ 2147483647 h 9"/>
                <a:gd name="T2" fmla="*/ 2147483647 w 12"/>
                <a:gd name="T3" fmla="*/ 2147483647 h 9"/>
                <a:gd name="T4" fmla="*/ 2147483647 w 12"/>
                <a:gd name="T5" fmla="*/ 2147483647 h 9"/>
                <a:gd name="T6" fmla="*/ 2147483647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2147483647 w 12"/>
                <a:gd name="T13" fmla="*/ 2147483647 h 9"/>
                <a:gd name="T14" fmla="*/ 2147483647 w 12"/>
                <a:gd name="T15" fmla="*/ 2147483647 h 9"/>
                <a:gd name="T16" fmla="*/ 2147483647 w 12"/>
                <a:gd name="T17" fmla="*/ 2147483647 h 9"/>
                <a:gd name="T18" fmla="*/ 2147483647 w 12"/>
                <a:gd name="T19" fmla="*/ 2147483647 h 9"/>
                <a:gd name="T20" fmla="*/ 2147483647 w 12"/>
                <a:gd name="T21" fmla="*/ 0 h 9"/>
                <a:gd name="T22" fmla="*/ 2147483647 w 12"/>
                <a:gd name="T23" fmla="*/ 0 h 9"/>
                <a:gd name="T24" fmla="*/ 2147483647 w 12"/>
                <a:gd name="T25" fmla="*/ 0 h 9"/>
                <a:gd name="T26" fmla="*/ 2147483647 w 12"/>
                <a:gd name="T27" fmla="*/ 0 h 9"/>
                <a:gd name="T28" fmla="*/ 2147483647 w 12"/>
                <a:gd name="T29" fmla="*/ 0 h 9"/>
                <a:gd name="T30" fmla="*/ 2147483647 w 12"/>
                <a:gd name="T31" fmla="*/ 0 h 9"/>
                <a:gd name="T32" fmla="*/ 2147483647 w 12"/>
                <a:gd name="T33" fmla="*/ 0 h 9"/>
                <a:gd name="T34" fmla="*/ 2147483647 w 12"/>
                <a:gd name="T35" fmla="*/ 0 h 9"/>
                <a:gd name="T36" fmla="*/ 2147483647 w 12"/>
                <a:gd name="T37" fmla="*/ 0 h 9"/>
                <a:gd name="T38" fmla="*/ 0 w 12"/>
                <a:gd name="T39" fmla="*/ 0 h 9"/>
                <a:gd name="T40" fmla="*/ 0 w 12"/>
                <a:gd name="T41" fmla="*/ 0 h 9"/>
                <a:gd name="T42" fmla="*/ 2147483647 w 12"/>
                <a:gd name="T43" fmla="*/ 2147483647 h 9"/>
                <a:gd name="T44" fmla="*/ 2147483647 w 12"/>
                <a:gd name="T45" fmla="*/ 2147483647 h 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"/>
                <a:gd name="T70" fmla="*/ 0 h 9"/>
                <a:gd name="T71" fmla="*/ 12 w 12"/>
                <a:gd name="T72" fmla="*/ 9 h 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" h="9">
                  <a:moveTo>
                    <a:pt x="9" y="9"/>
                  </a:moveTo>
                  <a:lnTo>
                    <a:pt x="9" y="9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9" y="9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73" name="Freeform 4659"/>
            <p:cNvSpPr>
              <a:spLocks/>
            </p:cNvSpPr>
            <p:nvPr/>
          </p:nvSpPr>
          <p:spPr bwMode="auto">
            <a:xfrm>
              <a:off x="10440988" y="7453313"/>
              <a:ext cx="26987" cy="66675"/>
            </a:xfrm>
            <a:custGeom>
              <a:avLst/>
              <a:gdLst>
                <a:gd name="T0" fmla="*/ 0 w 17"/>
                <a:gd name="T1" fmla="*/ 0 h 42"/>
                <a:gd name="T2" fmla="*/ 0 w 17"/>
                <a:gd name="T3" fmla="*/ 2147483647 h 42"/>
                <a:gd name="T4" fmla="*/ 0 w 17"/>
                <a:gd name="T5" fmla="*/ 2147483647 h 42"/>
                <a:gd name="T6" fmla="*/ 0 w 17"/>
                <a:gd name="T7" fmla="*/ 2147483647 h 42"/>
                <a:gd name="T8" fmla="*/ 0 w 17"/>
                <a:gd name="T9" fmla="*/ 2147483647 h 42"/>
                <a:gd name="T10" fmla="*/ 0 w 17"/>
                <a:gd name="T11" fmla="*/ 2147483647 h 42"/>
                <a:gd name="T12" fmla="*/ 0 w 17"/>
                <a:gd name="T13" fmla="*/ 2147483647 h 42"/>
                <a:gd name="T14" fmla="*/ 0 w 17"/>
                <a:gd name="T15" fmla="*/ 2147483647 h 42"/>
                <a:gd name="T16" fmla="*/ 0 w 17"/>
                <a:gd name="T17" fmla="*/ 2147483647 h 42"/>
                <a:gd name="T18" fmla="*/ 2147483647 w 17"/>
                <a:gd name="T19" fmla="*/ 2147483647 h 42"/>
                <a:gd name="T20" fmla="*/ 2147483647 w 17"/>
                <a:gd name="T21" fmla="*/ 2147483647 h 42"/>
                <a:gd name="T22" fmla="*/ 2147483647 w 17"/>
                <a:gd name="T23" fmla="*/ 2147483647 h 42"/>
                <a:gd name="T24" fmla="*/ 2147483647 w 17"/>
                <a:gd name="T25" fmla="*/ 2147483647 h 42"/>
                <a:gd name="T26" fmla="*/ 2147483647 w 17"/>
                <a:gd name="T27" fmla="*/ 2147483647 h 42"/>
                <a:gd name="T28" fmla="*/ 2147483647 w 17"/>
                <a:gd name="T29" fmla="*/ 2147483647 h 42"/>
                <a:gd name="T30" fmla="*/ 2147483647 w 17"/>
                <a:gd name="T31" fmla="*/ 2147483647 h 42"/>
                <a:gd name="T32" fmla="*/ 2147483647 w 17"/>
                <a:gd name="T33" fmla="*/ 2147483647 h 42"/>
                <a:gd name="T34" fmla="*/ 2147483647 w 17"/>
                <a:gd name="T35" fmla="*/ 2147483647 h 42"/>
                <a:gd name="T36" fmla="*/ 2147483647 w 17"/>
                <a:gd name="T37" fmla="*/ 2147483647 h 42"/>
                <a:gd name="T38" fmla="*/ 2147483647 w 17"/>
                <a:gd name="T39" fmla="*/ 2147483647 h 42"/>
                <a:gd name="T40" fmla="*/ 2147483647 w 17"/>
                <a:gd name="T41" fmla="*/ 2147483647 h 42"/>
                <a:gd name="T42" fmla="*/ 2147483647 w 17"/>
                <a:gd name="T43" fmla="*/ 2147483647 h 42"/>
                <a:gd name="T44" fmla="*/ 2147483647 w 17"/>
                <a:gd name="T45" fmla="*/ 2147483647 h 42"/>
                <a:gd name="T46" fmla="*/ 2147483647 w 17"/>
                <a:gd name="T47" fmla="*/ 2147483647 h 42"/>
                <a:gd name="T48" fmla="*/ 2147483647 w 17"/>
                <a:gd name="T49" fmla="*/ 2147483647 h 42"/>
                <a:gd name="T50" fmla="*/ 2147483647 w 17"/>
                <a:gd name="T51" fmla="*/ 2147483647 h 42"/>
                <a:gd name="T52" fmla="*/ 2147483647 w 17"/>
                <a:gd name="T53" fmla="*/ 2147483647 h 42"/>
                <a:gd name="T54" fmla="*/ 2147483647 w 17"/>
                <a:gd name="T55" fmla="*/ 2147483647 h 42"/>
                <a:gd name="T56" fmla="*/ 2147483647 w 17"/>
                <a:gd name="T57" fmla="*/ 2147483647 h 42"/>
                <a:gd name="T58" fmla="*/ 2147483647 w 17"/>
                <a:gd name="T59" fmla="*/ 2147483647 h 42"/>
                <a:gd name="T60" fmla="*/ 2147483647 w 17"/>
                <a:gd name="T61" fmla="*/ 2147483647 h 42"/>
                <a:gd name="T62" fmla="*/ 2147483647 w 17"/>
                <a:gd name="T63" fmla="*/ 2147483647 h 42"/>
                <a:gd name="T64" fmla="*/ 2147483647 w 17"/>
                <a:gd name="T65" fmla="*/ 2147483647 h 42"/>
                <a:gd name="T66" fmla="*/ 2147483647 w 17"/>
                <a:gd name="T67" fmla="*/ 2147483647 h 42"/>
                <a:gd name="T68" fmla="*/ 2147483647 w 17"/>
                <a:gd name="T69" fmla="*/ 2147483647 h 42"/>
                <a:gd name="T70" fmla="*/ 2147483647 w 17"/>
                <a:gd name="T71" fmla="*/ 2147483647 h 42"/>
                <a:gd name="T72" fmla="*/ 2147483647 w 17"/>
                <a:gd name="T73" fmla="*/ 2147483647 h 42"/>
                <a:gd name="T74" fmla="*/ 2147483647 w 17"/>
                <a:gd name="T75" fmla="*/ 2147483647 h 42"/>
                <a:gd name="T76" fmla="*/ 2147483647 w 17"/>
                <a:gd name="T77" fmla="*/ 2147483647 h 42"/>
                <a:gd name="T78" fmla="*/ 2147483647 w 17"/>
                <a:gd name="T79" fmla="*/ 2147483647 h 42"/>
                <a:gd name="T80" fmla="*/ 2147483647 w 17"/>
                <a:gd name="T81" fmla="*/ 2147483647 h 42"/>
                <a:gd name="T82" fmla="*/ 2147483647 w 17"/>
                <a:gd name="T83" fmla="*/ 2147483647 h 42"/>
                <a:gd name="T84" fmla="*/ 2147483647 w 17"/>
                <a:gd name="T85" fmla="*/ 2147483647 h 42"/>
                <a:gd name="T86" fmla="*/ 2147483647 w 17"/>
                <a:gd name="T87" fmla="*/ 2147483647 h 42"/>
                <a:gd name="T88" fmla="*/ 2147483647 w 17"/>
                <a:gd name="T89" fmla="*/ 2147483647 h 42"/>
                <a:gd name="T90" fmla="*/ 2147483647 w 17"/>
                <a:gd name="T91" fmla="*/ 0 h 42"/>
                <a:gd name="T92" fmla="*/ 2147483647 w 17"/>
                <a:gd name="T93" fmla="*/ 0 h 42"/>
                <a:gd name="T94" fmla="*/ 2147483647 w 17"/>
                <a:gd name="T95" fmla="*/ 0 h 42"/>
                <a:gd name="T96" fmla="*/ 0 w 17"/>
                <a:gd name="T97" fmla="*/ 0 h 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"/>
                <a:gd name="T148" fmla="*/ 0 h 42"/>
                <a:gd name="T149" fmla="*/ 17 w 17"/>
                <a:gd name="T150" fmla="*/ 42 h 4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" h="42">
                  <a:moveTo>
                    <a:pt x="0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6"/>
                  </a:lnTo>
                  <a:lnTo>
                    <a:pt x="8" y="29"/>
                  </a:lnTo>
                  <a:lnTo>
                    <a:pt x="8" y="31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7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3" y="41"/>
                  </a:lnTo>
                  <a:lnTo>
                    <a:pt x="15" y="39"/>
                  </a:lnTo>
                  <a:lnTo>
                    <a:pt x="15" y="37"/>
                  </a:lnTo>
                  <a:lnTo>
                    <a:pt x="17" y="36"/>
                  </a:lnTo>
                  <a:lnTo>
                    <a:pt x="17" y="34"/>
                  </a:lnTo>
                  <a:lnTo>
                    <a:pt x="17" y="31"/>
                  </a:lnTo>
                  <a:lnTo>
                    <a:pt x="17" y="29"/>
                  </a:lnTo>
                  <a:lnTo>
                    <a:pt x="17" y="26"/>
                  </a:lnTo>
                  <a:lnTo>
                    <a:pt x="17" y="22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2" y="5"/>
                  </a:lnTo>
                  <a:lnTo>
                    <a:pt x="10" y="4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74" name="Freeform 4660"/>
            <p:cNvSpPr>
              <a:spLocks/>
            </p:cNvSpPr>
            <p:nvPr/>
          </p:nvSpPr>
          <p:spPr bwMode="auto">
            <a:xfrm>
              <a:off x="10440988" y="7453313"/>
              <a:ext cx="26987" cy="66675"/>
            </a:xfrm>
            <a:custGeom>
              <a:avLst/>
              <a:gdLst>
                <a:gd name="T0" fmla="*/ 0 w 17"/>
                <a:gd name="T1" fmla="*/ 0 h 42"/>
                <a:gd name="T2" fmla="*/ 0 w 17"/>
                <a:gd name="T3" fmla="*/ 2147483647 h 42"/>
                <a:gd name="T4" fmla="*/ 0 w 17"/>
                <a:gd name="T5" fmla="*/ 2147483647 h 42"/>
                <a:gd name="T6" fmla="*/ 0 w 17"/>
                <a:gd name="T7" fmla="*/ 2147483647 h 42"/>
                <a:gd name="T8" fmla="*/ 0 w 17"/>
                <a:gd name="T9" fmla="*/ 2147483647 h 42"/>
                <a:gd name="T10" fmla="*/ 0 w 17"/>
                <a:gd name="T11" fmla="*/ 2147483647 h 42"/>
                <a:gd name="T12" fmla="*/ 0 w 17"/>
                <a:gd name="T13" fmla="*/ 2147483647 h 42"/>
                <a:gd name="T14" fmla="*/ 0 w 17"/>
                <a:gd name="T15" fmla="*/ 2147483647 h 42"/>
                <a:gd name="T16" fmla="*/ 0 w 17"/>
                <a:gd name="T17" fmla="*/ 2147483647 h 42"/>
                <a:gd name="T18" fmla="*/ 2147483647 w 17"/>
                <a:gd name="T19" fmla="*/ 2147483647 h 42"/>
                <a:gd name="T20" fmla="*/ 2147483647 w 17"/>
                <a:gd name="T21" fmla="*/ 2147483647 h 42"/>
                <a:gd name="T22" fmla="*/ 2147483647 w 17"/>
                <a:gd name="T23" fmla="*/ 2147483647 h 42"/>
                <a:gd name="T24" fmla="*/ 2147483647 w 17"/>
                <a:gd name="T25" fmla="*/ 2147483647 h 42"/>
                <a:gd name="T26" fmla="*/ 2147483647 w 17"/>
                <a:gd name="T27" fmla="*/ 2147483647 h 42"/>
                <a:gd name="T28" fmla="*/ 2147483647 w 17"/>
                <a:gd name="T29" fmla="*/ 2147483647 h 42"/>
                <a:gd name="T30" fmla="*/ 2147483647 w 17"/>
                <a:gd name="T31" fmla="*/ 2147483647 h 42"/>
                <a:gd name="T32" fmla="*/ 2147483647 w 17"/>
                <a:gd name="T33" fmla="*/ 2147483647 h 42"/>
                <a:gd name="T34" fmla="*/ 2147483647 w 17"/>
                <a:gd name="T35" fmla="*/ 2147483647 h 42"/>
                <a:gd name="T36" fmla="*/ 2147483647 w 17"/>
                <a:gd name="T37" fmla="*/ 2147483647 h 42"/>
                <a:gd name="T38" fmla="*/ 2147483647 w 17"/>
                <a:gd name="T39" fmla="*/ 2147483647 h 42"/>
                <a:gd name="T40" fmla="*/ 2147483647 w 17"/>
                <a:gd name="T41" fmla="*/ 2147483647 h 42"/>
                <a:gd name="T42" fmla="*/ 2147483647 w 17"/>
                <a:gd name="T43" fmla="*/ 2147483647 h 42"/>
                <a:gd name="T44" fmla="*/ 2147483647 w 17"/>
                <a:gd name="T45" fmla="*/ 2147483647 h 42"/>
                <a:gd name="T46" fmla="*/ 2147483647 w 17"/>
                <a:gd name="T47" fmla="*/ 2147483647 h 42"/>
                <a:gd name="T48" fmla="*/ 2147483647 w 17"/>
                <a:gd name="T49" fmla="*/ 2147483647 h 42"/>
                <a:gd name="T50" fmla="*/ 2147483647 w 17"/>
                <a:gd name="T51" fmla="*/ 2147483647 h 42"/>
                <a:gd name="T52" fmla="*/ 2147483647 w 17"/>
                <a:gd name="T53" fmla="*/ 2147483647 h 42"/>
                <a:gd name="T54" fmla="*/ 2147483647 w 17"/>
                <a:gd name="T55" fmla="*/ 2147483647 h 42"/>
                <a:gd name="T56" fmla="*/ 2147483647 w 17"/>
                <a:gd name="T57" fmla="*/ 2147483647 h 42"/>
                <a:gd name="T58" fmla="*/ 2147483647 w 17"/>
                <a:gd name="T59" fmla="*/ 2147483647 h 42"/>
                <a:gd name="T60" fmla="*/ 2147483647 w 17"/>
                <a:gd name="T61" fmla="*/ 2147483647 h 42"/>
                <a:gd name="T62" fmla="*/ 2147483647 w 17"/>
                <a:gd name="T63" fmla="*/ 2147483647 h 42"/>
                <a:gd name="T64" fmla="*/ 2147483647 w 17"/>
                <a:gd name="T65" fmla="*/ 2147483647 h 42"/>
                <a:gd name="T66" fmla="*/ 2147483647 w 17"/>
                <a:gd name="T67" fmla="*/ 2147483647 h 42"/>
                <a:gd name="T68" fmla="*/ 2147483647 w 17"/>
                <a:gd name="T69" fmla="*/ 2147483647 h 42"/>
                <a:gd name="T70" fmla="*/ 2147483647 w 17"/>
                <a:gd name="T71" fmla="*/ 2147483647 h 42"/>
                <a:gd name="T72" fmla="*/ 2147483647 w 17"/>
                <a:gd name="T73" fmla="*/ 2147483647 h 42"/>
                <a:gd name="T74" fmla="*/ 2147483647 w 17"/>
                <a:gd name="T75" fmla="*/ 2147483647 h 42"/>
                <a:gd name="T76" fmla="*/ 2147483647 w 17"/>
                <a:gd name="T77" fmla="*/ 2147483647 h 42"/>
                <a:gd name="T78" fmla="*/ 2147483647 w 17"/>
                <a:gd name="T79" fmla="*/ 2147483647 h 42"/>
                <a:gd name="T80" fmla="*/ 2147483647 w 17"/>
                <a:gd name="T81" fmla="*/ 2147483647 h 42"/>
                <a:gd name="T82" fmla="*/ 2147483647 w 17"/>
                <a:gd name="T83" fmla="*/ 2147483647 h 42"/>
                <a:gd name="T84" fmla="*/ 2147483647 w 17"/>
                <a:gd name="T85" fmla="*/ 2147483647 h 42"/>
                <a:gd name="T86" fmla="*/ 2147483647 w 17"/>
                <a:gd name="T87" fmla="*/ 2147483647 h 42"/>
                <a:gd name="T88" fmla="*/ 2147483647 w 17"/>
                <a:gd name="T89" fmla="*/ 2147483647 h 42"/>
                <a:gd name="T90" fmla="*/ 2147483647 w 17"/>
                <a:gd name="T91" fmla="*/ 0 h 42"/>
                <a:gd name="T92" fmla="*/ 2147483647 w 17"/>
                <a:gd name="T93" fmla="*/ 0 h 42"/>
                <a:gd name="T94" fmla="*/ 2147483647 w 17"/>
                <a:gd name="T95" fmla="*/ 0 h 42"/>
                <a:gd name="T96" fmla="*/ 0 w 17"/>
                <a:gd name="T97" fmla="*/ 0 h 42"/>
                <a:gd name="T98" fmla="*/ 0 w 17"/>
                <a:gd name="T99" fmla="*/ 0 h 42"/>
                <a:gd name="T100" fmla="*/ 0 w 17"/>
                <a:gd name="T101" fmla="*/ 0 h 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"/>
                <a:gd name="T154" fmla="*/ 0 h 42"/>
                <a:gd name="T155" fmla="*/ 17 w 17"/>
                <a:gd name="T156" fmla="*/ 42 h 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" h="42">
                  <a:moveTo>
                    <a:pt x="0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6"/>
                  </a:lnTo>
                  <a:lnTo>
                    <a:pt x="8" y="29"/>
                  </a:lnTo>
                  <a:lnTo>
                    <a:pt x="8" y="31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7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3" y="41"/>
                  </a:lnTo>
                  <a:lnTo>
                    <a:pt x="15" y="39"/>
                  </a:lnTo>
                  <a:lnTo>
                    <a:pt x="15" y="37"/>
                  </a:lnTo>
                  <a:lnTo>
                    <a:pt x="17" y="36"/>
                  </a:lnTo>
                  <a:lnTo>
                    <a:pt x="17" y="34"/>
                  </a:lnTo>
                  <a:lnTo>
                    <a:pt x="17" y="31"/>
                  </a:lnTo>
                  <a:lnTo>
                    <a:pt x="17" y="29"/>
                  </a:lnTo>
                  <a:lnTo>
                    <a:pt x="17" y="26"/>
                  </a:lnTo>
                  <a:lnTo>
                    <a:pt x="17" y="22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2" y="5"/>
                  </a:lnTo>
                  <a:lnTo>
                    <a:pt x="10" y="4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75" name="Freeform 4661"/>
            <p:cNvSpPr>
              <a:spLocks/>
            </p:cNvSpPr>
            <p:nvPr/>
          </p:nvSpPr>
          <p:spPr bwMode="auto">
            <a:xfrm>
              <a:off x="10298113" y="7239000"/>
              <a:ext cx="20637" cy="47625"/>
            </a:xfrm>
            <a:custGeom>
              <a:avLst/>
              <a:gdLst>
                <a:gd name="T0" fmla="*/ 0 w 13"/>
                <a:gd name="T1" fmla="*/ 2147483647 h 30"/>
                <a:gd name="T2" fmla="*/ 0 w 13"/>
                <a:gd name="T3" fmla="*/ 2147483647 h 30"/>
                <a:gd name="T4" fmla="*/ 0 w 13"/>
                <a:gd name="T5" fmla="*/ 2147483647 h 30"/>
                <a:gd name="T6" fmla="*/ 2147483647 w 13"/>
                <a:gd name="T7" fmla="*/ 2147483647 h 30"/>
                <a:gd name="T8" fmla="*/ 2147483647 w 13"/>
                <a:gd name="T9" fmla="*/ 2147483647 h 30"/>
                <a:gd name="T10" fmla="*/ 2147483647 w 13"/>
                <a:gd name="T11" fmla="*/ 2147483647 h 30"/>
                <a:gd name="T12" fmla="*/ 2147483647 w 13"/>
                <a:gd name="T13" fmla="*/ 2147483647 h 30"/>
                <a:gd name="T14" fmla="*/ 2147483647 w 13"/>
                <a:gd name="T15" fmla="*/ 2147483647 h 30"/>
                <a:gd name="T16" fmla="*/ 2147483647 w 13"/>
                <a:gd name="T17" fmla="*/ 2147483647 h 30"/>
                <a:gd name="T18" fmla="*/ 2147483647 w 13"/>
                <a:gd name="T19" fmla="*/ 2147483647 h 30"/>
                <a:gd name="T20" fmla="*/ 2147483647 w 13"/>
                <a:gd name="T21" fmla="*/ 2147483647 h 30"/>
                <a:gd name="T22" fmla="*/ 2147483647 w 13"/>
                <a:gd name="T23" fmla="*/ 2147483647 h 30"/>
                <a:gd name="T24" fmla="*/ 2147483647 w 13"/>
                <a:gd name="T25" fmla="*/ 2147483647 h 30"/>
                <a:gd name="T26" fmla="*/ 2147483647 w 13"/>
                <a:gd name="T27" fmla="*/ 2147483647 h 30"/>
                <a:gd name="T28" fmla="*/ 2147483647 w 13"/>
                <a:gd name="T29" fmla="*/ 2147483647 h 30"/>
                <a:gd name="T30" fmla="*/ 2147483647 w 13"/>
                <a:gd name="T31" fmla="*/ 2147483647 h 30"/>
                <a:gd name="T32" fmla="*/ 0 w 13"/>
                <a:gd name="T33" fmla="*/ 0 h 30"/>
                <a:gd name="T34" fmla="*/ 0 w 13"/>
                <a:gd name="T35" fmla="*/ 2147483647 h 30"/>
                <a:gd name="T36" fmla="*/ 0 w 13"/>
                <a:gd name="T37" fmla="*/ 2147483647 h 30"/>
                <a:gd name="T38" fmla="*/ 0 w 13"/>
                <a:gd name="T39" fmla="*/ 2147483647 h 30"/>
                <a:gd name="T40" fmla="*/ 0 w 13"/>
                <a:gd name="T41" fmla="*/ 2147483647 h 30"/>
                <a:gd name="T42" fmla="*/ 0 w 13"/>
                <a:gd name="T43" fmla="*/ 2147483647 h 30"/>
                <a:gd name="T44" fmla="*/ 0 w 13"/>
                <a:gd name="T45" fmla="*/ 2147483647 h 30"/>
                <a:gd name="T46" fmla="*/ 0 w 13"/>
                <a:gd name="T47" fmla="*/ 2147483647 h 30"/>
                <a:gd name="T48" fmla="*/ 0 w 13"/>
                <a:gd name="T49" fmla="*/ 2147483647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"/>
                <a:gd name="T76" fmla="*/ 0 h 30"/>
                <a:gd name="T77" fmla="*/ 13 w 13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" h="30">
                  <a:moveTo>
                    <a:pt x="0" y="10"/>
                  </a:moveTo>
                  <a:lnTo>
                    <a:pt x="0" y="15"/>
                  </a:lnTo>
                  <a:lnTo>
                    <a:pt x="0" y="19"/>
                  </a:lnTo>
                  <a:lnTo>
                    <a:pt x="2" y="20"/>
                  </a:lnTo>
                  <a:lnTo>
                    <a:pt x="3" y="24"/>
                  </a:lnTo>
                  <a:lnTo>
                    <a:pt x="5" y="25"/>
                  </a:lnTo>
                  <a:lnTo>
                    <a:pt x="8" y="27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0" y="27"/>
                  </a:lnTo>
                  <a:lnTo>
                    <a:pt x="8" y="24"/>
                  </a:lnTo>
                  <a:lnTo>
                    <a:pt x="7" y="19"/>
                  </a:lnTo>
                  <a:lnTo>
                    <a:pt x="7" y="13"/>
                  </a:lnTo>
                  <a:lnTo>
                    <a:pt x="5" y="1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76" name="Freeform 4662"/>
            <p:cNvSpPr>
              <a:spLocks/>
            </p:cNvSpPr>
            <p:nvPr/>
          </p:nvSpPr>
          <p:spPr bwMode="auto">
            <a:xfrm>
              <a:off x="10298113" y="7239000"/>
              <a:ext cx="20637" cy="47625"/>
            </a:xfrm>
            <a:custGeom>
              <a:avLst/>
              <a:gdLst>
                <a:gd name="T0" fmla="*/ 0 w 13"/>
                <a:gd name="T1" fmla="*/ 2147483647 h 30"/>
                <a:gd name="T2" fmla="*/ 0 w 13"/>
                <a:gd name="T3" fmla="*/ 2147483647 h 30"/>
                <a:gd name="T4" fmla="*/ 0 w 13"/>
                <a:gd name="T5" fmla="*/ 2147483647 h 30"/>
                <a:gd name="T6" fmla="*/ 2147483647 w 13"/>
                <a:gd name="T7" fmla="*/ 2147483647 h 30"/>
                <a:gd name="T8" fmla="*/ 2147483647 w 13"/>
                <a:gd name="T9" fmla="*/ 2147483647 h 30"/>
                <a:gd name="T10" fmla="*/ 2147483647 w 13"/>
                <a:gd name="T11" fmla="*/ 2147483647 h 30"/>
                <a:gd name="T12" fmla="*/ 2147483647 w 13"/>
                <a:gd name="T13" fmla="*/ 2147483647 h 30"/>
                <a:gd name="T14" fmla="*/ 2147483647 w 13"/>
                <a:gd name="T15" fmla="*/ 2147483647 h 30"/>
                <a:gd name="T16" fmla="*/ 2147483647 w 13"/>
                <a:gd name="T17" fmla="*/ 2147483647 h 30"/>
                <a:gd name="T18" fmla="*/ 2147483647 w 13"/>
                <a:gd name="T19" fmla="*/ 2147483647 h 30"/>
                <a:gd name="T20" fmla="*/ 2147483647 w 13"/>
                <a:gd name="T21" fmla="*/ 2147483647 h 30"/>
                <a:gd name="T22" fmla="*/ 2147483647 w 13"/>
                <a:gd name="T23" fmla="*/ 2147483647 h 30"/>
                <a:gd name="T24" fmla="*/ 2147483647 w 13"/>
                <a:gd name="T25" fmla="*/ 2147483647 h 30"/>
                <a:gd name="T26" fmla="*/ 2147483647 w 13"/>
                <a:gd name="T27" fmla="*/ 2147483647 h 30"/>
                <a:gd name="T28" fmla="*/ 2147483647 w 13"/>
                <a:gd name="T29" fmla="*/ 2147483647 h 30"/>
                <a:gd name="T30" fmla="*/ 2147483647 w 13"/>
                <a:gd name="T31" fmla="*/ 2147483647 h 30"/>
                <a:gd name="T32" fmla="*/ 0 w 13"/>
                <a:gd name="T33" fmla="*/ 0 h 30"/>
                <a:gd name="T34" fmla="*/ 0 w 13"/>
                <a:gd name="T35" fmla="*/ 2147483647 h 30"/>
                <a:gd name="T36" fmla="*/ 0 w 13"/>
                <a:gd name="T37" fmla="*/ 2147483647 h 30"/>
                <a:gd name="T38" fmla="*/ 0 w 13"/>
                <a:gd name="T39" fmla="*/ 2147483647 h 30"/>
                <a:gd name="T40" fmla="*/ 0 w 13"/>
                <a:gd name="T41" fmla="*/ 2147483647 h 30"/>
                <a:gd name="T42" fmla="*/ 0 w 13"/>
                <a:gd name="T43" fmla="*/ 2147483647 h 30"/>
                <a:gd name="T44" fmla="*/ 0 w 13"/>
                <a:gd name="T45" fmla="*/ 2147483647 h 30"/>
                <a:gd name="T46" fmla="*/ 0 w 13"/>
                <a:gd name="T47" fmla="*/ 2147483647 h 30"/>
                <a:gd name="T48" fmla="*/ 0 w 13"/>
                <a:gd name="T49" fmla="*/ 2147483647 h 30"/>
                <a:gd name="T50" fmla="*/ 0 w 13"/>
                <a:gd name="T51" fmla="*/ 2147483647 h 30"/>
                <a:gd name="T52" fmla="*/ 0 w 13"/>
                <a:gd name="T53" fmla="*/ 2147483647 h 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"/>
                <a:gd name="T82" fmla="*/ 0 h 30"/>
                <a:gd name="T83" fmla="*/ 13 w 13"/>
                <a:gd name="T84" fmla="*/ 30 h 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" h="30">
                  <a:moveTo>
                    <a:pt x="0" y="10"/>
                  </a:moveTo>
                  <a:lnTo>
                    <a:pt x="0" y="15"/>
                  </a:lnTo>
                  <a:lnTo>
                    <a:pt x="0" y="19"/>
                  </a:lnTo>
                  <a:lnTo>
                    <a:pt x="2" y="20"/>
                  </a:lnTo>
                  <a:lnTo>
                    <a:pt x="3" y="24"/>
                  </a:lnTo>
                  <a:lnTo>
                    <a:pt x="5" y="25"/>
                  </a:lnTo>
                  <a:lnTo>
                    <a:pt x="8" y="27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0" y="27"/>
                  </a:lnTo>
                  <a:lnTo>
                    <a:pt x="8" y="24"/>
                  </a:lnTo>
                  <a:lnTo>
                    <a:pt x="7" y="19"/>
                  </a:lnTo>
                  <a:lnTo>
                    <a:pt x="7" y="13"/>
                  </a:lnTo>
                  <a:lnTo>
                    <a:pt x="5" y="1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77" name="Freeform 4663"/>
            <p:cNvSpPr>
              <a:spLocks/>
            </p:cNvSpPr>
            <p:nvPr/>
          </p:nvSpPr>
          <p:spPr bwMode="auto">
            <a:xfrm>
              <a:off x="10310813" y="7300913"/>
              <a:ext cx="30162" cy="23812"/>
            </a:xfrm>
            <a:custGeom>
              <a:avLst/>
              <a:gdLst>
                <a:gd name="T0" fmla="*/ 0 w 19"/>
                <a:gd name="T1" fmla="*/ 2147483647 h 15"/>
                <a:gd name="T2" fmla="*/ 2147483647 w 19"/>
                <a:gd name="T3" fmla="*/ 2147483647 h 15"/>
                <a:gd name="T4" fmla="*/ 2147483647 w 19"/>
                <a:gd name="T5" fmla="*/ 2147483647 h 15"/>
                <a:gd name="T6" fmla="*/ 2147483647 w 19"/>
                <a:gd name="T7" fmla="*/ 2147483647 h 15"/>
                <a:gd name="T8" fmla="*/ 2147483647 w 19"/>
                <a:gd name="T9" fmla="*/ 2147483647 h 15"/>
                <a:gd name="T10" fmla="*/ 2147483647 w 19"/>
                <a:gd name="T11" fmla="*/ 2147483647 h 15"/>
                <a:gd name="T12" fmla="*/ 2147483647 w 19"/>
                <a:gd name="T13" fmla="*/ 2147483647 h 15"/>
                <a:gd name="T14" fmla="*/ 2147483647 w 19"/>
                <a:gd name="T15" fmla="*/ 2147483647 h 15"/>
                <a:gd name="T16" fmla="*/ 2147483647 w 19"/>
                <a:gd name="T17" fmla="*/ 2147483647 h 15"/>
                <a:gd name="T18" fmla="*/ 2147483647 w 19"/>
                <a:gd name="T19" fmla="*/ 2147483647 h 15"/>
                <a:gd name="T20" fmla="*/ 2147483647 w 19"/>
                <a:gd name="T21" fmla="*/ 2147483647 h 15"/>
                <a:gd name="T22" fmla="*/ 2147483647 w 19"/>
                <a:gd name="T23" fmla="*/ 2147483647 h 15"/>
                <a:gd name="T24" fmla="*/ 2147483647 w 19"/>
                <a:gd name="T25" fmla="*/ 2147483647 h 15"/>
                <a:gd name="T26" fmla="*/ 2147483647 w 19"/>
                <a:gd name="T27" fmla="*/ 2147483647 h 15"/>
                <a:gd name="T28" fmla="*/ 2147483647 w 19"/>
                <a:gd name="T29" fmla="*/ 2147483647 h 15"/>
                <a:gd name="T30" fmla="*/ 2147483647 w 19"/>
                <a:gd name="T31" fmla="*/ 0 h 15"/>
                <a:gd name="T32" fmla="*/ 0 w 19"/>
                <a:gd name="T33" fmla="*/ 0 h 15"/>
                <a:gd name="T34" fmla="*/ 0 w 19"/>
                <a:gd name="T35" fmla="*/ 2147483647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"/>
                <a:gd name="T55" fmla="*/ 0 h 15"/>
                <a:gd name="T56" fmla="*/ 19 w 19"/>
                <a:gd name="T57" fmla="*/ 15 h 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" h="15">
                  <a:moveTo>
                    <a:pt x="0" y="12"/>
                  </a:moveTo>
                  <a:lnTo>
                    <a:pt x="4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7" y="15"/>
                  </a:lnTo>
                  <a:lnTo>
                    <a:pt x="19" y="15"/>
                  </a:lnTo>
                  <a:lnTo>
                    <a:pt x="17" y="12"/>
                  </a:lnTo>
                  <a:lnTo>
                    <a:pt x="16" y="8"/>
                  </a:lnTo>
                  <a:lnTo>
                    <a:pt x="14" y="7"/>
                  </a:lnTo>
                  <a:lnTo>
                    <a:pt x="12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78" name="Freeform 4664"/>
            <p:cNvSpPr>
              <a:spLocks/>
            </p:cNvSpPr>
            <p:nvPr/>
          </p:nvSpPr>
          <p:spPr bwMode="auto">
            <a:xfrm>
              <a:off x="10310813" y="7300913"/>
              <a:ext cx="30162" cy="23812"/>
            </a:xfrm>
            <a:custGeom>
              <a:avLst/>
              <a:gdLst>
                <a:gd name="T0" fmla="*/ 0 w 19"/>
                <a:gd name="T1" fmla="*/ 2147483647 h 15"/>
                <a:gd name="T2" fmla="*/ 2147483647 w 19"/>
                <a:gd name="T3" fmla="*/ 2147483647 h 15"/>
                <a:gd name="T4" fmla="*/ 2147483647 w 19"/>
                <a:gd name="T5" fmla="*/ 2147483647 h 15"/>
                <a:gd name="T6" fmla="*/ 2147483647 w 19"/>
                <a:gd name="T7" fmla="*/ 2147483647 h 15"/>
                <a:gd name="T8" fmla="*/ 2147483647 w 19"/>
                <a:gd name="T9" fmla="*/ 2147483647 h 15"/>
                <a:gd name="T10" fmla="*/ 2147483647 w 19"/>
                <a:gd name="T11" fmla="*/ 2147483647 h 15"/>
                <a:gd name="T12" fmla="*/ 2147483647 w 19"/>
                <a:gd name="T13" fmla="*/ 2147483647 h 15"/>
                <a:gd name="T14" fmla="*/ 2147483647 w 19"/>
                <a:gd name="T15" fmla="*/ 2147483647 h 15"/>
                <a:gd name="T16" fmla="*/ 2147483647 w 19"/>
                <a:gd name="T17" fmla="*/ 2147483647 h 15"/>
                <a:gd name="T18" fmla="*/ 2147483647 w 19"/>
                <a:gd name="T19" fmla="*/ 2147483647 h 15"/>
                <a:gd name="T20" fmla="*/ 2147483647 w 19"/>
                <a:gd name="T21" fmla="*/ 2147483647 h 15"/>
                <a:gd name="T22" fmla="*/ 2147483647 w 19"/>
                <a:gd name="T23" fmla="*/ 2147483647 h 15"/>
                <a:gd name="T24" fmla="*/ 2147483647 w 19"/>
                <a:gd name="T25" fmla="*/ 2147483647 h 15"/>
                <a:gd name="T26" fmla="*/ 2147483647 w 19"/>
                <a:gd name="T27" fmla="*/ 2147483647 h 15"/>
                <a:gd name="T28" fmla="*/ 2147483647 w 19"/>
                <a:gd name="T29" fmla="*/ 2147483647 h 15"/>
                <a:gd name="T30" fmla="*/ 2147483647 w 19"/>
                <a:gd name="T31" fmla="*/ 0 h 15"/>
                <a:gd name="T32" fmla="*/ 0 w 19"/>
                <a:gd name="T33" fmla="*/ 0 h 15"/>
                <a:gd name="T34" fmla="*/ 0 w 19"/>
                <a:gd name="T35" fmla="*/ 0 h 15"/>
                <a:gd name="T36" fmla="*/ 0 w 19"/>
                <a:gd name="T37" fmla="*/ 2147483647 h 15"/>
                <a:gd name="T38" fmla="*/ 0 w 19"/>
                <a:gd name="T39" fmla="*/ 2147483647 h 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"/>
                <a:gd name="T61" fmla="*/ 0 h 15"/>
                <a:gd name="T62" fmla="*/ 19 w 19"/>
                <a:gd name="T63" fmla="*/ 15 h 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" h="15">
                  <a:moveTo>
                    <a:pt x="0" y="12"/>
                  </a:moveTo>
                  <a:lnTo>
                    <a:pt x="4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7" y="15"/>
                  </a:lnTo>
                  <a:lnTo>
                    <a:pt x="19" y="15"/>
                  </a:lnTo>
                  <a:lnTo>
                    <a:pt x="17" y="12"/>
                  </a:lnTo>
                  <a:lnTo>
                    <a:pt x="16" y="8"/>
                  </a:lnTo>
                  <a:lnTo>
                    <a:pt x="14" y="7"/>
                  </a:lnTo>
                  <a:lnTo>
                    <a:pt x="12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79" name="Freeform 4665"/>
            <p:cNvSpPr>
              <a:spLocks/>
            </p:cNvSpPr>
            <p:nvPr/>
          </p:nvSpPr>
          <p:spPr bwMode="auto">
            <a:xfrm>
              <a:off x="10255250" y="7337425"/>
              <a:ext cx="22225" cy="19050"/>
            </a:xfrm>
            <a:custGeom>
              <a:avLst/>
              <a:gdLst>
                <a:gd name="T0" fmla="*/ 2147483647 w 12"/>
                <a:gd name="T1" fmla="*/ 2147483647 h 12"/>
                <a:gd name="T2" fmla="*/ 2147483647 w 12"/>
                <a:gd name="T3" fmla="*/ 2147483647 h 12"/>
                <a:gd name="T4" fmla="*/ 2147483647 w 12"/>
                <a:gd name="T5" fmla="*/ 2147483647 h 12"/>
                <a:gd name="T6" fmla="*/ 2147483647 w 12"/>
                <a:gd name="T7" fmla="*/ 2147483647 h 12"/>
                <a:gd name="T8" fmla="*/ 2147483647 w 12"/>
                <a:gd name="T9" fmla="*/ 2147483647 h 12"/>
                <a:gd name="T10" fmla="*/ 2147483647 w 12"/>
                <a:gd name="T11" fmla="*/ 2147483647 h 12"/>
                <a:gd name="T12" fmla="*/ 2147483647 w 12"/>
                <a:gd name="T13" fmla="*/ 2147483647 h 12"/>
                <a:gd name="T14" fmla="*/ 0 w 12"/>
                <a:gd name="T15" fmla="*/ 2147483647 h 12"/>
                <a:gd name="T16" fmla="*/ 0 w 12"/>
                <a:gd name="T17" fmla="*/ 0 h 12"/>
                <a:gd name="T18" fmla="*/ 2147483647 w 12"/>
                <a:gd name="T19" fmla="*/ 2147483647 h 12"/>
                <a:gd name="T20" fmla="*/ 2147483647 w 12"/>
                <a:gd name="T21" fmla="*/ 2147483647 h 12"/>
                <a:gd name="T22" fmla="*/ 2147483647 w 12"/>
                <a:gd name="T23" fmla="*/ 2147483647 h 12"/>
                <a:gd name="T24" fmla="*/ 2147483647 w 12"/>
                <a:gd name="T25" fmla="*/ 2147483647 h 12"/>
                <a:gd name="T26" fmla="*/ 2147483647 w 12"/>
                <a:gd name="T27" fmla="*/ 2147483647 h 12"/>
                <a:gd name="T28" fmla="*/ 2147483647 w 12"/>
                <a:gd name="T29" fmla="*/ 2147483647 h 12"/>
                <a:gd name="T30" fmla="*/ 2147483647 w 12"/>
                <a:gd name="T31" fmla="*/ 2147483647 h 12"/>
                <a:gd name="T32" fmla="*/ 2147483647 w 12"/>
                <a:gd name="T33" fmla="*/ 2147483647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12" y="12"/>
                  </a:moveTo>
                  <a:lnTo>
                    <a:pt x="11" y="12"/>
                  </a:lnTo>
                  <a:lnTo>
                    <a:pt x="9" y="11"/>
                  </a:lnTo>
                  <a:lnTo>
                    <a:pt x="7" y="9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7" y="6"/>
                  </a:lnTo>
                  <a:lnTo>
                    <a:pt x="9" y="7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80" name="Freeform 4666"/>
            <p:cNvSpPr>
              <a:spLocks/>
            </p:cNvSpPr>
            <p:nvPr/>
          </p:nvSpPr>
          <p:spPr bwMode="auto">
            <a:xfrm>
              <a:off x="10255250" y="7337425"/>
              <a:ext cx="22225" cy="19050"/>
            </a:xfrm>
            <a:custGeom>
              <a:avLst/>
              <a:gdLst>
                <a:gd name="T0" fmla="*/ 2147483647 w 12"/>
                <a:gd name="T1" fmla="*/ 2147483647 h 12"/>
                <a:gd name="T2" fmla="*/ 2147483647 w 12"/>
                <a:gd name="T3" fmla="*/ 2147483647 h 12"/>
                <a:gd name="T4" fmla="*/ 2147483647 w 12"/>
                <a:gd name="T5" fmla="*/ 2147483647 h 12"/>
                <a:gd name="T6" fmla="*/ 2147483647 w 12"/>
                <a:gd name="T7" fmla="*/ 2147483647 h 12"/>
                <a:gd name="T8" fmla="*/ 2147483647 w 12"/>
                <a:gd name="T9" fmla="*/ 2147483647 h 12"/>
                <a:gd name="T10" fmla="*/ 2147483647 w 12"/>
                <a:gd name="T11" fmla="*/ 2147483647 h 12"/>
                <a:gd name="T12" fmla="*/ 2147483647 w 12"/>
                <a:gd name="T13" fmla="*/ 2147483647 h 12"/>
                <a:gd name="T14" fmla="*/ 0 w 12"/>
                <a:gd name="T15" fmla="*/ 2147483647 h 12"/>
                <a:gd name="T16" fmla="*/ 0 w 12"/>
                <a:gd name="T17" fmla="*/ 0 h 12"/>
                <a:gd name="T18" fmla="*/ 2147483647 w 12"/>
                <a:gd name="T19" fmla="*/ 2147483647 h 12"/>
                <a:gd name="T20" fmla="*/ 2147483647 w 12"/>
                <a:gd name="T21" fmla="*/ 2147483647 h 12"/>
                <a:gd name="T22" fmla="*/ 2147483647 w 12"/>
                <a:gd name="T23" fmla="*/ 2147483647 h 12"/>
                <a:gd name="T24" fmla="*/ 2147483647 w 12"/>
                <a:gd name="T25" fmla="*/ 2147483647 h 12"/>
                <a:gd name="T26" fmla="*/ 2147483647 w 12"/>
                <a:gd name="T27" fmla="*/ 2147483647 h 12"/>
                <a:gd name="T28" fmla="*/ 2147483647 w 12"/>
                <a:gd name="T29" fmla="*/ 2147483647 h 12"/>
                <a:gd name="T30" fmla="*/ 2147483647 w 12"/>
                <a:gd name="T31" fmla="*/ 2147483647 h 12"/>
                <a:gd name="T32" fmla="*/ 2147483647 w 12"/>
                <a:gd name="T33" fmla="*/ 2147483647 h 12"/>
                <a:gd name="T34" fmla="*/ 2147483647 w 12"/>
                <a:gd name="T35" fmla="*/ 2147483647 h 12"/>
                <a:gd name="T36" fmla="*/ 2147483647 w 12"/>
                <a:gd name="T37" fmla="*/ 2147483647 h 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12"/>
                <a:gd name="T59" fmla="*/ 12 w 12"/>
                <a:gd name="T60" fmla="*/ 12 h 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12">
                  <a:moveTo>
                    <a:pt x="12" y="12"/>
                  </a:moveTo>
                  <a:lnTo>
                    <a:pt x="11" y="12"/>
                  </a:lnTo>
                  <a:lnTo>
                    <a:pt x="9" y="11"/>
                  </a:lnTo>
                  <a:lnTo>
                    <a:pt x="7" y="9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7" y="6"/>
                  </a:lnTo>
                  <a:lnTo>
                    <a:pt x="9" y="7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2" y="1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81" name="Freeform 4667"/>
            <p:cNvSpPr>
              <a:spLocks/>
            </p:cNvSpPr>
            <p:nvPr/>
          </p:nvSpPr>
          <p:spPr bwMode="auto">
            <a:xfrm>
              <a:off x="10440988" y="7319963"/>
              <a:ext cx="12700" cy="9525"/>
            </a:xfrm>
            <a:custGeom>
              <a:avLst/>
              <a:gdLst>
                <a:gd name="T0" fmla="*/ 0 w 8"/>
                <a:gd name="T1" fmla="*/ 0 h 6"/>
                <a:gd name="T2" fmla="*/ 0 w 8"/>
                <a:gd name="T3" fmla="*/ 2147483647 h 6"/>
                <a:gd name="T4" fmla="*/ 0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2147483647 h 6"/>
                <a:gd name="T10" fmla="*/ 2147483647 w 8"/>
                <a:gd name="T11" fmla="*/ 2147483647 h 6"/>
                <a:gd name="T12" fmla="*/ 2147483647 w 8"/>
                <a:gd name="T13" fmla="*/ 2147483647 h 6"/>
                <a:gd name="T14" fmla="*/ 2147483647 w 8"/>
                <a:gd name="T15" fmla="*/ 2147483647 h 6"/>
                <a:gd name="T16" fmla="*/ 2147483647 w 8"/>
                <a:gd name="T17" fmla="*/ 2147483647 h 6"/>
                <a:gd name="T18" fmla="*/ 2147483647 w 8"/>
                <a:gd name="T19" fmla="*/ 0 h 6"/>
                <a:gd name="T20" fmla="*/ 0 w 8"/>
                <a:gd name="T21" fmla="*/ 0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6"/>
                <a:gd name="T35" fmla="*/ 8 w 8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6">
                  <a:moveTo>
                    <a:pt x="0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82" name="Freeform 4668"/>
            <p:cNvSpPr>
              <a:spLocks/>
            </p:cNvSpPr>
            <p:nvPr/>
          </p:nvSpPr>
          <p:spPr bwMode="auto">
            <a:xfrm>
              <a:off x="10440988" y="7319963"/>
              <a:ext cx="12700" cy="9525"/>
            </a:xfrm>
            <a:custGeom>
              <a:avLst/>
              <a:gdLst>
                <a:gd name="T0" fmla="*/ 0 w 8"/>
                <a:gd name="T1" fmla="*/ 0 h 6"/>
                <a:gd name="T2" fmla="*/ 0 w 8"/>
                <a:gd name="T3" fmla="*/ 2147483647 h 6"/>
                <a:gd name="T4" fmla="*/ 0 w 8"/>
                <a:gd name="T5" fmla="*/ 2147483647 h 6"/>
                <a:gd name="T6" fmla="*/ 0 w 8"/>
                <a:gd name="T7" fmla="*/ 2147483647 h 6"/>
                <a:gd name="T8" fmla="*/ 2147483647 w 8"/>
                <a:gd name="T9" fmla="*/ 2147483647 h 6"/>
                <a:gd name="T10" fmla="*/ 2147483647 w 8"/>
                <a:gd name="T11" fmla="*/ 2147483647 h 6"/>
                <a:gd name="T12" fmla="*/ 2147483647 w 8"/>
                <a:gd name="T13" fmla="*/ 2147483647 h 6"/>
                <a:gd name="T14" fmla="*/ 2147483647 w 8"/>
                <a:gd name="T15" fmla="*/ 2147483647 h 6"/>
                <a:gd name="T16" fmla="*/ 2147483647 w 8"/>
                <a:gd name="T17" fmla="*/ 2147483647 h 6"/>
                <a:gd name="T18" fmla="*/ 2147483647 w 8"/>
                <a:gd name="T19" fmla="*/ 2147483647 h 6"/>
                <a:gd name="T20" fmla="*/ 2147483647 w 8"/>
                <a:gd name="T21" fmla="*/ 0 h 6"/>
                <a:gd name="T22" fmla="*/ 2147483647 w 8"/>
                <a:gd name="T23" fmla="*/ 0 h 6"/>
                <a:gd name="T24" fmla="*/ 0 w 8"/>
                <a:gd name="T25" fmla="*/ 0 h 6"/>
                <a:gd name="T26" fmla="*/ 0 w 8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6"/>
                <a:gd name="T44" fmla="*/ 8 w 8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6">
                  <a:moveTo>
                    <a:pt x="0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83" name="Freeform 4669"/>
            <p:cNvSpPr>
              <a:spLocks/>
            </p:cNvSpPr>
            <p:nvPr/>
          </p:nvSpPr>
          <p:spPr bwMode="auto">
            <a:xfrm>
              <a:off x="10440988" y="7297738"/>
              <a:ext cx="23812" cy="19050"/>
            </a:xfrm>
            <a:custGeom>
              <a:avLst/>
              <a:gdLst>
                <a:gd name="T0" fmla="*/ 0 w 15"/>
                <a:gd name="T1" fmla="*/ 0 h 12"/>
                <a:gd name="T2" fmla="*/ 2147483647 w 15"/>
                <a:gd name="T3" fmla="*/ 2147483647 h 12"/>
                <a:gd name="T4" fmla="*/ 2147483647 w 15"/>
                <a:gd name="T5" fmla="*/ 2147483647 h 12"/>
                <a:gd name="T6" fmla="*/ 2147483647 w 15"/>
                <a:gd name="T7" fmla="*/ 2147483647 h 12"/>
                <a:gd name="T8" fmla="*/ 2147483647 w 15"/>
                <a:gd name="T9" fmla="*/ 2147483647 h 12"/>
                <a:gd name="T10" fmla="*/ 2147483647 w 15"/>
                <a:gd name="T11" fmla="*/ 2147483647 h 12"/>
                <a:gd name="T12" fmla="*/ 2147483647 w 15"/>
                <a:gd name="T13" fmla="*/ 2147483647 h 12"/>
                <a:gd name="T14" fmla="*/ 2147483647 w 15"/>
                <a:gd name="T15" fmla="*/ 2147483647 h 12"/>
                <a:gd name="T16" fmla="*/ 2147483647 w 15"/>
                <a:gd name="T17" fmla="*/ 2147483647 h 12"/>
                <a:gd name="T18" fmla="*/ 2147483647 w 15"/>
                <a:gd name="T19" fmla="*/ 0 h 12"/>
                <a:gd name="T20" fmla="*/ 0 w 15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12"/>
                <a:gd name="T35" fmla="*/ 15 w 15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12">
                  <a:moveTo>
                    <a:pt x="0" y="0"/>
                  </a:moveTo>
                  <a:lnTo>
                    <a:pt x="15" y="12"/>
                  </a:lnTo>
                  <a:lnTo>
                    <a:pt x="15" y="10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84" name="Freeform 4670"/>
            <p:cNvSpPr>
              <a:spLocks/>
            </p:cNvSpPr>
            <p:nvPr/>
          </p:nvSpPr>
          <p:spPr bwMode="auto">
            <a:xfrm>
              <a:off x="10440988" y="7297738"/>
              <a:ext cx="23812" cy="19050"/>
            </a:xfrm>
            <a:custGeom>
              <a:avLst/>
              <a:gdLst>
                <a:gd name="T0" fmla="*/ 0 w 15"/>
                <a:gd name="T1" fmla="*/ 0 h 12"/>
                <a:gd name="T2" fmla="*/ 2147483647 w 15"/>
                <a:gd name="T3" fmla="*/ 2147483647 h 12"/>
                <a:gd name="T4" fmla="*/ 2147483647 w 15"/>
                <a:gd name="T5" fmla="*/ 2147483647 h 12"/>
                <a:gd name="T6" fmla="*/ 2147483647 w 15"/>
                <a:gd name="T7" fmla="*/ 2147483647 h 12"/>
                <a:gd name="T8" fmla="*/ 2147483647 w 15"/>
                <a:gd name="T9" fmla="*/ 2147483647 h 12"/>
                <a:gd name="T10" fmla="*/ 2147483647 w 15"/>
                <a:gd name="T11" fmla="*/ 2147483647 h 12"/>
                <a:gd name="T12" fmla="*/ 2147483647 w 15"/>
                <a:gd name="T13" fmla="*/ 2147483647 h 12"/>
                <a:gd name="T14" fmla="*/ 2147483647 w 15"/>
                <a:gd name="T15" fmla="*/ 2147483647 h 12"/>
                <a:gd name="T16" fmla="*/ 2147483647 w 15"/>
                <a:gd name="T17" fmla="*/ 2147483647 h 12"/>
                <a:gd name="T18" fmla="*/ 2147483647 w 15"/>
                <a:gd name="T19" fmla="*/ 2147483647 h 12"/>
                <a:gd name="T20" fmla="*/ 2147483647 w 15"/>
                <a:gd name="T21" fmla="*/ 0 h 12"/>
                <a:gd name="T22" fmla="*/ 2147483647 w 15"/>
                <a:gd name="T23" fmla="*/ 0 h 12"/>
                <a:gd name="T24" fmla="*/ 0 w 15"/>
                <a:gd name="T25" fmla="*/ 0 h 12"/>
                <a:gd name="T26" fmla="*/ 0 w 15"/>
                <a:gd name="T27" fmla="*/ 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12"/>
                <a:gd name="T44" fmla="*/ 15 w 15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12">
                  <a:moveTo>
                    <a:pt x="0" y="0"/>
                  </a:moveTo>
                  <a:lnTo>
                    <a:pt x="15" y="12"/>
                  </a:lnTo>
                  <a:lnTo>
                    <a:pt x="15" y="10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85" name="Freeform 4671"/>
            <p:cNvSpPr>
              <a:spLocks/>
            </p:cNvSpPr>
            <p:nvPr/>
          </p:nvSpPr>
          <p:spPr bwMode="auto">
            <a:xfrm>
              <a:off x="10448925" y="7402513"/>
              <a:ext cx="15875" cy="14287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2147483647 h 9"/>
                <a:gd name="T6" fmla="*/ 0 w 9"/>
                <a:gd name="T7" fmla="*/ 2147483647 h 9"/>
                <a:gd name="T8" fmla="*/ 2147483647 w 9"/>
                <a:gd name="T9" fmla="*/ 2147483647 h 9"/>
                <a:gd name="T10" fmla="*/ 2147483647 w 9"/>
                <a:gd name="T11" fmla="*/ 2147483647 h 9"/>
                <a:gd name="T12" fmla="*/ 2147483647 w 9"/>
                <a:gd name="T13" fmla="*/ 2147483647 h 9"/>
                <a:gd name="T14" fmla="*/ 2147483647 w 9"/>
                <a:gd name="T15" fmla="*/ 2147483647 h 9"/>
                <a:gd name="T16" fmla="*/ 2147483647 w 9"/>
                <a:gd name="T17" fmla="*/ 2147483647 h 9"/>
                <a:gd name="T18" fmla="*/ 2147483647 w 9"/>
                <a:gd name="T19" fmla="*/ 2147483647 h 9"/>
                <a:gd name="T20" fmla="*/ 2147483647 w 9"/>
                <a:gd name="T21" fmla="*/ 2147483647 h 9"/>
                <a:gd name="T22" fmla="*/ 2147483647 w 9"/>
                <a:gd name="T23" fmla="*/ 2147483647 h 9"/>
                <a:gd name="T24" fmla="*/ 2147483647 w 9"/>
                <a:gd name="T25" fmla="*/ 2147483647 h 9"/>
                <a:gd name="T26" fmla="*/ 2147483647 w 9"/>
                <a:gd name="T27" fmla="*/ 2147483647 h 9"/>
                <a:gd name="T28" fmla="*/ 2147483647 w 9"/>
                <a:gd name="T29" fmla="*/ 2147483647 h 9"/>
                <a:gd name="T30" fmla="*/ 2147483647 w 9"/>
                <a:gd name="T31" fmla="*/ 2147483647 h 9"/>
                <a:gd name="T32" fmla="*/ 2147483647 w 9"/>
                <a:gd name="T33" fmla="*/ 2147483647 h 9"/>
                <a:gd name="T34" fmla="*/ 2147483647 w 9"/>
                <a:gd name="T35" fmla="*/ 2147483647 h 9"/>
                <a:gd name="T36" fmla="*/ 2147483647 w 9"/>
                <a:gd name="T37" fmla="*/ 2147483647 h 9"/>
                <a:gd name="T38" fmla="*/ 2147483647 w 9"/>
                <a:gd name="T39" fmla="*/ 2147483647 h 9"/>
                <a:gd name="T40" fmla="*/ 2147483647 w 9"/>
                <a:gd name="T41" fmla="*/ 0 h 9"/>
                <a:gd name="T42" fmla="*/ 2147483647 w 9"/>
                <a:gd name="T43" fmla="*/ 0 h 9"/>
                <a:gd name="T44" fmla="*/ 2147483647 w 9"/>
                <a:gd name="T45" fmla="*/ 0 h 9"/>
                <a:gd name="T46" fmla="*/ 0 w 9"/>
                <a:gd name="T47" fmla="*/ 0 h 9"/>
                <a:gd name="T48" fmla="*/ 0 w 9"/>
                <a:gd name="T49" fmla="*/ 0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"/>
                <a:gd name="T76" fmla="*/ 0 h 9"/>
                <a:gd name="T77" fmla="*/ 9 w 9"/>
                <a:gd name="T78" fmla="*/ 9 h 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" h="9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7"/>
                  </a:lnTo>
                  <a:lnTo>
                    <a:pt x="6" y="5"/>
                  </a:lnTo>
                  <a:lnTo>
                    <a:pt x="6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86" name="Freeform 4672"/>
            <p:cNvSpPr>
              <a:spLocks/>
            </p:cNvSpPr>
            <p:nvPr/>
          </p:nvSpPr>
          <p:spPr bwMode="auto">
            <a:xfrm>
              <a:off x="10448925" y="7402513"/>
              <a:ext cx="15875" cy="14287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2147483647 h 9"/>
                <a:gd name="T6" fmla="*/ 0 w 9"/>
                <a:gd name="T7" fmla="*/ 2147483647 h 9"/>
                <a:gd name="T8" fmla="*/ 2147483647 w 9"/>
                <a:gd name="T9" fmla="*/ 2147483647 h 9"/>
                <a:gd name="T10" fmla="*/ 2147483647 w 9"/>
                <a:gd name="T11" fmla="*/ 2147483647 h 9"/>
                <a:gd name="T12" fmla="*/ 2147483647 w 9"/>
                <a:gd name="T13" fmla="*/ 2147483647 h 9"/>
                <a:gd name="T14" fmla="*/ 2147483647 w 9"/>
                <a:gd name="T15" fmla="*/ 2147483647 h 9"/>
                <a:gd name="T16" fmla="*/ 2147483647 w 9"/>
                <a:gd name="T17" fmla="*/ 2147483647 h 9"/>
                <a:gd name="T18" fmla="*/ 2147483647 w 9"/>
                <a:gd name="T19" fmla="*/ 2147483647 h 9"/>
                <a:gd name="T20" fmla="*/ 2147483647 w 9"/>
                <a:gd name="T21" fmla="*/ 2147483647 h 9"/>
                <a:gd name="T22" fmla="*/ 2147483647 w 9"/>
                <a:gd name="T23" fmla="*/ 2147483647 h 9"/>
                <a:gd name="T24" fmla="*/ 2147483647 w 9"/>
                <a:gd name="T25" fmla="*/ 2147483647 h 9"/>
                <a:gd name="T26" fmla="*/ 2147483647 w 9"/>
                <a:gd name="T27" fmla="*/ 2147483647 h 9"/>
                <a:gd name="T28" fmla="*/ 2147483647 w 9"/>
                <a:gd name="T29" fmla="*/ 2147483647 h 9"/>
                <a:gd name="T30" fmla="*/ 2147483647 w 9"/>
                <a:gd name="T31" fmla="*/ 2147483647 h 9"/>
                <a:gd name="T32" fmla="*/ 2147483647 w 9"/>
                <a:gd name="T33" fmla="*/ 2147483647 h 9"/>
                <a:gd name="T34" fmla="*/ 2147483647 w 9"/>
                <a:gd name="T35" fmla="*/ 2147483647 h 9"/>
                <a:gd name="T36" fmla="*/ 2147483647 w 9"/>
                <a:gd name="T37" fmla="*/ 2147483647 h 9"/>
                <a:gd name="T38" fmla="*/ 2147483647 w 9"/>
                <a:gd name="T39" fmla="*/ 2147483647 h 9"/>
                <a:gd name="T40" fmla="*/ 2147483647 w 9"/>
                <a:gd name="T41" fmla="*/ 0 h 9"/>
                <a:gd name="T42" fmla="*/ 2147483647 w 9"/>
                <a:gd name="T43" fmla="*/ 0 h 9"/>
                <a:gd name="T44" fmla="*/ 2147483647 w 9"/>
                <a:gd name="T45" fmla="*/ 0 h 9"/>
                <a:gd name="T46" fmla="*/ 0 w 9"/>
                <a:gd name="T47" fmla="*/ 0 h 9"/>
                <a:gd name="T48" fmla="*/ 0 w 9"/>
                <a:gd name="T49" fmla="*/ 0 h 9"/>
                <a:gd name="T50" fmla="*/ 0 w 9"/>
                <a:gd name="T51" fmla="*/ 0 h 9"/>
                <a:gd name="T52" fmla="*/ 0 w 9"/>
                <a:gd name="T53" fmla="*/ 0 h 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"/>
                <a:gd name="T82" fmla="*/ 0 h 9"/>
                <a:gd name="T83" fmla="*/ 9 w 9"/>
                <a:gd name="T84" fmla="*/ 9 h 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" h="9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7"/>
                  </a:lnTo>
                  <a:lnTo>
                    <a:pt x="6" y="5"/>
                  </a:lnTo>
                  <a:lnTo>
                    <a:pt x="6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87" name="Freeform 4673"/>
            <p:cNvSpPr>
              <a:spLocks/>
            </p:cNvSpPr>
            <p:nvPr/>
          </p:nvSpPr>
          <p:spPr bwMode="auto">
            <a:xfrm>
              <a:off x="10460038" y="7337425"/>
              <a:ext cx="7937" cy="9525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0 h 6"/>
                <a:gd name="T4" fmla="*/ 0 w 5"/>
                <a:gd name="T5" fmla="*/ 0 h 6"/>
                <a:gd name="T6" fmla="*/ 2147483647 w 5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6"/>
                <a:gd name="T14" fmla="*/ 5 w 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6">
                  <a:moveTo>
                    <a:pt x="5" y="6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88" name="Freeform 4674"/>
            <p:cNvSpPr>
              <a:spLocks/>
            </p:cNvSpPr>
            <p:nvPr/>
          </p:nvSpPr>
          <p:spPr bwMode="auto">
            <a:xfrm>
              <a:off x="10460038" y="7337425"/>
              <a:ext cx="7937" cy="9525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0 h 6"/>
                <a:gd name="T4" fmla="*/ 0 w 5"/>
                <a:gd name="T5" fmla="*/ 0 h 6"/>
                <a:gd name="T6" fmla="*/ 2147483647 w 5"/>
                <a:gd name="T7" fmla="*/ 2147483647 h 6"/>
                <a:gd name="T8" fmla="*/ 2147483647 w 5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5" y="6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5" y="6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89" name="Freeform 4675"/>
            <p:cNvSpPr>
              <a:spLocks/>
            </p:cNvSpPr>
            <p:nvPr/>
          </p:nvSpPr>
          <p:spPr bwMode="auto">
            <a:xfrm>
              <a:off x="10472738" y="7551738"/>
              <a:ext cx="9525" cy="9525"/>
            </a:xfrm>
            <a:custGeom>
              <a:avLst/>
              <a:gdLst>
                <a:gd name="T0" fmla="*/ 0 w 7"/>
                <a:gd name="T1" fmla="*/ 2147483647 h 5"/>
                <a:gd name="T2" fmla="*/ 2147483647 w 7"/>
                <a:gd name="T3" fmla="*/ 2147483647 h 5"/>
                <a:gd name="T4" fmla="*/ 2147483647 w 7"/>
                <a:gd name="T5" fmla="*/ 2147483647 h 5"/>
                <a:gd name="T6" fmla="*/ 2147483647 w 7"/>
                <a:gd name="T7" fmla="*/ 0 h 5"/>
                <a:gd name="T8" fmla="*/ 0 w 7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5"/>
                <a:gd name="T17" fmla="*/ 7 w 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5">
                  <a:moveTo>
                    <a:pt x="0" y="1"/>
                  </a:moveTo>
                  <a:lnTo>
                    <a:pt x="5" y="5"/>
                  </a:lnTo>
                  <a:lnTo>
                    <a:pt x="7" y="1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90" name="Freeform 4676"/>
            <p:cNvSpPr>
              <a:spLocks/>
            </p:cNvSpPr>
            <p:nvPr/>
          </p:nvSpPr>
          <p:spPr bwMode="auto">
            <a:xfrm>
              <a:off x="10472738" y="7551738"/>
              <a:ext cx="9525" cy="9525"/>
            </a:xfrm>
            <a:custGeom>
              <a:avLst/>
              <a:gdLst>
                <a:gd name="T0" fmla="*/ 0 w 7"/>
                <a:gd name="T1" fmla="*/ 2147483647 h 5"/>
                <a:gd name="T2" fmla="*/ 2147483647 w 7"/>
                <a:gd name="T3" fmla="*/ 2147483647 h 5"/>
                <a:gd name="T4" fmla="*/ 2147483647 w 7"/>
                <a:gd name="T5" fmla="*/ 2147483647 h 5"/>
                <a:gd name="T6" fmla="*/ 2147483647 w 7"/>
                <a:gd name="T7" fmla="*/ 0 h 5"/>
                <a:gd name="T8" fmla="*/ 0 w 7"/>
                <a:gd name="T9" fmla="*/ 2147483647 h 5"/>
                <a:gd name="T10" fmla="*/ 0 w 7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5"/>
                <a:gd name="T20" fmla="*/ 7 w 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5">
                  <a:moveTo>
                    <a:pt x="0" y="1"/>
                  </a:moveTo>
                  <a:lnTo>
                    <a:pt x="5" y="5"/>
                  </a:lnTo>
                  <a:lnTo>
                    <a:pt x="7" y="1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91" name="Freeform 4677"/>
            <p:cNvSpPr>
              <a:spLocks/>
            </p:cNvSpPr>
            <p:nvPr/>
          </p:nvSpPr>
          <p:spPr bwMode="auto">
            <a:xfrm>
              <a:off x="10171113" y="7212013"/>
              <a:ext cx="34925" cy="42862"/>
            </a:xfrm>
            <a:custGeom>
              <a:avLst/>
              <a:gdLst>
                <a:gd name="T0" fmla="*/ 2147483647 w 23"/>
                <a:gd name="T1" fmla="*/ 2147483647 h 27"/>
                <a:gd name="T2" fmla="*/ 2147483647 w 23"/>
                <a:gd name="T3" fmla="*/ 2147483647 h 27"/>
                <a:gd name="T4" fmla="*/ 2147483647 w 23"/>
                <a:gd name="T5" fmla="*/ 2147483647 h 27"/>
                <a:gd name="T6" fmla="*/ 2147483647 w 23"/>
                <a:gd name="T7" fmla="*/ 2147483647 h 27"/>
                <a:gd name="T8" fmla="*/ 2147483647 w 23"/>
                <a:gd name="T9" fmla="*/ 2147483647 h 27"/>
                <a:gd name="T10" fmla="*/ 2147483647 w 23"/>
                <a:gd name="T11" fmla="*/ 2147483647 h 27"/>
                <a:gd name="T12" fmla="*/ 2147483647 w 23"/>
                <a:gd name="T13" fmla="*/ 2147483647 h 27"/>
                <a:gd name="T14" fmla="*/ 2147483647 w 23"/>
                <a:gd name="T15" fmla="*/ 2147483647 h 27"/>
                <a:gd name="T16" fmla="*/ 2147483647 w 23"/>
                <a:gd name="T17" fmla="*/ 0 h 27"/>
                <a:gd name="T18" fmla="*/ 2147483647 w 23"/>
                <a:gd name="T19" fmla="*/ 0 h 27"/>
                <a:gd name="T20" fmla="*/ 2147483647 w 23"/>
                <a:gd name="T21" fmla="*/ 2147483647 h 27"/>
                <a:gd name="T22" fmla="*/ 2147483647 w 23"/>
                <a:gd name="T23" fmla="*/ 2147483647 h 27"/>
                <a:gd name="T24" fmla="*/ 2147483647 w 23"/>
                <a:gd name="T25" fmla="*/ 2147483647 h 27"/>
                <a:gd name="T26" fmla="*/ 2147483647 w 23"/>
                <a:gd name="T27" fmla="*/ 2147483647 h 27"/>
                <a:gd name="T28" fmla="*/ 0 w 23"/>
                <a:gd name="T29" fmla="*/ 2147483647 h 27"/>
                <a:gd name="T30" fmla="*/ 0 w 23"/>
                <a:gd name="T31" fmla="*/ 2147483647 h 27"/>
                <a:gd name="T32" fmla="*/ 0 w 23"/>
                <a:gd name="T33" fmla="*/ 2147483647 h 27"/>
                <a:gd name="T34" fmla="*/ 2147483647 w 23"/>
                <a:gd name="T35" fmla="*/ 2147483647 h 27"/>
                <a:gd name="T36" fmla="*/ 2147483647 w 23"/>
                <a:gd name="T37" fmla="*/ 2147483647 h 27"/>
                <a:gd name="T38" fmla="*/ 2147483647 w 23"/>
                <a:gd name="T39" fmla="*/ 2147483647 h 27"/>
                <a:gd name="T40" fmla="*/ 2147483647 w 23"/>
                <a:gd name="T41" fmla="*/ 2147483647 h 27"/>
                <a:gd name="T42" fmla="*/ 2147483647 w 23"/>
                <a:gd name="T43" fmla="*/ 2147483647 h 27"/>
                <a:gd name="T44" fmla="*/ 2147483647 w 23"/>
                <a:gd name="T45" fmla="*/ 2147483647 h 27"/>
                <a:gd name="T46" fmla="*/ 2147483647 w 23"/>
                <a:gd name="T47" fmla="*/ 2147483647 h 27"/>
                <a:gd name="T48" fmla="*/ 2147483647 w 23"/>
                <a:gd name="T49" fmla="*/ 2147483647 h 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3"/>
                <a:gd name="T76" fmla="*/ 0 h 27"/>
                <a:gd name="T77" fmla="*/ 23 w 23"/>
                <a:gd name="T78" fmla="*/ 27 h 2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3" h="27">
                  <a:moveTo>
                    <a:pt x="23" y="27"/>
                  </a:moveTo>
                  <a:lnTo>
                    <a:pt x="23" y="22"/>
                  </a:lnTo>
                  <a:lnTo>
                    <a:pt x="22" y="19"/>
                  </a:lnTo>
                  <a:lnTo>
                    <a:pt x="20" y="15"/>
                  </a:lnTo>
                  <a:lnTo>
                    <a:pt x="16" y="12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6" y="3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5" y="19"/>
                  </a:lnTo>
                  <a:lnTo>
                    <a:pt x="8" y="22"/>
                  </a:lnTo>
                  <a:lnTo>
                    <a:pt x="11" y="24"/>
                  </a:lnTo>
                  <a:lnTo>
                    <a:pt x="15" y="25"/>
                  </a:lnTo>
                  <a:lnTo>
                    <a:pt x="20" y="27"/>
                  </a:lnTo>
                  <a:lnTo>
                    <a:pt x="23" y="2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92" name="Freeform 4678"/>
            <p:cNvSpPr>
              <a:spLocks/>
            </p:cNvSpPr>
            <p:nvPr/>
          </p:nvSpPr>
          <p:spPr bwMode="auto">
            <a:xfrm>
              <a:off x="10171113" y="7212013"/>
              <a:ext cx="34925" cy="42862"/>
            </a:xfrm>
            <a:custGeom>
              <a:avLst/>
              <a:gdLst>
                <a:gd name="T0" fmla="*/ 2147483647 w 23"/>
                <a:gd name="T1" fmla="*/ 2147483647 h 27"/>
                <a:gd name="T2" fmla="*/ 2147483647 w 23"/>
                <a:gd name="T3" fmla="*/ 2147483647 h 27"/>
                <a:gd name="T4" fmla="*/ 2147483647 w 23"/>
                <a:gd name="T5" fmla="*/ 2147483647 h 27"/>
                <a:gd name="T6" fmla="*/ 2147483647 w 23"/>
                <a:gd name="T7" fmla="*/ 2147483647 h 27"/>
                <a:gd name="T8" fmla="*/ 2147483647 w 23"/>
                <a:gd name="T9" fmla="*/ 2147483647 h 27"/>
                <a:gd name="T10" fmla="*/ 2147483647 w 23"/>
                <a:gd name="T11" fmla="*/ 2147483647 h 27"/>
                <a:gd name="T12" fmla="*/ 2147483647 w 23"/>
                <a:gd name="T13" fmla="*/ 2147483647 h 27"/>
                <a:gd name="T14" fmla="*/ 2147483647 w 23"/>
                <a:gd name="T15" fmla="*/ 2147483647 h 27"/>
                <a:gd name="T16" fmla="*/ 2147483647 w 23"/>
                <a:gd name="T17" fmla="*/ 0 h 27"/>
                <a:gd name="T18" fmla="*/ 2147483647 w 23"/>
                <a:gd name="T19" fmla="*/ 0 h 27"/>
                <a:gd name="T20" fmla="*/ 2147483647 w 23"/>
                <a:gd name="T21" fmla="*/ 2147483647 h 27"/>
                <a:gd name="T22" fmla="*/ 2147483647 w 23"/>
                <a:gd name="T23" fmla="*/ 2147483647 h 27"/>
                <a:gd name="T24" fmla="*/ 2147483647 w 23"/>
                <a:gd name="T25" fmla="*/ 2147483647 h 27"/>
                <a:gd name="T26" fmla="*/ 2147483647 w 23"/>
                <a:gd name="T27" fmla="*/ 2147483647 h 27"/>
                <a:gd name="T28" fmla="*/ 0 w 23"/>
                <a:gd name="T29" fmla="*/ 2147483647 h 27"/>
                <a:gd name="T30" fmla="*/ 0 w 23"/>
                <a:gd name="T31" fmla="*/ 2147483647 h 27"/>
                <a:gd name="T32" fmla="*/ 0 w 23"/>
                <a:gd name="T33" fmla="*/ 2147483647 h 27"/>
                <a:gd name="T34" fmla="*/ 2147483647 w 23"/>
                <a:gd name="T35" fmla="*/ 2147483647 h 27"/>
                <a:gd name="T36" fmla="*/ 2147483647 w 23"/>
                <a:gd name="T37" fmla="*/ 2147483647 h 27"/>
                <a:gd name="T38" fmla="*/ 2147483647 w 23"/>
                <a:gd name="T39" fmla="*/ 2147483647 h 27"/>
                <a:gd name="T40" fmla="*/ 2147483647 w 23"/>
                <a:gd name="T41" fmla="*/ 2147483647 h 27"/>
                <a:gd name="T42" fmla="*/ 2147483647 w 23"/>
                <a:gd name="T43" fmla="*/ 2147483647 h 27"/>
                <a:gd name="T44" fmla="*/ 2147483647 w 23"/>
                <a:gd name="T45" fmla="*/ 2147483647 h 27"/>
                <a:gd name="T46" fmla="*/ 2147483647 w 23"/>
                <a:gd name="T47" fmla="*/ 2147483647 h 27"/>
                <a:gd name="T48" fmla="*/ 2147483647 w 23"/>
                <a:gd name="T49" fmla="*/ 2147483647 h 27"/>
                <a:gd name="T50" fmla="*/ 2147483647 w 23"/>
                <a:gd name="T51" fmla="*/ 2147483647 h 27"/>
                <a:gd name="T52" fmla="*/ 2147483647 w 23"/>
                <a:gd name="T53" fmla="*/ 2147483647 h 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"/>
                <a:gd name="T82" fmla="*/ 0 h 27"/>
                <a:gd name="T83" fmla="*/ 23 w 23"/>
                <a:gd name="T84" fmla="*/ 27 h 2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" h="27">
                  <a:moveTo>
                    <a:pt x="23" y="27"/>
                  </a:moveTo>
                  <a:lnTo>
                    <a:pt x="23" y="22"/>
                  </a:lnTo>
                  <a:lnTo>
                    <a:pt x="22" y="19"/>
                  </a:lnTo>
                  <a:lnTo>
                    <a:pt x="20" y="15"/>
                  </a:lnTo>
                  <a:lnTo>
                    <a:pt x="16" y="12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6" y="3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5" y="19"/>
                  </a:lnTo>
                  <a:lnTo>
                    <a:pt x="8" y="22"/>
                  </a:lnTo>
                  <a:lnTo>
                    <a:pt x="11" y="24"/>
                  </a:lnTo>
                  <a:lnTo>
                    <a:pt x="15" y="25"/>
                  </a:lnTo>
                  <a:lnTo>
                    <a:pt x="20" y="27"/>
                  </a:lnTo>
                  <a:lnTo>
                    <a:pt x="23" y="2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93" name="Freeform 4679"/>
            <p:cNvSpPr>
              <a:spLocks/>
            </p:cNvSpPr>
            <p:nvPr/>
          </p:nvSpPr>
          <p:spPr bwMode="auto">
            <a:xfrm>
              <a:off x="10233025" y="7207250"/>
              <a:ext cx="44450" cy="42863"/>
            </a:xfrm>
            <a:custGeom>
              <a:avLst/>
              <a:gdLst>
                <a:gd name="T0" fmla="*/ 2147483647 w 27"/>
                <a:gd name="T1" fmla="*/ 2147483647 h 27"/>
                <a:gd name="T2" fmla="*/ 2147483647 w 27"/>
                <a:gd name="T3" fmla="*/ 2147483647 h 27"/>
                <a:gd name="T4" fmla="*/ 2147483647 w 27"/>
                <a:gd name="T5" fmla="*/ 2147483647 h 27"/>
                <a:gd name="T6" fmla="*/ 2147483647 w 27"/>
                <a:gd name="T7" fmla="*/ 2147483647 h 27"/>
                <a:gd name="T8" fmla="*/ 2147483647 w 27"/>
                <a:gd name="T9" fmla="*/ 2147483647 h 27"/>
                <a:gd name="T10" fmla="*/ 2147483647 w 27"/>
                <a:gd name="T11" fmla="*/ 2147483647 h 27"/>
                <a:gd name="T12" fmla="*/ 2147483647 w 27"/>
                <a:gd name="T13" fmla="*/ 2147483647 h 27"/>
                <a:gd name="T14" fmla="*/ 2147483647 w 27"/>
                <a:gd name="T15" fmla="*/ 2147483647 h 27"/>
                <a:gd name="T16" fmla="*/ 2147483647 w 27"/>
                <a:gd name="T17" fmla="*/ 2147483647 h 27"/>
                <a:gd name="T18" fmla="*/ 2147483647 w 27"/>
                <a:gd name="T19" fmla="*/ 2147483647 h 27"/>
                <a:gd name="T20" fmla="*/ 0 w 27"/>
                <a:gd name="T21" fmla="*/ 0 h 27"/>
                <a:gd name="T22" fmla="*/ 0 w 27"/>
                <a:gd name="T23" fmla="*/ 2147483647 h 27"/>
                <a:gd name="T24" fmla="*/ 2147483647 w 27"/>
                <a:gd name="T25" fmla="*/ 2147483647 h 27"/>
                <a:gd name="T26" fmla="*/ 2147483647 w 27"/>
                <a:gd name="T27" fmla="*/ 2147483647 h 27"/>
                <a:gd name="T28" fmla="*/ 2147483647 w 27"/>
                <a:gd name="T29" fmla="*/ 2147483647 h 27"/>
                <a:gd name="T30" fmla="*/ 2147483647 w 27"/>
                <a:gd name="T31" fmla="*/ 2147483647 h 27"/>
                <a:gd name="T32" fmla="*/ 2147483647 w 27"/>
                <a:gd name="T33" fmla="*/ 2147483647 h 27"/>
                <a:gd name="T34" fmla="*/ 2147483647 w 27"/>
                <a:gd name="T35" fmla="*/ 2147483647 h 27"/>
                <a:gd name="T36" fmla="*/ 2147483647 w 27"/>
                <a:gd name="T37" fmla="*/ 2147483647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27"/>
                <a:gd name="T59" fmla="*/ 27 w 27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27">
                  <a:moveTo>
                    <a:pt x="17" y="27"/>
                  </a:moveTo>
                  <a:lnTo>
                    <a:pt x="27" y="27"/>
                  </a:lnTo>
                  <a:lnTo>
                    <a:pt x="27" y="20"/>
                  </a:lnTo>
                  <a:lnTo>
                    <a:pt x="22" y="18"/>
                  </a:lnTo>
                  <a:lnTo>
                    <a:pt x="19" y="17"/>
                  </a:lnTo>
                  <a:lnTo>
                    <a:pt x="15" y="13"/>
                  </a:lnTo>
                  <a:lnTo>
                    <a:pt x="14" y="11"/>
                  </a:lnTo>
                  <a:lnTo>
                    <a:pt x="10" y="8"/>
                  </a:lnTo>
                  <a:lnTo>
                    <a:pt x="7" y="5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4" y="10"/>
                  </a:lnTo>
                  <a:lnTo>
                    <a:pt x="5" y="15"/>
                  </a:lnTo>
                  <a:lnTo>
                    <a:pt x="9" y="18"/>
                  </a:lnTo>
                  <a:lnTo>
                    <a:pt x="12" y="22"/>
                  </a:lnTo>
                  <a:lnTo>
                    <a:pt x="14" y="25"/>
                  </a:lnTo>
                  <a:lnTo>
                    <a:pt x="17" y="2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94" name="Freeform 4680"/>
            <p:cNvSpPr>
              <a:spLocks/>
            </p:cNvSpPr>
            <p:nvPr/>
          </p:nvSpPr>
          <p:spPr bwMode="auto">
            <a:xfrm>
              <a:off x="10233025" y="7207250"/>
              <a:ext cx="44450" cy="42863"/>
            </a:xfrm>
            <a:custGeom>
              <a:avLst/>
              <a:gdLst>
                <a:gd name="T0" fmla="*/ 2147483647 w 27"/>
                <a:gd name="T1" fmla="*/ 2147483647 h 27"/>
                <a:gd name="T2" fmla="*/ 2147483647 w 27"/>
                <a:gd name="T3" fmla="*/ 2147483647 h 27"/>
                <a:gd name="T4" fmla="*/ 2147483647 w 27"/>
                <a:gd name="T5" fmla="*/ 2147483647 h 27"/>
                <a:gd name="T6" fmla="*/ 2147483647 w 27"/>
                <a:gd name="T7" fmla="*/ 2147483647 h 27"/>
                <a:gd name="T8" fmla="*/ 2147483647 w 27"/>
                <a:gd name="T9" fmla="*/ 2147483647 h 27"/>
                <a:gd name="T10" fmla="*/ 2147483647 w 27"/>
                <a:gd name="T11" fmla="*/ 2147483647 h 27"/>
                <a:gd name="T12" fmla="*/ 2147483647 w 27"/>
                <a:gd name="T13" fmla="*/ 2147483647 h 27"/>
                <a:gd name="T14" fmla="*/ 2147483647 w 27"/>
                <a:gd name="T15" fmla="*/ 2147483647 h 27"/>
                <a:gd name="T16" fmla="*/ 2147483647 w 27"/>
                <a:gd name="T17" fmla="*/ 2147483647 h 27"/>
                <a:gd name="T18" fmla="*/ 2147483647 w 27"/>
                <a:gd name="T19" fmla="*/ 2147483647 h 27"/>
                <a:gd name="T20" fmla="*/ 2147483647 w 27"/>
                <a:gd name="T21" fmla="*/ 2147483647 h 27"/>
                <a:gd name="T22" fmla="*/ 0 w 27"/>
                <a:gd name="T23" fmla="*/ 0 h 27"/>
                <a:gd name="T24" fmla="*/ 0 w 27"/>
                <a:gd name="T25" fmla="*/ 2147483647 h 27"/>
                <a:gd name="T26" fmla="*/ 2147483647 w 27"/>
                <a:gd name="T27" fmla="*/ 2147483647 h 27"/>
                <a:gd name="T28" fmla="*/ 2147483647 w 27"/>
                <a:gd name="T29" fmla="*/ 2147483647 h 27"/>
                <a:gd name="T30" fmla="*/ 2147483647 w 27"/>
                <a:gd name="T31" fmla="*/ 2147483647 h 27"/>
                <a:gd name="T32" fmla="*/ 2147483647 w 27"/>
                <a:gd name="T33" fmla="*/ 2147483647 h 27"/>
                <a:gd name="T34" fmla="*/ 2147483647 w 27"/>
                <a:gd name="T35" fmla="*/ 2147483647 h 27"/>
                <a:gd name="T36" fmla="*/ 2147483647 w 27"/>
                <a:gd name="T37" fmla="*/ 2147483647 h 27"/>
                <a:gd name="T38" fmla="*/ 2147483647 w 27"/>
                <a:gd name="T39" fmla="*/ 2147483647 h 27"/>
                <a:gd name="T40" fmla="*/ 2147483647 w 27"/>
                <a:gd name="T41" fmla="*/ 2147483647 h 27"/>
                <a:gd name="T42" fmla="*/ 2147483647 w 27"/>
                <a:gd name="T43" fmla="*/ 2147483647 h 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"/>
                <a:gd name="T67" fmla="*/ 0 h 27"/>
                <a:gd name="T68" fmla="*/ 27 w 27"/>
                <a:gd name="T69" fmla="*/ 27 h 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" h="27">
                  <a:moveTo>
                    <a:pt x="17" y="27"/>
                  </a:moveTo>
                  <a:lnTo>
                    <a:pt x="27" y="27"/>
                  </a:lnTo>
                  <a:lnTo>
                    <a:pt x="27" y="20"/>
                  </a:lnTo>
                  <a:lnTo>
                    <a:pt x="22" y="18"/>
                  </a:lnTo>
                  <a:lnTo>
                    <a:pt x="19" y="17"/>
                  </a:lnTo>
                  <a:lnTo>
                    <a:pt x="15" y="13"/>
                  </a:lnTo>
                  <a:lnTo>
                    <a:pt x="14" y="11"/>
                  </a:lnTo>
                  <a:lnTo>
                    <a:pt x="10" y="8"/>
                  </a:lnTo>
                  <a:lnTo>
                    <a:pt x="7" y="5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4" y="10"/>
                  </a:lnTo>
                  <a:lnTo>
                    <a:pt x="5" y="15"/>
                  </a:lnTo>
                  <a:lnTo>
                    <a:pt x="9" y="18"/>
                  </a:lnTo>
                  <a:lnTo>
                    <a:pt x="12" y="22"/>
                  </a:lnTo>
                  <a:lnTo>
                    <a:pt x="14" y="25"/>
                  </a:lnTo>
                  <a:lnTo>
                    <a:pt x="17" y="2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95" name="Freeform 4681"/>
            <p:cNvSpPr>
              <a:spLocks/>
            </p:cNvSpPr>
            <p:nvPr/>
          </p:nvSpPr>
          <p:spPr bwMode="auto">
            <a:xfrm>
              <a:off x="10255250" y="7273925"/>
              <a:ext cx="42863" cy="15875"/>
            </a:xfrm>
            <a:custGeom>
              <a:avLst/>
              <a:gdLst>
                <a:gd name="T0" fmla="*/ 0 w 26"/>
                <a:gd name="T1" fmla="*/ 2147483647 h 10"/>
                <a:gd name="T2" fmla="*/ 2147483647 w 26"/>
                <a:gd name="T3" fmla="*/ 2147483647 h 10"/>
                <a:gd name="T4" fmla="*/ 2147483647 w 26"/>
                <a:gd name="T5" fmla="*/ 2147483647 h 10"/>
                <a:gd name="T6" fmla="*/ 2147483647 w 26"/>
                <a:gd name="T7" fmla="*/ 2147483647 h 10"/>
                <a:gd name="T8" fmla="*/ 2147483647 w 26"/>
                <a:gd name="T9" fmla="*/ 2147483647 h 10"/>
                <a:gd name="T10" fmla="*/ 2147483647 w 26"/>
                <a:gd name="T11" fmla="*/ 2147483647 h 10"/>
                <a:gd name="T12" fmla="*/ 2147483647 w 26"/>
                <a:gd name="T13" fmla="*/ 2147483647 h 10"/>
                <a:gd name="T14" fmla="*/ 2147483647 w 26"/>
                <a:gd name="T15" fmla="*/ 2147483647 h 10"/>
                <a:gd name="T16" fmla="*/ 2147483647 w 26"/>
                <a:gd name="T17" fmla="*/ 2147483647 h 10"/>
                <a:gd name="T18" fmla="*/ 2147483647 w 26"/>
                <a:gd name="T19" fmla="*/ 2147483647 h 10"/>
                <a:gd name="T20" fmla="*/ 2147483647 w 26"/>
                <a:gd name="T21" fmla="*/ 2147483647 h 10"/>
                <a:gd name="T22" fmla="*/ 2147483647 w 26"/>
                <a:gd name="T23" fmla="*/ 2147483647 h 10"/>
                <a:gd name="T24" fmla="*/ 2147483647 w 26"/>
                <a:gd name="T25" fmla="*/ 2147483647 h 10"/>
                <a:gd name="T26" fmla="*/ 2147483647 w 26"/>
                <a:gd name="T27" fmla="*/ 2147483647 h 10"/>
                <a:gd name="T28" fmla="*/ 2147483647 w 26"/>
                <a:gd name="T29" fmla="*/ 2147483647 h 10"/>
                <a:gd name="T30" fmla="*/ 2147483647 w 26"/>
                <a:gd name="T31" fmla="*/ 2147483647 h 10"/>
                <a:gd name="T32" fmla="*/ 2147483647 w 26"/>
                <a:gd name="T33" fmla="*/ 0 h 10"/>
                <a:gd name="T34" fmla="*/ 2147483647 w 26"/>
                <a:gd name="T35" fmla="*/ 0 h 10"/>
                <a:gd name="T36" fmla="*/ 2147483647 w 26"/>
                <a:gd name="T37" fmla="*/ 0 h 10"/>
                <a:gd name="T38" fmla="*/ 2147483647 w 26"/>
                <a:gd name="T39" fmla="*/ 0 h 10"/>
                <a:gd name="T40" fmla="*/ 2147483647 w 26"/>
                <a:gd name="T41" fmla="*/ 0 h 10"/>
                <a:gd name="T42" fmla="*/ 2147483647 w 26"/>
                <a:gd name="T43" fmla="*/ 0 h 10"/>
                <a:gd name="T44" fmla="*/ 2147483647 w 26"/>
                <a:gd name="T45" fmla="*/ 0 h 10"/>
                <a:gd name="T46" fmla="*/ 2147483647 w 26"/>
                <a:gd name="T47" fmla="*/ 2147483647 h 10"/>
                <a:gd name="T48" fmla="*/ 0 w 26"/>
                <a:gd name="T49" fmla="*/ 2147483647 h 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"/>
                <a:gd name="T76" fmla="*/ 0 h 10"/>
                <a:gd name="T77" fmla="*/ 26 w 26"/>
                <a:gd name="T78" fmla="*/ 10 h 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" h="10">
                  <a:moveTo>
                    <a:pt x="0" y="2"/>
                  </a:moveTo>
                  <a:lnTo>
                    <a:pt x="2" y="5"/>
                  </a:lnTo>
                  <a:lnTo>
                    <a:pt x="6" y="7"/>
                  </a:lnTo>
                  <a:lnTo>
                    <a:pt x="9" y="8"/>
                  </a:lnTo>
                  <a:lnTo>
                    <a:pt x="12" y="10"/>
                  </a:lnTo>
                  <a:lnTo>
                    <a:pt x="16" y="10"/>
                  </a:lnTo>
                  <a:lnTo>
                    <a:pt x="19" y="10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24" y="8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96" name="Freeform 4682"/>
            <p:cNvSpPr>
              <a:spLocks/>
            </p:cNvSpPr>
            <p:nvPr/>
          </p:nvSpPr>
          <p:spPr bwMode="auto">
            <a:xfrm>
              <a:off x="10255250" y="7273925"/>
              <a:ext cx="42863" cy="15875"/>
            </a:xfrm>
            <a:custGeom>
              <a:avLst/>
              <a:gdLst>
                <a:gd name="T0" fmla="*/ 0 w 26"/>
                <a:gd name="T1" fmla="*/ 2147483647 h 10"/>
                <a:gd name="T2" fmla="*/ 2147483647 w 26"/>
                <a:gd name="T3" fmla="*/ 2147483647 h 10"/>
                <a:gd name="T4" fmla="*/ 2147483647 w 26"/>
                <a:gd name="T5" fmla="*/ 2147483647 h 10"/>
                <a:gd name="T6" fmla="*/ 2147483647 w 26"/>
                <a:gd name="T7" fmla="*/ 2147483647 h 10"/>
                <a:gd name="T8" fmla="*/ 2147483647 w 26"/>
                <a:gd name="T9" fmla="*/ 2147483647 h 10"/>
                <a:gd name="T10" fmla="*/ 2147483647 w 26"/>
                <a:gd name="T11" fmla="*/ 2147483647 h 10"/>
                <a:gd name="T12" fmla="*/ 2147483647 w 26"/>
                <a:gd name="T13" fmla="*/ 2147483647 h 10"/>
                <a:gd name="T14" fmla="*/ 2147483647 w 26"/>
                <a:gd name="T15" fmla="*/ 2147483647 h 10"/>
                <a:gd name="T16" fmla="*/ 2147483647 w 26"/>
                <a:gd name="T17" fmla="*/ 2147483647 h 10"/>
                <a:gd name="T18" fmla="*/ 2147483647 w 26"/>
                <a:gd name="T19" fmla="*/ 2147483647 h 10"/>
                <a:gd name="T20" fmla="*/ 2147483647 w 26"/>
                <a:gd name="T21" fmla="*/ 2147483647 h 10"/>
                <a:gd name="T22" fmla="*/ 2147483647 w 26"/>
                <a:gd name="T23" fmla="*/ 2147483647 h 10"/>
                <a:gd name="T24" fmla="*/ 2147483647 w 26"/>
                <a:gd name="T25" fmla="*/ 2147483647 h 10"/>
                <a:gd name="T26" fmla="*/ 2147483647 w 26"/>
                <a:gd name="T27" fmla="*/ 2147483647 h 10"/>
                <a:gd name="T28" fmla="*/ 2147483647 w 26"/>
                <a:gd name="T29" fmla="*/ 2147483647 h 10"/>
                <a:gd name="T30" fmla="*/ 2147483647 w 26"/>
                <a:gd name="T31" fmla="*/ 2147483647 h 10"/>
                <a:gd name="T32" fmla="*/ 2147483647 w 26"/>
                <a:gd name="T33" fmla="*/ 0 h 10"/>
                <a:gd name="T34" fmla="*/ 2147483647 w 26"/>
                <a:gd name="T35" fmla="*/ 0 h 10"/>
                <a:gd name="T36" fmla="*/ 2147483647 w 26"/>
                <a:gd name="T37" fmla="*/ 0 h 10"/>
                <a:gd name="T38" fmla="*/ 2147483647 w 26"/>
                <a:gd name="T39" fmla="*/ 0 h 10"/>
                <a:gd name="T40" fmla="*/ 2147483647 w 26"/>
                <a:gd name="T41" fmla="*/ 0 h 10"/>
                <a:gd name="T42" fmla="*/ 2147483647 w 26"/>
                <a:gd name="T43" fmla="*/ 0 h 10"/>
                <a:gd name="T44" fmla="*/ 2147483647 w 26"/>
                <a:gd name="T45" fmla="*/ 0 h 10"/>
                <a:gd name="T46" fmla="*/ 2147483647 w 26"/>
                <a:gd name="T47" fmla="*/ 2147483647 h 10"/>
                <a:gd name="T48" fmla="*/ 0 w 26"/>
                <a:gd name="T49" fmla="*/ 2147483647 h 10"/>
                <a:gd name="T50" fmla="*/ 0 w 26"/>
                <a:gd name="T51" fmla="*/ 2147483647 h 10"/>
                <a:gd name="T52" fmla="*/ 0 w 26"/>
                <a:gd name="T53" fmla="*/ 2147483647 h 1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6"/>
                <a:gd name="T82" fmla="*/ 0 h 10"/>
                <a:gd name="T83" fmla="*/ 26 w 26"/>
                <a:gd name="T84" fmla="*/ 10 h 1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6" h="10">
                  <a:moveTo>
                    <a:pt x="0" y="2"/>
                  </a:moveTo>
                  <a:lnTo>
                    <a:pt x="2" y="5"/>
                  </a:lnTo>
                  <a:lnTo>
                    <a:pt x="6" y="7"/>
                  </a:lnTo>
                  <a:lnTo>
                    <a:pt x="9" y="8"/>
                  </a:lnTo>
                  <a:lnTo>
                    <a:pt x="12" y="10"/>
                  </a:lnTo>
                  <a:lnTo>
                    <a:pt x="16" y="10"/>
                  </a:lnTo>
                  <a:lnTo>
                    <a:pt x="19" y="10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24" y="8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97" name="Freeform 4683"/>
            <p:cNvSpPr>
              <a:spLocks/>
            </p:cNvSpPr>
            <p:nvPr/>
          </p:nvSpPr>
          <p:spPr bwMode="auto">
            <a:xfrm>
              <a:off x="10244138" y="7262813"/>
              <a:ext cx="11112" cy="3175"/>
            </a:xfrm>
            <a:custGeom>
              <a:avLst/>
              <a:gdLst>
                <a:gd name="T0" fmla="*/ 2147483647 w 8"/>
                <a:gd name="T1" fmla="*/ 0 h 1"/>
                <a:gd name="T2" fmla="*/ 0 w 8"/>
                <a:gd name="T3" fmla="*/ 0 h 1"/>
                <a:gd name="T4" fmla="*/ 2147483647 w 8"/>
                <a:gd name="T5" fmla="*/ 0 h 1"/>
                <a:gd name="T6" fmla="*/ 2147483647 w 8"/>
                <a:gd name="T7" fmla="*/ 0 h 1"/>
                <a:gd name="T8" fmla="*/ 2147483647 w 8"/>
                <a:gd name="T9" fmla="*/ 0 h 1"/>
                <a:gd name="T10" fmla="*/ 2147483647 w 8"/>
                <a:gd name="T11" fmla="*/ 0 h 1"/>
                <a:gd name="T12" fmla="*/ 2147483647 w 8"/>
                <a:gd name="T13" fmla="*/ 0 h 1"/>
                <a:gd name="T14" fmla="*/ 2147483647 w 8"/>
                <a:gd name="T15" fmla="*/ 0 h 1"/>
                <a:gd name="T16" fmla="*/ 2147483647 w 8"/>
                <a:gd name="T17" fmla="*/ 0 h 1"/>
                <a:gd name="T18" fmla="*/ 2147483647 w 8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"/>
                <a:gd name="T32" fmla="*/ 8 w 8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">
                  <a:moveTo>
                    <a:pt x="8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98" name="Freeform 4684"/>
            <p:cNvSpPr>
              <a:spLocks/>
            </p:cNvSpPr>
            <p:nvPr/>
          </p:nvSpPr>
          <p:spPr bwMode="auto">
            <a:xfrm>
              <a:off x="10244138" y="7262813"/>
              <a:ext cx="11112" cy="3175"/>
            </a:xfrm>
            <a:custGeom>
              <a:avLst/>
              <a:gdLst>
                <a:gd name="T0" fmla="*/ 2147483647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2147483647 w 8"/>
                <a:gd name="T7" fmla="*/ 0 h 1"/>
                <a:gd name="T8" fmla="*/ 2147483647 w 8"/>
                <a:gd name="T9" fmla="*/ 0 h 1"/>
                <a:gd name="T10" fmla="*/ 2147483647 w 8"/>
                <a:gd name="T11" fmla="*/ 0 h 1"/>
                <a:gd name="T12" fmla="*/ 2147483647 w 8"/>
                <a:gd name="T13" fmla="*/ 0 h 1"/>
                <a:gd name="T14" fmla="*/ 2147483647 w 8"/>
                <a:gd name="T15" fmla="*/ 0 h 1"/>
                <a:gd name="T16" fmla="*/ 2147483647 w 8"/>
                <a:gd name="T17" fmla="*/ 0 h 1"/>
                <a:gd name="T18" fmla="*/ 2147483647 w 8"/>
                <a:gd name="T19" fmla="*/ 0 h 1"/>
                <a:gd name="T20" fmla="*/ 2147483647 w 8"/>
                <a:gd name="T21" fmla="*/ 0 h 1"/>
                <a:gd name="T22" fmla="*/ 2147483647 w 8"/>
                <a:gd name="T23" fmla="*/ 0 h 1"/>
                <a:gd name="T24" fmla="*/ 2147483647 w 8"/>
                <a:gd name="T25" fmla="*/ 0 h 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1"/>
                <a:gd name="T41" fmla="*/ 8 w 8"/>
                <a:gd name="T42" fmla="*/ 1 h 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1">
                  <a:moveTo>
                    <a:pt x="8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799" name="Freeform 4685"/>
            <p:cNvSpPr>
              <a:spLocks/>
            </p:cNvSpPr>
            <p:nvPr/>
          </p:nvSpPr>
          <p:spPr bwMode="auto">
            <a:xfrm>
              <a:off x="9975850" y="7246938"/>
              <a:ext cx="36513" cy="42862"/>
            </a:xfrm>
            <a:custGeom>
              <a:avLst/>
              <a:gdLst>
                <a:gd name="T0" fmla="*/ 0 w 22"/>
                <a:gd name="T1" fmla="*/ 0 h 27"/>
                <a:gd name="T2" fmla="*/ 0 w 22"/>
                <a:gd name="T3" fmla="*/ 2147483647 h 27"/>
                <a:gd name="T4" fmla="*/ 0 w 22"/>
                <a:gd name="T5" fmla="*/ 2147483647 h 27"/>
                <a:gd name="T6" fmla="*/ 2147483647 w 22"/>
                <a:gd name="T7" fmla="*/ 2147483647 h 27"/>
                <a:gd name="T8" fmla="*/ 2147483647 w 22"/>
                <a:gd name="T9" fmla="*/ 2147483647 h 27"/>
                <a:gd name="T10" fmla="*/ 2147483647 w 22"/>
                <a:gd name="T11" fmla="*/ 2147483647 h 27"/>
                <a:gd name="T12" fmla="*/ 2147483647 w 22"/>
                <a:gd name="T13" fmla="*/ 2147483647 h 27"/>
                <a:gd name="T14" fmla="*/ 2147483647 w 22"/>
                <a:gd name="T15" fmla="*/ 2147483647 h 27"/>
                <a:gd name="T16" fmla="*/ 2147483647 w 22"/>
                <a:gd name="T17" fmla="*/ 2147483647 h 27"/>
                <a:gd name="T18" fmla="*/ 2147483647 w 22"/>
                <a:gd name="T19" fmla="*/ 2147483647 h 27"/>
                <a:gd name="T20" fmla="*/ 2147483647 w 22"/>
                <a:gd name="T21" fmla="*/ 2147483647 h 27"/>
                <a:gd name="T22" fmla="*/ 2147483647 w 22"/>
                <a:gd name="T23" fmla="*/ 2147483647 h 27"/>
                <a:gd name="T24" fmla="*/ 2147483647 w 22"/>
                <a:gd name="T25" fmla="*/ 2147483647 h 27"/>
                <a:gd name="T26" fmla="*/ 2147483647 w 22"/>
                <a:gd name="T27" fmla="*/ 2147483647 h 27"/>
                <a:gd name="T28" fmla="*/ 2147483647 w 22"/>
                <a:gd name="T29" fmla="*/ 2147483647 h 27"/>
                <a:gd name="T30" fmla="*/ 2147483647 w 22"/>
                <a:gd name="T31" fmla="*/ 2147483647 h 27"/>
                <a:gd name="T32" fmla="*/ 2147483647 w 22"/>
                <a:gd name="T33" fmla="*/ 2147483647 h 27"/>
                <a:gd name="T34" fmla="*/ 2147483647 w 22"/>
                <a:gd name="T35" fmla="*/ 2147483647 h 27"/>
                <a:gd name="T36" fmla="*/ 2147483647 w 22"/>
                <a:gd name="T37" fmla="*/ 2147483647 h 27"/>
                <a:gd name="T38" fmla="*/ 2147483647 w 22"/>
                <a:gd name="T39" fmla="*/ 2147483647 h 27"/>
                <a:gd name="T40" fmla="*/ 2147483647 w 22"/>
                <a:gd name="T41" fmla="*/ 2147483647 h 27"/>
                <a:gd name="T42" fmla="*/ 2147483647 w 22"/>
                <a:gd name="T43" fmla="*/ 2147483647 h 27"/>
                <a:gd name="T44" fmla="*/ 2147483647 w 22"/>
                <a:gd name="T45" fmla="*/ 2147483647 h 27"/>
                <a:gd name="T46" fmla="*/ 2147483647 w 22"/>
                <a:gd name="T47" fmla="*/ 2147483647 h 27"/>
                <a:gd name="T48" fmla="*/ 2147483647 w 22"/>
                <a:gd name="T49" fmla="*/ 0 h 27"/>
                <a:gd name="T50" fmla="*/ 2147483647 w 22"/>
                <a:gd name="T51" fmla="*/ 0 h 27"/>
                <a:gd name="T52" fmla="*/ 2147483647 w 22"/>
                <a:gd name="T53" fmla="*/ 0 h 27"/>
                <a:gd name="T54" fmla="*/ 2147483647 w 22"/>
                <a:gd name="T55" fmla="*/ 0 h 27"/>
                <a:gd name="T56" fmla="*/ 2147483647 w 22"/>
                <a:gd name="T57" fmla="*/ 0 h 27"/>
                <a:gd name="T58" fmla="*/ 2147483647 w 22"/>
                <a:gd name="T59" fmla="*/ 0 h 27"/>
                <a:gd name="T60" fmla="*/ 2147483647 w 22"/>
                <a:gd name="T61" fmla="*/ 0 h 27"/>
                <a:gd name="T62" fmla="*/ 2147483647 w 22"/>
                <a:gd name="T63" fmla="*/ 0 h 27"/>
                <a:gd name="T64" fmla="*/ 0 w 22"/>
                <a:gd name="T65" fmla="*/ 0 h 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"/>
                <a:gd name="T100" fmla="*/ 0 h 27"/>
                <a:gd name="T101" fmla="*/ 22 w 22"/>
                <a:gd name="T102" fmla="*/ 27 h 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" h="27">
                  <a:moveTo>
                    <a:pt x="0" y="0"/>
                  </a:moveTo>
                  <a:lnTo>
                    <a:pt x="0" y="7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4" y="19"/>
                  </a:lnTo>
                  <a:lnTo>
                    <a:pt x="5" y="20"/>
                  </a:lnTo>
                  <a:lnTo>
                    <a:pt x="7" y="22"/>
                  </a:lnTo>
                  <a:lnTo>
                    <a:pt x="9" y="25"/>
                  </a:lnTo>
                  <a:lnTo>
                    <a:pt x="10" y="27"/>
                  </a:lnTo>
                  <a:lnTo>
                    <a:pt x="12" y="25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7" y="19"/>
                  </a:lnTo>
                  <a:lnTo>
                    <a:pt x="19" y="17"/>
                  </a:lnTo>
                  <a:lnTo>
                    <a:pt x="20" y="15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00" name="Freeform 4686"/>
            <p:cNvSpPr>
              <a:spLocks/>
            </p:cNvSpPr>
            <p:nvPr/>
          </p:nvSpPr>
          <p:spPr bwMode="auto">
            <a:xfrm>
              <a:off x="9975850" y="7246938"/>
              <a:ext cx="36513" cy="42862"/>
            </a:xfrm>
            <a:custGeom>
              <a:avLst/>
              <a:gdLst>
                <a:gd name="T0" fmla="*/ 0 w 22"/>
                <a:gd name="T1" fmla="*/ 0 h 27"/>
                <a:gd name="T2" fmla="*/ 0 w 22"/>
                <a:gd name="T3" fmla="*/ 2147483647 h 27"/>
                <a:gd name="T4" fmla="*/ 0 w 22"/>
                <a:gd name="T5" fmla="*/ 2147483647 h 27"/>
                <a:gd name="T6" fmla="*/ 2147483647 w 22"/>
                <a:gd name="T7" fmla="*/ 2147483647 h 27"/>
                <a:gd name="T8" fmla="*/ 2147483647 w 22"/>
                <a:gd name="T9" fmla="*/ 2147483647 h 27"/>
                <a:gd name="T10" fmla="*/ 2147483647 w 22"/>
                <a:gd name="T11" fmla="*/ 2147483647 h 27"/>
                <a:gd name="T12" fmla="*/ 2147483647 w 22"/>
                <a:gd name="T13" fmla="*/ 2147483647 h 27"/>
                <a:gd name="T14" fmla="*/ 2147483647 w 22"/>
                <a:gd name="T15" fmla="*/ 2147483647 h 27"/>
                <a:gd name="T16" fmla="*/ 2147483647 w 22"/>
                <a:gd name="T17" fmla="*/ 2147483647 h 27"/>
                <a:gd name="T18" fmla="*/ 2147483647 w 22"/>
                <a:gd name="T19" fmla="*/ 2147483647 h 27"/>
                <a:gd name="T20" fmla="*/ 2147483647 w 22"/>
                <a:gd name="T21" fmla="*/ 2147483647 h 27"/>
                <a:gd name="T22" fmla="*/ 2147483647 w 22"/>
                <a:gd name="T23" fmla="*/ 2147483647 h 27"/>
                <a:gd name="T24" fmla="*/ 2147483647 w 22"/>
                <a:gd name="T25" fmla="*/ 2147483647 h 27"/>
                <a:gd name="T26" fmla="*/ 2147483647 w 22"/>
                <a:gd name="T27" fmla="*/ 2147483647 h 27"/>
                <a:gd name="T28" fmla="*/ 2147483647 w 22"/>
                <a:gd name="T29" fmla="*/ 2147483647 h 27"/>
                <a:gd name="T30" fmla="*/ 2147483647 w 22"/>
                <a:gd name="T31" fmla="*/ 2147483647 h 27"/>
                <a:gd name="T32" fmla="*/ 2147483647 w 22"/>
                <a:gd name="T33" fmla="*/ 2147483647 h 27"/>
                <a:gd name="T34" fmla="*/ 2147483647 w 22"/>
                <a:gd name="T35" fmla="*/ 2147483647 h 27"/>
                <a:gd name="T36" fmla="*/ 2147483647 w 22"/>
                <a:gd name="T37" fmla="*/ 2147483647 h 27"/>
                <a:gd name="T38" fmla="*/ 2147483647 w 22"/>
                <a:gd name="T39" fmla="*/ 2147483647 h 27"/>
                <a:gd name="T40" fmla="*/ 2147483647 w 22"/>
                <a:gd name="T41" fmla="*/ 2147483647 h 27"/>
                <a:gd name="T42" fmla="*/ 2147483647 w 22"/>
                <a:gd name="T43" fmla="*/ 2147483647 h 27"/>
                <a:gd name="T44" fmla="*/ 2147483647 w 22"/>
                <a:gd name="T45" fmla="*/ 2147483647 h 27"/>
                <a:gd name="T46" fmla="*/ 2147483647 w 22"/>
                <a:gd name="T47" fmla="*/ 2147483647 h 27"/>
                <a:gd name="T48" fmla="*/ 2147483647 w 22"/>
                <a:gd name="T49" fmla="*/ 0 h 27"/>
                <a:gd name="T50" fmla="*/ 2147483647 w 22"/>
                <a:gd name="T51" fmla="*/ 0 h 27"/>
                <a:gd name="T52" fmla="*/ 2147483647 w 22"/>
                <a:gd name="T53" fmla="*/ 0 h 27"/>
                <a:gd name="T54" fmla="*/ 2147483647 w 22"/>
                <a:gd name="T55" fmla="*/ 0 h 27"/>
                <a:gd name="T56" fmla="*/ 2147483647 w 22"/>
                <a:gd name="T57" fmla="*/ 0 h 27"/>
                <a:gd name="T58" fmla="*/ 2147483647 w 22"/>
                <a:gd name="T59" fmla="*/ 0 h 27"/>
                <a:gd name="T60" fmla="*/ 2147483647 w 22"/>
                <a:gd name="T61" fmla="*/ 0 h 27"/>
                <a:gd name="T62" fmla="*/ 2147483647 w 22"/>
                <a:gd name="T63" fmla="*/ 0 h 27"/>
                <a:gd name="T64" fmla="*/ 0 w 22"/>
                <a:gd name="T65" fmla="*/ 0 h 27"/>
                <a:gd name="T66" fmla="*/ 0 w 22"/>
                <a:gd name="T67" fmla="*/ 0 h 27"/>
                <a:gd name="T68" fmla="*/ 0 w 22"/>
                <a:gd name="T69" fmla="*/ 0 h 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"/>
                <a:gd name="T106" fmla="*/ 0 h 27"/>
                <a:gd name="T107" fmla="*/ 22 w 22"/>
                <a:gd name="T108" fmla="*/ 27 h 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" h="27">
                  <a:moveTo>
                    <a:pt x="0" y="0"/>
                  </a:moveTo>
                  <a:lnTo>
                    <a:pt x="0" y="7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4" y="19"/>
                  </a:lnTo>
                  <a:lnTo>
                    <a:pt x="5" y="20"/>
                  </a:lnTo>
                  <a:lnTo>
                    <a:pt x="7" y="22"/>
                  </a:lnTo>
                  <a:lnTo>
                    <a:pt x="9" y="25"/>
                  </a:lnTo>
                  <a:lnTo>
                    <a:pt x="10" y="27"/>
                  </a:lnTo>
                  <a:lnTo>
                    <a:pt x="12" y="25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7" y="19"/>
                  </a:lnTo>
                  <a:lnTo>
                    <a:pt x="19" y="17"/>
                  </a:lnTo>
                  <a:lnTo>
                    <a:pt x="20" y="15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01" name="Freeform 4687"/>
            <p:cNvSpPr>
              <a:spLocks/>
            </p:cNvSpPr>
            <p:nvPr/>
          </p:nvSpPr>
          <p:spPr bwMode="auto">
            <a:xfrm>
              <a:off x="10048875" y="7258050"/>
              <a:ext cx="22225" cy="23813"/>
            </a:xfrm>
            <a:custGeom>
              <a:avLst/>
              <a:gdLst>
                <a:gd name="T0" fmla="*/ 0 w 13"/>
                <a:gd name="T1" fmla="*/ 2147483647 h 15"/>
                <a:gd name="T2" fmla="*/ 2147483647 w 13"/>
                <a:gd name="T3" fmla="*/ 2147483647 h 15"/>
                <a:gd name="T4" fmla="*/ 2147483647 w 13"/>
                <a:gd name="T5" fmla="*/ 2147483647 h 15"/>
                <a:gd name="T6" fmla="*/ 2147483647 w 13"/>
                <a:gd name="T7" fmla="*/ 2147483647 h 15"/>
                <a:gd name="T8" fmla="*/ 2147483647 w 13"/>
                <a:gd name="T9" fmla="*/ 2147483647 h 15"/>
                <a:gd name="T10" fmla="*/ 2147483647 w 13"/>
                <a:gd name="T11" fmla="*/ 2147483647 h 15"/>
                <a:gd name="T12" fmla="*/ 2147483647 w 13"/>
                <a:gd name="T13" fmla="*/ 2147483647 h 15"/>
                <a:gd name="T14" fmla="*/ 2147483647 w 13"/>
                <a:gd name="T15" fmla="*/ 2147483647 h 15"/>
                <a:gd name="T16" fmla="*/ 2147483647 w 13"/>
                <a:gd name="T17" fmla="*/ 2147483647 h 15"/>
                <a:gd name="T18" fmla="*/ 2147483647 w 13"/>
                <a:gd name="T19" fmla="*/ 2147483647 h 15"/>
                <a:gd name="T20" fmla="*/ 2147483647 w 13"/>
                <a:gd name="T21" fmla="*/ 2147483647 h 15"/>
                <a:gd name="T22" fmla="*/ 2147483647 w 13"/>
                <a:gd name="T23" fmla="*/ 2147483647 h 15"/>
                <a:gd name="T24" fmla="*/ 2147483647 w 13"/>
                <a:gd name="T25" fmla="*/ 2147483647 h 15"/>
                <a:gd name="T26" fmla="*/ 2147483647 w 13"/>
                <a:gd name="T27" fmla="*/ 2147483647 h 15"/>
                <a:gd name="T28" fmla="*/ 2147483647 w 13"/>
                <a:gd name="T29" fmla="*/ 2147483647 h 15"/>
                <a:gd name="T30" fmla="*/ 2147483647 w 13"/>
                <a:gd name="T31" fmla="*/ 2147483647 h 15"/>
                <a:gd name="T32" fmla="*/ 2147483647 w 13"/>
                <a:gd name="T33" fmla="*/ 2147483647 h 15"/>
                <a:gd name="T34" fmla="*/ 2147483647 w 13"/>
                <a:gd name="T35" fmla="*/ 2147483647 h 15"/>
                <a:gd name="T36" fmla="*/ 2147483647 w 13"/>
                <a:gd name="T37" fmla="*/ 2147483647 h 15"/>
                <a:gd name="T38" fmla="*/ 2147483647 w 13"/>
                <a:gd name="T39" fmla="*/ 2147483647 h 15"/>
                <a:gd name="T40" fmla="*/ 2147483647 w 13"/>
                <a:gd name="T41" fmla="*/ 2147483647 h 15"/>
                <a:gd name="T42" fmla="*/ 2147483647 w 13"/>
                <a:gd name="T43" fmla="*/ 2147483647 h 15"/>
                <a:gd name="T44" fmla="*/ 2147483647 w 13"/>
                <a:gd name="T45" fmla="*/ 2147483647 h 15"/>
                <a:gd name="T46" fmla="*/ 2147483647 w 13"/>
                <a:gd name="T47" fmla="*/ 2147483647 h 15"/>
                <a:gd name="T48" fmla="*/ 2147483647 w 13"/>
                <a:gd name="T49" fmla="*/ 0 h 15"/>
                <a:gd name="T50" fmla="*/ 2147483647 w 13"/>
                <a:gd name="T51" fmla="*/ 0 h 15"/>
                <a:gd name="T52" fmla="*/ 2147483647 w 13"/>
                <a:gd name="T53" fmla="*/ 2147483647 h 15"/>
                <a:gd name="T54" fmla="*/ 2147483647 w 13"/>
                <a:gd name="T55" fmla="*/ 2147483647 h 15"/>
                <a:gd name="T56" fmla="*/ 2147483647 w 13"/>
                <a:gd name="T57" fmla="*/ 2147483647 h 15"/>
                <a:gd name="T58" fmla="*/ 2147483647 w 13"/>
                <a:gd name="T59" fmla="*/ 2147483647 h 15"/>
                <a:gd name="T60" fmla="*/ 2147483647 w 13"/>
                <a:gd name="T61" fmla="*/ 2147483647 h 15"/>
                <a:gd name="T62" fmla="*/ 0 w 13"/>
                <a:gd name="T63" fmla="*/ 2147483647 h 15"/>
                <a:gd name="T64" fmla="*/ 0 w 13"/>
                <a:gd name="T65" fmla="*/ 2147483647 h 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"/>
                <a:gd name="T100" fmla="*/ 0 h 15"/>
                <a:gd name="T101" fmla="*/ 13 w 13"/>
                <a:gd name="T102" fmla="*/ 15 h 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" h="15">
                  <a:moveTo>
                    <a:pt x="0" y="1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8" y="5"/>
                  </a:lnTo>
                  <a:lnTo>
                    <a:pt x="7" y="3"/>
                  </a:lnTo>
                  <a:lnTo>
                    <a:pt x="7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02" name="Freeform 4688"/>
            <p:cNvSpPr>
              <a:spLocks/>
            </p:cNvSpPr>
            <p:nvPr/>
          </p:nvSpPr>
          <p:spPr bwMode="auto">
            <a:xfrm>
              <a:off x="10048875" y="7258050"/>
              <a:ext cx="22225" cy="23813"/>
            </a:xfrm>
            <a:custGeom>
              <a:avLst/>
              <a:gdLst>
                <a:gd name="T0" fmla="*/ 0 w 13"/>
                <a:gd name="T1" fmla="*/ 2147483647 h 15"/>
                <a:gd name="T2" fmla="*/ 2147483647 w 13"/>
                <a:gd name="T3" fmla="*/ 2147483647 h 15"/>
                <a:gd name="T4" fmla="*/ 2147483647 w 13"/>
                <a:gd name="T5" fmla="*/ 2147483647 h 15"/>
                <a:gd name="T6" fmla="*/ 2147483647 w 13"/>
                <a:gd name="T7" fmla="*/ 2147483647 h 15"/>
                <a:gd name="T8" fmla="*/ 2147483647 w 13"/>
                <a:gd name="T9" fmla="*/ 2147483647 h 15"/>
                <a:gd name="T10" fmla="*/ 2147483647 w 13"/>
                <a:gd name="T11" fmla="*/ 2147483647 h 15"/>
                <a:gd name="T12" fmla="*/ 2147483647 w 13"/>
                <a:gd name="T13" fmla="*/ 2147483647 h 15"/>
                <a:gd name="T14" fmla="*/ 2147483647 w 13"/>
                <a:gd name="T15" fmla="*/ 2147483647 h 15"/>
                <a:gd name="T16" fmla="*/ 2147483647 w 13"/>
                <a:gd name="T17" fmla="*/ 2147483647 h 15"/>
                <a:gd name="T18" fmla="*/ 2147483647 w 13"/>
                <a:gd name="T19" fmla="*/ 2147483647 h 15"/>
                <a:gd name="T20" fmla="*/ 2147483647 w 13"/>
                <a:gd name="T21" fmla="*/ 2147483647 h 15"/>
                <a:gd name="T22" fmla="*/ 2147483647 w 13"/>
                <a:gd name="T23" fmla="*/ 2147483647 h 15"/>
                <a:gd name="T24" fmla="*/ 2147483647 w 13"/>
                <a:gd name="T25" fmla="*/ 2147483647 h 15"/>
                <a:gd name="T26" fmla="*/ 2147483647 w 13"/>
                <a:gd name="T27" fmla="*/ 2147483647 h 15"/>
                <a:gd name="T28" fmla="*/ 2147483647 w 13"/>
                <a:gd name="T29" fmla="*/ 2147483647 h 15"/>
                <a:gd name="T30" fmla="*/ 2147483647 w 13"/>
                <a:gd name="T31" fmla="*/ 2147483647 h 15"/>
                <a:gd name="T32" fmla="*/ 2147483647 w 13"/>
                <a:gd name="T33" fmla="*/ 2147483647 h 15"/>
                <a:gd name="T34" fmla="*/ 2147483647 w 13"/>
                <a:gd name="T35" fmla="*/ 2147483647 h 15"/>
                <a:gd name="T36" fmla="*/ 2147483647 w 13"/>
                <a:gd name="T37" fmla="*/ 2147483647 h 15"/>
                <a:gd name="T38" fmla="*/ 2147483647 w 13"/>
                <a:gd name="T39" fmla="*/ 2147483647 h 15"/>
                <a:gd name="T40" fmla="*/ 2147483647 w 13"/>
                <a:gd name="T41" fmla="*/ 2147483647 h 15"/>
                <a:gd name="T42" fmla="*/ 2147483647 w 13"/>
                <a:gd name="T43" fmla="*/ 2147483647 h 15"/>
                <a:gd name="T44" fmla="*/ 2147483647 w 13"/>
                <a:gd name="T45" fmla="*/ 2147483647 h 15"/>
                <a:gd name="T46" fmla="*/ 2147483647 w 13"/>
                <a:gd name="T47" fmla="*/ 2147483647 h 15"/>
                <a:gd name="T48" fmla="*/ 2147483647 w 13"/>
                <a:gd name="T49" fmla="*/ 0 h 15"/>
                <a:gd name="T50" fmla="*/ 2147483647 w 13"/>
                <a:gd name="T51" fmla="*/ 0 h 15"/>
                <a:gd name="T52" fmla="*/ 2147483647 w 13"/>
                <a:gd name="T53" fmla="*/ 2147483647 h 15"/>
                <a:gd name="T54" fmla="*/ 2147483647 w 13"/>
                <a:gd name="T55" fmla="*/ 2147483647 h 15"/>
                <a:gd name="T56" fmla="*/ 2147483647 w 13"/>
                <a:gd name="T57" fmla="*/ 2147483647 h 15"/>
                <a:gd name="T58" fmla="*/ 2147483647 w 13"/>
                <a:gd name="T59" fmla="*/ 2147483647 h 15"/>
                <a:gd name="T60" fmla="*/ 2147483647 w 13"/>
                <a:gd name="T61" fmla="*/ 2147483647 h 15"/>
                <a:gd name="T62" fmla="*/ 0 w 13"/>
                <a:gd name="T63" fmla="*/ 2147483647 h 15"/>
                <a:gd name="T64" fmla="*/ 0 w 13"/>
                <a:gd name="T65" fmla="*/ 2147483647 h 15"/>
                <a:gd name="T66" fmla="*/ 0 w 13"/>
                <a:gd name="T67" fmla="*/ 2147483647 h 15"/>
                <a:gd name="T68" fmla="*/ 0 w 13"/>
                <a:gd name="T69" fmla="*/ 2147483647 h 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"/>
                <a:gd name="T106" fmla="*/ 0 h 15"/>
                <a:gd name="T107" fmla="*/ 13 w 13"/>
                <a:gd name="T108" fmla="*/ 15 h 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" h="15">
                  <a:moveTo>
                    <a:pt x="0" y="1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8" y="5"/>
                  </a:lnTo>
                  <a:lnTo>
                    <a:pt x="7" y="3"/>
                  </a:lnTo>
                  <a:lnTo>
                    <a:pt x="7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03" name="Freeform 4689"/>
            <p:cNvSpPr>
              <a:spLocks/>
            </p:cNvSpPr>
            <p:nvPr/>
          </p:nvSpPr>
          <p:spPr bwMode="auto">
            <a:xfrm>
              <a:off x="9880600" y="7021513"/>
              <a:ext cx="28575" cy="11112"/>
            </a:xfrm>
            <a:custGeom>
              <a:avLst/>
              <a:gdLst>
                <a:gd name="T0" fmla="*/ 2147483647 w 19"/>
                <a:gd name="T1" fmla="*/ 2147483647 h 7"/>
                <a:gd name="T2" fmla="*/ 2147483647 w 19"/>
                <a:gd name="T3" fmla="*/ 2147483647 h 7"/>
                <a:gd name="T4" fmla="*/ 2147483647 w 19"/>
                <a:gd name="T5" fmla="*/ 0 h 7"/>
                <a:gd name="T6" fmla="*/ 2147483647 w 19"/>
                <a:gd name="T7" fmla="*/ 0 h 7"/>
                <a:gd name="T8" fmla="*/ 2147483647 w 19"/>
                <a:gd name="T9" fmla="*/ 0 h 7"/>
                <a:gd name="T10" fmla="*/ 2147483647 w 19"/>
                <a:gd name="T11" fmla="*/ 0 h 7"/>
                <a:gd name="T12" fmla="*/ 2147483647 w 19"/>
                <a:gd name="T13" fmla="*/ 2147483647 h 7"/>
                <a:gd name="T14" fmla="*/ 2147483647 w 19"/>
                <a:gd name="T15" fmla="*/ 2147483647 h 7"/>
                <a:gd name="T16" fmla="*/ 2147483647 w 19"/>
                <a:gd name="T17" fmla="*/ 2147483647 h 7"/>
                <a:gd name="T18" fmla="*/ 0 w 19"/>
                <a:gd name="T19" fmla="*/ 2147483647 h 7"/>
                <a:gd name="T20" fmla="*/ 2147483647 w 19"/>
                <a:gd name="T21" fmla="*/ 214748364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"/>
                <a:gd name="T34" fmla="*/ 0 h 7"/>
                <a:gd name="T35" fmla="*/ 19 w 19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" h="7">
                  <a:moveTo>
                    <a:pt x="19" y="7"/>
                  </a:moveTo>
                  <a:lnTo>
                    <a:pt x="19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04" name="Freeform 4690"/>
            <p:cNvSpPr>
              <a:spLocks/>
            </p:cNvSpPr>
            <p:nvPr/>
          </p:nvSpPr>
          <p:spPr bwMode="auto">
            <a:xfrm>
              <a:off x="9880600" y="7021513"/>
              <a:ext cx="28575" cy="11112"/>
            </a:xfrm>
            <a:custGeom>
              <a:avLst/>
              <a:gdLst>
                <a:gd name="T0" fmla="*/ 2147483647 w 19"/>
                <a:gd name="T1" fmla="*/ 2147483647 h 7"/>
                <a:gd name="T2" fmla="*/ 2147483647 w 19"/>
                <a:gd name="T3" fmla="*/ 2147483647 h 7"/>
                <a:gd name="T4" fmla="*/ 2147483647 w 19"/>
                <a:gd name="T5" fmla="*/ 2147483647 h 7"/>
                <a:gd name="T6" fmla="*/ 2147483647 w 19"/>
                <a:gd name="T7" fmla="*/ 0 h 7"/>
                <a:gd name="T8" fmla="*/ 2147483647 w 19"/>
                <a:gd name="T9" fmla="*/ 0 h 7"/>
                <a:gd name="T10" fmla="*/ 2147483647 w 19"/>
                <a:gd name="T11" fmla="*/ 0 h 7"/>
                <a:gd name="T12" fmla="*/ 2147483647 w 19"/>
                <a:gd name="T13" fmla="*/ 0 h 7"/>
                <a:gd name="T14" fmla="*/ 2147483647 w 19"/>
                <a:gd name="T15" fmla="*/ 2147483647 h 7"/>
                <a:gd name="T16" fmla="*/ 2147483647 w 19"/>
                <a:gd name="T17" fmla="*/ 2147483647 h 7"/>
                <a:gd name="T18" fmla="*/ 2147483647 w 19"/>
                <a:gd name="T19" fmla="*/ 2147483647 h 7"/>
                <a:gd name="T20" fmla="*/ 0 w 19"/>
                <a:gd name="T21" fmla="*/ 2147483647 h 7"/>
                <a:gd name="T22" fmla="*/ 0 w 19"/>
                <a:gd name="T23" fmla="*/ 2147483647 h 7"/>
                <a:gd name="T24" fmla="*/ 2147483647 w 19"/>
                <a:gd name="T25" fmla="*/ 2147483647 h 7"/>
                <a:gd name="T26" fmla="*/ 2147483647 w 19"/>
                <a:gd name="T27" fmla="*/ 2147483647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7"/>
                <a:gd name="T44" fmla="*/ 19 w 19"/>
                <a:gd name="T45" fmla="*/ 7 h 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7">
                  <a:moveTo>
                    <a:pt x="19" y="7"/>
                  </a:moveTo>
                  <a:lnTo>
                    <a:pt x="19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19" y="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05" name="Freeform 4691"/>
            <p:cNvSpPr>
              <a:spLocks/>
            </p:cNvSpPr>
            <p:nvPr/>
          </p:nvSpPr>
          <p:spPr bwMode="auto">
            <a:xfrm>
              <a:off x="9813925" y="6996113"/>
              <a:ext cx="12700" cy="4762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0 h 3"/>
                <a:gd name="T4" fmla="*/ 2147483647 w 8"/>
                <a:gd name="T5" fmla="*/ 2147483647 h 3"/>
                <a:gd name="T6" fmla="*/ 2147483647 w 8"/>
                <a:gd name="T7" fmla="*/ 2147483647 h 3"/>
                <a:gd name="T8" fmla="*/ 2147483647 w 8"/>
                <a:gd name="T9" fmla="*/ 2147483647 h 3"/>
                <a:gd name="T10" fmla="*/ 2147483647 w 8"/>
                <a:gd name="T11" fmla="*/ 2147483647 h 3"/>
                <a:gd name="T12" fmla="*/ 2147483647 w 8"/>
                <a:gd name="T13" fmla="*/ 2147483647 h 3"/>
                <a:gd name="T14" fmla="*/ 2147483647 w 8"/>
                <a:gd name="T15" fmla="*/ 2147483647 h 3"/>
                <a:gd name="T16" fmla="*/ 2147483647 w 8"/>
                <a:gd name="T17" fmla="*/ 2147483647 h 3"/>
                <a:gd name="T18" fmla="*/ 2147483647 w 8"/>
                <a:gd name="T19" fmla="*/ 2147483647 h 3"/>
                <a:gd name="T20" fmla="*/ 2147483647 w 8"/>
                <a:gd name="T21" fmla="*/ 2147483647 h 3"/>
                <a:gd name="T22" fmla="*/ 2147483647 w 8"/>
                <a:gd name="T23" fmla="*/ 2147483647 h 3"/>
                <a:gd name="T24" fmla="*/ 2147483647 w 8"/>
                <a:gd name="T25" fmla="*/ 0 h 3"/>
                <a:gd name="T26" fmla="*/ 2147483647 w 8"/>
                <a:gd name="T27" fmla="*/ 0 h 3"/>
                <a:gd name="T28" fmla="*/ 2147483647 w 8"/>
                <a:gd name="T29" fmla="*/ 0 h 3"/>
                <a:gd name="T30" fmla="*/ 2147483647 w 8"/>
                <a:gd name="T31" fmla="*/ 0 h 3"/>
                <a:gd name="T32" fmla="*/ 0 w 8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3"/>
                <a:gd name="T53" fmla="*/ 8 w 8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5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06" name="Freeform 4692"/>
            <p:cNvSpPr>
              <a:spLocks/>
            </p:cNvSpPr>
            <p:nvPr/>
          </p:nvSpPr>
          <p:spPr bwMode="auto">
            <a:xfrm>
              <a:off x="9813925" y="6996113"/>
              <a:ext cx="12700" cy="4762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0 h 3"/>
                <a:gd name="T4" fmla="*/ 2147483647 w 8"/>
                <a:gd name="T5" fmla="*/ 2147483647 h 3"/>
                <a:gd name="T6" fmla="*/ 2147483647 w 8"/>
                <a:gd name="T7" fmla="*/ 2147483647 h 3"/>
                <a:gd name="T8" fmla="*/ 2147483647 w 8"/>
                <a:gd name="T9" fmla="*/ 2147483647 h 3"/>
                <a:gd name="T10" fmla="*/ 2147483647 w 8"/>
                <a:gd name="T11" fmla="*/ 2147483647 h 3"/>
                <a:gd name="T12" fmla="*/ 2147483647 w 8"/>
                <a:gd name="T13" fmla="*/ 2147483647 h 3"/>
                <a:gd name="T14" fmla="*/ 2147483647 w 8"/>
                <a:gd name="T15" fmla="*/ 2147483647 h 3"/>
                <a:gd name="T16" fmla="*/ 2147483647 w 8"/>
                <a:gd name="T17" fmla="*/ 2147483647 h 3"/>
                <a:gd name="T18" fmla="*/ 2147483647 w 8"/>
                <a:gd name="T19" fmla="*/ 2147483647 h 3"/>
                <a:gd name="T20" fmla="*/ 2147483647 w 8"/>
                <a:gd name="T21" fmla="*/ 2147483647 h 3"/>
                <a:gd name="T22" fmla="*/ 2147483647 w 8"/>
                <a:gd name="T23" fmla="*/ 2147483647 h 3"/>
                <a:gd name="T24" fmla="*/ 2147483647 w 8"/>
                <a:gd name="T25" fmla="*/ 0 h 3"/>
                <a:gd name="T26" fmla="*/ 2147483647 w 8"/>
                <a:gd name="T27" fmla="*/ 0 h 3"/>
                <a:gd name="T28" fmla="*/ 2147483647 w 8"/>
                <a:gd name="T29" fmla="*/ 0 h 3"/>
                <a:gd name="T30" fmla="*/ 2147483647 w 8"/>
                <a:gd name="T31" fmla="*/ 0 h 3"/>
                <a:gd name="T32" fmla="*/ 0 w 8"/>
                <a:gd name="T33" fmla="*/ 0 h 3"/>
                <a:gd name="T34" fmla="*/ 0 w 8"/>
                <a:gd name="T35" fmla="*/ 0 h 3"/>
                <a:gd name="T36" fmla="*/ 0 w 8"/>
                <a:gd name="T37" fmla="*/ 0 h 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3"/>
                <a:gd name="T59" fmla="*/ 8 w 8"/>
                <a:gd name="T60" fmla="*/ 3 h 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5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07" name="Freeform 4693"/>
            <p:cNvSpPr>
              <a:spLocks/>
            </p:cNvSpPr>
            <p:nvPr/>
          </p:nvSpPr>
          <p:spPr bwMode="auto">
            <a:xfrm>
              <a:off x="10048875" y="7346950"/>
              <a:ext cx="39688" cy="1588"/>
            </a:xfrm>
            <a:custGeom>
              <a:avLst/>
              <a:gdLst>
                <a:gd name="T0" fmla="*/ 0 w 25"/>
                <a:gd name="T1" fmla="*/ 0 h 1"/>
                <a:gd name="T2" fmla="*/ 2147483647 w 25"/>
                <a:gd name="T3" fmla="*/ 0 h 1"/>
                <a:gd name="T4" fmla="*/ 2147483647 w 25"/>
                <a:gd name="T5" fmla="*/ 0 h 1"/>
                <a:gd name="T6" fmla="*/ 2147483647 w 25"/>
                <a:gd name="T7" fmla="*/ 0 h 1"/>
                <a:gd name="T8" fmla="*/ 2147483647 w 25"/>
                <a:gd name="T9" fmla="*/ 0 h 1"/>
                <a:gd name="T10" fmla="*/ 2147483647 w 25"/>
                <a:gd name="T11" fmla="*/ 0 h 1"/>
                <a:gd name="T12" fmla="*/ 2147483647 w 25"/>
                <a:gd name="T13" fmla="*/ 0 h 1"/>
                <a:gd name="T14" fmla="*/ 2147483647 w 25"/>
                <a:gd name="T15" fmla="*/ 0 h 1"/>
                <a:gd name="T16" fmla="*/ 2147483647 w 25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1"/>
                <a:gd name="T29" fmla="*/ 25 w 25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1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08" name="Freeform 4694"/>
            <p:cNvSpPr>
              <a:spLocks/>
            </p:cNvSpPr>
            <p:nvPr/>
          </p:nvSpPr>
          <p:spPr bwMode="auto">
            <a:xfrm>
              <a:off x="9999663" y="7335838"/>
              <a:ext cx="22225" cy="1587"/>
            </a:xfrm>
            <a:custGeom>
              <a:avLst/>
              <a:gdLst>
                <a:gd name="T0" fmla="*/ 0 w 15"/>
                <a:gd name="T1" fmla="*/ 0 h 1"/>
                <a:gd name="T2" fmla="*/ 2147483647 w 15"/>
                <a:gd name="T3" fmla="*/ 0 h 1"/>
                <a:gd name="T4" fmla="*/ 2147483647 w 15"/>
                <a:gd name="T5" fmla="*/ 0 h 1"/>
                <a:gd name="T6" fmla="*/ 2147483647 w 15"/>
                <a:gd name="T7" fmla="*/ 2147483647 h 1"/>
                <a:gd name="T8" fmla="*/ 2147483647 w 15"/>
                <a:gd name="T9" fmla="*/ 2147483647 h 1"/>
                <a:gd name="T10" fmla="*/ 2147483647 w 15"/>
                <a:gd name="T11" fmla="*/ 2147483647 h 1"/>
                <a:gd name="T12" fmla="*/ 2147483647 w 15"/>
                <a:gd name="T13" fmla="*/ 2147483647 h 1"/>
                <a:gd name="T14" fmla="*/ 2147483647 w 15"/>
                <a:gd name="T15" fmla="*/ 2147483647 h 1"/>
                <a:gd name="T16" fmla="*/ 2147483647 w 15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"/>
                <a:gd name="T29" fmla="*/ 15 w 15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09" name="Line 4695"/>
            <p:cNvSpPr>
              <a:spLocks noChangeShapeType="1"/>
            </p:cNvSpPr>
            <p:nvPr/>
          </p:nvSpPr>
          <p:spPr bwMode="auto">
            <a:xfrm>
              <a:off x="10042525" y="7321550"/>
              <a:ext cx="19050" cy="79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6810" name="Freeform 4696"/>
            <p:cNvSpPr>
              <a:spLocks/>
            </p:cNvSpPr>
            <p:nvPr/>
          </p:nvSpPr>
          <p:spPr bwMode="auto">
            <a:xfrm>
              <a:off x="10061575" y="7329488"/>
              <a:ext cx="3175" cy="6350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2147483647 h 5"/>
                <a:gd name="T4" fmla="*/ 0 w 1"/>
                <a:gd name="T5" fmla="*/ 2147483647 h 5"/>
                <a:gd name="T6" fmla="*/ 0 w 1"/>
                <a:gd name="T7" fmla="*/ 2147483647 h 5"/>
                <a:gd name="T8" fmla="*/ 0 w 1"/>
                <a:gd name="T9" fmla="*/ 2147483647 h 5"/>
                <a:gd name="T10" fmla="*/ 0 w 1"/>
                <a:gd name="T11" fmla="*/ 2147483647 h 5"/>
                <a:gd name="T12" fmla="*/ 0 w 1"/>
                <a:gd name="T13" fmla="*/ 2147483647 h 5"/>
                <a:gd name="T14" fmla="*/ 0 w 1"/>
                <a:gd name="T15" fmla="*/ 2147483647 h 5"/>
                <a:gd name="T16" fmla="*/ 0 w 1"/>
                <a:gd name="T17" fmla="*/ 2147483647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5"/>
                <a:gd name="T29" fmla="*/ 1 w 1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5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11" name="Freeform 4697"/>
            <p:cNvSpPr>
              <a:spLocks/>
            </p:cNvSpPr>
            <p:nvPr/>
          </p:nvSpPr>
          <p:spPr bwMode="auto">
            <a:xfrm>
              <a:off x="10012363" y="7321550"/>
              <a:ext cx="14287" cy="3175"/>
            </a:xfrm>
            <a:custGeom>
              <a:avLst/>
              <a:gdLst>
                <a:gd name="T0" fmla="*/ 0 w 9"/>
                <a:gd name="T1" fmla="*/ 0 h 1"/>
                <a:gd name="T2" fmla="*/ 0 w 9"/>
                <a:gd name="T3" fmla="*/ 0 h 1"/>
                <a:gd name="T4" fmla="*/ 2147483647 w 9"/>
                <a:gd name="T5" fmla="*/ 0 h 1"/>
                <a:gd name="T6" fmla="*/ 2147483647 w 9"/>
                <a:gd name="T7" fmla="*/ 0 h 1"/>
                <a:gd name="T8" fmla="*/ 2147483647 w 9"/>
                <a:gd name="T9" fmla="*/ 0 h 1"/>
                <a:gd name="T10" fmla="*/ 2147483647 w 9"/>
                <a:gd name="T11" fmla="*/ 0 h 1"/>
                <a:gd name="T12" fmla="*/ 2147483647 w 9"/>
                <a:gd name="T13" fmla="*/ 0 h 1"/>
                <a:gd name="T14" fmla="*/ 2147483647 w 9"/>
                <a:gd name="T15" fmla="*/ 0 h 1"/>
                <a:gd name="T16" fmla="*/ 2147483647 w 9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"/>
                <a:gd name="T29" fmla="*/ 9 w 9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12" name="Freeform 4698"/>
            <p:cNvSpPr>
              <a:spLocks/>
            </p:cNvSpPr>
            <p:nvPr/>
          </p:nvSpPr>
          <p:spPr bwMode="auto">
            <a:xfrm>
              <a:off x="10001250" y="7300913"/>
              <a:ext cx="7938" cy="15875"/>
            </a:xfrm>
            <a:custGeom>
              <a:avLst/>
              <a:gdLst>
                <a:gd name="T0" fmla="*/ 2147483647 w 5"/>
                <a:gd name="T1" fmla="*/ 0 h 10"/>
                <a:gd name="T2" fmla="*/ 0 w 5"/>
                <a:gd name="T3" fmla="*/ 2147483647 h 10"/>
                <a:gd name="T4" fmla="*/ 0 w 5"/>
                <a:gd name="T5" fmla="*/ 2147483647 h 10"/>
                <a:gd name="T6" fmla="*/ 0 w 5"/>
                <a:gd name="T7" fmla="*/ 2147483647 h 10"/>
                <a:gd name="T8" fmla="*/ 2147483647 w 5"/>
                <a:gd name="T9" fmla="*/ 2147483647 h 10"/>
                <a:gd name="T10" fmla="*/ 2147483647 w 5"/>
                <a:gd name="T11" fmla="*/ 2147483647 h 10"/>
                <a:gd name="T12" fmla="*/ 2147483647 w 5"/>
                <a:gd name="T13" fmla="*/ 2147483647 h 10"/>
                <a:gd name="T14" fmla="*/ 2147483647 w 5"/>
                <a:gd name="T15" fmla="*/ 2147483647 h 10"/>
                <a:gd name="T16" fmla="*/ 2147483647 w 5"/>
                <a:gd name="T17" fmla="*/ 2147483647 h 10"/>
                <a:gd name="T18" fmla="*/ 2147483647 w 5"/>
                <a:gd name="T19" fmla="*/ 2147483647 h 10"/>
                <a:gd name="T20" fmla="*/ 2147483647 w 5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10"/>
                <a:gd name="T35" fmla="*/ 5 w 5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10">
                  <a:moveTo>
                    <a:pt x="5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13" name="Freeform 4699"/>
            <p:cNvSpPr>
              <a:spLocks/>
            </p:cNvSpPr>
            <p:nvPr/>
          </p:nvSpPr>
          <p:spPr bwMode="auto">
            <a:xfrm>
              <a:off x="10001250" y="7300913"/>
              <a:ext cx="7938" cy="15875"/>
            </a:xfrm>
            <a:custGeom>
              <a:avLst/>
              <a:gdLst>
                <a:gd name="T0" fmla="*/ 2147483647 w 5"/>
                <a:gd name="T1" fmla="*/ 0 h 10"/>
                <a:gd name="T2" fmla="*/ 0 w 5"/>
                <a:gd name="T3" fmla="*/ 2147483647 h 10"/>
                <a:gd name="T4" fmla="*/ 0 w 5"/>
                <a:gd name="T5" fmla="*/ 2147483647 h 10"/>
                <a:gd name="T6" fmla="*/ 0 w 5"/>
                <a:gd name="T7" fmla="*/ 2147483647 h 10"/>
                <a:gd name="T8" fmla="*/ 0 w 5"/>
                <a:gd name="T9" fmla="*/ 2147483647 h 10"/>
                <a:gd name="T10" fmla="*/ 2147483647 w 5"/>
                <a:gd name="T11" fmla="*/ 2147483647 h 10"/>
                <a:gd name="T12" fmla="*/ 2147483647 w 5"/>
                <a:gd name="T13" fmla="*/ 2147483647 h 10"/>
                <a:gd name="T14" fmla="*/ 2147483647 w 5"/>
                <a:gd name="T15" fmla="*/ 2147483647 h 10"/>
                <a:gd name="T16" fmla="*/ 2147483647 w 5"/>
                <a:gd name="T17" fmla="*/ 2147483647 h 10"/>
                <a:gd name="T18" fmla="*/ 2147483647 w 5"/>
                <a:gd name="T19" fmla="*/ 2147483647 h 10"/>
                <a:gd name="T20" fmla="*/ 2147483647 w 5"/>
                <a:gd name="T21" fmla="*/ 2147483647 h 10"/>
                <a:gd name="T22" fmla="*/ 2147483647 w 5"/>
                <a:gd name="T23" fmla="*/ 2147483647 h 10"/>
                <a:gd name="T24" fmla="*/ 2147483647 w 5"/>
                <a:gd name="T25" fmla="*/ 0 h 10"/>
                <a:gd name="T26" fmla="*/ 2147483647 w 5"/>
                <a:gd name="T27" fmla="*/ 0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10"/>
                <a:gd name="T44" fmla="*/ 5 w 5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10">
                  <a:moveTo>
                    <a:pt x="5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10"/>
                  </a:lnTo>
                  <a:lnTo>
                    <a:pt x="5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14" name="Freeform 4700"/>
            <p:cNvSpPr>
              <a:spLocks/>
            </p:cNvSpPr>
            <p:nvPr/>
          </p:nvSpPr>
          <p:spPr bwMode="auto">
            <a:xfrm>
              <a:off x="10098088" y="7010400"/>
              <a:ext cx="3175" cy="11113"/>
            </a:xfrm>
            <a:custGeom>
              <a:avLst/>
              <a:gdLst>
                <a:gd name="T0" fmla="*/ 0 w 3"/>
                <a:gd name="T1" fmla="*/ 2147483647 h 7"/>
                <a:gd name="T2" fmla="*/ 0 w 3"/>
                <a:gd name="T3" fmla="*/ 0 h 7"/>
                <a:gd name="T4" fmla="*/ 2147483647 w 3"/>
                <a:gd name="T5" fmla="*/ 2147483647 h 7"/>
                <a:gd name="T6" fmla="*/ 0 w 3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7"/>
                <a:gd name="T14" fmla="*/ 3 w 3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7">
                  <a:moveTo>
                    <a:pt x="0" y="7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15" name="Freeform 4701"/>
            <p:cNvSpPr>
              <a:spLocks/>
            </p:cNvSpPr>
            <p:nvPr/>
          </p:nvSpPr>
          <p:spPr bwMode="auto">
            <a:xfrm>
              <a:off x="10098088" y="7010400"/>
              <a:ext cx="3175" cy="11113"/>
            </a:xfrm>
            <a:custGeom>
              <a:avLst/>
              <a:gdLst>
                <a:gd name="T0" fmla="*/ 0 w 3"/>
                <a:gd name="T1" fmla="*/ 2147483647 h 7"/>
                <a:gd name="T2" fmla="*/ 0 w 3"/>
                <a:gd name="T3" fmla="*/ 0 h 7"/>
                <a:gd name="T4" fmla="*/ 2147483647 w 3"/>
                <a:gd name="T5" fmla="*/ 2147483647 h 7"/>
                <a:gd name="T6" fmla="*/ 0 w 3"/>
                <a:gd name="T7" fmla="*/ 2147483647 h 7"/>
                <a:gd name="T8" fmla="*/ 0 w 3"/>
                <a:gd name="T9" fmla="*/ 214748364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7"/>
                <a:gd name="T17" fmla="*/ 3 w 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7">
                  <a:moveTo>
                    <a:pt x="0" y="7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0" y="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16" name="Freeform 4702"/>
            <p:cNvSpPr>
              <a:spLocks/>
            </p:cNvSpPr>
            <p:nvPr/>
          </p:nvSpPr>
          <p:spPr bwMode="auto">
            <a:xfrm>
              <a:off x="9336088" y="6870700"/>
              <a:ext cx="11112" cy="26988"/>
            </a:xfrm>
            <a:custGeom>
              <a:avLst/>
              <a:gdLst>
                <a:gd name="T0" fmla="*/ 0 w 6"/>
                <a:gd name="T1" fmla="*/ 2147483647 h 17"/>
                <a:gd name="T2" fmla="*/ 2147483647 w 6"/>
                <a:gd name="T3" fmla="*/ 2147483647 h 17"/>
                <a:gd name="T4" fmla="*/ 2147483647 w 6"/>
                <a:gd name="T5" fmla="*/ 2147483647 h 17"/>
                <a:gd name="T6" fmla="*/ 2147483647 w 6"/>
                <a:gd name="T7" fmla="*/ 2147483647 h 17"/>
                <a:gd name="T8" fmla="*/ 2147483647 w 6"/>
                <a:gd name="T9" fmla="*/ 2147483647 h 17"/>
                <a:gd name="T10" fmla="*/ 2147483647 w 6"/>
                <a:gd name="T11" fmla="*/ 2147483647 h 17"/>
                <a:gd name="T12" fmla="*/ 2147483647 w 6"/>
                <a:gd name="T13" fmla="*/ 2147483647 h 17"/>
                <a:gd name="T14" fmla="*/ 2147483647 w 6"/>
                <a:gd name="T15" fmla="*/ 2147483647 h 17"/>
                <a:gd name="T16" fmla="*/ 2147483647 w 6"/>
                <a:gd name="T17" fmla="*/ 2147483647 h 17"/>
                <a:gd name="T18" fmla="*/ 2147483647 w 6"/>
                <a:gd name="T19" fmla="*/ 0 h 17"/>
                <a:gd name="T20" fmla="*/ 0 w 6"/>
                <a:gd name="T21" fmla="*/ 2147483647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17"/>
                <a:gd name="T35" fmla="*/ 6 w 6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17">
                  <a:moveTo>
                    <a:pt x="0" y="14"/>
                  </a:moveTo>
                  <a:lnTo>
                    <a:pt x="5" y="17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6" y="10"/>
                  </a:lnTo>
                  <a:lnTo>
                    <a:pt x="6" y="7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17" name="Freeform 4703"/>
            <p:cNvSpPr>
              <a:spLocks/>
            </p:cNvSpPr>
            <p:nvPr/>
          </p:nvSpPr>
          <p:spPr bwMode="auto">
            <a:xfrm>
              <a:off x="9336088" y="6870700"/>
              <a:ext cx="11112" cy="26988"/>
            </a:xfrm>
            <a:custGeom>
              <a:avLst/>
              <a:gdLst>
                <a:gd name="T0" fmla="*/ 0 w 6"/>
                <a:gd name="T1" fmla="*/ 2147483647 h 17"/>
                <a:gd name="T2" fmla="*/ 2147483647 w 6"/>
                <a:gd name="T3" fmla="*/ 2147483647 h 17"/>
                <a:gd name="T4" fmla="*/ 2147483647 w 6"/>
                <a:gd name="T5" fmla="*/ 2147483647 h 17"/>
                <a:gd name="T6" fmla="*/ 2147483647 w 6"/>
                <a:gd name="T7" fmla="*/ 2147483647 h 17"/>
                <a:gd name="T8" fmla="*/ 2147483647 w 6"/>
                <a:gd name="T9" fmla="*/ 2147483647 h 17"/>
                <a:gd name="T10" fmla="*/ 2147483647 w 6"/>
                <a:gd name="T11" fmla="*/ 2147483647 h 17"/>
                <a:gd name="T12" fmla="*/ 2147483647 w 6"/>
                <a:gd name="T13" fmla="*/ 2147483647 h 17"/>
                <a:gd name="T14" fmla="*/ 2147483647 w 6"/>
                <a:gd name="T15" fmla="*/ 2147483647 h 17"/>
                <a:gd name="T16" fmla="*/ 2147483647 w 6"/>
                <a:gd name="T17" fmla="*/ 2147483647 h 17"/>
                <a:gd name="T18" fmla="*/ 2147483647 w 6"/>
                <a:gd name="T19" fmla="*/ 2147483647 h 17"/>
                <a:gd name="T20" fmla="*/ 2147483647 w 6"/>
                <a:gd name="T21" fmla="*/ 0 h 17"/>
                <a:gd name="T22" fmla="*/ 2147483647 w 6"/>
                <a:gd name="T23" fmla="*/ 0 h 17"/>
                <a:gd name="T24" fmla="*/ 0 w 6"/>
                <a:gd name="T25" fmla="*/ 2147483647 h 17"/>
                <a:gd name="T26" fmla="*/ 0 w 6"/>
                <a:gd name="T27" fmla="*/ 2147483647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17"/>
                <a:gd name="T44" fmla="*/ 6 w 6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17">
                  <a:moveTo>
                    <a:pt x="0" y="14"/>
                  </a:moveTo>
                  <a:lnTo>
                    <a:pt x="5" y="17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6" y="10"/>
                  </a:lnTo>
                  <a:lnTo>
                    <a:pt x="6" y="7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0"/>
                  </a:lnTo>
                  <a:lnTo>
                    <a:pt x="0" y="14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18" name="Freeform 4704"/>
            <p:cNvSpPr>
              <a:spLocks/>
            </p:cNvSpPr>
            <p:nvPr/>
          </p:nvSpPr>
          <p:spPr bwMode="auto">
            <a:xfrm>
              <a:off x="9148763" y="6592888"/>
              <a:ext cx="30162" cy="60325"/>
            </a:xfrm>
            <a:custGeom>
              <a:avLst/>
              <a:gdLst>
                <a:gd name="T0" fmla="*/ 2147483647 w 19"/>
                <a:gd name="T1" fmla="*/ 2147483647 h 38"/>
                <a:gd name="T2" fmla="*/ 2147483647 w 19"/>
                <a:gd name="T3" fmla="*/ 2147483647 h 38"/>
                <a:gd name="T4" fmla="*/ 2147483647 w 19"/>
                <a:gd name="T5" fmla="*/ 2147483647 h 38"/>
                <a:gd name="T6" fmla="*/ 2147483647 w 19"/>
                <a:gd name="T7" fmla="*/ 2147483647 h 38"/>
                <a:gd name="T8" fmla="*/ 2147483647 w 19"/>
                <a:gd name="T9" fmla="*/ 2147483647 h 38"/>
                <a:gd name="T10" fmla="*/ 2147483647 w 19"/>
                <a:gd name="T11" fmla="*/ 2147483647 h 38"/>
                <a:gd name="T12" fmla="*/ 2147483647 w 19"/>
                <a:gd name="T13" fmla="*/ 2147483647 h 38"/>
                <a:gd name="T14" fmla="*/ 2147483647 w 19"/>
                <a:gd name="T15" fmla="*/ 2147483647 h 38"/>
                <a:gd name="T16" fmla="*/ 2147483647 w 19"/>
                <a:gd name="T17" fmla="*/ 2147483647 h 38"/>
                <a:gd name="T18" fmla="*/ 2147483647 w 19"/>
                <a:gd name="T19" fmla="*/ 2147483647 h 38"/>
                <a:gd name="T20" fmla="*/ 2147483647 w 19"/>
                <a:gd name="T21" fmla="*/ 2147483647 h 38"/>
                <a:gd name="T22" fmla="*/ 2147483647 w 19"/>
                <a:gd name="T23" fmla="*/ 2147483647 h 38"/>
                <a:gd name="T24" fmla="*/ 2147483647 w 19"/>
                <a:gd name="T25" fmla="*/ 2147483647 h 38"/>
                <a:gd name="T26" fmla="*/ 2147483647 w 19"/>
                <a:gd name="T27" fmla="*/ 2147483647 h 38"/>
                <a:gd name="T28" fmla="*/ 2147483647 w 19"/>
                <a:gd name="T29" fmla="*/ 2147483647 h 38"/>
                <a:gd name="T30" fmla="*/ 2147483647 w 19"/>
                <a:gd name="T31" fmla="*/ 2147483647 h 38"/>
                <a:gd name="T32" fmla="*/ 2147483647 w 19"/>
                <a:gd name="T33" fmla="*/ 0 h 38"/>
                <a:gd name="T34" fmla="*/ 2147483647 w 19"/>
                <a:gd name="T35" fmla="*/ 2147483647 h 38"/>
                <a:gd name="T36" fmla="*/ 2147483647 w 19"/>
                <a:gd name="T37" fmla="*/ 2147483647 h 38"/>
                <a:gd name="T38" fmla="*/ 2147483647 w 19"/>
                <a:gd name="T39" fmla="*/ 2147483647 h 38"/>
                <a:gd name="T40" fmla="*/ 2147483647 w 19"/>
                <a:gd name="T41" fmla="*/ 2147483647 h 38"/>
                <a:gd name="T42" fmla="*/ 2147483647 w 19"/>
                <a:gd name="T43" fmla="*/ 2147483647 h 38"/>
                <a:gd name="T44" fmla="*/ 2147483647 w 19"/>
                <a:gd name="T45" fmla="*/ 2147483647 h 38"/>
                <a:gd name="T46" fmla="*/ 2147483647 w 19"/>
                <a:gd name="T47" fmla="*/ 2147483647 h 38"/>
                <a:gd name="T48" fmla="*/ 0 w 19"/>
                <a:gd name="T49" fmla="*/ 2147483647 h 38"/>
                <a:gd name="T50" fmla="*/ 0 w 19"/>
                <a:gd name="T51" fmla="*/ 2147483647 h 38"/>
                <a:gd name="T52" fmla="*/ 2147483647 w 19"/>
                <a:gd name="T53" fmla="*/ 2147483647 h 38"/>
                <a:gd name="T54" fmla="*/ 2147483647 w 19"/>
                <a:gd name="T55" fmla="*/ 2147483647 h 38"/>
                <a:gd name="T56" fmla="*/ 2147483647 w 19"/>
                <a:gd name="T57" fmla="*/ 2147483647 h 38"/>
                <a:gd name="T58" fmla="*/ 2147483647 w 19"/>
                <a:gd name="T59" fmla="*/ 2147483647 h 38"/>
                <a:gd name="T60" fmla="*/ 2147483647 w 19"/>
                <a:gd name="T61" fmla="*/ 2147483647 h 38"/>
                <a:gd name="T62" fmla="*/ 2147483647 w 19"/>
                <a:gd name="T63" fmla="*/ 2147483647 h 38"/>
                <a:gd name="T64" fmla="*/ 2147483647 w 19"/>
                <a:gd name="T65" fmla="*/ 2147483647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"/>
                <a:gd name="T100" fmla="*/ 0 h 38"/>
                <a:gd name="T101" fmla="*/ 19 w 19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" h="38">
                  <a:moveTo>
                    <a:pt x="14" y="38"/>
                  </a:moveTo>
                  <a:lnTo>
                    <a:pt x="14" y="37"/>
                  </a:lnTo>
                  <a:lnTo>
                    <a:pt x="15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9" y="30"/>
                  </a:lnTo>
                  <a:lnTo>
                    <a:pt x="19" y="28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19" y="20"/>
                  </a:lnTo>
                  <a:lnTo>
                    <a:pt x="19" y="16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5" y="32"/>
                  </a:lnTo>
                  <a:lnTo>
                    <a:pt x="7" y="35"/>
                  </a:lnTo>
                  <a:lnTo>
                    <a:pt x="9" y="37"/>
                  </a:lnTo>
                  <a:lnTo>
                    <a:pt x="10" y="37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19" name="Freeform 4705"/>
            <p:cNvSpPr>
              <a:spLocks/>
            </p:cNvSpPr>
            <p:nvPr/>
          </p:nvSpPr>
          <p:spPr bwMode="auto">
            <a:xfrm>
              <a:off x="9148763" y="6592888"/>
              <a:ext cx="30162" cy="60325"/>
            </a:xfrm>
            <a:custGeom>
              <a:avLst/>
              <a:gdLst>
                <a:gd name="T0" fmla="*/ 2147483647 w 19"/>
                <a:gd name="T1" fmla="*/ 2147483647 h 38"/>
                <a:gd name="T2" fmla="*/ 2147483647 w 19"/>
                <a:gd name="T3" fmla="*/ 2147483647 h 38"/>
                <a:gd name="T4" fmla="*/ 2147483647 w 19"/>
                <a:gd name="T5" fmla="*/ 2147483647 h 38"/>
                <a:gd name="T6" fmla="*/ 2147483647 w 19"/>
                <a:gd name="T7" fmla="*/ 2147483647 h 38"/>
                <a:gd name="T8" fmla="*/ 2147483647 w 19"/>
                <a:gd name="T9" fmla="*/ 2147483647 h 38"/>
                <a:gd name="T10" fmla="*/ 2147483647 w 19"/>
                <a:gd name="T11" fmla="*/ 2147483647 h 38"/>
                <a:gd name="T12" fmla="*/ 2147483647 w 19"/>
                <a:gd name="T13" fmla="*/ 2147483647 h 38"/>
                <a:gd name="T14" fmla="*/ 2147483647 w 19"/>
                <a:gd name="T15" fmla="*/ 2147483647 h 38"/>
                <a:gd name="T16" fmla="*/ 2147483647 w 19"/>
                <a:gd name="T17" fmla="*/ 2147483647 h 38"/>
                <a:gd name="T18" fmla="*/ 2147483647 w 19"/>
                <a:gd name="T19" fmla="*/ 2147483647 h 38"/>
                <a:gd name="T20" fmla="*/ 2147483647 w 19"/>
                <a:gd name="T21" fmla="*/ 2147483647 h 38"/>
                <a:gd name="T22" fmla="*/ 2147483647 w 19"/>
                <a:gd name="T23" fmla="*/ 2147483647 h 38"/>
                <a:gd name="T24" fmla="*/ 2147483647 w 19"/>
                <a:gd name="T25" fmla="*/ 2147483647 h 38"/>
                <a:gd name="T26" fmla="*/ 2147483647 w 19"/>
                <a:gd name="T27" fmla="*/ 2147483647 h 38"/>
                <a:gd name="T28" fmla="*/ 2147483647 w 19"/>
                <a:gd name="T29" fmla="*/ 2147483647 h 38"/>
                <a:gd name="T30" fmla="*/ 2147483647 w 19"/>
                <a:gd name="T31" fmla="*/ 2147483647 h 38"/>
                <a:gd name="T32" fmla="*/ 2147483647 w 19"/>
                <a:gd name="T33" fmla="*/ 0 h 38"/>
                <a:gd name="T34" fmla="*/ 2147483647 w 19"/>
                <a:gd name="T35" fmla="*/ 2147483647 h 38"/>
                <a:gd name="T36" fmla="*/ 2147483647 w 19"/>
                <a:gd name="T37" fmla="*/ 2147483647 h 38"/>
                <a:gd name="T38" fmla="*/ 2147483647 w 19"/>
                <a:gd name="T39" fmla="*/ 2147483647 h 38"/>
                <a:gd name="T40" fmla="*/ 2147483647 w 19"/>
                <a:gd name="T41" fmla="*/ 2147483647 h 38"/>
                <a:gd name="T42" fmla="*/ 2147483647 w 19"/>
                <a:gd name="T43" fmla="*/ 2147483647 h 38"/>
                <a:gd name="T44" fmla="*/ 2147483647 w 19"/>
                <a:gd name="T45" fmla="*/ 2147483647 h 38"/>
                <a:gd name="T46" fmla="*/ 2147483647 w 19"/>
                <a:gd name="T47" fmla="*/ 2147483647 h 38"/>
                <a:gd name="T48" fmla="*/ 0 w 19"/>
                <a:gd name="T49" fmla="*/ 2147483647 h 38"/>
                <a:gd name="T50" fmla="*/ 0 w 19"/>
                <a:gd name="T51" fmla="*/ 2147483647 h 38"/>
                <a:gd name="T52" fmla="*/ 2147483647 w 19"/>
                <a:gd name="T53" fmla="*/ 2147483647 h 38"/>
                <a:gd name="T54" fmla="*/ 2147483647 w 19"/>
                <a:gd name="T55" fmla="*/ 2147483647 h 38"/>
                <a:gd name="T56" fmla="*/ 2147483647 w 19"/>
                <a:gd name="T57" fmla="*/ 2147483647 h 38"/>
                <a:gd name="T58" fmla="*/ 2147483647 w 19"/>
                <a:gd name="T59" fmla="*/ 2147483647 h 38"/>
                <a:gd name="T60" fmla="*/ 2147483647 w 19"/>
                <a:gd name="T61" fmla="*/ 2147483647 h 38"/>
                <a:gd name="T62" fmla="*/ 2147483647 w 19"/>
                <a:gd name="T63" fmla="*/ 2147483647 h 38"/>
                <a:gd name="T64" fmla="*/ 2147483647 w 19"/>
                <a:gd name="T65" fmla="*/ 2147483647 h 38"/>
                <a:gd name="T66" fmla="*/ 2147483647 w 19"/>
                <a:gd name="T67" fmla="*/ 2147483647 h 38"/>
                <a:gd name="T68" fmla="*/ 2147483647 w 19"/>
                <a:gd name="T69" fmla="*/ 2147483647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"/>
                <a:gd name="T106" fmla="*/ 0 h 38"/>
                <a:gd name="T107" fmla="*/ 19 w 19"/>
                <a:gd name="T108" fmla="*/ 38 h 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" h="38">
                  <a:moveTo>
                    <a:pt x="14" y="38"/>
                  </a:moveTo>
                  <a:lnTo>
                    <a:pt x="14" y="37"/>
                  </a:lnTo>
                  <a:lnTo>
                    <a:pt x="15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9" y="30"/>
                  </a:lnTo>
                  <a:lnTo>
                    <a:pt x="19" y="28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19" y="20"/>
                  </a:lnTo>
                  <a:lnTo>
                    <a:pt x="19" y="16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5" y="32"/>
                  </a:lnTo>
                  <a:lnTo>
                    <a:pt x="7" y="35"/>
                  </a:lnTo>
                  <a:lnTo>
                    <a:pt x="9" y="37"/>
                  </a:lnTo>
                  <a:lnTo>
                    <a:pt x="10" y="37"/>
                  </a:lnTo>
                  <a:lnTo>
                    <a:pt x="14" y="38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20" name="Freeform 4706"/>
            <p:cNvSpPr>
              <a:spLocks/>
            </p:cNvSpPr>
            <p:nvPr/>
          </p:nvSpPr>
          <p:spPr bwMode="auto">
            <a:xfrm>
              <a:off x="9202738" y="6543675"/>
              <a:ext cx="39687" cy="42863"/>
            </a:xfrm>
            <a:custGeom>
              <a:avLst/>
              <a:gdLst>
                <a:gd name="T0" fmla="*/ 0 w 25"/>
                <a:gd name="T1" fmla="*/ 2147483647 h 27"/>
                <a:gd name="T2" fmla="*/ 2147483647 w 25"/>
                <a:gd name="T3" fmla="*/ 2147483647 h 27"/>
                <a:gd name="T4" fmla="*/ 2147483647 w 25"/>
                <a:gd name="T5" fmla="*/ 2147483647 h 27"/>
                <a:gd name="T6" fmla="*/ 2147483647 w 25"/>
                <a:gd name="T7" fmla="*/ 2147483647 h 27"/>
                <a:gd name="T8" fmla="*/ 2147483647 w 25"/>
                <a:gd name="T9" fmla="*/ 2147483647 h 27"/>
                <a:gd name="T10" fmla="*/ 2147483647 w 25"/>
                <a:gd name="T11" fmla="*/ 2147483647 h 27"/>
                <a:gd name="T12" fmla="*/ 2147483647 w 25"/>
                <a:gd name="T13" fmla="*/ 2147483647 h 27"/>
                <a:gd name="T14" fmla="*/ 2147483647 w 25"/>
                <a:gd name="T15" fmla="*/ 2147483647 h 27"/>
                <a:gd name="T16" fmla="*/ 2147483647 w 25"/>
                <a:gd name="T17" fmla="*/ 2147483647 h 27"/>
                <a:gd name="T18" fmla="*/ 2147483647 w 25"/>
                <a:gd name="T19" fmla="*/ 2147483647 h 27"/>
                <a:gd name="T20" fmla="*/ 2147483647 w 25"/>
                <a:gd name="T21" fmla="*/ 2147483647 h 27"/>
                <a:gd name="T22" fmla="*/ 2147483647 w 25"/>
                <a:gd name="T23" fmla="*/ 2147483647 h 27"/>
                <a:gd name="T24" fmla="*/ 2147483647 w 25"/>
                <a:gd name="T25" fmla="*/ 2147483647 h 27"/>
                <a:gd name="T26" fmla="*/ 2147483647 w 25"/>
                <a:gd name="T27" fmla="*/ 2147483647 h 27"/>
                <a:gd name="T28" fmla="*/ 2147483647 w 25"/>
                <a:gd name="T29" fmla="*/ 2147483647 h 27"/>
                <a:gd name="T30" fmla="*/ 2147483647 w 25"/>
                <a:gd name="T31" fmla="*/ 2147483647 h 27"/>
                <a:gd name="T32" fmla="*/ 2147483647 w 25"/>
                <a:gd name="T33" fmla="*/ 2147483647 h 27"/>
                <a:gd name="T34" fmla="*/ 2147483647 w 25"/>
                <a:gd name="T35" fmla="*/ 2147483647 h 27"/>
                <a:gd name="T36" fmla="*/ 2147483647 w 25"/>
                <a:gd name="T37" fmla="*/ 2147483647 h 27"/>
                <a:gd name="T38" fmla="*/ 2147483647 w 25"/>
                <a:gd name="T39" fmla="*/ 2147483647 h 27"/>
                <a:gd name="T40" fmla="*/ 2147483647 w 25"/>
                <a:gd name="T41" fmla="*/ 0 h 27"/>
                <a:gd name="T42" fmla="*/ 2147483647 w 25"/>
                <a:gd name="T43" fmla="*/ 0 h 27"/>
                <a:gd name="T44" fmla="*/ 2147483647 w 25"/>
                <a:gd name="T45" fmla="*/ 0 h 27"/>
                <a:gd name="T46" fmla="*/ 2147483647 w 25"/>
                <a:gd name="T47" fmla="*/ 2147483647 h 27"/>
                <a:gd name="T48" fmla="*/ 2147483647 w 25"/>
                <a:gd name="T49" fmla="*/ 2147483647 h 27"/>
                <a:gd name="T50" fmla="*/ 0 w 25"/>
                <a:gd name="T51" fmla="*/ 2147483647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"/>
                <a:gd name="T79" fmla="*/ 0 h 27"/>
                <a:gd name="T80" fmla="*/ 25 w 25"/>
                <a:gd name="T81" fmla="*/ 27 h 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" h="27">
                  <a:moveTo>
                    <a:pt x="0" y="5"/>
                  </a:moveTo>
                  <a:lnTo>
                    <a:pt x="3" y="7"/>
                  </a:lnTo>
                  <a:lnTo>
                    <a:pt x="5" y="9"/>
                  </a:lnTo>
                  <a:lnTo>
                    <a:pt x="8" y="12"/>
                  </a:lnTo>
                  <a:lnTo>
                    <a:pt x="12" y="15"/>
                  </a:lnTo>
                  <a:lnTo>
                    <a:pt x="14" y="17"/>
                  </a:lnTo>
                  <a:lnTo>
                    <a:pt x="15" y="20"/>
                  </a:lnTo>
                  <a:lnTo>
                    <a:pt x="17" y="24"/>
                  </a:lnTo>
                  <a:lnTo>
                    <a:pt x="17" y="27"/>
                  </a:lnTo>
                  <a:lnTo>
                    <a:pt x="25" y="27"/>
                  </a:lnTo>
                  <a:lnTo>
                    <a:pt x="24" y="22"/>
                  </a:lnTo>
                  <a:lnTo>
                    <a:pt x="22" y="19"/>
                  </a:lnTo>
                  <a:lnTo>
                    <a:pt x="22" y="15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2" y="9"/>
                  </a:lnTo>
                  <a:lnTo>
                    <a:pt x="24" y="5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21" name="Freeform 4707"/>
            <p:cNvSpPr>
              <a:spLocks/>
            </p:cNvSpPr>
            <p:nvPr/>
          </p:nvSpPr>
          <p:spPr bwMode="auto">
            <a:xfrm>
              <a:off x="9202738" y="6543675"/>
              <a:ext cx="39687" cy="42863"/>
            </a:xfrm>
            <a:custGeom>
              <a:avLst/>
              <a:gdLst>
                <a:gd name="T0" fmla="*/ 0 w 25"/>
                <a:gd name="T1" fmla="*/ 2147483647 h 27"/>
                <a:gd name="T2" fmla="*/ 2147483647 w 25"/>
                <a:gd name="T3" fmla="*/ 2147483647 h 27"/>
                <a:gd name="T4" fmla="*/ 2147483647 w 25"/>
                <a:gd name="T5" fmla="*/ 2147483647 h 27"/>
                <a:gd name="T6" fmla="*/ 2147483647 w 25"/>
                <a:gd name="T7" fmla="*/ 2147483647 h 27"/>
                <a:gd name="T8" fmla="*/ 2147483647 w 25"/>
                <a:gd name="T9" fmla="*/ 2147483647 h 27"/>
                <a:gd name="T10" fmla="*/ 2147483647 w 25"/>
                <a:gd name="T11" fmla="*/ 2147483647 h 27"/>
                <a:gd name="T12" fmla="*/ 2147483647 w 25"/>
                <a:gd name="T13" fmla="*/ 2147483647 h 27"/>
                <a:gd name="T14" fmla="*/ 2147483647 w 25"/>
                <a:gd name="T15" fmla="*/ 2147483647 h 27"/>
                <a:gd name="T16" fmla="*/ 2147483647 w 25"/>
                <a:gd name="T17" fmla="*/ 2147483647 h 27"/>
                <a:gd name="T18" fmla="*/ 2147483647 w 25"/>
                <a:gd name="T19" fmla="*/ 2147483647 h 27"/>
                <a:gd name="T20" fmla="*/ 2147483647 w 25"/>
                <a:gd name="T21" fmla="*/ 2147483647 h 27"/>
                <a:gd name="T22" fmla="*/ 2147483647 w 25"/>
                <a:gd name="T23" fmla="*/ 2147483647 h 27"/>
                <a:gd name="T24" fmla="*/ 2147483647 w 25"/>
                <a:gd name="T25" fmla="*/ 2147483647 h 27"/>
                <a:gd name="T26" fmla="*/ 2147483647 w 25"/>
                <a:gd name="T27" fmla="*/ 2147483647 h 27"/>
                <a:gd name="T28" fmla="*/ 2147483647 w 25"/>
                <a:gd name="T29" fmla="*/ 2147483647 h 27"/>
                <a:gd name="T30" fmla="*/ 2147483647 w 25"/>
                <a:gd name="T31" fmla="*/ 2147483647 h 27"/>
                <a:gd name="T32" fmla="*/ 2147483647 w 25"/>
                <a:gd name="T33" fmla="*/ 2147483647 h 27"/>
                <a:gd name="T34" fmla="*/ 2147483647 w 25"/>
                <a:gd name="T35" fmla="*/ 2147483647 h 27"/>
                <a:gd name="T36" fmla="*/ 2147483647 w 25"/>
                <a:gd name="T37" fmla="*/ 2147483647 h 27"/>
                <a:gd name="T38" fmla="*/ 2147483647 w 25"/>
                <a:gd name="T39" fmla="*/ 2147483647 h 27"/>
                <a:gd name="T40" fmla="*/ 2147483647 w 25"/>
                <a:gd name="T41" fmla="*/ 2147483647 h 27"/>
                <a:gd name="T42" fmla="*/ 2147483647 w 25"/>
                <a:gd name="T43" fmla="*/ 2147483647 h 27"/>
                <a:gd name="T44" fmla="*/ 2147483647 w 25"/>
                <a:gd name="T45" fmla="*/ 0 h 27"/>
                <a:gd name="T46" fmla="*/ 2147483647 w 25"/>
                <a:gd name="T47" fmla="*/ 0 h 27"/>
                <a:gd name="T48" fmla="*/ 2147483647 w 25"/>
                <a:gd name="T49" fmla="*/ 0 h 27"/>
                <a:gd name="T50" fmla="*/ 2147483647 w 25"/>
                <a:gd name="T51" fmla="*/ 2147483647 h 27"/>
                <a:gd name="T52" fmla="*/ 2147483647 w 25"/>
                <a:gd name="T53" fmla="*/ 2147483647 h 27"/>
                <a:gd name="T54" fmla="*/ 0 w 25"/>
                <a:gd name="T55" fmla="*/ 2147483647 h 27"/>
                <a:gd name="T56" fmla="*/ 0 w 25"/>
                <a:gd name="T57" fmla="*/ 2147483647 h 27"/>
                <a:gd name="T58" fmla="*/ 0 w 25"/>
                <a:gd name="T59" fmla="*/ 2147483647 h 2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"/>
                <a:gd name="T91" fmla="*/ 0 h 27"/>
                <a:gd name="T92" fmla="*/ 25 w 25"/>
                <a:gd name="T93" fmla="*/ 27 h 2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" h="27">
                  <a:moveTo>
                    <a:pt x="0" y="5"/>
                  </a:moveTo>
                  <a:lnTo>
                    <a:pt x="3" y="7"/>
                  </a:lnTo>
                  <a:lnTo>
                    <a:pt x="5" y="9"/>
                  </a:lnTo>
                  <a:lnTo>
                    <a:pt x="8" y="12"/>
                  </a:lnTo>
                  <a:lnTo>
                    <a:pt x="12" y="15"/>
                  </a:lnTo>
                  <a:lnTo>
                    <a:pt x="14" y="17"/>
                  </a:lnTo>
                  <a:lnTo>
                    <a:pt x="15" y="20"/>
                  </a:lnTo>
                  <a:lnTo>
                    <a:pt x="17" y="24"/>
                  </a:lnTo>
                  <a:lnTo>
                    <a:pt x="17" y="27"/>
                  </a:lnTo>
                  <a:lnTo>
                    <a:pt x="25" y="27"/>
                  </a:lnTo>
                  <a:lnTo>
                    <a:pt x="24" y="22"/>
                  </a:lnTo>
                  <a:lnTo>
                    <a:pt x="22" y="19"/>
                  </a:lnTo>
                  <a:lnTo>
                    <a:pt x="22" y="15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2" y="9"/>
                  </a:lnTo>
                  <a:lnTo>
                    <a:pt x="24" y="5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5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22" name="Freeform 4708"/>
            <p:cNvSpPr>
              <a:spLocks/>
            </p:cNvSpPr>
            <p:nvPr/>
          </p:nvSpPr>
          <p:spPr bwMode="auto">
            <a:xfrm>
              <a:off x="9159875" y="6488113"/>
              <a:ext cx="7938" cy="28575"/>
            </a:xfrm>
            <a:custGeom>
              <a:avLst/>
              <a:gdLst>
                <a:gd name="T0" fmla="*/ 2147483647 w 5"/>
                <a:gd name="T1" fmla="*/ 2147483647 h 17"/>
                <a:gd name="T2" fmla="*/ 2147483647 w 5"/>
                <a:gd name="T3" fmla="*/ 2147483647 h 17"/>
                <a:gd name="T4" fmla="*/ 2147483647 w 5"/>
                <a:gd name="T5" fmla="*/ 2147483647 h 17"/>
                <a:gd name="T6" fmla="*/ 2147483647 w 5"/>
                <a:gd name="T7" fmla="*/ 2147483647 h 17"/>
                <a:gd name="T8" fmla="*/ 2147483647 w 5"/>
                <a:gd name="T9" fmla="*/ 2147483647 h 17"/>
                <a:gd name="T10" fmla="*/ 2147483647 w 5"/>
                <a:gd name="T11" fmla="*/ 2147483647 h 17"/>
                <a:gd name="T12" fmla="*/ 2147483647 w 5"/>
                <a:gd name="T13" fmla="*/ 2147483647 h 17"/>
                <a:gd name="T14" fmla="*/ 2147483647 w 5"/>
                <a:gd name="T15" fmla="*/ 0 h 17"/>
                <a:gd name="T16" fmla="*/ 2147483647 w 5"/>
                <a:gd name="T17" fmla="*/ 0 h 17"/>
                <a:gd name="T18" fmla="*/ 0 w 5"/>
                <a:gd name="T19" fmla="*/ 2147483647 h 17"/>
                <a:gd name="T20" fmla="*/ 0 w 5"/>
                <a:gd name="T21" fmla="*/ 2147483647 h 17"/>
                <a:gd name="T22" fmla="*/ 0 w 5"/>
                <a:gd name="T23" fmla="*/ 2147483647 h 17"/>
                <a:gd name="T24" fmla="*/ 0 w 5"/>
                <a:gd name="T25" fmla="*/ 2147483647 h 17"/>
                <a:gd name="T26" fmla="*/ 0 w 5"/>
                <a:gd name="T27" fmla="*/ 2147483647 h 17"/>
                <a:gd name="T28" fmla="*/ 2147483647 w 5"/>
                <a:gd name="T29" fmla="*/ 2147483647 h 17"/>
                <a:gd name="T30" fmla="*/ 2147483647 w 5"/>
                <a:gd name="T31" fmla="*/ 2147483647 h 17"/>
                <a:gd name="T32" fmla="*/ 2147483647 w 5"/>
                <a:gd name="T33" fmla="*/ 214748364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17"/>
                <a:gd name="T53" fmla="*/ 5 w 5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17">
                  <a:moveTo>
                    <a:pt x="5" y="17"/>
                  </a:moveTo>
                  <a:lnTo>
                    <a:pt x="5" y="16"/>
                  </a:lnTo>
                  <a:lnTo>
                    <a:pt x="5" y="12"/>
                  </a:lnTo>
                  <a:lnTo>
                    <a:pt x="5" y="9"/>
                  </a:lnTo>
                  <a:lnTo>
                    <a:pt x="3" y="7"/>
                  </a:lnTo>
                  <a:lnTo>
                    <a:pt x="3" y="4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3" y="1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23" name="Freeform 4709"/>
            <p:cNvSpPr>
              <a:spLocks/>
            </p:cNvSpPr>
            <p:nvPr/>
          </p:nvSpPr>
          <p:spPr bwMode="auto">
            <a:xfrm>
              <a:off x="9159875" y="6488113"/>
              <a:ext cx="7938" cy="28575"/>
            </a:xfrm>
            <a:custGeom>
              <a:avLst/>
              <a:gdLst>
                <a:gd name="T0" fmla="*/ 2147483647 w 5"/>
                <a:gd name="T1" fmla="*/ 2147483647 h 17"/>
                <a:gd name="T2" fmla="*/ 2147483647 w 5"/>
                <a:gd name="T3" fmla="*/ 2147483647 h 17"/>
                <a:gd name="T4" fmla="*/ 2147483647 w 5"/>
                <a:gd name="T5" fmla="*/ 2147483647 h 17"/>
                <a:gd name="T6" fmla="*/ 2147483647 w 5"/>
                <a:gd name="T7" fmla="*/ 2147483647 h 17"/>
                <a:gd name="T8" fmla="*/ 2147483647 w 5"/>
                <a:gd name="T9" fmla="*/ 2147483647 h 17"/>
                <a:gd name="T10" fmla="*/ 2147483647 w 5"/>
                <a:gd name="T11" fmla="*/ 2147483647 h 17"/>
                <a:gd name="T12" fmla="*/ 2147483647 w 5"/>
                <a:gd name="T13" fmla="*/ 2147483647 h 17"/>
                <a:gd name="T14" fmla="*/ 2147483647 w 5"/>
                <a:gd name="T15" fmla="*/ 0 h 17"/>
                <a:gd name="T16" fmla="*/ 2147483647 w 5"/>
                <a:gd name="T17" fmla="*/ 0 h 17"/>
                <a:gd name="T18" fmla="*/ 0 w 5"/>
                <a:gd name="T19" fmla="*/ 2147483647 h 17"/>
                <a:gd name="T20" fmla="*/ 0 w 5"/>
                <a:gd name="T21" fmla="*/ 2147483647 h 17"/>
                <a:gd name="T22" fmla="*/ 0 w 5"/>
                <a:gd name="T23" fmla="*/ 2147483647 h 17"/>
                <a:gd name="T24" fmla="*/ 0 w 5"/>
                <a:gd name="T25" fmla="*/ 2147483647 h 17"/>
                <a:gd name="T26" fmla="*/ 0 w 5"/>
                <a:gd name="T27" fmla="*/ 2147483647 h 17"/>
                <a:gd name="T28" fmla="*/ 2147483647 w 5"/>
                <a:gd name="T29" fmla="*/ 2147483647 h 17"/>
                <a:gd name="T30" fmla="*/ 2147483647 w 5"/>
                <a:gd name="T31" fmla="*/ 2147483647 h 17"/>
                <a:gd name="T32" fmla="*/ 2147483647 w 5"/>
                <a:gd name="T33" fmla="*/ 2147483647 h 17"/>
                <a:gd name="T34" fmla="*/ 2147483647 w 5"/>
                <a:gd name="T35" fmla="*/ 2147483647 h 17"/>
                <a:gd name="T36" fmla="*/ 2147483647 w 5"/>
                <a:gd name="T37" fmla="*/ 2147483647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"/>
                <a:gd name="T58" fmla="*/ 0 h 17"/>
                <a:gd name="T59" fmla="*/ 5 w 5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" h="17">
                  <a:moveTo>
                    <a:pt x="5" y="17"/>
                  </a:moveTo>
                  <a:lnTo>
                    <a:pt x="5" y="16"/>
                  </a:lnTo>
                  <a:lnTo>
                    <a:pt x="5" y="12"/>
                  </a:lnTo>
                  <a:lnTo>
                    <a:pt x="5" y="9"/>
                  </a:lnTo>
                  <a:lnTo>
                    <a:pt x="3" y="7"/>
                  </a:lnTo>
                  <a:lnTo>
                    <a:pt x="3" y="4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3" y="17"/>
                  </a:lnTo>
                  <a:lnTo>
                    <a:pt x="5" y="1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24" name="Freeform 4710"/>
            <p:cNvSpPr>
              <a:spLocks/>
            </p:cNvSpPr>
            <p:nvPr/>
          </p:nvSpPr>
          <p:spPr bwMode="auto">
            <a:xfrm>
              <a:off x="9124950" y="6488113"/>
              <a:ext cx="23813" cy="20637"/>
            </a:xfrm>
            <a:custGeom>
              <a:avLst/>
              <a:gdLst>
                <a:gd name="T0" fmla="*/ 2147483647 w 15"/>
                <a:gd name="T1" fmla="*/ 2147483647 h 13"/>
                <a:gd name="T2" fmla="*/ 0 w 15"/>
                <a:gd name="T3" fmla="*/ 2147483647 h 13"/>
                <a:gd name="T4" fmla="*/ 2147483647 w 15"/>
                <a:gd name="T5" fmla="*/ 2147483647 h 13"/>
                <a:gd name="T6" fmla="*/ 2147483647 w 15"/>
                <a:gd name="T7" fmla="*/ 2147483647 h 13"/>
                <a:gd name="T8" fmla="*/ 2147483647 w 15"/>
                <a:gd name="T9" fmla="*/ 2147483647 h 13"/>
                <a:gd name="T10" fmla="*/ 2147483647 w 15"/>
                <a:gd name="T11" fmla="*/ 2147483647 h 13"/>
                <a:gd name="T12" fmla="*/ 2147483647 w 15"/>
                <a:gd name="T13" fmla="*/ 2147483647 h 13"/>
                <a:gd name="T14" fmla="*/ 2147483647 w 15"/>
                <a:gd name="T15" fmla="*/ 2147483647 h 13"/>
                <a:gd name="T16" fmla="*/ 2147483647 w 15"/>
                <a:gd name="T17" fmla="*/ 2147483647 h 13"/>
                <a:gd name="T18" fmla="*/ 2147483647 w 15"/>
                <a:gd name="T19" fmla="*/ 2147483647 h 13"/>
                <a:gd name="T20" fmla="*/ 2147483647 w 15"/>
                <a:gd name="T21" fmla="*/ 0 h 13"/>
                <a:gd name="T22" fmla="*/ 2147483647 w 15"/>
                <a:gd name="T23" fmla="*/ 0 h 13"/>
                <a:gd name="T24" fmla="*/ 2147483647 w 15"/>
                <a:gd name="T25" fmla="*/ 0 h 13"/>
                <a:gd name="T26" fmla="*/ 2147483647 w 15"/>
                <a:gd name="T27" fmla="*/ 0 h 13"/>
                <a:gd name="T28" fmla="*/ 2147483647 w 15"/>
                <a:gd name="T29" fmla="*/ 0 h 13"/>
                <a:gd name="T30" fmla="*/ 2147483647 w 15"/>
                <a:gd name="T31" fmla="*/ 0 h 13"/>
                <a:gd name="T32" fmla="*/ 2147483647 w 15"/>
                <a:gd name="T33" fmla="*/ 0 h 13"/>
                <a:gd name="T34" fmla="*/ 2147483647 w 15"/>
                <a:gd name="T35" fmla="*/ 0 h 13"/>
                <a:gd name="T36" fmla="*/ 2147483647 w 15"/>
                <a:gd name="T37" fmla="*/ 2147483647 h 1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13"/>
                <a:gd name="T59" fmla="*/ 15 w 15"/>
                <a:gd name="T60" fmla="*/ 13 h 1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13">
                  <a:moveTo>
                    <a:pt x="7" y="1"/>
                  </a:moveTo>
                  <a:lnTo>
                    <a:pt x="0" y="11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2" y="10"/>
                  </a:lnTo>
                  <a:lnTo>
                    <a:pt x="13" y="8"/>
                  </a:lnTo>
                  <a:lnTo>
                    <a:pt x="15" y="6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25" name="Freeform 4711"/>
            <p:cNvSpPr>
              <a:spLocks/>
            </p:cNvSpPr>
            <p:nvPr/>
          </p:nvSpPr>
          <p:spPr bwMode="auto">
            <a:xfrm>
              <a:off x="9124950" y="6488113"/>
              <a:ext cx="23813" cy="20637"/>
            </a:xfrm>
            <a:custGeom>
              <a:avLst/>
              <a:gdLst>
                <a:gd name="T0" fmla="*/ 2147483647 w 15"/>
                <a:gd name="T1" fmla="*/ 2147483647 h 13"/>
                <a:gd name="T2" fmla="*/ 0 w 15"/>
                <a:gd name="T3" fmla="*/ 2147483647 h 13"/>
                <a:gd name="T4" fmla="*/ 0 w 15"/>
                <a:gd name="T5" fmla="*/ 2147483647 h 13"/>
                <a:gd name="T6" fmla="*/ 2147483647 w 15"/>
                <a:gd name="T7" fmla="*/ 2147483647 h 13"/>
                <a:gd name="T8" fmla="*/ 2147483647 w 15"/>
                <a:gd name="T9" fmla="*/ 2147483647 h 13"/>
                <a:gd name="T10" fmla="*/ 2147483647 w 15"/>
                <a:gd name="T11" fmla="*/ 2147483647 h 13"/>
                <a:gd name="T12" fmla="*/ 2147483647 w 15"/>
                <a:gd name="T13" fmla="*/ 2147483647 h 13"/>
                <a:gd name="T14" fmla="*/ 2147483647 w 15"/>
                <a:gd name="T15" fmla="*/ 2147483647 h 13"/>
                <a:gd name="T16" fmla="*/ 2147483647 w 15"/>
                <a:gd name="T17" fmla="*/ 2147483647 h 13"/>
                <a:gd name="T18" fmla="*/ 2147483647 w 15"/>
                <a:gd name="T19" fmla="*/ 2147483647 h 13"/>
                <a:gd name="T20" fmla="*/ 2147483647 w 15"/>
                <a:gd name="T21" fmla="*/ 2147483647 h 13"/>
                <a:gd name="T22" fmla="*/ 2147483647 w 15"/>
                <a:gd name="T23" fmla="*/ 2147483647 h 13"/>
                <a:gd name="T24" fmla="*/ 2147483647 w 15"/>
                <a:gd name="T25" fmla="*/ 0 h 13"/>
                <a:gd name="T26" fmla="*/ 2147483647 w 15"/>
                <a:gd name="T27" fmla="*/ 0 h 13"/>
                <a:gd name="T28" fmla="*/ 2147483647 w 15"/>
                <a:gd name="T29" fmla="*/ 0 h 13"/>
                <a:gd name="T30" fmla="*/ 2147483647 w 15"/>
                <a:gd name="T31" fmla="*/ 0 h 13"/>
                <a:gd name="T32" fmla="*/ 2147483647 w 15"/>
                <a:gd name="T33" fmla="*/ 0 h 13"/>
                <a:gd name="T34" fmla="*/ 2147483647 w 15"/>
                <a:gd name="T35" fmla="*/ 0 h 13"/>
                <a:gd name="T36" fmla="*/ 2147483647 w 15"/>
                <a:gd name="T37" fmla="*/ 0 h 13"/>
                <a:gd name="T38" fmla="*/ 2147483647 w 15"/>
                <a:gd name="T39" fmla="*/ 0 h 13"/>
                <a:gd name="T40" fmla="*/ 2147483647 w 15"/>
                <a:gd name="T41" fmla="*/ 0 h 13"/>
                <a:gd name="T42" fmla="*/ 2147483647 w 15"/>
                <a:gd name="T43" fmla="*/ 2147483647 h 13"/>
                <a:gd name="T44" fmla="*/ 2147483647 w 15"/>
                <a:gd name="T45" fmla="*/ 2147483647 h 13"/>
                <a:gd name="T46" fmla="*/ 2147483647 w 15"/>
                <a:gd name="T47" fmla="*/ 2147483647 h 1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13"/>
                <a:gd name="T74" fmla="*/ 15 w 15"/>
                <a:gd name="T75" fmla="*/ 13 h 1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13">
                  <a:moveTo>
                    <a:pt x="7" y="1"/>
                  </a:moveTo>
                  <a:lnTo>
                    <a:pt x="0" y="11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2" y="10"/>
                  </a:lnTo>
                  <a:lnTo>
                    <a:pt x="13" y="8"/>
                  </a:lnTo>
                  <a:lnTo>
                    <a:pt x="15" y="6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1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26" name="Freeform 4712"/>
            <p:cNvSpPr>
              <a:spLocks/>
            </p:cNvSpPr>
            <p:nvPr/>
          </p:nvSpPr>
          <p:spPr bwMode="auto">
            <a:xfrm>
              <a:off x="9196388" y="6618288"/>
              <a:ext cx="22225" cy="17462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2147483647 h 12"/>
                <a:gd name="T4" fmla="*/ 2147483647 w 13"/>
                <a:gd name="T5" fmla="*/ 2147483647 h 12"/>
                <a:gd name="T6" fmla="*/ 2147483647 w 13"/>
                <a:gd name="T7" fmla="*/ 2147483647 h 12"/>
                <a:gd name="T8" fmla="*/ 2147483647 w 13"/>
                <a:gd name="T9" fmla="*/ 2147483647 h 12"/>
                <a:gd name="T10" fmla="*/ 2147483647 w 13"/>
                <a:gd name="T11" fmla="*/ 2147483647 h 12"/>
                <a:gd name="T12" fmla="*/ 2147483647 w 13"/>
                <a:gd name="T13" fmla="*/ 2147483647 h 12"/>
                <a:gd name="T14" fmla="*/ 2147483647 w 13"/>
                <a:gd name="T15" fmla="*/ 2147483647 h 12"/>
                <a:gd name="T16" fmla="*/ 2147483647 w 13"/>
                <a:gd name="T17" fmla="*/ 2147483647 h 12"/>
                <a:gd name="T18" fmla="*/ 2147483647 w 13"/>
                <a:gd name="T19" fmla="*/ 2147483647 h 12"/>
                <a:gd name="T20" fmla="*/ 2147483647 w 13"/>
                <a:gd name="T21" fmla="*/ 2147483647 h 12"/>
                <a:gd name="T22" fmla="*/ 2147483647 w 13"/>
                <a:gd name="T23" fmla="*/ 2147483647 h 12"/>
                <a:gd name="T24" fmla="*/ 2147483647 w 13"/>
                <a:gd name="T25" fmla="*/ 2147483647 h 12"/>
                <a:gd name="T26" fmla="*/ 2147483647 w 13"/>
                <a:gd name="T27" fmla="*/ 2147483647 h 12"/>
                <a:gd name="T28" fmla="*/ 2147483647 w 13"/>
                <a:gd name="T29" fmla="*/ 2147483647 h 12"/>
                <a:gd name="T30" fmla="*/ 2147483647 w 13"/>
                <a:gd name="T31" fmla="*/ 2147483647 h 12"/>
                <a:gd name="T32" fmla="*/ 2147483647 w 13"/>
                <a:gd name="T33" fmla="*/ 2147483647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2"/>
                <a:gd name="T53" fmla="*/ 13 w 13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2">
                  <a:moveTo>
                    <a:pt x="0" y="0"/>
                  </a:moveTo>
                  <a:lnTo>
                    <a:pt x="0" y="3"/>
                  </a:lnTo>
                  <a:lnTo>
                    <a:pt x="1" y="5"/>
                  </a:lnTo>
                  <a:lnTo>
                    <a:pt x="3" y="7"/>
                  </a:lnTo>
                  <a:lnTo>
                    <a:pt x="5" y="8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8" y="5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1"/>
                  </a:lnTo>
                  <a:lnTo>
                    <a:pt x="1" y="1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27" name="Freeform 4713"/>
            <p:cNvSpPr>
              <a:spLocks/>
            </p:cNvSpPr>
            <p:nvPr/>
          </p:nvSpPr>
          <p:spPr bwMode="auto">
            <a:xfrm>
              <a:off x="9175750" y="6523038"/>
              <a:ext cx="19050" cy="12700"/>
            </a:xfrm>
            <a:custGeom>
              <a:avLst/>
              <a:gdLst>
                <a:gd name="T0" fmla="*/ 0 w 12"/>
                <a:gd name="T1" fmla="*/ 0 h 8"/>
                <a:gd name="T2" fmla="*/ 2147483647 w 12"/>
                <a:gd name="T3" fmla="*/ 2147483647 h 8"/>
                <a:gd name="T4" fmla="*/ 2147483647 w 12"/>
                <a:gd name="T5" fmla="*/ 2147483647 h 8"/>
                <a:gd name="T6" fmla="*/ 2147483647 w 12"/>
                <a:gd name="T7" fmla="*/ 0 h 8"/>
                <a:gd name="T8" fmla="*/ 2147483647 w 12"/>
                <a:gd name="T9" fmla="*/ 0 h 8"/>
                <a:gd name="T10" fmla="*/ 2147483647 w 12"/>
                <a:gd name="T11" fmla="*/ 0 h 8"/>
                <a:gd name="T12" fmla="*/ 2147483647 w 12"/>
                <a:gd name="T13" fmla="*/ 0 h 8"/>
                <a:gd name="T14" fmla="*/ 2147483647 w 12"/>
                <a:gd name="T15" fmla="*/ 0 h 8"/>
                <a:gd name="T16" fmla="*/ 2147483647 w 12"/>
                <a:gd name="T17" fmla="*/ 0 h 8"/>
                <a:gd name="T18" fmla="*/ 2147483647 w 12"/>
                <a:gd name="T19" fmla="*/ 0 h 8"/>
                <a:gd name="T20" fmla="*/ 2147483647 w 12"/>
                <a:gd name="T21" fmla="*/ 0 h 8"/>
                <a:gd name="T22" fmla="*/ 0 w 12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8"/>
                <a:gd name="T38" fmla="*/ 12 w 12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8">
                  <a:moveTo>
                    <a:pt x="0" y="0"/>
                  </a:moveTo>
                  <a:lnTo>
                    <a:pt x="12" y="8"/>
                  </a:lnTo>
                  <a:lnTo>
                    <a:pt x="10" y="8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28" name="Freeform 4714"/>
            <p:cNvSpPr>
              <a:spLocks/>
            </p:cNvSpPr>
            <p:nvPr/>
          </p:nvSpPr>
          <p:spPr bwMode="auto">
            <a:xfrm>
              <a:off x="9175750" y="6523038"/>
              <a:ext cx="19050" cy="12700"/>
            </a:xfrm>
            <a:custGeom>
              <a:avLst/>
              <a:gdLst>
                <a:gd name="T0" fmla="*/ 0 w 12"/>
                <a:gd name="T1" fmla="*/ 0 h 8"/>
                <a:gd name="T2" fmla="*/ 2147483647 w 12"/>
                <a:gd name="T3" fmla="*/ 2147483647 h 8"/>
                <a:gd name="T4" fmla="*/ 2147483647 w 12"/>
                <a:gd name="T5" fmla="*/ 2147483647 h 8"/>
                <a:gd name="T6" fmla="*/ 2147483647 w 12"/>
                <a:gd name="T7" fmla="*/ 0 h 8"/>
                <a:gd name="T8" fmla="*/ 2147483647 w 12"/>
                <a:gd name="T9" fmla="*/ 0 h 8"/>
                <a:gd name="T10" fmla="*/ 2147483647 w 12"/>
                <a:gd name="T11" fmla="*/ 0 h 8"/>
                <a:gd name="T12" fmla="*/ 2147483647 w 12"/>
                <a:gd name="T13" fmla="*/ 0 h 8"/>
                <a:gd name="T14" fmla="*/ 2147483647 w 12"/>
                <a:gd name="T15" fmla="*/ 0 h 8"/>
                <a:gd name="T16" fmla="*/ 2147483647 w 12"/>
                <a:gd name="T17" fmla="*/ 0 h 8"/>
                <a:gd name="T18" fmla="*/ 2147483647 w 12"/>
                <a:gd name="T19" fmla="*/ 0 h 8"/>
                <a:gd name="T20" fmla="*/ 2147483647 w 12"/>
                <a:gd name="T21" fmla="*/ 0 h 8"/>
                <a:gd name="T22" fmla="*/ 2147483647 w 12"/>
                <a:gd name="T23" fmla="*/ 0 h 8"/>
                <a:gd name="T24" fmla="*/ 0 w 12"/>
                <a:gd name="T25" fmla="*/ 0 h 8"/>
                <a:gd name="T26" fmla="*/ 0 w 12"/>
                <a:gd name="T27" fmla="*/ 0 h 8"/>
                <a:gd name="T28" fmla="*/ 0 w 1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8"/>
                <a:gd name="T47" fmla="*/ 12 w 1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8">
                  <a:moveTo>
                    <a:pt x="0" y="0"/>
                  </a:moveTo>
                  <a:lnTo>
                    <a:pt x="12" y="8"/>
                  </a:lnTo>
                  <a:lnTo>
                    <a:pt x="10" y="8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29" name="Freeform 4715"/>
            <p:cNvSpPr>
              <a:spLocks/>
            </p:cNvSpPr>
            <p:nvPr/>
          </p:nvSpPr>
          <p:spPr bwMode="auto">
            <a:xfrm>
              <a:off x="9126538" y="6734175"/>
              <a:ext cx="33337" cy="14288"/>
            </a:xfrm>
            <a:custGeom>
              <a:avLst/>
              <a:gdLst>
                <a:gd name="T0" fmla="*/ 2147483647 w 21"/>
                <a:gd name="T1" fmla="*/ 2147483647 h 9"/>
                <a:gd name="T2" fmla="*/ 2147483647 w 21"/>
                <a:gd name="T3" fmla="*/ 2147483647 h 9"/>
                <a:gd name="T4" fmla="*/ 2147483647 w 21"/>
                <a:gd name="T5" fmla="*/ 2147483647 h 9"/>
                <a:gd name="T6" fmla="*/ 2147483647 w 21"/>
                <a:gd name="T7" fmla="*/ 2147483647 h 9"/>
                <a:gd name="T8" fmla="*/ 2147483647 w 21"/>
                <a:gd name="T9" fmla="*/ 2147483647 h 9"/>
                <a:gd name="T10" fmla="*/ 2147483647 w 21"/>
                <a:gd name="T11" fmla="*/ 2147483647 h 9"/>
                <a:gd name="T12" fmla="*/ 2147483647 w 21"/>
                <a:gd name="T13" fmla="*/ 2147483647 h 9"/>
                <a:gd name="T14" fmla="*/ 2147483647 w 21"/>
                <a:gd name="T15" fmla="*/ 0 h 9"/>
                <a:gd name="T16" fmla="*/ 2147483647 w 21"/>
                <a:gd name="T17" fmla="*/ 0 h 9"/>
                <a:gd name="T18" fmla="*/ 2147483647 w 21"/>
                <a:gd name="T19" fmla="*/ 0 h 9"/>
                <a:gd name="T20" fmla="*/ 2147483647 w 21"/>
                <a:gd name="T21" fmla="*/ 0 h 9"/>
                <a:gd name="T22" fmla="*/ 2147483647 w 21"/>
                <a:gd name="T23" fmla="*/ 0 h 9"/>
                <a:gd name="T24" fmla="*/ 2147483647 w 21"/>
                <a:gd name="T25" fmla="*/ 0 h 9"/>
                <a:gd name="T26" fmla="*/ 2147483647 w 21"/>
                <a:gd name="T27" fmla="*/ 0 h 9"/>
                <a:gd name="T28" fmla="*/ 2147483647 w 21"/>
                <a:gd name="T29" fmla="*/ 0 h 9"/>
                <a:gd name="T30" fmla="*/ 2147483647 w 21"/>
                <a:gd name="T31" fmla="*/ 2147483647 h 9"/>
                <a:gd name="T32" fmla="*/ 0 w 21"/>
                <a:gd name="T33" fmla="*/ 2147483647 h 9"/>
                <a:gd name="T34" fmla="*/ 2147483647 w 21"/>
                <a:gd name="T35" fmla="*/ 2147483647 h 9"/>
                <a:gd name="T36" fmla="*/ 2147483647 w 21"/>
                <a:gd name="T37" fmla="*/ 2147483647 h 9"/>
                <a:gd name="T38" fmla="*/ 2147483647 w 21"/>
                <a:gd name="T39" fmla="*/ 2147483647 h 9"/>
                <a:gd name="T40" fmla="*/ 2147483647 w 21"/>
                <a:gd name="T41" fmla="*/ 2147483647 h 9"/>
                <a:gd name="T42" fmla="*/ 2147483647 w 21"/>
                <a:gd name="T43" fmla="*/ 2147483647 h 9"/>
                <a:gd name="T44" fmla="*/ 2147483647 w 21"/>
                <a:gd name="T45" fmla="*/ 2147483647 h 9"/>
                <a:gd name="T46" fmla="*/ 2147483647 w 21"/>
                <a:gd name="T47" fmla="*/ 2147483647 h 9"/>
                <a:gd name="T48" fmla="*/ 2147483647 w 21"/>
                <a:gd name="T49" fmla="*/ 2147483647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9"/>
                <a:gd name="T77" fmla="*/ 21 w 21"/>
                <a:gd name="T78" fmla="*/ 9 h 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9">
                  <a:moveTo>
                    <a:pt x="19" y="9"/>
                  </a:moveTo>
                  <a:lnTo>
                    <a:pt x="19" y="9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6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7" y="9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30" name="Freeform 4716"/>
            <p:cNvSpPr>
              <a:spLocks/>
            </p:cNvSpPr>
            <p:nvPr/>
          </p:nvSpPr>
          <p:spPr bwMode="auto">
            <a:xfrm>
              <a:off x="9126538" y="6734175"/>
              <a:ext cx="33337" cy="14288"/>
            </a:xfrm>
            <a:custGeom>
              <a:avLst/>
              <a:gdLst>
                <a:gd name="T0" fmla="*/ 2147483647 w 21"/>
                <a:gd name="T1" fmla="*/ 2147483647 h 9"/>
                <a:gd name="T2" fmla="*/ 2147483647 w 21"/>
                <a:gd name="T3" fmla="*/ 2147483647 h 9"/>
                <a:gd name="T4" fmla="*/ 2147483647 w 21"/>
                <a:gd name="T5" fmla="*/ 2147483647 h 9"/>
                <a:gd name="T6" fmla="*/ 2147483647 w 21"/>
                <a:gd name="T7" fmla="*/ 2147483647 h 9"/>
                <a:gd name="T8" fmla="*/ 2147483647 w 21"/>
                <a:gd name="T9" fmla="*/ 2147483647 h 9"/>
                <a:gd name="T10" fmla="*/ 2147483647 w 21"/>
                <a:gd name="T11" fmla="*/ 2147483647 h 9"/>
                <a:gd name="T12" fmla="*/ 2147483647 w 21"/>
                <a:gd name="T13" fmla="*/ 2147483647 h 9"/>
                <a:gd name="T14" fmla="*/ 2147483647 w 21"/>
                <a:gd name="T15" fmla="*/ 0 h 9"/>
                <a:gd name="T16" fmla="*/ 2147483647 w 21"/>
                <a:gd name="T17" fmla="*/ 0 h 9"/>
                <a:gd name="T18" fmla="*/ 2147483647 w 21"/>
                <a:gd name="T19" fmla="*/ 0 h 9"/>
                <a:gd name="T20" fmla="*/ 2147483647 w 21"/>
                <a:gd name="T21" fmla="*/ 0 h 9"/>
                <a:gd name="T22" fmla="*/ 2147483647 w 21"/>
                <a:gd name="T23" fmla="*/ 0 h 9"/>
                <a:gd name="T24" fmla="*/ 2147483647 w 21"/>
                <a:gd name="T25" fmla="*/ 0 h 9"/>
                <a:gd name="T26" fmla="*/ 2147483647 w 21"/>
                <a:gd name="T27" fmla="*/ 0 h 9"/>
                <a:gd name="T28" fmla="*/ 2147483647 w 21"/>
                <a:gd name="T29" fmla="*/ 0 h 9"/>
                <a:gd name="T30" fmla="*/ 2147483647 w 21"/>
                <a:gd name="T31" fmla="*/ 2147483647 h 9"/>
                <a:gd name="T32" fmla="*/ 0 w 21"/>
                <a:gd name="T33" fmla="*/ 2147483647 h 9"/>
                <a:gd name="T34" fmla="*/ 2147483647 w 21"/>
                <a:gd name="T35" fmla="*/ 2147483647 h 9"/>
                <a:gd name="T36" fmla="*/ 2147483647 w 21"/>
                <a:gd name="T37" fmla="*/ 2147483647 h 9"/>
                <a:gd name="T38" fmla="*/ 2147483647 w 21"/>
                <a:gd name="T39" fmla="*/ 2147483647 h 9"/>
                <a:gd name="T40" fmla="*/ 2147483647 w 21"/>
                <a:gd name="T41" fmla="*/ 2147483647 h 9"/>
                <a:gd name="T42" fmla="*/ 2147483647 w 21"/>
                <a:gd name="T43" fmla="*/ 2147483647 h 9"/>
                <a:gd name="T44" fmla="*/ 2147483647 w 21"/>
                <a:gd name="T45" fmla="*/ 2147483647 h 9"/>
                <a:gd name="T46" fmla="*/ 2147483647 w 21"/>
                <a:gd name="T47" fmla="*/ 2147483647 h 9"/>
                <a:gd name="T48" fmla="*/ 2147483647 w 21"/>
                <a:gd name="T49" fmla="*/ 2147483647 h 9"/>
                <a:gd name="T50" fmla="*/ 2147483647 w 21"/>
                <a:gd name="T51" fmla="*/ 2147483647 h 9"/>
                <a:gd name="T52" fmla="*/ 2147483647 w 21"/>
                <a:gd name="T53" fmla="*/ 2147483647 h 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"/>
                <a:gd name="T82" fmla="*/ 0 h 9"/>
                <a:gd name="T83" fmla="*/ 21 w 21"/>
                <a:gd name="T84" fmla="*/ 9 h 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" h="9">
                  <a:moveTo>
                    <a:pt x="19" y="9"/>
                  </a:moveTo>
                  <a:lnTo>
                    <a:pt x="19" y="9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6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7" y="9"/>
                  </a:lnTo>
                  <a:lnTo>
                    <a:pt x="19" y="9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31" name="Line 4717"/>
            <p:cNvSpPr>
              <a:spLocks noChangeShapeType="1"/>
            </p:cNvSpPr>
            <p:nvPr/>
          </p:nvSpPr>
          <p:spPr bwMode="auto">
            <a:xfrm flipV="1">
              <a:off x="9207500" y="6704013"/>
              <a:ext cx="11113" cy="31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6832" name="Freeform 4718"/>
            <p:cNvSpPr>
              <a:spLocks/>
            </p:cNvSpPr>
            <p:nvPr/>
          </p:nvSpPr>
          <p:spPr bwMode="auto">
            <a:xfrm>
              <a:off x="9091613" y="6784975"/>
              <a:ext cx="14287" cy="20638"/>
            </a:xfrm>
            <a:custGeom>
              <a:avLst/>
              <a:gdLst>
                <a:gd name="T0" fmla="*/ 0 w 10"/>
                <a:gd name="T1" fmla="*/ 0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0 60000 65536"/>
                <a:gd name="T7" fmla="*/ 0 60000 65536"/>
                <a:gd name="T8" fmla="*/ 0 60000 65536"/>
                <a:gd name="T9" fmla="*/ 0 w 10"/>
                <a:gd name="T10" fmla="*/ 0 h 12"/>
                <a:gd name="T11" fmla="*/ 10 w 1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2">
                  <a:moveTo>
                    <a:pt x="0" y="0"/>
                  </a:moveTo>
                  <a:lnTo>
                    <a:pt x="7" y="12"/>
                  </a:lnTo>
                  <a:lnTo>
                    <a:pt x="10" y="4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33" name="Freeform 4719"/>
            <p:cNvSpPr>
              <a:spLocks/>
            </p:cNvSpPr>
            <p:nvPr/>
          </p:nvSpPr>
          <p:spPr bwMode="auto">
            <a:xfrm>
              <a:off x="9094788" y="6791325"/>
              <a:ext cx="11112" cy="1588"/>
            </a:xfrm>
            <a:custGeom>
              <a:avLst/>
              <a:gdLst>
                <a:gd name="T0" fmla="*/ 2147483647 w 7"/>
                <a:gd name="T1" fmla="*/ 0 h 1"/>
                <a:gd name="T2" fmla="*/ 2147483647 w 7"/>
                <a:gd name="T3" fmla="*/ 0 h 1"/>
                <a:gd name="T4" fmla="*/ 2147483647 w 7"/>
                <a:gd name="T5" fmla="*/ 0 h 1"/>
                <a:gd name="T6" fmla="*/ 2147483647 w 7"/>
                <a:gd name="T7" fmla="*/ 0 h 1"/>
                <a:gd name="T8" fmla="*/ 2147483647 w 7"/>
                <a:gd name="T9" fmla="*/ 0 h 1"/>
                <a:gd name="T10" fmla="*/ 2147483647 w 7"/>
                <a:gd name="T11" fmla="*/ 0 h 1"/>
                <a:gd name="T12" fmla="*/ 2147483647 w 7"/>
                <a:gd name="T13" fmla="*/ 0 h 1"/>
                <a:gd name="T14" fmla="*/ 0 w 7"/>
                <a:gd name="T15" fmla="*/ 0 h 1"/>
                <a:gd name="T16" fmla="*/ 0 w 7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"/>
                <a:gd name="T29" fmla="*/ 7 w 7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">
                  <a:moveTo>
                    <a:pt x="7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34" name="Freeform 4720"/>
            <p:cNvSpPr>
              <a:spLocks/>
            </p:cNvSpPr>
            <p:nvPr/>
          </p:nvSpPr>
          <p:spPr bwMode="auto">
            <a:xfrm>
              <a:off x="9109075" y="6773863"/>
              <a:ext cx="15875" cy="6350"/>
            </a:xfrm>
            <a:custGeom>
              <a:avLst/>
              <a:gdLst>
                <a:gd name="T0" fmla="*/ 0 w 10"/>
                <a:gd name="T1" fmla="*/ 2147483647 h 4"/>
                <a:gd name="T2" fmla="*/ 2147483647 w 10"/>
                <a:gd name="T3" fmla="*/ 2147483647 h 4"/>
                <a:gd name="T4" fmla="*/ 2147483647 w 10"/>
                <a:gd name="T5" fmla="*/ 2147483647 h 4"/>
                <a:gd name="T6" fmla="*/ 2147483647 w 10"/>
                <a:gd name="T7" fmla="*/ 2147483647 h 4"/>
                <a:gd name="T8" fmla="*/ 2147483647 w 10"/>
                <a:gd name="T9" fmla="*/ 2147483647 h 4"/>
                <a:gd name="T10" fmla="*/ 2147483647 w 10"/>
                <a:gd name="T11" fmla="*/ 2147483647 h 4"/>
                <a:gd name="T12" fmla="*/ 2147483647 w 10"/>
                <a:gd name="T13" fmla="*/ 2147483647 h 4"/>
                <a:gd name="T14" fmla="*/ 2147483647 w 10"/>
                <a:gd name="T15" fmla="*/ 0 h 4"/>
                <a:gd name="T16" fmla="*/ 2147483647 w 10"/>
                <a:gd name="T17" fmla="*/ 0 h 4"/>
                <a:gd name="T18" fmla="*/ 2147483647 w 10"/>
                <a:gd name="T19" fmla="*/ 0 h 4"/>
                <a:gd name="T20" fmla="*/ 2147483647 w 10"/>
                <a:gd name="T21" fmla="*/ 0 h 4"/>
                <a:gd name="T22" fmla="*/ 2147483647 w 10"/>
                <a:gd name="T23" fmla="*/ 0 h 4"/>
                <a:gd name="T24" fmla="*/ 2147483647 w 10"/>
                <a:gd name="T25" fmla="*/ 0 h 4"/>
                <a:gd name="T26" fmla="*/ 2147483647 w 10"/>
                <a:gd name="T27" fmla="*/ 0 h 4"/>
                <a:gd name="T28" fmla="*/ 2147483647 w 10"/>
                <a:gd name="T29" fmla="*/ 0 h 4"/>
                <a:gd name="T30" fmla="*/ 2147483647 w 10"/>
                <a:gd name="T31" fmla="*/ 0 h 4"/>
                <a:gd name="T32" fmla="*/ 2147483647 w 10"/>
                <a:gd name="T33" fmla="*/ 0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4"/>
                <a:gd name="T53" fmla="*/ 10 w 10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4">
                  <a:moveTo>
                    <a:pt x="0" y="4"/>
                  </a:moveTo>
                  <a:lnTo>
                    <a:pt x="1" y="4"/>
                  </a:lnTo>
                  <a:lnTo>
                    <a:pt x="3" y="4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35" name="Freeform 4721"/>
            <p:cNvSpPr>
              <a:spLocks/>
            </p:cNvSpPr>
            <p:nvPr/>
          </p:nvSpPr>
          <p:spPr bwMode="auto">
            <a:xfrm>
              <a:off x="9109075" y="6757988"/>
              <a:ext cx="17463" cy="11112"/>
            </a:xfrm>
            <a:custGeom>
              <a:avLst/>
              <a:gdLst>
                <a:gd name="T0" fmla="*/ 2147483647 w 11"/>
                <a:gd name="T1" fmla="*/ 2147483647 h 8"/>
                <a:gd name="T2" fmla="*/ 2147483647 w 11"/>
                <a:gd name="T3" fmla="*/ 2147483647 h 8"/>
                <a:gd name="T4" fmla="*/ 2147483647 w 11"/>
                <a:gd name="T5" fmla="*/ 2147483647 h 8"/>
                <a:gd name="T6" fmla="*/ 2147483647 w 11"/>
                <a:gd name="T7" fmla="*/ 2147483647 h 8"/>
                <a:gd name="T8" fmla="*/ 2147483647 w 11"/>
                <a:gd name="T9" fmla="*/ 2147483647 h 8"/>
                <a:gd name="T10" fmla="*/ 2147483647 w 11"/>
                <a:gd name="T11" fmla="*/ 2147483647 h 8"/>
                <a:gd name="T12" fmla="*/ 2147483647 w 11"/>
                <a:gd name="T13" fmla="*/ 2147483647 h 8"/>
                <a:gd name="T14" fmla="*/ 2147483647 w 11"/>
                <a:gd name="T15" fmla="*/ 0 h 8"/>
                <a:gd name="T16" fmla="*/ 2147483647 w 11"/>
                <a:gd name="T17" fmla="*/ 0 h 8"/>
                <a:gd name="T18" fmla="*/ 0 w 11"/>
                <a:gd name="T19" fmla="*/ 0 h 8"/>
                <a:gd name="T20" fmla="*/ 2147483647 w 11"/>
                <a:gd name="T21" fmla="*/ 214748364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8"/>
                <a:gd name="T35" fmla="*/ 11 w 11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8">
                  <a:moveTo>
                    <a:pt x="10" y="8"/>
                  </a:moveTo>
                  <a:lnTo>
                    <a:pt x="11" y="1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36" name="Freeform 4722"/>
            <p:cNvSpPr>
              <a:spLocks/>
            </p:cNvSpPr>
            <p:nvPr/>
          </p:nvSpPr>
          <p:spPr bwMode="auto">
            <a:xfrm>
              <a:off x="9109075" y="6757988"/>
              <a:ext cx="17463" cy="11112"/>
            </a:xfrm>
            <a:custGeom>
              <a:avLst/>
              <a:gdLst>
                <a:gd name="T0" fmla="*/ 2147483647 w 11"/>
                <a:gd name="T1" fmla="*/ 2147483647 h 8"/>
                <a:gd name="T2" fmla="*/ 2147483647 w 11"/>
                <a:gd name="T3" fmla="*/ 2147483647 h 8"/>
                <a:gd name="T4" fmla="*/ 2147483647 w 11"/>
                <a:gd name="T5" fmla="*/ 2147483647 h 8"/>
                <a:gd name="T6" fmla="*/ 2147483647 w 11"/>
                <a:gd name="T7" fmla="*/ 2147483647 h 8"/>
                <a:gd name="T8" fmla="*/ 2147483647 w 11"/>
                <a:gd name="T9" fmla="*/ 2147483647 h 8"/>
                <a:gd name="T10" fmla="*/ 2147483647 w 11"/>
                <a:gd name="T11" fmla="*/ 2147483647 h 8"/>
                <a:gd name="T12" fmla="*/ 2147483647 w 11"/>
                <a:gd name="T13" fmla="*/ 2147483647 h 8"/>
                <a:gd name="T14" fmla="*/ 2147483647 w 11"/>
                <a:gd name="T15" fmla="*/ 2147483647 h 8"/>
                <a:gd name="T16" fmla="*/ 2147483647 w 11"/>
                <a:gd name="T17" fmla="*/ 0 h 8"/>
                <a:gd name="T18" fmla="*/ 2147483647 w 11"/>
                <a:gd name="T19" fmla="*/ 0 h 8"/>
                <a:gd name="T20" fmla="*/ 0 w 11"/>
                <a:gd name="T21" fmla="*/ 0 h 8"/>
                <a:gd name="T22" fmla="*/ 0 w 11"/>
                <a:gd name="T23" fmla="*/ 0 h 8"/>
                <a:gd name="T24" fmla="*/ 2147483647 w 11"/>
                <a:gd name="T25" fmla="*/ 2147483647 h 8"/>
                <a:gd name="T26" fmla="*/ 2147483647 w 11"/>
                <a:gd name="T27" fmla="*/ 2147483647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8"/>
                <a:gd name="T44" fmla="*/ 11 w 11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8">
                  <a:moveTo>
                    <a:pt x="10" y="8"/>
                  </a:moveTo>
                  <a:lnTo>
                    <a:pt x="11" y="1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0" y="8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37" name="Freeform 4723"/>
            <p:cNvSpPr>
              <a:spLocks/>
            </p:cNvSpPr>
            <p:nvPr/>
          </p:nvSpPr>
          <p:spPr bwMode="auto">
            <a:xfrm>
              <a:off x="9188450" y="6629400"/>
              <a:ext cx="11113" cy="6350"/>
            </a:xfrm>
            <a:custGeom>
              <a:avLst/>
              <a:gdLst>
                <a:gd name="T0" fmla="*/ 0 w 7"/>
                <a:gd name="T1" fmla="*/ 0 h 5"/>
                <a:gd name="T2" fmla="*/ 2147483647 w 7"/>
                <a:gd name="T3" fmla="*/ 2147483647 h 5"/>
                <a:gd name="T4" fmla="*/ 2147483647 w 7"/>
                <a:gd name="T5" fmla="*/ 2147483647 h 5"/>
                <a:gd name="T6" fmla="*/ 2147483647 w 7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5"/>
                <a:gd name="T14" fmla="*/ 7 w 7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5">
                  <a:moveTo>
                    <a:pt x="0" y="0"/>
                  </a:moveTo>
                  <a:lnTo>
                    <a:pt x="7" y="5"/>
                  </a:lnTo>
                  <a:lnTo>
                    <a:pt x="6" y="1"/>
                  </a:lnTo>
                  <a:lnTo>
                    <a:pt x="2" y="1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38" name="Freeform 4724"/>
            <p:cNvSpPr>
              <a:spLocks/>
            </p:cNvSpPr>
            <p:nvPr/>
          </p:nvSpPr>
          <p:spPr bwMode="auto">
            <a:xfrm>
              <a:off x="8255000" y="6508750"/>
              <a:ext cx="17463" cy="66675"/>
            </a:xfrm>
            <a:custGeom>
              <a:avLst/>
              <a:gdLst>
                <a:gd name="T0" fmla="*/ 2147483647 w 10"/>
                <a:gd name="T1" fmla="*/ 2147483647 h 41"/>
                <a:gd name="T2" fmla="*/ 2147483647 w 10"/>
                <a:gd name="T3" fmla="*/ 2147483647 h 41"/>
                <a:gd name="T4" fmla="*/ 2147483647 w 10"/>
                <a:gd name="T5" fmla="*/ 2147483647 h 41"/>
                <a:gd name="T6" fmla="*/ 2147483647 w 10"/>
                <a:gd name="T7" fmla="*/ 2147483647 h 41"/>
                <a:gd name="T8" fmla="*/ 2147483647 w 10"/>
                <a:gd name="T9" fmla="*/ 2147483647 h 41"/>
                <a:gd name="T10" fmla="*/ 0 w 10"/>
                <a:gd name="T11" fmla="*/ 2147483647 h 41"/>
                <a:gd name="T12" fmla="*/ 0 w 10"/>
                <a:gd name="T13" fmla="*/ 2147483647 h 41"/>
                <a:gd name="T14" fmla="*/ 0 w 10"/>
                <a:gd name="T15" fmla="*/ 2147483647 h 41"/>
                <a:gd name="T16" fmla="*/ 0 w 10"/>
                <a:gd name="T17" fmla="*/ 2147483647 h 41"/>
                <a:gd name="T18" fmla="*/ 0 w 10"/>
                <a:gd name="T19" fmla="*/ 2147483647 h 41"/>
                <a:gd name="T20" fmla="*/ 0 w 10"/>
                <a:gd name="T21" fmla="*/ 2147483647 h 41"/>
                <a:gd name="T22" fmla="*/ 2147483647 w 10"/>
                <a:gd name="T23" fmla="*/ 2147483647 h 41"/>
                <a:gd name="T24" fmla="*/ 2147483647 w 10"/>
                <a:gd name="T25" fmla="*/ 2147483647 h 41"/>
                <a:gd name="T26" fmla="*/ 2147483647 w 10"/>
                <a:gd name="T27" fmla="*/ 2147483647 h 41"/>
                <a:gd name="T28" fmla="*/ 2147483647 w 10"/>
                <a:gd name="T29" fmla="*/ 2147483647 h 41"/>
                <a:gd name="T30" fmla="*/ 2147483647 w 10"/>
                <a:gd name="T31" fmla="*/ 2147483647 h 41"/>
                <a:gd name="T32" fmla="*/ 2147483647 w 10"/>
                <a:gd name="T33" fmla="*/ 0 h 41"/>
                <a:gd name="T34" fmla="*/ 2147483647 w 10"/>
                <a:gd name="T35" fmla="*/ 2147483647 h 41"/>
                <a:gd name="T36" fmla="*/ 2147483647 w 10"/>
                <a:gd name="T37" fmla="*/ 2147483647 h 41"/>
                <a:gd name="T38" fmla="*/ 2147483647 w 10"/>
                <a:gd name="T39" fmla="*/ 2147483647 h 41"/>
                <a:gd name="T40" fmla="*/ 2147483647 w 10"/>
                <a:gd name="T41" fmla="*/ 2147483647 h 41"/>
                <a:gd name="T42" fmla="*/ 2147483647 w 10"/>
                <a:gd name="T43" fmla="*/ 2147483647 h 41"/>
                <a:gd name="T44" fmla="*/ 2147483647 w 10"/>
                <a:gd name="T45" fmla="*/ 2147483647 h 41"/>
                <a:gd name="T46" fmla="*/ 2147483647 w 10"/>
                <a:gd name="T47" fmla="*/ 2147483647 h 41"/>
                <a:gd name="T48" fmla="*/ 2147483647 w 10"/>
                <a:gd name="T49" fmla="*/ 2147483647 h 41"/>
                <a:gd name="T50" fmla="*/ 2147483647 w 10"/>
                <a:gd name="T51" fmla="*/ 2147483647 h 41"/>
                <a:gd name="T52" fmla="*/ 2147483647 w 10"/>
                <a:gd name="T53" fmla="*/ 2147483647 h 41"/>
                <a:gd name="T54" fmla="*/ 2147483647 w 10"/>
                <a:gd name="T55" fmla="*/ 2147483647 h 41"/>
                <a:gd name="T56" fmla="*/ 2147483647 w 10"/>
                <a:gd name="T57" fmla="*/ 2147483647 h 41"/>
                <a:gd name="T58" fmla="*/ 2147483647 w 10"/>
                <a:gd name="T59" fmla="*/ 2147483647 h 41"/>
                <a:gd name="T60" fmla="*/ 2147483647 w 10"/>
                <a:gd name="T61" fmla="*/ 2147483647 h 41"/>
                <a:gd name="T62" fmla="*/ 2147483647 w 10"/>
                <a:gd name="T63" fmla="*/ 2147483647 h 41"/>
                <a:gd name="T64" fmla="*/ 2147483647 w 10"/>
                <a:gd name="T65" fmla="*/ 2147483647 h 41"/>
                <a:gd name="T66" fmla="*/ 2147483647 w 10"/>
                <a:gd name="T67" fmla="*/ 2147483647 h 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"/>
                <a:gd name="T103" fmla="*/ 0 h 41"/>
                <a:gd name="T104" fmla="*/ 10 w 10"/>
                <a:gd name="T105" fmla="*/ 41 h 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" h="41">
                  <a:moveTo>
                    <a:pt x="5" y="41"/>
                  </a:moveTo>
                  <a:lnTo>
                    <a:pt x="5" y="39"/>
                  </a:lnTo>
                  <a:lnTo>
                    <a:pt x="4" y="37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5" y="7"/>
                  </a:lnTo>
                  <a:lnTo>
                    <a:pt x="7" y="4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7"/>
                  </a:lnTo>
                  <a:lnTo>
                    <a:pt x="9" y="9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9" y="22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5" y="4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39" name="Freeform 4725"/>
            <p:cNvSpPr>
              <a:spLocks/>
            </p:cNvSpPr>
            <p:nvPr/>
          </p:nvSpPr>
          <p:spPr bwMode="auto">
            <a:xfrm>
              <a:off x="8255000" y="6508750"/>
              <a:ext cx="17463" cy="66675"/>
            </a:xfrm>
            <a:custGeom>
              <a:avLst/>
              <a:gdLst>
                <a:gd name="T0" fmla="*/ 2147483647 w 10"/>
                <a:gd name="T1" fmla="*/ 2147483647 h 41"/>
                <a:gd name="T2" fmla="*/ 2147483647 w 10"/>
                <a:gd name="T3" fmla="*/ 2147483647 h 41"/>
                <a:gd name="T4" fmla="*/ 2147483647 w 10"/>
                <a:gd name="T5" fmla="*/ 2147483647 h 41"/>
                <a:gd name="T6" fmla="*/ 2147483647 w 10"/>
                <a:gd name="T7" fmla="*/ 2147483647 h 41"/>
                <a:gd name="T8" fmla="*/ 2147483647 w 10"/>
                <a:gd name="T9" fmla="*/ 2147483647 h 41"/>
                <a:gd name="T10" fmla="*/ 0 w 10"/>
                <a:gd name="T11" fmla="*/ 2147483647 h 41"/>
                <a:gd name="T12" fmla="*/ 0 w 10"/>
                <a:gd name="T13" fmla="*/ 2147483647 h 41"/>
                <a:gd name="T14" fmla="*/ 0 w 10"/>
                <a:gd name="T15" fmla="*/ 2147483647 h 41"/>
                <a:gd name="T16" fmla="*/ 0 w 10"/>
                <a:gd name="T17" fmla="*/ 2147483647 h 41"/>
                <a:gd name="T18" fmla="*/ 0 w 10"/>
                <a:gd name="T19" fmla="*/ 2147483647 h 41"/>
                <a:gd name="T20" fmla="*/ 0 w 10"/>
                <a:gd name="T21" fmla="*/ 2147483647 h 41"/>
                <a:gd name="T22" fmla="*/ 2147483647 w 10"/>
                <a:gd name="T23" fmla="*/ 2147483647 h 41"/>
                <a:gd name="T24" fmla="*/ 2147483647 w 10"/>
                <a:gd name="T25" fmla="*/ 2147483647 h 41"/>
                <a:gd name="T26" fmla="*/ 2147483647 w 10"/>
                <a:gd name="T27" fmla="*/ 2147483647 h 41"/>
                <a:gd name="T28" fmla="*/ 2147483647 w 10"/>
                <a:gd name="T29" fmla="*/ 2147483647 h 41"/>
                <a:gd name="T30" fmla="*/ 2147483647 w 10"/>
                <a:gd name="T31" fmla="*/ 2147483647 h 41"/>
                <a:gd name="T32" fmla="*/ 2147483647 w 10"/>
                <a:gd name="T33" fmla="*/ 0 h 41"/>
                <a:gd name="T34" fmla="*/ 2147483647 w 10"/>
                <a:gd name="T35" fmla="*/ 2147483647 h 41"/>
                <a:gd name="T36" fmla="*/ 2147483647 w 10"/>
                <a:gd name="T37" fmla="*/ 2147483647 h 41"/>
                <a:gd name="T38" fmla="*/ 2147483647 w 10"/>
                <a:gd name="T39" fmla="*/ 2147483647 h 41"/>
                <a:gd name="T40" fmla="*/ 2147483647 w 10"/>
                <a:gd name="T41" fmla="*/ 2147483647 h 41"/>
                <a:gd name="T42" fmla="*/ 2147483647 w 10"/>
                <a:gd name="T43" fmla="*/ 2147483647 h 41"/>
                <a:gd name="T44" fmla="*/ 2147483647 w 10"/>
                <a:gd name="T45" fmla="*/ 2147483647 h 41"/>
                <a:gd name="T46" fmla="*/ 2147483647 w 10"/>
                <a:gd name="T47" fmla="*/ 2147483647 h 41"/>
                <a:gd name="T48" fmla="*/ 2147483647 w 10"/>
                <a:gd name="T49" fmla="*/ 2147483647 h 41"/>
                <a:gd name="T50" fmla="*/ 2147483647 w 10"/>
                <a:gd name="T51" fmla="*/ 2147483647 h 41"/>
                <a:gd name="T52" fmla="*/ 2147483647 w 10"/>
                <a:gd name="T53" fmla="*/ 2147483647 h 41"/>
                <a:gd name="T54" fmla="*/ 2147483647 w 10"/>
                <a:gd name="T55" fmla="*/ 2147483647 h 41"/>
                <a:gd name="T56" fmla="*/ 2147483647 w 10"/>
                <a:gd name="T57" fmla="*/ 2147483647 h 41"/>
                <a:gd name="T58" fmla="*/ 2147483647 w 10"/>
                <a:gd name="T59" fmla="*/ 2147483647 h 41"/>
                <a:gd name="T60" fmla="*/ 2147483647 w 10"/>
                <a:gd name="T61" fmla="*/ 2147483647 h 41"/>
                <a:gd name="T62" fmla="*/ 2147483647 w 10"/>
                <a:gd name="T63" fmla="*/ 2147483647 h 41"/>
                <a:gd name="T64" fmla="*/ 2147483647 w 10"/>
                <a:gd name="T65" fmla="*/ 2147483647 h 41"/>
                <a:gd name="T66" fmla="*/ 2147483647 w 10"/>
                <a:gd name="T67" fmla="*/ 2147483647 h 41"/>
                <a:gd name="T68" fmla="*/ 2147483647 w 10"/>
                <a:gd name="T69" fmla="*/ 2147483647 h 41"/>
                <a:gd name="T70" fmla="*/ 2147483647 w 10"/>
                <a:gd name="T71" fmla="*/ 2147483647 h 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"/>
                <a:gd name="T109" fmla="*/ 0 h 41"/>
                <a:gd name="T110" fmla="*/ 10 w 10"/>
                <a:gd name="T111" fmla="*/ 41 h 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" h="41">
                  <a:moveTo>
                    <a:pt x="5" y="41"/>
                  </a:moveTo>
                  <a:lnTo>
                    <a:pt x="5" y="39"/>
                  </a:lnTo>
                  <a:lnTo>
                    <a:pt x="4" y="37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5" y="7"/>
                  </a:lnTo>
                  <a:lnTo>
                    <a:pt x="7" y="4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7"/>
                  </a:lnTo>
                  <a:lnTo>
                    <a:pt x="9" y="9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9" y="22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5" y="41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40" name="Freeform 4726"/>
            <p:cNvSpPr>
              <a:spLocks/>
            </p:cNvSpPr>
            <p:nvPr/>
          </p:nvSpPr>
          <p:spPr bwMode="auto">
            <a:xfrm>
              <a:off x="5572125" y="5629275"/>
              <a:ext cx="15875" cy="23813"/>
            </a:xfrm>
            <a:custGeom>
              <a:avLst/>
              <a:gdLst>
                <a:gd name="T0" fmla="*/ 2147483647 w 10"/>
                <a:gd name="T1" fmla="*/ 2147483647 h 15"/>
                <a:gd name="T2" fmla="*/ 2147483647 w 10"/>
                <a:gd name="T3" fmla="*/ 2147483647 h 15"/>
                <a:gd name="T4" fmla="*/ 2147483647 w 10"/>
                <a:gd name="T5" fmla="*/ 2147483647 h 15"/>
                <a:gd name="T6" fmla="*/ 2147483647 w 10"/>
                <a:gd name="T7" fmla="*/ 2147483647 h 15"/>
                <a:gd name="T8" fmla="*/ 2147483647 w 10"/>
                <a:gd name="T9" fmla="*/ 2147483647 h 15"/>
                <a:gd name="T10" fmla="*/ 2147483647 w 10"/>
                <a:gd name="T11" fmla="*/ 2147483647 h 15"/>
                <a:gd name="T12" fmla="*/ 2147483647 w 10"/>
                <a:gd name="T13" fmla="*/ 2147483647 h 15"/>
                <a:gd name="T14" fmla="*/ 2147483647 w 10"/>
                <a:gd name="T15" fmla="*/ 2147483647 h 15"/>
                <a:gd name="T16" fmla="*/ 2147483647 w 10"/>
                <a:gd name="T17" fmla="*/ 2147483647 h 15"/>
                <a:gd name="T18" fmla="*/ 2147483647 w 10"/>
                <a:gd name="T19" fmla="*/ 2147483647 h 15"/>
                <a:gd name="T20" fmla="*/ 2147483647 w 10"/>
                <a:gd name="T21" fmla="*/ 2147483647 h 15"/>
                <a:gd name="T22" fmla="*/ 2147483647 w 10"/>
                <a:gd name="T23" fmla="*/ 2147483647 h 15"/>
                <a:gd name="T24" fmla="*/ 2147483647 w 10"/>
                <a:gd name="T25" fmla="*/ 2147483647 h 15"/>
                <a:gd name="T26" fmla="*/ 2147483647 w 10"/>
                <a:gd name="T27" fmla="*/ 2147483647 h 15"/>
                <a:gd name="T28" fmla="*/ 2147483647 w 10"/>
                <a:gd name="T29" fmla="*/ 2147483647 h 15"/>
                <a:gd name="T30" fmla="*/ 2147483647 w 10"/>
                <a:gd name="T31" fmla="*/ 0 h 15"/>
                <a:gd name="T32" fmla="*/ 2147483647 w 10"/>
                <a:gd name="T33" fmla="*/ 0 h 15"/>
                <a:gd name="T34" fmla="*/ 2147483647 w 10"/>
                <a:gd name="T35" fmla="*/ 0 h 15"/>
                <a:gd name="T36" fmla="*/ 2147483647 w 10"/>
                <a:gd name="T37" fmla="*/ 0 h 15"/>
                <a:gd name="T38" fmla="*/ 2147483647 w 10"/>
                <a:gd name="T39" fmla="*/ 0 h 15"/>
                <a:gd name="T40" fmla="*/ 2147483647 w 10"/>
                <a:gd name="T41" fmla="*/ 0 h 15"/>
                <a:gd name="T42" fmla="*/ 2147483647 w 10"/>
                <a:gd name="T43" fmla="*/ 0 h 15"/>
                <a:gd name="T44" fmla="*/ 0 w 10"/>
                <a:gd name="T45" fmla="*/ 0 h 15"/>
                <a:gd name="T46" fmla="*/ 0 w 10"/>
                <a:gd name="T47" fmla="*/ 0 h 15"/>
                <a:gd name="T48" fmla="*/ 0 w 10"/>
                <a:gd name="T49" fmla="*/ 0 h 15"/>
                <a:gd name="T50" fmla="*/ 0 w 10"/>
                <a:gd name="T51" fmla="*/ 2147483647 h 15"/>
                <a:gd name="T52" fmla="*/ 2147483647 w 10"/>
                <a:gd name="T53" fmla="*/ 2147483647 h 15"/>
                <a:gd name="T54" fmla="*/ 2147483647 w 10"/>
                <a:gd name="T55" fmla="*/ 2147483647 h 15"/>
                <a:gd name="T56" fmla="*/ 2147483647 w 10"/>
                <a:gd name="T57" fmla="*/ 2147483647 h 15"/>
                <a:gd name="T58" fmla="*/ 2147483647 w 10"/>
                <a:gd name="T59" fmla="*/ 2147483647 h 15"/>
                <a:gd name="T60" fmla="*/ 2147483647 w 10"/>
                <a:gd name="T61" fmla="*/ 2147483647 h 15"/>
                <a:gd name="T62" fmla="*/ 2147483647 w 10"/>
                <a:gd name="T63" fmla="*/ 2147483647 h 15"/>
                <a:gd name="T64" fmla="*/ 2147483647 w 10"/>
                <a:gd name="T65" fmla="*/ 2147483647 h 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"/>
                <a:gd name="T100" fmla="*/ 0 h 15"/>
                <a:gd name="T101" fmla="*/ 10 w 10"/>
                <a:gd name="T102" fmla="*/ 15 h 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" h="15">
                  <a:moveTo>
                    <a:pt x="10" y="15"/>
                  </a:moveTo>
                  <a:lnTo>
                    <a:pt x="10" y="15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4" y="8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9" y="15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41" name="Freeform 4727"/>
            <p:cNvSpPr>
              <a:spLocks/>
            </p:cNvSpPr>
            <p:nvPr/>
          </p:nvSpPr>
          <p:spPr bwMode="auto">
            <a:xfrm>
              <a:off x="5572125" y="5629275"/>
              <a:ext cx="15875" cy="23813"/>
            </a:xfrm>
            <a:custGeom>
              <a:avLst/>
              <a:gdLst>
                <a:gd name="T0" fmla="*/ 2147483647 w 10"/>
                <a:gd name="T1" fmla="*/ 2147483647 h 15"/>
                <a:gd name="T2" fmla="*/ 2147483647 w 10"/>
                <a:gd name="T3" fmla="*/ 2147483647 h 15"/>
                <a:gd name="T4" fmla="*/ 2147483647 w 10"/>
                <a:gd name="T5" fmla="*/ 2147483647 h 15"/>
                <a:gd name="T6" fmla="*/ 2147483647 w 10"/>
                <a:gd name="T7" fmla="*/ 2147483647 h 15"/>
                <a:gd name="T8" fmla="*/ 2147483647 w 10"/>
                <a:gd name="T9" fmla="*/ 2147483647 h 15"/>
                <a:gd name="T10" fmla="*/ 2147483647 w 10"/>
                <a:gd name="T11" fmla="*/ 2147483647 h 15"/>
                <a:gd name="T12" fmla="*/ 2147483647 w 10"/>
                <a:gd name="T13" fmla="*/ 2147483647 h 15"/>
                <a:gd name="T14" fmla="*/ 2147483647 w 10"/>
                <a:gd name="T15" fmla="*/ 2147483647 h 15"/>
                <a:gd name="T16" fmla="*/ 2147483647 w 10"/>
                <a:gd name="T17" fmla="*/ 2147483647 h 15"/>
                <a:gd name="T18" fmla="*/ 2147483647 w 10"/>
                <a:gd name="T19" fmla="*/ 2147483647 h 15"/>
                <a:gd name="T20" fmla="*/ 2147483647 w 10"/>
                <a:gd name="T21" fmla="*/ 2147483647 h 15"/>
                <a:gd name="T22" fmla="*/ 2147483647 w 10"/>
                <a:gd name="T23" fmla="*/ 2147483647 h 15"/>
                <a:gd name="T24" fmla="*/ 2147483647 w 10"/>
                <a:gd name="T25" fmla="*/ 2147483647 h 15"/>
                <a:gd name="T26" fmla="*/ 2147483647 w 10"/>
                <a:gd name="T27" fmla="*/ 2147483647 h 15"/>
                <a:gd name="T28" fmla="*/ 2147483647 w 10"/>
                <a:gd name="T29" fmla="*/ 2147483647 h 15"/>
                <a:gd name="T30" fmla="*/ 2147483647 w 10"/>
                <a:gd name="T31" fmla="*/ 0 h 15"/>
                <a:gd name="T32" fmla="*/ 2147483647 w 10"/>
                <a:gd name="T33" fmla="*/ 0 h 15"/>
                <a:gd name="T34" fmla="*/ 2147483647 w 10"/>
                <a:gd name="T35" fmla="*/ 0 h 15"/>
                <a:gd name="T36" fmla="*/ 2147483647 w 10"/>
                <a:gd name="T37" fmla="*/ 0 h 15"/>
                <a:gd name="T38" fmla="*/ 2147483647 w 10"/>
                <a:gd name="T39" fmla="*/ 0 h 15"/>
                <a:gd name="T40" fmla="*/ 2147483647 w 10"/>
                <a:gd name="T41" fmla="*/ 0 h 15"/>
                <a:gd name="T42" fmla="*/ 2147483647 w 10"/>
                <a:gd name="T43" fmla="*/ 0 h 15"/>
                <a:gd name="T44" fmla="*/ 0 w 10"/>
                <a:gd name="T45" fmla="*/ 0 h 15"/>
                <a:gd name="T46" fmla="*/ 0 w 10"/>
                <a:gd name="T47" fmla="*/ 0 h 15"/>
                <a:gd name="T48" fmla="*/ 0 w 10"/>
                <a:gd name="T49" fmla="*/ 0 h 15"/>
                <a:gd name="T50" fmla="*/ 0 w 10"/>
                <a:gd name="T51" fmla="*/ 2147483647 h 15"/>
                <a:gd name="T52" fmla="*/ 2147483647 w 10"/>
                <a:gd name="T53" fmla="*/ 2147483647 h 15"/>
                <a:gd name="T54" fmla="*/ 2147483647 w 10"/>
                <a:gd name="T55" fmla="*/ 2147483647 h 15"/>
                <a:gd name="T56" fmla="*/ 2147483647 w 10"/>
                <a:gd name="T57" fmla="*/ 2147483647 h 15"/>
                <a:gd name="T58" fmla="*/ 2147483647 w 10"/>
                <a:gd name="T59" fmla="*/ 2147483647 h 15"/>
                <a:gd name="T60" fmla="*/ 2147483647 w 10"/>
                <a:gd name="T61" fmla="*/ 2147483647 h 15"/>
                <a:gd name="T62" fmla="*/ 2147483647 w 10"/>
                <a:gd name="T63" fmla="*/ 2147483647 h 15"/>
                <a:gd name="T64" fmla="*/ 2147483647 w 10"/>
                <a:gd name="T65" fmla="*/ 2147483647 h 15"/>
                <a:gd name="T66" fmla="*/ 2147483647 w 10"/>
                <a:gd name="T67" fmla="*/ 2147483647 h 15"/>
                <a:gd name="T68" fmla="*/ 2147483647 w 10"/>
                <a:gd name="T69" fmla="*/ 2147483647 h 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"/>
                <a:gd name="T106" fmla="*/ 0 h 15"/>
                <a:gd name="T107" fmla="*/ 10 w 10"/>
                <a:gd name="T108" fmla="*/ 15 h 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" h="15">
                  <a:moveTo>
                    <a:pt x="10" y="15"/>
                  </a:moveTo>
                  <a:lnTo>
                    <a:pt x="10" y="15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4" y="8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9" y="15"/>
                  </a:lnTo>
                  <a:lnTo>
                    <a:pt x="10" y="15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42" name="Freeform 4728"/>
            <p:cNvSpPr>
              <a:spLocks/>
            </p:cNvSpPr>
            <p:nvPr/>
          </p:nvSpPr>
          <p:spPr bwMode="auto">
            <a:xfrm>
              <a:off x="5703888" y="4405313"/>
              <a:ext cx="290512" cy="96837"/>
            </a:xfrm>
            <a:custGeom>
              <a:avLst/>
              <a:gdLst>
                <a:gd name="T0" fmla="*/ 2147483647 w 183"/>
                <a:gd name="T1" fmla="*/ 2147483647 h 61"/>
                <a:gd name="T2" fmla="*/ 2147483647 w 183"/>
                <a:gd name="T3" fmla="*/ 2147483647 h 61"/>
                <a:gd name="T4" fmla="*/ 2147483647 w 183"/>
                <a:gd name="T5" fmla="*/ 2147483647 h 61"/>
                <a:gd name="T6" fmla="*/ 2147483647 w 183"/>
                <a:gd name="T7" fmla="*/ 2147483647 h 61"/>
                <a:gd name="T8" fmla="*/ 2147483647 w 183"/>
                <a:gd name="T9" fmla="*/ 2147483647 h 61"/>
                <a:gd name="T10" fmla="*/ 2147483647 w 183"/>
                <a:gd name="T11" fmla="*/ 2147483647 h 61"/>
                <a:gd name="T12" fmla="*/ 2147483647 w 183"/>
                <a:gd name="T13" fmla="*/ 2147483647 h 61"/>
                <a:gd name="T14" fmla="*/ 2147483647 w 183"/>
                <a:gd name="T15" fmla="*/ 2147483647 h 61"/>
                <a:gd name="T16" fmla="*/ 2147483647 w 183"/>
                <a:gd name="T17" fmla="*/ 2147483647 h 61"/>
                <a:gd name="T18" fmla="*/ 2147483647 w 183"/>
                <a:gd name="T19" fmla="*/ 2147483647 h 61"/>
                <a:gd name="T20" fmla="*/ 2147483647 w 183"/>
                <a:gd name="T21" fmla="*/ 2147483647 h 61"/>
                <a:gd name="T22" fmla="*/ 2147483647 w 183"/>
                <a:gd name="T23" fmla="*/ 2147483647 h 61"/>
                <a:gd name="T24" fmla="*/ 2147483647 w 183"/>
                <a:gd name="T25" fmla="*/ 2147483647 h 61"/>
                <a:gd name="T26" fmla="*/ 2147483647 w 183"/>
                <a:gd name="T27" fmla="*/ 2147483647 h 61"/>
                <a:gd name="T28" fmla="*/ 2147483647 w 183"/>
                <a:gd name="T29" fmla="*/ 2147483647 h 61"/>
                <a:gd name="T30" fmla="*/ 2147483647 w 183"/>
                <a:gd name="T31" fmla="*/ 2147483647 h 61"/>
                <a:gd name="T32" fmla="*/ 2147483647 w 183"/>
                <a:gd name="T33" fmla="*/ 2147483647 h 61"/>
                <a:gd name="T34" fmla="*/ 2147483647 w 183"/>
                <a:gd name="T35" fmla="*/ 2147483647 h 61"/>
                <a:gd name="T36" fmla="*/ 2147483647 w 183"/>
                <a:gd name="T37" fmla="*/ 2147483647 h 61"/>
                <a:gd name="T38" fmla="*/ 2147483647 w 183"/>
                <a:gd name="T39" fmla="*/ 2147483647 h 61"/>
                <a:gd name="T40" fmla="*/ 2147483647 w 183"/>
                <a:gd name="T41" fmla="*/ 2147483647 h 61"/>
                <a:gd name="T42" fmla="*/ 2147483647 w 183"/>
                <a:gd name="T43" fmla="*/ 2147483647 h 61"/>
                <a:gd name="T44" fmla="*/ 2147483647 w 183"/>
                <a:gd name="T45" fmla="*/ 0 h 61"/>
                <a:gd name="T46" fmla="*/ 2147483647 w 183"/>
                <a:gd name="T47" fmla="*/ 2147483647 h 61"/>
                <a:gd name="T48" fmla="*/ 2147483647 w 183"/>
                <a:gd name="T49" fmla="*/ 2147483647 h 61"/>
                <a:gd name="T50" fmla="*/ 2147483647 w 183"/>
                <a:gd name="T51" fmla="*/ 0 h 61"/>
                <a:gd name="T52" fmla="*/ 2147483647 w 183"/>
                <a:gd name="T53" fmla="*/ 2147483647 h 61"/>
                <a:gd name="T54" fmla="*/ 2147483647 w 183"/>
                <a:gd name="T55" fmla="*/ 2147483647 h 61"/>
                <a:gd name="T56" fmla="*/ 2147483647 w 183"/>
                <a:gd name="T57" fmla="*/ 2147483647 h 61"/>
                <a:gd name="T58" fmla="*/ 2147483647 w 183"/>
                <a:gd name="T59" fmla="*/ 2147483647 h 61"/>
                <a:gd name="T60" fmla="*/ 2147483647 w 183"/>
                <a:gd name="T61" fmla="*/ 2147483647 h 61"/>
                <a:gd name="T62" fmla="*/ 2147483647 w 183"/>
                <a:gd name="T63" fmla="*/ 2147483647 h 61"/>
                <a:gd name="T64" fmla="*/ 2147483647 w 183"/>
                <a:gd name="T65" fmla="*/ 2147483647 h 61"/>
                <a:gd name="T66" fmla="*/ 2147483647 w 183"/>
                <a:gd name="T67" fmla="*/ 2147483647 h 61"/>
                <a:gd name="T68" fmla="*/ 2147483647 w 183"/>
                <a:gd name="T69" fmla="*/ 2147483647 h 61"/>
                <a:gd name="T70" fmla="*/ 2147483647 w 183"/>
                <a:gd name="T71" fmla="*/ 2147483647 h 61"/>
                <a:gd name="T72" fmla="*/ 2147483647 w 183"/>
                <a:gd name="T73" fmla="*/ 2147483647 h 61"/>
                <a:gd name="T74" fmla="*/ 2147483647 w 183"/>
                <a:gd name="T75" fmla="*/ 2147483647 h 61"/>
                <a:gd name="T76" fmla="*/ 2147483647 w 183"/>
                <a:gd name="T77" fmla="*/ 2147483647 h 61"/>
                <a:gd name="T78" fmla="*/ 2147483647 w 183"/>
                <a:gd name="T79" fmla="*/ 2147483647 h 61"/>
                <a:gd name="T80" fmla="*/ 2147483647 w 183"/>
                <a:gd name="T81" fmla="*/ 2147483647 h 61"/>
                <a:gd name="T82" fmla="*/ 2147483647 w 183"/>
                <a:gd name="T83" fmla="*/ 2147483647 h 61"/>
                <a:gd name="T84" fmla="*/ 2147483647 w 183"/>
                <a:gd name="T85" fmla="*/ 2147483647 h 61"/>
                <a:gd name="T86" fmla="*/ 2147483647 w 183"/>
                <a:gd name="T87" fmla="*/ 2147483647 h 61"/>
                <a:gd name="T88" fmla="*/ 2147483647 w 183"/>
                <a:gd name="T89" fmla="*/ 2147483647 h 61"/>
                <a:gd name="T90" fmla="*/ 2147483647 w 183"/>
                <a:gd name="T91" fmla="*/ 2147483647 h 61"/>
                <a:gd name="T92" fmla="*/ 2147483647 w 183"/>
                <a:gd name="T93" fmla="*/ 2147483647 h 61"/>
                <a:gd name="T94" fmla="*/ 2147483647 w 183"/>
                <a:gd name="T95" fmla="*/ 2147483647 h 61"/>
                <a:gd name="T96" fmla="*/ 2147483647 w 183"/>
                <a:gd name="T97" fmla="*/ 2147483647 h 61"/>
                <a:gd name="T98" fmla="*/ 2147483647 w 183"/>
                <a:gd name="T99" fmla="*/ 2147483647 h 61"/>
                <a:gd name="T100" fmla="*/ 2147483647 w 183"/>
                <a:gd name="T101" fmla="*/ 2147483647 h 61"/>
                <a:gd name="T102" fmla="*/ 2147483647 w 183"/>
                <a:gd name="T103" fmla="*/ 2147483647 h 61"/>
                <a:gd name="T104" fmla="*/ 2147483647 w 183"/>
                <a:gd name="T105" fmla="*/ 2147483647 h 61"/>
                <a:gd name="T106" fmla="*/ 2147483647 w 183"/>
                <a:gd name="T107" fmla="*/ 2147483647 h 61"/>
                <a:gd name="T108" fmla="*/ 2147483647 w 183"/>
                <a:gd name="T109" fmla="*/ 2147483647 h 61"/>
                <a:gd name="T110" fmla="*/ 2147483647 w 183"/>
                <a:gd name="T111" fmla="*/ 2147483647 h 61"/>
                <a:gd name="T112" fmla="*/ 2147483647 w 183"/>
                <a:gd name="T113" fmla="*/ 2147483647 h 61"/>
                <a:gd name="T114" fmla="*/ 2147483647 w 183"/>
                <a:gd name="T115" fmla="*/ 2147483647 h 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3"/>
                <a:gd name="T175" fmla="*/ 0 h 61"/>
                <a:gd name="T176" fmla="*/ 183 w 183"/>
                <a:gd name="T177" fmla="*/ 61 h 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3" h="61">
                  <a:moveTo>
                    <a:pt x="17" y="5"/>
                  </a:moveTo>
                  <a:lnTo>
                    <a:pt x="19" y="5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4" y="7"/>
                  </a:lnTo>
                  <a:lnTo>
                    <a:pt x="26" y="8"/>
                  </a:lnTo>
                  <a:lnTo>
                    <a:pt x="27" y="8"/>
                  </a:lnTo>
                  <a:lnTo>
                    <a:pt x="24" y="13"/>
                  </a:lnTo>
                  <a:lnTo>
                    <a:pt x="33" y="13"/>
                  </a:lnTo>
                  <a:lnTo>
                    <a:pt x="34" y="13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8" y="12"/>
                  </a:lnTo>
                  <a:lnTo>
                    <a:pt x="39" y="10"/>
                  </a:lnTo>
                  <a:lnTo>
                    <a:pt x="41" y="8"/>
                  </a:lnTo>
                  <a:lnTo>
                    <a:pt x="44" y="10"/>
                  </a:lnTo>
                  <a:lnTo>
                    <a:pt x="48" y="10"/>
                  </a:lnTo>
                  <a:lnTo>
                    <a:pt x="49" y="12"/>
                  </a:lnTo>
                  <a:lnTo>
                    <a:pt x="51" y="12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6" y="15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5" y="8"/>
                  </a:lnTo>
                  <a:lnTo>
                    <a:pt x="68" y="8"/>
                  </a:lnTo>
                  <a:lnTo>
                    <a:pt x="72" y="8"/>
                  </a:lnTo>
                  <a:lnTo>
                    <a:pt x="75" y="8"/>
                  </a:lnTo>
                  <a:lnTo>
                    <a:pt x="78" y="8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3" y="7"/>
                  </a:lnTo>
                  <a:lnTo>
                    <a:pt x="85" y="7"/>
                  </a:lnTo>
                  <a:lnTo>
                    <a:pt x="87" y="7"/>
                  </a:lnTo>
                  <a:lnTo>
                    <a:pt x="88" y="7"/>
                  </a:lnTo>
                  <a:lnTo>
                    <a:pt x="90" y="7"/>
                  </a:lnTo>
                  <a:lnTo>
                    <a:pt x="92" y="5"/>
                  </a:lnTo>
                  <a:lnTo>
                    <a:pt x="92" y="7"/>
                  </a:lnTo>
                  <a:lnTo>
                    <a:pt x="94" y="7"/>
                  </a:lnTo>
                  <a:lnTo>
                    <a:pt x="94" y="5"/>
                  </a:lnTo>
                  <a:lnTo>
                    <a:pt x="95" y="5"/>
                  </a:lnTo>
                  <a:lnTo>
                    <a:pt x="95" y="3"/>
                  </a:lnTo>
                  <a:lnTo>
                    <a:pt x="95" y="1"/>
                  </a:lnTo>
                  <a:lnTo>
                    <a:pt x="97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07" y="1"/>
                  </a:lnTo>
                  <a:lnTo>
                    <a:pt x="109" y="1"/>
                  </a:lnTo>
                  <a:lnTo>
                    <a:pt x="109" y="3"/>
                  </a:lnTo>
                  <a:lnTo>
                    <a:pt x="110" y="5"/>
                  </a:lnTo>
                  <a:lnTo>
                    <a:pt x="112" y="5"/>
                  </a:lnTo>
                  <a:lnTo>
                    <a:pt x="114" y="5"/>
                  </a:lnTo>
                  <a:lnTo>
                    <a:pt x="116" y="5"/>
                  </a:lnTo>
                  <a:lnTo>
                    <a:pt x="117" y="3"/>
                  </a:lnTo>
                  <a:lnTo>
                    <a:pt x="119" y="1"/>
                  </a:lnTo>
                  <a:lnTo>
                    <a:pt x="121" y="0"/>
                  </a:lnTo>
                  <a:lnTo>
                    <a:pt x="122" y="1"/>
                  </a:lnTo>
                  <a:lnTo>
                    <a:pt x="126" y="3"/>
                  </a:lnTo>
                  <a:lnTo>
                    <a:pt x="127" y="3"/>
                  </a:lnTo>
                  <a:lnTo>
                    <a:pt x="131" y="3"/>
                  </a:lnTo>
                  <a:lnTo>
                    <a:pt x="133" y="1"/>
                  </a:lnTo>
                  <a:lnTo>
                    <a:pt x="136" y="1"/>
                  </a:lnTo>
                  <a:lnTo>
                    <a:pt x="138" y="0"/>
                  </a:lnTo>
                  <a:lnTo>
                    <a:pt x="141" y="0"/>
                  </a:lnTo>
                  <a:lnTo>
                    <a:pt x="146" y="0"/>
                  </a:lnTo>
                  <a:lnTo>
                    <a:pt x="151" y="1"/>
                  </a:lnTo>
                  <a:lnTo>
                    <a:pt x="156" y="1"/>
                  </a:lnTo>
                  <a:lnTo>
                    <a:pt x="161" y="3"/>
                  </a:lnTo>
                  <a:lnTo>
                    <a:pt x="166" y="3"/>
                  </a:lnTo>
                  <a:lnTo>
                    <a:pt x="172" y="5"/>
                  </a:lnTo>
                  <a:lnTo>
                    <a:pt x="177" y="5"/>
                  </a:lnTo>
                  <a:lnTo>
                    <a:pt x="183" y="5"/>
                  </a:lnTo>
                  <a:lnTo>
                    <a:pt x="183" y="17"/>
                  </a:lnTo>
                  <a:lnTo>
                    <a:pt x="182" y="18"/>
                  </a:lnTo>
                  <a:lnTo>
                    <a:pt x="180" y="20"/>
                  </a:lnTo>
                  <a:lnTo>
                    <a:pt x="180" y="22"/>
                  </a:lnTo>
                  <a:lnTo>
                    <a:pt x="178" y="22"/>
                  </a:lnTo>
                  <a:lnTo>
                    <a:pt x="178" y="23"/>
                  </a:lnTo>
                  <a:lnTo>
                    <a:pt x="175" y="23"/>
                  </a:lnTo>
                  <a:lnTo>
                    <a:pt x="172" y="23"/>
                  </a:lnTo>
                  <a:lnTo>
                    <a:pt x="168" y="22"/>
                  </a:lnTo>
                  <a:lnTo>
                    <a:pt x="166" y="22"/>
                  </a:lnTo>
                  <a:lnTo>
                    <a:pt x="163" y="22"/>
                  </a:lnTo>
                  <a:lnTo>
                    <a:pt x="161" y="20"/>
                  </a:lnTo>
                  <a:lnTo>
                    <a:pt x="160" y="18"/>
                  </a:lnTo>
                  <a:lnTo>
                    <a:pt x="158" y="17"/>
                  </a:lnTo>
                  <a:lnTo>
                    <a:pt x="138" y="17"/>
                  </a:lnTo>
                  <a:lnTo>
                    <a:pt x="141" y="22"/>
                  </a:lnTo>
                  <a:lnTo>
                    <a:pt x="143" y="25"/>
                  </a:lnTo>
                  <a:lnTo>
                    <a:pt x="146" y="29"/>
                  </a:lnTo>
                  <a:lnTo>
                    <a:pt x="149" y="32"/>
                  </a:lnTo>
                  <a:lnTo>
                    <a:pt x="153" y="34"/>
                  </a:lnTo>
                  <a:lnTo>
                    <a:pt x="156" y="37"/>
                  </a:lnTo>
                  <a:lnTo>
                    <a:pt x="161" y="39"/>
                  </a:lnTo>
                  <a:lnTo>
                    <a:pt x="166" y="40"/>
                  </a:lnTo>
                  <a:lnTo>
                    <a:pt x="165" y="42"/>
                  </a:lnTo>
                  <a:lnTo>
                    <a:pt x="163" y="44"/>
                  </a:lnTo>
                  <a:lnTo>
                    <a:pt x="160" y="45"/>
                  </a:lnTo>
                  <a:lnTo>
                    <a:pt x="158" y="47"/>
                  </a:lnTo>
                  <a:lnTo>
                    <a:pt x="156" y="49"/>
                  </a:lnTo>
                  <a:lnTo>
                    <a:pt x="153" y="49"/>
                  </a:lnTo>
                  <a:lnTo>
                    <a:pt x="151" y="49"/>
                  </a:lnTo>
                  <a:lnTo>
                    <a:pt x="148" y="49"/>
                  </a:lnTo>
                  <a:lnTo>
                    <a:pt x="146" y="49"/>
                  </a:lnTo>
                  <a:lnTo>
                    <a:pt x="143" y="49"/>
                  </a:lnTo>
                  <a:lnTo>
                    <a:pt x="141" y="49"/>
                  </a:lnTo>
                  <a:lnTo>
                    <a:pt x="141" y="47"/>
                  </a:lnTo>
                  <a:lnTo>
                    <a:pt x="139" y="47"/>
                  </a:lnTo>
                  <a:lnTo>
                    <a:pt x="138" y="45"/>
                  </a:lnTo>
                  <a:lnTo>
                    <a:pt x="136" y="45"/>
                  </a:lnTo>
                  <a:lnTo>
                    <a:pt x="134" y="45"/>
                  </a:lnTo>
                  <a:lnTo>
                    <a:pt x="133" y="45"/>
                  </a:lnTo>
                  <a:lnTo>
                    <a:pt x="131" y="44"/>
                  </a:lnTo>
                  <a:lnTo>
                    <a:pt x="129" y="42"/>
                  </a:lnTo>
                  <a:lnTo>
                    <a:pt x="127" y="40"/>
                  </a:lnTo>
                  <a:lnTo>
                    <a:pt x="127" y="39"/>
                  </a:lnTo>
                  <a:lnTo>
                    <a:pt x="126" y="37"/>
                  </a:lnTo>
                  <a:lnTo>
                    <a:pt x="126" y="35"/>
                  </a:lnTo>
                  <a:lnTo>
                    <a:pt x="126" y="34"/>
                  </a:lnTo>
                  <a:lnTo>
                    <a:pt x="122" y="34"/>
                  </a:lnTo>
                  <a:lnTo>
                    <a:pt x="121" y="32"/>
                  </a:lnTo>
                  <a:lnTo>
                    <a:pt x="119" y="30"/>
                  </a:lnTo>
                  <a:lnTo>
                    <a:pt x="116" y="30"/>
                  </a:lnTo>
                  <a:lnTo>
                    <a:pt x="114" y="29"/>
                  </a:lnTo>
                  <a:lnTo>
                    <a:pt x="112" y="27"/>
                  </a:lnTo>
                  <a:lnTo>
                    <a:pt x="110" y="27"/>
                  </a:lnTo>
                  <a:lnTo>
                    <a:pt x="109" y="25"/>
                  </a:lnTo>
                  <a:lnTo>
                    <a:pt x="107" y="27"/>
                  </a:lnTo>
                  <a:lnTo>
                    <a:pt x="102" y="30"/>
                  </a:lnTo>
                  <a:lnTo>
                    <a:pt x="99" y="35"/>
                  </a:lnTo>
                  <a:lnTo>
                    <a:pt x="94" y="40"/>
                  </a:lnTo>
                  <a:lnTo>
                    <a:pt x="88" y="47"/>
                  </a:lnTo>
                  <a:lnTo>
                    <a:pt x="83" y="52"/>
                  </a:lnTo>
                  <a:lnTo>
                    <a:pt x="82" y="57"/>
                  </a:lnTo>
                  <a:lnTo>
                    <a:pt x="80" y="61"/>
                  </a:lnTo>
                  <a:lnTo>
                    <a:pt x="72" y="61"/>
                  </a:lnTo>
                  <a:lnTo>
                    <a:pt x="66" y="59"/>
                  </a:lnTo>
                  <a:lnTo>
                    <a:pt x="60" y="56"/>
                  </a:lnTo>
                  <a:lnTo>
                    <a:pt x="56" y="52"/>
                  </a:lnTo>
                  <a:lnTo>
                    <a:pt x="51" y="49"/>
                  </a:lnTo>
                  <a:lnTo>
                    <a:pt x="48" y="45"/>
                  </a:lnTo>
                  <a:lnTo>
                    <a:pt x="44" y="42"/>
                  </a:lnTo>
                  <a:lnTo>
                    <a:pt x="41" y="39"/>
                  </a:lnTo>
                  <a:lnTo>
                    <a:pt x="38" y="34"/>
                  </a:lnTo>
                  <a:lnTo>
                    <a:pt x="33" y="30"/>
                  </a:lnTo>
                  <a:lnTo>
                    <a:pt x="27" y="29"/>
                  </a:lnTo>
                  <a:lnTo>
                    <a:pt x="22" y="27"/>
                  </a:lnTo>
                  <a:lnTo>
                    <a:pt x="17" y="25"/>
                  </a:lnTo>
                  <a:lnTo>
                    <a:pt x="12" y="22"/>
                  </a:lnTo>
                  <a:lnTo>
                    <a:pt x="5" y="20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6" y="7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43" name="Freeform 4729"/>
            <p:cNvSpPr>
              <a:spLocks/>
            </p:cNvSpPr>
            <p:nvPr/>
          </p:nvSpPr>
          <p:spPr bwMode="auto">
            <a:xfrm>
              <a:off x="5703888" y="4405313"/>
              <a:ext cx="290512" cy="96837"/>
            </a:xfrm>
            <a:custGeom>
              <a:avLst/>
              <a:gdLst>
                <a:gd name="T0" fmla="*/ 2147483647 w 183"/>
                <a:gd name="T1" fmla="*/ 2147483647 h 61"/>
                <a:gd name="T2" fmla="*/ 2147483647 w 183"/>
                <a:gd name="T3" fmla="*/ 2147483647 h 61"/>
                <a:gd name="T4" fmla="*/ 2147483647 w 183"/>
                <a:gd name="T5" fmla="*/ 2147483647 h 61"/>
                <a:gd name="T6" fmla="*/ 2147483647 w 183"/>
                <a:gd name="T7" fmla="*/ 2147483647 h 61"/>
                <a:gd name="T8" fmla="*/ 2147483647 w 183"/>
                <a:gd name="T9" fmla="*/ 2147483647 h 61"/>
                <a:gd name="T10" fmla="*/ 2147483647 w 183"/>
                <a:gd name="T11" fmla="*/ 2147483647 h 61"/>
                <a:gd name="T12" fmla="*/ 2147483647 w 183"/>
                <a:gd name="T13" fmla="*/ 2147483647 h 61"/>
                <a:gd name="T14" fmla="*/ 2147483647 w 183"/>
                <a:gd name="T15" fmla="*/ 2147483647 h 61"/>
                <a:gd name="T16" fmla="*/ 2147483647 w 183"/>
                <a:gd name="T17" fmla="*/ 2147483647 h 61"/>
                <a:gd name="T18" fmla="*/ 2147483647 w 183"/>
                <a:gd name="T19" fmla="*/ 2147483647 h 61"/>
                <a:gd name="T20" fmla="*/ 2147483647 w 183"/>
                <a:gd name="T21" fmla="*/ 2147483647 h 61"/>
                <a:gd name="T22" fmla="*/ 2147483647 w 183"/>
                <a:gd name="T23" fmla="*/ 2147483647 h 61"/>
                <a:gd name="T24" fmla="*/ 2147483647 w 183"/>
                <a:gd name="T25" fmla="*/ 2147483647 h 61"/>
                <a:gd name="T26" fmla="*/ 2147483647 w 183"/>
                <a:gd name="T27" fmla="*/ 2147483647 h 61"/>
                <a:gd name="T28" fmla="*/ 2147483647 w 183"/>
                <a:gd name="T29" fmla="*/ 2147483647 h 61"/>
                <a:gd name="T30" fmla="*/ 2147483647 w 183"/>
                <a:gd name="T31" fmla="*/ 2147483647 h 61"/>
                <a:gd name="T32" fmla="*/ 2147483647 w 183"/>
                <a:gd name="T33" fmla="*/ 2147483647 h 61"/>
                <a:gd name="T34" fmla="*/ 2147483647 w 183"/>
                <a:gd name="T35" fmla="*/ 2147483647 h 61"/>
                <a:gd name="T36" fmla="*/ 2147483647 w 183"/>
                <a:gd name="T37" fmla="*/ 0 h 61"/>
                <a:gd name="T38" fmla="*/ 2147483647 w 183"/>
                <a:gd name="T39" fmla="*/ 2147483647 h 61"/>
                <a:gd name="T40" fmla="*/ 2147483647 w 183"/>
                <a:gd name="T41" fmla="*/ 2147483647 h 61"/>
                <a:gd name="T42" fmla="*/ 2147483647 w 183"/>
                <a:gd name="T43" fmla="*/ 2147483647 h 61"/>
                <a:gd name="T44" fmla="*/ 2147483647 w 183"/>
                <a:gd name="T45" fmla="*/ 2147483647 h 61"/>
                <a:gd name="T46" fmla="*/ 2147483647 w 183"/>
                <a:gd name="T47" fmla="*/ 2147483647 h 61"/>
                <a:gd name="T48" fmla="*/ 2147483647 w 183"/>
                <a:gd name="T49" fmla="*/ 0 h 61"/>
                <a:gd name="T50" fmla="*/ 2147483647 w 183"/>
                <a:gd name="T51" fmla="*/ 2147483647 h 61"/>
                <a:gd name="T52" fmla="*/ 2147483647 w 183"/>
                <a:gd name="T53" fmla="*/ 2147483647 h 61"/>
                <a:gd name="T54" fmla="*/ 2147483647 w 183"/>
                <a:gd name="T55" fmla="*/ 0 h 61"/>
                <a:gd name="T56" fmla="*/ 2147483647 w 183"/>
                <a:gd name="T57" fmla="*/ 2147483647 h 61"/>
                <a:gd name="T58" fmla="*/ 2147483647 w 183"/>
                <a:gd name="T59" fmla="*/ 2147483647 h 61"/>
                <a:gd name="T60" fmla="*/ 2147483647 w 183"/>
                <a:gd name="T61" fmla="*/ 2147483647 h 61"/>
                <a:gd name="T62" fmla="*/ 2147483647 w 183"/>
                <a:gd name="T63" fmla="*/ 2147483647 h 61"/>
                <a:gd name="T64" fmla="*/ 2147483647 w 183"/>
                <a:gd name="T65" fmla="*/ 2147483647 h 61"/>
                <a:gd name="T66" fmla="*/ 2147483647 w 183"/>
                <a:gd name="T67" fmla="*/ 2147483647 h 61"/>
                <a:gd name="T68" fmla="*/ 2147483647 w 183"/>
                <a:gd name="T69" fmla="*/ 2147483647 h 61"/>
                <a:gd name="T70" fmla="*/ 2147483647 w 183"/>
                <a:gd name="T71" fmla="*/ 2147483647 h 61"/>
                <a:gd name="T72" fmla="*/ 2147483647 w 183"/>
                <a:gd name="T73" fmla="*/ 2147483647 h 61"/>
                <a:gd name="T74" fmla="*/ 2147483647 w 183"/>
                <a:gd name="T75" fmla="*/ 2147483647 h 61"/>
                <a:gd name="T76" fmla="*/ 2147483647 w 183"/>
                <a:gd name="T77" fmla="*/ 2147483647 h 61"/>
                <a:gd name="T78" fmla="*/ 2147483647 w 183"/>
                <a:gd name="T79" fmla="*/ 2147483647 h 61"/>
                <a:gd name="T80" fmla="*/ 2147483647 w 183"/>
                <a:gd name="T81" fmla="*/ 2147483647 h 61"/>
                <a:gd name="T82" fmla="*/ 2147483647 w 183"/>
                <a:gd name="T83" fmla="*/ 2147483647 h 61"/>
                <a:gd name="T84" fmla="*/ 2147483647 w 183"/>
                <a:gd name="T85" fmla="*/ 2147483647 h 61"/>
                <a:gd name="T86" fmla="*/ 2147483647 w 183"/>
                <a:gd name="T87" fmla="*/ 2147483647 h 61"/>
                <a:gd name="T88" fmla="*/ 2147483647 w 183"/>
                <a:gd name="T89" fmla="*/ 2147483647 h 61"/>
                <a:gd name="T90" fmla="*/ 2147483647 w 183"/>
                <a:gd name="T91" fmla="*/ 2147483647 h 61"/>
                <a:gd name="T92" fmla="*/ 2147483647 w 183"/>
                <a:gd name="T93" fmla="*/ 2147483647 h 61"/>
                <a:gd name="T94" fmla="*/ 2147483647 w 183"/>
                <a:gd name="T95" fmla="*/ 2147483647 h 61"/>
                <a:gd name="T96" fmla="*/ 2147483647 w 183"/>
                <a:gd name="T97" fmla="*/ 2147483647 h 61"/>
                <a:gd name="T98" fmla="*/ 2147483647 w 183"/>
                <a:gd name="T99" fmla="*/ 2147483647 h 61"/>
                <a:gd name="T100" fmla="*/ 2147483647 w 183"/>
                <a:gd name="T101" fmla="*/ 2147483647 h 61"/>
                <a:gd name="T102" fmla="*/ 2147483647 w 183"/>
                <a:gd name="T103" fmla="*/ 2147483647 h 61"/>
                <a:gd name="T104" fmla="*/ 2147483647 w 183"/>
                <a:gd name="T105" fmla="*/ 2147483647 h 61"/>
                <a:gd name="T106" fmla="*/ 2147483647 w 183"/>
                <a:gd name="T107" fmla="*/ 2147483647 h 61"/>
                <a:gd name="T108" fmla="*/ 2147483647 w 183"/>
                <a:gd name="T109" fmla="*/ 2147483647 h 61"/>
                <a:gd name="T110" fmla="*/ 2147483647 w 183"/>
                <a:gd name="T111" fmla="*/ 2147483647 h 61"/>
                <a:gd name="T112" fmla="*/ 2147483647 w 183"/>
                <a:gd name="T113" fmla="*/ 2147483647 h 61"/>
                <a:gd name="T114" fmla="*/ 2147483647 w 183"/>
                <a:gd name="T115" fmla="*/ 2147483647 h 61"/>
                <a:gd name="T116" fmla="*/ 0 w 183"/>
                <a:gd name="T117" fmla="*/ 2147483647 h 61"/>
                <a:gd name="T118" fmla="*/ 2147483647 w 183"/>
                <a:gd name="T119" fmla="*/ 2147483647 h 61"/>
                <a:gd name="T120" fmla="*/ 2147483647 w 183"/>
                <a:gd name="T121" fmla="*/ 2147483647 h 61"/>
                <a:gd name="T122" fmla="*/ 2147483647 w 183"/>
                <a:gd name="T123" fmla="*/ 2147483647 h 6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3"/>
                <a:gd name="T187" fmla="*/ 0 h 61"/>
                <a:gd name="T188" fmla="*/ 183 w 183"/>
                <a:gd name="T189" fmla="*/ 61 h 6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3" h="61">
                  <a:moveTo>
                    <a:pt x="17" y="5"/>
                  </a:moveTo>
                  <a:lnTo>
                    <a:pt x="19" y="5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4" y="7"/>
                  </a:lnTo>
                  <a:lnTo>
                    <a:pt x="26" y="8"/>
                  </a:lnTo>
                  <a:lnTo>
                    <a:pt x="27" y="8"/>
                  </a:lnTo>
                  <a:lnTo>
                    <a:pt x="24" y="13"/>
                  </a:lnTo>
                  <a:lnTo>
                    <a:pt x="33" y="13"/>
                  </a:lnTo>
                  <a:lnTo>
                    <a:pt x="34" y="13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8" y="12"/>
                  </a:lnTo>
                  <a:lnTo>
                    <a:pt x="39" y="10"/>
                  </a:lnTo>
                  <a:lnTo>
                    <a:pt x="41" y="8"/>
                  </a:lnTo>
                  <a:lnTo>
                    <a:pt x="44" y="10"/>
                  </a:lnTo>
                  <a:lnTo>
                    <a:pt x="48" y="10"/>
                  </a:lnTo>
                  <a:lnTo>
                    <a:pt x="49" y="12"/>
                  </a:lnTo>
                  <a:lnTo>
                    <a:pt x="51" y="12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6" y="15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5" y="8"/>
                  </a:lnTo>
                  <a:lnTo>
                    <a:pt x="68" y="8"/>
                  </a:lnTo>
                  <a:lnTo>
                    <a:pt x="72" y="8"/>
                  </a:lnTo>
                  <a:lnTo>
                    <a:pt x="75" y="8"/>
                  </a:lnTo>
                  <a:lnTo>
                    <a:pt x="78" y="8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3" y="7"/>
                  </a:lnTo>
                  <a:lnTo>
                    <a:pt x="85" y="7"/>
                  </a:lnTo>
                  <a:lnTo>
                    <a:pt x="87" y="7"/>
                  </a:lnTo>
                  <a:lnTo>
                    <a:pt x="88" y="7"/>
                  </a:lnTo>
                  <a:lnTo>
                    <a:pt x="90" y="7"/>
                  </a:lnTo>
                  <a:lnTo>
                    <a:pt x="92" y="5"/>
                  </a:lnTo>
                  <a:lnTo>
                    <a:pt x="92" y="7"/>
                  </a:lnTo>
                  <a:lnTo>
                    <a:pt x="94" y="7"/>
                  </a:lnTo>
                  <a:lnTo>
                    <a:pt x="94" y="5"/>
                  </a:lnTo>
                  <a:lnTo>
                    <a:pt x="95" y="5"/>
                  </a:lnTo>
                  <a:lnTo>
                    <a:pt x="95" y="3"/>
                  </a:lnTo>
                  <a:lnTo>
                    <a:pt x="95" y="1"/>
                  </a:lnTo>
                  <a:lnTo>
                    <a:pt x="97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07" y="1"/>
                  </a:lnTo>
                  <a:lnTo>
                    <a:pt x="109" y="1"/>
                  </a:lnTo>
                  <a:lnTo>
                    <a:pt x="109" y="3"/>
                  </a:lnTo>
                  <a:lnTo>
                    <a:pt x="110" y="5"/>
                  </a:lnTo>
                  <a:lnTo>
                    <a:pt x="112" y="5"/>
                  </a:lnTo>
                  <a:lnTo>
                    <a:pt x="114" y="5"/>
                  </a:lnTo>
                  <a:lnTo>
                    <a:pt x="116" y="5"/>
                  </a:lnTo>
                  <a:lnTo>
                    <a:pt x="117" y="3"/>
                  </a:lnTo>
                  <a:lnTo>
                    <a:pt x="119" y="1"/>
                  </a:lnTo>
                  <a:lnTo>
                    <a:pt x="121" y="0"/>
                  </a:lnTo>
                  <a:lnTo>
                    <a:pt x="122" y="1"/>
                  </a:lnTo>
                  <a:lnTo>
                    <a:pt x="126" y="3"/>
                  </a:lnTo>
                  <a:lnTo>
                    <a:pt x="127" y="3"/>
                  </a:lnTo>
                  <a:lnTo>
                    <a:pt x="131" y="3"/>
                  </a:lnTo>
                  <a:lnTo>
                    <a:pt x="133" y="1"/>
                  </a:lnTo>
                  <a:lnTo>
                    <a:pt x="136" y="1"/>
                  </a:lnTo>
                  <a:lnTo>
                    <a:pt x="138" y="0"/>
                  </a:lnTo>
                  <a:lnTo>
                    <a:pt x="141" y="0"/>
                  </a:lnTo>
                  <a:lnTo>
                    <a:pt x="146" y="0"/>
                  </a:lnTo>
                  <a:lnTo>
                    <a:pt x="151" y="1"/>
                  </a:lnTo>
                  <a:lnTo>
                    <a:pt x="156" y="1"/>
                  </a:lnTo>
                  <a:lnTo>
                    <a:pt x="161" y="3"/>
                  </a:lnTo>
                  <a:lnTo>
                    <a:pt x="166" y="3"/>
                  </a:lnTo>
                  <a:lnTo>
                    <a:pt x="172" y="5"/>
                  </a:lnTo>
                  <a:lnTo>
                    <a:pt x="177" y="5"/>
                  </a:lnTo>
                  <a:lnTo>
                    <a:pt x="183" y="5"/>
                  </a:lnTo>
                  <a:lnTo>
                    <a:pt x="183" y="17"/>
                  </a:lnTo>
                  <a:lnTo>
                    <a:pt x="182" y="18"/>
                  </a:lnTo>
                  <a:lnTo>
                    <a:pt x="180" y="20"/>
                  </a:lnTo>
                  <a:lnTo>
                    <a:pt x="180" y="22"/>
                  </a:lnTo>
                  <a:lnTo>
                    <a:pt x="178" y="22"/>
                  </a:lnTo>
                  <a:lnTo>
                    <a:pt x="178" y="23"/>
                  </a:lnTo>
                  <a:lnTo>
                    <a:pt x="175" y="23"/>
                  </a:lnTo>
                  <a:lnTo>
                    <a:pt x="172" y="23"/>
                  </a:lnTo>
                  <a:lnTo>
                    <a:pt x="168" y="22"/>
                  </a:lnTo>
                  <a:lnTo>
                    <a:pt x="166" y="22"/>
                  </a:lnTo>
                  <a:lnTo>
                    <a:pt x="163" y="22"/>
                  </a:lnTo>
                  <a:lnTo>
                    <a:pt x="161" y="20"/>
                  </a:lnTo>
                  <a:lnTo>
                    <a:pt x="160" y="18"/>
                  </a:lnTo>
                  <a:lnTo>
                    <a:pt x="158" y="17"/>
                  </a:lnTo>
                  <a:lnTo>
                    <a:pt x="138" y="17"/>
                  </a:lnTo>
                  <a:lnTo>
                    <a:pt x="141" y="22"/>
                  </a:lnTo>
                  <a:lnTo>
                    <a:pt x="143" y="25"/>
                  </a:lnTo>
                  <a:lnTo>
                    <a:pt x="146" y="29"/>
                  </a:lnTo>
                  <a:lnTo>
                    <a:pt x="149" y="32"/>
                  </a:lnTo>
                  <a:lnTo>
                    <a:pt x="153" y="34"/>
                  </a:lnTo>
                  <a:lnTo>
                    <a:pt x="156" y="37"/>
                  </a:lnTo>
                  <a:lnTo>
                    <a:pt x="161" y="39"/>
                  </a:lnTo>
                  <a:lnTo>
                    <a:pt x="166" y="40"/>
                  </a:lnTo>
                  <a:lnTo>
                    <a:pt x="165" y="42"/>
                  </a:lnTo>
                  <a:lnTo>
                    <a:pt x="163" y="44"/>
                  </a:lnTo>
                  <a:lnTo>
                    <a:pt x="160" y="45"/>
                  </a:lnTo>
                  <a:lnTo>
                    <a:pt x="158" y="47"/>
                  </a:lnTo>
                  <a:lnTo>
                    <a:pt x="156" y="49"/>
                  </a:lnTo>
                  <a:lnTo>
                    <a:pt x="153" y="49"/>
                  </a:lnTo>
                  <a:lnTo>
                    <a:pt x="151" y="49"/>
                  </a:lnTo>
                  <a:lnTo>
                    <a:pt x="148" y="49"/>
                  </a:lnTo>
                  <a:lnTo>
                    <a:pt x="146" y="49"/>
                  </a:lnTo>
                  <a:lnTo>
                    <a:pt x="143" y="49"/>
                  </a:lnTo>
                  <a:lnTo>
                    <a:pt x="141" y="49"/>
                  </a:lnTo>
                  <a:lnTo>
                    <a:pt x="141" y="47"/>
                  </a:lnTo>
                  <a:lnTo>
                    <a:pt x="139" y="47"/>
                  </a:lnTo>
                  <a:lnTo>
                    <a:pt x="138" y="45"/>
                  </a:lnTo>
                  <a:lnTo>
                    <a:pt x="136" y="45"/>
                  </a:lnTo>
                  <a:lnTo>
                    <a:pt x="134" y="45"/>
                  </a:lnTo>
                  <a:lnTo>
                    <a:pt x="133" y="45"/>
                  </a:lnTo>
                  <a:lnTo>
                    <a:pt x="131" y="44"/>
                  </a:lnTo>
                  <a:lnTo>
                    <a:pt x="129" y="42"/>
                  </a:lnTo>
                  <a:lnTo>
                    <a:pt x="127" y="40"/>
                  </a:lnTo>
                  <a:lnTo>
                    <a:pt x="127" y="39"/>
                  </a:lnTo>
                  <a:lnTo>
                    <a:pt x="126" y="37"/>
                  </a:lnTo>
                  <a:lnTo>
                    <a:pt x="126" y="35"/>
                  </a:lnTo>
                  <a:lnTo>
                    <a:pt x="126" y="34"/>
                  </a:lnTo>
                  <a:lnTo>
                    <a:pt x="122" y="34"/>
                  </a:lnTo>
                  <a:lnTo>
                    <a:pt x="121" y="32"/>
                  </a:lnTo>
                  <a:lnTo>
                    <a:pt x="119" y="30"/>
                  </a:lnTo>
                  <a:lnTo>
                    <a:pt x="116" y="30"/>
                  </a:lnTo>
                  <a:lnTo>
                    <a:pt x="114" y="29"/>
                  </a:lnTo>
                  <a:lnTo>
                    <a:pt x="112" y="27"/>
                  </a:lnTo>
                  <a:lnTo>
                    <a:pt x="110" y="27"/>
                  </a:lnTo>
                  <a:lnTo>
                    <a:pt x="109" y="25"/>
                  </a:lnTo>
                  <a:lnTo>
                    <a:pt x="107" y="27"/>
                  </a:lnTo>
                  <a:lnTo>
                    <a:pt x="102" y="30"/>
                  </a:lnTo>
                  <a:lnTo>
                    <a:pt x="99" y="35"/>
                  </a:lnTo>
                  <a:lnTo>
                    <a:pt x="94" y="40"/>
                  </a:lnTo>
                  <a:lnTo>
                    <a:pt x="88" y="47"/>
                  </a:lnTo>
                  <a:lnTo>
                    <a:pt x="83" y="52"/>
                  </a:lnTo>
                  <a:lnTo>
                    <a:pt x="82" y="57"/>
                  </a:lnTo>
                  <a:lnTo>
                    <a:pt x="80" y="61"/>
                  </a:lnTo>
                  <a:lnTo>
                    <a:pt x="72" y="61"/>
                  </a:lnTo>
                  <a:lnTo>
                    <a:pt x="66" y="59"/>
                  </a:lnTo>
                  <a:lnTo>
                    <a:pt x="60" y="56"/>
                  </a:lnTo>
                  <a:lnTo>
                    <a:pt x="56" y="52"/>
                  </a:lnTo>
                  <a:lnTo>
                    <a:pt x="51" y="49"/>
                  </a:lnTo>
                  <a:lnTo>
                    <a:pt x="48" y="45"/>
                  </a:lnTo>
                  <a:lnTo>
                    <a:pt x="44" y="42"/>
                  </a:lnTo>
                  <a:lnTo>
                    <a:pt x="41" y="39"/>
                  </a:lnTo>
                  <a:lnTo>
                    <a:pt x="38" y="34"/>
                  </a:lnTo>
                  <a:lnTo>
                    <a:pt x="33" y="30"/>
                  </a:lnTo>
                  <a:lnTo>
                    <a:pt x="27" y="29"/>
                  </a:lnTo>
                  <a:lnTo>
                    <a:pt x="22" y="27"/>
                  </a:lnTo>
                  <a:lnTo>
                    <a:pt x="17" y="25"/>
                  </a:lnTo>
                  <a:lnTo>
                    <a:pt x="12" y="22"/>
                  </a:lnTo>
                  <a:lnTo>
                    <a:pt x="5" y="20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6" y="7"/>
                  </a:lnTo>
                  <a:lnTo>
                    <a:pt x="17" y="5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44" name="Freeform 4730"/>
            <p:cNvSpPr>
              <a:spLocks/>
            </p:cNvSpPr>
            <p:nvPr/>
          </p:nvSpPr>
          <p:spPr bwMode="auto">
            <a:xfrm>
              <a:off x="5087938" y="5994400"/>
              <a:ext cx="30162" cy="41275"/>
            </a:xfrm>
            <a:custGeom>
              <a:avLst/>
              <a:gdLst>
                <a:gd name="T0" fmla="*/ 2147483647 w 19"/>
                <a:gd name="T1" fmla="*/ 0 h 25"/>
                <a:gd name="T2" fmla="*/ 2147483647 w 19"/>
                <a:gd name="T3" fmla="*/ 2147483647 h 25"/>
                <a:gd name="T4" fmla="*/ 2147483647 w 19"/>
                <a:gd name="T5" fmla="*/ 2147483647 h 25"/>
                <a:gd name="T6" fmla="*/ 2147483647 w 19"/>
                <a:gd name="T7" fmla="*/ 2147483647 h 25"/>
                <a:gd name="T8" fmla="*/ 2147483647 w 19"/>
                <a:gd name="T9" fmla="*/ 2147483647 h 25"/>
                <a:gd name="T10" fmla="*/ 2147483647 w 19"/>
                <a:gd name="T11" fmla="*/ 2147483647 h 25"/>
                <a:gd name="T12" fmla="*/ 2147483647 w 19"/>
                <a:gd name="T13" fmla="*/ 2147483647 h 25"/>
                <a:gd name="T14" fmla="*/ 2147483647 w 19"/>
                <a:gd name="T15" fmla="*/ 2147483647 h 25"/>
                <a:gd name="T16" fmla="*/ 0 w 19"/>
                <a:gd name="T17" fmla="*/ 2147483647 h 25"/>
                <a:gd name="T18" fmla="*/ 0 w 19"/>
                <a:gd name="T19" fmla="*/ 2147483647 h 25"/>
                <a:gd name="T20" fmla="*/ 2147483647 w 19"/>
                <a:gd name="T21" fmla="*/ 2147483647 h 25"/>
                <a:gd name="T22" fmla="*/ 2147483647 w 19"/>
                <a:gd name="T23" fmla="*/ 2147483647 h 25"/>
                <a:gd name="T24" fmla="*/ 2147483647 w 19"/>
                <a:gd name="T25" fmla="*/ 2147483647 h 25"/>
                <a:gd name="T26" fmla="*/ 2147483647 w 19"/>
                <a:gd name="T27" fmla="*/ 2147483647 h 25"/>
                <a:gd name="T28" fmla="*/ 2147483647 w 19"/>
                <a:gd name="T29" fmla="*/ 2147483647 h 25"/>
                <a:gd name="T30" fmla="*/ 2147483647 w 19"/>
                <a:gd name="T31" fmla="*/ 0 h 25"/>
                <a:gd name="T32" fmla="*/ 2147483647 w 19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5"/>
                <a:gd name="T53" fmla="*/ 19 w 19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5">
                  <a:moveTo>
                    <a:pt x="19" y="0"/>
                  </a:moveTo>
                  <a:lnTo>
                    <a:pt x="15" y="3"/>
                  </a:lnTo>
                  <a:lnTo>
                    <a:pt x="14" y="6"/>
                  </a:lnTo>
                  <a:lnTo>
                    <a:pt x="12" y="11"/>
                  </a:lnTo>
                  <a:lnTo>
                    <a:pt x="10" y="15"/>
                  </a:lnTo>
                  <a:lnTo>
                    <a:pt x="9" y="18"/>
                  </a:lnTo>
                  <a:lnTo>
                    <a:pt x="7" y="22"/>
                  </a:lnTo>
                  <a:lnTo>
                    <a:pt x="4" y="23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4" y="16"/>
                  </a:lnTo>
                  <a:lnTo>
                    <a:pt x="5" y="13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45" name="Freeform 4731"/>
            <p:cNvSpPr>
              <a:spLocks/>
            </p:cNvSpPr>
            <p:nvPr/>
          </p:nvSpPr>
          <p:spPr bwMode="auto">
            <a:xfrm>
              <a:off x="5087938" y="5994400"/>
              <a:ext cx="30162" cy="41275"/>
            </a:xfrm>
            <a:custGeom>
              <a:avLst/>
              <a:gdLst>
                <a:gd name="T0" fmla="*/ 2147483647 w 19"/>
                <a:gd name="T1" fmla="*/ 0 h 25"/>
                <a:gd name="T2" fmla="*/ 2147483647 w 19"/>
                <a:gd name="T3" fmla="*/ 2147483647 h 25"/>
                <a:gd name="T4" fmla="*/ 2147483647 w 19"/>
                <a:gd name="T5" fmla="*/ 2147483647 h 25"/>
                <a:gd name="T6" fmla="*/ 2147483647 w 19"/>
                <a:gd name="T7" fmla="*/ 2147483647 h 25"/>
                <a:gd name="T8" fmla="*/ 2147483647 w 19"/>
                <a:gd name="T9" fmla="*/ 2147483647 h 25"/>
                <a:gd name="T10" fmla="*/ 2147483647 w 19"/>
                <a:gd name="T11" fmla="*/ 2147483647 h 25"/>
                <a:gd name="T12" fmla="*/ 2147483647 w 19"/>
                <a:gd name="T13" fmla="*/ 2147483647 h 25"/>
                <a:gd name="T14" fmla="*/ 2147483647 w 19"/>
                <a:gd name="T15" fmla="*/ 2147483647 h 25"/>
                <a:gd name="T16" fmla="*/ 0 w 19"/>
                <a:gd name="T17" fmla="*/ 2147483647 h 25"/>
                <a:gd name="T18" fmla="*/ 0 w 19"/>
                <a:gd name="T19" fmla="*/ 2147483647 h 25"/>
                <a:gd name="T20" fmla="*/ 2147483647 w 19"/>
                <a:gd name="T21" fmla="*/ 2147483647 h 25"/>
                <a:gd name="T22" fmla="*/ 2147483647 w 19"/>
                <a:gd name="T23" fmla="*/ 2147483647 h 25"/>
                <a:gd name="T24" fmla="*/ 2147483647 w 19"/>
                <a:gd name="T25" fmla="*/ 2147483647 h 25"/>
                <a:gd name="T26" fmla="*/ 2147483647 w 19"/>
                <a:gd name="T27" fmla="*/ 2147483647 h 25"/>
                <a:gd name="T28" fmla="*/ 2147483647 w 19"/>
                <a:gd name="T29" fmla="*/ 2147483647 h 25"/>
                <a:gd name="T30" fmla="*/ 2147483647 w 19"/>
                <a:gd name="T31" fmla="*/ 0 h 25"/>
                <a:gd name="T32" fmla="*/ 2147483647 w 19"/>
                <a:gd name="T33" fmla="*/ 0 h 25"/>
                <a:gd name="T34" fmla="*/ 2147483647 w 19"/>
                <a:gd name="T35" fmla="*/ 0 h 25"/>
                <a:gd name="T36" fmla="*/ 2147483647 w 19"/>
                <a:gd name="T37" fmla="*/ 0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25"/>
                <a:gd name="T59" fmla="*/ 19 w 19"/>
                <a:gd name="T60" fmla="*/ 25 h 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25">
                  <a:moveTo>
                    <a:pt x="19" y="0"/>
                  </a:moveTo>
                  <a:lnTo>
                    <a:pt x="15" y="3"/>
                  </a:lnTo>
                  <a:lnTo>
                    <a:pt x="14" y="6"/>
                  </a:lnTo>
                  <a:lnTo>
                    <a:pt x="12" y="11"/>
                  </a:lnTo>
                  <a:lnTo>
                    <a:pt x="10" y="15"/>
                  </a:lnTo>
                  <a:lnTo>
                    <a:pt x="9" y="18"/>
                  </a:lnTo>
                  <a:lnTo>
                    <a:pt x="7" y="22"/>
                  </a:lnTo>
                  <a:lnTo>
                    <a:pt x="4" y="23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4" y="16"/>
                  </a:lnTo>
                  <a:lnTo>
                    <a:pt x="5" y="13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9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46" name="Freeform 4732"/>
            <p:cNvSpPr>
              <a:spLocks/>
            </p:cNvSpPr>
            <p:nvPr/>
          </p:nvSpPr>
          <p:spPr bwMode="auto">
            <a:xfrm>
              <a:off x="5014913" y="6010275"/>
              <a:ext cx="26987" cy="26988"/>
            </a:xfrm>
            <a:custGeom>
              <a:avLst/>
              <a:gdLst>
                <a:gd name="T0" fmla="*/ 2147483647 w 17"/>
                <a:gd name="T1" fmla="*/ 2147483647 h 17"/>
                <a:gd name="T2" fmla="*/ 2147483647 w 17"/>
                <a:gd name="T3" fmla="*/ 2147483647 h 17"/>
                <a:gd name="T4" fmla="*/ 2147483647 w 17"/>
                <a:gd name="T5" fmla="*/ 2147483647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2147483647 w 17"/>
                <a:gd name="T13" fmla="*/ 0 h 17"/>
                <a:gd name="T14" fmla="*/ 2147483647 w 17"/>
                <a:gd name="T15" fmla="*/ 0 h 17"/>
                <a:gd name="T16" fmla="*/ 2147483647 w 17"/>
                <a:gd name="T17" fmla="*/ 2147483647 h 17"/>
                <a:gd name="T18" fmla="*/ 2147483647 w 17"/>
                <a:gd name="T19" fmla="*/ 2147483647 h 17"/>
                <a:gd name="T20" fmla="*/ 2147483647 w 17"/>
                <a:gd name="T21" fmla="*/ 2147483647 h 17"/>
                <a:gd name="T22" fmla="*/ 2147483647 w 17"/>
                <a:gd name="T23" fmla="*/ 2147483647 h 17"/>
                <a:gd name="T24" fmla="*/ 2147483647 w 17"/>
                <a:gd name="T25" fmla="*/ 2147483647 h 17"/>
                <a:gd name="T26" fmla="*/ 2147483647 w 17"/>
                <a:gd name="T27" fmla="*/ 2147483647 h 17"/>
                <a:gd name="T28" fmla="*/ 2147483647 w 17"/>
                <a:gd name="T29" fmla="*/ 2147483647 h 17"/>
                <a:gd name="T30" fmla="*/ 2147483647 w 17"/>
                <a:gd name="T31" fmla="*/ 2147483647 h 17"/>
                <a:gd name="T32" fmla="*/ 0 w 17"/>
                <a:gd name="T33" fmla="*/ 2147483647 h 17"/>
                <a:gd name="T34" fmla="*/ 2147483647 w 17"/>
                <a:gd name="T35" fmla="*/ 2147483647 h 17"/>
                <a:gd name="T36" fmla="*/ 2147483647 w 17"/>
                <a:gd name="T37" fmla="*/ 2147483647 h 17"/>
                <a:gd name="T38" fmla="*/ 2147483647 w 17"/>
                <a:gd name="T39" fmla="*/ 2147483647 h 17"/>
                <a:gd name="T40" fmla="*/ 2147483647 w 17"/>
                <a:gd name="T41" fmla="*/ 2147483647 h 17"/>
                <a:gd name="T42" fmla="*/ 2147483647 w 17"/>
                <a:gd name="T43" fmla="*/ 2147483647 h 17"/>
                <a:gd name="T44" fmla="*/ 2147483647 w 17"/>
                <a:gd name="T45" fmla="*/ 2147483647 h 17"/>
                <a:gd name="T46" fmla="*/ 2147483647 w 17"/>
                <a:gd name="T47" fmla="*/ 2147483647 h 17"/>
                <a:gd name="T48" fmla="*/ 2147483647 w 17"/>
                <a:gd name="T49" fmla="*/ 2147483647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17"/>
                <a:gd name="T77" fmla="*/ 17 w 17"/>
                <a:gd name="T78" fmla="*/ 17 h 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17">
                  <a:moveTo>
                    <a:pt x="5" y="3"/>
                  </a:moveTo>
                  <a:lnTo>
                    <a:pt x="9" y="3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6" y="5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1" y="12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8"/>
                  </a:lnTo>
                  <a:lnTo>
                    <a:pt x="5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47" name="Freeform 4733"/>
            <p:cNvSpPr>
              <a:spLocks/>
            </p:cNvSpPr>
            <p:nvPr/>
          </p:nvSpPr>
          <p:spPr bwMode="auto">
            <a:xfrm>
              <a:off x="5014913" y="6010275"/>
              <a:ext cx="26987" cy="26988"/>
            </a:xfrm>
            <a:custGeom>
              <a:avLst/>
              <a:gdLst>
                <a:gd name="T0" fmla="*/ 2147483647 w 17"/>
                <a:gd name="T1" fmla="*/ 2147483647 h 17"/>
                <a:gd name="T2" fmla="*/ 2147483647 w 17"/>
                <a:gd name="T3" fmla="*/ 2147483647 h 17"/>
                <a:gd name="T4" fmla="*/ 2147483647 w 17"/>
                <a:gd name="T5" fmla="*/ 2147483647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2147483647 w 17"/>
                <a:gd name="T13" fmla="*/ 0 h 17"/>
                <a:gd name="T14" fmla="*/ 2147483647 w 17"/>
                <a:gd name="T15" fmla="*/ 0 h 17"/>
                <a:gd name="T16" fmla="*/ 2147483647 w 17"/>
                <a:gd name="T17" fmla="*/ 2147483647 h 17"/>
                <a:gd name="T18" fmla="*/ 2147483647 w 17"/>
                <a:gd name="T19" fmla="*/ 2147483647 h 17"/>
                <a:gd name="T20" fmla="*/ 2147483647 w 17"/>
                <a:gd name="T21" fmla="*/ 2147483647 h 17"/>
                <a:gd name="T22" fmla="*/ 2147483647 w 17"/>
                <a:gd name="T23" fmla="*/ 2147483647 h 17"/>
                <a:gd name="T24" fmla="*/ 2147483647 w 17"/>
                <a:gd name="T25" fmla="*/ 2147483647 h 17"/>
                <a:gd name="T26" fmla="*/ 2147483647 w 17"/>
                <a:gd name="T27" fmla="*/ 2147483647 h 17"/>
                <a:gd name="T28" fmla="*/ 2147483647 w 17"/>
                <a:gd name="T29" fmla="*/ 2147483647 h 17"/>
                <a:gd name="T30" fmla="*/ 2147483647 w 17"/>
                <a:gd name="T31" fmla="*/ 2147483647 h 17"/>
                <a:gd name="T32" fmla="*/ 0 w 17"/>
                <a:gd name="T33" fmla="*/ 2147483647 h 17"/>
                <a:gd name="T34" fmla="*/ 2147483647 w 17"/>
                <a:gd name="T35" fmla="*/ 2147483647 h 17"/>
                <a:gd name="T36" fmla="*/ 2147483647 w 17"/>
                <a:gd name="T37" fmla="*/ 2147483647 h 17"/>
                <a:gd name="T38" fmla="*/ 2147483647 w 17"/>
                <a:gd name="T39" fmla="*/ 2147483647 h 17"/>
                <a:gd name="T40" fmla="*/ 2147483647 w 17"/>
                <a:gd name="T41" fmla="*/ 2147483647 h 17"/>
                <a:gd name="T42" fmla="*/ 2147483647 w 17"/>
                <a:gd name="T43" fmla="*/ 2147483647 h 17"/>
                <a:gd name="T44" fmla="*/ 2147483647 w 17"/>
                <a:gd name="T45" fmla="*/ 2147483647 h 17"/>
                <a:gd name="T46" fmla="*/ 2147483647 w 17"/>
                <a:gd name="T47" fmla="*/ 2147483647 h 17"/>
                <a:gd name="T48" fmla="*/ 2147483647 w 17"/>
                <a:gd name="T49" fmla="*/ 2147483647 h 17"/>
                <a:gd name="T50" fmla="*/ 2147483647 w 17"/>
                <a:gd name="T51" fmla="*/ 2147483647 h 17"/>
                <a:gd name="T52" fmla="*/ 2147483647 w 17"/>
                <a:gd name="T53" fmla="*/ 2147483647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"/>
                <a:gd name="T82" fmla="*/ 0 h 17"/>
                <a:gd name="T83" fmla="*/ 17 w 17"/>
                <a:gd name="T84" fmla="*/ 17 h 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" h="17">
                  <a:moveTo>
                    <a:pt x="5" y="3"/>
                  </a:moveTo>
                  <a:lnTo>
                    <a:pt x="9" y="3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6" y="5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1" y="12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8"/>
                  </a:lnTo>
                  <a:lnTo>
                    <a:pt x="5" y="5"/>
                  </a:lnTo>
                  <a:lnTo>
                    <a:pt x="5" y="3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48" name="Freeform 4734"/>
            <p:cNvSpPr>
              <a:spLocks/>
            </p:cNvSpPr>
            <p:nvPr/>
          </p:nvSpPr>
          <p:spPr bwMode="auto">
            <a:xfrm>
              <a:off x="4983163" y="6003925"/>
              <a:ext cx="12700" cy="19050"/>
            </a:xfrm>
            <a:custGeom>
              <a:avLst/>
              <a:gdLst>
                <a:gd name="T0" fmla="*/ 2147483647 w 8"/>
                <a:gd name="T1" fmla="*/ 2147483647 h 13"/>
                <a:gd name="T2" fmla="*/ 2147483647 w 8"/>
                <a:gd name="T3" fmla="*/ 2147483647 h 13"/>
                <a:gd name="T4" fmla="*/ 2147483647 w 8"/>
                <a:gd name="T5" fmla="*/ 2147483647 h 13"/>
                <a:gd name="T6" fmla="*/ 0 w 8"/>
                <a:gd name="T7" fmla="*/ 2147483647 h 13"/>
                <a:gd name="T8" fmla="*/ 0 w 8"/>
                <a:gd name="T9" fmla="*/ 2147483647 h 13"/>
                <a:gd name="T10" fmla="*/ 0 w 8"/>
                <a:gd name="T11" fmla="*/ 2147483647 h 13"/>
                <a:gd name="T12" fmla="*/ 0 w 8"/>
                <a:gd name="T13" fmla="*/ 2147483647 h 13"/>
                <a:gd name="T14" fmla="*/ 0 w 8"/>
                <a:gd name="T15" fmla="*/ 2147483647 h 13"/>
                <a:gd name="T16" fmla="*/ 0 w 8"/>
                <a:gd name="T17" fmla="*/ 0 h 13"/>
                <a:gd name="T18" fmla="*/ 2147483647 w 8"/>
                <a:gd name="T19" fmla="*/ 0 h 13"/>
                <a:gd name="T20" fmla="*/ 2147483647 w 8"/>
                <a:gd name="T21" fmla="*/ 2147483647 h 13"/>
                <a:gd name="T22" fmla="*/ 2147483647 w 8"/>
                <a:gd name="T23" fmla="*/ 2147483647 h 13"/>
                <a:gd name="T24" fmla="*/ 2147483647 w 8"/>
                <a:gd name="T25" fmla="*/ 2147483647 h 13"/>
                <a:gd name="T26" fmla="*/ 2147483647 w 8"/>
                <a:gd name="T27" fmla="*/ 2147483647 h 13"/>
                <a:gd name="T28" fmla="*/ 2147483647 w 8"/>
                <a:gd name="T29" fmla="*/ 2147483647 h 13"/>
                <a:gd name="T30" fmla="*/ 2147483647 w 8"/>
                <a:gd name="T31" fmla="*/ 2147483647 h 13"/>
                <a:gd name="T32" fmla="*/ 2147483647 w 8"/>
                <a:gd name="T33" fmla="*/ 2147483647 h 13"/>
                <a:gd name="T34" fmla="*/ 2147483647 w 8"/>
                <a:gd name="T35" fmla="*/ 2147483647 h 13"/>
                <a:gd name="T36" fmla="*/ 2147483647 w 8"/>
                <a:gd name="T37" fmla="*/ 2147483647 h 1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13"/>
                <a:gd name="T59" fmla="*/ 8 w 8"/>
                <a:gd name="T60" fmla="*/ 13 h 1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13">
                  <a:moveTo>
                    <a:pt x="2" y="13"/>
                  </a:moveTo>
                  <a:lnTo>
                    <a:pt x="2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8" y="13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49" name="Freeform 4735"/>
            <p:cNvSpPr>
              <a:spLocks/>
            </p:cNvSpPr>
            <p:nvPr/>
          </p:nvSpPr>
          <p:spPr bwMode="auto">
            <a:xfrm>
              <a:off x="4983163" y="6003925"/>
              <a:ext cx="12700" cy="19050"/>
            </a:xfrm>
            <a:custGeom>
              <a:avLst/>
              <a:gdLst>
                <a:gd name="T0" fmla="*/ 2147483647 w 8"/>
                <a:gd name="T1" fmla="*/ 2147483647 h 13"/>
                <a:gd name="T2" fmla="*/ 2147483647 w 8"/>
                <a:gd name="T3" fmla="*/ 2147483647 h 13"/>
                <a:gd name="T4" fmla="*/ 2147483647 w 8"/>
                <a:gd name="T5" fmla="*/ 2147483647 h 13"/>
                <a:gd name="T6" fmla="*/ 0 w 8"/>
                <a:gd name="T7" fmla="*/ 2147483647 h 13"/>
                <a:gd name="T8" fmla="*/ 0 w 8"/>
                <a:gd name="T9" fmla="*/ 2147483647 h 13"/>
                <a:gd name="T10" fmla="*/ 0 w 8"/>
                <a:gd name="T11" fmla="*/ 2147483647 h 13"/>
                <a:gd name="T12" fmla="*/ 0 w 8"/>
                <a:gd name="T13" fmla="*/ 2147483647 h 13"/>
                <a:gd name="T14" fmla="*/ 0 w 8"/>
                <a:gd name="T15" fmla="*/ 2147483647 h 13"/>
                <a:gd name="T16" fmla="*/ 0 w 8"/>
                <a:gd name="T17" fmla="*/ 0 h 13"/>
                <a:gd name="T18" fmla="*/ 0 w 8"/>
                <a:gd name="T19" fmla="*/ 0 h 13"/>
                <a:gd name="T20" fmla="*/ 2147483647 w 8"/>
                <a:gd name="T21" fmla="*/ 0 h 13"/>
                <a:gd name="T22" fmla="*/ 2147483647 w 8"/>
                <a:gd name="T23" fmla="*/ 0 h 13"/>
                <a:gd name="T24" fmla="*/ 2147483647 w 8"/>
                <a:gd name="T25" fmla="*/ 2147483647 h 13"/>
                <a:gd name="T26" fmla="*/ 2147483647 w 8"/>
                <a:gd name="T27" fmla="*/ 2147483647 h 13"/>
                <a:gd name="T28" fmla="*/ 2147483647 w 8"/>
                <a:gd name="T29" fmla="*/ 2147483647 h 13"/>
                <a:gd name="T30" fmla="*/ 2147483647 w 8"/>
                <a:gd name="T31" fmla="*/ 2147483647 h 13"/>
                <a:gd name="T32" fmla="*/ 2147483647 w 8"/>
                <a:gd name="T33" fmla="*/ 2147483647 h 13"/>
                <a:gd name="T34" fmla="*/ 2147483647 w 8"/>
                <a:gd name="T35" fmla="*/ 2147483647 h 13"/>
                <a:gd name="T36" fmla="*/ 2147483647 w 8"/>
                <a:gd name="T37" fmla="*/ 2147483647 h 13"/>
                <a:gd name="T38" fmla="*/ 2147483647 w 8"/>
                <a:gd name="T39" fmla="*/ 2147483647 h 13"/>
                <a:gd name="T40" fmla="*/ 2147483647 w 8"/>
                <a:gd name="T41" fmla="*/ 2147483647 h 13"/>
                <a:gd name="T42" fmla="*/ 2147483647 w 8"/>
                <a:gd name="T43" fmla="*/ 2147483647 h 13"/>
                <a:gd name="T44" fmla="*/ 2147483647 w 8"/>
                <a:gd name="T45" fmla="*/ 2147483647 h 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"/>
                <a:gd name="T70" fmla="*/ 0 h 13"/>
                <a:gd name="T71" fmla="*/ 8 w 8"/>
                <a:gd name="T72" fmla="*/ 13 h 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" h="13">
                  <a:moveTo>
                    <a:pt x="2" y="13"/>
                  </a:moveTo>
                  <a:lnTo>
                    <a:pt x="2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8" y="13"/>
                  </a:lnTo>
                  <a:lnTo>
                    <a:pt x="2" y="13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50" name="Freeform 4736"/>
            <p:cNvSpPr>
              <a:spLocks/>
            </p:cNvSpPr>
            <p:nvPr/>
          </p:nvSpPr>
          <p:spPr bwMode="auto">
            <a:xfrm>
              <a:off x="8932863" y="5113338"/>
              <a:ext cx="19050" cy="19050"/>
            </a:xfrm>
            <a:custGeom>
              <a:avLst/>
              <a:gdLst>
                <a:gd name="T0" fmla="*/ 0 w 12"/>
                <a:gd name="T1" fmla="*/ 2147483647 h 12"/>
                <a:gd name="T2" fmla="*/ 0 w 12"/>
                <a:gd name="T3" fmla="*/ 0 h 12"/>
                <a:gd name="T4" fmla="*/ 2147483647 w 12"/>
                <a:gd name="T5" fmla="*/ 0 h 12"/>
                <a:gd name="T6" fmla="*/ 2147483647 w 12"/>
                <a:gd name="T7" fmla="*/ 0 h 12"/>
                <a:gd name="T8" fmla="*/ 2147483647 w 12"/>
                <a:gd name="T9" fmla="*/ 0 h 12"/>
                <a:gd name="T10" fmla="*/ 2147483647 w 12"/>
                <a:gd name="T11" fmla="*/ 0 h 12"/>
                <a:gd name="T12" fmla="*/ 2147483647 w 12"/>
                <a:gd name="T13" fmla="*/ 0 h 12"/>
                <a:gd name="T14" fmla="*/ 2147483647 w 12"/>
                <a:gd name="T15" fmla="*/ 0 h 12"/>
                <a:gd name="T16" fmla="*/ 2147483647 w 12"/>
                <a:gd name="T17" fmla="*/ 0 h 12"/>
                <a:gd name="T18" fmla="*/ 2147483647 w 12"/>
                <a:gd name="T19" fmla="*/ 0 h 12"/>
                <a:gd name="T20" fmla="*/ 2147483647 w 12"/>
                <a:gd name="T21" fmla="*/ 2147483647 h 12"/>
                <a:gd name="T22" fmla="*/ 2147483647 w 12"/>
                <a:gd name="T23" fmla="*/ 2147483647 h 12"/>
                <a:gd name="T24" fmla="*/ 2147483647 w 12"/>
                <a:gd name="T25" fmla="*/ 2147483647 h 12"/>
                <a:gd name="T26" fmla="*/ 2147483647 w 12"/>
                <a:gd name="T27" fmla="*/ 2147483647 h 12"/>
                <a:gd name="T28" fmla="*/ 2147483647 w 12"/>
                <a:gd name="T29" fmla="*/ 2147483647 h 12"/>
                <a:gd name="T30" fmla="*/ 2147483647 w 12"/>
                <a:gd name="T31" fmla="*/ 2147483647 h 12"/>
                <a:gd name="T32" fmla="*/ 2147483647 w 12"/>
                <a:gd name="T33" fmla="*/ 2147483647 h 12"/>
                <a:gd name="T34" fmla="*/ 2147483647 w 12"/>
                <a:gd name="T35" fmla="*/ 2147483647 h 12"/>
                <a:gd name="T36" fmla="*/ 0 w 12"/>
                <a:gd name="T37" fmla="*/ 2147483647 h 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12"/>
                <a:gd name="T59" fmla="*/ 12 w 12"/>
                <a:gd name="T60" fmla="*/ 12 h 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2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51" name="Freeform 4737"/>
            <p:cNvSpPr>
              <a:spLocks/>
            </p:cNvSpPr>
            <p:nvPr/>
          </p:nvSpPr>
          <p:spPr bwMode="auto">
            <a:xfrm>
              <a:off x="8932863" y="5113338"/>
              <a:ext cx="19050" cy="19050"/>
            </a:xfrm>
            <a:custGeom>
              <a:avLst/>
              <a:gdLst>
                <a:gd name="T0" fmla="*/ 0 w 12"/>
                <a:gd name="T1" fmla="*/ 2147483647 h 12"/>
                <a:gd name="T2" fmla="*/ 0 w 12"/>
                <a:gd name="T3" fmla="*/ 0 h 12"/>
                <a:gd name="T4" fmla="*/ 0 w 12"/>
                <a:gd name="T5" fmla="*/ 0 h 12"/>
                <a:gd name="T6" fmla="*/ 2147483647 w 12"/>
                <a:gd name="T7" fmla="*/ 0 h 12"/>
                <a:gd name="T8" fmla="*/ 2147483647 w 12"/>
                <a:gd name="T9" fmla="*/ 0 h 12"/>
                <a:gd name="T10" fmla="*/ 2147483647 w 12"/>
                <a:gd name="T11" fmla="*/ 0 h 12"/>
                <a:gd name="T12" fmla="*/ 2147483647 w 12"/>
                <a:gd name="T13" fmla="*/ 0 h 12"/>
                <a:gd name="T14" fmla="*/ 2147483647 w 12"/>
                <a:gd name="T15" fmla="*/ 0 h 12"/>
                <a:gd name="T16" fmla="*/ 2147483647 w 12"/>
                <a:gd name="T17" fmla="*/ 0 h 12"/>
                <a:gd name="T18" fmla="*/ 2147483647 w 12"/>
                <a:gd name="T19" fmla="*/ 0 h 12"/>
                <a:gd name="T20" fmla="*/ 2147483647 w 12"/>
                <a:gd name="T21" fmla="*/ 0 h 12"/>
                <a:gd name="T22" fmla="*/ 2147483647 w 12"/>
                <a:gd name="T23" fmla="*/ 2147483647 h 12"/>
                <a:gd name="T24" fmla="*/ 2147483647 w 12"/>
                <a:gd name="T25" fmla="*/ 2147483647 h 12"/>
                <a:gd name="T26" fmla="*/ 2147483647 w 12"/>
                <a:gd name="T27" fmla="*/ 2147483647 h 12"/>
                <a:gd name="T28" fmla="*/ 2147483647 w 12"/>
                <a:gd name="T29" fmla="*/ 2147483647 h 12"/>
                <a:gd name="T30" fmla="*/ 2147483647 w 12"/>
                <a:gd name="T31" fmla="*/ 2147483647 h 12"/>
                <a:gd name="T32" fmla="*/ 2147483647 w 12"/>
                <a:gd name="T33" fmla="*/ 2147483647 h 12"/>
                <a:gd name="T34" fmla="*/ 2147483647 w 12"/>
                <a:gd name="T35" fmla="*/ 2147483647 h 12"/>
                <a:gd name="T36" fmla="*/ 2147483647 w 12"/>
                <a:gd name="T37" fmla="*/ 2147483647 h 12"/>
                <a:gd name="T38" fmla="*/ 2147483647 w 12"/>
                <a:gd name="T39" fmla="*/ 2147483647 h 12"/>
                <a:gd name="T40" fmla="*/ 0 w 12"/>
                <a:gd name="T41" fmla="*/ 2147483647 h 12"/>
                <a:gd name="T42" fmla="*/ 0 w 12"/>
                <a:gd name="T43" fmla="*/ 2147483647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"/>
                <a:gd name="T67" fmla="*/ 0 h 12"/>
                <a:gd name="T68" fmla="*/ 12 w 12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2" y="12"/>
                  </a:lnTo>
                  <a:lnTo>
                    <a:pt x="0" y="1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52" name="Freeform 4738"/>
            <p:cNvSpPr>
              <a:spLocks/>
            </p:cNvSpPr>
            <p:nvPr/>
          </p:nvSpPr>
          <p:spPr bwMode="auto">
            <a:xfrm>
              <a:off x="9447213" y="4979988"/>
              <a:ext cx="22225" cy="25400"/>
            </a:xfrm>
            <a:custGeom>
              <a:avLst/>
              <a:gdLst>
                <a:gd name="T0" fmla="*/ 2147483647 w 14"/>
                <a:gd name="T1" fmla="*/ 2147483647 h 16"/>
                <a:gd name="T2" fmla="*/ 0 w 14"/>
                <a:gd name="T3" fmla="*/ 2147483647 h 16"/>
                <a:gd name="T4" fmla="*/ 0 w 14"/>
                <a:gd name="T5" fmla="*/ 2147483647 h 16"/>
                <a:gd name="T6" fmla="*/ 2147483647 w 14"/>
                <a:gd name="T7" fmla="*/ 2147483647 h 16"/>
                <a:gd name="T8" fmla="*/ 2147483647 w 14"/>
                <a:gd name="T9" fmla="*/ 2147483647 h 16"/>
                <a:gd name="T10" fmla="*/ 2147483647 w 14"/>
                <a:gd name="T11" fmla="*/ 2147483647 h 16"/>
                <a:gd name="T12" fmla="*/ 2147483647 w 14"/>
                <a:gd name="T13" fmla="*/ 2147483647 h 16"/>
                <a:gd name="T14" fmla="*/ 2147483647 w 14"/>
                <a:gd name="T15" fmla="*/ 2147483647 h 16"/>
                <a:gd name="T16" fmla="*/ 2147483647 w 14"/>
                <a:gd name="T17" fmla="*/ 2147483647 h 16"/>
                <a:gd name="T18" fmla="*/ 2147483647 w 14"/>
                <a:gd name="T19" fmla="*/ 0 h 16"/>
                <a:gd name="T20" fmla="*/ 2147483647 w 14"/>
                <a:gd name="T21" fmla="*/ 0 h 16"/>
                <a:gd name="T22" fmla="*/ 2147483647 w 14"/>
                <a:gd name="T23" fmla="*/ 2147483647 h 16"/>
                <a:gd name="T24" fmla="*/ 2147483647 w 14"/>
                <a:gd name="T25" fmla="*/ 2147483647 h 16"/>
                <a:gd name="T26" fmla="*/ 2147483647 w 14"/>
                <a:gd name="T27" fmla="*/ 2147483647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6"/>
                <a:gd name="T44" fmla="*/ 14 w 14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6">
                  <a:moveTo>
                    <a:pt x="9" y="16"/>
                  </a:moveTo>
                  <a:lnTo>
                    <a:pt x="0" y="11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53" name="Freeform 4739"/>
            <p:cNvSpPr>
              <a:spLocks/>
            </p:cNvSpPr>
            <p:nvPr/>
          </p:nvSpPr>
          <p:spPr bwMode="auto">
            <a:xfrm>
              <a:off x="9447213" y="4979988"/>
              <a:ext cx="22225" cy="25400"/>
            </a:xfrm>
            <a:custGeom>
              <a:avLst/>
              <a:gdLst>
                <a:gd name="T0" fmla="*/ 2147483647 w 14"/>
                <a:gd name="T1" fmla="*/ 2147483647 h 16"/>
                <a:gd name="T2" fmla="*/ 0 w 14"/>
                <a:gd name="T3" fmla="*/ 2147483647 h 16"/>
                <a:gd name="T4" fmla="*/ 0 w 14"/>
                <a:gd name="T5" fmla="*/ 2147483647 h 16"/>
                <a:gd name="T6" fmla="*/ 0 w 14"/>
                <a:gd name="T7" fmla="*/ 2147483647 h 16"/>
                <a:gd name="T8" fmla="*/ 2147483647 w 14"/>
                <a:gd name="T9" fmla="*/ 2147483647 h 16"/>
                <a:gd name="T10" fmla="*/ 2147483647 w 14"/>
                <a:gd name="T11" fmla="*/ 2147483647 h 16"/>
                <a:gd name="T12" fmla="*/ 2147483647 w 14"/>
                <a:gd name="T13" fmla="*/ 2147483647 h 16"/>
                <a:gd name="T14" fmla="*/ 2147483647 w 14"/>
                <a:gd name="T15" fmla="*/ 2147483647 h 16"/>
                <a:gd name="T16" fmla="*/ 2147483647 w 14"/>
                <a:gd name="T17" fmla="*/ 2147483647 h 16"/>
                <a:gd name="T18" fmla="*/ 2147483647 w 14"/>
                <a:gd name="T19" fmla="*/ 2147483647 h 16"/>
                <a:gd name="T20" fmla="*/ 2147483647 w 14"/>
                <a:gd name="T21" fmla="*/ 0 h 16"/>
                <a:gd name="T22" fmla="*/ 2147483647 w 14"/>
                <a:gd name="T23" fmla="*/ 0 h 16"/>
                <a:gd name="T24" fmla="*/ 2147483647 w 14"/>
                <a:gd name="T25" fmla="*/ 0 h 16"/>
                <a:gd name="T26" fmla="*/ 2147483647 w 14"/>
                <a:gd name="T27" fmla="*/ 2147483647 h 16"/>
                <a:gd name="T28" fmla="*/ 2147483647 w 14"/>
                <a:gd name="T29" fmla="*/ 2147483647 h 16"/>
                <a:gd name="T30" fmla="*/ 2147483647 w 14"/>
                <a:gd name="T31" fmla="*/ 2147483647 h 16"/>
                <a:gd name="T32" fmla="*/ 2147483647 w 14"/>
                <a:gd name="T33" fmla="*/ 2147483647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9" y="16"/>
                  </a:moveTo>
                  <a:lnTo>
                    <a:pt x="0" y="11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9" y="16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54" name="Freeform 4740"/>
            <p:cNvSpPr>
              <a:spLocks/>
            </p:cNvSpPr>
            <p:nvPr/>
          </p:nvSpPr>
          <p:spPr bwMode="auto">
            <a:xfrm>
              <a:off x="9628188" y="5102225"/>
              <a:ext cx="47625" cy="25400"/>
            </a:xfrm>
            <a:custGeom>
              <a:avLst/>
              <a:gdLst>
                <a:gd name="T0" fmla="*/ 2147483647 w 30"/>
                <a:gd name="T1" fmla="*/ 2147483647 h 16"/>
                <a:gd name="T2" fmla="*/ 2147483647 w 30"/>
                <a:gd name="T3" fmla="*/ 2147483647 h 16"/>
                <a:gd name="T4" fmla="*/ 2147483647 w 30"/>
                <a:gd name="T5" fmla="*/ 2147483647 h 16"/>
                <a:gd name="T6" fmla="*/ 2147483647 w 30"/>
                <a:gd name="T7" fmla="*/ 2147483647 h 16"/>
                <a:gd name="T8" fmla="*/ 2147483647 w 30"/>
                <a:gd name="T9" fmla="*/ 2147483647 h 16"/>
                <a:gd name="T10" fmla="*/ 2147483647 w 30"/>
                <a:gd name="T11" fmla="*/ 2147483647 h 16"/>
                <a:gd name="T12" fmla="*/ 2147483647 w 30"/>
                <a:gd name="T13" fmla="*/ 2147483647 h 16"/>
                <a:gd name="T14" fmla="*/ 2147483647 w 30"/>
                <a:gd name="T15" fmla="*/ 2147483647 h 16"/>
                <a:gd name="T16" fmla="*/ 2147483647 w 30"/>
                <a:gd name="T17" fmla="*/ 2147483647 h 16"/>
                <a:gd name="T18" fmla="*/ 2147483647 w 30"/>
                <a:gd name="T19" fmla="*/ 2147483647 h 16"/>
                <a:gd name="T20" fmla="*/ 2147483647 w 30"/>
                <a:gd name="T21" fmla="*/ 2147483647 h 16"/>
                <a:gd name="T22" fmla="*/ 2147483647 w 30"/>
                <a:gd name="T23" fmla="*/ 2147483647 h 16"/>
                <a:gd name="T24" fmla="*/ 2147483647 w 30"/>
                <a:gd name="T25" fmla="*/ 2147483647 h 16"/>
                <a:gd name="T26" fmla="*/ 2147483647 w 30"/>
                <a:gd name="T27" fmla="*/ 2147483647 h 16"/>
                <a:gd name="T28" fmla="*/ 2147483647 w 30"/>
                <a:gd name="T29" fmla="*/ 2147483647 h 16"/>
                <a:gd name="T30" fmla="*/ 2147483647 w 30"/>
                <a:gd name="T31" fmla="*/ 2147483647 h 16"/>
                <a:gd name="T32" fmla="*/ 2147483647 w 30"/>
                <a:gd name="T33" fmla="*/ 2147483647 h 16"/>
                <a:gd name="T34" fmla="*/ 0 w 30"/>
                <a:gd name="T35" fmla="*/ 2147483647 h 16"/>
                <a:gd name="T36" fmla="*/ 2147483647 w 30"/>
                <a:gd name="T37" fmla="*/ 0 h 16"/>
                <a:gd name="T38" fmla="*/ 2147483647 w 30"/>
                <a:gd name="T39" fmla="*/ 0 h 16"/>
                <a:gd name="T40" fmla="*/ 2147483647 w 30"/>
                <a:gd name="T41" fmla="*/ 0 h 16"/>
                <a:gd name="T42" fmla="*/ 2147483647 w 30"/>
                <a:gd name="T43" fmla="*/ 0 h 16"/>
                <a:gd name="T44" fmla="*/ 2147483647 w 30"/>
                <a:gd name="T45" fmla="*/ 2147483647 h 16"/>
                <a:gd name="T46" fmla="*/ 2147483647 w 30"/>
                <a:gd name="T47" fmla="*/ 2147483647 h 16"/>
                <a:gd name="T48" fmla="*/ 2147483647 w 30"/>
                <a:gd name="T49" fmla="*/ 2147483647 h 16"/>
                <a:gd name="T50" fmla="*/ 2147483647 w 30"/>
                <a:gd name="T51" fmla="*/ 2147483647 h 1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0"/>
                <a:gd name="T79" fmla="*/ 0 h 16"/>
                <a:gd name="T80" fmla="*/ 30 w 30"/>
                <a:gd name="T81" fmla="*/ 16 h 1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0" h="16">
                  <a:moveTo>
                    <a:pt x="20" y="2"/>
                  </a:moveTo>
                  <a:lnTo>
                    <a:pt x="20" y="5"/>
                  </a:lnTo>
                  <a:lnTo>
                    <a:pt x="22" y="7"/>
                  </a:lnTo>
                  <a:lnTo>
                    <a:pt x="24" y="9"/>
                  </a:lnTo>
                  <a:lnTo>
                    <a:pt x="25" y="10"/>
                  </a:lnTo>
                  <a:lnTo>
                    <a:pt x="27" y="12"/>
                  </a:lnTo>
                  <a:lnTo>
                    <a:pt x="27" y="14"/>
                  </a:lnTo>
                  <a:lnTo>
                    <a:pt x="29" y="14"/>
                  </a:lnTo>
                  <a:lnTo>
                    <a:pt x="30" y="16"/>
                  </a:lnTo>
                  <a:lnTo>
                    <a:pt x="18" y="16"/>
                  </a:lnTo>
                  <a:lnTo>
                    <a:pt x="15" y="14"/>
                  </a:lnTo>
                  <a:lnTo>
                    <a:pt x="13" y="12"/>
                  </a:lnTo>
                  <a:lnTo>
                    <a:pt x="12" y="10"/>
                  </a:lnTo>
                  <a:lnTo>
                    <a:pt x="10" y="9"/>
                  </a:lnTo>
                  <a:lnTo>
                    <a:pt x="8" y="7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55" name="Freeform 4741"/>
            <p:cNvSpPr>
              <a:spLocks/>
            </p:cNvSpPr>
            <p:nvPr/>
          </p:nvSpPr>
          <p:spPr bwMode="auto">
            <a:xfrm>
              <a:off x="9628188" y="5102225"/>
              <a:ext cx="47625" cy="25400"/>
            </a:xfrm>
            <a:custGeom>
              <a:avLst/>
              <a:gdLst>
                <a:gd name="T0" fmla="*/ 2147483647 w 30"/>
                <a:gd name="T1" fmla="*/ 2147483647 h 16"/>
                <a:gd name="T2" fmla="*/ 2147483647 w 30"/>
                <a:gd name="T3" fmla="*/ 2147483647 h 16"/>
                <a:gd name="T4" fmla="*/ 2147483647 w 30"/>
                <a:gd name="T5" fmla="*/ 2147483647 h 16"/>
                <a:gd name="T6" fmla="*/ 2147483647 w 30"/>
                <a:gd name="T7" fmla="*/ 2147483647 h 16"/>
                <a:gd name="T8" fmla="*/ 2147483647 w 30"/>
                <a:gd name="T9" fmla="*/ 2147483647 h 16"/>
                <a:gd name="T10" fmla="*/ 2147483647 w 30"/>
                <a:gd name="T11" fmla="*/ 2147483647 h 16"/>
                <a:gd name="T12" fmla="*/ 2147483647 w 30"/>
                <a:gd name="T13" fmla="*/ 2147483647 h 16"/>
                <a:gd name="T14" fmla="*/ 2147483647 w 30"/>
                <a:gd name="T15" fmla="*/ 2147483647 h 16"/>
                <a:gd name="T16" fmla="*/ 2147483647 w 30"/>
                <a:gd name="T17" fmla="*/ 2147483647 h 16"/>
                <a:gd name="T18" fmla="*/ 2147483647 w 30"/>
                <a:gd name="T19" fmla="*/ 2147483647 h 16"/>
                <a:gd name="T20" fmla="*/ 2147483647 w 30"/>
                <a:gd name="T21" fmla="*/ 2147483647 h 16"/>
                <a:gd name="T22" fmla="*/ 2147483647 w 30"/>
                <a:gd name="T23" fmla="*/ 2147483647 h 16"/>
                <a:gd name="T24" fmla="*/ 2147483647 w 30"/>
                <a:gd name="T25" fmla="*/ 2147483647 h 16"/>
                <a:gd name="T26" fmla="*/ 2147483647 w 30"/>
                <a:gd name="T27" fmla="*/ 2147483647 h 16"/>
                <a:gd name="T28" fmla="*/ 2147483647 w 30"/>
                <a:gd name="T29" fmla="*/ 2147483647 h 16"/>
                <a:gd name="T30" fmla="*/ 2147483647 w 30"/>
                <a:gd name="T31" fmla="*/ 2147483647 h 16"/>
                <a:gd name="T32" fmla="*/ 2147483647 w 30"/>
                <a:gd name="T33" fmla="*/ 2147483647 h 16"/>
                <a:gd name="T34" fmla="*/ 2147483647 w 30"/>
                <a:gd name="T35" fmla="*/ 2147483647 h 16"/>
                <a:gd name="T36" fmla="*/ 2147483647 w 30"/>
                <a:gd name="T37" fmla="*/ 2147483647 h 16"/>
                <a:gd name="T38" fmla="*/ 0 w 30"/>
                <a:gd name="T39" fmla="*/ 2147483647 h 16"/>
                <a:gd name="T40" fmla="*/ 2147483647 w 30"/>
                <a:gd name="T41" fmla="*/ 0 h 16"/>
                <a:gd name="T42" fmla="*/ 2147483647 w 30"/>
                <a:gd name="T43" fmla="*/ 0 h 16"/>
                <a:gd name="T44" fmla="*/ 2147483647 w 30"/>
                <a:gd name="T45" fmla="*/ 0 h 16"/>
                <a:gd name="T46" fmla="*/ 2147483647 w 30"/>
                <a:gd name="T47" fmla="*/ 0 h 16"/>
                <a:gd name="T48" fmla="*/ 2147483647 w 30"/>
                <a:gd name="T49" fmla="*/ 2147483647 h 16"/>
                <a:gd name="T50" fmla="*/ 2147483647 w 30"/>
                <a:gd name="T51" fmla="*/ 2147483647 h 16"/>
                <a:gd name="T52" fmla="*/ 2147483647 w 30"/>
                <a:gd name="T53" fmla="*/ 2147483647 h 16"/>
                <a:gd name="T54" fmla="*/ 2147483647 w 30"/>
                <a:gd name="T55" fmla="*/ 2147483647 h 16"/>
                <a:gd name="T56" fmla="*/ 2147483647 w 30"/>
                <a:gd name="T57" fmla="*/ 2147483647 h 16"/>
                <a:gd name="T58" fmla="*/ 2147483647 w 30"/>
                <a:gd name="T59" fmla="*/ 2147483647 h 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"/>
                <a:gd name="T91" fmla="*/ 0 h 16"/>
                <a:gd name="T92" fmla="*/ 30 w 30"/>
                <a:gd name="T93" fmla="*/ 16 h 1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" h="16">
                  <a:moveTo>
                    <a:pt x="20" y="2"/>
                  </a:moveTo>
                  <a:lnTo>
                    <a:pt x="20" y="5"/>
                  </a:lnTo>
                  <a:lnTo>
                    <a:pt x="22" y="7"/>
                  </a:lnTo>
                  <a:lnTo>
                    <a:pt x="24" y="9"/>
                  </a:lnTo>
                  <a:lnTo>
                    <a:pt x="25" y="10"/>
                  </a:lnTo>
                  <a:lnTo>
                    <a:pt x="27" y="12"/>
                  </a:lnTo>
                  <a:lnTo>
                    <a:pt x="27" y="14"/>
                  </a:lnTo>
                  <a:lnTo>
                    <a:pt x="29" y="14"/>
                  </a:lnTo>
                  <a:lnTo>
                    <a:pt x="30" y="16"/>
                  </a:lnTo>
                  <a:lnTo>
                    <a:pt x="18" y="16"/>
                  </a:lnTo>
                  <a:lnTo>
                    <a:pt x="15" y="14"/>
                  </a:lnTo>
                  <a:lnTo>
                    <a:pt x="13" y="12"/>
                  </a:lnTo>
                  <a:lnTo>
                    <a:pt x="12" y="10"/>
                  </a:lnTo>
                  <a:lnTo>
                    <a:pt x="10" y="9"/>
                  </a:lnTo>
                  <a:lnTo>
                    <a:pt x="8" y="7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20" y="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56" name="Freeform 4742"/>
            <p:cNvSpPr>
              <a:spLocks/>
            </p:cNvSpPr>
            <p:nvPr/>
          </p:nvSpPr>
          <p:spPr bwMode="auto">
            <a:xfrm>
              <a:off x="9691688" y="5121275"/>
              <a:ext cx="17462" cy="11113"/>
            </a:xfrm>
            <a:custGeom>
              <a:avLst/>
              <a:gdLst>
                <a:gd name="T0" fmla="*/ 2147483647 w 13"/>
                <a:gd name="T1" fmla="*/ 2147483647 h 7"/>
                <a:gd name="T2" fmla="*/ 2147483647 w 13"/>
                <a:gd name="T3" fmla="*/ 2147483647 h 7"/>
                <a:gd name="T4" fmla="*/ 2147483647 w 13"/>
                <a:gd name="T5" fmla="*/ 2147483647 h 7"/>
                <a:gd name="T6" fmla="*/ 2147483647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0 w 13"/>
                <a:gd name="T13" fmla="*/ 2147483647 h 7"/>
                <a:gd name="T14" fmla="*/ 0 w 13"/>
                <a:gd name="T15" fmla="*/ 2147483647 h 7"/>
                <a:gd name="T16" fmla="*/ 0 w 13"/>
                <a:gd name="T17" fmla="*/ 2147483647 h 7"/>
                <a:gd name="T18" fmla="*/ 0 w 13"/>
                <a:gd name="T19" fmla="*/ 0 h 7"/>
                <a:gd name="T20" fmla="*/ 2147483647 w 13"/>
                <a:gd name="T21" fmla="*/ 2147483647 h 7"/>
                <a:gd name="T22" fmla="*/ 2147483647 w 13"/>
                <a:gd name="T23" fmla="*/ 2147483647 h 7"/>
                <a:gd name="T24" fmla="*/ 2147483647 w 13"/>
                <a:gd name="T25" fmla="*/ 2147483647 h 7"/>
                <a:gd name="T26" fmla="*/ 2147483647 w 13"/>
                <a:gd name="T27" fmla="*/ 2147483647 h 7"/>
                <a:gd name="T28" fmla="*/ 2147483647 w 13"/>
                <a:gd name="T29" fmla="*/ 2147483647 h 7"/>
                <a:gd name="T30" fmla="*/ 2147483647 w 13"/>
                <a:gd name="T31" fmla="*/ 2147483647 h 7"/>
                <a:gd name="T32" fmla="*/ 2147483647 w 13"/>
                <a:gd name="T33" fmla="*/ 2147483647 h 7"/>
                <a:gd name="T34" fmla="*/ 2147483647 w 13"/>
                <a:gd name="T35" fmla="*/ 2147483647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"/>
                <a:gd name="T55" fmla="*/ 0 h 7"/>
                <a:gd name="T56" fmla="*/ 13 w 13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" h="7">
                  <a:moveTo>
                    <a:pt x="13" y="7"/>
                  </a:moveTo>
                  <a:lnTo>
                    <a:pt x="5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57" name="Freeform 4743"/>
            <p:cNvSpPr>
              <a:spLocks/>
            </p:cNvSpPr>
            <p:nvPr/>
          </p:nvSpPr>
          <p:spPr bwMode="auto">
            <a:xfrm>
              <a:off x="9691688" y="5121275"/>
              <a:ext cx="17462" cy="11113"/>
            </a:xfrm>
            <a:custGeom>
              <a:avLst/>
              <a:gdLst>
                <a:gd name="T0" fmla="*/ 2147483647 w 13"/>
                <a:gd name="T1" fmla="*/ 2147483647 h 7"/>
                <a:gd name="T2" fmla="*/ 2147483647 w 13"/>
                <a:gd name="T3" fmla="*/ 2147483647 h 7"/>
                <a:gd name="T4" fmla="*/ 2147483647 w 13"/>
                <a:gd name="T5" fmla="*/ 2147483647 h 7"/>
                <a:gd name="T6" fmla="*/ 2147483647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0 w 13"/>
                <a:gd name="T15" fmla="*/ 2147483647 h 7"/>
                <a:gd name="T16" fmla="*/ 0 w 13"/>
                <a:gd name="T17" fmla="*/ 2147483647 h 7"/>
                <a:gd name="T18" fmla="*/ 0 w 13"/>
                <a:gd name="T19" fmla="*/ 2147483647 h 7"/>
                <a:gd name="T20" fmla="*/ 0 w 13"/>
                <a:gd name="T21" fmla="*/ 0 h 7"/>
                <a:gd name="T22" fmla="*/ 2147483647 w 13"/>
                <a:gd name="T23" fmla="*/ 2147483647 h 7"/>
                <a:gd name="T24" fmla="*/ 2147483647 w 13"/>
                <a:gd name="T25" fmla="*/ 2147483647 h 7"/>
                <a:gd name="T26" fmla="*/ 2147483647 w 13"/>
                <a:gd name="T27" fmla="*/ 2147483647 h 7"/>
                <a:gd name="T28" fmla="*/ 2147483647 w 13"/>
                <a:gd name="T29" fmla="*/ 2147483647 h 7"/>
                <a:gd name="T30" fmla="*/ 2147483647 w 13"/>
                <a:gd name="T31" fmla="*/ 2147483647 h 7"/>
                <a:gd name="T32" fmla="*/ 2147483647 w 13"/>
                <a:gd name="T33" fmla="*/ 2147483647 h 7"/>
                <a:gd name="T34" fmla="*/ 2147483647 w 13"/>
                <a:gd name="T35" fmla="*/ 2147483647 h 7"/>
                <a:gd name="T36" fmla="*/ 2147483647 w 13"/>
                <a:gd name="T37" fmla="*/ 2147483647 h 7"/>
                <a:gd name="T38" fmla="*/ 2147483647 w 13"/>
                <a:gd name="T39" fmla="*/ 2147483647 h 7"/>
                <a:gd name="T40" fmla="*/ 2147483647 w 13"/>
                <a:gd name="T41" fmla="*/ 2147483647 h 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"/>
                <a:gd name="T64" fmla="*/ 0 h 7"/>
                <a:gd name="T65" fmla="*/ 13 w 13"/>
                <a:gd name="T66" fmla="*/ 7 h 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" h="7">
                  <a:moveTo>
                    <a:pt x="13" y="7"/>
                  </a:moveTo>
                  <a:lnTo>
                    <a:pt x="5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13" y="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58" name="Freeform 4744"/>
            <p:cNvSpPr>
              <a:spLocks/>
            </p:cNvSpPr>
            <p:nvPr/>
          </p:nvSpPr>
          <p:spPr bwMode="auto">
            <a:xfrm>
              <a:off x="9875838" y="5180013"/>
              <a:ext cx="28575" cy="7937"/>
            </a:xfrm>
            <a:custGeom>
              <a:avLst/>
              <a:gdLst>
                <a:gd name="T0" fmla="*/ 2147483647 w 17"/>
                <a:gd name="T1" fmla="*/ 0 h 6"/>
                <a:gd name="T2" fmla="*/ 2147483647 w 17"/>
                <a:gd name="T3" fmla="*/ 2147483647 h 6"/>
                <a:gd name="T4" fmla="*/ 2147483647 w 17"/>
                <a:gd name="T5" fmla="*/ 2147483647 h 6"/>
                <a:gd name="T6" fmla="*/ 2147483647 w 17"/>
                <a:gd name="T7" fmla="*/ 2147483647 h 6"/>
                <a:gd name="T8" fmla="*/ 2147483647 w 17"/>
                <a:gd name="T9" fmla="*/ 2147483647 h 6"/>
                <a:gd name="T10" fmla="*/ 2147483647 w 17"/>
                <a:gd name="T11" fmla="*/ 2147483647 h 6"/>
                <a:gd name="T12" fmla="*/ 2147483647 w 17"/>
                <a:gd name="T13" fmla="*/ 2147483647 h 6"/>
                <a:gd name="T14" fmla="*/ 2147483647 w 17"/>
                <a:gd name="T15" fmla="*/ 2147483647 h 6"/>
                <a:gd name="T16" fmla="*/ 0 w 17"/>
                <a:gd name="T17" fmla="*/ 0 h 6"/>
                <a:gd name="T18" fmla="*/ 2147483647 w 1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6"/>
                <a:gd name="T32" fmla="*/ 17 w 1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6">
                  <a:moveTo>
                    <a:pt x="17" y="0"/>
                  </a:moveTo>
                  <a:lnTo>
                    <a:pt x="15" y="3"/>
                  </a:lnTo>
                  <a:lnTo>
                    <a:pt x="12" y="5"/>
                  </a:lnTo>
                  <a:lnTo>
                    <a:pt x="10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59" name="Freeform 4745"/>
            <p:cNvSpPr>
              <a:spLocks/>
            </p:cNvSpPr>
            <p:nvPr/>
          </p:nvSpPr>
          <p:spPr bwMode="auto">
            <a:xfrm>
              <a:off x="9875838" y="5180013"/>
              <a:ext cx="28575" cy="7937"/>
            </a:xfrm>
            <a:custGeom>
              <a:avLst/>
              <a:gdLst>
                <a:gd name="T0" fmla="*/ 2147483647 w 17"/>
                <a:gd name="T1" fmla="*/ 0 h 6"/>
                <a:gd name="T2" fmla="*/ 2147483647 w 17"/>
                <a:gd name="T3" fmla="*/ 2147483647 h 6"/>
                <a:gd name="T4" fmla="*/ 2147483647 w 17"/>
                <a:gd name="T5" fmla="*/ 2147483647 h 6"/>
                <a:gd name="T6" fmla="*/ 2147483647 w 17"/>
                <a:gd name="T7" fmla="*/ 2147483647 h 6"/>
                <a:gd name="T8" fmla="*/ 2147483647 w 17"/>
                <a:gd name="T9" fmla="*/ 2147483647 h 6"/>
                <a:gd name="T10" fmla="*/ 2147483647 w 17"/>
                <a:gd name="T11" fmla="*/ 2147483647 h 6"/>
                <a:gd name="T12" fmla="*/ 2147483647 w 17"/>
                <a:gd name="T13" fmla="*/ 2147483647 h 6"/>
                <a:gd name="T14" fmla="*/ 2147483647 w 17"/>
                <a:gd name="T15" fmla="*/ 2147483647 h 6"/>
                <a:gd name="T16" fmla="*/ 0 w 17"/>
                <a:gd name="T17" fmla="*/ 0 h 6"/>
                <a:gd name="T18" fmla="*/ 0 w 17"/>
                <a:gd name="T19" fmla="*/ 0 h 6"/>
                <a:gd name="T20" fmla="*/ 2147483647 w 17"/>
                <a:gd name="T21" fmla="*/ 0 h 6"/>
                <a:gd name="T22" fmla="*/ 2147483647 w 17"/>
                <a:gd name="T23" fmla="*/ 0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6"/>
                <a:gd name="T38" fmla="*/ 17 w 17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6">
                  <a:moveTo>
                    <a:pt x="17" y="0"/>
                  </a:moveTo>
                  <a:lnTo>
                    <a:pt x="15" y="3"/>
                  </a:lnTo>
                  <a:lnTo>
                    <a:pt x="12" y="5"/>
                  </a:lnTo>
                  <a:lnTo>
                    <a:pt x="10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17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60" name="Freeform 4746"/>
            <p:cNvSpPr>
              <a:spLocks/>
            </p:cNvSpPr>
            <p:nvPr/>
          </p:nvSpPr>
          <p:spPr bwMode="auto">
            <a:xfrm>
              <a:off x="9528175" y="5256213"/>
              <a:ext cx="14288" cy="20637"/>
            </a:xfrm>
            <a:custGeom>
              <a:avLst/>
              <a:gdLst>
                <a:gd name="T0" fmla="*/ 0 w 9"/>
                <a:gd name="T1" fmla="*/ 2147483647 h 13"/>
                <a:gd name="T2" fmla="*/ 0 w 9"/>
                <a:gd name="T3" fmla="*/ 2147483647 h 13"/>
                <a:gd name="T4" fmla="*/ 2147483647 w 9"/>
                <a:gd name="T5" fmla="*/ 2147483647 h 13"/>
                <a:gd name="T6" fmla="*/ 2147483647 w 9"/>
                <a:gd name="T7" fmla="*/ 2147483647 h 13"/>
                <a:gd name="T8" fmla="*/ 2147483647 w 9"/>
                <a:gd name="T9" fmla="*/ 2147483647 h 13"/>
                <a:gd name="T10" fmla="*/ 2147483647 w 9"/>
                <a:gd name="T11" fmla="*/ 2147483647 h 13"/>
                <a:gd name="T12" fmla="*/ 2147483647 w 9"/>
                <a:gd name="T13" fmla="*/ 2147483647 h 13"/>
                <a:gd name="T14" fmla="*/ 2147483647 w 9"/>
                <a:gd name="T15" fmla="*/ 2147483647 h 13"/>
                <a:gd name="T16" fmla="*/ 2147483647 w 9"/>
                <a:gd name="T17" fmla="*/ 0 h 13"/>
                <a:gd name="T18" fmla="*/ 2147483647 w 9"/>
                <a:gd name="T19" fmla="*/ 2147483647 h 13"/>
                <a:gd name="T20" fmla="*/ 2147483647 w 9"/>
                <a:gd name="T21" fmla="*/ 2147483647 h 13"/>
                <a:gd name="T22" fmla="*/ 2147483647 w 9"/>
                <a:gd name="T23" fmla="*/ 2147483647 h 13"/>
                <a:gd name="T24" fmla="*/ 2147483647 w 9"/>
                <a:gd name="T25" fmla="*/ 2147483647 h 13"/>
                <a:gd name="T26" fmla="*/ 2147483647 w 9"/>
                <a:gd name="T27" fmla="*/ 2147483647 h 13"/>
                <a:gd name="T28" fmla="*/ 2147483647 w 9"/>
                <a:gd name="T29" fmla="*/ 2147483647 h 13"/>
                <a:gd name="T30" fmla="*/ 2147483647 w 9"/>
                <a:gd name="T31" fmla="*/ 2147483647 h 13"/>
                <a:gd name="T32" fmla="*/ 2147483647 w 9"/>
                <a:gd name="T33" fmla="*/ 2147483647 h 13"/>
                <a:gd name="T34" fmla="*/ 2147483647 w 9"/>
                <a:gd name="T35" fmla="*/ 2147483647 h 13"/>
                <a:gd name="T36" fmla="*/ 2147483647 w 9"/>
                <a:gd name="T37" fmla="*/ 2147483647 h 13"/>
                <a:gd name="T38" fmla="*/ 2147483647 w 9"/>
                <a:gd name="T39" fmla="*/ 2147483647 h 13"/>
                <a:gd name="T40" fmla="*/ 2147483647 w 9"/>
                <a:gd name="T41" fmla="*/ 2147483647 h 13"/>
                <a:gd name="T42" fmla="*/ 2147483647 w 9"/>
                <a:gd name="T43" fmla="*/ 2147483647 h 13"/>
                <a:gd name="T44" fmla="*/ 2147483647 w 9"/>
                <a:gd name="T45" fmla="*/ 2147483647 h 13"/>
                <a:gd name="T46" fmla="*/ 2147483647 w 9"/>
                <a:gd name="T47" fmla="*/ 2147483647 h 13"/>
                <a:gd name="T48" fmla="*/ 0 w 9"/>
                <a:gd name="T49" fmla="*/ 2147483647 h 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"/>
                <a:gd name="T76" fmla="*/ 0 h 13"/>
                <a:gd name="T77" fmla="*/ 9 w 9"/>
                <a:gd name="T78" fmla="*/ 13 h 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" h="13">
                  <a:moveTo>
                    <a:pt x="0" y="13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3" y="6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1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61" name="Freeform 4747"/>
            <p:cNvSpPr>
              <a:spLocks/>
            </p:cNvSpPr>
            <p:nvPr/>
          </p:nvSpPr>
          <p:spPr bwMode="auto">
            <a:xfrm>
              <a:off x="9528175" y="5256213"/>
              <a:ext cx="14288" cy="20637"/>
            </a:xfrm>
            <a:custGeom>
              <a:avLst/>
              <a:gdLst>
                <a:gd name="T0" fmla="*/ 0 w 9"/>
                <a:gd name="T1" fmla="*/ 2147483647 h 13"/>
                <a:gd name="T2" fmla="*/ 0 w 9"/>
                <a:gd name="T3" fmla="*/ 2147483647 h 13"/>
                <a:gd name="T4" fmla="*/ 2147483647 w 9"/>
                <a:gd name="T5" fmla="*/ 2147483647 h 13"/>
                <a:gd name="T6" fmla="*/ 2147483647 w 9"/>
                <a:gd name="T7" fmla="*/ 2147483647 h 13"/>
                <a:gd name="T8" fmla="*/ 2147483647 w 9"/>
                <a:gd name="T9" fmla="*/ 2147483647 h 13"/>
                <a:gd name="T10" fmla="*/ 2147483647 w 9"/>
                <a:gd name="T11" fmla="*/ 2147483647 h 13"/>
                <a:gd name="T12" fmla="*/ 2147483647 w 9"/>
                <a:gd name="T13" fmla="*/ 2147483647 h 13"/>
                <a:gd name="T14" fmla="*/ 2147483647 w 9"/>
                <a:gd name="T15" fmla="*/ 2147483647 h 13"/>
                <a:gd name="T16" fmla="*/ 2147483647 w 9"/>
                <a:gd name="T17" fmla="*/ 0 h 13"/>
                <a:gd name="T18" fmla="*/ 2147483647 w 9"/>
                <a:gd name="T19" fmla="*/ 2147483647 h 13"/>
                <a:gd name="T20" fmla="*/ 2147483647 w 9"/>
                <a:gd name="T21" fmla="*/ 2147483647 h 13"/>
                <a:gd name="T22" fmla="*/ 2147483647 w 9"/>
                <a:gd name="T23" fmla="*/ 2147483647 h 13"/>
                <a:gd name="T24" fmla="*/ 2147483647 w 9"/>
                <a:gd name="T25" fmla="*/ 2147483647 h 13"/>
                <a:gd name="T26" fmla="*/ 2147483647 w 9"/>
                <a:gd name="T27" fmla="*/ 2147483647 h 13"/>
                <a:gd name="T28" fmla="*/ 2147483647 w 9"/>
                <a:gd name="T29" fmla="*/ 2147483647 h 13"/>
                <a:gd name="T30" fmla="*/ 2147483647 w 9"/>
                <a:gd name="T31" fmla="*/ 2147483647 h 13"/>
                <a:gd name="T32" fmla="*/ 2147483647 w 9"/>
                <a:gd name="T33" fmla="*/ 2147483647 h 13"/>
                <a:gd name="T34" fmla="*/ 2147483647 w 9"/>
                <a:gd name="T35" fmla="*/ 2147483647 h 13"/>
                <a:gd name="T36" fmla="*/ 2147483647 w 9"/>
                <a:gd name="T37" fmla="*/ 2147483647 h 13"/>
                <a:gd name="T38" fmla="*/ 2147483647 w 9"/>
                <a:gd name="T39" fmla="*/ 2147483647 h 13"/>
                <a:gd name="T40" fmla="*/ 2147483647 w 9"/>
                <a:gd name="T41" fmla="*/ 2147483647 h 13"/>
                <a:gd name="T42" fmla="*/ 2147483647 w 9"/>
                <a:gd name="T43" fmla="*/ 2147483647 h 13"/>
                <a:gd name="T44" fmla="*/ 2147483647 w 9"/>
                <a:gd name="T45" fmla="*/ 2147483647 h 13"/>
                <a:gd name="T46" fmla="*/ 2147483647 w 9"/>
                <a:gd name="T47" fmla="*/ 2147483647 h 13"/>
                <a:gd name="T48" fmla="*/ 0 w 9"/>
                <a:gd name="T49" fmla="*/ 2147483647 h 13"/>
                <a:gd name="T50" fmla="*/ 0 w 9"/>
                <a:gd name="T51" fmla="*/ 2147483647 h 13"/>
                <a:gd name="T52" fmla="*/ 0 w 9"/>
                <a:gd name="T53" fmla="*/ 2147483647 h 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"/>
                <a:gd name="T82" fmla="*/ 0 h 13"/>
                <a:gd name="T83" fmla="*/ 9 w 9"/>
                <a:gd name="T84" fmla="*/ 13 h 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" h="13">
                  <a:moveTo>
                    <a:pt x="0" y="13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3" y="6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1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0" y="13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62" name="Freeform 4748"/>
            <p:cNvSpPr>
              <a:spLocks/>
            </p:cNvSpPr>
            <p:nvPr/>
          </p:nvSpPr>
          <p:spPr bwMode="auto">
            <a:xfrm>
              <a:off x="9536113" y="5287963"/>
              <a:ext cx="6350" cy="20637"/>
            </a:xfrm>
            <a:custGeom>
              <a:avLst/>
              <a:gdLst>
                <a:gd name="T0" fmla="*/ 0 w 4"/>
                <a:gd name="T1" fmla="*/ 2147483647 h 12"/>
                <a:gd name="T2" fmla="*/ 0 w 4"/>
                <a:gd name="T3" fmla="*/ 0 h 12"/>
                <a:gd name="T4" fmla="*/ 2147483647 w 4"/>
                <a:gd name="T5" fmla="*/ 0 h 12"/>
                <a:gd name="T6" fmla="*/ 2147483647 w 4"/>
                <a:gd name="T7" fmla="*/ 2147483647 h 12"/>
                <a:gd name="T8" fmla="*/ 0 w 4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2"/>
                <a:gd name="T17" fmla="*/ 4 w 4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2">
                  <a:moveTo>
                    <a:pt x="0" y="1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63" name="Freeform 4749"/>
            <p:cNvSpPr>
              <a:spLocks/>
            </p:cNvSpPr>
            <p:nvPr/>
          </p:nvSpPr>
          <p:spPr bwMode="auto">
            <a:xfrm>
              <a:off x="9536113" y="5287963"/>
              <a:ext cx="6350" cy="20637"/>
            </a:xfrm>
            <a:custGeom>
              <a:avLst/>
              <a:gdLst>
                <a:gd name="T0" fmla="*/ 0 w 4"/>
                <a:gd name="T1" fmla="*/ 2147483647 h 12"/>
                <a:gd name="T2" fmla="*/ 0 w 4"/>
                <a:gd name="T3" fmla="*/ 0 h 12"/>
                <a:gd name="T4" fmla="*/ 2147483647 w 4"/>
                <a:gd name="T5" fmla="*/ 0 h 12"/>
                <a:gd name="T6" fmla="*/ 2147483647 w 4"/>
                <a:gd name="T7" fmla="*/ 2147483647 h 12"/>
                <a:gd name="T8" fmla="*/ 0 w 4"/>
                <a:gd name="T9" fmla="*/ 2147483647 h 12"/>
                <a:gd name="T10" fmla="*/ 0 w 4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2"/>
                <a:gd name="T20" fmla="*/ 4 w 4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2">
                  <a:moveTo>
                    <a:pt x="0" y="1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0" y="1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64" name="Freeform 4750"/>
            <p:cNvSpPr>
              <a:spLocks/>
            </p:cNvSpPr>
            <p:nvPr/>
          </p:nvSpPr>
          <p:spPr bwMode="auto">
            <a:xfrm>
              <a:off x="9525000" y="5370513"/>
              <a:ext cx="11113" cy="23812"/>
            </a:xfrm>
            <a:custGeom>
              <a:avLst/>
              <a:gdLst>
                <a:gd name="T0" fmla="*/ 0 w 8"/>
                <a:gd name="T1" fmla="*/ 2147483647 h 14"/>
                <a:gd name="T2" fmla="*/ 0 w 8"/>
                <a:gd name="T3" fmla="*/ 2147483647 h 14"/>
                <a:gd name="T4" fmla="*/ 0 w 8"/>
                <a:gd name="T5" fmla="*/ 2147483647 h 14"/>
                <a:gd name="T6" fmla="*/ 2147483647 w 8"/>
                <a:gd name="T7" fmla="*/ 2147483647 h 14"/>
                <a:gd name="T8" fmla="*/ 2147483647 w 8"/>
                <a:gd name="T9" fmla="*/ 2147483647 h 14"/>
                <a:gd name="T10" fmla="*/ 2147483647 w 8"/>
                <a:gd name="T11" fmla="*/ 2147483647 h 14"/>
                <a:gd name="T12" fmla="*/ 2147483647 w 8"/>
                <a:gd name="T13" fmla="*/ 2147483647 h 14"/>
                <a:gd name="T14" fmla="*/ 2147483647 w 8"/>
                <a:gd name="T15" fmla="*/ 2147483647 h 14"/>
                <a:gd name="T16" fmla="*/ 2147483647 w 8"/>
                <a:gd name="T17" fmla="*/ 0 h 14"/>
                <a:gd name="T18" fmla="*/ 2147483647 w 8"/>
                <a:gd name="T19" fmla="*/ 0 h 14"/>
                <a:gd name="T20" fmla="*/ 2147483647 w 8"/>
                <a:gd name="T21" fmla="*/ 2147483647 h 14"/>
                <a:gd name="T22" fmla="*/ 2147483647 w 8"/>
                <a:gd name="T23" fmla="*/ 2147483647 h 14"/>
                <a:gd name="T24" fmla="*/ 2147483647 w 8"/>
                <a:gd name="T25" fmla="*/ 2147483647 h 14"/>
                <a:gd name="T26" fmla="*/ 2147483647 w 8"/>
                <a:gd name="T27" fmla="*/ 2147483647 h 14"/>
                <a:gd name="T28" fmla="*/ 2147483647 w 8"/>
                <a:gd name="T29" fmla="*/ 2147483647 h 14"/>
                <a:gd name="T30" fmla="*/ 2147483647 w 8"/>
                <a:gd name="T31" fmla="*/ 2147483647 h 14"/>
                <a:gd name="T32" fmla="*/ 2147483647 w 8"/>
                <a:gd name="T33" fmla="*/ 2147483647 h 14"/>
                <a:gd name="T34" fmla="*/ 2147483647 w 8"/>
                <a:gd name="T35" fmla="*/ 2147483647 h 14"/>
                <a:gd name="T36" fmla="*/ 2147483647 w 8"/>
                <a:gd name="T37" fmla="*/ 2147483647 h 14"/>
                <a:gd name="T38" fmla="*/ 2147483647 w 8"/>
                <a:gd name="T39" fmla="*/ 2147483647 h 14"/>
                <a:gd name="T40" fmla="*/ 2147483647 w 8"/>
                <a:gd name="T41" fmla="*/ 2147483647 h 14"/>
                <a:gd name="T42" fmla="*/ 2147483647 w 8"/>
                <a:gd name="T43" fmla="*/ 2147483647 h 14"/>
                <a:gd name="T44" fmla="*/ 2147483647 w 8"/>
                <a:gd name="T45" fmla="*/ 2147483647 h 14"/>
                <a:gd name="T46" fmla="*/ 2147483647 w 8"/>
                <a:gd name="T47" fmla="*/ 2147483647 h 14"/>
                <a:gd name="T48" fmla="*/ 2147483647 w 8"/>
                <a:gd name="T49" fmla="*/ 2147483647 h 14"/>
                <a:gd name="T50" fmla="*/ 0 w 8"/>
                <a:gd name="T51" fmla="*/ 2147483647 h 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"/>
                <a:gd name="T79" fmla="*/ 0 h 14"/>
                <a:gd name="T80" fmla="*/ 8 w 8"/>
                <a:gd name="T81" fmla="*/ 14 h 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" h="14">
                  <a:moveTo>
                    <a:pt x="0" y="11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4"/>
                  </a:lnTo>
                  <a:lnTo>
                    <a:pt x="8" y="5"/>
                  </a:lnTo>
                  <a:lnTo>
                    <a:pt x="8" y="7"/>
                  </a:lnTo>
                  <a:lnTo>
                    <a:pt x="8" y="9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65" name="Freeform 4751"/>
            <p:cNvSpPr>
              <a:spLocks/>
            </p:cNvSpPr>
            <p:nvPr/>
          </p:nvSpPr>
          <p:spPr bwMode="auto">
            <a:xfrm>
              <a:off x="9525000" y="5370513"/>
              <a:ext cx="11113" cy="23812"/>
            </a:xfrm>
            <a:custGeom>
              <a:avLst/>
              <a:gdLst>
                <a:gd name="T0" fmla="*/ 0 w 8"/>
                <a:gd name="T1" fmla="*/ 2147483647 h 14"/>
                <a:gd name="T2" fmla="*/ 0 w 8"/>
                <a:gd name="T3" fmla="*/ 2147483647 h 14"/>
                <a:gd name="T4" fmla="*/ 0 w 8"/>
                <a:gd name="T5" fmla="*/ 2147483647 h 14"/>
                <a:gd name="T6" fmla="*/ 2147483647 w 8"/>
                <a:gd name="T7" fmla="*/ 2147483647 h 14"/>
                <a:gd name="T8" fmla="*/ 2147483647 w 8"/>
                <a:gd name="T9" fmla="*/ 2147483647 h 14"/>
                <a:gd name="T10" fmla="*/ 2147483647 w 8"/>
                <a:gd name="T11" fmla="*/ 2147483647 h 14"/>
                <a:gd name="T12" fmla="*/ 2147483647 w 8"/>
                <a:gd name="T13" fmla="*/ 2147483647 h 14"/>
                <a:gd name="T14" fmla="*/ 2147483647 w 8"/>
                <a:gd name="T15" fmla="*/ 2147483647 h 14"/>
                <a:gd name="T16" fmla="*/ 2147483647 w 8"/>
                <a:gd name="T17" fmla="*/ 0 h 14"/>
                <a:gd name="T18" fmla="*/ 2147483647 w 8"/>
                <a:gd name="T19" fmla="*/ 0 h 14"/>
                <a:gd name="T20" fmla="*/ 2147483647 w 8"/>
                <a:gd name="T21" fmla="*/ 2147483647 h 14"/>
                <a:gd name="T22" fmla="*/ 2147483647 w 8"/>
                <a:gd name="T23" fmla="*/ 2147483647 h 14"/>
                <a:gd name="T24" fmla="*/ 2147483647 w 8"/>
                <a:gd name="T25" fmla="*/ 2147483647 h 14"/>
                <a:gd name="T26" fmla="*/ 2147483647 w 8"/>
                <a:gd name="T27" fmla="*/ 2147483647 h 14"/>
                <a:gd name="T28" fmla="*/ 2147483647 w 8"/>
                <a:gd name="T29" fmla="*/ 2147483647 h 14"/>
                <a:gd name="T30" fmla="*/ 2147483647 w 8"/>
                <a:gd name="T31" fmla="*/ 2147483647 h 14"/>
                <a:gd name="T32" fmla="*/ 2147483647 w 8"/>
                <a:gd name="T33" fmla="*/ 2147483647 h 14"/>
                <a:gd name="T34" fmla="*/ 2147483647 w 8"/>
                <a:gd name="T35" fmla="*/ 2147483647 h 14"/>
                <a:gd name="T36" fmla="*/ 2147483647 w 8"/>
                <a:gd name="T37" fmla="*/ 2147483647 h 14"/>
                <a:gd name="T38" fmla="*/ 2147483647 w 8"/>
                <a:gd name="T39" fmla="*/ 2147483647 h 14"/>
                <a:gd name="T40" fmla="*/ 2147483647 w 8"/>
                <a:gd name="T41" fmla="*/ 2147483647 h 14"/>
                <a:gd name="T42" fmla="*/ 2147483647 w 8"/>
                <a:gd name="T43" fmla="*/ 2147483647 h 14"/>
                <a:gd name="T44" fmla="*/ 2147483647 w 8"/>
                <a:gd name="T45" fmla="*/ 2147483647 h 14"/>
                <a:gd name="T46" fmla="*/ 2147483647 w 8"/>
                <a:gd name="T47" fmla="*/ 2147483647 h 14"/>
                <a:gd name="T48" fmla="*/ 2147483647 w 8"/>
                <a:gd name="T49" fmla="*/ 2147483647 h 14"/>
                <a:gd name="T50" fmla="*/ 2147483647 w 8"/>
                <a:gd name="T51" fmla="*/ 2147483647 h 14"/>
                <a:gd name="T52" fmla="*/ 0 w 8"/>
                <a:gd name="T53" fmla="*/ 2147483647 h 14"/>
                <a:gd name="T54" fmla="*/ 0 w 8"/>
                <a:gd name="T55" fmla="*/ 2147483647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"/>
                <a:gd name="T85" fmla="*/ 0 h 14"/>
                <a:gd name="T86" fmla="*/ 8 w 8"/>
                <a:gd name="T87" fmla="*/ 14 h 1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" h="14">
                  <a:moveTo>
                    <a:pt x="0" y="11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4"/>
                  </a:lnTo>
                  <a:lnTo>
                    <a:pt x="8" y="5"/>
                  </a:lnTo>
                  <a:lnTo>
                    <a:pt x="8" y="7"/>
                  </a:lnTo>
                  <a:lnTo>
                    <a:pt x="8" y="9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0" y="11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66" name="Freeform 4752"/>
            <p:cNvSpPr>
              <a:spLocks/>
            </p:cNvSpPr>
            <p:nvPr/>
          </p:nvSpPr>
          <p:spPr bwMode="auto">
            <a:xfrm>
              <a:off x="9498013" y="5411788"/>
              <a:ext cx="0" cy="15875"/>
            </a:xfrm>
            <a:custGeom>
              <a:avLst/>
              <a:gdLst>
                <a:gd name="T0" fmla="*/ 0 w 1"/>
                <a:gd name="T1" fmla="*/ 2147483647 h 10"/>
                <a:gd name="T2" fmla="*/ 0 w 1"/>
                <a:gd name="T3" fmla="*/ 2147483647 h 10"/>
                <a:gd name="T4" fmla="*/ 0 w 1"/>
                <a:gd name="T5" fmla="*/ 2147483647 h 10"/>
                <a:gd name="T6" fmla="*/ 0 w 1"/>
                <a:gd name="T7" fmla="*/ 2147483647 h 10"/>
                <a:gd name="T8" fmla="*/ 0 w 1"/>
                <a:gd name="T9" fmla="*/ 2147483647 h 10"/>
                <a:gd name="T10" fmla="*/ 0 w 1"/>
                <a:gd name="T11" fmla="*/ 2147483647 h 10"/>
                <a:gd name="T12" fmla="*/ 0 w 1"/>
                <a:gd name="T13" fmla="*/ 2147483647 h 10"/>
                <a:gd name="T14" fmla="*/ 0 w 1"/>
                <a:gd name="T15" fmla="*/ 2147483647 h 10"/>
                <a:gd name="T16" fmla="*/ 0 w 1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0"/>
                <a:gd name="T29" fmla="*/ 0 w 1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0">
                  <a:moveTo>
                    <a:pt x="0" y="10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67" name="Freeform 4753"/>
            <p:cNvSpPr>
              <a:spLocks/>
            </p:cNvSpPr>
            <p:nvPr/>
          </p:nvSpPr>
          <p:spPr bwMode="auto">
            <a:xfrm>
              <a:off x="9498013" y="5411788"/>
              <a:ext cx="9525" cy="9525"/>
            </a:xfrm>
            <a:custGeom>
              <a:avLst/>
              <a:gdLst>
                <a:gd name="T0" fmla="*/ 0 w 7"/>
                <a:gd name="T1" fmla="*/ 0 h 6"/>
                <a:gd name="T2" fmla="*/ 2147483647 w 7"/>
                <a:gd name="T3" fmla="*/ 0 h 6"/>
                <a:gd name="T4" fmla="*/ 2147483647 w 7"/>
                <a:gd name="T5" fmla="*/ 0 h 6"/>
                <a:gd name="T6" fmla="*/ 2147483647 w 7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6"/>
                <a:gd name="T14" fmla="*/ 7 w 7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6">
                  <a:moveTo>
                    <a:pt x="0" y="0"/>
                  </a:moveTo>
                  <a:lnTo>
                    <a:pt x="7" y="0"/>
                  </a:lnTo>
                  <a:lnTo>
                    <a:pt x="1" y="6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68" name="Freeform 4754"/>
            <p:cNvSpPr>
              <a:spLocks/>
            </p:cNvSpPr>
            <p:nvPr/>
          </p:nvSpPr>
          <p:spPr bwMode="auto">
            <a:xfrm>
              <a:off x="9453563" y="5427663"/>
              <a:ext cx="26987" cy="26987"/>
            </a:xfrm>
            <a:custGeom>
              <a:avLst/>
              <a:gdLst>
                <a:gd name="T0" fmla="*/ 2147483647 w 17"/>
                <a:gd name="T1" fmla="*/ 2147483647 h 17"/>
                <a:gd name="T2" fmla="*/ 0 w 17"/>
                <a:gd name="T3" fmla="*/ 2147483647 h 17"/>
                <a:gd name="T4" fmla="*/ 2147483647 w 17"/>
                <a:gd name="T5" fmla="*/ 2147483647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2147483647 w 17"/>
                <a:gd name="T13" fmla="*/ 2147483647 h 17"/>
                <a:gd name="T14" fmla="*/ 2147483647 w 17"/>
                <a:gd name="T15" fmla="*/ 2147483647 h 17"/>
                <a:gd name="T16" fmla="*/ 2147483647 w 17"/>
                <a:gd name="T17" fmla="*/ 0 h 17"/>
                <a:gd name="T18" fmla="*/ 2147483647 w 17"/>
                <a:gd name="T19" fmla="*/ 0 h 17"/>
                <a:gd name="T20" fmla="*/ 2147483647 w 17"/>
                <a:gd name="T21" fmla="*/ 2147483647 h 17"/>
                <a:gd name="T22" fmla="*/ 2147483647 w 17"/>
                <a:gd name="T23" fmla="*/ 2147483647 h 17"/>
                <a:gd name="T24" fmla="*/ 2147483647 w 17"/>
                <a:gd name="T25" fmla="*/ 2147483647 h 17"/>
                <a:gd name="T26" fmla="*/ 2147483647 w 17"/>
                <a:gd name="T27" fmla="*/ 2147483647 h 17"/>
                <a:gd name="T28" fmla="*/ 2147483647 w 17"/>
                <a:gd name="T29" fmla="*/ 2147483647 h 17"/>
                <a:gd name="T30" fmla="*/ 2147483647 w 17"/>
                <a:gd name="T31" fmla="*/ 2147483647 h 17"/>
                <a:gd name="T32" fmla="*/ 2147483647 w 17"/>
                <a:gd name="T33" fmla="*/ 2147483647 h 17"/>
                <a:gd name="T34" fmla="*/ 2147483647 w 17"/>
                <a:gd name="T35" fmla="*/ 2147483647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5" y="17"/>
                  </a:moveTo>
                  <a:lnTo>
                    <a:pt x="0" y="10"/>
                  </a:lnTo>
                  <a:lnTo>
                    <a:pt x="1" y="8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3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3" y="3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3"/>
                  </a:lnTo>
                  <a:lnTo>
                    <a:pt x="5" y="15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69" name="Freeform 4755"/>
            <p:cNvSpPr>
              <a:spLocks/>
            </p:cNvSpPr>
            <p:nvPr/>
          </p:nvSpPr>
          <p:spPr bwMode="auto">
            <a:xfrm>
              <a:off x="9453563" y="5427663"/>
              <a:ext cx="26987" cy="26987"/>
            </a:xfrm>
            <a:custGeom>
              <a:avLst/>
              <a:gdLst>
                <a:gd name="T0" fmla="*/ 2147483647 w 17"/>
                <a:gd name="T1" fmla="*/ 2147483647 h 17"/>
                <a:gd name="T2" fmla="*/ 0 w 17"/>
                <a:gd name="T3" fmla="*/ 2147483647 h 17"/>
                <a:gd name="T4" fmla="*/ 0 w 17"/>
                <a:gd name="T5" fmla="*/ 2147483647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2147483647 w 17"/>
                <a:gd name="T13" fmla="*/ 2147483647 h 17"/>
                <a:gd name="T14" fmla="*/ 2147483647 w 17"/>
                <a:gd name="T15" fmla="*/ 2147483647 h 17"/>
                <a:gd name="T16" fmla="*/ 2147483647 w 17"/>
                <a:gd name="T17" fmla="*/ 2147483647 h 17"/>
                <a:gd name="T18" fmla="*/ 2147483647 w 17"/>
                <a:gd name="T19" fmla="*/ 0 h 17"/>
                <a:gd name="T20" fmla="*/ 2147483647 w 17"/>
                <a:gd name="T21" fmla="*/ 0 h 17"/>
                <a:gd name="T22" fmla="*/ 2147483647 w 17"/>
                <a:gd name="T23" fmla="*/ 2147483647 h 17"/>
                <a:gd name="T24" fmla="*/ 2147483647 w 17"/>
                <a:gd name="T25" fmla="*/ 2147483647 h 17"/>
                <a:gd name="T26" fmla="*/ 2147483647 w 17"/>
                <a:gd name="T27" fmla="*/ 2147483647 h 17"/>
                <a:gd name="T28" fmla="*/ 2147483647 w 17"/>
                <a:gd name="T29" fmla="*/ 2147483647 h 17"/>
                <a:gd name="T30" fmla="*/ 2147483647 w 17"/>
                <a:gd name="T31" fmla="*/ 2147483647 h 17"/>
                <a:gd name="T32" fmla="*/ 2147483647 w 17"/>
                <a:gd name="T33" fmla="*/ 2147483647 h 17"/>
                <a:gd name="T34" fmla="*/ 2147483647 w 17"/>
                <a:gd name="T35" fmla="*/ 2147483647 h 17"/>
                <a:gd name="T36" fmla="*/ 2147483647 w 17"/>
                <a:gd name="T37" fmla="*/ 2147483647 h 17"/>
                <a:gd name="T38" fmla="*/ 2147483647 w 17"/>
                <a:gd name="T39" fmla="*/ 2147483647 h 17"/>
                <a:gd name="T40" fmla="*/ 2147483647 w 17"/>
                <a:gd name="T41" fmla="*/ 2147483647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5" y="17"/>
                  </a:moveTo>
                  <a:lnTo>
                    <a:pt x="0" y="10"/>
                  </a:lnTo>
                  <a:lnTo>
                    <a:pt x="1" y="8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3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3" y="3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3"/>
                  </a:lnTo>
                  <a:lnTo>
                    <a:pt x="5" y="15"/>
                  </a:lnTo>
                  <a:lnTo>
                    <a:pt x="5" y="1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70" name="Freeform 4756"/>
            <p:cNvSpPr>
              <a:spLocks/>
            </p:cNvSpPr>
            <p:nvPr/>
          </p:nvSpPr>
          <p:spPr bwMode="auto">
            <a:xfrm>
              <a:off x="10085388" y="5218113"/>
              <a:ext cx="22225" cy="12700"/>
            </a:xfrm>
            <a:custGeom>
              <a:avLst/>
              <a:gdLst>
                <a:gd name="T0" fmla="*/ 2147483647 w 14"/>
                <a:gd name="T1" fmla="*/ 2147483647 h 8"/>
                <a:gd name="T2" fmla="*/ 2147483647 w 14"/>
                <a:gd name="T3" fmla="*/ 2147483647 h 8"/>
                <a:gd name="T4" fmla="*/ 2147483647 w 14"/>
                <a:gd name="T5" fmla="*/ 2147483647 h 8"/>
                <a:gd name="T6" fmla="*/ 2147483647 w 14"/>
                <a:gd name="T7" fmla="*/ 2147483647 h 8"/>
                <a:gd name="T8" fmla="*/ 2147483647 w 14"/>
                <a:gd name="T9" fmla="*/ 2147483647 h 8"/>
                <a:gd name="T10" fmla="*/ 2147483647 w 14"/>
                <a:gd name="T11" fmla="*/ 2147483647 h 8"/>
                <a:gd name="T12" fmla="*/ 2147483647 w 14"/>
                <a:gd name="T13" fmla="*/ 2147483647 h 8"/>
                <a:gd name="T14" fmla="*/ 0 w 14"/>
                <a:gd name="T15" fmla="*/ 0 h 8"/>
                <a:gd name="T16" fmla="*/ 0 w 14"/>
                <a:gd name="T17" fmla="*/ 0 h 8"/>
                <a:gd name="T18" fmla="*/ 2147483647 w 14"/>
                <a:gd name="T19" fmla="*/ 0 h 8"/>
                <a:gd name="T20" fmla="*/ 2147483647 w 14"/>
                <a:gd name="T21" fmla="*/ 2147483647 h 8"/>
                <a:gd name="T22" fmla="*/ 2147483647 w 14"/>
                <a:gd name="T23" fmla="*/ 2147483647 h 8"/>
                <a:gd name="T24" fmla="*/ 2147483647 w 14"/>
                <a:gd name="T25" fmla="*/ 2147483647 h 8"/>
                <a:gd name="T26" fmla="*/ 2147483647 w 14"/>
                <a:gd name="T27" fmla="*/ 2147483647 h 8"/>
                <a:gd name="T28" fmla="*/ 2147483647 w 14"/>
                <a:gd name="T29" fmla="*/ 2147483647 h 8"/>
                <a:gd name="T30" fmla="*/ 2147483647 w 14"/>
                <a:gd name="T31" fmla="*/ 2147483647 h 8"/>
                <a:gd name="T32" fmla="*/ 2147483647 w 14"/>
                <a:gd name="T33" fmla="*/ 2147483647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8"/>
                <a:gd name="T53" fmla="*/ 14 w 14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8">
                  <a:moveTo>
                    <a:pt x="14" y="8"/>
                  </a:moveTo>
                  <a:lnTo>
                    <a:pt x="12" y="8"/>
                  </a:lnTo>
                  <a:lnTo>
                    <a:pt x="10" y="8"/>
                  </a:lnTo>
                  <a:lnTo>
                    <a:pt x="7" y="7"/>
                  </a:lnTo>
                  <a:lnTo>
                    <a:pt x="5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71" name="Freeform 4757"/>
            <p:cNvSpPr>
              <a:spLocks/>
            </p:cNvSpPr>
            <p:nvPr/>
          </p:nvSpPr>
          <p:spPr bwMode="auto">
            <a:xfrm>
              <a:off x="10085388" y="5218113"/>
              <a:ext cx="22225" cy="12700"/>
            </a:xfrm>
            <a:custGeom>
              <a:avLst/>
              <a:gdLst>
                <a:gd name="T0" fmla="*/ 2147483647 w 14"/>
                <a:gd name="T1" fmla="*/ 2147483647 h 8"/>
                <a:gd name="T2" fmla="*/ 2147483647 w 14"/>
                <a:gd name="T3" fmla="*/ 2147483647 h 8"/>
                <a:gd name="T4" fmla="*/ 2147483647 w 14"/>
                <a:gd name="T5" fmla="*/ 2147483647 h 8"/>
                <a:gd name="T6" fmla="*/ 2147483647 w 14"/>
                <a:gd name="T7" fmla="*/ 2147483647 h 8"/>
                <a:gd name="T8" fmla="*/ 2147483647 w 14"/>
                <a:gd name="T9" fmla="*/ 2147483647 h 8"/>
                <a:gd name="T10" fmla="*/ 2147483647 w 14"/>
                <a:gd name="T11" fmla="*/ 2147483647 h 8"/>
                <a:gd name="T12" fmla="*/ 2147483647 w 14"/>
                <a:gd name="T13" fmla="*/ 2147483647 h 8"/>
                <a:gd name="T14" fmla="*/ 0 w 14"/>
                <a:gd name="T15" fmla="*/ 0 h 8"/>
                <a:gd name="T16" fmla="*/ 0 w 14"/>
                <a:gd name="T17" fmla="*/ 0 h 8"/>
                <a:gd name="T18" fmla="*/ 2147483647 w 14"/>
                <a:gd name="T19" fmla="*/ 0 h 8"/>
                <a:gd name="T20" fmla="*/ 2147483647 w 14"/>
                <a:gd name="T21" fmla="*/ 2147483647 h 8"/>
                <a:gd name="T22" fmla="*/ 2147483647 w 14"/>
                <a:gd name="T23" fmla="*/ 2147483647 h 8"/>
                <a:gd name="T24" fmla="*/ 2147483647 w 14"/>
                <a:gd name="T25" fmla="*/ 2147483647 h 8"/>
                <a:gd name="T26" fmla="*/ 2147483647 w 14"/>
                <a:gd name="T27" fmla="*/ 2147483647 h 8"/>
                <a:gd name="T28" fmla="*/ 2147483647 w 14"/>
                <a:gd name="T29" fmla="*/ 2147483647 h 8"/>
                <a:gd name="T30" fmla="*/ 2147483647 w 14"/>
                <a:gd name="T31" fmla="*/ 2147483647 h 8"/>
                <a:gd name="T32" fmla="*/ 2147483647 w 14"/>
                <a:gd name="T33" fmla="*/ 2147483647 h 8"/>
                <a:gd name="T34" fmla="*/ 2147483647 w 14"/>
                <a:gd name="T35" fmla="*/ 2147483647 h 8"/>
                <a:gd name="T36" fmla="*/ 2147483647 w 14"/>
                <a:gd name="T37" fmla="*/ 2147483647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8"/>
                <a:gd name="T59" fmla="*/ 14 w 14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8">
                  <a:moveTo>
                    <a:pt x="14" y="8"/>
                  </a:moveTo>
                  <a:lnTo>
                    <a:pt x="12" y="8"/>
                  </a:lnTo>
                  <a:lnTo>
                    <a:pt x="10" y="8"/>
                  </a:lnTo>
                  <a:lnTo>
                    <a:pt x="7" y="7"/>
                  </a:lnTo>
                  <a:lnTo>
                    <a:pt x="5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8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72" name="Freeform 4758"/>
            <p:cNvSpPr>
              <a:spLocks/>
            </p:cNvSpPr>
            <p:nvPr/>
          </p:nvSpPr>
          <p:spPr bwMode="auto">
            <a:xfrm>
              <a:off x="9428163" y="5461000"/>
              <a:ext cx="6350" cy="14288"/>
            </a:xfrm>
            <a:custGeom>
              <a:avLst/>
              <a:gdLst>
                <a:gd name="T0" fmla="*/ 2147483647 w 4"/>
                <a:gd name="T1" fmla="*/ 0 h 8"/>
                <a:gd name="T2" fmla="*/ 2147483647 w 4"/>
                <a:gd name="T3" fmla="*/ 0 h 8"/>
                <a:gd name="T4" fmla="*/ 2147483647 w 4"/>
                <a:gd name="T5" fmla="*/ 2147483647 h 8"/>
                <a:gd name="T6" fmla="*/ 2147483647 w 4"/>
                <a:gd name="T7" fmla="*/ 2147483647 h 8"/>
                <a:gd name="T8" fmla="*/ 2147483647 w 4"/>
                <a:gd name="T9" fmla="*/ 2147483647 h 8"/>
                <a:gd name="T10" fmla="*/ 2147483647 w 4"/>
                <a:gd name="T11" fmla="*/ 2147483647 h 8"/>
                <a:gd name="T12" fmla="*/ 2147483647 w 4"/>
                <a:gd name="T13" fmla="*/ 2147483647 h 8"/>
                <a:gd name="T14" fmla="*/ 2147483647 w 4"/>
                <a:gd name="T15" fmla="*/ 2147483647 h 8"/>
                <a:gd name="T16" fmla="*/ 2147483647 w 4"/>
                <a:gd name="T17" fmla="*/ 2147483647 h 8"/>
                <a:gd name="T18" fmla="*/ 0 w 4"/>
                <a:gd name="T19" fmla="*/ 2147483647 h 8"/>
                <a:gd name="T20" fmla="*/ 0 w 4"/>
                <a:gd name="T21" fmla="*/ 2147483647 h 8"/>
                <a:gd name="T22" fmla="*/ 0 w 4"/>
                <a:gd name="T23" fmla="*/ 2147483647 h 8"/>
                <a:gd name="T24" fmla="*/ 0 w 4"/>
                <a:gd name="T25" fmla="*/ 2147483647 h 8"/>
                <a:gd name="T26" fmla="*/ 0 w 4"/>
                <a:gd name="T27" fmla="*/ 2147483647 h 8"/>
                <a:gd name="T28" fmla="*/ 2147483647 w 4"/>
                <a:gd name="T29" fmla="*/ 2147483647 h 8"/>
                <a:gd name="T30" fmla="*/ 2147483647 w 4"/>
                <a:gd name="T31" fmla="*/ 0 h 8"/>
                <a:gd name="T32" fmla="*/ 2147483647 w 4"/>
                <a:gd name="T33" fmla="*/ 0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8"/>
                <a:gd name="T53" fmla="*/ 4 w 4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8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7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73" name="Freeform 4759"/>
            <p:cNvSpPr>
              <a:spLocks/>
            </p:cNvSpPr>
            <p:nvPr/>
          </p:nvSpPr>
          <p:spPr bwMode="auto">
            <a:xfrm>
              <a:off x="9428163" y="5461000"/>
              <a:ext cx="6350" cy="14288"/>
            </a:xfrm>
            <a:custGeom>
              <a:avLst/>
              <a:gdLst>
                <a:gd name="T0" fmla="*/ 2147483647 w 4"/>
                <a:gd name="T1" fmla="*/ 0 h 8"/>
                <a:gd name="T2" fmla="*/ 2147483647 w 4"/>
                <a:gd name="T3" fmla="*/ 0 h 8"/>
                <a:gd name="T4" fmla="*/ 2147483647 w 4"/>
                <a:gd name="T5" fmla="*/ 2147483647 h 8"/>
                <a:gd name="T6" fmla="*/ 2147483647 w 4"/>
                <a:gd name="T7" fmla="*/ 2147483647 h 8"/>
                <a:gd name="T8" fmla="*/ 2147483647 w 4"/>
                <a:gd name="T9" fmla="*/ 2147483647 h 8"/>
                <a:gd name="T10" fmla="*/ 2147483647 w 4"/>
                <a:gd name="T11" fmla="*/ 2147483647 h 8"/>
                <a:gd name="T12" fmla="*/ 2147483647 w 4"/>
                <a:gd name="T13" fmla="*/ 2147483647 h 8"/>
                <a:gd name="T14" fmla="*/ 2147483647 w 4"/>
                <a:gd name="T15" fmla="*/ 2147483647 h 8"/>
                <a:gd name="T16" fmla="*/ 2147483647 w 4"/>
                <a:gd name="T17" fmla="*/ 2147483647 h 8"/>
                <a:gd name="T18" fmla="*/ 0 w 4"/>
                <a:gd name="T19" fmla="*/ 2147483647 h 8"/>
                <a:gd name="T20" fmla="*/ 0 w 4"/>
                <a:gd name="T21" fmla="*/ 2147483647 h 8"/>
                <a:gd name="T22" fmla="*/ 0 w 4"/>
                <a:gd name="T23" fmla="*/ 2147483647 h 8"/>
                <a:gd name="T24" fmla="*/ 0 w 4"/>
                <a:gd name="T25" fmla="*/ 2147483647 h 8"/>
                <a:gd name="T26" fmla="*/ 0 w 4"/>
                <a:gd name="T27" fmla="*/ 2147483647 h 8"/>
                <a:gd name="T28" fmla="*/ 2147483647 w 4"/>
                <a:gd name="T29" fmla="*/ 2147483647 h 8"/>
                <a:gd name="T30" fmla="*/ 2147483647 w 4"/>
                <a:gd name="T31" fmla="*/ 0 h 8"/>
                <a:gd name="T32" fmla="*/ 2147483647 w 4"/>
                <a:gd name="T33" fmla="*/ 0 h 8"/>
                <a:gd name="T34" fmla="*/ 2147483647 w 4"/>
                <a:gd name="T35" fmla="*/ 0 h 8"/>
                <a:gd name="T36" fmla="*/ 2147483647 w 4"/>
                <a:gd name="T37" fmla="*/ 0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"/>
                <a:gd name="T58" fmla="*/ 0 h 8"/>
                <a:gd name="T59" fmla="*/ 4 w 4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" h="8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7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74" name="Freeform 4760"/>
            <p:cNvSpPr>
              <a:spLocks/>
            </p:cNvSpPr>
            <p:nvPr/>
          </p:nvSpPr>
          <p:spPr bwMode="auto">
            <a:xfrm>
              <a:off x="9205913" y="4973638"/>
              <a:ext cx="20637" cy="6350"/>
            </a:xfrm>
            <a:custGeom>
              <a:avLst/>
              <a:gdLst>
                <a:gd name="T0" fmla="*/ 0 w 13"/>
                <a:gd name="T1" fmla="*/ 0 h 5"/>
                <a:gd name="T2" fmla="*/ 2147483647 w 13"/>
                <a:gd name="T3" fmla="*/ 2147483647 h 5"/>
                <a:gd name="T4" fmla="*/ 2147483647 w 13"/>
                <a:gd name="T5" fmla="*/ 2147483647 h 5"/>
                <a:gd name="T6" fmla="*/ 2147483647 w 13"/>
                <a:gd name="T7" fmla="*/ 2147483647 h 5"/>
                <a:gd name="T8" fmla="*/ 2147483647 w 13"/>
                <a:gd name="T9" fmla="*/ 2147483647 h 5"/>
                <a:gd name="T10" fmla="*/ 2147483647 w 13"/>
                <a:gd name="T11" fmla="*/ 2147483647 h 5"/>
                <a:gd name="T12" fmla="*/ 2147483647 w 13"/>
                <a:gd name="T13" fmla="*/ 2147483647 h 5"/>
                <a:gd name="T14" fmla="*/ 2147483647 w 13"/>
                <a:gd name="T15" fmla="*/ 2147483647 h 5"/>
                <a:gd name="T16" fmla="*/ 2147483647 w 13"/>
                <a:gd name="T17" fmla="*/ 2147483647 h 5"/>
                <a:gd name="T18" fmla="*/ 2147483647 w 13"/>
                <a:gd name="T19" fmla="*/ 2147483647 h 5"/>
                <a:gd name="T20" fmla="*/ 2147483647 w 13"/>
                <a:gd name="T21" fmla="*/ 2147483647 h 5"/>
                <a:gd name="T22" fmla="*/ 2147483647 w 13"/>
                <a:gd name="T23" fmla="*/ 2147483647 h 5"/>
                <a:gd name="T24" fmla="*/ 2147483647 w 13"/>
                <a:gd name="T25" fmla="*/ 2147483647 h 5"/>
                <a:gd name="T26" fmla="*/ 2147483647 w 13"/>
                <a:gd name="T27" fmla="*/ 2147483647 h 5"/>
                <a:gd name="T28" fmla="*/ 2147483647 w 13"/>
                <a:gd name="T29" fmla="*/ 2147483647 h 5"/>
                <a:gd name="T30" fmla="*/ 2147483647 w 13"/>
                <a:gd name="T31" fmla="*/ 2147483647 h 5"/>
                <a:gd name="T32" fmla="*/ 0 w 13"/>
                <a:gd name="T33" fmla="*/ 0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5"/>
                <a:gd name="T53" fmla="*/ 13 w 13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5">
                  <a:moveTo>
                    <a:pt x="0" y="0"/>
                  </a:moveTo>
                  <a:lnTo>
                    <a:pt x="1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75" name="Freeform 4761"/>
            <p:cNvSpPr>
              <a:spLocks/>
            </p:cNvSpPr>
            <p:nvPr/>
          </p:nvSpPr>
          <p:spPr bwMode="auto">
            <a:xfrm>
              <a:off x="9205913" y="4973638"/>
              <a:ext cx="20637" cy="6350"/>
            </a:xfrm>
            <a:custGeom>
              <a:avLst/>
              <a:gdLst>
                <a:gd name="T0" fmla="*/ 0 w 13"/>
                <a:gd name="T1" fmla="*/ 0 h 5"/>
                <a:gd name="T2" fmla="*/ 2147483647 w 13"/>
                <a:gd name="T3" fmla="*/ 2147483647 h 5"/>
                <a:gd name="T4" fmla="*/ 2147483647 w 13"/>
                <a:gd name="T5" fmla="*/ 2147483647 h 5"/>
                <a:gd name="T6" fmla="*/ 2147483647 w 13"/>
                <a:gd name="T7" fmla="*/ 2147483647 h 5"/>
                <a:gd name="T8" fmla="*/ 2147483647 w 13"/>
                <a:gd name="T9" fmla="*/ 2147483647 h 5"/>
                <a:gd name="T10" fmla="*/ 2147483647 w 13"/>
                <a:gd name="T11" fmla="*/ 2147483647 h 5"/>
                <a:gd name="T12" fmla="*/ 2147483647 w 13"/>
                <a:gd name="T13" fmla="*/ 2147483647 h 5"/>
                <a:gd name="T14" fmla="*/ 2147483647 w 13"/>
                <a:gd name="T15" fmla="*/ 2147483647 h 5"/>
                <a:gd name="T16" fmla="*/ 2147483647 w 13"/>
                <a:gd name="T17" fmla="*/ 2147483647 h 5"/>
                <a:gd name="T18" fmla="*/ 2147483647 w 13"/>
                <a:gd name="T19" fmla="*/ 2147483647 h 5"/>
                <a:gd name="T20" fmla="*/ 2147483647 w 13"/>
                <a:gd name="T21" fmla="*/ 2147483647 h 5"/>
                <a:gd name="T22" fmla="*/ 2147483647 w 13"/>
                <a:gd name="T23" fmla="*/ 2147483647 h 5"/>
                <a:gd name="T24" fmla="*/ 2147483647 w 13"/>
                <a:gd name="T25" fmla="*/ 2147483647 h 5"/>
                <a:gd name="T26" fmla="*/ 2147483647 w 13"/>
                <a:gd name="T27" fmla="*/ 2147483647 h 5"/>
                <a:gd name="T28" fmla="*/ 2147483647 w 13"/>
                <a:gd name="T29" fmla="*/ 2147483647 h 5"/>
                <a:gd name="T30" fmla="*/ 2147483647 w 13"/>
                <a:gd name="T31" fmla="*/ 2147483647 h 5"/>
                <a:gd name="T32" fmla="*/ 0 w 13"/>
                <a:gd name="T33" fmla="*/ 0 h 5"/>
                <a:gd name="T34" fmla="*/ 0 w 13"/>
                <a:gd name="T35" fmla="*/ 0 h 5"/>
                <a:gd name="T36" fmla="*/ 0 w 13"/>
                <a:gd name="T37" fmla="*/ 0 h 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"/>
                <a:gd name="T58" fmla="*/ 0 h 5"/>
                <a:gd name="T59" fmla="*/ 13 w 13"/>
                <a:gd name="T60" fmla="*/ 5 h 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" h="5">
                  <a:moveTo>
                    <a:pt x="0" y="0"/>
                  </a:moveTo>
                  <a:lnTo>
                    <a:pt x="1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76" name="Freeform 4762"/>
            <p:cNvSpPr>
              <a:spLocks/>
            </p:cNvSpPr>
            <p:nvPr/>
          </p:nvSpPr>
          <p:spPr bwMode="auto">
            <a:xfrm>
              <a:off x="9209088" y="6057900"/>
              <a:ext cx="12700" cy="22225"/>
            </a:xfrm>
            <a:custGeom>
              <a:avLst/>
              <a:gdLst>
                <a:gd name="T0" fmla="*/ 2147483647 w 7"/>
                <a:gd name="T1" fmla="*/ 0 h 14"/>
                <a:gd name="T2" fmla="*/ 2147483647 w 7"/>
                <a:gd name="T3" fmla="*/ 2147483647 h 14"/>
                <a:gd name="T4" fmla="*/ 2147483647 w 7"/>
                <a:gd name="T5" fmla="*/ 2147483647 h 14"/>
                <a:gd name="T6" fmla="*/ 2147483647 w 7"/>
                <a:gd name="T7" fmla="*/ 2147483647 h 14"/>
                <a:gd name="T8" fmla="*/ 2147483647 w 7"/>
                <a:gd name="T9" fmla="*/ 2147483647 h 14"/>
                <a:gd name="T10" fmla="*/ 2147483647 w 7"/>
                <a:gd name="T11" fmla="*/ 2147483647 h 14"/>
                <a:gd name="T12" fmla="*/ 2147483647 w 7"/>
                <a:gd name="T13" fmla="*/ 2147483647 h 14"/>
                <a:gd name="T14" fmla="*/ 2147483647 w 7"/>
                <a:gd name="T15" fmla="*/ 2147483647 h 14"/>
                <a:gd name="T16" fmla="*/ 0 w 7"/>
                <a:gd name="T17" fmla="*/ 2147483647 h 14"/>
                <a:gd name="T18" fmla="*/ 2147483647 w 7"/>
                <a:gd name="T19" fmla="*/ 2147483647 h 14"/>
                <a:gd name="T20" fmla="*/ 2147483647 w 7"/>
                <a:gd name="T21" fmla="*/ 2147483647 h 14"/>
                <a:gd name="T22" fmla="*/ 2147483647 w 7"/>
                <a:gd name="T23" fmla="*/ 2147483647 h 14"/>
                <a:gd name="T24" fmla="*/ 2147483647 w 7"/>
                <a:gd name="T25" fmla="*/ 2147483647 h 14"/>
                <a:gd name="T26" fmla="*/ 2147483647 w 7"/>
                <a:gd name="T27" fmla="*/ 2147483647 h 14"/>
                <a:gd name="T28" fmla="*/ 2147483647 w 7"/>
                <a:gd name="T29" fmla="*/ 2147483647 h 14"/>
                <a:gd name="T30" fmla="*/ 2147483647 w 7"/>
                <a:gd name="T31" fmla="*/ 2147483647 h 14"/>
                <a:gd name="T32" fmla="*/ 2147483647 w 7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14"/>
                <a:gd name="T53" fmla="*/ 7 w 7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14">
                  <a:moveTo>
                    <a:pt x="7" y="0"/>
                  </a:moveTo>
                  <a:lnTo>
                    <a:pt x="5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3" y="9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77" name="Freeform 4763"/>
            <p:cNvSpPr>
              <a:spLocks/>
            </p:cNvSpPr>
            <p:nvPr/>
          </p:nvSpPr>
          <p:spPr bwMode="auto">
            <a:xfrm>
              <a:off x="9209088" y="6057900"/>
              <a:ext cx="12700" cy="22225"/>
            </a:xfrm>
            <a:custGeom>
              <a:avLst/>
              <a:gdLst>
                <a:gd name="T0" fmla="*/ 2147483647 w 7"/>
                <a:gd name="T1" fmla="*/ 0 h 14"/>
                <a:gd name="T2" fmla="*/ 2147483647 w 7"/>
                <a:gd name="T3" fmla="*/ 2147483647 h 14"/>
                <a:gd name="T4" fmla="*/ 2147483647 w 7"/>
                <a:gd name="T5" fmla="*/ 2147483647 h 14"/>
                <a:gd name="T6" fmla="*/ 2147483647 w 7"/>
                <a:gd name="T7" fmla="*/ 2147483647 h 14"/>
                <a:gd name="T8" fmla="*/ 2147483647 w 7"/>
                <a:gd name="T9" fmla="*/ 2147483647 h 14"/>
                <a:gd name="T10" fmla="*/ 2147483647 w 7"/>
                <a:gd name="T11" fmla="*/ 2147483647 h 14"/>
                <a:gd name="T12" fmla="*/ 2147483647 w 7"/>
                <a:gd name="T13" fmla="*/ 2147483647 h 14"/>
                <a:gd name="T14" fmla="*/ 2147483647 w 7"/>
                <a:gd name="T15" fmla="*/ 2147483647 h 14"/>
                <a:gd name="T16" fmla="*/ 0 w 7"/>
                <a:gd name="T17" fmla="*/ 2147483647 h 14"/>
                <a:gd name="T18" fmla="*/ 2147483647 w 7"/>
                <a:gd name="T19" fmla="*/ 2147483647 h 14"/>
                <a:gd name="T20" fmla="*/ 2147483647 w 7"/>
                <a:gd name="T21" fmla="*/ 2147483647 h 14"/>
                <a:gd name="T22" fmla="*/ 2147483647 w 7"/>
                <a:gd name="T23" fmla="*/ 2147483647 h 14"/>
                <a:gd name="T24" fmla="*/ 2147483647 w 7"/>
                <a:gd name="T25" fmla="*/ 2147483647 h 14"/>
                <a:gd name="T26" fmla="*/ 2147483647 w 7"/>
                <a:gd name="T27" fmla="*/ 2147483647 h 14"/>
                <a:gd name="T28" fmla="*/ 2147483647 w 7"/>
                <a:gd name="T29" fmla="*/ 2147483647 h 14"/>
                <a:gd name="T30" fmla="*/ 2147483647 w 7"/>
                <a:gd name="T31" fmla="*/ 2147483647 h 14"/>
                <a:gd name="T32" fmla="*/ 2147483647 w 7"/>
                <a:gd name="T33" fmla="*/ 0 h 14"/>
                <a:gd name="T34" fmla="*/ 2147483647 w 7"/>
                <a:gd name="T35" fmla="*/ 0 h 14"/>
                <a:gd name="T36" fmla="*/ 2147483647 w 7"/>
                <a:gd name="T37" fmla="*/ 0 h 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14"/>
                <a:gd name="T59" fmla="*/ 7 w 7"/>
                <a:gd name="T60" fmla="*/ 14 h 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14">
                  <a:moveTo>
                    <a:pt x="7" y="0"/>
                  </a:moveTo>
                  <a:lnTo>
                    <a:pt x="5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3" y="9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78" name="Freeform 4764"/>
            <p:cNvSpPr>
              <a:spLocks/>
            </p:cNvSpPr>
            <p:nvPr/>
          </p:nvSpPr>
          <p:spPr bwMode="auto">
            <a:xfrm>
              <a:off x="9232900" y="5992813"/>
              <a:ext cx="12700" cy="19050"/>
            </a:xfrm>
            <a:custGeom>
              <a:avLst/>
              <a:gdLst>
                <a:gd name="T0" fmla="*/ 2147483647 w 8"/>
                <a:gd name="T1" fmla="*/ 2147483647 h 13"/>
                <a:gd name="T2" fmla="*/ 0 w 8"/>
                <a:gd name="T3" fmla="*/ 2147483647 h 13"/>
                <a:gd name="T4" fmla="*/ 0 w 8"/>
                <a:gd name="T5" fmla="*/ 2147483647 h 13"/>
                <a:gd name="T6" fmla="*/ 2147483647 w 8"/>
                <a:gd name="T7" fmla="*/ 2147483647 h 13"/>
                <a:gd name="T8" fmla="*/ 2147483647 w 8"/>
                <a:gd name="T9" fmla="*/ 2147483647 h 13"/>
                <a:gd name="T10" fmla="*/ 2147483647 w 8"/>
                <a:gd name="T11" fmla="*/ 2147483647 h 13"/>
                <a:gd name="T12" fmla="*/ 2147483647 w 8"/>
                <a:gd name="T13" fmla="*/ 2147483647 h 13"/>
                <a:gd name="T14" fmla="*/ 2147483647 w 8"/>
                <a:gd name="T15" fmla="*/ 0 h 13"/>
                <a:gd name="T16" fmla="*/ 2147483647 w 8"/>
                <a:gd name="T17" fmla="*/ 0 h 13"/>
                <a:gd name="T18" fmla="*/ 2147483647 w 8"/>
                <a:gd name="T19" fmla="*/ 0 h 13"/>
                <a:gd name="T20" fmla="*/ 2147483647 w 8"/>
                <a:gd name="T21" fmla="*/ 2147483647 h 13"/>
                <a:gd name="T22" fmla="*/ 2147483647 w 8"/>
                <a:gd name="T23" fmla="*/ 2147483647 h 13"/>
                <a:gd name="T24" fmla="*/ 2147483647 w 8"/>
                <a:gd name="T25" fmla="*/ 2147483647 h 13"/>
                <a:gd name="T26" fmla="*/ 2147483647 w 8"/>
                <a:gd name="T27" fmla="*/ 2147483647 h 13"/>
                <a:gd name="T28" fmla="*/ 2147483647 w 8"/>
                <a:gd name="T29" fmla="*/ 2147483647 h 13"/>
                <a:gd name="T30" fmla="*/ 2147483647 w 8"/>
                <a:gd name="T31" fmla="*/ 2147483647 h 13"/>
                <a:gd name="T32" fmla="*/ 2147483647 w 8"/>
                <a:gd name="T33" fmla="*/ 2147483647 h 13"/>
                <a:gd name="T34" fmla="*/ 2147483647 w 8"/>
                <a:gd name="T35" fmla="*/ 2147483647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13"/>
                <a:gd name="T56" fmla="*/ 8 w 8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13">
                  <a:moveTo>
                    <a:pt x="3" y="13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79" name="Freeform 4765"/>
            <p:cNvSpPr>
              <a:spLocks/>
            </p:cNvSpPr>
            <p:nvPr/>
          </p:nvSpPr>
          <p:spPr bwMode="auto">
            <a:xfrm>
              <a:off x="9232900" y="5992813"/>
              <a:ext cx="12700" cy="19050"/>
            </a:xfrm>
            <a:custGeom>
              <a:avLst/>
              <a:gdLst>
                <a:gd name="T0" fmla="*/ 2147483647 w 8"/>
                <a:gd name="T1" fmla="*/ 2147483647 h 13"/>
                <a:gd name="T2" fmla="*/ 0 w 8"/>
                <a:gd name="T3" fmla="*/ 2147483647 h 13"/>
                <a:gd name="T4" fmla="*/ 0 w 8"/>
                <a:gd name="T5" fmla="*/ 2147483647 h 13"/>
                <a:gd name="T6" fmla="*/ 0 w 8"/>
                <a:gd name="T7" fmla="*/ 2147483647 h 13"/>
                <a:gd name="T8" fmla="*/ 2147483647 w 8"/>
                <a:gd name="T9" fmla="*/ 2147483647 h 13"/>
                <a:gd name="T10" fmla="*/ 2147483647 w 8"/>
                <a:gd name="T11" fmla="*/ 2147483647 h 13"/>
                <a:gd name="T12" fmla="*/ 2147483647 w 8"/>
                <a:gd name="T13" fmla="*/ 2147483647 h 13"/>
                <a:gd name="T14" fmla="*/ 2147483647 w 8"/>
                <a:gd name="T15" fmla="*/ 2147483647 h 13"/>
                <a:gd name="T16" fmla="*/ 2147483647 w 8"/>
                <a:gd name="T17" fmla="*/ 0 h 13"/>
                <a:gd name="T18" fmla="*/ 2147483647 w 8"/>
                <a:gd name="T19" fmla="*/ 0 h 13"/>
                <a:gd name="T20" fmla="*/ 2147483647 w 8"/>
                <a:gd name="T21" fmla="*/ 0 h 13"/>
                <a:gd name="T22" fmla="*/ 2147483647 w 8"/>
                <a:gd name="T23" fmla="*/ 2147483647 h 13"/>
                <a:gd name="T24" fmla="*/ 2147483647 w 8"/>
                <a:gd name="T25" fmla="*/ 2147483647 h 13"/>
                <a:gd name="T26" fmla="*/ 2147483647 w 8"/>
                <a:gd name="T27" fmla="*/ 2147483647 h 13"/>
                <a:gd name="T28" fmla="*/ 2147483647 w 8"/>
                <a:gd name="T29" fmla="*/ 2147483647 h 13"/>
                <a:gd name="T30" fmla="*/ 2147483647 w 8"/>
                <a:gd name="T31" fmla="*/ 2147483647 h 13"/>
                <a:gd name="T32" fmla="*/ 2147483647 w 8"/>
                <a:gd name="T33" fmla="*/ 2147483647 h 13"/>
                <a:gd name="T34" fmla="*/ 2147483647 w 8"/>
                <a:gd name="T35" fmla="*/ 2147483647 h 13"/>
                <a:gd name="T36" fmla="*/ 2147483647 w 8"/>
                <a:gd name="T37" fmla="*/ 2147483647 h 13"/>
                <a:gd name="T38" fmla="*/ 2147483647 w 8"/>
                <a:gd name="T39" fmla="*/ 2147483647 h 13"/>
                <a:gd name="T40" fmla="*/ 2147483647 w 8"/>
                <a:gd name="T41" fmla="*/ 2147483647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"/>
                <a:gd name="T64" fmla="*/ 0 h 13"/>
                <a:gd name="T65" fmla="*/ 8 w 8"/>
                <a:gd name="T66" fmla="*/ 13 h 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" h="13">
                  <a:moveTo>
                    <a:pt x="3" y="13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3" y="13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80" name="Freeform 4766"/>
            <p:cNvSpPr>
              <a:spLocks/>
            </p:cNvSpPr>
            <p:nvPr/>
          </p:nvSpPr>
          <p:spPr bwMode="auto">
            <a:xfrm>
              <a:off x="9101138" y="5829300"/>
              <a:ext cx="4762" cy="11113"/>
            </a:xfrm>
            <a:custGeom>
              <a:avLst/>
              <a:gdLst>
                <a:gd name="T0" fmla="*/ 0 w 3"/>
                <a:gd name="T1" fmla="*/ 2147483647 h 7"/>
                <a:gd name="T2" fmla="*/ 0 w 3"/>
                <a:gd name="T3" fmla="*/ 0 h 7"/>
                <a:gd name="T4" fmla="*/ 2147483647 w 3"/>
                <a:gd name="T5" fmla="*/ 2147483647 h 7"/>
                <a:gd name="T6" fmla="*/ 0 w 3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7"/>
                <a:gd name="T14" fmla="*/ 3 w 3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7">
                  <a:moveTo>
                    <a:pt x="0" y="7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81" name="Freeform 4767"/>
            <p:cNvSpPr>
              <a:spLocks/>
            </p:cNvSpPr>
            <p:nvPr/>
          </p:nvSpPr>
          <p:spPr bwMode="auto">
            <a:xfrm>
              <a:off x="9101138" y="5829300"/>
              <a:ext cx="4762" cy="11113"/>
            </a:xfrm>
            <a:custGeom>
              <a:avLst/>
              <a:gdLst>
                <a:gd name="T0" fmla="*/ 0 w 3"/>
                <a:gd name="T1" fmla="*/ 2147483647 h 7"/>
                <a:gd name="T2" fmla="*/ 0 w 3"/>
                <a:gd name="T3" fmla="*/ 0 h 7"/>
                <a:gd name="T4" fmla="*/ 2147483647 w 3"/>
                <a:gd name="T5" fmla="*/ 2147483647 h 7"/>
                <a:gd name="T6" fmla="*/ 0 w 3"/>
                <a:gd name="T7" fmla="*/ 2147483647 h 7"/>
                <a:gd name="T8" fmla="*/ 0 w 3"/>
                <a:gd name="T9" fmla="*/ 214748364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7"/>
                <a:gd name="T17" fmla="*/ 3 w 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7">
                  <a:moveTo>
                    <a:pt x="0" y="7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0" y="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82" name="Freeform 4768"/>
            <p:cNvSpPr>
              <a:spLocks/>
            </p:cNvSpPr>
            <p:nvPr/>
          </p:nvSpPr>
          <p:spPr bwMode="auto">
            <a:xfrm>
              <a:off x="5316538" y="4656138"/>
              <a:ext cx="6350" cy="1587"/>
            </a:xfrm>
            <a:custGeom>
              <a:avLst/>
              <a:gdLst>
                <a:gd name="T0" fmla="*/ 2147483647 w 4"/>
                <a:gd name="T1" fmla="*/ 0 h 2"/>
                <a:gd name="T2" fmla="*/ 0 w 4"/>
                <a:gd name="T3" fmla="*/ 2147483647 h 2"/>
                <a:gd name="T4" fmla="*/ 2147483647 w 4"/>
                <a:gd name="T5" fmla="*/ 0 h 2"/>
                <a:gd name="T6" fmla="*/ 0 60000 65536"/>
                <a:gd name="T7" fmla="*/ 0 60000 65536"/>
                <a:gd name="T8" fmla="*/ 0 60000 65536"/>
                <a:gd name="T9" fmla="*/ 0 w 4"/>
                <a:gd name="T10" fmla="*/ 0 h 2"/>
                <a:gd name="T11" fmla="*/ 4 w 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">
                  <a:moveTo>
                    <a:pt x="4" y="0"/>
                  </a:move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83" name="Freeform 4769"/>
            <p:cNvSpPr>
              <a:spLocks/>
            </p:cNvSpPr>
            <p:nvPr/>
          </p:nvSpPr>
          <p:spPr bwMode="auto">
            <a:xfrm>
              <a:off x="5316538" y="4656138"/>
              <a:ext cx="6350" cy="1587"/>
            </a:xfrm>
            <a:custGeom>
              <a:avLst/>
              <a:gdLst>
                <a:gd name="T0" fmla="*/ 2147483647 w 4"/>
                <a:gd name="T1" fmla="*/ 0 h 2"/>
                <a:gd name="T2" fmla="*/ 0 w 4"/>
                <a:gd name="T3" fmla="*/ 2147483647 h 2"/>
                <a:gd name="T4" fmla="*/ 2147483647 w 4"/>
                <a:gd name="T5" fmla="*/ 0 h 2"/>
                <a:gd name="T6" fmla="*/ 2147483647 w 4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2"/>
                <a:gd name="T14" fmla="*/ 4 w 4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2">
                  <a:moveTo>
                    <a:pt x="4" y="0"/>
                  </a:moveTo>
                  <a:lnTo>
                    <a:pt x="0" y="2"/>
                  </a:lnTo>
                  <a:lnTo>
                    <a:pt x="4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84" name="Freeform 4770"/>
            <p:cNvSpPr>
              <a:spLocks/>
            </p:cNvSpPr>
            <p:nvPr/>
          </p:nvSpPr>
          <p:spPr bwMode="auto">
            <a:xfrm>
              <a:off x="5908675" y="5054600"/>
              <a:ext cx="9525" cy="39688"/>
            </a:xfrm>
            <a:custGeom>
              <a:avLst/>
              <a:gdLst>
                <a:gd name="T0" fmla="*/ 0 w 7"/>
                <a:gd name="T1" fmla="*/ 2147483647 h 25"/>
                <a:gd name="T2" fmla="*/ 0 w 7"/>
                <a:gd name="T3" fmla="*/ 2147483647 h 25"/>
                <a:gd name="T4" fmla="*/ 0 w 7"/>
                <a:gd name="T5" fmla="*/ 2147483647 h 25"/>
                <a:gd name="T6" fmla="*/ 0 w 7"/>
                <a:gd name="T7" fmla="*/ 2147483647 h 25"/>
                <a:gd name="T8" fmla="*/ 2147483647 w 7"/>
                <a:gd name="T9" fmla="*/ 2147483647 h 25"/>
                <a:gd name="T10" fmla="*/ 2147483647 w 7"/>
                <a:gd name="T11" fmla="*/ 2147483647 h 25"/>
                <a:gd name="T12" fmla="*/ 2147483647 w 7"/>
                <a:gd name="T13" fmla="*/ 2147483647 h 25"/>
                <a:gd name="T14" fmla="*/ 0 w 7"/>
                <a:gd name="T15" fmla="*/ 2147483647 h 25"/>
                <a:gd name="T16" fmla="*/ 0 w 7"/>
                <a:gd name="T17" fmla="*/ 0 h 25"/>
                <a:gd name="T18" fmla="*/ 2147483647 w 7"/>
                <a:gd name="T19" fmla="*/ 0 h 25"/>
                <a:gd name="T20" fmla="*/ 2147483647 w 7"/>
                <a:gd name="T21" fmla="*/ 2147483647 h 25"/>
                <a:gd name="T22" fmla="*/ 2147483647 w 7"/>
                <a:gd name="T23" fmla="*/ 2147483647 h 25"/>
                <a:gd name="T24" fmla="*/ 2147483647 w 7"/>
                <a:gd name="T25" fmla="*/ 2147483647 h 25"/>
                <a:gd name="T26" fmla="*/ 2147483647 w 7"/>
                <a:gd name="T27" fmla="*/ 2147483647 h 25"/>
                <a:gd name="T28" fmla="*/ 2147483647 w 7"/>
                <a:gd name="T29" fmla="*/ 2147483647 h 25"/>
                <a:gd name="T30" fmla="*/ 2147483647 w 7"/>
                <a:gd name="T31" fmla="*/ 2147483647 h 25"/>
                <a:gd name="T32" fmla="*/ 2147483647 w 7"/>
                <a:gd name="T33" fmla="*/ 2147483647 h 25"/>
                <a:gd name="T34" fmla="*/ 0 w 7"/>
                <a:gd name="T35" fmla="*/ 2147483647 h 25"/>
                <a:gd name="T36" fmla="*/ 0 w 7"/>
                <a:gd name="T37" fmla="*/ 2147483647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25"/>
                <a:gd name="T59" fmla="*/ 7 w 7"/>
                <a:gd name="T60" fmla="*/ 25 h 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25">
                  <a:moveTo>
                    <a:pt x="0" y="25"/>
                  </a:moveTo>
                  <a:lnTo>
                    <a:pt x="0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5" y="7"/>
                  </a:lnTo>
                  <a:lnTo>
                    <a:pt x="5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85" name="Freeform 4771"/>
            <p:cNvSpPr>
              <a:spLocks/>
            </p:cNvSpPr>
            <p:nvPr/>
          </p:nvSpPr>
          <p:spPr bwMode="auto">
            <a:xfrm>
              <a:off x="5908675" y="5054600"/>
              <a:ext cx="9525" cy="39688"/>
            </a:xfrm>
            <a:custGeom>
              <a:avLst/>
              <a:gdLst>
                <a:gd name="T0" fmla="*/ 0 w 7"/>
                <a:gd name="T1" fmla="*/ 2147483647 h 25"/>
                <a:gd name="T2" fmla="*/ 0 w 7"/>
                <a:gd name="T3" fmla="*/ 2147483647 h 25"/>
                <a:gd name="T4" fmla="*/ 0 w 7"/>
                <a:gd name="T5" fmla="*/ 2147483647 h 25"/>
                <a:gd name="T6" fmla="*/ 0 w 7"/>
                <a:gd name="T7" fmla="*/ 2147483647 h 25"/>
                <a:gd name="T8" fmla="*/ 2147483647 w 7"/>
                <a:gd name="T9" fmla="*/ 2147483647 h 25"/>
                <a:gd name="T10" fmla="*/ 2147483647 w 7"/>
                <a:gd name="T11" fmla="*/ 2147483647 h 25"/>
                <a:gd name="T12" fmla="*/ 2147483647 w 7"/>
                <a:gd name="T13" fmla="*/ 2147483647 h 25"/>
                <a:gd name="T14" fmla="*/ 0 w 7"/>
                <a:gd name="T15" fmla="*/ 2147483647 h 25"/>
                <a:gd name="T16" fmla="*/ 0 w 7"/>
                <a:gd name="T17" fmla="*/ 0 h 25"/>
                <a:gd name="T18" fmla="*/ 0 w 7"/>
                <a:gd name="T19" fmla="*/ 0 h 25"/>
                <a:gd name="T20" fmla="*/ 2147483647 w 7"/>
                <a:gd name="T21" fmla="*/ 0 h 25"/>
                <a:gd name="T22" fmla="*/ 2147483647 w 7"/>
                <a:gd name="T23" fmla="*/ 0 h 25"/>
                <a:gd name="T24" fmla="*/ 2147483647 w 7"/>
                <a:gd name="T25" fmla="*/ 2147483647 h 25"/>
                <a:gd name="T26" fmla="*/ 2147483647 w 7"/>
                <a:gd name="T27" fmla="*/ 2147483647 h 25"/>
                <a:gd name="T28" fmla="*/ 2147483647 w 7"/>
                <a:gd name="T29" fmla="*/ 2147483647 h 25"/>
                <a:gd name="T30" fmla="*/ 2147483647 w 7"/>
                <a:gd name="T31" fmla="*/ 2147483647 h 25"/>
                <a:gd name="T32" fmla="*/ 2147483647 w 7"/>
                <a:gd name="T33" fmla="*/ 2147483647 h 25"/>
                <a:gd name="T34" fmla="*/ 2147483647 w 7"/>
                <a:gd name="T35" fmla="*/ 2147483647 h 25"/>
                <a:gd name="T36" fmla="*/ 2147483647 w 7"/>
                <a:gd name="T37" fmla="*/ 2147483647 h 25"/>
                <a:gd name="T38" fmla="*/ 0 w 7"/>
                <a:gd name="T39" fmla="*/ 2147483647 h 25"/>
                <a:gd name="T40" fmla="*/ 0 w 7"/>
                <a:gd name="T41" fmla="*/ 2147483647 h 25"/>
                <a:gd name="T42" fmla="*/ 0 w 7"/>
                <a:gd name="T43" fmla="*/ 2147483647 h 25"/>
                <a:gd name="T44" fmla="*/ 0 w 7"/>
                <a:gd name="T45" fmla="*/ 2147483647 h 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"/>
                <a:gd name="T70" fmla="*/ 0 h 25"/>
                <a:gd name="T71" fmla="*/ 7 w 7"/>
                <a:gd name="T72" fmla="*/ 25 h 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" h="25">
                  <a:moveTo>
                    <a:pt x="0" y="25"/>
                  </a:moveTo>
                  <a:lnTo>
                    <a:pt x="0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5" y="7"/>
                  </a:lnTo>
                  <a:lnTo>
                    <a:pt x="5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5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86" name="Freeform 4772"/>
            <p:cNvSpPr>
              <a:spLocks/>
            </p:cNvSpPr>
            <p:nvPr/>
          </p:nvSpPr>
          <p:spPr bwMode="auto">
            <a:xfrm>
              <a:off x="7089775" y="6546850"/>
              <a:ext cx="30163" cy="15875"/>
            </a:xfrm>
            <a:custGeom>
              <a:avLst/>
              <a:gdLst>
                <a:gd name="T0" fmla="*/ 2147483647 w 19"/>
                <a:gd name="T1" fmla="*/ 2147483647 h 10"/>
                <a:gd name="T2" fmla="*/ 2147483647 w 19"/>
                <a:gd name="T3" fmla="*/ 2147483647 h 10"/>
                <a:gd name="T4" fmla="*/ 2147483647 w 19"/>
                <a:gd name="T5" fmla="*/ 2147483647 h 10"/>
                <a:gd name="T6" fmla="*/ 2147483647 w 19"/>
                <a:gd name="T7" fmla="*/ 2147483647 h 10"/>
                <a:gd name="T8" fmla="*/ 2147483647 w 19"/>
                <a:gd name="T9" fmla="*/ 2147483647 h 10"/>
                <a:gd name="T10" fmla="*/ 2147483647 w 19"/>
                <a:gd name="T11" fmla="*/ 2147483647 h 10"/>
                <a:gd name="T12" fmla="*/ 2147483647 w 19"/>
                <a:gd name="T13" fmla="*/ 2147483647 h 10"/>
                <a:gd name="T14" fmla="*/ 2147483647 w 19"/>
                <a:gd name="T15" fmla="*/ 2147483647 h 10"/>
                <a:gd name="T16" fmla="*/ 2147483647 w 19"/>
                <a:gd name="T17" fmla="*/ 2147483647 h 10"/>
                <a:gd name="T18" fmla="*/ 2147483647 w 19"/>
                <a:gd name="T19" fmla="*/ 2147483647 h 10"/>
                <a:gd name="T20" fmla="*/ 2147483647 w 19"/>
                <a:gd name="T21" fmla="*/ 2147483647 h 10"/>
                <a:gd name="T22" fmla="*/ 2147483647 w 19"/>
                <a:gd name="T23" fmla="*/ 2147483647 h 10"/>
                <a:gd name="T24" fmla="*/ 2147483647 w 19"/>
                <a:gd name="T25" fmla="*/ 2147483647 h 10"/>
                <a:gd name="T26" fmla="*/ 2147483647 w 19"/>
                <a:gd name="T27" fmla="*/ 2147483647 h 10"/>
                <a:gd name="T28" fmla="*/ 2147483647 w 19"/>
                <a:gd name="T29" fmla="*/ 2147483647 h 10"/>
                <a:gd name="T30" fmla="*/ 0 w 19"/>
                <a:gd name="T31" fmla="*/ 2147483647 h 10"/>
                <a:gd name="T32" fmla="*/ 0 w 19"/>
                <a:gd name="T33" fmla="*/ 2147483647 h 10"/>
                <a:gd name="T34" fmla="*/ 2147483647 w 19"/>
                <a:gd name="T35" fmla="*/ 2147483647 h 10"/>
                <a:gd name="T36" fmla="*/ 2147483647 w 19"/>
                <a:gd name="T37" fmla="*/ 2147483647 h 10"/>
                <a:gd name="T38" fmla="*/ 2147483647 w 19"/>
                <a:gd name="T39" fmla="*/ 0 h 10"/>
                <a:gd name="T40" fmla="*/ 2147483647 w 19"/>
                <a:gd name="T41" fmla="*/ 0 h 10"/>
                <a:gd name="T42" fmla="*/ 2147483647 w 19"/>
                <a:gd name="T43" fmla="*/ 0 h 10"/>
                <a:gd name="T44" fmla="*/ 2147483647 w 19"/>
                <a:gd name="T45" fmla="*/ 0 h 10"/>
                <a:gd name="T46" fmla="*/ 2147483647 w 19"/>
                <a:gd name="T47" fmla="*/ 2147483647 h 10"/>
                <a:gd name="T48" fmla="*/ 2147483647 w 19"/>
                <a:gd name="T49" fmla="*/ 2147483647 h 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10"/>
                <a:gd name="T77" fmla="*/ 19 w 19"/>
                <a:gd name="T78" fmla="*/ 10 h 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10">
                  <a:moveTo>
                    <a:pt x="19" y="1"/>
                  </a:moveTo>
                  <a:lnTo>
                    <a:pt x="19" y="3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87" name="Freeform 4773"/>
            <p:cNvSpPr>
              <a:spLocks/>
            </p:cNvSpPr>
            <p:nvPr/>
          </p:nvSpPr>
          <p:spPr bwMode="auto">
            <a:xfrm>
              <a:off x="7089775" y="6546850"/>
              <a:ext cx="30163" cy="15875"/>
            </a:xfrm>
            <a:custGeom>
              <a:avLst/>
              <a:gdLst>
                <a:gd name="T0" fmla="*/ 2147483647 w 19"/>
                <a:gd name="T1" fmla="*/ 2147483647 h 10"/>
                <a:gd name="T2" fmla="*/ 2147483647 w 19"/>
                <a:gd name="T3" fmla="*/ 2147483647 h 10"/>
                <a:gd name="T4" fmla="*/ 2147483647 w 19"/>
                <a:gd name="T5" fmla="*/ 2147483647 h 10"/>
                <a:gd name="T6" fmla="*/ 2147483647 w 19"/>
                <a:gd name="T7" fmla="*/ 2147483647 h 10"/>
                <a:gd name="T8" fmla="*/ 2147483647 w 19"/>
                <a:gd name="T9" fmla="*/ 2147483647 h 10"/>
                <a:gd name="T10" fmla="*/ 2147483647 w 19"/>
                <a:gd name="T11" fmla="*/ 2147483647 h 10"/>
                <a:gd name="T12" fmla="*/ 2147483647 w 19"/>
                <a:gd name="T13" fmla="*/ 2147483647 h 10"/>
                <a:gd name="T14" fmla="*/ 2147483647 w 19"/>
                <a:gd name="T15" fmla="*/ 2147483647 h 10"/>
                <a:gd name="T16" fmla="*/ 2147483647 w 19"/>
                <a:gd name="T17" fmla="*/ 2147483647 h 10"/>
                <a:gd name="T18" fmla="*/ 2147483647 w 19"/>
                <a:gd name="T19" fmla="*/ 2147483647 h 10"/>
                <a:gd name="T20" fmla="*/ 2147483647 w 19"/>
                <a:gd name="T21" fmla="*/ 2147483647 h 10"/>
                <a:gd name="T22" fmla="*/ 2147483647 w 19"/>
                <a:gd name="T23" fmla="*/ 2147483647 h 10"/>
                <a:gd name="T24" fmla="*/ 2147483647 w 19"/>
                <a:gd name="T25" fmla="*/ 2147483647 h 10"/>
                <a:gd name="T26" fmla="*/ 2147483647 w 19"/>
                <a:gd name="T27" fmla="*/ 2147483647 h 10"/>
                <a:gd name="T28" fmla="*/ 2147483647 w 19"/>
                <a:gd name="T29" fmla="*/ 2147483647 h 10"/>
                <a:gd name="T30" fmla="*/ 0 w 19"/>
                <a:gd name="T31" fmla="*/ 2147483647 h 10"/>
                <a:gd name="T32" fmla="*/ 0 w 19"/>
                <a:gd name="T33" fmla="*/ 2147483647 h 10"/>
                <a:gd name="T34" fmla="*/ 2147483647 w 19"/>
                <a:gd name="T35" fmla="*/ 2147483647 h 10"/>
                <a:gd name="T36" fmla="*/ 2147483647 w 19"/>
                <a:gd name="T37" fmla="*/ 2147483647 h 10"/>
                <a:gd name="T38" fmla="*/ 2147483647 w 19"/>
                <a:gd name="T39" fmla="*/ 0 h 10"/>
                <a:gd name="T40" fmla="*/ 2147483647 w 19"/>
                <a:gd name="T41" fmla="*/ 0 h 10"/>
                <a:gd name="T42" fmla="*/ 2147483647 w 19"/>
                <a:gd name="T43" fmla="*/ 0 h 10"/>
                <a:gd name="T44" fmla="*/ 2147483647 w 19"/>
                <a:gd name="T45" fmla="*/ 0 h 10"/>
                <a:gd name="T46" fmla="*/ 2147483647 w 19"/>
                <a:gd name="T47" fmla="*/ 2147483647 h 10"/>
                <a:gd name="T48" fmla="*/ 2147483647 w 19"/>
                <a:gd name="T49" fmla="*/ 2147483647 h 10"/>
                <a:gd name="T50" fmla="*/ 2147483647 w 19"/>
                <a:gd name="T51" fmla="*/ 2147483647 h 10"/>
                <a:gd name="T52" fmla="*/ 2147483647 w 19"/>
                <a:gd name="T53" fmla="*/ 2147483647 h 1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"/>
                <a:gd name="T82" fmla="*/ 0 h 10"/>
                <a:gd name="T83" fmla="*/ 19 w 19"/>
                <a:gd name="T84" fmla="*/ 10 h 1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" h="10">
                  <a:moveTo>
                    <a:pt x="19" y="1"/>
                  </a:moveTo>
                  <a:lnTo>
                    <a:pt x="19" y="3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19" y="1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88" name="Freeform 4774"/>
            <p:cNvSpPr>
              <a:spLocks/>
            </p:cNvSpPr>
            <p:nvPr/>
          </p:nvSpPr>
          <p:spPr bwMode="auto">
            <a:xfrm>
              <a:off x="6731000" y="6399213"/>
              <a:ext cx="26988" cy="34925"/>
            </a:xfrm>
            <a:custGeom>
              <a:avLst/>
              <a:gdLst>
                <a:gd name="T0" fmla="*/ 2147483647 w 17"/>
                <a:gd name="T1" fmla="*/ 0 h 23"/>
                <a:gd name="T2" fmla="*/ 2147483647 w 17"/>
                <a:gd name="T3" fmla="*/ 2147483647 h 23"/>
                <a:gd name="T4" fmla="*/ 2147483647 w 17"/>
                <a:gd name="T5" fmla="*/ 2147483647 h 23"/>
                <a:gd name="T6" fmla="*/ 2147483647 w 17"/>
                <a:gd name="T7" fmla="*/ 2147483647 h 23"/>
                <a:gd name="T8" fmla="*/ 2147483647 w 17"/>
                <a:gd name="T9" fmla="*/ 2147483647 h 23"/>
                <a:gd name="T10" fmla="*/ 2147483647 w 17"/>
                <a:gd name="T11" fmla="*/ 2147483647 h 23"/>
                <a:gd name="T12" fmla="*/ 2147483647 w 17"/>
                <a:gd name="T13" fmla="*/ 2147483647 h 23"/>
                <a:gd name="T14" fmla="*/ 2147483647 w 17"/>
                <a:gd name="T15" fmla="*/ 2147483647 h 23"/>
                <a:gd name="T16" fmla="*/ 0 w 17"/>
                <a:gd name="T17" fmla="*/ 2147483647 h 23"/>
                <a:gd name="T18" fmla="*/ 2147483647 w 17"/>
                <a:gd name="T19" fmla="*/ 2147483647 h 23"/>
                <a:gd name="T20" fmla="*/ 2147483647 w 17"/>
                <a:gd name="T21" fmla="*/ 2147483647 h 23"/>
                <a:gd name="T22" fmla="*/ 2147483647 w 17"/>
                <a:gd name="T23" fmla="*/ 2147483647 h 23"/>
                <a:gd name="T24" fmla="*/ 2147483647 w 17"/>
                <a:gd name="T25" fmla="*/ 2147483647 h 23"/>
                <a:gd name="T26" fmla="*/ 2147483647 w 17"/>
                <a:gd name="T27" fmla="*/ 2147483647 h 23"/>
                <a:gd name="T28" fmla="*/ 2147483647 w 17"/>
                <a:gd name="T29" fmla="*/ 2147483647 h 23"/>
                <a:gd name="T30" fmla="*/ 2147483647 w 17"/>
                <a:gd name="T31" fmla="*/ 2147483647 h 23"/>
                <a:gd name="T32" fmla="*/ 2147483647 w 17"/>
                <a:gd name="T33" fmla="*/ 2147483647 h 23"/>
                <a:gd name="T34" fmla="*/ 2147483647 w 17"/>
                <a:gd name="T35" fmla="*/ 2147483647 h 23"/>
                <a:gd name="T36" fmla="*/ 2147483647 w 17"/>
                <a:gd name="T37" fmla="*/ 2147483647 h 23"/>
                <a:gd name="T38" fmla="*/ 2147483647 w 17"/>
                <a:gd name="T39" fmla="*/ 2147483647 h 23"/>
                <a:gd name="T40" fmla="*/ 2147483647 w 17"/>
                <a:gd name="T41" fmla="*/ 2147483647 h 23"/>
                <a:gd name="T42" fmla="*/ 2147483647 w 17"/>
                <a:gd name="T43" fmla="*/ 2147483647 h 23"/>
                <a:gd name="T44" fmla="*/ 2147483647 w 17"/>
                <a:gd name="T45" fmla="*/ 2147483647 h 23"/>
                <a:gd name="T46" fmla="*/ 2147483647 w 17"/>
                <a:gd name="T47" fmla="*/ 2147483647 h 23"/>
                <a:gd name="T48" fmla="*/ 2147483647 w 17"/>
                <a:gd name="T49" fmla="*/ 2147483647 h 23"/>
                <a:gd name="T50" fmla="*/ 2147483647 w 17"/>
                <a:gd name="T51" fmla="*/ 2147483647 h 23"/>
                <a:gd name="T52" fmla="*/ 2147483647 w 17"/>
                <a:gd name="T53" fmla="*/ 2147483647 h 23"/>
                <a:gd name="T54" fmla="*/ 2147483647 w 17"/>
                <a:gd name="T55" fmla="*/ 2147483647 h 23"/>
                <a:gd name="T56" fmla="*/ 2147483647 w 17"/>
                <a:gd name="T57" fmla="*/ 2147483647 h 23"/>
                <a:gd name="T58" fmla="*/ 2147483647 w 17"/>
                <a:gd name="T59" fmla="*/ 2147483647 h 23"/>
                <a:gd name="T60" fmla="*/ 2147483647 w 17"/>
                <a:gd name="T61" fmla="*/ 0 h 23"/>
                <a:gd name="T62" fmla="*/ 2147483647 w 17"/>
                <a:gd name="T63" fmla="*/ 0 h 23"/>
                <a:gd name="T64" fmla="*/ 2147483647 w 17"/>
                <a:gd name="T65" fmla="*/ 0 h 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23"/>
                <a:gd name="T101" fmla="*/ 17 w 17"/>
                <a:gd name="T102" fmla="*/ 23 h 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23">
                  <a:moveTo>
                    <a:pt x="5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7" y="22"/>
                  </a:lnTo>
                  <a:lnTo>
                    <a:pt x="15" y="20"/>
                  </a:lnTo>
                  <a:lnTo>
                    <a:pt x="15" y="18"/>
                  </a:lnTo>
                  <a:lnTo>
                    <a:pt x="13" y="17"/>
                  </a:lnTo>
                  <a:lnTo>
                    <a:pt x="13" y="15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0" y="5"/>
                  </a:ln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89" name="Freeform 4775"/>
            <p:cNvSpPr>
              <a:spLocks/>
            </p:cNvSpPr>
            <p:nvPr/>
          </p:nvSpPr>
          <p:spPr bwMode="auto">
            <a:xfrm>
              <a:off x="6731000" y="6399213"/>
              <a:ext cx="26988" cy="34925"/>
            </a:xfrm>
            <a:custGeom>
              <a:avLst/>
              <a:gdLst>
                <a:gd name="T0" fmla="*/ 2147483647 w 17"/>
                <a:gd name="T1" fmla="*/ 0 h 23"/>
                <a:gd name="T2" fmla="*/ 2147483647 w 17"/>
                <a:gd name="T3" fmla="*/ 2147483647 h 23"/>
                <a:gd name="T4" fmla="*/ 2147483647 w 17"/>
                <a:gd name="T5" fmla="*/ 2147483647 h 23"/>
                <a:gd name="T6" fmla="*/ 2147483647 w 17"/>
                <a:gd name="T7" fmla="*/ 2147483647 h 23"/>
                <a:gd name="T8" fmla="*/ 2147483647 w 17"/>
                <a:gd name="T9" fmla="*/ 2147483647 h 23"/>
                <a:gd name="T10" fmla="*/ 2147483647 w 17"/>
                <a:gd name="T11" fmla="*/ 2147483647 h 23"/>
                <a:gd name="T12" fmla="*/ 2147483647 w 17"/>
                <a:gd name="T13" fmla="*/ 2147483647 h 23"/>
                <a:gd name="T14" fmla="*/ 2147483647 w 17"/>
                <a:gd name="T15" fmla="*/ 2147483647 h 23"/>
                <a:gd name="T16" fmla="*/ 0 w 17"/>
                <a:gd name="T17" fmla="*/ 2147483647 h 23"/>
                <a:gd name="T18" fmla="*/ 2147483647 w 17"/>
                <a:gd name="T19" fmla="*/ 2147483647 h 23"/>
                <a:gd name="T20" fmla="*/ 2147483647 w 17"/>
                <a:gd name="T21" fmla="*/ 2147483647 h 23"/>
                <a:gd name="T22" fmla="*/ 2147483647 w 17"/>
                <a:gd name="T23" fmla="*/ 2147483647 h 23"/>
                <a:gd name="T24" fmla="*/ 2147483647 w 17"/>
                <a:gd name="T25" fmla="*/ 2147483647 h 23"/>
                <a:gd name="T26" fmla="*/ 2147483647 w 17"/>
                <a:gd name="T27" fmla="*/ 2147483647 h 23"/>
                <a:gd name="T28" fmla="*/ 2147483647 w 17"/>
                <a:gd name="T29" fmla="*/ 2147483647 h 23"/>
                <a:gd name="T30" fmla="*/ 2147483647 w 17"/>
                <a:gd name="T31" fmla="*/ 2147483647 h 23"/>
                <a:gd name="T32" fmla="*/ 2147483647 w 17"/>
                <a:gd name="T33" fmla="*/ 2147483647 h 23"/>
                <a:gd name="T34" fmla="*/ 2147483647 w 17"/>
                <a:gd name="T35" fmla="*/ 2147483647 h 23"/>
                <a:gd name="T36" fmla="*/ 2147483647 w 17"/>
                <a:gd name="T37" fmla="*/ 2147483647 h 23"/>
                <a:gd name="T38" fmla="*/ 2147483647 w 17"/>
                <a:gd name="T39" fmla="*/ 2147483647 h 23"/>
                <a:gd name="T40" fmla="*/ 2147483647 w 17"/>
                <a:gd name="T41" fmla="*/ 2147483647 h 23"/>
                <a:gd name="T42" fmla="*/ 2147483647 w 17"/>
                <a:gd name="T43" fmla="*/ 2147483647 h 23"/>
                <a:gd name="T44" fmla="*/ 2147483647 w 17"/>
                <a:gd name="T45" fmla="*/ 2147483647 h 23"/>
                <a:gd name="T46" fmla="*/ 2147483647 w 17"/>
                <a:gd name="T47" fmla="*/ 2147483647 h 23"/>
                <a:gd name="T48" fmla="*/ 2147483647 w 17"/>
                <a:gd name="T49" fmla="*/ 2147483647 h 23"/>
                <a:gd name="T50" fmla="*/ 2147483647 w 17"/>
                <a:gd name="T51" fmla="*/ 2147483647 h 23"/>
                <a:gd name="T52" fmla="*/ 2147483647 w 17"/>
                <a:gd name="T53" fmla="*/ 2147483647 h 23"/>
                <a:gd name="T54" fmla="*/ 2147483647 w 17"/>
                <a:gd name="T55" fmla="*/ 2147483647 h 23"/>
                <a:gd name="T56" fmla="*/ 2147483647 w 17"/>
                <a:gd name="T57" fmla="*/ 2147483647 h 23"/>
                <a:gd name="T58" fmla="*/ 2147483647 w 17"/>
                <a:gd name="T59" fmla="*/ 2147483647 h 23"/>
                <a:gd name="T60" fmla="*/ 2147483647 w 17"/>
                <a:gd name="T61" fmla="*/ 0 h 23"/>
                <a:gd name="T62" fmla="*/ 2147483647 w 17"/>
                <a:gd name="T63" fmla="*/ 0 h 23"/>
                <a:gd name="T64" fmla="*/ 2147483647 w 17"/>
                <a:gd name="T65" fmla="*/ 0 h 23"/>
                <a:gd name="T66" fmla="*/ 2147483647 w 17"/>
                <a:gd name="T67" fmla="*/ 0 h 23"/>
                <a:gd name="T68" fmla="*/ 2147483647 w 17"/>
                <a:gd name="T69" fmla="*/ 0 h 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"/>
                <a:gd name="T106" fmla="*/ 0 h 23"/>
                <a:gd name="T107" fmla="*/ 17 w 17"/>
                <a:gd name="T108" fmla="*/ 23 h 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" h="23">
                  <a:moveTo>
                    <a:pt x="5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7" y="22"/>
                  </a:lnTo>
                  <a:lnTo>
                    <a:pt x="15" y="20"/>
                  </a:lnTo>
                  <a:lnTo>
                    <a:pt x="15" y="18"/>
                  </a:lnTo>
                  <a:lnTo>
                    <a:pt x="13" y="17"/>
                  </a:lnTo>
                  <a:lnTo>
                    <a:pt x="13" y="15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0" y="5"/>
                  </a:ln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90" name="Freeform 4776"/>
            <p:cNvSpPr>
              <a:spLocks/>
            </p:cNvSpPr>
            <p:nvPr/>
          </p:nvSpPr>
          <p:spPr bwMode="auto">
            <a:xfrm>
              <a:off x="10158413" y="7180263"/>
              <a:ext cx="53975" cy="34925"/>
            </a:xfrm>
            <a:custGeom>
              <a:avLst/>
              <a:gdLst>
                <a:gd name="T0" fmla="*/ 2147483647 w 34"/>
                <a:gd name="T1" fmla="*/ 2147483647 h 22"/>
                <a:gd name="T2" fmla="*/ 2147483647 w 34"/>
                <a:gd name="T3" fmla="*/ 2147483647 h 22"/>
                <a:gd name="T4" fmla="*/ 2147483647 w 34"/>
                <a:gd name="T5" fmla="*/ 2147483647 h 22"/>
                <a:gd name="T6" fmla="*/ 2147483647 w 34"/>
                <a:gd name="T7" fmla="*/ 2147483647 h 22"/>
                <a:gd name="T8" fmla="*/ 2147483647 w 34"/>
                <a:gd name="T9" fmla="*/ 2147483647 h 22"/>
                <a:gd name="T10" fmla="*/ 2147483647 w 34"/>
                <a:gd name="T11" fmla="*/ 2147483647 h 22"/>
                <a:gd name="T12" fmla="*/ 2147483647 w 34"/>
                <a:gd name="T13" fmla="*/ 2147483647 h 22"/>
                <a:gd name="T14" fmla="*/ 2147483647 w 34"/>
                <a:gd name="T15" fmla="*/ 2147483647 h 22"/>
                <a:gd name="T16" fmla="*/ 2147483647 w 34"/>
                <a:gd name="T17" fmla="*/ 2147483647 h 22"/>
                <a:gd name="T18" fmla="*/ 2147483647 w 34"/>
                <a:gd name="T19" fmla="*/ 2147483647 h 22"/>
                <a:gd name="T20" fmla="*/ 2147483647 w 34"/>
                <a:gd name="T21" fmla="*/ 2147483647 h 22"/>
                <a:gd name="T22" fmla="*/ 2147483647 w 34"/>
                <a:gd name="T23" fmla="*/ 2147483647 h 22"/>
                <a:gd name="T24" fmla="*/ 2147483647 w 34"/>
                <a:gd name="T25" fmla="*/ 2147483647 h 22"/>
                <a:gd name="T26" fmla="*/ 2147483647 w 34"/>
                <a:gd name="T27" fmla="*/ 2147483647 h 22"/>
                <a:gd name="T28" fmla="*/ 2147483647 w 34"/>
                <a:gd name="T29" fmla="*/ 0 h 22"/>
                <a:gd name="T30" fmla="*/ 2147483647 w 34"/>
                <a:gd name="T31" fmla="*/ 0 h 22"/>
                <a:gd name="T32" fmla="*/ 0 w 34"/>
                <a:gd name="T33" fmla="*/ 2147483647 h 22"/>
                <a:gd name="T34" fmla="*/ 2147483647 w 34"/>
                <a:gd name="T35" fmla="*/ 2147483647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"/>
                <a:gd name="T55" fmla="*/ 0 h 22"/>
                <a:gd name="T56" fmla="*/ 34 w 34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" h="22">
                  <a:moveTo>
                    <a:pt x="1" y="7"/>
                  </a:moveTo>
                  <a:lnTo>
                    <a:pt x="7" y="10"/>
                  </a:lnTo>
                  <a:lnTo>
                    <a:pt x="12" y="12"/>
                  </a:lnTo>
                  <a:lnTo>
                    <a:pt x="15" y="15"/>
                  </a:lnTo>
                  <a:lnTo>
                    <a:pt x="20" y="18"/>
                  </a:lnTo>
                  <a:lnTo>
                    <a:pt x="23" y="20"/>
                  </a:lnTo>
                  <a:lnTo>
                    <a:pt x="27" y="22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0" y="18"/>
                  </a:lnTo>
                  <a:lnTo>
                    <a:pt x="27" y="15"/>
                  </a:lnTo>
                  <a:lnTo>
                    <a:pt x="23" y="10"/>
                  </a:lnTo>
                  <a:lnTo>
                    <a:pt x="20" y="7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0" y="1"/>
                  </a:lnTo>
                  <a:lnTo>
                    <a:pt x="1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91" name="Freeform 4777"/>
            <p:cNvSpPr>
              <a:spLocks/>
            </p:cNvSpPr>
            <p:nvPr/>
          </p:nvSpPr>
          <p:spPr bwMode="auto">
            <a:xfrm>
              <a:off x="10158413" y="7180263"/>
              <a:ext cx="53975" cy="34925"/>
            </a:xfrm>
            <a:custGeom>
              <a:avLst/>
              <a:gdLst>
                <a:gd name="T0" fmla="*/ 2147483647 w 34"/>
                <a:gd name="T1" fmla="*/ 2147483647 h 22"/>
                <a:gd name="T2" fmla="*/ 2147483647 w 34"/>
                <a:gd name="T3" fmla="*/ 2147483647 h 22"/>
                <a:gd name="T4" fmla="*/ 2147483647 w 34"/>
                <a:gd name="T5" fmla="*/ 2147483647 h 22"/>
                <a:gd name="T6" fmla="*/ 2147483647 w 34"/>
                <a:gd name="T7" fmla="*/ 2147483647 h 22"/>
                <a:gd name="T8" fmla="*/ 2147483647 w 34"/>
                <a:gd name="T9" fmla="*/ 2147483647 h 22"/>
                <a:gd name="T10" fmla="*/ 2147483647 w 34"/>
                <a:gd name="T11" fmla="*/ 2147483647 h 22"/>
                <a:gd name="T12" fmla="*/ 2147483647 w 34"/>
                <a:gd name="T13" fmla="*/ 2147483647 h 22"/>
                <a:gd name="T14" fmla="*/ 2147483647 w 34"/>
                <a:gd name="T15" fmla="*/ 2147483647 h 22"/>
                <a:gd name="T16" fmla="*/ 2147483647 w 34"/>
                <a:gd name="T17" fmla="*/ 2147483647 h 22"/>
                <a:gd name="T18" fmla="*/ 2147483647 w 34"/>
                <a:gd name="T19" fmla="*/ 2147483647 h 22"/>
                <a:gd name="T20" fmla="*/ 2147483647 w 34"/>
                <a:gd name="T21" fmla="*/ 2147483647 h 22"/>
                <a:gd name="T22" fmla="*/ 2147483647 w 34"/>
                <a:gd name="T23" fmla="*/ 2147483647 h 22"/>
                <a:gd name="T24" fmla="*/ 2147483647 w 34"/>
                <a:gd name="T25" fmla="*/ 2147483647 h 22"/>
                <a:gd name="T26" fmla="*/ 2147483647 w 34"/>
                <a:gd name="T27" fmla="*/ 2147483647 h 22"/>
                <a:gd name="T28" fmla="*/ 2147483647 w 34"/>
                <a:gd name="T29" fmla="*/ 0 h 22"/>
                <a:gd name="T30" fmla="*/ 2147483647 w 34"/>
                <a:gd name="T31" fmla="*/ 0 h 22"/>
                <a:gd name="T32" fmla="*/ 0 w 34"/>
                <a:gd name="T33" fmla="*/ 2147483647 h 22"/>
                <a:gd name="T34" fmla="*/ 0 w 34"/>
                <a:gd name="T35" fmla="*/ 2147483647 h 22"/>
                <a:gd name="T36" fmla="*/ 2147483647 w 34"/>
                <a:gd name="T37" fmla="*/ 2147483647 h 22"/>
                <a:gd name="T38" fmla="*/ 2147483647 w 34"/>
                <a:gd name="T39" fmla="*/ 2147483647 h 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4"/>
                <a:gd name="T61" fmla="*/ 0 h 22"/>
                <a:gd name="T62" fmla="*/ 34 w 34"/>
                <a:gd name="T63" fmla="*/ 22 h 2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4" h="22">
                  <a:moveTo>
                    <a:pt x="1" y="7"/>
                  </a:moveTo>
                  <a:lnTo>
                    <a:pt x="7" y="10"/>
                  </a:lnTo>
                  <a:lnTo>
                    <a:pt x="12" y="12"/>
                  </a:lnTo>
                  <a:lnTo>
                    <a:pt x="15" y="15"/>
                  </a:lnTo>
                  <a:lnTo>
                    <a:pt x="20" y="18"/>
                  </a:lnTo>
                  <a:lnTo>
                    <a:pt x="23" y="20"/>
                  </a:lnTo>
                  <a:lnTo>
                    <a:pt x="27" y="22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0" y="18"/>
                  </a:lnTo>
                  <a:lnTo>
                    <a:pt x="27" y="15"/>
                  </a:lnTo>
                  <a:lnTo>
                    <a:pt x="23" y="10"/>
                  </a:lnTo>
                  <a:lnTo>
                    <a:pt x="20" y="7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0" y="1"/>
                  </a:lnTo>
                  <a:lnTo>
                    <a:pt x="1" y="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92" name="Freeform 4778"/>
            <p:cNvSpPr>
              <a:spLocks/>
            </p:cNvSpPr>
            <p:nvPr/>
          </p:nvSpPr>
          <p:spPr bwMode="auto">
            <a:xfrm>
              <a:off x="10121900" y="7134225"/>
              <a:ext cx="38100" cy="57150"/>
            </a:xfrm>
            <a:custGeom>
              <a:avLst/>
              <a:gdLst>
                <a:gd name="T0" fmla="*/ 2147483647 w 23"/>
                <a:gd name="T1" fmla="*/ 2147483647 h 36"/>
                <a:gd name="T2" fmla="*/ 2147483647 w 23"/>
                <a:gd name="T3" fmla="*/ 2147483647 h 36"/>
                <a:gd name="T4" fmla="*/ 2147483647 w 23"/>
                <a:gd name="T5" fmla="*/ 2147483647 h 36"/>
                <a:gd name="T6" fmla="*/ 2147483647 w 23"/>
                <a:gd name="T7" fmla="*/ 2147483647 h 36"/>
                <a:gd name="T8" fmla="*/ 2147483647 w 23"/>
                <a:gd name="T9" fmla="*/ 2147483647 h 36"/>
                <a:gd name="T10" fmla="*/ 2147483647 w 23"/>
                <a:gd name="T11" fmla="*/ 2147483647 h 36"/>
                <a:gd name="T12" fmla="*/ 2147483647 w 23"/>
                <a:gd name="T13" fmla="*/ 2147483647 h 36"/>
                <a:gd name="T14" fmla="*/ 2147483647 w 23"/>
                <a:gd name="T15" fmla="*/ 2147483647 h 36"/>
                <a:gd name="T16" fmla="*/ 2147483647 w 23"/>
                <a:gd name="T17" fmla="*/ 0 h 36"/>
                <a:gd name="T18" fmla="*/ 2147483647 w 23"/>
                <a:gd name="T19" fmla="*/ 2147483647 h 36"/>
                <a:gd name="T20" fmla="*/ 0 w 23"/>
                <a:gd name="T21" fmla="*/ 2147483647 h 36"/>
                <a:gd name="T22" fmla="*/ 0 w 23"/>
                <a:gd name="T23" fmla="*/ 2147483647 h 36"/>
                <a:gd name="T24" fmla="*/ 0 w 23"/>
                <a:gd name="T25" fmla="*/ 2147483647 h 36"/>
                <a:gd name="T26" fmla="*/ 0 w 23"/>
                <a:gd name="T27" fmla="*/ 2147483647 h 36"/>
                <a:gd name="T28" fmla="*/ 2147483647 w 23"/>
                <a:gd name="T29" fmla="*/ 2147483647 h 36"/>
                <a:gd name="T30" fmla="*/ 2147483647 w 23"/>
                <a:gd name="T31" fmla="*/ 2147483647 h 36"/>
                <a:gd name="T32" fmla="*/ 2147483647 w 23"/>
                <a:gd name="T33" fmla="*/ 2147483647 h 36"/>
                <a:gd name="T34" fmla="*/ 2147483647 w 23"/>
                <a:gd name="T35" fmla="*/ 2147483647 h 36"/>
                <a:gd name="T36" fmla="*/ 2147483647 w 23"/>
                <a:gd name="T37" fmla="*/ 2147483647 h 36"/>
                <a:gd name="T38" fmla="*/ 2147483647 w 23"/>
                <a:gd name="T39" fmla="*/ 2147483647 h 36"/>
                <a:gd name="T40" fmla="*/ 2147483647 w 23"/>
                <a:gd name="T41" fmla="*/ 2147483647 h 36"/>
                <a:gd name="T42" fmla="*/ 2147483647 w 23"/>
                <a:gd name="T43" fmla="*/ 2147483647 h 36"/>
                <a:gd name="T44" fmla="*/ 2147483647 w 23"/>
                <a:gd name="T45" fmla="*/ 2147483647 h 36"/>
                <a:gd name="T46" fmla="*/ 2147483647 w 23"/>
                <a:gd name="T47" fmla="*/ 2147483647 h 36"/>
                <a:gd name="T48" fmla="*/ 2147483647 w 23"/>
                <a:gd name="T49" fmla="*/ 2147483647 h 36"/>
                <a:gd name="T50" fmla="*/ 2147483647 w 23"/>
                <a:gd name="T51" fmla="*/ 2147483647 h 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"/>
                <a:gd name="T79" fmla="*/ 0 h 36"/>
                <a:gd name="T80" fmla="*/ 23 w 23"/>
                <a:gd name="T81" fmla="*/ 36 h 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" h="36">
                  <a:moveTo>
                    <a:pt x="22" y="30"/>
                  </a:moveTo>
                  <a:lnTo>
                    <a:pt x="18" y="25"/>
                  </a:lnTo>
                  <a:lnTo>
                    <a:pt x="17" y="22"/>
                  </a:lnTo>
                  <a:lnTo>
                    <a:pt x="15" y="17"/>
                  </a:lnTo>
                  <a:lnTo>
                    <a:pt x="13" y="14"/>
                  </a:lnTo>
                  <a:lnTo>
                    <a:pt x="10" y="10"/>
                  </a:lnTo>
                  <a:lnTo>
                    <a:pt x="8" y="7"/>
                  </a:lnTo>
                  <a:lnTo>
                    <a:pt x="5" y="3"/>
                  </a:lnTo>
                  <a:lnTo>
                    <a:pt x="1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3" y="29"/>
                  </a:lnTo>
                  <a:lnTo>
                    <a:pt x="5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3" y="32"/>
                  </a:lnTo>
                  <a:lnTo>
                    <a:pt x="15" y="32"/>
                  </a:lnTo>
                  <a:lnTo>
                    <a:pt x="17" y="32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3" y="36"/>
                  </a:lnTo>
                  <a:lnTo>
                    <a:pt x="22" y="3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93" name="Freeform 4779"/>
            <p:cNvSpPr>
              <a:spLocks/>
            </p:cNvSpPr>
            <p:nvPr/>
          </p:nvSpPr>
          <p:spPr bwMode="auto">
            <a:xfrm>
              <a:off x="10121900" y="7134225"/>
              <a:ext cx="38100" cy="57150"/>
            </a:xfrm>
            <a:custGeom>
              <a:avLst/>
              <a:gdLst>
                <a:gd name="T0" fmla="*/ 2147483647 w 23"/>
                <a:gd name="T1" fmla="*/ 2147483647 h 36"/>
                <a:gd name="T2" fmla="*/ 2147483647 w 23"/>
                <a:gd name="T3" fmla="*/ 2147483647 h 36"/>
                <a:gd name="T4" fmla="*/ 2147483647 w 23"/>
                <a:gd name="T5" fmla="*/ 2147483647 h 36"/>
                <a:gd name="T6" fmla="*/ 2147483647 w 23"/>
                <a:gd name="T7" fmla="*/ 2147483647 h 36"/>
                <a:gd name="T8" fmla="*/ 2147483647 w 23"/>
                <a:gd name="T9" fmla="*/ 2147483647 h 36"/>
                <a:gd name="T10" fmla="*/ 2147483647 w 23"/>
                <a:gd name="T11" fmla="*/ 2147483647 h 36"/>
                <a:gd name="T12" fmla="*/ 2147483647 w 23"/>
                <a:gd name="T13" fmla="*/ 2147483647 h 36"/>
                <a:gd name="T14" fmla="*/ 2147483647 w 23"/>
                <a:gd name="T15" fmla="*/ 2147483647 h 36"/>
                <a:gd name="T16" fmla="*/ 2147483647 w 23"/>
                <a:gd name="T17" fmla="*/ 0 h 36"/>
                <a:gd name="T18" fmla="*/ 2147483647 w 23"/>
                <a:gd name="T19" fmla="*/ 2147483647 h 36"/>
                <a:gd name="T20" fmla="*/ 0 w 23"/>
                <a:gd name="T21" fmla="*/ 2147483647 h 36"/>
                <a:gd name="T22" fmla="*/ 0 w 23"/>
                <a:gd name="T23" fmla="*/ 2147483647 h 36"/>
                <a:gd name="T24" fmla="*/ 0 w 23"/>
                <a:gd name="T25" fmla="*/ 2147483647 h 36"/>
                <a:gd name="T26" fmla="*/ 0 w 23"/>
                <a:gd name="T27" fmla="*/ 2147483647 h 36"/>
                <a:gd name="T28" fmla="*/ 2147483647 w 23"/>
                <a:gd name="T29" fmla="*/ 2147483647 h 36"/>
                <a:gd name="T30" fmla="*/ 2147483647 w 23"/>
                <a:gd name="T31" fmla="*/ 2147483647 h 36"/>
                <a:gd name="T32" fmla="*/ 2147483647 w 23"/>
                <a:gd name="T33" fmla="*/ 2147483647 h 36"/>
                <a:gd name="T34" fmla="*/ 2147483647 w 23"/>
                <a:gd name="T35" fmla="*/ 2147483647 h 36"/>
                <a:gd name="T36" fmla="*/ 2147483647 w 23"/>
                <a:gd name="T37" fmla="*/ 2147483647 h 36"/>
                <a:gd name="T38" fmla="*/ 2147483647 w 23"/>
                <a:gd name="T39" fmla="*/ 2147483647 h 36"/>
                <a:gd name="T40" fmla="*/ 2147483647 w 23"/>
                <a:gd name="T41" fmla="*/ 2147483647 h 36"/>
                <a:gd name="T42" fmla="*/ 2147483647 w 23"/>
                <a:gd name="T43" fmla="*/ 2147483647 h 36"/>
                <a:gd name="T44" fmla="*/ 2147483647 w 23"/>
                <a:gd name="T45" fmla="*/ 2147483647 h 36"/>
                <a:gd name="T46" fmla="*/ 2147483647 w 23"/>
                <a:gd name="T47" fmla="*/ 2147483647 h 36"/>
                <a:gd name="T48" fmla="*/ 2147483647 w 23"/>
                <a:gd name="T49" fmla="*/ 2147483647 h 36"/>
                <a:gd name="T50" fmla="*/ 2147483647 w 23"/>
                <a:gd name="T51" fmla="*/ 2147483647 h 36"/>
                <a:gd name="T52" fmla="*/ 2147483647 w 23"/>
                <a:gd name="T53" fmla="*/ 2147483647 h 36"/>
                <a:gd name="T54" fmla="*/ 2147483647 w 23"/>
                <a:gd name="T55" fmla="*/ 2147483647 h 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3"/>
                <a:gd name="T85" fmla="*/ 0 h 36"/>
                <a:gd name="T86" fmla="*/ 23 w 23"/>
                <a:gd name="T87" fmla="*/ 36 h 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3" h="36">
                  <a:moveTo>
                    <a:pt x="22" y="30"/>
                  </a:moveTo>
                  <a:lnTo>
                    <a:pt x="18" y="25"/>
                  </a:lnTo>
                  <a:lnTo>
                    <a:pt x="17" y="22"/>
                  </a:lnTo>
                  <a:lnTo>
                    <a:pt x="15" y="17"/>
                  </a:lnTo>
                  <a:lnTo>
                    <a:pt x="13" y="14"/>
                  </a:lnTo>
                  <a:lnTo>
                    <a:pt x="10" y="10"/>
                  </a:lnTo>
                  <a:lnTo>
                    <a:pt x="8" y="7"/>
                  </a:lnTo>
                  <a:lnTo>
                    <a:pt x="5" y="3"/>
                  </a:lnTo>
                  <a:lnTo>
                    <a:pt x="1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3" y="29"/>
                  </a:lnTo>
                  <a:lnTo>
                    <a:pt x="5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3" y="32"/>
                  </a:lnTo>
                  <a:lnTo>
                    <a:pt x="15" y="32"/>
                  </a:lnTo>
                  <a:lnTo>
                    <a:pt x="17" y="32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3" y="36"/>
                  </a:lnTo>
                  <a:lnTo>
                    <a:pt x="22" y="3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94" name="Freeform 4780"/>
            <p:cNvSpPr>
              <a:spLocks/>
            </p:cNvSpPr>
            <p:nvPr/>
          </p:nvSpPr>
          <p:spPr bwMode="auto">
            <a:xfrm>
              <a:off x="5761038" y="6854825"/>
              <a:ext cx="15875" cy="11113"/>
            </a:xfrm>
            <a:custGeom>
              <a:avLst/>
              <a:gdLst>
                <a:gd name="T0" fmla="*/ 2147483647 w 10"/>
                <a:gd name="T1" fmla="*/ 0 h 7"/>
                <a:gd name="T2" fmla="*/ 2147483647 w 10"/>
                <a:gd name="T3" fmla="*/ 2147483647 h 7"/>
                <a:gd name="T4" fmla="*/ 2147483647 w 10"/>
                <a:gd name="T5" fmla="*/ 2147483647 h 7"/>
                <a:gd name="T6" fmla="*/ 2147483647 w 10"/>
                <a:gd name="T7" fmla="*/ 2147483647 h 7"/>
                <a:gd name="T8" fmla="*/ 2147483647 w 10"/>
                <a:gd name="T9" fmla="*/ 2147483647 h 7"/>
                <a:gd name="T10" fmla="*/ 2147483647 w 10"/>
                <a:gd name="T11" fmla="*/ 2147483647 h 7"/>
                <a:gd name="T12" fmla="*/ 2147483647 w 10"/>
                <a:gd name="T13" fmla="*/ 2147483647 h 7"/>
                <a:gd name="T14" fmla="*/ 2147483647 w 10"/>
                <a:gd name="T15" fmla="*/ 2147483647 h 7"/>
                <a:gd name="T16" fmla="*/ 2147483647 w 10"/>
                <a:gd name="T17" fmla="*/ 2147483647 h 7"/>
                <a:gd name="T18" fmla="*/ 2147483647 w 10"/>
                <a:gd name="T19" fmla="*/ 2147483647 h 7"/>
                <a:gd name="T20" fmla="*/ 2147483647 w 10"/>
                <a:gd name="T21" fmla="*/ 2147483647 h 7"/>
                <a:gd name="T22" fmla="*/ 2147483647 w 10"/>
                <a:gd name="T23" fmla="*/ 2147483647 h 7"/>
                <a:gd name="T24" fmla="*/ 2147483647 w 10"/>
                <a:gd name="T25" fmla="*/ 2147483647 h 7"/>
                <a:gd name="T26" fmla="*/ 2147483647 w 10"/>
                <a:gd name="T27" fmla="*/ 2147483647 h 7"/>
                <a:gd name="T28" fmla="*/ 2147483647 w 10"/>
                <a:gd name="T29" fmla="*/ 2147483647 h 7"/>
                <a:gd name="T30" fmla="*/ 0 w 10"/>
                <a:gd name="T31" fmla="*/ 2147483647 h 7"/>
                <a:gd name="T32" fmla="*/ 0 w 10"/>
                <a:gd name="T33" fmla="*/ 2147483647 h 7"/>
                <a:gd name="T34" fmla="*/ 0 w 10"/>
                <a:gd name="T35" fmla="*/ 2147483647 h 7"/>
                <a:gd name="T36" fmla="*/ 2147483647 w 10"/>
                <a:gd name="T37" fmla="*/ 2147483647 h 7"/>
                <a:gd name="T38" fmla="*/ 2147483647 w 10"/>
                <a:gd name="T39" fmla="*/ 2147483647 h 7"/>
                <a:gd name="T40" fmla="*/ 2147483647 w 10"/>
                <a:gd name="T41" fmla="*/ 2147483647 h 7"/>
                <a:gd name="T42" fmla="*/ 2147483647 w 10"/>
                <a:gd name="T43" fmla="*/ 2147483647 h 7"/>
                <a:gd name="T44" fmla="*/ 2147483647 w 10"/>
                <a:gd name="T45" fmla="*/ 2147483647 h 7"/>
                <a:gd name="T46" fmla="*/ 2147483647 w 10"/>
                <a:gd name="T47" fmla="*/ 2147483647 h 7"/>
                <a:gd name="T48" fmla="*/ 2147483647 w 10"/>
                <a:gd name="T49" fmla="*/ 0 h 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"/>
                <a:gd name="T76" fmla="*/ 0 h 7"/>
                <a:gd name="T77" fmla="*/ 10 w 10"/>
                <a:gd name="T78" fmla="*/ 7 h 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" h="7">
                  <a:moveTo>
                    <a:pt x="8" y="0"/>
                  </a:moveTo>
                  <a:lnTo>
                    <a:pt x="8" y="2"/>
                  </a:lnTo>
                  <a:lnTo>
                    <a:pt x="8" y="4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95" name="Freeform 4781"/>
            <p:cNvSpPr>
              <a:spLocks/>
            </p:cNvSpPr>
            <p:nvPr/>
          </p:nvSpPr>
          <p:spPr bwMode="auto">
            <a:xfrm>
              <a:off x="5761038" y="6854825"/>
              <a:ext cx="15875" cy="11113"/>
            </a:xfrm>
            <a:custGeom>
              <a:avLst/>
              <a:gdLst>
                <a:gd name="T0" fmla="*/ 2147483647 w 10"/>
                <a:gd name="T1" fmla="*/ 0 h 7"/>
                <a:gd name="T2" fmla="*/ 2147483647 w 10"/>
                <a:gd name="T3" fmla="*/ 2147483647 h 7"/>
                <a:gd name="T4" fmla="*/ 2147483647 w 10"/>
                <a:gd name="T5" fmla="*/ 2147483647 h 7"/>
                <a:gd name="T6" fmla="*/ 2147483647 w 10"/>
                <a:gd name="T7" fmla="*/ 2147483647 h 7"/>
                <a:gd name="T8" fmla="*/ 2147483647 w 10"/>
                <a:gd name="T9" fmla="*/ 2147483647 h 7"/>
                <a:gd name="T10" fmla="*/ 2147483647 w 10"/>
                <a:gd name="T11" fmla="*/ 2147483647 h 7"/>
                <a:gd name="T12" fmla="*/ 2147483647 w 10"/>
                <a:gd name="T13" fmla="*/ 2147483647 h 7"/>
                <a:gd name="T14" fmla="*/ 2147483647 w 10"/>
                <a:gd name="T15" fmla="*/ 2147483647 h 7"/>
                <a:gd name="T16" fmla="*/ 2147483647 w 10"/>
                <a:gd name="T17" fmla="*/ 2147483647 h 7"/>
                <a:gd name="T18" fmla="*/ 2147483647 w 10"/>
                <a:gd name="T19" fmla="*/ 2147483647 h 7"/>
                <a:gd name="T20" fmla="*/ 2147483647 w 10"/>
                <a:gd name="T21" fmla="*/ 2147483647 h 7"/>
                <a:gd name="T22" fmla="*/ 2147483647 w 10"/>
                <a:gd name="T23" fmla="*/ 2147483647 h 7"/>
                <a:gd name="T24" fmla="*/ 2147483647 w 10"/>
                <a:gd name="T25" fmla="*/ 2147483647 h 7"/>
                <a:gd name="T26" fmla="*/ 2147483647 w 10"/>
                <a:gd name="T27" fmla="*/ 2147483647 h 7"/>
                <a:gd name="T28" fmla="*/ 2147483647 w 10"/>
                <a:gd name="T29" fmla="*/ 2147483647 h 7"/>
                <a:gd name="T30" fmla="*/ 0 w 10"/>
                <a:gd name="T31" fmla="*/ 2147483647 h 7"/>
                <a:gd name="T32" fmla="*/ 0 w 10"/>
                <a:gd name="T33" fmla="*/ 2147483647 h 7"/>
                <a:gd name="T34" fmla="*/ 0 w 10"/>
                <a:gd name="T35" fmla="*/ 2147483647 h 7"/>
                <a:gd name="T36" fmla="*/ 2147483647 w 10"/>
                <a:gd name="T37" fmla="*/ 2147483647 h 7"/>
                <a:gd name="T38" fmla="*/ 2147483647 w 10"/>
                <a:gd name="T39" fmla="*/ 2147483647 h 7"/>
                <a:gd name="T40" fmla="*/ 2147483647 w 10"/>
                <a:gd name="T41" fmla="*/ 2147483647 h 7"/>
                <a:gd name="T42" fmla="*/ 2147483647 w 10"/>
                <a:gd name="T43" fmla="*/ 2147483647 h 7"/>
                <a:gd name="T44" fmla="*/ 2147483647 w 10"/>
                <a:gd name="T45" fmla="*/ 2147483647 h 7"/>
                <a:gd name="T46" fmla="*/ 2147483647 w 10"/>
                <a:gd name="T47" fmla="*/ 2147483647 h 7"/>
                <a:gd name="T48" fmla="*/ 2147483647 w 10"/>
                <a:gd name="T49" fmla="*/ 0 h 7"/>
                <a:gd name="T50" fmla="*/ 2147483647 w 10"/>
                <a:gd name="T51" fmla="*/ 0 h 7"/>
                <a:gd name="T52" fmla="*/ 2147483647 w 10"/>
                <a:gd name="T53" fmla="*/ 0 h 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"/>
                <a:gd name="T82" fmla="*/ 0 h 7"/>
                <a:gd name="T83" fmla="*/ 10 w 10"/>
                <a:gd name="T84" fmla="*/ 7 h 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" h="7">
                  <a:moveTo>
                    <a:pt x="8" y="0"/>
                  </a:moveTo>
                  <a:lnTo>
                    <a:pt x="8" y="2"/>
                  </a:lnTo>
                  <a:lnTo>
                    <a:pt x="8" y="4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96" name="Freeform 4782"/>
            <p:cNvSpPr>
              <a:spLocks/>
            </p:cNvSpPr>
            <p:nvPr/>
          </p:nvSpPr>
          <p:spPr bwMode="auto">
            <a:xfrm>
              <a:off x="5661025" y="7000875"/>
              <a:ext cx="22225" cy="23813"/>
            </a:xfrm>
            <a:custGeom>
              <a:avLst/>
              <a:gdLst>
                <a:gd name="T0" fmla="*/ 0 w 14"/>
                <a:gd name="T1" fmla="*/ 0 h 14"/>
                <a:gd name="T2" fmla="*/ 2147483647 w 14"/>
                <a:gd name="T3" fmla="*/ 0 h 14"/>
                <a:gd name="T4" fmla="*/ 2147483647 w 14"/>
                <a:gd name="T5" fmla="*/ 2147483647 h 14"/>
                <a:gd name="T6" fmla="*/ 2147483647 w 14"/>
                <a:gd name="T7" fmla="*/ 2147483647 h 14"/>
                <a:gd name="T8" fmla="*/ 2147483647 w 14"/>
                <a:gd name="T9" fmla="*/ 2147483647 h 14"/>
                <a:gd name="T10" fmla="*/ 2147483647 w 14"/>
                <a:gd name="T11" fmla="*/ 2147483647 h 14"/>
                <a:gd name="T12" fmla="*/ 2147483647 w 14"/>
                <a:gd name="T13" fmla="*/ 2147483647 h 14"/>
                <a:gd name="T14" fmla="*/ 2147483647 w 14"/>
                <a:gd name="T15" fmla="*/ 2147483647 h 14"/>
                <a:gd name="T16" fmla="*/ 2147483647 w 14"/>
                <a:gd name="T17" fmla="*/ 2147483647 h 14"/>
                <a:gd name="T18" fmla="*/ 0 w 14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0" y="0"/>
                  </a:moveTo>
                  <a:lnTo>
                    <a:pt x="14" y="0"/>
                  </a:lnTo>
                  <a:lnTo>
                    <a:pt x="12" y="4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9" y="12"/>
                  </a:lnTo>
                  <a:lnTo>
                    <a:pt x="7" y="14"/>
                  </a:lnTo>
                  <a:lnTo>
                    <a:pt x="5" y="12"/>
                  </a:lnTo>
                  <a:lnTo>
                    <a:pt x="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97" name="Freeform 4783"/>
            <p:cNvSpPr>
              <a:spLocks/>
            </p:cNvSpPr>
            <p:nvPr/>
          </p:nvSpPr>
          <p:spPr bwMode="auto">
            <a:xfrm>
              <a:off x="5661025" y="7000875"/>
              <a:ext cx="22225" cy="23813"/>
            </a:xfrm>
            <a:custGeom>
              <a:avLst/>
              <a:gdLst>
                <a:gd name="T0" fmla="*/ 0 w 14"/>
                <a:gd name="T1" fmla="*/ 0 h 14"/>
                <a:gd name="T2" fmla="*/ 2147483647 w 14"/>
                <a:gd name="T3" fmla="*/ 0 h 14"/>
                <a:gd name="T4" fmla="*/ 2147483647 w 14"/>
                <a:gd name="T5" fmla="*/ 0 h 14"/>
                <a:gd name="T6" fmla="*/ 2147483647 w 14"/>
                <a:gd name="T7" fmla="*/ 2147483647 h 14"/>
                <a:gd name="T8" fmla="*/ 2147483647 w 14"/>
                <a:gd name="T9" fmla="*/ 2147483647 h 14"/>
                <a:gd name="T10" fmla="*/ 2147483647 w 14"/>
                <a:gd name="T11" fmla="*/ 2147483647 h 14"/>
                <a:gd name="T12" fmla="*/ 2147483647 w 14"/>
                <a:gd name="T13" fmla="*/ 2147483647 h 14"/>
                <a:gd name="T14" fmla="*/ 2147483647 w 14"/>
                <a:gd name="T15" fmla="*/ 2147483647 h 14"/>
                <a:gd name="T16" fmla="*/ 2147483647 w 14"/>
                <a:gd name="T17" fmla="*/ 2147483647 h 14"/>
                <a:gd name="T18" fmla="*/ 2147483647 w 14"/>
                <a:gd name="T19" fmla="*/ 2147483647 h 14"/>
                <a:gd name="T20" fmla="*/ 0 w 14"/>
                <a:gd name="T21" fmla="*/ 0 h 14"/>
                <a:gd name="T22" fmla="*/ 0 w 14"/>
                <a:gd name="T23" fmla="*/ 0 h 14"/>
                <a:gd name="T24" fmla="*/ 0 w 14"/>
                <a:gd name="T25" fmla="*/ 0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14"/>
                <a:gd name="T41" fmla="*/ 14 w 14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14">
                  <a:moveTo>
                    <a:pt x="0" y="0"/>
                  </a:moveTo>
                  <a:lnTo>
                    <a:pt x="14" y="0"/>
                  </a:lnTo>
                  <a:lnTo>
                    <a:pt x="12" y="4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9" y="12"/>
                  </a:lnTo>
                  <a:lnTo>
                    <a:pt x="7" y="14"/>
                  </a:lnTo>
                  <a:lnTo>
                    <a:pt x="5" y="12"/>
                  </a:lnTo>
                  <a:lnTo>
                    <a:pt x="2" y="9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898" name="Line 4784"/>
            <p:cNvSpPr>
              <a:spLocks noChangeShapeType="1"/>
            </p:cNvSpPr>
            <p:nvPr/>
          </p:nvSpPr>
          <p:spPr bwMode="auto">
            <a:xfrm>
              <a:off x="6496050" y="5910263"/>
              <a:ext cx="1588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6899" name="Freeform 4785"/>
            <p:cNvSpPr>
              <a:spLocks/>
            </p:cNvSpPr>
            <p:nvPr/>
          </p:nvSpPr>
          <p:spPr bwMode="auto">
            <a:xfrm>
              <a:off x="7808913" y="5222875"/>
              <a:ext cx="876300" cy="347663"/>
            </a:xfrm>
            <a:custGeom>
              <a:avLst/>
              <a:gdLst>
                <a:gd name="T0" fmla="*/ 2147483647 w 552"/>
                <a:gd name="T1" fmla="*/ 2147483647 h 219"/>
                <a:gd name="T2" fmla="*/ 2147483647 w 552"/>
                <a:gd name="T3" fmla="*/ 2147483647 h 219"/>
                <a:gd name="T4" fmla="*/ 2147483647 w 552"/>
                <a:gd name="T5" fmla="*/ 2147483647 h 219"/>
                <a:gd name="T6" fmla="*/ 2147483647 w 552"/>
                <a:gd name="T7" fmla="*/ 2147483647 h 219"/>
                <a:gd name="T8" fmla="*/ 2147483647 w 552"/>
                <a:gd name="T9" fmla="*/ 2147483647 h 219"/>
                <a:gd name="T10" fmla="*/ 2147483647 w 552"/>
                <a:gd name="T11" fmla="*/ 2147483647 h 219"/>
                <a:gd name="T12" fmla="*/ 2147483647 w 552"/>
                <a:gd name="T13" fmla="*/ 2147483647 h 219"/>
                <a:gd name="T14" fmla="*/ 2147483647 w 552"/>
                <a:gd name="T15" fmla="*/ 2147483647 h 219"/>
                <a:gd name="T16" fmla="*/ 2147483647 w 552"/>
                <a:gd name="T17" fmla="*/ 2147483647 h 219"/>
                <a:gd name="T18" fmla="*/ 2147483647 w 552"/>
                <a:gd name="T19" fmla="*/ 2147483647 h 219"/>
                <a:gd name="T20" fmla="*/ 2147483647 w 552"/>
                <a:gd name="T21" fmla="*/ 2147483647 h 219"/>
                <a:gd name="T22" fmla="*/ 2147483647 w 552"/>
                <a:gd name="T23" fmla="*/ 2147483647 h 219"/>
                <a:gd name="T24" fmla="*/ 2147483647 w 552"/>
                <a:gd name="T25" fmla="*/ 2147483647 h 219"/>
                <a:gd name="T26" fmla="*/ 2147483647 w 552"/>
                <a:gd name="T27" fmla="*/ 2147483647 h 219"/>
                <a:gd name="T28" fmla="*/ 2147483647 w 552"/>
                <a:gd name="T29" fmla="*/ 2147483647 h 219"/>
                <a:gd name="T30" fmla="*/ 2147483647 w 552"/>
                <a:gd name="T31" fmla="*/ 2147483647 h 219"/>
                <a:gd name="T32" fmla="*/ 2147483647 w 552"/>
                <a:gd name="T33" fmla="*/ 2147483647 h 219"/>
                <a:gd name="T34" fmla="*/ 2147483647 w 552"/>
                <a:gd name="T35" fmla="*/ 2147483647 h 219"/>
                <a:gd name="T36" fmla="*/ 2147483647 w 552"/>
                <a:gd name="T37" fmla="*/ 2147483647 h 219"/>
                <a:gd name="T38" fmla="*/ 2147483647 w 552"/>
                <a:gd name="T39" fmla="*/ 2147483647 h 219"/>
                <a:gd name="T40" fmla="*/ 2147483647 w 552"/>
                <a:gd name="T41" fmla="*/ 2147483647 h 219"/>
                <a:gd name="T42" fmla="*/ 2147483647 w 552"/>
                <a:gd name="T43" fmla="*/ 2147483647 h 219"/>
                <a:gd name="T44" fmla="*/ 2147483647 w 552"/>
                <a:gd name="T45" fmla="*/ 2147483647 h 219"/>
                <a:gd name="T46" fmla="*/ 2147483647 w 552"/>
                <a:gd name="T47" fmla="*/ 2147483647 h 219"/>
                <a:gd name="T48" fmla="*/ 2147483647 w 552"/>
                <a:gd name="T49" fmla="*/ 2147483647 h 219"/>
                <a:gd name="T50" fmla="*/ 2147483647 w 552"/>
                <a:gd name="T51" fmla="*/ 2147483647 h 219"/>
                <a:gd name="T52" fmla="*/ 2147483647 w 552"/>
                <a:gd name="T53" fmla="*/ 2147483647 h 219"/>
                <a:gd name="T54" fmla="*/ 2147483647 w 552"/>
                <a:gd name="T55" fmla="*/ 2147483647 h 219"/>
                <a:gd name="T56" fmla="*/ 2147483647 w 552"/>
                <a:gd name="T57" fmla="*/ 2147483647 h 219"/>
                <a:gd name="T58" fmla="*/ 2147483647 w 552"/>
                <a:gd name="T59" fmla="*/ 2147483647 h 219"/>
                <a:gd name="T60" fmla="*/ 2147483647 w 552"/>
                <a:gd name="T61" fmla="*/ 2147483647 h 219"/>
                <a:gd name="T62" fmla="*/ 2147483647 w 552"/>
                <a:gd name="T63" fmla="*/ 2147483647 h 219"/>
                <a:gd name="T64" fmla="*/ 2147483647 w 552"/>
                <a:gd name="T65" fmla="*/ 2147483647 h 219"/>
                <a:gd name="T66" fmla="*/ 2147483647 w 552"/>
                <a:gd name="T67" fmla="*/ 2147483647 h 219"/>
                <a:gd name="T68" fmla="*/ 2147483647 w 552"/>
                <a:gd name="T69" fmla="*/ 2147483647 h 219"/>
                <a:gd name="T70" fmla="*/ 2147483647 w 552"/>
                <a:gd name="T71" fmla="*/ 2147483647 h 219"/>
                <a:gd name="T72" fmla="*/ 2147483647 w 552"/>
                <a:gd name="T73" fmla="*/ 2147483647 h 219"/>
                <a:gd name="T74" fmla="*/ 2147483647 w 552"/>
                <a:gd name="T75" fmla="*/ 2147483647 h 219"/>
                <a:gd name="T76" fmla="*/ 2147483647 w 552"/>
                <a:gd name="T77" fmla="*/ 2147483647 h 219"/>
                <a:gd name="T78" fmla="*/ 2147483647 w 552"/>
                <a:gd name="T79" fmla="*/ 2147483647 h 219"/>
                <a:gd name="T80" fmla="*/ 2147483647 w 552"/>
                <a:gd name="T81" fmla="*/ 2147483647 h 219"/>
                <a:gd name="T82" fmla="*/ 2147483647 w 552"/>
                <a:gd name="T83" fmla="*/ 2147483647 h 219"/>
                <a:gd name="T84" fmla="*/ 2147483647 w 552"/>
                <a:gd name="T85" fmla="*/ 2147483647 h 219"/>
                <a:gd name="T86" fmla="*/ 2147483647 w 552"/>
                <a:gd name="T87" fmla="*/ 2147483647 h 219"/>
                <a:gd name="T88" fmla="*/ 2147483647 w 552"/>
                <a:gd name="T89" fmla="*/ 2147483647 h 219"/>
                <a:gd name="T90" fmla="*/ 2147483647 w 552"/>
                <a:gd name="T91" fmla="*/ 2147483647 h 219"/>
                <a:gd name="T92" fmla="*/ 2147483647 w 552"/>
                <a:gd name="T93" fmla="*/ 2147483647 h 219"/>
                <a:gd name="T94" fmla="*/ 2147483647 w 552"/>
                <a:gd name="T95" fmla="*/ 2147483647 h 219"/>
                <a:gd name="T96" fmla="*/ 2147483647 w 552"/>
                <a:gd name="T97" fmla="*/ 2147483647 h 219"/>
                <a:gd name="T98" fmla="*/ 2147483647 w 552"/>
                <a:gd name="T99" fmla="*/ 2147483647 h 219"/>
                <a:gd name="T100" fmla="*/ 2147483647 w 552"/>
                <a:gd name="T101" fmla="*/ 2147483647 h 219"/>
                <a:gd name="T102" fmla="*/ 2147483647 w 552"/>
                <a:gd name="T103" fmla="*/ 2147483647 h 219"/>
                <a:gd name="T104" fmla="*/ 2147483647 w 552"/>
                <a:gd name="T105" fmla="*/ 2147483647 h 219"/>
                <a:gd name="T106" fmla="*/ 2147483647 w 552"/>
                <a:gd name="T107" fmla="*/ 2147483647 h 219"/>
                <a:gd name="T108" fmla="*/ 2147483647 w 552"/>
                <a:gd name="T109" fmla="*/ 2147483647 h 219"/>
                <a:gd name="T110" fmla="*/ 2147483647 w 552"/>
                <a:gd name="T111" fmla="*/ 2147483647 h 219"/>
                <a:gd name="T112" fmla="*/ 2147483647 w 552"/>
                <a:gd name="T113" fmla="*/ 2147483647 h 219"/>
                <a:gd name="T114" fmla="*/ 2147483647 w 552"/>
                <a:gd name="T115" fmla="*/ 2147483647 h 219"/>
                <a:gd name="T116" fmla="*/ 2147483647 w 552"/>
                <a:gd name="T117" fmla="*/ 2147483647 h 219"/>
                <a:gd name="T118" fmla="*/ 2147483647 w 552"/>
                <a:gd name="T119" fmla="*/ 2147483647 h 219"/>
                <a:gd name="T120" fmla="*/ 2147483647 w 552"/>
                <a:gd name="T121" fmla="*/ 2147483647 h 219"/>
                <a:gd name="T122" fmla="*/ 2147483647 w 552"/>
                <a:gd name="T123" fmla="*/ 2147483647 h 21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52"/>
                <a:gd name="T187" fmla="*/ 0 h 219"/>
                <a:gd name="T188" fmla="*/ 552 w 552"/>
                <a:gd name="T189" fmla="*/ 219 h 21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52" h="219">
                  <a:moveTo>
                    <a:pt x="0" y="64"/>
                  </a:moveTo>
                  <a:lnTo>
                    <a:pt x="5" y="71"/>
                  </a:lnTo>
                  <a:lnTo>
                    <a:pt x="10" y="76"/>
                  </a:lnTo>
                  <a:lnTo>
                    <a:pt x="17" y="81"/>
                  </a:lnTo>
                  <a:lnTo>
                    <a:pt x="25" y="86"/>
                  </a:lnTo>
                  <a:lnTo>
                    <a:pt x="32" y="88"/>
                  </a:lnTo>
                  <a:lnTo>
                    <a:pt x="42" y="91"/>
                  </a:lnTo>
                  <a:lnTo>
                    <a:pt x="51" y="91"/>
                  </a:lnTo>
                  <a:lnTo>
                    <a:pt x="63" y="93"/>
                  </a:lnTo>
                  <a:lnTo>
                    <a:pt x="63" y="96"/>
                  </a:lnTo>
                  <a:lnTo>
                    <a:pt x="64" y="101"/>
                  </a:lnTo>
                  <a:lnTo>
                    <a:pt x="68" y="105"/>
                  </a:lnTo>
                  <a:lnTo>
                    <a:pt x="71" y="110"/>
                  </a:lnTo>
                  <a:lnTo>
                    <a:pt x="74" y="113"/>
                  </a:lnTo>
                  <a:lnTo>
                    <a:pt x="80" y="116"/>
                  </a:lnTo>
                  <a:lnTo>
                    <a:pt x="81" y="118"/>
                  </a:lnTo>
                  <a:lnTo>
                    <a:pt x="83" y="120"/>
                  </a:lnTo>
                  <a:lnTo>
                    <a:pt x="83" y="121"/>
                  </a:lnTo>
                  <a:lnTo>
                    <a:pt x="83" y="123"/>
                  </a:lnTo>
                  <a:lnTo>
                    <a:pt x="83" y="125"/>
                  </a:lnTo>
                  <a:lnTo>
                    <a:pt x="83" y="126"/>
                  </a:lnTo>
                  <a:lnTo>
                    <a:pt x="83" y="128"/>
                  </a:lnTo>
                  <a:lnTo>
                    <a:pt x="83" y="130"/>
                  </a:lnTo>
                  <a:lnTo>
                    <a:pt x="83" y="132"/>
                  </a:lnTo>
                  <a:lnTo>
                    <a:pt x="83" y="133"/>
                  </a:lnTo>
                  <a:lnTo>
                    <a:pt x="85" y="135"/>
                  </a:lnTo>
                  <a:lnTo>
                    <a:pt x="85" y="137"/>
                  </a:lnTo>
                  <a:lnTo>
                    <a:pt x="85" y="138"/>
                  </a:lnTo>
                  <a:lnTo>
                    <a:pt x="85" y="140"/>
                  </a:lnTo>
                  <a:lnTo>
                    <a:pt x="86" y="142"/>
                  </a:lnTo>
                  <a:lnTo>
                    <a:pt x="88" y="142"/>
                  </a:lnTo>
                  <a:lnTo>
                    <a:pt x="90" y="143"/>
                  </a:lnTo>
                  <a:lnTo>
                    <a:pt x="91" y="143"/>
                  </a:lnTo>
                  <a:lnTo>
                    <a:pt x="95" y="145"/>
                  </a:lnTo>
                  <a:lnTo>
                    <a:pt x="97" y="145"/>
                  </a:lnTo>
                  <a:lnTo>
                    <a:pt x="100" y="145"/>
                  </a:lnTo>
                  <a:lnTo>
                    <a:pt x="100" y="147"/>
                  </a:lnTo>
                  <a:lnTo>
                    <a:pt x="112" y="147"/>
                  </a:lnTo>
                  <a:lnTo>
                    <a:pt x="122" y="148"/>
                  </a:lnTo>
                  <a:lnTo>
                    <a:pt x="132" y="152"/>
                  </a:lnTo>
                  <a:lnTo>
                    <a:pt x="142" y="155"/>
                  </a:lnTo>
                  <a:lnTo>
                    <a:pt x="152" y="159"/>
                  </a:lnTo>
                  <a:lnTo>
                    <a:pt x="161" y="162"/>
                  </a:lnTo>
                  <a:lnTo>
                    <a:pt x="169" y="164"/>
                  </a:lnTo>
                  <a:lnTo>
                    <a:pt x="180" y="165"/>
                  </a:lnTo>
                  <a:lnTo>
                    <a:pt x="181" y="170"/>
                  </a:lnTo>
                  <a:lnTo>
                    <a:pt x="186" y="176"/>
                  </a:lnTo>
                  <a:lnTo>
                    <a:pt x="191" y="181"/>
                  </a:lnTo>
                  <a:lnTo>
                    <a:pt x="197" y="186"/>
                  </a:lnTo>
                  <a:lnTo>
                    <a:pt x="203" y="191"/>
                  </a:lnTo>
                  <a:lnTo>
                    <a:pt x="210" y="192"/>
                  </a:lnTo>
                  <a:lnTo>
                    <a:pt x="217" y="194"/>
                  </a:lnTo>
                  <a:lnTo>
                    <a:pt x="224" y="194"/>
                  </a:lnTo>
                  <a:lnTo>
                    <a:pt x="242" y="199"/>
                  </a:lnTo>
                  <a:lnTo>
                    <a:pt x="297" y="199"/>
                  </a:lnTo>
                  <a:lnTo>
                    <a:pt x="302" y="201"/>
                  </a:lnTo>
                  <a:lnTo>
                    <a:pt x="308" y="204"/>
                  </a:lnTo>
                  <a:lnTo>
                    <a:pt x="319" y="208"/>
                  </a:lnTo>
                  <a:lnTo>
                    <a:pt x="329" y="213"/>
                  </a:lnTo>
                  <a:lnTo>
                    <a:pt x="339" y="214"/>
                  </a:lnTo>
                  <a:lnTo>
                    <a:pt x="349" y="218"/>
                  </a:lnTo>
                  <a:lnTo>
                    <a:pt x="359" y="219"/>
                  </a:lnTo>
                  <a:lnTo>
                    <a:pt x="364" y="219"/>
                  </a:lnTo>
                  <a:lnTo>
                    <a:pt x="368" y="219"/>
                  </a:lnTo>
                  <a:lnTo>
                    <a:pt x="373" y="218"/>
                  </a:lnTo>
                  <a:lnTo>
                    <a:pt x="378" y="214"/>
                  </a:lnTo>
                  <a:lnTo>
                    <a:pt x="385" y="211"/>
                  </a:lnTo>
                  <a:lnTo>
                    <a:pt x="390" y="208"/>
                  </a:lnTo>
                  <a:lnTo>
                    <a:pt x="397" y="204"/>
                  </a:lnTo>
                  <a:lnTo>
                    <a:pt x="402" y="203"/>
                  </a:lnTo>
                  <a:lnTo>
                    <a:pt x="407" y="199"/>
                  </a:lnTo>
                  <a:lnTo>
                    <a:pt x="437" y="199"/>
                  </a:lnTo>
                  <a:lnTo>
                    <a:pt x="441" y="197"/>
                  </a:lnTo>
                  <a:lnTo>
                    <a:pt x="444" y="196"/>
                  </a:lnTo>
                  <a:lnTo>
                    <a:pt x="447" y="192"/>
                  </a:lnTo>
                  <a:lnTo>
                    <a:pt x="451" y="187"/>
                  </a:lnTo>
                  <a:lnTo>
                    <a:pt x="454" y="184"/>
                  </a:lnTo>
                  <a:lnTo>
                    <a:pt x="458" y="179"/>
                  </a:lnTo>
                  <a:lnTo>
                    <a:pt x="459" y="174"/>
                  </a:lnTo>
                  <a:lnTo>
                    <a:pt x="459" y="170"/>
                  </a:lnTo>
                  <a:lnTo>
                    <a:pt x="459" y="167"/>
                  </a:lnTo>
                  <a:lnTo>
                    <a:pt x="458" y="164"/>
                  </a:lnTo>
                  <a:lnTo>
                    <a:pt x="456" y="162"/>
                  </a:lnTo>
                  <a:lnTo>
                    <a:pt x="454" y="159"/>
                  </a:lnTo>
                  <a:lnTo>
                    <a:pt x="452" y="155"/>
                  </a:lnTo>
                  <a:lnTo>
                    <a:pt x="451" y="152"/>
                  </a:lnTo>
                  <a:lnTo>
                    <a:pt x="449" y="148"/>
                  </a:lnTo>
                  <a:lnTo>
                    <a:pt x="449" y="143"/>
                  </a:lnTo>
                  <a:lnTo>
                    <a:pt x="486" y="143"/>
                  </a:lnTo>
                  <a:lnTo>
                    <a:pt x="488" y="140"/>
                  </a:lnTo>
                  <a:lnTo>
                    <a:pt x="493" y="137"/>
                  </a:lnTo>
                  <a:lnTo>
                    <a:pt x="500" y="132"/>
                  </a:lnTo>
                  <a:lnTo>
                    <a:pt x="508" y="128"/>
                  </a:lnTo>
                  <a:lnTo>
                    <a:pt x="515" y="125"/>
                  </a:lnTo>
                  <a:lnTo>
                    <a:pt x="522" y="121"/>
                  </a:lnTo>
                  <a:lnTo>
                    <a:pt x="527" y="118"/>
                  </a:lnTo>
                  <a:lnTo>
                    <a:pt x="529" y="118"/>
                  </a:lnTo>
                  <a:lnTo>
                    <a:pt x="532" y="116"/>
                  </a:lnTo>
                  <a:lnTo>
                    <a:pt x="537" y="116"/>
                  </a:lnTo>
                  <a:lnTo>
                    <a:pt x="541" y="115"/>
                  </a:lnTo>
                  <a:lnTo>
                    <a:pt x="544" y="113"/>
                  </a:lnTo>
                  <a:lnTo>
                    <a:pt x="547" y="110"/>
                  </a:lnTo>
                  <a:lnTo>
                    <a:pt x="549" y="108"/>
                  </a:lnTo>
                  <a:lnTo>
                    <a:pt x="551" y="106"/>
                  </a:lnTo>
                  <a:lnTo>
                    <a:pt x="552" y="103"/>
                  </a:lnTo>
                  <a:lnTo>
                    <a:pt x="549" y="103"/>
                  </a:lnTo>
                  <a:lnTo>
                    <a:pt x="547" y="101"/>
                  </a:lnTo>
                  <a:lnTo>
                    <a:pt x="546" y="101"/>
                  </a:lnTo>
                  <a:lnTo>
                    <a:pt x="544" y="99"/>
                  </a:lnTo>
                  <a:lnTo>
                    <a:pt x="542" y="98"/>
                  </a:lnTo>
                  <a:lnTo>
                    <a:pt x="541" y="96"/>
                  </a:lnTo>
                  <a:lnTo>
                    <a:pt x="541" y="94"/>
                  </a:lnTo>
                  <a:lnTo>
                    <a:pt x="541" y="93"/>
                  </a:lnTo>
                  <a:lnTo>
                    <a:pt x="537" y="91"/>
                  </a:lnTo>
                  <a:lnTo>
                    <a:pt x="534" y="91"/>
                  </a:lnTo>
                  <a:lnTo>
                    <a:pt x="532" y="89"/>
                  </a:lnTo>
                  <a:lnTo>
                    <a:pt x="530" y="88"/>
                  </a:lnTo>
                  <a:lnTo>
                    <a:pt x="529" y="88"/>
                  </a:lnTo>
                  <a:lnTo>
                    <a:pt x="527" y="86"/>
                  </a:lnTo>
                  <a:lnTo>
                    <a:pt x="525" y="86"/>
                  </a:lnTo>
                  <a:lnTo>
                    <a:pt x="522" y="86"/>
                  </a:lnTo>
                  <a:lnTo>
                    <a:pt x="519" y="86"/>
                  </a:lnTo>
                  <a:lnTo>
                    <a:pt x="515" y="88"/>
                  </a:lnTo>
                  <a:lnTo>
                    <a:pt x="514" y="88"/>
                  </a:lnTo>
                  <a:lnTo>
                    <a:pt x="512" y="89"/>
                  </a:lnTo>
                  <a:lnTo>
                    <a:pt x="510" y="89"/>
                  </a:lnTo>
                  <a:lnTo>
                    <a:pt x="508" y="91"/>
                  </a:lnTo>
                  <a:lnTo>
                    <a:pt x="505" y="91"/>
                  </a:lnTo>
                  <a:lnTo>
                    <a:pt x="502" y="91"/>
                  </a:lnTo>
                  <a:lnTo>
                    <a:pt x="493" y="91"/>
                  </a:lnTo>
                  <a:lnTo>
                    <a:pt x="486" y="89"/>
                  </a:lnTo>
                  <a:lnTo>
                    <a:pt x="481" y="86"/>
                  </a:lnTo>
                  <a:lnTo>
                    <a:pt x="478" y="83"/>
                  </a:lnTo>
                  <a:lnTo>
                    <a:pt x="475" y="77"/>
                  </a:lnTo>
                  <a:lnTo>
                    <a:pt x="471" y="72"/>
                  </a:lnTo>
                  <a:lnTo>
                    <a:pt x="469" y="66"/>
                  </a:lnTo>
                  <a:lnTo>
                    <a:pt x="468" y="59"/>
                  </a:lnTo>
                  <a:lnTo>
                    <a:pt x="466" y="49"/>
                  </a:lnTo>
                  <a:lnTo>
                    <a:pt x="463" y="47"/>
                  </a:lnTo>
                  <a:lnTo>
                    <a:pt x="459" y="45"/>
                  </a:lnTo>
                  <a:lnTo>
                    <a:pt x="454" y="44"/>
                  </a:lnTo>
                  <a:lnTo>
                    <a:pt x="447" y="44"/>
                  </a:lnTo>
                  <a:lnTo>
                    <a:pt x="441" y="42"/>
                  </a:lnTo>
                  <a:lnTo>
                    <a:pt x="434" y="40"/>
                  </a:lnTo>
                  <a:lnTo>
                    <a:pt x="427" y="40"/>
                  </a:lnTo>
                  <a:lnTo>
                    <a:pt x="420" y="42"/>
                  </a:lnTo>
                  <a:lnTo>
                    <a:pt x="417" y="44"/>
                  </a:lnTo>
                  <a:lnTo>
                    <a:pt x="415" y="47"/>
                  </a:lnTo>
                  <a:lnTo>
                    <a:pt x="413" y="50"/>
                  </a:lnTo>
                  <a:lnTo>
                    <a:pt x="412" y="54"/>
                  </a:lnTo>
                  <a:lnTo>
                    <a:pt x="408" y="57"/>
                  </a:lnTo>
                  <a:lnTo>
                    <a:pt x="405" y="59"/>
                  </a:lnTo>
                  <a:lnTo>
                    <a:pt x="400" y="59"/>
                  </a:lnTo>
                  <a:lnTo>
                    <a:pt x="393" y="59"/>
                  </a:lnTo>
                  <a:lnTo>
                    <a:pt x="388" y="59"/>
                  </a:lnTo>
                  <a:lnTo>
                    <a:pt x="383" y="59"/>
                  </a:lnTo>
                  <a:lnTo>
                    <a:pt x="376" y="59"/>
                  </a:lnTo>
                  <a:lnTo>
                    <a:pt x="369" y="59"/>
                  </a:lnTo>
                  <a:lnTo>
                    <a:pt x="363" y="59"/>
                  </a:lnTo>
                  <a:lnTo>
                    <a:pt x="352" y="59"/>
                  </a:lnTo>
                  <a:lnTo>
                    <a:pt x="342" y="59"/>
                  </a:lnTo>
                  <a:lnTo>
                    <a:pt x="336" y="57"/>
                  </a:lnTo>
                  <a:lnTo>
                    <a:pt x="329" y="54"/>
                  </a:lnTo>
                  <a:lnTo>
                    <a:pt x="324" y="49"/>
                  </a:lnTo>
                  <a:lnTo>
                    <a:pt x="317" y="45"/>
                  </a:lnTo>
                  <a:lnTo>
                    <a:pt x="310" y="40"/>
                  </a:lnTo>
                  <a:lnTo>
                    <a:pt x="302" y="39"/>
                  </a:lnTo>
                  <a:lnTo>
                    <a:pt x="293" y="35"/>
                  </a:lnTo>
                  <a:lnTo>
                    <a:pt x="283" y="35"/>
                  </a:lnTo>
                  <a:lnTo>
                    <a:pt x="280" y="35"/>
                  </a:lnTo>
                  <a:lnTo>
                    <a:pt x="276" y="35"/>
                  </a:lnTo>
                  <a:lnTo>
                    <a:pt x="273" y="37"/>
                  </a:lnTo>
                  <a:lnTo>
                    <a:pt x="269" y="39"/>
                  </a:lnTo>
                  <a:lnTo>
                    <a:pt x="266" y="39"/>
                  </a:lnTo>
                  <a:lnTo>
                    <a:pt x="263" y="40"/>
                  </a:lnTo>
                  <a:lnTo>
                    <a:pt x="259" y="42"/>
                  </a:lnTo>
                  <a:lnTo>
                    <a:pt x="254" y="42"/>
                  </a:lnTo>
                  <a:lnTo>
                    <a:pt x="246" y="42"/>
                  </a:lnTo>
                  <a:lnTo>
                    <a:pt x="239" y="40"/>
                  </a:lnTo>
                  <a:lnTo>
                    <a:pt x="232" y="39"/>
                  </a:lnTo>
                  <a:lnTo>
                    <a:pt x="227" y="35"/>
                  </a:lnTo>
                  <a:lnTo>
                    <a:pt x="222" y="32"/>
                  </a:lnTo>
                  <a:lnTo>
                    <a:pt x="219" y="27"/>
                  </a:lnTo>
                  <a:lnTo>
                    <a:pt x="215" y="20"/>
                  </a:lnTo>
                  <a:lnTo>
                    <a:pt x="213" y="13"/>
                  </a:lnTo>
                  <a:lnTo>
                    <a:pt x="151" y="0"/>
                  </a:lnTo>
                  <a:lnTo>
                    <a:pt x="146" y="1"/>
                  </a:lnTo>
                  <a:lnTo>
                    <a:pt x="146" y="3"/>
                  </a:lnTo>
                  <a:lnTo>
                    <a:pt x="146" y="5"/>
                  </a:lnTo>
                  <a:lnTo>
                    <a:pt x="146" y="6"/>
                  </a:lnTo>
                  <a:lnTo>
                    <a:pt x="146" y="8"/>
                  </a:lnTo>
                  <a:lnTo>
                    <a:pt x="146" y="10"/>
                  </a:lnTo>
                  <a:lnTo>
                    <a:pt x="146" y="12"/>
                  </a:lnTo>
                  <a:lnTo>
                    <a:pt x="146" y="17"/>
                  </a:lnTo>
                  <a:lnTo>
                    <a:pt x="149" y="20"/>
                  </a:lnTo>
                  <a:lnTo>
                    <a:pt x="151" y="23"/>
                  </a:lnTo>
                  <a:lnTo>
                    <a:pt x="154" y="27"/>
                  </a:lnTo>
                  <a:lnTo>
                    <a:pt x="158" y="30"/>
                  </a:lnTo>
                  <a:lnTo>
                    <a:pt x="161" y="35"/>
                  </a:lnTo>
                  <a:lnTo>
                    <a:pt x="161" y="39"/>
                  </a:lnTo>
                  <a:lnTo>
                    <a:pt x="161" y="45"/>
                  </a:lnTo>
                  <a:lnTo>
                    <a:pt x="103" y="45"/>
                  </a:lnTo>
                  <a:lnTo>
                    <a:pt x="102" y="44"/>
                  </a:lnTo>
                  <a:lnTo>
                    <a:pt x="102" y="42"/>
                  </a:lnTo>
                  <a:lnTo>
                    <a:pt x="100" y="40"/>
                  </a:lnTo>
                  <a:lnTo>
                    <a:pt x="98" y="39"/>
                  </a:lnTo>
                  <a:lnTo>
                    <a:pt x="98" y="37"/>
                  </a:lnTo>
                  <a:lnTo>
                    <a:pt x="97" y="35"/>
                  </a:lnTo>
                  <a:lnTo>
                    <a:pt x="97" y="34"/>
                  </a:lnTo>
                  <a:lnTo>
                    <a:pt x="97" y="30"/>
                  </a:lnTo>
                  <a:lnTo>
                    <a:pt x="95" y="30"/>
                  </a:lnTo>
                  <a:lnTo>
                    <a:pt x="93" y="30"/>
                  </a:lnTo>
                  <a:lnTo>
                    <a:pt x="91" y="30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0" y="35"/>
                  </a:lnTo>
                  <a:lnTo>
                    <a:pt x="76" y="35"/>
                  </a:lnTo>
                  <a:lnTo>
                    <a:pt x="74" y="34"/>
                  </a:lnTo>
                  <a:lnTo>
                    <a:pt x="73" y="34"/>
                  </a:lnTo>
                  <a:lnTo>
                    <a:pt x="69" y="32"/>
                  </a:lnTo>
                  <a:lnTo>
                    <a:pt x="68" y="32"/>
                  </a:lnTo>
                  <a:lnTo>
                    <a:pt x="64" y="32"/>
                  </a:lnTo>
                  <a:lnTo>
                    <a:pt x="61" y="30"/>
                  </a:lnTo>
                  <a:lnTo>
                    <a:pt x="58" y="30"/>
                  </a:lnTo>
                  <a:lnTo>
                    <a:pt x="51" y="32"/>
                  </a:lnTo>
                  <a:lnTo>
                    <a:pt x="46" y="34"/>
                  </a:lnTo>
                  <a:lnTo>
                    <a:pt x="41" y="37"/>
                  </a:lnTo>
                  <a:lnTo>
                    <a:pt x="35" y="42"/>
                  </a:lnTo>
                  <a:lnTo>
                    <a:pt x="30" y="45"/>
                  </a:lnTo>
                  <a:lnTo>
                    <a:pt x="25" y="49"/>
                  </a:lnTo>
                  <a:lnTo>
                    <a:pt x="20" y="52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7" y="55"/>
                  </a:lnTo>
                  <a:lnTo>
                    <a:pt x="5" y="57"/>
                  </a:lnTo>
                  <a:lnTo>
                    <a:pt x="3" y="59"/>
                  </a:lnTo>
                  <a:lnTo>
                    <a:pt x="2" y="61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00" name="Freeform 4786"/>
            <p:cNvSpPr>
              <a:spLocks/>
            </p:cNvSpPr>
            <p:nvPr/>
          </p:nvSpPr>
          <p:spPr bwMode="auto">
            <a:xfrm>
              <a:off x="7808913" y="5222875"/>
              <a:ext cx="876300" cy="347663"/>
            </a:xfrm>
            <a:custGeom>
              <a:avLst/>
              <a:gdLst>
                <a:gd name="T0" fmla="*/ 2147483647 w 552"/>
                <a:gd name="T1" fmla="*/ 2147483647 h 219"/>
                <a:gd name="T2" fmla="*/ 2147483647 w 552"/>
                <a:gd name="T3" fmla="*/ 2147483647 h 219"/>
                <a:gd name="T4" fmla="*/ 2147483647 w 552"/>
                <a:gd name="T5" fmla="*/ 2147483647 h 219"/>
                <a:gd name="T6" fmla="*/ 2147483647 w 552"/>
                <a:gd name="T7" fmla="*/ 2147483647 h 219"/>
                <a:gd name="T8" fmla="*/ 2147483647 w 552"/>
                <a:gd name="T9" fmla="*/ 2147483647 h 219"/>
                <a:gd name="T10" fmla="*/ 2147483647 w 552"/>
                <a:gd name="T11" fmla="*/ 2147483647 h 219"/>
                <a:gd name="T12" fmla="*/ 2147483647 w 552"/>
                <a:gd name="T13" fmla="*/ 2147483647 h 219"/>
                <a:gd name="T14" fmla="*/ 2147483647 w 552"/>
                <a:gd name="T15" fmla="*/ 2147483647 h 219"/>
                <a:gd name="T16" fmla="*/ 2147483647 w 552"/>
                <a:gd name="T17" fmla="*/ 2147483647 h 219"/>
                <a:gd name="T18" fmla="*/ 2147483647 w 552"/>
                <a:gd name="T19" fmla="*/ 2147483647 h 219"/>
                <a:gd name="T20" fmla="*/ 2147483647 w 552"/>
                <a:gd name="T21" fmla="*/ 2147483647 h 219"/>
                <a:gd name="T22" fmla="*/ 2147483647 w 552"/>
                <a:gd name="T23" fmla="*/ 2147483647 h 219"/>
                <a:gd name="T24" fmla="*/ 2147483647 w 552"/>
                <a:gd name="T25" fmla="*/ 2147483647 h 219"/>
                <a:gd name="T26" fmla="*/ 2147483647 w 552"/>
                <a:gd name="T27" fmla="*/ 2147483647 h 219"/>
                <a:gd name="T28" fmla="*/ 2147483647 w 552"/>
                <a:gd name="T29" fmla="*/ 2147483647 h 219"/>
                <a:gd name="T30" fmla="*/ 2147483647 w 552"/>
                <a:gd name="T31" fmla="*/ 2147483647 h 219"/>
                <a:gd name="T32" fmla="*/ 2147483647 w 552"/>
                <a:gd name="T33" fmla="*/ 2147483647 h 219"/>
                <a:gd name="T34" fmla="*/ 2147483647 w 552"/>
                <a:gd name="T35" fmla="*/ 2147483647 h 219"/>
                <a:gd name="T36" fmla="*/ 2147483647 w 552"/>
                <a:gd name="T37" fmla="*/ 2147483647 h 219"/>
                <a:gd name="T38" fmla="*/ 2147483647 w 552"/>
                <a:gd name="T39" fmla="*/ 2147483647 h 219"/>
                <a:gd name="T40" fmla="*/ 2147483647 w 552"/>
                <a:gd name="T41" fmla="*/ 2147483647 h 219"/>
                <a:gd name="T42" fmla="*/ 2147483647 w 552"/>
                <a:gd name="T43" fmla="*/ 2147483647 h 219"/>
                <a:gd name="T44" fmla="*/ 2147483647 w 552"/>
                <a:gd name="T45" fmla="*/ 2147483647 h 219"/>
                <a:gd name="T46" fmla="*/ 2147483647 w 552"/>
                <a:gd name="T47" fmla="*/ 2147483647 h 219"/>
                <a:gd name="T48" fmla="*/ 2147483647 w 552"/>
                <a:gd name="T49" fmla="*/ 2147483647 h 219"/>
                <a:gd name="T50" fmla="*/ 2147483647 w 552"/>
                <a:gd name="T51" fmla="*/ 2147483647 h 219"/>
                <a:gd name="T52" fmla="*/ 2147483647 w 552"/>
                <a:gd name="T53" fmla="*/ 2147483647 h 219"/>
                <a:gd name="T54" fmla="*/ 2147483647 w 552"/>
                <a:gd name="T55" fmla="*/ 2147483647 h 219"/>
                <a:gd name="T56" fmla="*/ 2147483647 w 552"/>
                <a:gd name="T57" fmla="*/ 2147483647 h 219"/>
                <a:gd name="T58" fmla="*/ 2147483647 w 552"/>
                <a:gd name="T59" fmla="*/ 2147483647 h 219"/>
                <a:gd name="T60" fmla="*/ 2147483647 w 552"/>
                <a:gd name="T61" fmla="*/ 2147483647 h 219"/>
                <a:gd name="T62" fmla="*/ 2147483647 w 552"/>
                <a:gd name="T63" fmla="*/ 2147483647 h 219"/>
                <a:gd name="T64" fmla="*/ 2147483647 w 552"/>
                <a:gd name="T65" fmla="*/ 2147483647 h 219"/>
                <a:gd name="T66" fmla="*/ 2147483647 w 552"/>
                <a:gd name="T67" fmla="*/ 2147483647 h 219"/>
                <a:gd name="T68" fmla="*/ 2147483647 w 552"/>
                <a:gd name="T69" fmla="*/ 2147483647 h 219"/>
                <a:gd name="T70" fmla="*/ 2147483647 w 552"/>
                <a:gd name="T71" fmla="*/ 2147483647 h 219"/>
                <a:gd name="T72" fmla="*/ 2147483647 w 552"/>
                <a:gd name="T73" fmla="*/ 2147483647 h 219"/>
                <a:gd name="T74" fmla="*/ 2147483647 w 552"/>
                <a:gd name="T75" fmla="*/ 2147483647 h 219"/>
                <a:gd name="T76" fmla="*/ 2147483647 w 552"/>
                <a:gd name="T77" fmla="*/ 2147483647 h 219"/>
                <a:gd name="T78" fmla="*/ 2147483647 w 552"/>
                <a:gd name="T79" fmla="*/ 0 h 219"/>
                <a:gd name="T80" fmla="*/ 2147483647 w 552"/>
                <a:gd name="T81" fmla="*/ 2147483647 h 219"/>
                <a:gd name="T82" fmla="*/ 2147483647 w 552"/>
                <a:gd name="T83" fmla="*/ 2147483647 h 219"/>
                <a:gd name="T84" fmla="*/ 2147483647 w 552"/>
                <a:gd name="T85" fmla="*/ 2147483647 h 219"/>
                <a:gd name="T86" fmla="*/ 2147483647 w 552"/>
                <a:gd name="T87" fmla="*/ 2147483647 h 219"/>
                <a:gd name="T88" fmla="*/ 2147483647 w 552"/>
                <a:gd name="T89" fmla="*/ 2147483647 h 219"/>
                <a:gd name="T90" fmla="*/ 2147483647 w 552"/>
                <a:gd name="T91" fmla="*/ 2147483647 h 219"/>
                <a:gd name="T92" fmla="*/ 2147483647 w 552"/>
                <a:gd name="T93" fmla="*/ 2147483647 h 219"/>
                <a:gd name="T94" fmla="*/ 2147483647 w 552"/>
                <a:gd name="T95" fmla="*/ 2147483647 h 219"/>
                <a:gd name="T96" fmla="*/ 2147483647 w 552"/>
                <a:gd name="T97" fmla="*/ 2147483647 h 219"/>
                <a:gd name="T98" fmla="*/ 2147483647 w 552"/>
                <a:gd name="T99" fmla="*/ 2147483647 h 219"/>
                <a:gd name="T100" fmla="*/ 2147483647 w 552"/>
                <a:gd name="T101" fmla="*/ 2147483647 h 219"/>
                <a:gd name="T102" fmla="*/ 2147483647 w 552"/>
                <a:gd name="T103" fmla="*/ 2147483647 h 219"/>
                <a:gd name="T104" fmla="*/ 0 w 552"/>
                <a:gd name="T105" fmla="*/ 2147483647 h 2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2"/>
                <a:gd name="T160" fmla="*/ 0 h 219"/>
                <a:gd name="T161" fmla="*/ 552 w 552"/>
                <a:gd name="T162" fmla="*/ 219 h 21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2" h="219">
                  <a:moveTo>
                    <a:pt x="0" y="64"/>
                  </a:moveTo>
                  <a:lnTo>
                    <a:pt x="5" y="71"/>
                  </a:lnTo>
                  <a:lnTo>
                    <a:pt x="10" y="76"/>
                  </a:lnTo>
                  <a:lnTo>
                    <a:pt x="17" y="81"/>
                  </a:lnTo>
                  <a:lnTo>
                    <a:pt x="25" y="86"/>
                  </a:lnTo>
                  <a:lnTo>
                    <a:pt x="32" y="88"/>
                  </a:lnTo>
                  <a:lnTo>
                    <a:pt x="42" y="91"/>
                  </a:lnTo>
                  <a:lnTo>
                    <a:pt x="51" y="91"/>
                  </a:lnTo>
                  <a:lnTo>
                    <a:pt x="63" y="93"/>
                  </a:lnTo>
                  <a:lnTo>
                    <a:pt x="63" y="96"/>
                  </a:lnTo>
                  <a:lnTo>
                    <a:pt x="64" y="101"/>
                  </a:lnTo>
                  <a:lnTo>
                    <a:pt x="68" y="105"/>
                  </a:lnTo>
                  <a:lnTo>
                    <a:pt x="71" y="110"/>
                  </a:lnTo>
                  <a:lnTo>
                    <a:pt x="74" y="113"/>
                  </a:lnTo>
                  <a:lnTo>
                    <a:pt x="80" y="116"/>
                  </a:lnTo>
                  <a:lnTo>
                    <a:pt x="81" y="118"/>
                  </a:lnTo>
                  <a:lnTo>
                    <a:pt x="83" y="120"/>
                  </a:lnTo>
                  <a:lnTo>
                    <a:pt x="83" y="121"/>
                  </a:lnTo>
                  <a:lnTo>
                    <a:pt x="83" y="123"/>
                  </a:lnTo>
                  <a:lnTo>
                    <a:pt x="83" y="125"/>
                  </a:lnTo>
                  <a:lnTo>
                    <a:pt x="83" y="126"/>
                  </a:lnTo>
                  <a:lnTo>
                    <a:pt x="83" y="128"/>
                  </a:lnTo>
                  <a:lnTo>
                    <a:pt x="83" y="130"/>
                  </a:lnTo>
                  <a:lnTo>
                    <a:pt x="83" y="132"/>
                  </a:lnTo>
                  <a:lnTo>
                    <a:pt x="83" y="133"/>
                  </a:lnTo>
                  <a:lnTo>
                    <a:pt x="85" y="135"/>
                  </a:lnTo>
                  <a:lnTo>
                    <a:pt x="85" y="137"/>
                  </a:lnTo>
                  <a:lnTo>
                    <a:pt x="85" y="138"/>
                  </a:lnTo>
                  <a:lnTo>
                    <a:pt x="85" y="140"/>
                  </a:lnTo>
                  <a:lnTo>
                    <a:pt x="86" y="142"/>
                  </a:lnTo>
                  <a:lnTo>
                    <a:pt x="88" y="142"/>
                  </a:lnTo>
                  <a:lnTo>
                    <a:pt x="90" y="143"/>
                  </a:lnTo>
                  <a:lnTo>
                    <a:pt x="91" y="143"/>
                  </a:lnTo>
                  <a:lnTo>
                    <a:pt x="95" y="145"/>
                  </a:lnTo>
                  <a:lnTo>
                    <a:pt x="97" y="145"/>
                  </a:lnTo>
                  <a:lnTo>
                    <a:pt x="100" y="145"/>
                  </a:lnTo>
                  <a:lnTo>
                    <a:pt x="100" y="147"/>
                  </a:lnTo>
                  <a:lnTo>
                    <a:pt x="112" y="147"/>
                  </a:lnTo>
                  <a:lnTo>
                    <a:pt x="122" y="148"/>
                  </a:lnTo>
                  <a:lnTo>
                    <a:pt x="132" y="152"/>
                  </a:lnTo>
                  <a:lnTo>
                    <a:pt x="142" y="155"/>
                  </a:lnTo>
                  <a:lnTo>
                    <a:pt x="152" y="159"/>
                  </a:lnTo>
                  <a:lnTo>
                    <a:pt x="161" y="162"/>
                  </a:lnTo>
                  <a:lnTo>
                    <a:pt x="169" y="164"/>
                  </a:lnTo>
                  <a:lnTo>
                    <a:pt x="180" y="165"/>
                  </a:lnTo>
                  <a:lnTo>
                    <a:pt x="181" y="170"/>
                  </a:lnTo>
                  <a:lnTo>
                    <a:pt x="186" y="176"/>
                  </a:lnTo>
                  <a:lnTo>
                    <a:pt x="191" y="181"/>
                  </a:lnTo>
                  <a:lnTo>
                    <a:pt x="197" y="186"/>
                  </a:lnTo>
                  <a:lnTo>
                    <a:pt x="203" y="191"/>
                  </a:lnTo>
                  <a:lnTo>
                    <a:pt x="210" y="192"/>
                  </a:lnTo>
                  <a:lnTo>
                    <a:pt x="217" y="194"/>
                  </a:lnTo>
                  <a:lnTo>
                    <a:pt x="224" y="194"/>
                  </a:lnTo>
                  <a:lnTo>
                    <a:pt x="242" y="199"/>
                  </a:lnTo>
                  <a:lnTo>
                    <a:pt x="297" y="199"/>
                  </a:lnTo>
                  <a:lnTo>
                    <a:pt x="302" y="201"/>
                  </a:lnTo>
                  <a:lnTo>
                    <a:pt x="308" y="204"/>
                  </a:lnTo>
                  <a:lnTo>
                    <a:pt x="319" y="208"/>
                  </a:lnTo>
                  <a:lnTo>
                    <a:pt x="329" y="213"/>
                  </a:lnTo>
                  <a:lnTo>
                    <a:pt x="339" y="214"/>
                  </a:lnTo>
                  <a:lnTo>
                    <a:pt x="349" y="218"/>
                  </a:lnTo>
                  <a:lnTo>
                    <a:pt x="359" y="219"/>
                  </a:lnTo>
                  <a:lnTo>
                    <a:pt x="364" y="219"/>
                  </a:lnTo>
                  <a:lnTo>
                    <a:pt x="368" y="219"/>
                  </a:lnTo>
                  <a:lnTo>
                    <a:pt x="373" y="218"/>
                  </a:lnTo>
                  <a:lnTo>
                    <a:pt x="378" y="214"/>
                  </a:lnTo>
                  <a:lnTo>
                    <a:pt x="385" y="211"/>
                  </a:lnTo>
                  <a:lnTo>
                    <a:pt x="390" y="208"/>
                  </a:lnTo>
                  <a:lnTo>
                    <a:pt x="397" y="204"/>
                  </a:lnTo>
                  <a:lnTo>
                    <a:pt x="402" y="203"/>
                  </a:lnTo>
                  <a:lnTo>
                    <a:pt x="407" y="199"/>
                  </a:lnTo>
                  <a:lnTo>
                    <a:pt x="437" y="199"/>
                  </a:lnTo>
                  <a:lnTo>
                    <a:pt x="441" y="197"/>
                  </a:lnTo>
                  <a:lnTo>
                    <a:pt x="444" y="196"/>
                  </a:lnTo>
                  <a:lnTo>
                    <a:pt x="447" y="192"/>
                  </a:lnTo>
                  <a:lnTo>
                    <a:pt x="451" y="187"/>
                  </a:lnTo>
                  <a:lnTo>
                    <a:pt x="454" y="184"/>
                  </a:lnTo>
                  <a:lnTo>
                    <a:pt x="458" y="179"/>
                  </a:lnTo>
                  <a:lnTo>
                    <a:pt x="459" y="174"/>
                  </a:lnTo>
                  <a:lnTo>
                    <a:pt x="459" y="170"/>
                  </a:lnTo>
                  <a:lnTo>
                    <a:pt x="459" y="167"/>
                  </a:lnTo>
                  <a:lnTo>
                    <a:pt x="458" y="164"/>
                  </a:lnTo>
                  <a:lnTo>
                    <a:pt x="456" y="162"/>
                  </a:lnTo>
                  <a:lnTo>
                    <a:pt x="454" y="159"/>
                  </a:lnTo>
                  <a:lnTo>
                    <a:pt x="452" y="155"/>
                  </a:lnTo>
                  <a:lnTo>
                    <a:pt x="451" y="152"/>
                  </a:lnTo>
                  <a:lnTo>
                    <a:pt x="449" y="148"/>
                  </a:lnTo>
                  <a:lnTo>
                    <a:pt x="449" y="143"/>
                  </a:lnTo>
                  <a:lnTo>
                    <a:pt x="486" y="143"/>
                  </a:lnTo>
                  <a:lnTo>
                    <a:pt x="488" y="140"/>
                  </a:lnTo>
                  <a:lnTo>
                    <a:pt x="493" y="137"/>
                  </a:lnTo>
                  <a:lnTo>
                    <a:pt x="500" y="132"/>
                  </a:lnTo>
                  <a:lnTo>
                    <a:pt x="508" y="128"/>
                  </a:lnTo>
                  <a:lnTo>
                    <a:pt x="515" y="125"/>
                  </a:lnTo>
                  <a:lnTo>
                    <a:pt x="522" y="121"/>
                  </a:lnTo>
                  <a:lnTo>
                    <a:pt x="527" y="118"/>
                  </a:lnTo>
                  <a:lnTo>
                    <a:pt x="529" y="118"/>
                  </a:lnTo>
                  <a:lnTo>
                    <a:pt x="532" y="116"/>
                  </a:lnTo>
                  <a:lnTo>
                    <a:pt x="537" y="116"/>
                  </a:lnTo>
                  <a:lnTo>
                    <a:pt x="541" y="115"/>
                  </a:lnTo>
                  <a:lnTo>
                    <a:pt x="544" y="113"/>
                  </a:lnTo>
                  <a:lnTo>
                    <a:pt x="547" y="110"/>
                  </a:lnTo>
                  <a:lnTo>
                    <a:pt x="549" y="108"/>
                  </a:lnTo>
                  <a:lnTo>
                    <a:pt x="551" y="106"/>
                  </a:lnTo>
                  <a:lnTo>
                    <a:pt x="552" y="103"/>
                  </a:lnTo>
                  <a:lnTo>
                    <a:pt x="549" y="103"/>
                  </a:lnTo>
                  <a:lnTo>
                    <a:pt x="547" y="101"/>
                  </a:lnTo>
                  <a:lnTo>
                    <a:pt x="546" y="101"/>
                  </a:lnTo>
                  <a:lnTo>
                    <a:pt x="544" y="99"/>
                  </a:lnTo>
                  <a:lnTo>
                    <a:pt x="542" y="98"/>
                  </a:lnTo>
                  <a:lnTo>
                    <a:pt x="541" y="96"/>
                  </a:lnTo>
                  <a:lnTo>
                    <a:pt x="541" y="94"/>
                  </a:lnTo>
                  <a:lnTo>
                    <a:pt x="541" y="93"/>
                  </a:lnTo>
                  <a:lnTo>
                    <a:pt x="537" y="91"/>
                  </a:lnTo>
                  <a:lnTo>
                    <a:pt x="534" y="91"/>
                  </a:lnTo>
                  <a:lnTo>
                    <a:pt x="532" y="89"/>
                  </a:lnTo>
                  <a:lnTo>
                    <a:pt x="530" y="88"/>
                  </a:lnTo>
                  <a:lnTo>
                    <a:pt x="529" y="88"/>
                  </a:lnTo>
                  <a:lnTo>
                    <a:pt x="527" y="86"/>
                  </a:lnTo>
                  <a:lnTo>
                    <a:pt x="525" y="86"/>
                  </a:lnTo>
                  <a:lnTo>
                    <a:pt x="522" y="86"/>
                  </a:lnTo>
                  <a:lnTo>
                    <a:pt x="519" y="86"/>
                  </a:lnTo>
                  <a:lnTo>
                    <a:pt x="515" y="88"/>
                  </a:lnTo>
                  <a:lnTo>
                    <a:pt x="514" y="88"/>
                  </a:lnTo>
                  <a:lnTo>
                    <a:pt x="512" y="89"/>
                  </a:lnTo>
                  <a:lnTo>
                    <a:pt x="510" y="89"/>
                  </a:lnTo>
                  <a:lnTo>
                    <a:pt x="508" y="91"/>
                  </a:lnTo>
                  <a:lnTo>
                    <a:pt x="505" y="91"/>
                  </a:lnTo>
                  <a:lnTo>
                    <a:pt x="502" y="91"/>
                  </a:lnTo>
                  <a:lnTo>
                    <a:pt x="493" y="91"/>
                  </a:lnTo>
                  <a:lnTo>
                    <a:pt x="486" y="89"/>
                  </a:lnTo>
                  <a:lnTo>
                    <a:pt x="481" y="86"/>
                  </a:lnTo>
                  <a:lnTo>
                    <a:pt x="478" y="83"/>
                  </a:lnTo>
                  <a:lnTo>
                    <a:pt x="475" y="77"/>
                  </a:lnTo>
                  <a:lnTo>
                    <a:pt x="471" y="72"/>
                  </a:lnTo>
                  <a:lnTo>
                    <a:pt x="469" y="66"/>
                  </a:lnTo>
                  <a:lnTo>
                    <a:pt x="468" y="59"/>
                  </a:lnTo>
                  <a:lnTo>
                    <a:pt x="466" y="49"/>
                  </a:lnTo>
                  <a:lnTo>
                    <a:pt x="463" y="47"/>
                  </a:lnTo>
                  <a:lnTo>
                    <a:pt x="459" y="45"/>
                  </a:lnTo>
                  <a:lnTo>
                    <a:pt x="454" y="44"/>
                  </a:lnTo>
                  <a:lnTo>
                    <a:pt x="447" y="44"/>
                  </a:lnTo>
                  <a:lnTo>
                    <a:pt x="441" y="42"/>
                  </a:lnTo>
                  <a:lnTo>
                    <a:pt x="434" y="40"/>
                  </a:lnTo>
                  <a:lnTo>
                    <a:pt x="427" y="40"/>
                  </a:lnTo>
                  <a:lnTo>
                    <a:pt x="420" y="42"/>
                  </a:lnTo>
                  <a:lnTo>
                    <a:pt x="417" y="44"/>
                  </a:lnTo>
                  <a:lnTo>
                    <a:pt x="415" y="47"/>
                  </a:lnTo>
                  <a:lnTo>
                    <a:pt x="413" y="50"/>
                  </a:lnTo>
                  <a:lnTo>
                    <a:pt x="412" y="54"/>
                  </a:lnTo>
                  <a:lnTo>
                    <a:pt x="408" y="57"/>
                  </a:lnTo>
                  <a:lnTo>
                    <a:pt x="405" y="59"/>
                  </a:lnTo>
                  <a:lnTo>
                    <a:pt x="400" y="59"/>
                  </a:lnTo>
                  <a:lnTo>
                    <a:pt x="393" y="59"/>
                  </a:lnTo>
                  <a:lnTo>
                    <a:pt x="388" y="59"/>
                  </a:lnTo>
                  <a:lnTo>
                    <a:pt x="383" y="59"/>
                  </a:lnTo>
                  <a:lnTo>
                    <a:pt x="376" y="59"/>
                  </a:lnTo>
                  <a:lnTo>
                    <a:pt x="369" y="59"/>
                  </a:lnTo>
                  <a:lnTo>
                    <a:pt x="363" y="59"/>
                  </a:lnTo>
                  <a:lnTo>
                    <a:pt x="352" y="59"/>
                  </a:lnTo>
                  <a:lnTo>
                    <a:pt x="342" y="59"/>
                  </a:lnTo>
                  <a:lnTo>
                    <a:pt x="336" y="57"/>
                  </a:lnTo>
                  <a:lnTo>
                    <a:pt x="329" y="54"/>
                  </a:lnTo>
                  <a:lnTo>
                    <a:pt x="324" y="49"/>
                  </a:lnTo>
                  <a:lnTo>
                    <a:pt x="317" y="45"/>
                  </a:lnTo>
                  <a:lnTo>
                    <a:pt x="310" y="40"/>
                  </a:lnTo>
                  <a:lnTo>
                    <a:pt x="302" y="39"/>
                  </a:lnTo>
                  <a:lnTo>
                    <a:pt x="293" y="35"/>
                  </a:lnTo>
                  <a:lnTo>
                    <a:pt x="283" y="35"/>
                  </a:lnTo>
                  <a:lnTo>
                    <a:pt x="280" y="35"/>
                  </a:lnTo>
                  <a:lnTo>
                    <a:pt x="276" y="35"/>
                  </a:lnTo>
                  <a:lnTo>
                    <a:pt x="273" y="37"/>
                  </a:lnTo>
                  <a:lnTo>
                    <a:pt x="269" y="39"/>
                  </a:lnTo>
                  <a:lnTo>
                    <a:pt x="266" y="39"/>
                  </a:lnTo>
                  <a:lnTo>
                    <a:pt x="263" y="40"/>
                  </a:lnTo>
                  <a:lnTo>
                    <a:pt x="259" y="42"/>
                  </a:lnTo>
                  <a:lnTo>
                    <a:pt x="254" y="42"/>
                  </a:lnTo>
                  <a:lnTo>
                    <a:pt x="246" y="42"/>
                  </a:lnTo>
                  <a:lnTo>
                    <a:pt x="239" y="40"/>
                  </a:lnTo>
                  <a:lnTo>
                    <a:pt x="232" y="39"/>
                  </a:lnTo>
                  <a:lnTo>
                    <a:pt x="227" y="35"/>
                  </a:lnTo>
                  <a:lnTo>
                    <a:pt x="222" y="32"/>
                  </a:lnTo>
                  <a:lnTo>
                    <a:pt x="219" y="27"/>
                  </a:lnTo>
                  <a:lnTo>
                    <a:pt x="215" y="20"/>
                  </a:lnTo>
                  <a:lnTo>
                    <a:pt x="213" y="13"/>
                  </a:lnTo>
                  <a:lnTo>
                    <a:pt x="151" y="0"/>
                  </a:lnTo>
                  <a:lnTo>
                    <a:pt x="146" y="1"/>
                  </a:lnTo>
                  <a:lnTo>
                    <a:pt x="146" y="3"/>
                  </a:lnTo>
                  <a:lnTo>
                    <a:pt x="146" y="5"/>
                  </a:lnTo>
                  <a:lnTo>
                    <a:pt x="146" y="6"/>
                  </a:lnTo>
                  <a:lnTo>
                    <a:pt x="146" y="8"/>
                  </a:lnTo>
                  <a:lnTo>
                    <a:pt x="146" y="10"/>
                  </a:lnTo>
                  <a:lnTo>
                    <a:pt x="146" y="12"/>
                  </a:lnTo>
                  <a:lnTo>
                    <a:pt x="146" y="17"/>
                  </a:lnTo>
                  <a:lnTo>
                    <a:pt x="149" y="20"/>
                  </a:lnTo>
                  <a:lnTo>
                    <a:pt x="151" y="23"/>
                  </a:lnTo>
                  <a:lnTo>
                    <a:pt x="154" y="27"/>
                  </a:lnTo>
                  <a:lnTo>
                    <a:pt x="158" y="30"/>
                  </a:lnTo>
                  <a:lnTo>
                    <a:pt x="161" y="35"/>
                  </a:lnTo>
                  <a:lnTo>
                    <a:pt x="161" y="39"/>
                  </a:lnTo>
                  <a:lnTo>
                    <a:pt x="161" y="45"/>
                  </a:lnTo>
                  <a:lnTo>
                    <a:pt x="103" y="45"/>
                  </a:lnTo>
                  <a:lnTo>
                    <a:pt x="102" y="44"/>
                  </a:lnTo>
                  <a:lnTo>
                    <a:pt x="102" y="42"/>
                  </a:lnTo>
                  <a:lnTo>
                    <a:pt x="100" y="40"/>
                  </a:lnTo>
                  <a:lnTo>
                    <a:pt x="98" y="39"/>
                  </a:lnTo>
                  <a:lnTo>
                    <a:pt x="98" y="37"/>
                  </a:lnTo>
                  <a:lnTo>
                    <a:pt x="97" y="35"/>
                  </a:lnTo>
                  <a:lnTo>
                    <a:pt x="97" y="34"/>
                  </a:lnTo>
                  <a:lnTo>
                    <a:pt x="97" y="30"/>
                  </a:lnTo>
                  <a:lnTo>
                    <a:pt x="95" y="30"/>
                  </a:lnTo>
                  <a:lnTo>
                    <a:pt x="93" y="30"/>
                  </a:lnTo>
                  <a:lnTo>
                    <a:pt x="91" y="30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0" y="35"/>
                  </a:lnTo>
                  <a:lnTo>
                    <a:pt x="76" y="35"/>
                  </a:lnTo>
                  <a:lnTo>
                    <a:pt x="74" y="34"/>
                  </a:lnTo>
                  <a:lnTo>
                    <a:pt x="73" y="34"/>
                  </a:lnTo>
                  <a:lnTo>
                    <a:pt x="69" y="32"/>
                  </a:lnTo>
                  <a:lnTo>
                    <a:pt x="68" y="32"/>
                  </a:lnTo>
                  <a:lnTo>
                    <a:pt x="64" y="32"/>
                  </a:lnTo>
                  <a:lnTo>
                    <a:pt x="61" y="30"/>
                  </a:lnTo>
                  <a:lnTo>
                    <a:pt x="58" y="30"/>
                  </a:lnTo>
                  <a:lnTo>
                    <a:pt x="51" y="32"/>
                  </a:lnTo>
                  <a:lnTo>
                    <a:pt x="46" y="34"/>
                  </a:lnTo>
                  <a:lnTo>
                    <a:pt x="41" y="37"/>
                  </a:lnTo>
                  <a:lnTo>
                    <a:pt x="35" y="42"/>
                  </a:lnTo>
                  <a:lnTo>
                    <a:pt x="30" y="45"/>
                  </a:lnTo>
                  <a:lnTo>
                    <a:pt x="25" y="49"/>
                  </a:lnTo>
                  <a:lnTo>
                    <a:pt x="20" y="52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7" y="55"/>
                  </a:lnTo>
                  <a:lnTo>
                    <a:pt x="5" y="57"/>
                  </a:lnTo>
                  <a:lnTo>
                    <a:pt x="3" y="59"/>
                  </a:lnTo>
                  <a:lnTo>
                    <a:pt x="2" y="61"/>
                  </a:lnTo>
                  <a:lnTo>
                    <a:pt x="0" y="64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01" name="Freeform 4787"/>
            <p:cNvSpPr>
              <a:spLocks/>
            </p:cNvSpPr>
            <p:nvPr/>
          </p:nvSpPr>
          <p:spPr bwMode="auto">
            <a:xfrm>
              <a:off x="8396288" y="6284913"/>
              <a:ext cx="249237" cy="493712"/>
            </a:xfrm>
            <a:custGeom>
              <a:avLst/>
              <a:gdLst>
                <a:gd name="T0" fmla="*/ 2147483647 w 156"/>
                <a:gd name="T1" fmla="*/ 2147483647 h 309"/>
                <a:gd name="T2" fmla="*/ 2147483647 w 156"/>
                <a:gd name="T3" fmla="*/ 2147483647 h 309"/>
                <a:gd name="T4" fmla="*/ 2147483647 w 156"/>
                <a:gd name="T5" fmla="*/ 2147483647 h 309"/>
                <a:gd name="T6" fmla="*/ 2147483647 w 156"/>
                <a:gd name="T7" fmla="*/ 2147483647 h 309"/>
                <a:gd name="T8" fmla="*/ 2147483647 w 156"/>
                <a:gd name="T9" fmla="*/ 2147483647 h 309"/>
                <a:gd name="T10" fmla="*/ 2147483647 w 156"/>
                <a:gd name="T11" fmla="*/ 2147483647 h 309"/>
                <a:gd name="T12" fmla="*/ 2147483647 w 156"/>
                <a:gd name="T13" fmla="*/ 2147483647 h 309"/>
                <a:gd name="T14" fmla="*/ 2147483647 w 156"/>
                <a:gd name="T15" fmla="*/ 2147483647 h 309"/>
                <a:gd name="T16" fmla="*/ 2147483647 w 156"/>
                <a:gd name="T17" fmla="*/ 2147483647 h 309"/>
                <a:gd name="T18" fmla="*/ 2147483647 w 156"/>
                <a:gd name="T19" fmla="*/ 2147483647 h 309"/>
                <a:gd name="T20" fmla="*/ 2147483647 w 156"/>
                <a:gd name="T21" fmla="*/ 2147483647 h 309"/>
                <a:gd name="T22" fmla="*/ 2147483647 w 156"/>
                <a:gd name="T23" fmla="*/ 2147483647 h 309"/>
                <a:gd name="T24" fmla="*/ 2147483647 w 156"/>
                <a:gd name="T25" fmla="*/ 2147483647 h 309"/>
                <a:gd name="T26" fmla="*/ 2147483647 w 156"/>
                <a:gd name="T27" fmla="*/ 2147483647 h 309"/>
                <a:gd name="T28" fmla="*/ 2147483647 w 156"/>
                <a:gd name="T29" fmla="*/ 2147483647 h 309"/>
                <a:gd name="T30" fmla="*/ 2147483647 w 156"/>
                <a:gd name="T31" fmla="*/ 2147483647 h 309"/>
                <a:gd name="T32" fmla="*/ 2147483647 w 156"/>
                <a:gd name="T33" fmla="*/ 2147483647 h 309"/>
                <a:gd name="T34" fmla="*/ 2147483647 w 156"/>
                <a:gd name="T35" fmla="*/ 2147483647 h 309"/>
                <a:gd name="T36" fmla="*/ 2147483647 w 156"/>
                <a:gd name="T37" fmla="*/ 2147483647 h 309"/>
                <a:gd name="T38" fmla="*/ 2147483647 w 156"/>
                <a:gd name="T39" fmla="*/ 2147483647 h 309"/>
                <a:gd name="T40" fmla="*/ 2147483647 w 156"/>
                <a:gd name="T41" fmla="*/ 2147483647 h 309"/>
                <a:gd name="T42" fmla="*/ 2147483647 w 156"/>
                <a:gd name="T43" fmla="*/ 2147483647 h 309"/>
                <a:gd name="T44" fmla="*/ 2147483647 w 156"/>
                <a:gd name="T45" fmla="*/ 2147483647 h 309"/>
                <a:gd name="T46" fmla="*/ 2147483647 w 156"/>
                <a:gd name="T47" fmla="*/ 2147483647 h 309"/>
                <a:gd name="T48" fmla="*/ 2147483647 w 156"/>
                <a:gd name="T49" fmla="*/ 2147483647 h 309"/>
                <a:gd name="T50" fmla="*/ 2147483647 w 156"/>
                <a:gd name="T51" fmla="*/ 2147483647 h 309"/>
                <a:gd name="T52" fmla="*/ 2147483647 w 156"/>
                <a:gd name="T53" fmla="*/ 2147483647 h 309"/>
                <a:gd name="T54" fmla="*/ 2147483647 w 156"/>
                <a:gd name="T55" fmla="*/ 2147483647 h 309"/>
                <a:gd name="T56" fmla="*/ 2147483647 w 156"/>
                <a:gd name="T57" fmla="*/ 2147483647 h 309"/>
                <a:gd name="T58" fmla="*/ 2147483647 w 156"/>
                <a:gd name="T59" fmla="*/ 2147483647 h 309"/>
                <a:gd name="T60" fmla="*/ 2147483647 w 156"/>
                <a:gd name="T61" fmla="*/ 2147483647 h 309"/>
                <a:gd name="T62" fmla="*/ 2147483647 w 156"/>
                <a:gd name="T63" fmla="*/ 2147483647 h 309"/>
                <a:gd name="T64" fmla="*/ 2147483647 w 156"/>
                <a:gd name="T65" fmla="*/ 2147483647 h 309"/>
                <a:gd name="T66" fmla="*/ 2147483647 w 156"/>
                <a:gd name="T67" fmla="*/ 2147483647 h 309"/>
                <a:gd name="T68" fmla="*/ 2147483647 w 156"/>
                <a:gd name="T69" fmla="*/ 2147483647 h 309"/>
                <a:gd name="T70" fmla="*/ 2147483647 w 156"/>
                <a:gd name="T71" fmla="*/ 2147483647 h 309"/>
                <a:gd name="T72" fmla="*/ 2147483647 w 156"/>
                <a:gd name="T73" fmla="*/ 2147483647 h 309"/>
                <a:gd name="T74" fmla="*/ 2147483647 w 156"/>
                <a:gd name="T75" fmla="*/ 2147483647 h 309"/>
                <a:gd name="T76" fmla="*/ 2147483647 w 156"/>
                <a:gd name="T77" fmla="*/ 2147483647 h 309"/>
                <a:gd name="T78" fmla="*/ 2147483647 w 156"/>
                <a:gd name="T79" fmla="*/ 2147483647 h 309"/>
                <a:gd name="T80" fmla="*/ 2147483647 w 156"/>
                <a:gd name="T81" fmla="*/ 2147483647 h 309"/>
                <a:gd name="T82" fmla="*/ 2147483647 w 156"/>
                <a:gd name="T83" fmla="*/ 2147483647 h 309"/>
                <a:gd name="T84" fmla="*/ 0 w 156"/>
                <a:gd name="T85" fmla="*/ 2147483647 h 309"/>
                <a:gd name="T86" fmla="*/ 2147483647 w 156"/>
                <a:gd name="T87" fmla="*/ 2147483647 h 309"/>
                <a:gd name="T88" fmla="*/ 2147483647 w 156"/>
                <a:gd name="T89" fmla="*/ 0 h 309"/>
                <a:gd name="T90" fmla="*/ 2147483647 w 156"/>
                <a:gd name="T91" fmla="*/ 2147483647 h 309"/>
                <a:gd name="T92" fmla="*/ 2147483647 w 156"/>
                <a:gd name="T93" fmla="*/ 2147483647 h 309"/>
                <a:gd name="T94" fmla="*/ 2147483647 w 156"/>
                <a:gd name="T95" fmla="*/ 2147483647 h 309"/>
                <a:gd name="T96" fmla="*/ 2147483647 w 156"/>
                <a:gd name="T97" fmla="*/ 2147483647 h 309"/>
                <a:gd name="T98" fmla="*/ 2147483647 w 156"/>
                <a:gd name="T99" fmla="*/ 2147483647 h 309"/>
                <a:gd name="T100" fmla="*/ 2147483647 w 156"/>
                <a:gd name="T101" fmla="*/ 2147483647 h 309"/>
                <a:gd name="T102" fmla="*/ 2147483647 w 156"/>
                <a:gd name="T103" fmla="*/ 2147483647 h 309"/>
                <a:gd name="T104" fmla="*/ 2147483647 w 156"/>
                <a:gd name="T105" fmla="*/ 2147483647 h 309"/>
                <a:gd name="T106" fmla="*/ 2147483647 w 156"/>
                <a:gd name="T107" fmla="*/ 2147483647 h 309"/>
                <a:gd name="T108" fmla="*/ 2147483647 w 156"/>
                <a:gd name="T109" fmla="*/ 2147483647 h 309"/>
                <a:gd name="T110" fmla="*/ 2147483647 w 156"/>
                <a:gd name="T111" fmla="*/ 2147483647 h 309"/>
                <a:gd name="T112" fmla="*/ 2147483647 w 156"/>
                <a:gd name="T113" fmla="*/ 2147483647 h 309"/>
                <a:gd name="T114" fmla="*/ 2147483647 w 156"/>
                <a:gd name="T115" fmla="*/ 2147483647 h 309"/>
                <a:gd name="T116" fmla="*/ 2147483647 w 156"/>
                <a:gd name="T117" fmla="*/ 2147483647 h 309"/>
                <a:gd name="T118" fmla="*/ 2147483647 w 156"/>
                <a:gd name="T119" fmla="*/ 2147483647 h 309"/>
                <a:gd name="T120" fmla="*/ 2147483647 w 156"/>
                <a:gd name="T121" fmla="*/ 2147483647 h 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6"/>
                <a:gd name="T184" fmla="*/ 0 h 309"/>
                <a:gd name="T185" fmla="*/ 156 w 156"/>
                <a:gd name="T186" fmla="*/ 309 h 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6" h="309">
                  <a:moveTo>
                    <a:pt x="146" y="127"/>
                  </a:moveTo>
                  <a:lnTo>
                    <a:pt x="143" y="127"/>
                  </a:lnTo>
                  <a:lnTo>
                    <a:pt x="139" y="127"/>
                  </a:lnTo>
                  <a:lnTo>
                    <a:pt x="136" y="127"/>
                  </a:lnTo>
                  <a:lnTo>
                    <a:pt x="132" y="127"/>
                  </a:lnTo>
                  <a:lnTo>
                    <a:pt x="131" y="127"/>
                  </a:lnTo>
                  <a:lnTo>
                    <a:pt x="127" y="127"/>
                  </a:lnTo>
                  <a:lnTo>
                    <a:pt x="126" y="127"/>
                  </a:lnTo>
                  <a:lnTo>
                    <a:pt x="124" y="127"/>
                  </a:lnTo>
                  <a:lnTo>
                    <a:pt x="120" y="127"/>
                  </a:lnTo>
                  <a:lnTo>
                    <a:pt x="117" y="127"/>
                  </a:lnTo>
                  <a:lnTo>
                    <a:pt x="114" y="128"/>
                  </a:lnTo>
                  <a:lnTo>
                    <a:pt x="110" y="130"/>
                  </a:lnTo>
                  <a:lnTo>
                    <a:pt x="107" y="132"/>
                  </a:lnTo>
                  <a:lnTo>
                    <a:pt x="104" y="133"/>
                  </a:lnTo>
                  <a:lnTo>
                    <a:pt x="102" y="137"/>
                  </a:lnTo>
                  <a:lnTo>
                    <a:pt x="102" y="140"/>
                  </a:lnTo>
                  <a:lnTo>
                    <a:pt x="102" y="147"/>
                  </a:lnTo>
                  <a:lnTo>
                    <a:pt x="104" y="154"/>
                  </a:lnTo>
                  <a:lnTo>
                    <a:pt x="107" y="159"/>
                  </a:lnTo>
                  <a:lnTo>
                    <a:pt x="109" y="164"/>
                  </a:lnTo>
                  <a:lnTo>
                    <a:pt x="112" y="169"/>
                  </a:lnTo>
                  <a:lnTo>
                    <a:pt x="115" y="172"/>
                  </a:lnTo>
                  <a:lnTo>
                    <a:pt x="117" y="179"/>
                  </a:lnTo>
                  <a:lnTo>
                    <a:pt x="117" y="184"/>
                  </a:lnTo>
                  <a:lnTo>
                    <a:pt x="117" y="186"/>
                  </a:lnTo>
                  <a:lnTo>
                    <a:pt x="117" y="187"/>
                  </a:lnTo>
                  <a:lnTo>
                    <a:pt x="117" y="189"/>
                  </a:lnTo>
                  <a:lnTo>
                    <a:pt x="117" y="191"/>
                  </a:lnTo>
                  <a:lnTo>
                    <a:pt x="117" y="193"/>
                  </a:lnTo>
                  <a:lnTo>
                    <a:pt x="119" y="194"/>
                  </a:lnTo>
                  <a:lnTo>
                    <a:pt x="115" y="194"/>
                  </a:lnTo>
                  <a:lnTo>
                    <a:pt x="112" y="193"/>
                  </a:lnTo>
                  <a:lnTo>
                    <a:pt x="109" y="191"/>
                  </a:lnTo>
                  <a:lnTo>
                    <a:pt x="107" y="187"/>
                  </a:lnTo>
                  <a:lnTo>
                    <a:pt x="105" y="186"/>
                  </a:lnTo>
                  <a:lnTo>
                    <a:pt x="104" y="182"/>
                  </a:lnTo>
                  <a:lnTo>
                    <a:pt x="102" y="179"/>
                  </a:lnTo>
                  <a:lnTo>
                    <a:pt x="102" y="176"/>
                  </a:lnTo>
                  <a:lnTo>
                    <a:pt x="98" y="171"/>
                  </a:lnTo>
                  <a:lnTo>
                    <a:pt x="93" y="167"/>
                  </a:lnTo>
                  <a:lnTo>
                    <a:pt x="87" y="164"/>
                  </a:lnTo>
                  <a:lnTo>
                    <a:pt x="80" y="162"/>
                  </a:lnTo>
                  <a:lnTo>
                    <a:pt x="75" y="159"/>
                  </a:lnTo>
                  <a:lnTo>
                    <a:pt x="68" y="155"/>
                  </a:lnTo>
                  <a:lnTo>
                    <a:pt x="65" y="149"/>
                  </a:lnTo>
                  <a:lnTo>
                    <a:pt x="63" y="142"/>
                  </a:lnTo>
                  <a:lnTo>
                    <a:pt x="49" y="138"/>
                  </a:lnTo>
                  <a:lnTo>
                    <a:pt x="49" y="159"/>
                  </a:lnTo>
                  <a:lnTo>
                    <a:pt x="51" y="160"/>
                  </a:lnTo>
                  <a:lnTo>
                    <a:pt x="51" y="164"/>
                  </a:lnTo>
                  <a:lnTo>
                    <a:pt x="51" y="165"/>
                  </a:lnTo>
                  <a:lnTo>
                    <a:pt x="51" y="169"/>
                  </a:lnTo>
                  <a:lnTo>
                    <a:pt x="51" y="171"/>
                  </a:lnTo>
                  <a:lnTo>
                    <a:pt x="53" y="174"/>
                  </a:lnTo>
                  <a:lnTo>
                    <a:pt x="53" y="176"/>
                  </a:lnTo>
                  <a:lnTo>
                    <a:pt x="53" y="179"/>
                  </a:lnTo>
                  <a:lnTo>
                    <a:pt x="53" y="182"/>
                  </a:lnTo>
                  <a:lnTo>
                    <a:pt x="51" y="186"/>
                  </a:lnTo>
                  <a:lnTo>
                    <a:pt x="49" y="191"/>
                  </a:lnTo>
                  <a:lnTo>
                    <a:pt x="48" y="194"/>
                  </a:lnTo>
                  <a:lnTo>
                    <a:pt x="44" y="198"/>
                  </a:lnTo>
                  <a:lnTo>
                    <a:pt x="42" y="203"/>
                  </a:lnTo>
                  <a:lnTo>
                    <a:pt x="42" y="208"/>
                  </a:lnTo>
                  <a:lnTo>
                    <a:pt x="41" y="215"/>
                  </a:lnTo>
                  <a:lnTo>
                    <a:pt x="41" y="218"/>
                  </a:lnTo>
                  <a:lnTo>
                    <a:pt x="42" y="221"/>
                  </a:lnTo>
                  <a:lnTo>
                    <a:pt x="44" y="225"/>
                  </a:lnTo>
                  <a:lnTo>
                    <a:pt x="46" y="226"/>
                  </a:lnTo>
                  <a:lnTo>
                    <a:pt x="48" y="228"/>
                  </a:lnTo>
                  <a:lnTo>
                    <a:pt x="49" y="230"/>
                  </a:lnTo>
                  <a:lnTo>
                    <a:pt x="53" y="230"/>
                  </a:lnTo>
                  <a:lnTo>
                    <a:pt x="56" y="231"/>
                  </a:lnTo>
                  <a:lnTo>
                    <a:pt x="56" y="233"/>
                  </a:lnTo>
                  <a:lnTo>
                    <a:pt x="56" y="235"/>
                  </a:lnTo>
                  <a:lnTo>
                    <a:pt x="56" y="238"/>
                  </a:lnTo>
                  <a:lnTo>
                    <a:pt x="56" y="240"/>
                  </a:lnTo>
                  <a:lnTo>
                    <a:pt x="56" y="242"/>
                  </a:lnTo>
                  <a:lnTo>
                    <a:pt x="58" y="243"/>
                  </a:lnTo>
                  <a:lnTo>
                    <a:pt x="58" y="245"/>
                  </a:lnTo>
                  <a:lnTo>
                    <a:pt x="58" y="253"/>
                  </a:lnTo>
                  <a:lnTo>
                    <a:pt x="63" y="260"/>
                  </a:lnTo>
                  <a:lnTo>
                    <a:pt x="68" y="267"/>
                  </a:lnTo>
                  <a:lnTo>
                    <a:pt x="73" y="275"/>
                  </a:lnTo>
                  <a:lnTo>
                    <a:pt x="80" y="282"/>
                  </a:lnTo>
                  <a:lnTo>
                    <a:pt x="88" y="289"/>
                  </a:lnTo>
                  <a:lnTo>
                    <a:pt x="95" y="294"/>
                  </a:lnTo>
                  <a:lnTo>
                    <a:pt x="102" y="299"/>
                  </a:lnTo>
                  <a:lnTo>
                    <a:pt x="109" y="302"/>
                  </a:lnTo>
                  <a:lnTo>
                    <a:pt x="107" y="304"/>
                  </a:lnTo>
                  <a:lnTo>
                    <a:pt x="104" y="306"/>
                  </a:lnTo>
                  <a:lnTo>
                    <a:pt x="102" y="306"/>
                  </a:lnTo>
                  <a:lnTo>
                    <a:pt x="100" y="307"/>
                  </a:lnTo>
                  <a:lnTo>
                    <a:pt x="97" y="307"/>
                  </a:lnTo>
                  <a:lnTo>
                    <a:pt x="95" y="309"/>
                  </a:lnTo>
                  <a:lnTo>
                    <a:pt x="93" y="309"/>
                  </a:lnTo>
                  <a:lnTo>
                    <a:pt x="90" y="307"/>
                  </a:lnTo>
                  <a:lnTo>
                    <a:pt x="87" y="307"/>
                  </a:lnTo>
                  <a:lnTo>
                    <a:pt x="85" y="304"/>
                  </a:lnTo>
                  <a:lnTo>
                    <a:pt x="81" y="302"/>
                  </a:lnTo>
                  <a:lnTo>
                    <a:pt x="80" y="301"/>
                  </a:lnTo>
                  <a:lnTo>
                    <a:pt x="76" y="299"/>
                  </a:lnTo>
                  <a:lnTo>
                    <a:pt x="71" y="297"/>
                  </a:lnTo>
                  <a:lnTo>
                    <a:pt x="66" y="297"/>
                  </a:lnTo>
                  <a:lnTo>
                    <a:pt x="65" y="291"/>
                  </a:lnTo>
                  <a:lnTo>
                    <a:pt x="61" y="286"/>
                  </a:lnTo>
                  <a:lnTo>
                    <a:pt x="58" y="280"/>
                  </a:lnTo>
                  <a:lnTo>
                    <a:pt x="54" y="277"/>
                  </a:lnTo>
                  <a:lnTo>
                    <a:pt x="49" y="272"/>
                  </a:lnTo>
                  <a:lnTo>
                    <a:pt x="44" y="267"/>
                  </a:lnTo>
                  <a:lnTo>
                    <a:pt x="39" y="262"/>
                  </a:lnTo>
                  <a:lnTo>
                    <a:pt x="32" y="257"/>
                  </a:lnTo>
                  <a:lnTo>
                    <a:pt x="31" y="257"/>
                  </a:lnTo>
                  <a:lnTo>
                    <a:pt x="29" y="257"/>
                  </a:lnTo>
                  <a:lnTo>
                    <a:pt x="27" y="258"/>
                  </a:lnTo>
                  <a:lnTo>
                    <a:pt x="26" y="258"/>
                  </a:lnTo>
                  <a:lnTo>
                    <a:pt x="26" y="257"/>
                  </a:lnTo>
                  <a:lnTo>
                    <a:pt x="24" y="257"/>
                  </a:lnTo>
                  <a:lnTo>
                    <a:pt x="24" y="253"/>
                  </a:lnTo>
                  <a:lnTo>
                    <a:pt x="24" y="252"/>
                  </a:lnTo>
                  <a:lnTo>
                    <a:pt x="24" y="248"/>
                  </a:lnTo>
                  <a:lnTo>
                    <a:pt x="24" y="247"/>
                  </a:lnTo>
                  <a:lnTo>
                    <a:pt x="24" y="245"/>
                  </a:lnTo>
                  <a:lnTo>
                    <a:pt x="24" y="243"/>
                  </a:lnTo>
                  <a:lnTo>
                    <a:pt x="24" y="240"/>
                  </a:lnTo>
                  <a:lnTo>
                    <a:pt x="24" y="238"/>
                  </a:lnTo>
                  <a:lnTo>
                    <a:pt x="24" y="236"/>
                  </a:lnTo>
                  <a:lnTo>
                    <a:pt x="24" y="233"/>
                  </a:lnTo>
                  <a:lnTo>
                    <a:pt x="26" y="231"/>
                  </a:lnTo>
                  <a:lnTo>
                    <a:pt x="26" y="230"/>
                  </a:lnTo>
                  <a:lnTo>
                    <a:pt x="27" y="228"/>
                  </a:lnTo>
                  <a:lnTo>
                    <a:pt x="27" y="225"/>
                  </a:lnTo>
                  <a:lnTo>
                    <a:pt x="27" y="223"/>
                  </a:lnTo>
                  <a:lnTo>
                    <a:pt x="29" y="220"/>
                  </a:lnTo>
                  <a:lnTo>
                    <a:pt x="29" y="218"/>
                  </a:lnTo>
                  <a:lnTo>
                    <a:pt x="31" y="213"/>
                  </a:lnTo>
                  <a:lnTo>
                    <a:pt x="32" y="206"/>
                  </a:lnTo>
                  <a:lnTo>
                    <a:pt x="34" y="198"/>
                  </a:lnTo>
                  <a:lnTo>
                    <a:pt x="36" y="186"/>
                  </a:lnTo>
                  <a:lnTo>
                    <a:pt x="37" y="176"/>
                  </a:lnTo>
                  <a:lnTo>
                    <a:pt x="39" y="164"/>
                  </a:lnTo>
                  <a:lnTo>
                    <a:pt x="39" y="154"/>
                  </a:lnTo>
                  <a:lnTo>
                    <a:pt x="37" y="149"/>
                  </a:lnTo>
                  <a:lnTo>
                    <a:pt x="34" y="142"/>
                  </a:lnTo>
                  <a:lnTo>
                    <a:pt x="31" y="137"/>
                  </a:lnTo>
                  <a:lnTo>
                    <a:pt x="27" y="130"/>
                  </a:lnTo>
                  <a:lnTo>
                    <a:pt x="24" y="125"/>
                  </a:lnTo>
                  <a:lnTo>
                    <a:pt x="20" y="118"/>
                  </a:lnTo>
                  <a:lnTo>
                    <a:pt x="19" y="113"/>
                  </a:lnTo>
                  <a:lnTo>
                    <a:pt x="19" y="106"/>
                  </a:lnTo>
                  <a:lnTo>
                    <a:pt x="19" y="105"/>
                  </a:lnTo>
                  <a:lnTo>
                    <a:pt x="19" y="103"/>
                  </a:lnTo>
                  <a:lnTo>
                    <a:pt x="20" y="101"/>
                  </a:lnTo>
                  <a:lnTo>
                    <a:pt x="20" y="100"/>
                  </a:lnTo>
                  <a:lnTo>
                    <a:pt x="22" y="98"/>
                  </a:lnTo>
                  <a:lnTo>
                    <a:pt x="22" y="96"/>
                  </a:lnTo>
                  <a:lnTo>
                    <a:pt x="24" y="94"/>
                  </a:lnTo>
                  <a:lnTo>
                    <a:pt x="24" y="93"/>
                  </a:lnTo>
                  <a:lnTo>
                    <a:pt x="22" y="83"/>
                  </a:lnTo>
                  <a:lnTo>
                    <a:pt x="20" y="74"/>
                  </a:lnTo>
                  <a:lnTo>
                    <a:pt x="17" y="67"/>
                  </a:lnTo>
                  <a:lnTo>
                    <a:pt x="12" y="62"/>
                  </a:lnTo>
                  <a:lnTo>
                    <a:pt x="7" y="56"/>
                  </a:lnTo>
                  <a:lnTo>
                    <a:pt x="4" y="49"/>
                  </a:lnTo>
                  <a:lnTo>
                    <a:pt x="2" y="40"/>
                  </a:lnTo>
                  <a:lnTo>
                    <a:pt x="0" y="32"/>
                  </a:lnTo>
                  <a:lnTo>
                    <a:pt x="2" y="22"/>
                  </a:lnTo>
                  <a:lnTo>
                    <a:pt x="4" y="17"/>
                  </a:lnTo>
                  <a:lnTo>
                    <a:pt x="7" y="12"/>
                  </a:lnTo>
                  <a:lnTo>
                    <a:pt x="12" y="8"/>
                  </a:lnTo>
                  <a:lnTo>
                    <a:pt x="19" y="5"/>
                  </a:lnTo>
                  <a:lnTo>
                    <a:pt x="24" y="3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1" y="2"/>
                  </a:lnTo>
                  <a:lnTo>
                    <a:pt x="44" y="3"/>
                  </a:lnTo>
                  <a:lnTo>
                    <a:pt x="46" y="7"/>
                  </a:lnTo>
                  <a:lnTo>
                    <a:pt x="49" y="8"/>
                  </a:lnTo>
                  <a:lnTo>
                    <a:pt x="51" y="12"/>
                  </a:lnTo>
                  <a:lnTo>
                    <a:pt x="53" y="13"/>
                  </a:lnTo>
                  <a:lnTo>
                    <a:pt x="56" y="13"/>
                  </a:lnTo>
                  <a:lnTo>
                    <a:pt x="58" y="15"/>
                  </a:lnTo>
                  <a:lnTo>
                    <a:pt x="59" y="20"/>
                  </a:lnTo>
                  <a:lnTo>
                    <a:pt x="61" y="27"/>
                  </a:lnTo>
                  <a:lnTo>
                    <a:pt x="61" y="35"/>
                  </a:lnTo>
                  <a:lnTo>
                    <a:pt x="63" y="42"/>
                  </a:lnTo>
                  <a:lnTo>
                    <a:pt x="65" y="49"/>
                  </a:lnTo>
                  <a:lnTo>
                    <a:pt x="65" y="54"/>
                  </a:lnTo>
                  <a:lnTo>
                    <a:pt x="66" y="59"/>
                  </a:lnTo>
                  <a:lnTo>
                    <a:pt x="70" y="59"/>
                  </a:lnTo>
                  <a:lnTo>
                    <a:pt x="71" y="59"/>
                  </a:lnTo>
                  <a:lnTo>
                    <a:pt x="73" y="57"/>
                  </a:lnTo>
                  <a:lnTo>
                    <a:pt x="75" y="56"/>
                  </a:lnTo>
                  <a:lnTo>
                    <a:pt x="76" y="52"/>
                  </a:lnTo>
                  <a:lnTo>
                    <a:pt x="76" y="49"/>
                  </a:lnTo>
                  <a:lnTo>
                    <a:pt x="78" y="47"/>
                  </a:lnTo>
                  <a:lnTo>
                    <a:pt x="78" y="45"/>
                  </a:lnTo>
                  <a:lnTo>
                    <a:pt x="80" y="44"/>
                  </a:lnTo>
                  <a:lnTo>
                    <a:pt x="81" y="44"/>
                  </a:lnTo>
                  <a:lnTo>
                    <a:pt x="83" y="44"/>
                  </a:lnTo>
                  <a:lnTo>
                    <a:pt x="85" y="45"/>
                  </a:lnTo>
                  <a:lnTo>
                    <a:pt x="87" y="47"/>
                  </a:lnTo>
                  <a:lnTo>
                    <a:pt x="88" y="49"/>
                  </a:lnTo>
                  <a:lnTo>
                    <a:pt x="90" y="49"/>
                  </a:lnTo>
                  <a:lnTo>
                    <a:pt x="92" y="51"/>
                  </a:lnTo>
                  <a:lnTo>
                    <a:pt x="93" y="51"/>
                  </a:lnTo>
                  <a:lnTo>
                    <a:pt x="95" y="49"/>
                  </a:lnTo>
                  <a:lnTo>
                    <a:pt x="97" y="49"/>
                  </a:lnTo>
                  <a:lnTo>
                    <a:pt x="98" y="45"/>
                  </a:lnTo>
                  <a:lnTo>
                    <a:pt x="100" y="44"/>
                  </a:lnTo>
                  <a:lnTo>
                    <a:pt x="102" y="40"/>
                  </a:lnTo>
                  <a:lnTo>
                    <a:pt x="104" y="39"/>
                  </a:lnTo>
                  <a:lnTo>
                    <a:pt x="105" y="37"/>
                  </a:lnTo>
                  <a:lnTo>
                    <a:pt x="107" y="37"/>
                  </a:lnTo>
                  <a:lnTo>
                    <a:pt x="110" y="37"/>
                  </a:lnTo>
                  <a:lnTo>
                    <a:pt x="112" y="37"/>
                  </a:lnTo>
                  <a:lnTo>
                    <a:pt x="115" y="39"/>
                  </a:lnTo>
                  <a:lnTo>
                    <a:pt x="117" y="40"/>
                  </a:lnTo>
                  <a:lnTo>
                    <a:pt x="117" y="42"/>
                  </a:lnTo>
                  <a:lnTo>
                    <a:pt x="119" y="44"/>
                  </a:lnTo>
                  <a:lnTo>
                    <a:pt x="120" y="47"/>
                  </a:lnTo>
                  <a:lnTo>
                    <a:pt x="120" y="49"/>
                  </a:lnTo>
                  <a:lnTo>
                    <a:pt x="126" y="56"/>
                  </a:lnTo>
                  <a:lnTo>
                    <a:pt x="131" y="64"/>
                  </a:lnTo>
                  <a:lnTo>
                    <a:pt x="136" y="71"/>
                  </a:lnTo>
                  <a:lnTo>
                    <a:pt x="143" y="79"/>
                  </a:lnTo>
                  <a:lnTo>
                    <a:pt x="148" y="88"/>
                  </a:lnTo>
                  <a:lnTo>
                    <a:pt x="153" y="96"/>
                  </a:lnTo>
                  <a:lnTo>
                    <a:pt x="156" y="103"/>
                  </a:lnTo>
                  <a:lnTo>
                    <a:pt x="156" y="111"/>
                  </a:lnTo>
                  <a:lnTo>
                    <a:pt x="156" y="115"/>
                  </a:lnTo>
                  <a:lnTo>
                    <a:pt x="156" y="116"/>
                  </a:lnTo>
                  <a:lnTo>
                    <a:pt x="154" y="118"/>
                  </a:lnTo>
                  <a:lnTo>
                    <a:pt x="153" y="120"/>
                  </a:lnTo>
                  <a:lnTo>
                    <a:pt x="151" y="122"/>
                  </a:lnTo>
                  <a:lnTo>
                    <a:pt x="149" y="123"/>
                  </a:lnTo>
                  <a:lnTo>
                    <a:pt x="148" y="123"/>
                  </a:lnTo>
                  <a:lnTo>
                    <a:pt x="146" y="12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02" name="Freeform 4788"/>
            <p:cNvSpPr>
              <a:spLocks/>
            </p:cNvSpPr>
            <p:nvPr/>
          </p:nvSpPr>
          <p:spPr bwMode="auto">
            <a:xfrm>
              <a:off x="8396288" y="6284913"/>
              <a:ext cx="249237" cy="493712"/>
            </a:xfrm>
            <a:custGeom>
              <a:avLst/>
              <a:gdLst>
                <a:gd name="T0" fmla="*/ 2147483647 w 156"/>
                <a:gd name="T1" fmla="*/ 2147483647 h 309"/>
                <a:gd name="T2" fmla="*/ 2147483647 w 156"/>
                <a:gd name="T3" fmla="*/ 2147483647 h 309"/>
                <a:gd name="T4" fmla="*/ 2147483647 w 156"/>
                <a:gd name="T5" fmla="*/ 2147483647 h 309"/>
                <a:gd name="T6" fmla="*/ 2147483647 w 156"/>
                <a:gd name="T7" fmla="*/ 2147483647 h 309"/>
                <a:gd name="T8" fmla="*/ 2147483647 w 156"/>
                <a:gd name="T9" fmla="*/ 2147483647 h 309"/>
                <a:gd name="T10" fmla="*/ 2147483647 w 156"/>
                <a:gd name="T11" fmla="*/ 2147483647 h 309"/>
                <a:gd name="T12" fmla="*/ 2147483647 w 156"/>
                <a:gd name="T13" fmla="*/ 2147483647 h 309"/>
                <a:gd name="T14" fmla="*/ 2147483647 w 156"/>
                <a:gd name="T15" fmla="*/ 2147483647 h 309"/>
                <a:gd name="T16" fmla="*/ 2147483647 w 156"/>
                <a:gd name="T17" fmla="*/ 2147483647 h 309"/>
                <a:gd name="T18" fmla="*/ 2147483647 w 156"/>
                <a:gd name="T19" fmla="*/ 2147483647 h 309"/>
                <a:gd name="T20" fmla="*/ 2147483647 w 156"/>
                <a:gd name="T21" fmla="*/ 2147483647 h 309"/>
                <a:gd name="T22" fmla="*/ 2147483647 w 156"/>
                <a:gd name="T23" fmla="*/ 2147483647 h 309"/>
                <a:gd name="T24" fmla="*/ 2147483647 w 156"/>
                <a:gd name="T25" fmla="*/ 2147483647 h 309"/>
                <a:gd name="T26" fmla="*/ 2147483647 w 156"/>
                <a:gd name="T27" fmla="*/ 2147483647 h 309"/>
                <a:gd name="T28" fmla="*/ 2147483647 w 156"/>
                <a:gd name="T29" fmla="*/ 2147483647 h 309"/>
                <a:gd name="T30" fmla="*/ 2147483647 w 156"/>
                <a:gd name="T31" fmla="*/ 2147483647 h 309"/>
                <a:gd name="T32" fmla="*/ 2147483647 w 156"/>
                <a:gd name="T33" fmla="*/ 2147483647 h 309"/>
                <a:gd name="T34" fmla="*/ 2147483647 w 156"/>
                <a:gd name="T35" fmla="*/ 2147483647 h 309"/>
                <a:gd name="T36" fmla="*/ 2147483647 w 156"/>
                <a:gd name="T37" fmla="*/ 2147483647 h 309"/>
                <a:gd name="T38" fmla="*/ 2147483647 w 156"/>
                <a:gd name="T39" fmla="*/ 2147483647 h 309"/>
                <a:gd name="T40" fmla="*/ 2147483647 w 156"/>
                <a:gd name="T41" fmla="*/ 2147483647 h 309"/>
                <a:gd name="T42" fmla="*/ 2147483647 w 156"/>
                <a:gd name="T43" fmla="*/ 2147483647 h 309"/>
                <a:gd name="T44" fmla="*/ 2147483647 w 156"/>
                <a:gd name="T45" fmla="*/ 2147483647 h 309"/>
                <a:gd name="T46" fmla="*/ 2147483647 w 156"/>
                <a:gd name="T47" fmla="*/ 2147483647 h 309"/>
                <a:gd name="T48" fmla="*/ 2147483647 w 156"/>
                <a:gd name="T49" fmla="*/ 2147483647 h 309"/>
                <a:gd name="T50" fmla="*/ 2147483647 w 156"/>
                <a:gd name="T51" fmla="*/ 2147483647 h 309"/>
                <a:gd name="T52" fmla="*/ 2147483647 w 156"/>
                <a:gd name="T53" fmla="*/ 2147483647 h 309"/>
                <a:gd name="T54" fmla="*/ 2147483647 w 156"/>
                <a:gd name="T55" fmla="*/ 2147483647 h 309"/>
                <a:gd name="T56" fmla="*/ 2147483647 w 156"/>
                <a:gd name="T57" fmla="*/ 2147483647 h 309"/>
                <a:gd name="T58" fmla="*/ 2147483647 w 156"/>
                <a:gd name="T59" fmla="*/ 2147483647 h 309"/>
                <a:gd name="T60" fmla="*/ 2147483647 w 156"/>
                <a:gd name="T61" fmla="*/ 2147483647 h 309"/>
                <a:gd name="T62" fmla="*/ 2147483647 w 156"/>
                <a:gd name="T63" fmla="*/ 2147483647 h 309"/>
                <a:gd name="T64" fmla="*/ 2147483647 w 156"/>
                <a:gd name="T65" fmla="*/ 2147483647 h 309"/>
                <a:gd name="T66" fmla="*/ 2147483647 w 156"/>
                <a:gd name="T67" fmla="*/ 2147483647 h 309"/>
                <a:gd name="T68" fmla="*/ 2147483647 w 156"/>
                <a:gd name="T69" fmla="*/ 2147483647 h 309"/>
                <a:gd name="T70" fmla="*/ 2147483647 w 156"/>
                <a:gd name="T71" fmla="*/ 2147483647 h 309"/>
                <a:gd name="T72" fmla="*/ 2147483647 w 156"/>
                <a:gd name="T73" fmla="*/ 2147483647 h 309"/>
                <a:gd name="T74" fmla="*/ 2147483647 w 156"/>
                <a:gd name="T75" fmla="*/ 2147483647 h 309"/>
                <a:gd name="T76" fmla="*/ 2147483647 w 156"/>
                <a:gd name="T77" fmla="*/ 2147483647 h 309"/>
                <a:gd name="T78" fmla="*/ 2147483647 w 156"/>
                <a:gd name="T79" fmla="*/ 2147483647 h 309"/>
                <a:gd name="T80" fmla="*/ 2147483647 w 156"/>
                <a:gd name="T81" fmla="*/ 2147483647 h 309"/>
                <a:gd name="T82" fmla="*/ 2147483647 w 156"/>
                <a:gd name="T83" fmla="*/ 2147483647 h 309"/>
                <a:gd name="T84" fmla="*/ 2147483647 w 156"/>
                <a:gd name="T85" fmla="*/ 2147483647 h 309"/>
                <a:gd name="T86" fmla="*/ 0 w 156"/>
                <a:gd name="T87" fmla="*/ 2147483647 h 309"/>
                <a:gd name="T88" fmla="*/ 2147483647 w 156"/>
                <a:gd name="T89" fmla="*/ 2147483647 h 309"/>
                <a:gd name="T90" fmla="*/ 2147483647 w 156"/>
                <a:gd name="T91" fmla="*/ 0 h 309"/>
                <a:gd name="T92" fmla="*/ 2147483647 w 156"/>
                <a:gd name="T93" fmla="*/ 2147483647 h 309"/>
                <a:gd name="T94" fmla="*/ 2147483647 w 156"/>
                <a:gd name="T95" fmla="*/ 2147483647 h 309"/>
                <a:gd name="T96" fmla="*/ 2147483647 w 156"/>
                <a:gd name="T97" fmla="*/ 2147483647 h 309"/>
                <a:gd name="T98" fmla="*/ 2147483647 w 156"/>
                <a:gd name="T99" fmla="*/ 2147483647 h 309"/>
                <a:gd name="T100" fmla="*/ 2147483647 w 156"/>
                <a:gd name="T101" fmla="*/ 2147483647 h 309"/>
                <a:gd name="T102" fmla="*/ 2147483647 w 156"/>
                <a:gd name="T103" fmla="*/ 2147483647 h 309"/>
                <a:gd name="T104" fmla="*/ 2147483647 w 156"/>
                <a:gd name="T105" fmla="*/ 2147483647 h 309"/>
                <a:gd name="T106" fmla="*/ 2147483647 w 156"/>
                <a:gd name="T107" fmla="*/ 2147483647 h 309"/>
                <a:gd name="T108" fmla="*/ 2147483647 w 156"/>
                <a:gd name="T109" fmla="*/ 2147483647 h 309"/>
                <a:gd name="T110" fmla="*/ 2147483647 w 156"/>
                <a:gd name="T111" fmla="*/ 2147483647 h 309"/>
                <a:gd name="T112" fmla="*/ 2147483647 w 156"/>
                <a:gd name="T113" fmla="*/ 2147483647 h 309"/>
                <a:gd name="T114" fmla="*/ 2147483647 w 156"/>
                <a:gd name="T115" fmla="*/ 2147483647 h 309"/>
                <a:gd name="T116" fmla="*/ 2147483647 w 156"/>
                <a:gd name="T117" fmla="*/ 2147483647 h 309"/>
                <a:gd name="T118" fmla="*/ 2147483647 w 156"/>
                <a:gd name="T119" fmla="*/ 2147483647 h 309"/>
                <a:gd name="T120" fmla="*/ 2147483647 w 156"/>
                <a:gd name="T121" fmla="*/ 2147483647 h 309"/>
                <a:gd name="T122" fmla="*/ 2147483647 w 156"/>
                <a:gd name="T123" fmla="*/ 2147483647 h 3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6"/>
                <a:gd name="T187" fmla="*/ 0 h 309"/>
                <a:gd name="T188" fmla="*/ 156 w 156"/>
                <a:gd name="T189" fmla="*/ 309 h 3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6" h="309">
                  <a:moveTo>
                    <a:pt x="146" y="127"/>
                  </a:moveTo>
                  <a:lnTo>
                    <a:pt x="143" y="127"/>
                  </a:lnTo>
                  <a:lnTo>
                    <a:pt x="139" y="127"/>
                  </a:lnTo>
                  <a:lnTo>
                    <a:pt x="136" y="127"/>
                  </a:lnTo>
                  <a:lnTo>
                    <a:pt x="132" y="127"/>
                  </a:lnTo>
                  <a:lnTo>
                    <a:pt x="131" y="127"/>
                  </a:lnTo>
                  <a:lnTo>
                    <a:pt x="127" y="127"/>
                  </a:lnTo>
                  <a:lnTo>
                    <a:pt x="126" y="127"/>
                  </a:lnTo>
                  <a:lnTo>
                    <a:pt x="124" y="127"/>
                  </a:lnTo>
                  <a:lnTo>
                    <a:pt x="120" y="127"/>
                  </a:lnTo>
                  <a:lnTo>
                    <a:pt x="117" y="127"/>
                  </a:lnTo>
                  <a:lnTo>
                    <a:pt x="114" y="128"/>
                  </a:lnTo>
                  <a:lnTo>
                    <a:pt x="110" y="130"/>
                  </a:lnTo>
                  <a:lnTo>
                    <a:pt x="107" y="132"/>
                  </a:lnTo>
                  <a:lnTo>
                    <a:pt x="104" y="133"/>
                  </a:lnTo>
                  <a:lnTo>
                    <a:pt x="102" y="137"/>
                  </a:lnTo>
                  <a:lnTo>
                    <a:pt x="102" y="140"/>
                  </a:lnTo>
                  <a:lnTo>
                    <a:pt x="102" y="147"/>
                  </a:lnTo>
                  <a:lnTo>
                    <a:pt x="104" y="154"/>
                  </a:lnTo>
                  <a:lnTo>
                    <a:pt x="107" y="159"/>
                  </a:lnTo>
                  <a:lnTo>
                    <a:pt x="109" y="164"/>
                  </a:lnTo>
                  <a:lnTo>
                    <a:pt x="112" y="169"/>
                  </a:lnTo>
                  <a:lnTo>
                    <a:pt x="115" y="172"/>
                  </a:lnTo>
                  <a:lnTo>
                    <a:pt x="117" y="179"/>
                  </a:lnTo>
                  <a:lnTo>
                    <a:pt x="117" y="184"/>
                  </a:lnTo>
                  <a:lnTo>
                    <a:pt x="117" y="186"/>
                  </a:lnTo>
                  <a:lnTo>
                    <a:pt x="117" y="187"/>
                  </a:lnTo>
                  <a:lnTo>
                    <a:pt x="117" y="189"/>
                  </a:lnTo>
                  <a:lnTo>
                    <a:pt x="117" y="191"/>
                  </a:lnTo>
                  <a:lnTo>
                    <a:pt x="117" y="193"/>
                  </a:lnTo>
                  <a:lnTo>
                    <a:pt x="119" y="194"/>
                  </a:lnTo>
                  <a:lnTo>
                    <a:pt x="115" y="194"/>
                  </a:lnTo>
                  <a:lnTo>
                    <a:pt x="112" y="193"/>
                  </a:lnTo>
                  <a:lnTo>
                    <a:pt x="109" y="191"/>
                  </a:lnTo>
                  <a:lnTo>
                    <a:pt x="107" y="187"/>
                  </a:lnTo>
                  <a:lnTo>
                    <a:pt x="105" y="186"/>
                  </a:lnTo>
                  <a:lnTo>
                    <a:pt x="104" y="182"/>
                  </a:lnTo>
                  <a:lnTo>
                    <a:pt x="102" y="179"/>
                  </a:lnTo>
                  <a:lnTo>
                    <a:pt x="102" y="176"/>
                  </a:lnTo>
                  <a:lnTo>
                    <a:pt x="98" y="171"/>
                  </a:lnTo>
                  <a:lnTo>
                    <a:pt x="93" y="167"/>
                  </a:lnTo>
                  <a:lnTo>
                    <a:pt x="87" y="164"/>
                  </a:lnTo>
                  <a:lnTo>
                    <a:pt x="80" y="162"/>
                  </a:lnTo>
                  <a:lnTo>
                    <a:pt x="75" y="159"/>
                  </a:lnTo>
                  <a:lnTo>
                    <a:pt x="68" y="155"/>
                  </a:lnTo>
                  <a:lnTo>
                    <a:pt x="65" y="149"/>
                  </a:lnTo>
                  <a:lnTo>
                    <a:pt x="63" y="142"/>
                  </a:lnTo>
                  <a:lnTo>
                    <a:pt x="49" y="138"/>
                  </a:lnTo>
                  <a:lnTo>
                    <a:pt x="49" y="159"/>
                  </a:lnTo>
                  <a:lnTo>
                    <a:pt x="51" y="160"/>
                  </a:lnTo>
                  <a:lnTo>
                    <a:pt x="51" y="164"/>
                  </a:lnTo>
                  <a:lnTo>
                    <a:pt x="51" y="165"/>
                  </a:lnTo>
                  <a:lnTo>
                    <a:pt x="51" y="169"/>
                  </a:lnTo>
                  <a:lnTo>
                    <a:pt x="51" y="171"/>
                  </a:lnTo>
                  <a:lnTo>
                    <a:pt x="53" y="174"/>
                  </a:lnTo>
                  <a:lnTo>
                    <a:pt x="53" y="176"/>
                  </a:lnTo>
                  <a:lnTo>
                    <a:pt x="53" y="179"/>
                  </a:lnTo>
                  <a:lnTo>
                    <a:pt x="53" y="182"/>
                  </a:lnTo>
                  <a:lnTo>
                    <a:pt x="51" y="186"/>
                  </a:lnTo>
                  <a:lnTo>
                    <a:pt x="49" y="191"/>
                  </a:lnTo>
                  <a:lnTo>
                    <a:pt x="48" y="194"/>
                  </a:lnTo>
                  <a:lnTo>
                    <a:pt x="44" y="198"/>
                  </a:lnTo>
                  <a:lnTo>
                    <a:pt x="42" y="203"/>
                  </a:lnTo>
                  <a:lnTo>
                    <a:pt x="42" y="208"/>
                  </a:lnTo>
                  <a:lnTo>
                    <a:pt x="41" y="215"/>
                  </a:lnTo>
                  <a:lnTo>
                    <a:pt x="41" y="218"/>
                  </a:lnTo>
                  <a:lnTo>
                    <a:pt x="42" y="221"/>
                  </a:lnTo>
                  <a:lnTo>
                    <a:pt x="44" y="225"/>
                  </a:lnTo>
                  <a:lnTo>
                    <a:pt x="46" y="226"/>
                  </a:lnTo>
                  <a:lnTo>
                    <a:pt x="48" y="228"/>
                  </a:lnTo>
                  <a:lnTo>
                    <a:pt x="49" y="230"/>
                  </a:lnTo>
                  <a:lnTo>
                    <a:pt x="53" y="230"/>
                  </a:lnTo>
                  <a:lnTo>
                    <a:pt x="56" y="231"/>
                  </a:lnTo>
                  <a:lnTo>
                    <a:pt x="56" y="233"/>
                  </a:lnTo>
                  <a:lnTo>
                    <a:pt x="56" y="235"/>
                  </a:lnTo>
                  <a:lnTo>
                    <a:pt x="56" y="238"/>
                  </a:lnTo>
                  <a:lnTo>
                    <a:pt x="56" y="240"/>
                  </a:lnTo>
                  <a:lnTo>
                    <a:pt x="56" y="242"/>
                  </a:lnTo>
                  <a:lnTo>
                    <a:pt x="58" y="243"/>
                  </a:lnTo>
                  <a:lnTo>
                    <a:pt x="58" y="245"/>
                  </a:lnTo>
                  <a:lnTo>
                    <a:pt x="58" y="253"/>
                  </a:lnTo>
                  <a:lnTo>
                    <a:pt x="63" y="260"/>
                  </a:lnTo>
                  <a:lnTo>
                    <a:pt x="68" y="267"/>
                  </a:lnTo>
                  <a:lnTo>
                    <a:pt x="73" y="275"/>
                  </a:lnTo>
                  <a:lnTo>
                    <a:pt x="80" y="282"/>
                  </a:lnTo>
                  <a:lnTo>
                    <a:pt x="88" y="289"/>
                  </a:lnTo>
                  <a:lnTo>
                    <a:pt x="95" y="294"/>
                  </a:lnTo>
                  <a:lnTo>
                    <a:pt x="102" y="299"/>
                  </a:lnTo>
                  <a:lnTo>
                    <a:pt x="109" y="302"/>
                  </a:lnTo>
                  <a:lnTo>
                    <a:pt x="107" y="304"/>
                  </a:lnTo>
                  <a:lnTo>
                    <a:pt x="104" y="306"/>
                  </a:lnTo>
                  <a:lnTo>
                    <a:pt x="102" y="306"/>
                  </a:lnTo>
                  <a:lnTo>
                    <a:pt x="100" y="307"/>
                  </a:lnTo>
                  <a:lnTo>
                    <a:pt x="97" y="307"/>
                  </a:lnTo>
                  <a:lnTo>
                    <a:pt x="95" y="309"/>
                  </a:lnTo>
                  <a:lnTo>
                    <a:pt x="93" y="309"/>
                  </a:lnTo>
                  <a:lnTo>
                    <a:pt x="90" y="307"/>
                  </a:lnTo>
                  <a:lnTo>
                    <a:pt x="87" y="307"/>
                  </a:lnTo>
                  <a:lnTo>
                    <a:pt x="85" y="304"/>
                  </a:lnTo>
                  <a:lnTo>
                    <a:pt x="81" y="302"/>
                  </a:lnTo>
                  <a:lnTo>
                    <a:pt x="80" y="301"/>
                  </a:lnTo>
                  <a:lnTo>
                    <a:pt x="76" y="299"/>
                  </a:lnTo>
                  <a:lnTo>
                    <a:pt x="71" y="297"/>
                  </a:lnTo>
                  <a:lnTo>
                    <a:pt x="66" y="297"/>
                  </a:lnTo>
                  <a:lnTo>
                    <a:pt x="65" y="291"/>
                  </a:lnTo>
                  <a:lnTo>
                    <a:pt x="61" y="286"/>
                  </a:lnTo>
                  <a:lnTo>
                    <a:pt x="58" y="280"/>
                  </a:lnTo>
                  <a:lnTo>
                    <a:pt x="54" y="277"/>
                  </a:lnTo>
                  <a:lnTo>
                    <a:pt x="49" y="272"/>
                  </a:lnTo>
                  <a:lnTo>
                    <a:pt x="44" y="267"/>
                  </a:lnTo>
                  <a:lnTo>
                    <a:pt x="39" y="262"/>
                  </a:lnTo>
                  <a:lnTo>
                    <a:pt x="32" y="257"/>
                  </a:lnTo>
                  <a:lnTo>
                    <a:pt x="31" y="257"/>
                  </a:lnTo>
                  <a:lnTo>
                    <a:pt x="29" y="257"/>
                  </a:lnTo>
                  <a:lnTo>
                    <a:pt x="27" y="258"/>
                  </a:lnTo>
                  <a:lnTo>
                    <a:pt x="26" y="258"/>
                  </a:lnTo>
                  <a:lnTo>
                    <a:pt x="26" y="257"/>
                  </a:lnTo>
                  <a:lnTo>
                    <a:pt x="24" y="257"/>
                  </a:lnTo>
                  <a:lnTo>
                    <a:pt x="24" y="253"/>
                  </a:lnTo>
                  <a:lnTo>
                    <a:pt x="24" y="252"/>
                  </a:lnTo>
                  <a:lnTo>
                    <a:pt x="24" y="248"/>
                  </a:lnTo>
                  <a:lnTo>
                    <a:pt x="24" y="247"/>
                  </a:lnTo>
                  <a:lnTo>
                    <a:pt x="24" y="245"/>
                  </a:lnTo>
                  <a:lnTo>
                    <a:pt x="24" y="243"/>
                  </a:lnTo>
                  <a:lnTo>
                    <a:pt x="24" y="240"/>
                  </a:lnTo>
                  <a:lnTo>
                    <a:pt x="24" y="238"/>
                  </a:lnTo>
                  <a:lnTo>
                    <a:pt x="24" y="236"/>
                  </a:lnTo>
                  <a:lnTo>
                    <a:pt x="24" y="233"/>
                  </a:lnTo>
                  <a:lnTo>
                    <a:pt x="26" y="231"/>
                  </a:lnTo>
                  <a:lnTo>
                    <a:pt x="26" y="230"/>
                  </a:lnTo>
                  <a:lnTo>
                    <a:pt x="27" y="228"/>
                  </a:lnTo>
                  <a:lnTo>
                    <a:pt x="27" y="225"/>
                  </a:lnTo>
                  <a:lnTo>
                    <a:pt x="27" y="223"/>
                  </a:lnTo>
                  <a:lnTo>
                    <a:pt x="29" y="220"/>
                  </a:lnTo>
                  <a:lnTo>
                    <a:pt x="29" y="218"/>
                  </a:lnTo>
                  <a:lnTo>
                    <a:pt x="31" y="213"/>
                  </a:lnTo>
                  <a:lnTo>
                    <a:pt x="32" y="206"/>
                  </a:lnTo>
                  <a:lnTo>
                    <a:pt x="34" y="198"/>
                  </a:lnTo>
                  <a:lnTo>
                    <a:pt x="36" y="186"/>
                  </a:lnTo>
                  <a:lnTo>
                    <a:pt x="37" y="176"/>
                  </a:lnTo>
                  <a:lnTo>
                    <a:pt x="39" y="164"/>
                  </a:lnTo>
                  <a:lnTo>
                    <a:pt x="39" y="154"/>
                  </a:lnTo>
                  <a:lnTo>
                    <a:pt x="37" y="149"/>
                  </a:lnTo>
                  <a:lnTo>
                    <a:pt x="34" y="142"/>
                  </a:lnTo>
                  <a:lnTo>
                    <a:pt x="31" y="137"/>
                  </a:lnTo>
                  <a:lnTo>
                    <a:pt x="27" y="130"/>
                  </a:lnTo>
                  <a:lnTo>
                    <a:pt x="24" y="125"/>
                  </a:lnTo>
                  <a:lnTo>
                    <a:pt x="20" y="118"/>
                  </a:lnTo>
                  <a:lnTo>
                    <a:pt x="19" y="113"/>
                  </a:lnTo>
                  <a:lnTo>
                    <a:pt x="19" y="106"/>
                  </a:lnTo>
                  <a:lnTo>
                    <a:pt x="19" y="105"/>
                  </a:lnTo>
                  <a:lnTo>
                    <a:pt x="19" y="103"/>
                  </a:lnTo>
                  <a:lnTo>
                    <a:pt x="20" y="101"/>
                  </a:lnTo>
                  <a:lnTo>
                    <a:pt x="20" y="100"/>
                  </a:lnTo>
                  <a:lnTo>
                    <a:pt x="22" y="98"/>
                  </a:lnTo>
                  <a:lnTo>
                    <a:pt x="22" y="96"/>
                  </a:lnTo>
                  <a:lnTo>
                    <a:pt x="24" y="94"/>
                  </a:lnTo>
                  <a:lnTo>
                    <a:pt x="24" y="93"/>
                  </a:lnTo>
                  <a:lnTo>
                    <a:pt x="22" y="83"/>
                  </a:lnTo>
                  <a:lnTo>
                    <a:pt x="20" y="74"/>
                  </a:lnTo>
                  <a:lnTo>
                    <a:pt x="17" y="67"/>
                  </a:lnTo>
                  <a:lnTo>
                    <a:pt x="12" y="62"/>
                  </a:lnTo>
                  <a:lnTo>
                    <a:pt x="7" y="56"/>
                  </a:lnTo>
                  <a:lnTo>
                    <a:pt x="4" y="49"/>
                  </a:lnTo>
                  <a:lnTo>
                    <a:pt x="2" y="40"/>
                  </a:lnTo>
                  <a:lnTo>
                    <a:pt x="0" y="32"/>
                  </a:lnTo>
                  <a:lnTo>
                    <a:pt x="2" y="22"/>
                  </a:lnTo>
                  <a:lnTo>
                    <a:pt x="4" y="17"/>
                  </a:lnTo>
                  <a:lnTo>
                    <a:pt x="7" y="12"/>
                  </a:lnTo>
                  <a:lnTo>
                    <a:pt x="12" y="8"/>
                  </a:lnTo>
                  <a:lnTo>
                    <a:pt x="19" y="5"/>
                  </a:lnTo>
                  <a:lnTo>
                    <a:pt x="24" y="3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1" y="2"/>
                  </a:lnTo>
                  <a:lnTo>
                    <a:pt x="44" y="3"/>
                  </a:lnTo>
                  <a:lnTo>
                    <a:pt x="46" y="7"/>
                  </a:lnTo>
                  <a:lnTo>
                    <a:pt x="49" y="8"/>
                  </a:lnTo>
                  <a:lnTo>
                    <a:pt x="51" y="12"/>
                  </a:lnTo>
                  <a:lnTo>
                    <a:pt x="53" y="13"/>
                  </a:lnTo>
                  <a:lnTo>
                    <a:pt x="56" y="13"/>
                  </a:lnTo>
                  <a:lnTo>
                    <a:pt x="58" y="15"/>
                  </a:lnTo>
                  <a:lnTo>
                    <a:pt x="59" y="20"/>
                  </a:lnTo>
                  <a:lnTo>
                    <a:pt x="61" y="27"/>
                  </a:lnTo>
                  <a:lnTo>
                    <a:pt x="61" y="35"/>
                  </a:lnTo>
                  <a:lnTo>
                    <a:pt x="63" y="42"/>
                  </a:lnTo>
                  <a:lnTo>
                    <a:pt x="65" y="49"/>
                  </a:lnTo>
                  <a:lnTo>
                    <a:pt x="65" y="54"/>
                  </a:lnTo>
                  <a:lnTo>
                    <a:pt x="66" y="59"/>
                  </a:lnTo>
                  <a:lnTo>
                    <a:pt x="70" y="59"/>
                  </a:lnTo>
                  <a:lnTo>
                    <a:pt x="71" y="59"/>
                  </a:lnTo>
                  <a:lnTo>
                    <a:pt x="73" y="57"/>
                  </a:lnTo>
                  <a:lnTo>
                    <a:pt x="75" y="56"/>
                  </a:lnTo>
                  <a:lnTo>
                    <a:pt x="76" y="52"/>
                  </a:lnTo>
                  <a:lnTo>
                    <a:pt x="76" y="49"/>
                  </a:lnTo>
                  <a:lnTo>
                    <a:pt x="78" y="47"/>
                  </a:lnTo>
                  <a:lnTo>
                    <a:pt x="78" y="45"/>
                  </a:lnTo>
                  <a:lnTo>
                    <a:pt x="80" y="44"/>
                  </a:lnTo>
                  <a:lnTo>
                    <a:pt x="81" y="44"/>
                  </a:lnTo>
                  <a:lnTo>
                    <a:pt x="83" y="44"/>
                  </a:lnTo>
                  <a:lnTo>
                    <a:pt x="85" y="45"/>
                  </a:lnTo>
                  <a:lnTo>
                    <a:pt x="87" y="47"/>
                  </a:lnTo>
                  <a:lnTo>
                    <a:pt x="88" y="49"/>
                  </a:lnTo>
                  <a:lnTo>
                    <a:pt x="90" y="49"/>
                  </a:lnTo>
                  <a:lnTo>
                    <a:pt x="92" y="51"/>
                  </a:lnTo>
                  <a:lnTo>
                    <a:pt x="93" y="51"/>
                  </a:lnTo>
                  <a:lnTo>
                    <a:pt x="95" y="49"/>
                  </a:lnTo>
                  <a:lnTo>
                    <a:pt x="97" y="49"/>
                  </a:lnTo>
                  <a:lnTo>
                    <a:pt x="98" y="45"/>
                  </a:lnTo>
                  <a:lnTo>
                    <a:pt x="100" y="44"/>
                  </a:lnTo>
                  <a:lnTo>
                    <a:pt x="102" y="40"/>
                  </a:lnTo>
                  <a:lnTo>
                    <a:pt x="104" y="39"/>
                  </a:lnTo>
                  <a:lnTo>
                    <a:pt x="105" y="37"/>
                  </a:lnTo>
                  <a:lnTo>
                    <a:pt x="107" y="37"/>
                  </a:lnTo>
                  <a:lnTo>
                    <a:pt x="110" y="37"/>
                  </a:lnTo>
                  <a:lnTo>
                    <a:pt x="112" y="37"/>
                  </a:lnTo>
                  <a:lnTo>
                    <a:pt x="115" y="39"/>
                  </a:lnTo>
                  <a:lnTo>
                    <a:pt x="117" y="40"/>
                  </a:lnTo>
                  <a:lnTo>
                    <a:pt x="117" y="42"/>
                  </a:lnTo>
                  <a:lnTo>
                    <a:pt x="119" y="44"/>
                  </a:lnTo>
                  <a:lnTo>
                    <a:pt x="120" y="47"/>
                  </a:lnTo>
                  <a:lnTo>
                    <a:pt x="120" y="49"/>
                  </a:lnTo>
                  <a:lnTo>
                    <a:pt x="126" y="56"/>
                  </a:lnTo>
                  <a:lnTo>
                    <a:pt x="131" y="64"/>
                  </a:lnTo>
                  <a:lnTo>
                    <a:pt x="136" y="71"/>
                  </a:lnTo>
                  <a:lnTo>
                    <a:pt x="143" y="79"/>
                  </a:lnTo>
                  <a:lnTo>
                    <a:pt x="148" y="88"/>
                  </a:lnTo>
                  <a:lnTo>
                    <a:pt x="153" y="96"/>
                  </a:lnTo>
                  <a:lnTo>
                    <a:pt x="156" y="103"/>
                  </a:lnTo>
                  <a:lnTo>
                    <a:pt x="156" y="111"/>
                  </a:lnTo>
                  <a:lnTo>
                    <a:pt x="156" y="115"/>
                  </a:lnTo>
                  <a:lnTo>
                    <a:pt x="156" y="116"/>
                  </a:lnTo>
                  <a:lnTo>
                    <a:pt x="154" y="118"/>
                  </a:lnTo>
                  <a:lnTo>
                    <a:pt x="153" y="120"/>
                  </a:lnTo>
                  <a:lnTo>
                    <a:pt x="151" y="122"/>
                  </a:lnTo>
                  <a:lnTo>
                    <a:pt x="149" y="123"/>
                  </a:lnTo>
                  <a:lnTo>
                    <a:pt x="148" y="123"/>
                  </a:lnTo>
                  <a:lnTo>
                    <a:pt x="146" y="12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03" name="Freeform 4789"/>
            <p:cNvSpPr>
              <a:spLocks/>
            </p:cNvSpPr>
            <p:nvPr/>
          </p:nvSpPr>
          <p:spPr bwMode="auto">
            <a:xfrm>
              <a:off x="3503613" y="7731125"/>
              <a:ext cx="455612" cy="1011238"/>
            </a:xfrm>
            <a:custGeom>
              <a:avLst/>
              <a:gdLst>
                <a:gd name="T0" fmla="*/ 2147483647 w 288"/>
                <a:gd name="T1" fmla="*/ 2147483647 h 638"/>
                <a:gd name="T2" fmla="*/ 2147483647 w 288"/>
                <a:gd name="T3" fmla="*/ 2147483647 h 638"/>
                <a:gd name="T4" fmla="*/ 2147483647 w 288"/>
                <a:gd name="T5" fmla="*/ 2147483647 h 638"/>
                <a:gd name="T6" fmla="*/ 2147483647 w 288"/>
                <a:gd name="T7" fmla="*/ 2147483647 h 638"/>
                <a:gd name="T8" fmla="*/ 2147483647 w 288"/>
                <a:gd name="T9" fmla="*/ 2147483647 h 638"/>
                <a:gd name="T10" fmla="*/ 2147483647 w 288"/>
                <a:gd name="T11" fmla="*/ 2147483647 h 638"/>
                <a:gd name="T12" fmla="*/ 2147483647 w 288"/>
                <a:gd name="T13" fmla="*/ 2147483647 h 638"/>
                <a:gd name="T14" fmla="*/ 2147483647 w 288"/>
                <a:gd name="T15" fmla="*/ 2147483647 h 638"/>
                <a:gd name="T16" fmla="*/ 2147483647 w 288"/>
                <a:gd name="T17" fmla="*/ 2147483647 h 638"/>
                <a:gd name="T18" fmla="*/ 2147483647 w 288"/>
                <a:gd name="T19" fmla="*/ 2147483647 h 638"/>
                <a:gd name="T20" fmla="*/ 2147483647 w 288"/>
                <a:gd name="T21" fmla="*/ 2147483647 h 638"/>
                <a:gd name="T22" fmla="*/ 2147483647 w 288"/>
                <a:gd name="T23" fmla="*/ 2147483647 h 638"/>
                <a:gd name="T24" fmla="*/ 2147483647 w 288"/>
                <a:gd name="T25" fmla="*/ 2147483647 h 638"/>
                <a:gd name="T26" fmla="*/ 2147483647 w 288"/>
                <a:gd name="T27" fmla="*/ 2147483647 h 638"/>
                <a:gd name="T28" fmla="*/ 2147483647 w 288"/>
                <a:gd name="T29" fmla="*/ 2147483647 h 638"/>
                <a:gd name="T30" fmla="*/ 2147483647 w 288"/>
                <a:gd name="T31" fmla="*/ 2147483647 h 638"/>
                <a:gd name="T32" fmla="*/ 2147483647 w 288"/>
                <a:gd name="T33" fmla="*/ 2147483647 h 638"/>
                <a:gd name="T34" fmla="*/ 0 w 288"/>
                <a:gd name="T35" fmla="*/ 2147483647 h 638"/>
                <a:gd name="T36" fmla="*/ 2147483647 w 288"/>
                <a:gd name="T37" fmla="*/ 2147483647 h 638"/>
                <a:gd name="T38" fmla="*/ 2147483647 w 288"/>
                <a:gd name="T39" fmla="*/ 2147483647 h 638"/>
                <a:gd name="T40" fmla="*/ 2147483647 w 288"/>
                <a:gd name="T41" fmla="*/ 2147483647 h 638"/>
                <a:gd name="T42" fmla="*/ 2147483647 w 288"/>
                <a:gd name="T43" fmla="*/ 2147483647 h 638"/>
                <a:gd name="T44" fmla="*/ 2147483647 w 288"/>
                <a:gd name="T45" fmla="*/ 2147483647 h 638"/>
                <a:gd name="T46" fmla="*/ 2147483647 w 288"/>
                <a:gd name="T47" fmla="*/ 2147483647 h 638"/>
                <a:gd name="T48" fmla="*/ 2147483647 w 288"/>
                <a:gd name="T49" fmla="*/ 2147483647 h 638"/>
                <a:gd name="T50" fmla="*/ 2147483647 w 288"/>
                <a:gd name="T51" fmla="*/ 2147483647 h 638"/>
                <a:gd name="T52" fmla="*/ 2147483647 w 288"/>
                <a:gd name="T53" fmla="*/ 2147483647 h 638"/>
                <a:gd name="T54" fmla="*/ 2147483647 w 288"/>
                <a:gd name="T55" fmla="*/ 2147483647 h 638"/>
                <a:gd name="T56" fmla="*/ 2147483647 w 288"/>
                <a:gd name="T57" fmla="*/ 2147483647 h 638"/>
                <a:gd name="T58" fmla="*/ 2147483647 w 288"/>
                <a:gd name="T59" fmla="*/ 2147483647 h 638"/>
                <a:gd name="T60" fmla="*/ 2147483647 w 288"/>
                <a:gd name="T61" fmla="*/ 2147483647 h 638"/>
                <a:gd name="T62" fmla="*/ 2147483647 w 288"/>
                <a:gd name="T63" fmla="*/ 2147483647 h 638"/>
                <a:gd name="T64" fmla="*/ 2147483647 w 288"/>
                <a:gd name="T65" fmla="*/ 2147483647 h 638"/>
                <a:gd name="T66" fmla="*/ 2147483647 w 288"/>
                <a:gd name="T67" fmla="*/ 2147483647 h 638"/>
                <a:gd name="T68" fmla="*/ 2147483647 w 288"/>
                <a:gd name="T69" fmla="*/ 2147483647 h 638"/>
                <a:gd name="T70" fmla="*/ 2147483647 w 288"/>
                <a:gd name="T71" fmla="*/ 2147483647 h 638"/>
                <a:gd name="T72" fmla="*/ 2147483647 w 288"/>
                <a:gd name="T73" fmla="*/ 2147483647 h 638"/>
                <a:gd name="T74" fmla="*/ 2147483647 w 288"/>
                <a:gd name="T75" fmla="*/ 2147483647 h 638"/>
                <a:gd name="T76" fmla="*/ 2147483647 w 288"/>
                <a:gd name="T77" fmla="*/ 2147483647 h 638"/>
                <a:gd name="T78" fmla="*/ 2147483647 w 288"/>
                <a:gd name="T79" fmla="*/ 2147483647 h 638"/>
                <a:gd name="T80" fmla="*/ 2147483647 w 288"/>
                <a:gd name="T81" fmla="*/ 2147483647 h 638"/>
                <a:gd name="T82" fmla="*/ 2147483647 w 288"/>
                <a:gd name="T83" fmla="*/ 2147483647 h 638"/>
                <a:gd name="T84" fmla="*/ 2147483647 w 288"/>
                <a:gd name="T85" fmla="*/ 2147483647 h 638"/>
                <a:gd name="T86" fmla="*/ 2147483647 w 288"/>
                <a:gd name="T87" fmla="*/ 2147483647 h 638"/>
                <a:gd name="T88" fmla="*/ 2147483647 w 288"/>
                <a:gd name="T89" fmla="*/ 2147483647 h 638"/>
                <a:gd name="T90" fmla="*/ 2147483647 w 288"/>
                <a:gd name="T91" fmla="*/ 2147483647 h 638"/>
                <a:gd name="T92" fmla="*/ 2147483647 w 288"/>
                <a:gd name="T93" fmla="*/ 2147483647 h 638"/>
                <a:gd name="T94" fmla="*/ 2147483647 w 288"/>
                <a:gd name="T95" fmla="*/ 2147483647 h 638"/>
                <a:gd name="T96" fmla="*/ 2147483647 w 288"/>
                <a:gd name="T97" fmla="*/ 2147483647 h 638"/>
                <a:gd name="T98" fmla="*/ 2147483647 w 288"/>
                <a:gd name="T99" fmla="*/ 2147483647 h 638"/>
                <a:gd name="T100" fmla="*/ 2147483647 w 288"/>
                <a:gd name="T101" fmla="*/ 2147483647 h 638"/>
                <a:gd name="T102" fmla="*/ 2147483647 w 288"/>
                <a:gd name="T103" fmla="*/ 2147483647 h 638"/>
                <a:gd name="T104" fmla="*/ 2147483647 w 288"/>
                <a:gd name="T105" fmla="*/ 2147483647 h 638"/>
                <a:gd name="T106" fmla="*/ 2147483647 w 288"/>
                <a:gd name="T107" fmla="*/ 2147483647 h 638"/>
                <a:gd name="T108" fmla="*/ 2147483647 w 288"/>
                <a:gd name="T109" fmla="*/ 2147483647 h 638"/>
                <a:gd name="T110" fmla="*/ 2147483647 w 288"/>
                <a:gd name="T111" fmla="*/ 2147483647 h 638"/>
                <a:gd name="T112" fmla="*/ 2147483647 w 288"/>
                <a:gd name="T113" fmla="*/ 2147483647 h 63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8"/>
                <a:gd name="T172" fmla="*/ 0 h 638"/>
                <a:gd name="T173" fmla="*/ 288 w 288"/>
                <a:gd name="T174" fmla="*/ 638 h 63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8" h="638">
                  <a:moveTo>
                    <a:pt x="235" y="173"/>
                  </a:moveTo>
                  <a:lnTo>
                    <a:pt x="237" y="166"/>
                  </a:lnTo>
                  <a:lnTo>
                    <a:pt x="242" y="158"/>
                  </a:lnTo>
                  <a:lnTo>
                    <a:pt x="247" y="149"/>
                  </a:lnTo>
                  <a:lnTo>
                    <a:pt x="256" y="141"/>
                  </a:lnTo>
                  <a:lnTo>
                    <a:pt x="264" y="132"/>
                  </a:lnTo>
                  <a:lnTo>
                    <a:pt x="273" y="125"/>
                  </a:lnTo>
                  <a:lnTo>
                    <a:pt x="281" y="122"/>
                  </a:lnTo>
                  <a:lnTo>
                    <a:pt x="288" y="119"/>
                  </a:lnTo>
                  <a:lnTo>
                    <a:pt x="288" y="117"/>
                  </a:lnTo>
                  <a:lnTo>
                    <a:pt x="288" y="115"/>
                  </a:lnTo>
                  <a:lnTo>
                    <a:pt x="288" y="112"/>
                  </a:lnTo>
                  <a:lnTo>
                    <a:pt x="288" y="108"/>
                  </a:lnTo>
                  <a:lnTo>
                    <a:pt x="288" y="103"/>
                  </a:lnTo>
                  <a:lnTo>
                    <a:pt x="288" y="100"/>
                  </a:lnTo>
                  <a:lnTo>
                    <a:pt x="288" y="97"/>
                  </a:lnTo>
                  <a:lnTo>
                    <a:pt x="288" y="93"/>
                  </a:lnTo>
                  <a:lnTo>
                    <a:pt x="288" y="92"/>
                  </a:lnTo>
                  <a:lnTo>
                    <a:pt x="288" y="90"/>
                  </a:lnTo>
                  <a:lnTo>
                    <a:pt x="288" y="88"/>
                  </a:lnTo>
                  <a:lnTo>
                    <a:pt x="288" y="87"/>
                  </a:lnTo>
                  <a:lnTo>
                    <a:pt x="288" y="83"/>
                  </a:lnTo>
                  <a:lnTo>
                    <a:pt x="288" y="81"/>
                  </a:lnTo>
                  <a:lnTo>
                    <a:pt x="288" y="78"/>
                  </a:lnTo>
                  <a:lnTo>
                    <a:pt x="288" y="75"/>
                  </a:lnTo>
                  <a:lnTo>
                    <a:pt x="284" y="75"/>
                  </a:lnTo>
                  <a:lnTo>
                    <a:pt x="283" y="75"/>
                  </a:lnTo>
                  <a:lnTo>
                    <a:pt x="279" y="73"/>
                  </a:lnTo>
                  <a:lnTo>
                    <a:pt x="278" y="71"/>
                  </a:lnTo>
                  <a:lnTo>
                    <a:pt x="276" y="71"/>
                  </a:lnTo>
                  <a:lnTo>
                    <a:pt x="274" y="70"/>
                  </a:lnTo>
                  <a:lnTo>
                    <a:pt x="274" y="68"/>
                  </a:lnTo>
                  <a:lnTo>
                    <a:pt x="273" y="65"/>
                  </a:lnTo>
                  <a:lnTo>
                    <a:pt x="273" y="78"/>
                  </a:lnTo>
                  <a:lnTo>
                    <a:pt x="276" y="85"/>
                  </a:lnTo>
                  <a:lnTo>
                    <a:pt x="274" y="92"/>
                  </a:lnTo>
                  <a:lnTo>
                    <a:pt x="271" y="98"/>
                  </a:lnTo>
                  <a:lnTo>
                    <a:pt x="266" y="103"/>
                  </a:lnTo>
                  <a:lnTo>
                    <a:pt x="259" y="110"/>
                  </a:lnTo>
                  <a:lnTo>
                    <a:pt x="252" y="114"/>
                  </a:lnTo>
                  <a:lnTo>
                    <a:pt x="247" y="117"/>
                  </a:lnTo>
                  <a:lnTo>
                    <a:pt x="242" y="117"/>
                  </a:lnTo>
                  <a:lnTo>
                    <a:pt x="235" y="117"/>
                  </a:lnTo>
                  <a:lnTo>
                    <a:pt x="230" y="117"/>
                  </a:lnTo>
                  <a:lnTo>
                    <a:pt x="223" y="117"/>
                  </a:lnTo>
                  <a:lnTo>
                    <a:pt x="217" y="115"/>
                  </a:lnTo>
                  <a:lnTo>
                    <a:pt x="212" y="114"/>
                  </a:lnTo>
                  <a:lnTo>
                    <a:pt x="208" y="110"/>
                  </a:lnTo>
                  <a:lnTo>
                    <a:pt x="205" y="107"/>
                  </a:lnTo>
                  <a:lnTo>
                    <a:pt x="205" y="102"/>
                  </a:lnTo>
                  <a:lnTo>
                    <a:pt x="205" y="97"/>
                  </a:lnTo>
                  <a:lnTo>
                    <a:pt x="207" y="92"/>
                  </a:lnTo>
                  <a:lnTo>
                    <a:pt x="208" y="88"/>
                  </a:lnTo>
                  <a:lnTo>
                    <a:pt x="210" y="83"/>
                  </a:lnTo>
                  <a:lnTo>
                    <a:pt x="213" y="80"/>
                  </a:lnTo>
                  <a:lnTo>
                    <a:pt x="215" y="75"/>
                  </a:lnTo>
                  <a:lnTo>
                    <a:pt x="218" y="70"/>
                  </a:lnTo>
                  <a:lnTo>
                    <a:pt x="220" y="65"/>
                  </a:lnTo>
                  <a:lnTo>
                    <a:pt x="208" y="59"/>
                  </a:lnTo>
                  <a:lnTo>
                    <a:pt x="196" y="56"/>
                  </a:lnTo>
                  <a:lnTo>
                    <a:pt x="186" y="53"/>
                  </a:lnTo>
                  <a:lnTo>
                    <a:pt x="176" y="51"/>
                  </a:lnTo>
                  <a:lnTo>
                    <a:pt x="168" y="48"/>
                  </a:lnTo>
                  <a:lnTo>
                    <a:pt x="157" y="44"/>
                  </a:lnTo>
                  <a:lnTo>
                    <a:pt x="147" y="37"/>
                  </a:lnTo>
                  <a:lnTo>
                    <a:pt x="139" y="29"/>
                  </a:lnTo>
                  <a:lnTo>
                    <a:pt x="135" y="26"/>
                  </a:lnTo>
                  <a:lnTo>
                    <a:pt x="132" y="22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0"/>
                  </a:lnTo>
                  <a:lnTo>
                    <a:pt x="123" y="7"/>
                  </a:lnTo>
                  <a:lnTo>
                    <a:pt x="122" y="4"/>
                  </a:lnTo>
                  <a:lnTo>
                    <a:pt x="118" y="0"/>
                  </a:lnTo>
                  <a:lnTo>
                    <a:pt x="113" y="0"/>
                  </a:lnTo>
                  <a:lnTo>
                    <a:pt x="108" y="0"/>
                  </a:lnTo>
                  <a:lnTo>
                    <a:pt x="103" y="2"/>
                  </a:lnTo>
                  <a:lnTo>
                    <a:pt x="100" y="2"/>
                  </a:lnTo>
                  <a:lnTo>
                    <a:pt x="96" y="4"/>
                  </a:lnTo>
                  <a:lnTo>
                    <a:pt x="93" y="7"/>
                  </a:lnTo>
                  <a:lnTo>
                    <a:pt x="90" y="10"/>
                  </a:lnTo>
                  <a:lnTo>
                    <a:pt x="86" y="16"/>
                  </a:lnTo>
                  <a:lnTo>
                    <a:pt x="83" y="14"/>
                  </a:lnTo>
                  <a:lnTo>
                    <a:pt x="81" y="12"/>
                  </a:lnTo>
                  <a:lnTo>
                    <a:pt x="79" y="10"/>
                  </a:lnTo>
                  <a:lnTo>
                    <a:pt x="76" y="7"/>
                  </a:lnTo>
                  <a:lnTo>
                    <a:pt x="74" y="5"/>
                  </a:lnTo>
                  <a:lnTo>
                    <a:pt x="71" y="4"/>
                  </a:lnTo>
                  <a:lnTo>
                    <a:pt x="66" y="2"/>
                  </a:lnTo>
                  <a:lnTo>
                    <a:pt x="61" y="2"/>
                  </a:lnTo>
                  <a:lnTo>
                    <a:pt x="56" y="2"/>
                  </a:lnTo>
                  <a:lnTo>
                    <a:pt x="51" y="4"/>
                  </a:lnTo>
                  <a:lnTo>
                    <a:pt x="45" y="7"/>
                  </a:lnTo>
                  <a:lnTo>
                    <a:pt x="42" y="10"/>
                  </a:lnTo>
                  <a:lnTo>
                    <a:pt x="39" y="12"/>
                  </a:lnTo>
                  <a:lnTo>
                    <a:pt x="35" y="16"/>
                  </a:lnTo>
                  <a:lnTo>
                    <a:pt x="30" y="17"/>
                  </a:lnTo>
                  <a:lnTo>
                    <a:pt x="27" y="17"/>
                  </a:lnTo>
                  <a:lnTo>
                    <a:pt x="27" y="27"/>
                  </a:lnTo>
                  <a:lnTo>
                    <a:pt x="23" y="34"/>
                  </a:lnTo>
                  <a:lnTo>
                    <a:pt x="22" y="39"/>
                  </a:lnTo>
                  <a:lnTo>
                    <a:pt x="18" y="44"/>
                  </a:lnTo>
                  <a:lnTo>
                    <a:pt x="13" y="48"/>
                  </a:lnTo>
                  <a:lnTo>
                    <a:pt x="12" y="53"/>
                  </a:lnTo>
                  <a:lnTo>
                    <a:pt x="8" y="58"/>
                  </a:lnTo>
                  <a:lnTo>
                    <a:pt x="8" y="63"/>
                  </a:lnTo>
                  <a:lnTo>
                    <a:pt x="8" y="68"/>
                  </a:lnTo>
                  <a:lnTo>
                    <a:pt x="10" y="71"/>
                  </a:lnTo>
                  <a:lnTo>
                    <a:pt x="12" y="76"/>
                  </a:lnTo>
                  <a:lnTo>
                    <a:pt x="13" y="80"/>
                  </a:lnTo>
                  <a:lnTo>
                    <a:pt x="17" y="83"/>
                  </a:lnTo>
                  <a:lnTo>
                    <a:pt x="18" y="87"/>
                  </a:lnTo>
                  <a:lnTo>
                    <a:pt x="18" y="92"/>
                  </a:lnTo>
                  <a:lnTo>
                    <a:pt x="20" y="97"/>
                  </a:lnTo>
                  <a:lnTo>
                    <a:pt x="18" y="103"/>
                  </a:lnTo>
                  <a:lnTo>
                    <a:pt x="17" y="112"/>
                  </a:lnTo>
                  <a:lnTo>
                    <a:pt x="13" y="117"/>
                  </a:lnTo>
                  <a:lnTo>
                    <a:pt x="10" y="124"/>
                  </a:lnTo>
                  <a:lnTo>
                    <a:pt x="6" y="130"/>
                  </a:lnTo>
                  <a:lnTo>
                    <a:pt x="3" y="136"/>
                  </a:lnTo>
                  <a:lnTo>
                    <a:pt x="0" y="144"/>
                  </a:lnTo>
                  <a:lnTo>
                    <a:pt x="0" y="151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0" y="169"/>
                  </a:lnTo>
                  <a:lnTo>
                    <a:pt x="0" y="174"/>
                  </a:lnTo>
                  <a:lnTo>
                    <a:pt x="0" y="179"/>
                  </a:lnTo>
                  <a:lnTo>
                    <a:pt x="0" y="185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0" y="205"/>
                  </a:lnTo>
                  <a:lnTo>
                    <a:pt x="3" y="213"/>
                  </a:lnTo>
                  <a:lnTo>
                    <a:pt x="8" y="220"/>
                  </a:lnTo>
                  <a:lnTo>
                    <a:pt x="12" y="227"/>
                  </a:lnTo>
                  <a:lnTo>
                    <a:pt x="17" y="232"/>
                  </a:lnTo>
                  <a:lnTo>
                    <a:pt x="22" y="239"/>
                  </a:lnTo>
                  <a:lnTo>
                    <a:pt x="23" y="244"/>
                  </a:lnTo>
                  <a:lnTo>
                    <a:pt x="25" y="250"/>
                  </a:lnTo>
                  <a:lnTo>
                    <a:pt x="25" y="254"/>
                  </a:lnTo>
                  <a:lnTo>
                    <a:pt x="25" y="256"/>
                  </a:lnTo>
                  <a:lnTo>
                    <a:pt x="23" y="257"/>
                  </a:lnTo>
                  <a:lnTo>
                    <a:pt x="23" y="259"/>
                  </a:lnTo>
                  <a:lnTo>
                    <a:pt x="22" y="261"/>
                  </a:lnTo>
                  <a:lnTo>
                    <a:pt x="22" y="262"/>
                  </a:lnTo>
                  <a:lnTo>
                    <a:pt x="20" y="262"/>
                  </a:lnTo>
                  <a:lnTo>
                    <a:pt x="20" y="264"/>
                  </a:lnTo>
                  <a:lnTo>
                    <a:pt x="22" y="264"/>
                  </a:lnTo>
                  <a:lnTo>
                    <a:pt x="23" y="264"/>
                  </a:lnTo>
                  <a:lnTo>
                    <a:pt x="25" y="264"/>
                  </a:lnTo>
                  <a:lnTo>
                    <a:pt x="25" y="266"/>
                  </a:lnTo>
                  <a:lnTo>
                    <a:pt x="23" y="269"/>
                  </a:lnTo>
                  <a:lnTo>
                    <a:pt x="23" y="272"/>
                  </a:lnTo>
                  <a:lnTo>
                    <a:pt x="22" y="274"/>
                  </a:lnTo>
                  <a:lnTo>
                    <a:pt x="20" y="278"/>
                  </a:lnTo>
                  <a:lnTo>
                    <a:pt x="20" y="279"/>
                  </a:lnTo>
                  <a:lnTo>
                    <a:pt x="18" y="281"/>
                  </a:lnTo>
                  <a:lnTo>
                    <a:pt x="18" y="283"/>
                  </a:lnTo>
                  <a:lnTo>
                    <a:pt x="18" y="284"/>
                  </a:lnTo>
                  <a:lnTo>
                    <a:pt x="20" y="286"/>
                  </a:lnTo>
                  <a:lnTo>
                    <a:pt x="20" y="288"/>
                  </a:lnTo>
                  <a:lnTo>
                    <a:pt x="22" y="289"/>
                  </a:lnTo>
                  <a:lnTo>
                    <a:pt x="23" y="291"/>
                  </a:lnTo>
                  <a:lnTo>
                    <a:pt x="23" y="293"/>
                  </a:lnTo>
                  <a:lnTo>
                    <a:pt x="25" y="296"/>
                  </a:lnTo>
                  <a:lnTo>
                    <a:pt x="25" y="298"/>
                  </a:lnTo>
                  <a:lnTo>
                    <a:pt x="25" y="300"/>
                  </a:lnTo>
                  <a:lnTo>
                    <a:pt x="23" y="303"/>
                  </a:lnTo>
                  <a:lnTo>
                    <a:pt x="22" y="305"/>
                  </a:lnTo>
                  <a:lnTo>
                    <a:pt x="20" y="306"/>
                  </a:lnTo>
                  <a:lnTo>
                    <a:pt x="18" y="308"/>
                  </a:lnTo>
                  <a:lnTo>
                    <a:pt x="17" y="311"/>
                  </a:lnTo>
                  <a:lnTo>
                    <a:pt x="17" y="313"/>
                  </a:lnTo>
                  <a:lnTo>
                    <a:pt x="17" y="315"/>
                  </a:lnTo>
                  <a:lnTo>
                    <a:pt x="17" y="321"/>
                  </a:lnTo>
                  <a:lnTo>
                    <a:pt x="18" y="327"/>
                  </a:lnTo>
                  <a:lnTo>
                    <a:pt x="20" y="332"/>
                  </a:lnTo>
                  <a:lnTo>
                    <a:pt x="22" y="335"/>
                  </a:lnTo>
                  <a:lnTo>
                    <a:pt x="25" y="340"/>
                  </a:lnTo>
                  <a:lnTo>
                    <a:pt x="27" y="343"/>
                  </a:lnTo>
                  <a:lnTo>
                    <a:pt x="29" y="349"/>
                  </a:lnTo>
                  <a:lnTo>
                    <a:pt x="29" y="354"/>
                  </a:lnTo>
                  <a:lnTo>
                    <a:pt x="29" y="359"/>
                  </a:lnTo>
                  <a:lnTo>
                    <a:pt x="29" y="362"/>
                  </a:lnTo>
                  <a:lnTo>
                    <a:pt x="27" y="365"/>
                  </a:lnTo>
                  <a:lnTo>
                    <a:pt x="27" y="371"/>
                  </a:lnTo>
                  <a:lnTo>
                    <a:pt x="25" y="374"/>
                  </a:lnTo>
                  <a:lnTo>
                    <a:pt x="25" y="377"/>
                  </a:lnTo>
                  <a:lnTo>
                    <a:pt x="23" y="382"/>
                  </a:lnTo>
                  <a:lnTo>
                    <a:pt x="23" y="386"/>
                  </a:lnTo>
                  <a:lnTo>
                    <a:pt x="25" y="404"/>
                  </a:lnTo>
                  <a:lnTo>
                    <a:pt x="30" y="420"/>
                  </a:lnTo>
                  <a:lnTo>
                    <a:pt x="37" y="431"/>
                  </a:lnTo>
                  <a:lnTo>
                    <a:pt x="44" y="443"/>
                  </a:lnTo>
                  <a:lnTo>
                    <a:pt x="51" y="455"/>
                  </a:lnTo>
                  <a:lnTo>
                    <a:pt x="57" y="467"/>
                  </a:lnTo>
                  <a:lnTo>
                    <a:pt x="62" y="480"/>
                  </a:lnTo>
                  <a:lnTo>
                    <a:pt x="64" y="496"/>
                  </a:lnTo>
                  <a:lnTo>
                    <a:pt x="64" y="501"/>
                  </a:lnTo>
                  <a:lnTo>
                    <a:pt x="66" y="506"/>
                  </a:lnTo>
                  <a:lnTo>
                    <a:pt x="68" y="509"/>
                  </a:lnTo>
                  <a:lnTo>
                    <a:pt x="69" y="513"/>
                  </a:lnTo>
                  <a:lnTo>
                    <a:pt x="71" y="518"/>
                  </a:lnTo>
                  <a:lnTo>
                    <a:pt x="73" y="521"/>
                  </a:lnTo>
                  <a:lnTo>
                    <a:pt x="74" y="524"/>
                  </a:lnTo>
                  <a:lnTo>
                    <a:pt x="74" y="529"/>
                  </a:lnTo>
                  <a:lnTo>
                    <a:pt x="74" y="533"/>
                  </a:lnTo>
                  <a:lnTo>
                    <a:pt x="74" y="534"/>
                  </a:lnTo>
                  <a:lnTo>
                    <a:pt x="73" y="536"/>
                  </a:lnTo>
                  <a:lnTo>
                    <a:pt x="73" y="540"/>
                  </a:lnTo>
                  <a:lnTo>
                    <a:pt x="71" y="541"/>
                  </a:lnTo>
                  <a:lnTo>
                    <a:pt x="71" y="543"/>
                  </a:lnTo>
                  <a:lnTo>
                    <a:pt x="71" y="545"/>
                  </a:lnTo>
                  <a:lnTo>
                    <a:pt x="69" y="546"/>
                  </a:lnTo>
                  <a:lnTo>
                    <a:pt x="69" y="550"/>
                  </a:lnTo>
                  <a:lnTo>
                    <a:pt x="69" y="553"/>
                  </a:lnTo>
                  <a:lnTo>
                    <a:pt x="69" y="555"/>
                  </a:lnTo>
                  <a:lnTo>
                    <a:pt x="69" y="558"/>
                  </a:lnTo>
                  <a:lnTo>
                    <a:pt x="69" y="560"/>
                  </a:lnTo>
                  <a:lnTo>
                    <a:pt x="69" y="562"/>
                  </a:lnTo>
                  <a:lnTo>
                    <a:pt x="69" y="563"/>
                  </a:lnTo>
                  <a:lnTo>
                    <a:pt x="69" y="565"/>
                  </a:lnTo>
                  <a:lnTo>
                    <a:pt x="69" y="567"/>
                  </a:lnTo>
                  <a:lnTo>
                    <a:pt x="68" y="570"/>
                  </a:lnTo>
                  <a:lnTo>
                    <a:pt x="68" y="572"/>
                  </a:lnTo>
                  <a:lnTo>
                    <a:pt x="66" y="573"/>
                  </a:lnTo>
                  <a:lnTo>
                    <a:pt x="64" y="577"/>
                  </a:lnTo>
                  <a:lnTo>
                    <a:pt x="64" y="580"/>
                  </a:lnTo>
                  <a:lnTo>
                    <a:pt x="64" y="584"/>
                  </a:lnTo>
                  <a:lnTo>
                    <a:pt x="64" y="589"/>
                  </a:lnTo>
                  <a:lnTo>
                    <a:pt x="68" y="595"/>
                  </a:lnTo>
                  <a:lnTo>
                    <a:pt x="73" y="602"/>
                  </a:lnTo>
                  <a:lnTo>
                    <a:pt x="79" y="609"/>
                  </a:lnTo>
                  <a:lnTo>
                    <a:pt x="86" y="614"/>
                  </a:lnTo>
                  <a:lnTo>
                    <a:pt x="93" y="617"/>
                  </a:lnTo>
                  <a:lnTo>
                    <a:pt x="101" y="621"/>
                  </a:lnTo>
                  <a:lnTo>
                    <a:pt x="106" y="622"/>
                  </a:lnTo>
                  <a:lnTo>
                    <a:pt x="113" y="622"/>
                  </a:lnTo>
                  <a:lnTo>
                    <a:pt x="118" y="626"/>
                  </a:lnTo>
                  <a:lnTo>
                    <a:pt x="123" y="627"/>
                  </a:lnTo>
                  <a:lnTo>
                    <a:pt x="127" y="631"/>
                  </a:lnTo>
                  <a:lnTo>
                    <a:pt x="132" y="633"/>
                  </a:lnTo>
                  <a:lnTo>
                    <a:pt x="135" y="636"/>
                  </a:lnTo>
                  <a:lnTo>
                    <a:pt x="140" y="636"/>
                  </a:lnTo>
                  <a:lnTo>
                    <a:pt x="147" y="638"/>
                  </a:lnTo>
                  <a:lnTo>
                    <a:pt x="147" y="633"/>
                  </a:lnTo>
                  <a:lnTo>
                    <a:pt x="145" y="627"/>
                  </a:lnTo>
                  <a:lnTo>
                    <a:pt x="145" y="622"/>
                  </a:lnTo>
                  <a:lnTo>
                    <a:pt x="144" y="617"/>
                  </a:lnTo>
                  <a:lnTo>
                    <a:pt x="144" y="612"/>
                  </a:lnTo>
                  <a:lnTo>
                    <a:pt x="144" y="611"/>
                  </a:lnTo>
                  <a:lnTo>
                    <a:pt x="142" y="607"/>
                  </a:lnTo>
                  <a:lnTo>
                    <a:pt x="142" y="604"/>
                  </a:lnTo>
                  <a:lnTo>
                    <a:pt x="144" y="602"/>
                  </a:lnTo>
                  <a:lnTo>
                    <a:pt x="145" y="600"/>
                  </a:lnTo>
                  <a:lnTo>
                    <a:pt x="147" y="599"/>
                  </a:lnTo>
                  <a:lnTo>
                    <a:pt x="151" y="595"/>
                  </a:lnTo>
                  <a:lnTo>
                    <a:pt x="152" y="594"/>
                  </a:lnTo>
                  <a:lnTo>
                    <a:pt x="156" y="594"/>
                  </a:lnTo>
                  <a:lnTo>
                    <a:pt x="157" y="592"/>
                  </a:lnTo>
                  <a:lnTo>
                    <a:pt x="151" y="573"/>
                  </a:lnTo>
                  <a:lnTo>
                    <a:pt x="149" y="573"/>
                  </a:lnTo>
                  <a:lnTo>
                    <a:pt x="149" y="567"/>
                  </a:lnTo>
                  <a:lnTo>
                    <a:pt x="152" y="565"/>
                  </a:lnTo>
                  <a:lnTo>
                    <a:pt x="156" y="565"/>
                  </a:lnTo>
                  <a:lnTo>
                    <a:pt x="157" y="563"/>
                  </a:lnTo>
                  <a:lnTo>
                    <a:pt x="161" y="562"/>
                  </a:lnTo>
                  <a:lnTo>
                    <a:pt x="162" y="562"/>
                  </a:lnTo>
                  <a:lnTo>
                    <a:pt x="164" y="560"/>
                  </a:lnTo>
                  <a:lnTo>
                    <a:pt x="166" y="558"/>
                  </a:lnTo>
                  <a:lnTo>
                    <a:pt x="169" y="556"/>
                  </a:lnTo>
                  <a:lnTo>
                    <a:pt x="169" y="529"/>
                  </a:lnTo>
                  <a:lnTo>
                    <a:pt x="161" y="529"/>
                  </a:lnTo>
                  <a:lnTo>
                    <a:pt x="154" y="528"/>
                  </a:lnTo>
                  <a:lnTo>
                    <a:pt x="147" y="526"/>
                  </a:lnTo>
                  <a:lnTo>
                    <a:pt x="140" y="524"/>
                  </a:lnTo>
                  <a:lnTo>
                    <a:pt x="135" y="521"/>
                  </a:lnTo>
                  <a:lnTo>
                    <a:pt x="132" y="516"/>
                  </a:lnTo>
                  <a:lnTo>
                    <a:pt x="130" y="511"/>
                  </a:lnTo>
                  <a:lnTo>
                    <a:pt x="129" y="506"/>
                  </a:lnTo>
                  <a:lnTo>
                    <a:pt x="130" y="501"/>
                  </a:lnTo>
                  <a:lnTo>
                    <a:pt x="132" y="497"/>
                  </a:lnTo>
                  <a:lnTo>
                    <a:pt x="135" y="496"/>
                  </a:lnTo>
                  <a:lnTo>
                    <a:pt x="139" y="492"/>
                  </a:lnTo>
                  <a:lnTo>
                    <a:pt x="142" y="491"/>
                  </a:lnTo>
                  <a:lnTo>
                    <a:pt x="147" y="491"/>
                  </a:lnTo>
                  <a:lnTo>
                    <a:pt x="151" y="489"/>
                  </a:lnTo>
                  <a:lnTo>
                    <a:pt x="154" y="489"/>
                  </a:lnTo>
                  <a:lnTo>
                    <a:pt x="154" y="485"/>
                  </a:lnTo>
                  <a:lnTo>
                    <a:pt x="154" y="482"/>
                  </a:lnTo>
                  <a:lnTo>
                    <a:pt x="156" y="477"/>
                  </a:lnTo>
                  <a:lnTo>
                    <a:pt x="156" y="474"/>
                  </a:lnTo>
                  <a:lnTo>
                    <a:pt x="157" y="470"/>
                  </a:lnTo>
                  <a:lnTo>
                    <a:pt x="157" y="467"/>
                  </a:lnTo>
                  <a:lnTo>
                    <a:pt x="157" y="463"/>
                  </a:lnTo>
                  <a:lnTo>
                    <a:pt x="157" y="460"/>
                  </a:lnTo>
                  <a:lnTo>
                    <a:pt x="157" y="452"/>
                  </a:lnTo>
                  <a:lnTo>
                    <a:pt x="156" y="445"/>
                  </a:lnTo>
                  <a:lnTo>
                    <a:pt x="152" y="436"/>
                  </a:lnTo>
                  <a:lnTo>
                    <a:pt x="147" y="430"/>
                  </a:lnTo>
                  <a:lnTo>
                    <a:pt x="144" y="423"/>
                  </a:lnTo>
                  <a:lnTo>
                    <a:pt x="140" y="416"/>
                  </a:lnTo>
                  <a:lnTo>
                    <a:pt x="139" y="409"/>
                  </a:lnTo>
                  <a:lnTo>
                    <a:pt x="139" y="406"/>
                  </a:lnTo>
                  <a:lnTo>
                    <a:pt x="139" y="404"/>
                  </a:lnTo>
                  <a:lnTo>
                    <a:pt x="139" y="403"/>
                  </a:lnTo>
                  <a:lnTo>
                    <a:pt x="139" y="401"/>
                  </a:lnTo>
                  <a:lnTo>
                    <a:pt x="139" y="399"/>
                  </a:lnTo>
                  <a:lnTo>
                    <a:pt x="144" y="399"/>
                  </a:lnTo>
                  <a:lnTo>
                    <a:pt x="149" y="401"/>
                  </a:lnTo>
                  <a:lnTo>
                    <a:pt x="154" y="403"/>
                  </a:lnTo>
                  <a:lnTo>
                    <a:pt x="159" y="406"/>
                  </a:lnTo>
                  <a:lnTo>
                    <a:pt x="164" y="408"/>
                  </a:lnTo>
                  <a:lnTo>
                    <a:pt x="169" y="409"/>
                  </a:lnTo>
                  <a:lnTo>
                    <a:pt x="173" y="411"/>
                  </a:lnTo>
                  <a:lnTo>
                    <a:pt x="178" y="411"/>
                  </a:lnTo>
                  <a:lnTo>
                    <a:pt x="181" y="411"/>
                  </a:lnTo>
                  <a:lnTo>
                    <a:pt x="183" y="409"/>
                  </a:lnTo>
                  <a:lnTo>
                    <a:pt x="184" y="406"/>
                  </a:lnTo>
                  <a:lnTo>
                    <a:pt x="184" y="404"/>
                  </a:lnTo>
                  <a:lnTo>
                    <a:pt x="186" y="401"/>
                  </a:lnTo>
                  <a:lnTo>
                    <a:pt x="186" y="398"/>
                  </a:lnTo>
                  <a:lnTo>
                    <a:pt x="186" y="394"/>
                  </a:lnTo>
                  <a:lnTo>
                    <a:pt x="186" y="392"/>
                  </a:lnTo>
                  <a:lnTo>
                    <a:pt x="186" y="391"/>
                  </a:lnTo>
                  <a:lnTo>
                    <a:pt x="184" y="389"/>
                  </a:lnTo>
                  <a:lnTo>
                    <a:pt x="184" y="387"/>
                  </a:lnTo>
                  <a:lnTo>
                    <a:pt x="183" y="384"/>
                  </a:lnTo>
                  <a:lnTo>
                    <a:pt x="183" y="382"/>
                  </a:lnTo>
                  <a:lnTo>
                    <a:pt x="183" y="381"/>
                  </a:lnTo>
                  <a:lnTo>
                    <a:pt x="183" y="379"/>
                  </a:lnTo>
                  <a:lnTo>
                    <a:pt x="181" y="377"/>
                  </a:lnTo>
                  <a:lnTo>
                    <a:pt x="181" y="376"/>
                  </a:lnTo>
                  <a:lnTo>
                    <a:pt x="179" y="374"/>
                  </a:lnTo>
                  <a:lnTo>
                    <a:pt x="179" y="372"/>
                  </a:lnTo>
                  <a:lnTo>
                    <a:pt x="178" y="372"/>
                  </a:lnTo>
                  <a:lnTo>
                    <a:pt x="178" y="371"/>
                  </a:lnTo>
                  <a:lnTo>
                    <a:pt x="178" y="369"/>
                  </a:lnTo>
                  <a:lnTo>
                    <a:pt x="178" y="365"/>
                  </a:lnTo>
                  <a:lnTo>
                    <a:pt x="181" y="362"/>
                  </a:lnTo>
                  <a:lnTo>
                    <a:pt x="184" y="360"/>
                  </a:lnTo>
                  <a:lnTo>
                    <a:pt x="188" y="359"/>
                  </a:lnTo>
                  <a:lnTo>
                    <a:pt x="193" y="359"/>
                  </a:lnTo>
                  <a:lnTo>
                    <a:pt x="196" y="359"/>
                  </a:lnTo>
                  <a:lnTo>
                    <a:pt x="201" y="357"/>
                  </a:lnTo>
                  <a:lnTo>
                    <a:pt x="205" y="359"/>
                  </a:lnTo>
                  <a:lnTo>
                    <a:pt x="220" y="359"/>
                  </a:lnTo>
                  <a:lnTo>
                    <a:pt x="234" y="357"/>
                  </a:lnTo>
                  <a:lnTo>
                    <a:pt x="244" y="354"/>
                  </a:lnTo>
                  <a:lnTo>
                    <a:pt x="252" y="349"/>
                  </a:lnTo>
                  <a:lnTo>
                    <a:pt x="259" y="340"/>
                  </a:lnTo>
                  <a:lnTo>
                    <a:pt x="262" y="332"/>
                  </a:lnTo>
                  <a:lnTo>
                    <a:pt x="266" y="321"/>
                  </a:lnTo>
                  <a:lnTo>
                    <a:pt x="266" y="311"/>
                  </a:lnTo>
                  <a:lnTo>
                    <a:pt x="266" y="310"/>
                  </a:lnTo>
                  <a:lnTo>
                    <a:pt x="264" y="308"/>
                  </a:lnTo>
                  <a:lnTo>
                    <a:pt x="264" y="306"/>
                  </a:lnTo>
                  <a:lnTo>
                    <a:pt x="261" y="305"/>
                  </a:lnTo>
                  <a:lnTo>
                    <a:pt x="259" y="305"/>
                  </a:lnTo>
                  <a:lnTo>
                    <a:pt x="257" y="303"/>
                  </a:lnTo>
                  <a:lnTo>
                    <a:pt x="256" y="303"/>
                  </a:lnTo>
                  <a:lnTo>
                    <a:pt x="256" y="301"/>
                  </a:lnTo>
                  <a:lnTo>
                    <a:pt x="254" y="300"/>
                  </a:lnTo>
                  <a:lnTo>
                    <a:pt x="254" y="298"/>
                  </a:lnTo>
                  <a:lnTo>
                    <a:pt x="254" y="296"/>
                  </a:lnTo>
                  <a:lnTo>
                    <a:pt x="254" y="294"/>
                  </a:lnTo>
                  <a:lnTo>
                    <a:pt x="254" y="293"/>
                  </a:lnTo>
                  <a:lnTo>
                    <a:pt x="254" y="289"/>
                  </a:lnTo>
                  <a:lnTo>
                    <a:pt x="254" y="288"/>
                  </a:lnTo>
                  <a:lnTo>
                    <a:pt x="256" y="286"/>
                  </a:lnTo>
                  <a:lnTo>
                    <a:pt x="252" y="286"/>
                  </a:lnTo>
                  <a:lnTo>
                    <a:pt x="247" y="283"/>
                  </a:lnTo>
                  <a:lnTo>
                    <a:pt x="242" y="281"/>
                  </a:lnTo>
                  <a:lnTo>
                    <a:pt x="237" y="276"/>
                  </a:lnTo>
                  <a:lnTo>
                    <a:pt x="232" y="272"/>
                  </a:lnTo>
                  <a:lnTo>
                    <a:pt x="229" y="267"/>
                  </a:lnTo>
                  <a:lnTo>
                    <a:pt x="225" y="264"/>
                  </a:lnTo>
                  <a:lnTo>
                    <a:pt x="225" y="259"/>
                  </a:lnTo>
                  <a:lnTo>
                    <a:pt x="227" y="215"/>
                  </a:lnTo>
                  <a:lnTo>
                    <a:pt x="227" y="210"/>
                  </a:lnTo>
                  <a:lnTo>
                    <a:pt x="227" y="205"/>
                  </a:lnTo>
                  <a:lnTo>
                    <a:pt x="227" y="198"/>
                  </a:lnTo>
                  <a:lnTo>
                    <a:pt x="227" y="193"/>
                  </a:lnTo>
                  <a:lnTo>
                    <a:pt x="229" y="188"/>
                  </a:lnTo>
                  <a:lnTo>
                    <a:pt x="229" y="185"/>
                  </a:lnTo>
                  <a:lnTo>
                    <a:pt x="232" y="179"/>
                  </a:lnTo>
                  <a:lnTo>
                    <a:pt x="235" y="174"/>
                  </a:lnTo>
                  <a:lnTo>
                    <a:pt x="235" y="17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04" name="Freeform 4790"/>
            <p:cNvSpPr>
              <a:spLocks/>
            </p:cNvSpPr>
            <p:nvPr/>
          </p:nvSpPr>
          <p:spPr bwMode="auto">
            <a:xfrm>
              <a:off x="3503613" y="7731125"/>
              <a:ext cx="455612" cy="1011238"/>
            </a:xfrm>
            <a:custGeom>
              <a:avLst/>
              <a:gdLst>
                <a:gd name="T0" fmla="*/ 2147483647 w 288"/>
                <a:gd name="T1" fmla="*/ 2147483647 h 638"/>
                <a:gd name="T2" fmla="*/ 2147483647 w 288"/>
                <a:gd name="T3" fmla="*/ 2147483647 h 638"/>
                <a:gd name="T4" fmla="*/ 2147483647 w 288"/>
                <a:gd name="T5" fmla="*/ 2147483647 h 638"/>
                <a:gd name="T6" fmla="*/ 2147483647 w 288"/>
                <a:gd name="T7" fmla="*/ 2147483647 h 638"/>
                <a:gd name="T8" fmla="*/ 2147483647 w 288"/>
                <a:gd name="T9" fmla="*/ 2147483647 h 638"/>
                <a:gd name="T10" fmla="*/ 2147483647 w 288"/>
                <a:gd name="T11" fmla="*/ 2147483647 h 638"/>
                <a:gd name="T12" fmla="*/ 2147483647 w 288"/>
                <a:gd name="T13" fmla="*/ 2147483647 h 638"/>
                <a:gd name="T14" fmla="*/ 2147483647 w 288"/>
                <a:gd name="T15" fmla="*/ 2147483647 h 638"/>
                <a:gd name="T16" fmla="*/ 2147483647 w 288"/>
                <a:gd name="T17" fmla="*/ 2147483647 h 638"/>
                <a:gd name="T18" fmla="*/ 2147483647 w 288"/>
                <a:gd name="T19" fmla="*/ 2147483647 h 638"/>
                <a:gd name="T20" fmla="*/ 2147483647 w 288"/>
                <a:gd name="T21" fmla="*/ 0 h 638"/>
                <a:gd name="T22" fmla="*/ 2147483647 w 288"/>
                <a:gd name="T23" fmla="*/ 2147483647 h 638"/>
                <a:gd name="T24" fmla="*/ 2147483647 w 288"/>
                <a:gd name="T25" fmla="*/ 2147483647 h 638"/>
                <a:gd name="T26" fmla="*/ 2147483647 w 288"/>
                <a:gd name="T27" fmla="*/ 2147483647 h 638"/>
                <a:gd name="T28" fmla="*/ 2147483647 w 288"/>
                <a:gd name="T29" fmla="*/ 2147483647 h 638"/>
                <a:gd name="T30" fmla="*/ 2147483647 w 288"/>
                <a:gd name="T31" fmla="*/ 2147483647 h 638"/>
                <a:gd name="T32" fmla="*/ 2147483647 w 288"/>
                <a:gd name="T33" fmla="*/ 2147483647 h 638"/>
                <a:gd name="T34" fmla="*/ 0 w 288"/>
                <a:gd name="T35" fmla="*/ 2147483647 h 638"/>
                <a:gd name="T36" fmla="*/ 0 w 288"/>
                <a:gd name="T37" fmla="*/ 2147483647 h 638"/>
                <a:gd name="T38" fmla="*/ 2147483647 w 288"/>
                <a:gd name="T39" fmla="*/ 2147483647 h 638"/>
                <a:gd name="T40" fmla="*/ 2147483647 w 288"/>
                <a:gd name="T41" fmla="*/ 2147483647 h 638"/>
                <a:gd name="T42" fmla="*/ 2147483647 w 288"/>
                <a:gd name="T43" fmla="*/ 2147483647 h 638"/>
                <a:gd name="T44" fmla="*/ 2147483647 w 288"/>
                <a:gd name="T45" fmla="*/ 2147483647 h 638"/>
                <a:gd name="T46" fmla="*/ 2147483647 w 288"/>
                <a:gd name="T47" fmla="*/ 2147483647 h 638"/>
                <a:gd name="T48" fmla="*/ 2147483647 w 288"/>
                <a:gd name="T49" fmla="*/ 2147483647 h 638"/>
                <a:gd name="T50" fmla="*/ 2147483647 w 288"/>
                <a:gd name="T51" fmla="*/ 2147483647 h 638"/>
                <a:gd name="T52" fmla="*/ 2147483647 w 288"/>
                <a:gd name="T53" fmla="*/ 2147483647 h 638"/>
                <a:gd name="T54" fmla="*/ 2147483647 w 288"/>
                <a:gd name="T55" fmla="*/ 2147483647 h 638"/>
                <a:gd name="T56" fmla="*/ 2147483647 w 288"/>
                <a:gd name="T57" fmla="*/ 2147483647 h 638"/>
                <a:gd name="T58" fmla="*/ 2147483647 w 288"/>
                <a:gd name="T59" fmla="*/ 2147483647 h 638"/>
                <a:gd name="T60" fmla="*/ 2147483647 w 288"/>
                <a:gd name="T61" fmla="*/ 2147483647 h 638"/>
                <a:gd name="T62" fmla="*/ 2147483647 w 288"/>
                <a:gd name="T63" fmla="*/ 2147483647 h 638"/>
                <a:gd name="T64" fmla="*/ 2147483647 w 288"/>
                <a:gd name="T65" fmla="*/ 2147483647 h 638"/>
                <a:gd name="T66" fmla="*/ 2147483647 w 288"/>
                <a:gd name="T67" fmla="*/ 2147483647 h 638"/>
                <a:gd name="T68" fmla="*/ 2147483647 w 288"/>
                <a:gd name="T69" fmla="*/ 2147483647 h 638"/>
                <a:gd name="T70" fmla="*/ 2147483647 w 288"/>
                <a:gd name="T71" fmla="*/ 2147483647 h 638"/>
                <a:gd name="T72" fmla="*/ 2147483647 w 288"/>
                <a:gd name="T73" fmla="*/ 2147483647 h 638"/>
                <a:gd name="T74" fmla="*/ 2147483647 w 288"/>
                <a:gd name="T75" fmla="*/ 2147483647 h 638"/>
                <a:gd name="T76" fmla="*/ 2147483647 w 288"/>
                <a:gd name="T77" fmla="*/ 2147483647 h 638"/>
                <a:gd name="T78" fmla="*/ 2147483647 w 288"/>
                <a:gd name="T79" fmla="*/ 2147483647 h 638"/>
                <a:gd name="T80" fmla="*/ 2147483647 w 288"/>
                <a:gd name="T81" fmla="*/ 2147483647 h 638"/>
                <a:gd name="T82" fmla="*/ 2147483647 w 288"/>
                <a:gd name="T83" fmla="*/ 2147483647 h 638"/>
                <a:gd name="T84" fmla="*/ 2147483647 w 288"/>
                <a:gd name="T85" fmla="*/ 2147483647 h 638"/>
                <a:gd name="T86" fmla="*/ 2147483647 w 288"/>
                <a:gd name="T87" fmla="*/ 2147483647 h 638"/>
                <a:gd name="T88" fmla="*/ 2147483647 w 288"/>
                <a:gd name="T89" fmla="*/ 2147483647 h 638"/>
                <a:gd name="T90" fmla="*/ 2147483647 w 288"/>
                <a:gd name="T91" fmla="*/ 2147483647 h 638"/>
                <a:gd name="T92" fmla="*/ 2147483647 w 288"/>
                <a:gd name="T93" fmla="*/ 2147483647 h 638"/>
                <a:gd name="T94" fmla="*/ 2147483647 w 288"/>
                <a:gd name="T95" fmla="*/ 2147483647 h 638"/>
                <a:gd name="T96" fmla="*/ 2147483647 w 288"/>
                <a:gd name="T97" fmla="*/ 2147483647 h 638"/>
                <a:gd name="T98" fmla="*/ 2147483647 w 288"/>
                <a:gd name="T99" fmla="*/ 2147483647 h 638"/>
                <a:gd name="T100" fmla="*/ 2147483647 w 288"/>
                <a:gd name="T101" fmla="*/ 2147483647 h 638"/>
                <a:gd name="T102" fmla="*/ 2147483647 w 288"/>
                <a:gd name="T103" fmla="*/ 2147483647 h 638"/>
                <a:gd name="T104" fmla="*/ 2147483647 w 288"/>
                <a:gd name="T105" fmla="*/ 2147483647 h 638"/>
                <a:gd name="T106" fmla="*/ 2147483647 w 288"/>
                <a:gd name="T107" fmla="*/ 2147483647 h 638"/>
                <a:gd name="T108" fmla="*/ 2147483647 w 288"/>
                <a:gd name="T109" fmla="*/ 2147483647 h 638"/>
                <a:gd name="T110" fmla="*/ 2147483647 w 288"/>
                <a:gd name="T111" fmla="*/ 2147483647 h 638"/>
                <a:gd name="T112" fmla="*/ 2147483647 w 288"/>
                <a:gd name="T113" fmla="*/ 2147483647 h 638"/>
                <a:gd name="T114" fmla="*/ 2147483647 w 288"/>
                <a:gd name="T115" fmla="*/ 2147483647 h 6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8"/>
                <a:gd name="T175" fmla="*/ 0 h 638"/>
                <a:gd name="T176" fmla="*/ 288 w 288"/>
                <a:gd name="T177" fmla="*/ 638 h 63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8" h="638">
                  <a:moveTo>
                    <a:pt x="235" y="173"/>
                  </a:moveTo>
                  <a:lnTo>
                    <a:pt x="237" y="166"/>
                  </a:lnTo>
                  <a:lnTo>
                    <a:pt x="242" y="158"/>
                  </a:lnTo>
                  <a:lnTo>
                    <a:pt x="247" y="149"/>
                  </a:lnTo>
                  <a:lnTo>
                    <a:pt x="256" y="141"/>
                  </a:lnTo>
                  <a:lnTo>
                    <a:pt x="264" y="132"/>
                  </a:lnTo>
                  <a:lnTo>
                    <a:pt x="273" y="125"/>
                  </a:lnTo>
                  <a:lnTo>
                    <a:pt x="281" y="122"/>
                  </a:lnTo>
                  <a:lnTo>
                    <a:pt x="288" y="119"/>
                  </a:lnTo>
                  <a:lnTo>
                    <a:pt x="288" y="117"/>
                  </a:lnTo>
                  <a:lnTo>
                    <a:pt x="288" y="115"/>
                  </a:lnTo>
                  <a:lnTo>
                    <a:pt x="288" y="112"/>
                  </a:lnTo>
                  <a:lnTo>
                    <a:pt x="288" y="108"/>
                  </a:lnTo>
                  <a:lnTo>
                    <a:pt x="288" y="103"/>
                  </a:lnTo>
                  <a:lnTo>
                    <a:pt x="288" y="100"/>
                  </a:lnTo>
                  <a:lnTo>
                    <a:pt x="288" y="97"/>
                  </a:lnTo>
                  <a:lnTo>
                    <a:pt x="288" y="93"/>
                  </a:lnTo>
                  <a:lnTo>
                    <a:pt x="288" y="92"/>
                  </a:lnTo>
                  <a:lnTo>
                    <a:pt x="288" y="90"/>
                  </a:lnTo>
                  <a:lnTo>
                    <a:pt x="288" y="88"/>
                  </a:lnTo>
                  <a:lnTo>
                    <a:pt x="288" y="87"/>
                  </a:lnTo>
                  <a:lnTo>
                    <a:pt x="288" y="83"/>
                  </a:lnTo>
                  <a:lnTo>
                    <a:pt x="288" y="81"/>
                  </a:lnTo>
                  <a:lnTo>
                    <a:pt x="288" y="78"/>
                  </a:lnTo>
                  <a:lnTo>
                    <a:pt x="288" y="75"/>
                  </a:lnTo>
                  <a:lnTo>
                    <a:pt x="284" y="75"/>
                  </a:lnTo>
                  <a:lnTo>
                    <a:pt x="283" y="75"/>
                  </a:lnTo>
                  <a:lnTo>
                    <a:pt x="279" y="73"/>
                  </a:lnTo>
                  <a:lnTo>
                    <a:pt x="278" y="71"/>
                  </a:lnTo>
                  <a:lnTo>
                    <a:pt x="276" y="71"/>
                  </a:lnTo>
                  <a:lnTo>
                    <a:pt x="274" y="70"/>
                  </a:lnTo>
                  <a:lnTo>
                    <a:pt x="274" y="68"/>
                  </a:lnTo>
                  <a:lnTo>
                    <a:pt x="273" y="65"/>
                  </a:lnTo>
                  <a:lnTo>
                    <a:pt x="273" y="78"/>
                  </a:lnTo>
                  <a:lnTo>
                    <a:pt x="276" y="85"/>
                  </a:lnTo>
                  <a:lnTo>
                    <a:pt x="274" y="92"/>
                  </a:lnTo>
                  <a:lnTo>
                    <a:pt x="271" y="98"/>
                  </a:lnTo>
                  <a:lnTo>
                    <a:pt x="266" y="103"/>
                  </a:lnTo>
                  <a:lnTo>
                    <a:pt x="259" y="110"/>
                  </a:lnTo>
                  <a:lnTo>
                    <a:pt x="252" y="114"/>
                  </a:lnTo>
                  <a:lnTo>
                    <a:pt x="247" y="117"/>
                  </a:lnTo>
                  <a:lnTo>
                    <a:pt x="242" y="117"/>
                  </a:lnTo>
                  <a:lnTo>
                    <a:pt x="235" y="117"/>
                  </a:lnTo>
                  <a:lnTo>
                    <a:pt x="230" y="117"/>
                  </a:lnTo>
                  <a:lnTo>
                    <a:pt x="223" y="117"/>
                  </a:lnTo>
                  <a:lnTo>
                    <a:pt x="217" y="115"/>
                  </a:lnTo>
                  <a:lnTo>
                    <a:pt x="212" y="114"/>
                  </a:lnTo>
                  <a:lnTo>
                    <a:pt x="208" y="110"/>
                  </a:lnTo>
                  <a:lnTo>
                    <a:pt x="205" y="107"/>
                  </a:lnTo>
                  <a:lnTo>
                    <a:pt x="205" y="102"/>
                  </a:lnTo>
                  <a:lnTo>
                    <a:pt x="205" y="97"/>
                  </a:lnTo>
                  <a:lnTo>
                    <a:pt x="207" y="92"/>
                  </a:lnTo>
                  <a:lnTo>
                    <a:pt x="208" y="88"/>
                  </a:lnTo>
                  <a:lnTo>
                    <a:pt x="210" y="83"/>
                  </a:lnTo>
                  <a:lnTo>
                    <a:pt x="213" y="80"/>
                  </a:lnTo>
                  <a:lnTo>
                    <a:pt x="215" y="75"/>
                  </a:lnTo>
                  <a:lnTo>
                    <a:pt x="218" y="70"/>
                  </a:lnTo>
                  <a:lnTo>
                    <a:pt x="220" y="65"/>
                  </a:lnTo>
                  <a:lnTo>
                    <a:pt x="208" y="59"/>
                  </a:lnTo>
                  <a:lnTo>
                    <a:pt x="196" y="56"/>
                  </a:lnTo>
                  <a:lnTo>
                    <a:pt x="186" y="53"/>
                  </a:lnTo>
                  <a:lnTo>
                    <a:pt x="176" y="51"/>
                  </a:lnTo>
                  <a:lnTo>
                    <a:pt x="168" y="48"/>
                  </a:lnTo>
                  <a:lnTo>
                    <a:pt x="157" y="44"/>
                  </a:lnTo>
                  <a:lnTo>
                    <a:pt x="147" y="37"/>
                  </a:lnTo>
                  <a:lnTo>
                    <a:pt x="139" y="29"/>
                  </a:lnTo>
                  <a:lnTo>
                    <a:pt x="135" y="26"/>
                  </a:lnTo>
                  <a:lnTo>
                    <a:pt x="132" y="22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0"/>
                  </a:lnTo>
                  <a:lnTo>
                    <a:pt x="123" y="7"/>
                  </a:lnTo>
                  <a:lnTo>
                    <a:pt x="122" y="4"/>
                  </a:lnTo>
                  <a:lnTo>
                    <a:pt x="118" y="0"/>
                  </a:lnTo>
                  <a:lnTo>
                    <a:pt x="113" y="0"/>
                  </a:lnTo>
                  <a:lnTo>
                    <a:pt x="108" y="0"/>
                  </a:lnTo>
                  <a:lnTo>
                    <a:pt x="103" y="2"/>
                  </a:lnTo>
                  <a:lnTo>
                    <a:pt x="100" y="2"/>
                  </a:lnTo>
                  <a:lnTo>
                    <a:pt x="96" y="4"/>
                  </a:lnTo>
                  <a:lnTo>
                    <a:pt x="93" y="7"/>
                  </a:lnTo>
                  <a:lnTo>
                    <a:pt x="90" y="10"/>
                  </a:lnTo>
                  <a:lnTo>
                    <a:pt x="86" y="16"/>
                  </a:lnTo>
                  <a:lnTo>
                    <a:pt x="83" y="14"/>
                  </a:lnTo>
                  <a:lnTo>
                    <a:pt x="81" y="12"/>
                  </a:lnTo>
                  <a:lnTo>
                    <a:pt x="79" y="10"/>
                  </a:lnTo>
                  <a:lnTo>
                    <a:pt x="76" y="7"/>
                  </a:lnTo>
                  <a:lnTo>
                    <a:pt x="74" y="5"/>
                  </a:lnTo>
                  <a:lnTo>
                    <a:pt x="71" y="4"/>
                  </a:lnTo>
                  <a:lnTo>
                    <a:pt x="66" y="2"/>
                  </a:lnTo>
                  <a:lnTo>
                    <a:pt x="61" y="2"/>
                  </a:lnTo>
                  <a:lnTo>
                    <a:pt x="56" y="2"/>
                  </a:lnTo>
                  <a:lnTo>
                    <a:pt x="51" y="4"/>
                  </a:lnTo>
                  <a:lnTo>
                    <a:pt x="45" y="7"/>
                  </a:lnTo>
                  <a:lnTo>
                    <a:pt x="42" y="10"/>
                  </a:lnTo>
                  <a:lnTo>
                    <a:pt x="39" y="12"/>
                  </a:lnTo>
                  <a:lnTo>
                    <a:pt x="35" y="16"/>
                  </a:lnTo>
                  <a:lnTo>
                    <a:pt x="30" y="17"/>
                  </a:lnTo>
                  <a:lnTo>
                    <a:pt x="27" y="17"/>
                  </a:lnTo>
                  <a:lnTo>
                    <a:pt x="27" y="27"/>
                  </a:lnTo>
                  <a:lnTo>
                    <a:pt x="23" y="34"/>
                  </a:lnTo>
                  <a:lnTo>
                    <a:pt x="22" y="39"/>
                  </a:lnTo>
                  <a:lnTo>
                    <a:pt x="18" y="44"/>
                  </a:lnTo>
                  <a:lnTo>
                    <a:pt x="13" y="48"/>
                  </a:lnTo>
                  <a:lnTo>
                    <a:pt x="12" y="53"/>
                  </a:lnTo>
                  <a:lnTo>
                    <a:pt x="8" y="58"/>
                  </a:lnTo>
                  <a:lnTo>
                    <a:pt x="8" y="63"/>
                  </a:lnTo>
                  <a:lnTo>
                    <a:pt x="8" y="68"/>
                  </a:lnTo>
                  <a:lnTo>
                    <a:pt x="10" y="71"/>
                  </a:lnTo>
                  <a:lnTo>
                    <a:pt x="12" y="76"/>
                  </a:lnTo>
                  <a:lnTo>
                    <a:pt x="13" y="80"/>
                  </a:lnTo>
                  <a:lnTo>
                    <a:pt x="17" y="83"/>
                  </a:lnTo>
                  <a:lnTo>
                    <a:pt x="18" y="87"/>
                  </a:lnTo>
                  <a:lnTo>
                    <a:pt x="18" y="92"/>
                  </a:lnTo>
                  <a:lnTo>
                    <a:pt x="20" y="97"/>
                  </a:lnTo>
                  <a:lnTo>
                    <a:pt x="18" y="103"/>
                  </a:lnTo>
                  <a:lnTo>
                    <a:pt x="17" y="112"/>
                  </a:lnTo>
                  <a:lnTo>
                    <a:pt x="13" y="117"/>
                  </a:lnTo>
                  <a:lnTo>
                    <a:pt x="10" y="124"/>
                  </a:lnTo>
                  <a:lnTo>
                    <a:pt x="6" y="130"/>
                  </a:lnTo>
                  <a:lnTo>
                    <a:pt x="3" y="136"/>
                  </a:lnTo>
                  <a:lnTo>
                    <a:pt x="0" y="144"/>
                  </a:lnTo>
                  <a:lnTo>
                    <a:pt x="0" y="151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0" y="169"/>
                  </a:lnTo>
                  <a:lnTo>
                    <a:pt x="0" y="174"/>
                  </a:lnTo>
                  <a:lnTo>
                    <a:pt x="0" y="179"/>
                  </a:lnTo>
                  <a:lnTo>
                    <a:pt x="0" y="185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0" y="205"/>
                  </a:lnTo>
                  <a:lnTo>
                    <a:pt x="3" y="213"/>
                  </a:lnTo>
                  <a:lnTo>
                    <a:pt x="8" y="220"/>
                  </a:lnTo>
                  <a:lnTo>
                    <a:pt x="12" y="227"/>
                  </a:lnTo>
                  <a:lnTo>
                    <a:pt x="17" y="232"/>
                  </a:lnTo>
                  <a:lnTo>
                    <a:pt x="22" y="239"/>
                  </a:lnTo>
                  <a:lnTo>
                    <a:pt x="23" y="244"/>
                  </a:lnTo>
                  <a:lnTo>
                    <a:pt x="25" y="250"/>
                  </a:lnTo>
                  <a:lnTo>
                    <a:pt x="25" y="254"/>
                  </a:lnTo>
                  <a:lnTo>
                    <a:pt x="25" y="256"/>
                  </a:lnTo>
                  <a:lnTo>
                    <a:pt x="23" y="257"/>
                  </a:lnTo>
                  <a:lnTo>
                    <a:pt x="23" y="259"/>
                  </a:lnTo>
                  <a:lnTo>
                    <a:pt x="22" y="261"/>
                  </a:lnTo>
                  <a:lnTo>
                    <a:pt x="22" y="262"/>
                  </a:lnTo>
                  <a:lnTo>
                    <a:pt x="20" y="262"/>
                  </a:lnTo>
                  <a:lnTo>
                    <a:pt x="20" y="264"/>
                  </a:lnTo>
                  <a:lnTo>
                    <a:pt x="22" y="264"/>
                  </a:lnTo>
                  <a:lnTo>
                    <a:pt x="23" y="264"/>
                  </a:lnTo>
                  <a:lnTo>
                    <a:pt x="25" y="264"/>
                  </a:lnTo>
                  <a:lnTo>
                    <a:pt x="25" y="266"/>
                  </a:lnTo>
                  <a:lnTo>
                    <a:pt x="23" y="269"/>
                  </a:lnTo>
                  <a:lnTo>
                    <a:pt x="23" y="272"/>
                  </a:lnTo>
                  <a:lnTo>
                    <a:pt x="22" y="274"/>
                  </a:lnTo>
                  <a:lnTo>
                    <a:pt x="20" y="278"/>
                  </a:lnTo>
                  <a:lnTo>
                    <a:pt x="20" y="279"/>
                  </a:lnTo>
                  <a:lnTo>
                    <a:pt x="18" y="281"/>
                  </a:lnTo>
                  <a:lnTo>
                    <a:pt x="18" y="283"/>
                  </a:lnTo>
                  <a:lnTo>
                    <a:pt x="18" y="284"/>
                  </a:lnTo>
                  <a:lnTo>
                    <a:pt x="20" y="286"/>
                  </a:lnTo>
                  <a:lnTo>
                    <a:pt x="20" y="288"/>
                  </a:lnTo>
                  <a:lnTo>
                    <a:pt x="22" y="289"/>
                  </a:lnTo>
                  <a:lnTo>
                    <a:pt x="23" y="291"/>
                  </a:lnTo>
                  <a:lnTo>
                    <a:pt x="23" y="293"/>
                  </a:lnTo>
                  <a:lnTo>
                    <a:pt x="25" y="296"/>
                  </a:lnTo>
                  <a:lnTo>
                    <a:pt x="25" y="298"/>
                  </a:lnTo>
                  <a:lnTo>
                    <a:pt x="25" y="300"/>
                  </a:lnTo>
                  <a:lnTo>
                    <a:pt x="23" y="303"/>
                  </a:lnTo>
                  <a:lnTo>
                    <a:pt x="22" y="305"/>
                  </a:lnTo>
                  <a:lnTo>
                    <a:pt x="20" y="306"/>
                  </a:lnTo>
                  <a:lnTo>
                    <a:pt x="18" y="308"/>
                  </a:lnTo>
                  <a:lnTo>
                    <a:pt x="17" y="311"/>
                  </a:lnTo>
                  <a:lnTo>
                    <a:pt x="17" y="313"/>
                  </a:lnTo>
                  <a:lnTo>
                    <a:pt x="17" y="315"/>
                  </a:lnTo>
                  <a:lnTo>
                    <a:pt x="17" y="321"/>
                  </a:lnTo>
                  <a:lnTo>
                    <a:pt x="18" y="327"/>
                  </a:lnTo>
                  <a:lnTo>
                    <a:pt x="20" y="332"/>
                  </a:lnTo>
                  <a:lnTo>
                    <a:pt x="22" y="335"/>
                  </a:lnTo>
                  <a:lnTo>
                    <a:pt x="25" y="340"/>
                  </a:lnTo>
                  <a:lnTo>
                    <a:pt x="27" y="343"/>
                  </a:lnTo>
                  <a:lnTo>
                    <a:pt x="29" y="349"/>
                  </a:lnTo>
                  <a:lnTo>
                    <a:pt x="29" y="354"/>
                  </a:lnTo>
                  <a:lnTo>
                    <a:pt x="29" y="359"/>
                  </a:lnTo>
                  <a:lnTo>
                    <a:pt x="29" y="362"/>
                  </a:lnTo>
                  <a:lnTo>
                    <a:pt x="27" y="365"/>
                  </a:lnTo>
                  <a:lnTo>
                    <a:pt x="27" y="371"/>
                  </a:lnTo>
                  <a:lnTo>
                    <a:pt x="25" y="374"/>
                  </a:lnTo>
                  <a:lnTo>
                    <a:pt x="25" y="377"/>
                  </a:lnTo>
                  <a:lnTo>
                    <a:pt x="23" y="382"/>
                  </a:lnTo>
                  <a:lnTo>
                    <a:pt x="23" y="386"/>
                  </a:lnTo>
                  <a:lnTo>
                    <a:pt x="25" y="404"/>
                  </a:lnTo>
                  <a:lnTo>
                    <a:pt x="30" y="420"/>
                  </a:lnTo>
                  <a:lnTo>
                    <a:pt x="37" y="431"/>
                  </a:lnTo>
                  <a:lnTo>
                    <a:pt x="44" y="443"/>
                  </a:lnTo>
                  <a:lnTo>
                    <a:pt x="51" y="455"/>
                  </a:lnTo>
                  <a:lnTo>
                    <a:pt x="57" y="467"/>
                  </a:lnTo>
                  <a:lnTo>
                    <a:pt x="62" y="480"/>
                  </a:lnTo>
                  <a:lnTo>
                    <a:pt x="64" y="496"/>
                  </a:lnTo>
                  <a:lnTo>
                    <a:pt x="64" y="501"/>
                  </a:lnTo>
                  <a:lnTo>
                    <a:pt x="66" y="506"/>
                  </a:lnTo>
                  <a:lnTo>
                    <a:pt x="68" y="509"/>
                  </a:lnTo>
                  <a:lnTo>
                    <a:pt x="69" y="513"/>
                  </a:lnTo>
                  <a:lnTo>
                    <a:pt x="71" y="518"/>
                  </a:lnTo>
                  <a:lnTo>
                    <a:pt x="73" y="521"/>
                  </a:lnTo>
                  <a:lnTo>
                    <a:pt x="74" y="524"/>
                  </a:lnTo>
                  <a:lnTo>
                    <a:pt x="74" y="529"/>
                  </a:lnTo>
                  <a:lnTo>
                    <a:pt x="74" y="533"/>
                  </a:lnTo>
                  <a:lnTo>
                    <a:pt x="74" y="534"/>
                  </a:lnTo>
                  <a:lnTo>
                    <a:pt x="73" y="536"/>
                  </a:lnTo>
                  <a:lnTo>
                    <a:pt x="73" y="540"/>
                  </a:lnTo>
                  <a:lnTo>
                    <a:pt x="71" y="541"/>
                  </a:lnTo>
                  <a:lnTo>
                    <a:pt x="71" y="543"/>
                  </a:lnTo>
                  <a:lnTo>
                    <a:pt x="71" y="545"/>
                  </a:lnTo>
                  <a:lnTo>
                    <a:pt x="69" y="546"/>
                  </a:lnTo>
                  <a:lnTo>
                    <a:pt x="69" y="550"/>
                  </a:lnTo>
                  <a:lnTo>
                    <a:pt x="69" y="553"/>
                  </a:lnTo>
                  <a:lnTo>
                    <a:pt x="69" y="555"/>
                  </a:lnTo>
                  <a:lnTo>
                    <a:pt x="69" y="558"/>
                  </a:lnTo>
                  <a:lnTo>
                    <a:pt x="69" y="560"/>
                  </a:lnTo>
                  <a:lnTo>
                    <a:pt x="69" y="562"/>
                  </a:lnTo>
                  <a:lnTo>
                    <a:pt x="69" y="563"/>
                  </a:lnTo>
                  <a:lnTo>
                    <a:pt x="69" y="565"/>
                  </a:lnTo>
                  <a:lnTo>
                    <a:pt x="69" y="567"/>
                  </a:lnTo>
                  <a:lnTo>
                    <a:pt x="68" y="570"/>
                  </a:lnTo>
                  <a:lnTo>
                    <a:pt x="68" y="572"/>
                  </a:lnTo>
                  <a:lnTo>
                    <a:pt x="66" y="573"/>
                  </a:lnTo>
                  <a:lnTo>
                    <a:pt x="64" y="577"/>
                  </a:lnTo>
                  <a:lnTo>
                    <a:pt x="64" y="580"/>
                  </a:lnTo>
                  <a:lnTo>
                    <a:pt x="64" y="584"/>
                  </a:lnTo>
                  <a:lnTo>
                    <a:pt x="64" y="589"/>
                  </a:lnTo>
                  <a:lnTo>
                    <a:pt x="68" y="595"/>
                  </a:lnTo>
                  <a:lnTo>
                    <a:pt x="73" y="602"/>
                  </a:lnTo>
                  <a:lnTo>
                    <a:pt x="79" y="609"/>
                  </a:lnTo>
                  <a:lnTo>
                    <a:pt x="86" y="614"/>
                  </a:lnTo>
                  <a:lnTo>
                    <a:pt x="93" y="617"/>
                  </a:lnTo>
                  <a:lnTo>
                    <a:pt x="101" y="621"/>
                  </a:lnTo>
                  <a:lnTo>
                    <a:pt x="106" y="622"/>
                  </a:lnTo>
                  <a:lnTo>
                    <a:pt x="113" y="622"/>
                  </a:lnTo>
                  <a:lnTo>
                    <a:pt x="118" y="626"/>
                  </a:lnTo>
                  <a:lnTo>
                    <a:pt x="123" y="627"/>
                  </a:lnTo>
                  <a:lnTo>
                    <a:pt x="127" y="631"/>
                  </a:lnTo>
                  <a:lnTo>
                    <a:pt x="132" y="633"/>
                  </a:lnTo>
                  <a:lnTo>
                    <a:pt x="135" y="636"/>
                  </a:lnTo>
                  <a:lnTo>
                    <a:pt x="140" y="636"/>
                  </a:lnTo>
                  <a:lnTo>
                    <a:pt x="147" y="638"/>
                  </a:lnTo>
                  <a:lnTo>
                    <a:pt x="147" y="633"/>
                  </a:lnTo>
                  <a:lnTo>
                    <a:pt x="145" y="627"/>
                  </a:lnTo>
                  <a:lnTo>
                    <a:pt x="145" y="622"/>
                  </a:lnTo>
                  <a:lnTo>
                    <a:pt x="144" y="617"/>
                  </a:lnTo>
                  <a:lnTo>
                    <a:pt x="144" y="612"/>
                  </a:lnTo>
                  <a:lnTo>
                    <a:pt x="144" y="611"/>
                  </a:lnTo>
                  <a:lnTo>
                    <a:pt x="142" y="607"/>
                  </a:lnTo>
                  <a:lnTo>
                    <a:pt x="142" y="604"/>
                  </a:lnTo>
                  <a:lnTo>
                    <a:pt x="144" y="602"/>
                  </a:lnTo>
                  <a:lnTo>
                    <a:pt x="145" y="600"/>
                  </a:lnTo>
                  <a:lnTo>
                    <a:pt x="147" y="599"/>
                  </a:lnTo>
                  <a:lnTo>
                    <a:pt x="151" y="595"/>
                  </a:lnTo>
                  <a:lnTo>
                    <a:pt x="152" y="594"/>
                  </a:lnTo>
                  <a:lnTo>
                    <a:pt x="156" y="594"/>
                  </a:lnTo>
                  <a:lnTo>
                    <a:pt x="157" y="592"/>
                  </a:lnTo>
                  <a:lnTo>
                    <a:pt x="151" y="573"/>
                  </a:lnTo>
                  <a:lnTo>
                    <a:pt x="149" y="573"/>
                  </a:lnTo>
                  <a:lnTo>
                    <a:pt x="149" y="567"/>
                  </a:lnTo>
                  <a:lnTo>
                    <a:pt x="152" y="565"/>
                  </a:lnTo>
                  <a:lnTo>
                    <a:pt x="156" y="565"/>
                  </a:lnTo>
                  <a:lnTo>
                    <a:pt x="157" y="563"/>
                  </a:lnTo>
                  <a:lnTo>
                    <a:pt x="161" y="562"/>
                  </a:lnTo>
                  <a:lnTo>
                    <a:pt x="162" y="562"/>
                  </a:lnTo>
                  <a:lnTo>
                    <a:pt x="164" y="560"/>
                  </a:lnTo>
                  <a:lnTo>
                    <a:pt x="166" y="558"/>
                  </a:lnTo>
                  <a:lnTo>
                    <a:pt x="169" y="556"/>
                  </a:lnTo>
                  <a:lnTo>
                    <a:pt x="169" y="529"/>
                  </a:lnTo>
                  <a:lnTo>
                    <a:pt x="161" y="529"/>
                  </a:lnTo>
                  <a:lnTo>
                    <a:pt x="154" y="528"/>
                  </a:lnTo>
                  <a:lnTo>
                    <a:pt x="147" y="526"/>
                  </a:lnTo>
                  <a:lnTo>
                    <a:pt x="140" y="524"/>
                  </a:lnTo>
                  <a:lnTo>
                    <a:pt x="135" y="521"/>
                  </a:lnTo>
                  <a:lnTo>
                    <a:pt x="132" y="516"/>
                  </a:lnTo>
                  <a:lnTo>
                    <a:pt x="130" y="511"/>
                  </a:lnTo>
                  <a:lnTo>
                    <a:pt x="129" y="506"/>
                  </a:lnTo>
                  <a:lnTo>
                    <a:pt x="130" y="501"/>
                  </a:lnTo>
                  <a:lnTo>
                    <a:pt x="132" y="497"/>
                  </a:lnTo>
                  <a:lnTo>
                    <a:pt x="135" y="496"/>
                  </a:lnTo>
                  <a:lnTo>
                    <a:pt x="139" y="492"/>
                  </a:lnTo>
                  <a:lnTo>
                    <a:pt x="142" y="491"/>
                  </a:lnTo>
                  <a:lnTo>
                    <a:pt x="147" y="491"/>
                  </a:lnTo>
                  <a:lnTo>
                    <a:pt x="151" y="489"/>
                  </a:lnTo>
                  <a:lnTo>
                    <a:pt x="154" y="489"/>
                  </a:lnTo>
                  <a:lnTo>
                    <a:pt x="154" y="485"/>
                  </a:lnTo>
                  <a:lnTo>
                    <a:pt x="154" y="482"/>
                  </a:lnTo>
                  <a:lnTo>
                    <a:pt x="156" y="477"/>
                  </a:lnTo>
                  <a:lnTo>
                    <a:pt x="156" y="474"/>
                  </a:lnTo>
                  <a:lnTo>
                    <a:pt x="157" y="470"/>
                  </a:lnTo>
                  <a:lnTo>
                    <a:pt x="157" y="467"/>
                  </a:lnTo>
                  <a:lnTo>
                    <a:pt x="157" y="463"/>
                  </a:lnTo>
                  <a:lnTo>
                    <a:pt x="157" y="460"/>
                  </a:lnTo>
                  <a:lnTo>
                    <a:pt x="157" y="452"/>
                  </a:lnTo>
                  <a:lnTo>
                    <a:pt x="156" y="445"/>
                  </a:lnTo>
                  <a:lnTo>
                    <a:pt x="152" y="436"/>
                  </a:lnTo>
                  <a:lnTo>
                    <a:pt x="147" y="430"/>
                  </a:lnTo>
                  <a:lnTo>
                    <a:pt x="144" y="423"/>
                  </a:lnTo>
                  <a:lnTo>
                    <a:pt x="140" y="416"/>
                  </a:lnTo>
                  <a:lnTo>
                    <a:pt x="139" y="409"/>
                  </a:lnTo>
                  <a:lnTo>
                    <a:pt x="139" y="406"/>
                  </a:lnTo>
                  <a:lnTo>
                    <a:pt x="139" y="404"/>
                  </a:lnTo>
                  <a:lnTo>
                    <a:pt x="139" y="403"/>
                  </a:lnTo>
                  <a:lnTo>
                    <a:pt x="139" y="401"/>
                  </a:lnTo>
                  <a:lnTo>
                    <a:pt x="139" y="399"/>
                  </a:lnTo>
                  <a:lnTo>
                    <a:pt x="144" y="399"/>
                  </a:lnTo>
                  <a:lnTo>
                    <a:pt x="149" y="401"/>
                  </a:lnTo>
                  <a:lnTo>
                    <a:pt x="154" y="403"/>
                  </a:lnTo>
                  <a:lnTo>
                    <a:pt x="159" y="406"/>
                  </a:lnTo>
                  <a:lnTo>
                    <a:pt x="164" y="408"/>
                  </a:lnTo>
                  <a:lnTo>
                    <a:pt x="169" y="409"/>
                  </a:lnTo>
                  <a:lnTo>
                    <a:pt x="173" y="411"/>
                  </a:lnTo>
                  <a:lnTo>
                    <a:pt x="178" y="411"/>
                  </a:lnTo>
                  <a:lnTo>
                    <a:pt x="181" y="411"/>
                  </a:lnTo>
                  <a:lnTo>
                    <a:pt x="183" y="409"/>
                  </a:lnTo>
                  <a:lnTo>
                    <a:pt x="184" y="406"/>
                  </a:lnTo>
                  <a:lnTo>
                    <a:pt x="184" y="404"/>
                  </a:lnTo>
                  <a:lnTo>
                    <a:pt x="186" y="401"/>
                  </a:lnTo>
                  <a:lnTo>
                    <a:pt x="186" y="398"/>
                  </a:lnTo>
                  <a:lnTo>
                    <a:pt x="186" y="394"/>
                  </a:lnTo>
                  <a:lnTo>
                    <a:pt x="186" y="392"/>
                  </a:lnTo>
                  <a:lnTo>
                    <a:pt x="186" y="391"/>
                  </a:lnTo>
                  <a:lnTo>
                    <a:pt x="184" y="389"/>
                  </a:lnTo>
                  <a:lnTo>
                    <a:pt x="184" y="387"/>
                  </a:lnTo>
                  <a:lnTo>
                    <a:pt x="183" y="384"/>
                  </a:lnTo>
                  <a:lnTo>
                    <a:pt x="183" y="382"/>
                  </a:lnTo>
                  <a:lnTo>
                    <a:pt x="183" y="381"/>
                  </a:lnTo>
                  <a:lnTo>
                    <a:pt x="183" y="379"/>
                  </a:lnTo>
                  <a:lnTo>
                    <a:pt x="181" y="377"/>
                  </a:lnTo>
                  <a:lnTo>
                    <a:pt x="181" y="376"/>
                  </a:lnTo>
                  <a:lnTo>
                    <a:pt x="179" y="374"/>
                  </a:lnTo>
                  <a:lnTo>
                    <a:pt x="179" y="372"/>
                  </a:lnTo>
                  <a:lnTo>
                    <a:pt x="178" y="372"/>
                  </a:lnTo>
                  <a:lnTo>
                    <a:pt x="178" y="371"/>
                  </a:lnTo>
                  <a:lnTo>
                    <a:pt x="178" y="369"/>
                  </a:lnTo>
                  <a:lnTo>
                    <a:pt x="178" y="365"/>
                  </a:lnTo>
                  <a:lnTo>
                    <a:pt x="181" y="362"/>
                  </a:lnTo>
                  <a:lnTo>
                    <a:pt x="184" y="360"/>
                  </a:lnTo>
                  <a:lnTo>
                    <a:pt x="188" y="359"/>
                  </a:lnTo>
                  <a:lnTo>
                    <a:pt x="193" y="359"/>
                  </a:lnTo>
                  <a:lnTo>
                    <a:pt x="196" y="359"/>
                  </a:lnTo>
                  <a:lnTo>
                    <a:pt x="201" y="357"/>
                  </a:lnTo>
                  <a:lnTo>
                    <a:pt x="205" y="359"/>
                  </a:lnTo>
                  <a:lnTo>
                    <a:pt x="220" y="359"/>
                  </a:lnTo>
                  <a:lnTo>
                    <a:pt x="234" y="357"/>
                  </a:lnTo>
                  <a:lnTo>
                    <a:pt x="244" y="354"/>
                  </a:lnTo>
                  <a:lnTo>
                    <a:pt x="252" y="349"/>
                  </a:lnTo>
                  <a:lnTo>
                    <a:pt x="259" y="340"/>
                  </a:lnTo>
                  <a:lnTo>
                    <a:pt x="262" y="332"/>
                  </a:lnTo>
                  <a:lnTo>
                    <a:pt x="266" y="321"/>
                  </a:lnTo>
                  <a:lnTo>
                    <a:pt x="266" y="311"/>
                  </a:lnTo>
                  <a:lnTo>
                    <a:pt x="266" y="310"/>
                  </a:lnTo>
                  <a:lnTo>
                    <a:pt x="264" y="308"/>
                  </a:lnTo>
                  <a:lnTo>
                    <a:pt x="264" y="306"/>
                  </a:lnTo>
                  <a:lnTo>
                    <a:pt x="261" y="305"/>
                  </a:lnTo>
                  <a:lnTo>
                    <a:pt x="259" y="305"/>
                  </a:lnTo>
                  <a:lnTo>
                    <a:pt x="257" y="303"/>
                  </a:lnTo>
                  <a:lnTo>
                    <a:pt x="256" y="303"/>
                  </a:lnTo>
                  <a:lnTo>
                    <a:pt x="256" y="301"/>
                  </a:lnTo>
                  <a:lnTo>
                    <a:pt x="254" y="300"/>
                  </a:lnTo>
                  <a:lnTo>
                    <a:pt x="254" y="298"/>
                  </a:lnTo>
                  <a:lnTo>
                    <a:pt x="254" y="296"/>
                  </a:lnTo>
                  <a:lnTo>
                    <a:pt x="254" y="294"/>
                  </a:lnTo>
                  <a:lnTo>
                    <a:pt x="254" y="293"/>
                  </a:lnTo>
                  <a:lnTo>
                    <a:pt x="254" y="289"/>
                  </a:lnTo>
                  <a:lnTo>
                    <a:pt x="254" y="288"/>
                  </a:lnTo>
                  <a:lnTo>
                    <a:pt x="256" y="286"/>
                  </a:lnTo>
                  <a:lnTo>
                    <a:pt x="252" y="286"/>
                  </a:lnTo>
                  <a:lnTo>
                    <a:pt x="247" y="283"/>
                  </a:lnTo>
                  <a:lnTo>
                    <a:pt x="242" y="281"/>
                  </a:lnTo>
                  <a:lnTo>
                    <a:pt x="237" y="276"/>
                  </a:lnTo>
                  <a:lnTo>
                    <a:pt x="232" y="272"/>
                  </a:lnTo>
                  <a:lnTo>
                    <a:pt x="229" y="267"/>
                  </a:lnTo>
                  <a:lnTo>
                    <a:pt x="225" y="264"/>
                  </a:lnTo>
                  <a:lnTo>
                    <a:pt x="225" y="259"/>
                  </a:lnTo>
                  <a:lnTo>
                    <a:pt x="227" y="215"/>
                  </a:lnTo>
                  <a:lnTo>
                    <a:pt x="227" y="210"/>
                  </a:lnTo>
                  <a:lnTo>
                    <a:pt x="227" y="205"/>
                  </a:lnTo>
                  <a:lnTo>
                    <a:pt x="227" y="198"/>
                  </a:lnTo>
                  <a:lnTo>
                    <a:pt x="227" y="193"/>
                  </a:lnTo>
                  <a:lnTo>
                    <a:pt x="229" y="188"/>
                  </a:lnTo>
                  <a:lnTo>
                    <a:pt x="229" y="185"/>
                  </a:lnTo>
                  <a:lnTo>
                    <a:pt x="232" y="179"/>
                  </a:lnTo>
                  <a:lnTo>
                    <a:pt x="235" y="174"/>
                  </a:lnTo>
                  <a:lnTo>
                    <a:pt x="235" y="173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05" name="Freeform 4791"/>
            <p:cNvSpPr>
              <a:spLocks/>
            </p:cNvSpPr>
            <p:nvPr/>
          </p:nvSpPr>
          <p:spPr bwMode="auto">
            <a:xfrm>
              <a:off x="3435350" y="7581900"/>
              <a:ext cx="307975" cy="1203325"/>
            </a:xfrm>
            <a:custGeom>
              <a:avLst/>
              <a:gdLst>
                <a:gd name="T0" fmla="*/ 2147483647 w 194"/>
                <a:gd name="T1" fmla="*/ 2147483647 h 758"/>
                <a:gd name="T2" fmla="*/ 2147483647 w 194"/>
                <a:gd name="T3" fmla="*/ 2147483647 h 758"/>
                <a:gd name="T4" fmla="*/ 2147483647 w 194"/>
                <a:gd name="T5" fmla="*/ 2147483647 h 758"/>
                <a:gd name="T6" fmla="*/ 2147483647 w 194"/>
                <a:gd name="T7" fmla="*/ 2147483647 h 758"/>
                <a:gd name="T8" fmla="*/ 2147483647 w 194"/>
                <a:gd name="T9" fmla="*/ 2147483647 h 758"/>
                <a:gd name="T10" fmla="*/ 2147483647 w 194"/>
                <a:gd name="T11" fmla="*/ 2147483647 h 758"/>
                <a:gd name="T12" fmla="*/ 2147483647 w 194"/>
                <a:gd name="T13" fmla="*/ 2147483647 h 758"/>
                <a:gd name="T14" fmla="*/ 2147483647 w 194"/>
                <a:gd name="T15" fmla="*/ 2147483647 h 758"/>
                <a:gd name="T16" fmla="*/ 2147483647 w 194"/>
                <a:gd name="T17" fmla="*/ 2147483647 h 758"/>
                <a:gd name="T18" fmla="*/ 2147483647 w 194"/>
                <a:gd name="T19" fmla="*/ 2147483647 h 758"/>
                <a:gd name="T20" fmla="*/ 2147483647 w 194"/>
                <a:gd name="T21" fmla="*/ 2147483647 h 758"/>
                <a:gd name="T22" fmla="*/ 2147483647 w 194"/>
                <a:gd name="T23" fmla="*/ 2147483647 h 758"/>
                <a:gd name="T24" fmla="*/ 2147483647 w 194"/>
                <a:gd name="T25" fmla="*/ 2147483647 h 758"/>
                <a:gd name="T26" fmla="*/ 2147483647 w 194"/>
                <a:gd name="T27" fmla="*/ 2147483647 h 758"/>
                <a:gd name="T28" fmla="*/ 2147483647 w 194"/>
                <a:gd name="T29" fmla="*/ 2147483647 h 758"/>
                <a:gd name="T30" fmla="*/ 2147483647 w 194"/>
                <a:gd name="T31" fmla="*/ 2147483647 h 758"/>
                <a:gd name="T32" fmla="*/ 2147483647 w 194"/>
                <a:gd name="T33" fmla="*/ 2147483647 h 758"/>
                <a:gd name="T34" fmla="*/ 2147483647 w 194"/>
                <a:gd name="T35" fmla="*/ 2147483647 h 758"/>
                <a:gd name="T36" fmla="*/ 2147483647 w 194"/>
                <a:gd name="T37" fmla="*/ 2147483647 h 758"/>
                <a:gd name="T38" fmla="*/ 2147483647 w 194"/>
                <a:gd name="T39" fmla="*/ 2147483647 h 758"/>
                <a:gd name="T40" fmla="*/ 2147483647 w 194"/>
                <a:gd name="T41" fmla="*/ 2147483647 h 758"/>
                <a:gd name="T42" fmla="*/ 2147483647 w 194"/>
                <a:gd name="T43" fmla="*/ 2147483647 h 758"/>
                <a:gd name="T44" fmla="*/ 2147483647 w 194"/>
                <a:gd name="T45" fmla="*/ 0 h 758"/>
                <a:gd name="T46" fmla="*/ 2147483647 w 194"/>
                <a:gd name="T47" fmla="*/ 2147483647 h 758"/>
                <a:gd name="T48" fmla="*/ 2147483647 w 194"/>
                <a:gd name="T49" fmla="*/ 2147483647 h 758"/>
                <a:gd name="T50" fmla="*/ 2147483647 w 194"/>
                <a:gd name="T51" fmla="*/ 2147483647 h 758"/>
                <a:gd name="T52" fmla="*/ 2147483647 w 194"/>
                <a:gd name="T53" fmla="*/ 2147483647 h 758"/>
                <a:gd name="T54" fmla="*/ 2147483647 w 194"/>
                <a:gd name="T55" fmla="*/ 2147483647 h 758"/>
                <a:gd name="T56" fmla="*/ 2147483647 w 194"/>
                <a:gd name="T57" fmla="*/ 2147483647 h 758"/>
                <a:gd name="T58" fmla="*/ 2147483647 w 194"/>
                <a:gd name="T59" fmla="*/ 2147483647 h 758"/>
                <a:gd name="T60" fmla="*/ 2147483647 w 194"/>
                <a:gd name="T61" fmla="*/ 2147483647 h 758"/>
                <a:gd name="T62" fmla="*/ 2147483647 w 194"/>
                <a:gd name="T63" fmla="*/ 2147483647 h 758"/>
                <a:gd name="T64" fmla="*/ 2147483647 w 194"/>
                <a:gd name="T65" fmla="*/ 2147483647 h 758"/>
                <a:gd name="T66" fmla="*/ 2147483647 w 194"/>
                <a:gd name="T67" fmla="*/ 2147483647 h 758"/>
                <a:gd name="T68" fmla="*/ 2147483647 w 194"/>
                <a:gd name="T69" fmla="*/ 2147483647 h 758"/>
                <a:gd name="T70" fmla="*/ 2147483647 w 194"/>
                <a:gd name="T71" fmla="*/ 2147483647 h 758"/>
                <a:gd name="T72" fmla="*/ 2147483647 w 194"/>
                <a:gd name="T73" fmla="*/ 2147483647 h 758"/>
                <a:gd name="T74" fmla="*/ 2147483647 w 194"/>
                <a:gd name="T75" fmla="*/ 2147483647 h 758"/>
                <a:gd name="T76" fmla="*/ 2147483647 w 194"/>
                <a:gd name="T77" fmla="*/ 2147483647 h 758"/>
                <a:gd name="T78" fmla="*/ 2147483647 w 194"/>
                <a:gd name="T79" fmla="*/ 2147483647 h 758"/>
                <a:gd name="T80" fmla="*/ 2147483647 w 194"/>
                <a:gd name="T81" fmla="*/ 2147483647 h 758"/>
                <a:gd name="T82" fmla="*/ 2147483647 w 194"/>
                <a:gd name="T83" fmla="*/ 2147483647 h 758"/>
                <a:gd name="T84" fmla="*/ 2147483647 w 194"/>
                <a:gd name="T85" fmla="*/ 2147483647 h 758"/>
                <a:gd name="T86" fmla="*/ 2147483647 w 194"/>
                <a:gd name="T87" fmla="*/ 2147483647 h 758"/>
                <a:gd name="T88" fmla="*/ 2147483647 w 194"/>
                <a:gd name="T89" fmla="*/ 2147483647 h 758"/>
                <a:gd name="T90" fmla="*/ 2147483647 w 194"/>
                <a:gd name="T91" fmla="*/ 2147483647 h 758"/>
                <a:gd name="T92" fmla="*/ 2147483647 w 194"/>
                <a:gd name="T93" fmla="*/ 2147483647 h 758"/>
                <a:gd name="T94" fmla="*/ 2147483647 w 194"/>
                <a:gd name="T95" fmla="*/ 2147483647 h 758"/>
                <a:gd name="T96" fmla="*/ 2147483647 w 194"/>
                <a:gd name="T97" fmla="*/ 2147483647 h 758"/>
                <a:gd name="T98" fmla="*/ 2147483647 w 194"/>
                <a:gd name="T99" fmla="*/ 2147483647 h 758"/>
                <a:gd name="T100" fmla="*/ 2147483647 w 194"/>
                <a:gd name="T101" fmla="*/ 2147483647 h 758"/>
                <a:gd name="T102" fmla="*/ 2147483647 w 194"/>
                <a:gd name="T103" fmla="*/ 2147483647 h 758"/>
                <a:gd name="T104" fmla="*/ 2147483647 w 194"/>
                <a:gd name="T105" fmla="*/ 2147483647 h 758"/>
                <a:gd name="T106" fmla="*/ 2147483647 w 194"/>
                <a:gd name="T107" fmla="*/ 2147483647 h 758"/>
                <a:gd name="T108" fmla="*/ 2147483647 w 194"/>
                <a:gd name="T109" fmla="*/ 2147483647 h 758"/>
                <a:gd name="T110" fmla="*/ 2147483647 w 194"/>
                <a:gd name="T111" fmla="*/ 2147483647 h 7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4"/>
                <a:gd name="T169" fmla="*/ 0 h 758"/>
                <a:gd name="T170" fmla="*/ 194 w 194"/>
                <a:gd name="T171" fmla="*/ 758 h 7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4" h="758">
                  <a:moveTo>
                    <a:pt x="158" y="717"/>
                  </a:moveTo>
                  <a:lnTo>
                    <a:pt x="153" y="715"/>
                  </a:lnTo>
                  <a:lnTo>
                    <a:pt x="144" y="714"/>
                  </a:lnTo>
                  <a:lnTo>
                    <a:pt x="136" y="709"/>
                  </a:lnTo>
                  <a:lnTo>
                    <a:pt x="127" y="702"/>
                  </a:lnTo>
                  <a:lnTo>
                    <a:pt x="119" y="695"/>
                  </a:lnTo>
                  <a:lnTo>
                    <a:pt x="112" y="688"/>
                  </a:lnTo>
                  <a:lnTo>
                    <a:pt x="109" y="682"/>
                  </a:lnTo>
                  <a:lnTo>
                    <a:pt x="107" y="677"/>
                  </a:lnTo>
                  <a:lnTo>
                    <a:pt x="107" y="673"/>
                  </a:lnTo>
                  <a:lnTo>
                    <a:pt x="107" y="670"/>
                  </a:lnTo>
                  <a:lnTo>
                    <a:pt x="109" y="666"/>
                  </a:lnTo>
                  <a:lnTo>
                    <a:pt x="111" y="665"/>
                  </a:lnTo>
                  <a:lnTo>
                    <a:pt x="111" y="663"/>
                  </a:lnTo>
                  <a:lnTo>
                    <a:pt x="112" y="660"/>
                  </a:lnTo>
                  <a:lnTo>
                    <a:pt x="112" y="658"/>
                  </a:lnTo>
                  <a:lnTo>
                    <a:pt x="112" y="656"/>
                  </a:lnTo>
                  <a:lnTo>
                    <a:pt x="112" y="655"/>
                  </a:lnTo>
                  <a:lnTo>
                    <a:pt x="112" y="653"/>
                  </a:lnTo>
                  <a:lnTo>
                    <a:pt x="112" y="651"/>
                  </a:lnTo>
                  <a:lnTo>
                    <a:pt x="112" y="648"/>
                  </a:lnTo>
                  <a:lnTo>
                    <a:pt x="112" y="646"/>
                  </a:lnTo>
                  <a:lnTo>
                    <a:pt x="112" y="643"/>
                  </a:lnTo>
                  <a:lnTo>
                    <a:pt x="112" y="639"/>
                  </a:lnTo>
                  <a:lnTo>
                    <a:pt x="114" y="638"/>
                  </a:lnTo>
                  <a:lnTo>
                    <a:pt x="114" y="636"/>
                  </a:lnTo>
                  <a:lnTo>
                    <a:pt x="114" y="634"/>
                  </a:lnTo>
                  <a:lnTo>
                    <a:pt x="116" y="633"/>
                  </a:lnTo>
                  <a:lnTo>
                    <a:pt x="116" y="629"/>
                  </a:lnTo>
                  <a:lnTo>
                    <a:pt x="117" y="627"/>
                  </a:lnTo>
                  <a:lnTo>
                    <a:pt x="117" y="626"/>
                  </a:lnTo>
                  <a:lnTo>
                    <a:pt x="117" y="622"/>
                  </a:lnTo>
                  <a:lnTo>
                    <a:pt x="117" y="617"/>
                  </a:lnTo>
                  <a:lnTo>
                    <a:pt x="116" y="614"/>
                  </a:lnTo>
                  <a:lnTo>
                    <a:pt x="114" y="611"/>
                  </a:lnTo>
                  <a:lnTo>
                    <a:pt x="112" y="606"/>
                  </a:lnTo>
                  <a:lnTo>
                    <a:pt x="111" y="602"/>
                  </a:lnTo>
                  <a:lnTo>
                    <a:pt x="109" y="599"/>
                  </a:lnTo>
                  <a:lnTo>
                    <a:pt x="107" y="594"/>
                  </a:lnTo>
                  <a:lnTo>
                    <a:pt x="107" y="589"/>
                  </a:lnTo>
                  <a:lnTo>
                    <a:pt x="105" y="573"/>
                  </a:lnTo>
                  <a:lnTo>
                    <a:pt x="100" y="560"/>
                  </a:lnTo>
                  <a:lnTo>
                    <a:pt x="94" y="548"/>
                  </a:lnTo>
                  <a:lnTo>
                    <a:pt x="87" y="536"/>
                  </a:lnTo>
                  <a:lnTo>
                    <a:pt x="80" y="524"/>
                  </a:lnTo>
                  <a:lnTo>
                    <a:pt x="73" y="513"/>
                  </a:lnTo>
                  <a:lnTo>
                    <a:pt x="68" y="497"/>
                  </a:lnTo>
                  <a:lnTo>
                    <a:pt x="66" y="479"/>
                  </a:lnTo>
                  <a:lnTo>
                    <a:pt x="66" y="475"/>
                  </a:lnTo>
                  <a:lnTo>
                    <a:pt x="68" y="470"/>
                  </a:lnTo>
                  <a:lnTo>
                    <a:pt x="68" y="467"/>
                  </a:lnTo>
                  <a:lnTo>
                    <a:pt x="70" y="464"/>
                  </a:lnTo>
                  <a:lnTo>
                    <a:pt x="70" y="458"/>
                  </a:lnTo>
                  <a:lnTo>
                    <a:pt x="72" y="455"/>
                  </a:lnTo>
                  <a:lnTo>
                    <a:pt x="72" y="452"/>
                  </a:lnTo>
                  <a:lnTo>
                    <a:pt x="72" y="447"/>
                  </a:lnTo>
                  <a:lnTo>
                    <a:pt x="72" y="442"/>
                  </a:lnTo>
                  <a:lnTo>
                    <a:pt x="70" y="436"/>
                  </a:lnTo>
                  <a:lnTo>
                    <a:pt x="68" y="433"/>
                  </a:lnTo>
                  <a:lnTo>
                    <a:pt x="65" y="428"/>
                  </a:lnTo>
                  <a:lnTo>
                    <a:pt x="63" y="425"/>
                  </a:lnTo>
                  <a:lnTo>
                    <a:pt x="61" y="420"/>
                  </a:lnTo>
                  <a:lnTo>
                    <a:pt x="60" y="414"/>
                  </a:lnTo>
                  <a:lnTo>
                    <a:pt x="60" y="408"/>
                  </a:lnTo>
                  <a:lnTo>
                    <a:pt x="60" y="406"/>
                  </a:lnTo>
                  <a:lnTo>
                    <a:pt x="60" y="404"/>
                  </a:lnTo>
                  <a:lnTo>
                    <a:pt x="61" y="401"/>
                  </a:lnTo>
                  <a:lnTo>
                    <a:pt x="63" y="399"/>
                  </a:lnTo>
                  <a:lnTo>
                    <a:pt x="65" y="398"/>
                  </a:lnTo>
                  <a:lnTo>
                    <a:pt x="66" y="396"/>
                  </a:lnTo>
                  <a:lnTo>
                    <a:pt x="68" y="393"/>
                  </a:lnTo>
                  <a:lnTo>
                    <a:pt x="68" y="391"/>
                  </a:lnTo>
                  <a:lnTo>
                    <a:pt x="68" y="389"/>
                  </a:lnTo>
                  <a:lnTo>
                    <a:pt x="66" y="386"/>
                  </a:lnTo>
                  <a:lnTo>
                    <a:pt x="66" y="384"/>
                  </a:lnTo>
                  <a:lnTo>
                    <a:pt x="65" y="382"/>
                  </a:lnTo>
                  <a:lnTo>
                    <a:pt x="63" y="381"/>
                  </a:lnTo>
                  <a:lnTo>
                    <a:pt x="63" y="379"/>
                  </a:lnTo>
                  <a:lnTo>
                    <a:pt x="61" y="377"/>
                  </a:lnTo>
                  <a:lnTo>
                    <a:pt x="61" y="376"/>
                  </a:lnTo>
                  <a:lnTo>
                    <a:pt x="61" y="374"/>
                  </a:lnTo>
                  <a:lnTo>
                    <a:pt x="63" y="372"/>
                  </a:lnTo>
                  <a:lnTo>
                    <a:pt x="63" y="371"/>
                  </a:lnTo>
                  <a:lnTo>
                    <a:pt x="65" y="367"/>
                  </a:lnTo>
                  <a:lnTo>
                    <a:pt x="66" y="365"/>
                  </a:lnTo>
                  <a:lnTo>
                    <a:pt x="66" y="362"/>
                  </a:lnTo>
                  <a:lnTo>
                    <a:pt x="68" y="359"/>
                  </a:lnTo>
                  <a:lnTo>
                    <a:pt x="68" y="357"/>
                  </a:lnTo>
                  <a:lnTo>
                    <a:pt x="66" y="357"/>
                  </a:lnTo>
                  <a:lnTo>
                    <a:pt x="65" y="357"/>
                  </a:lnTo>
                  <a:lnTo>
                    <a:pt x="63" y="357"/>
                  </a:lnTo>
                  <a:lnTo>
                    <a:pt x="63" y="355"/>
                  </a:lnTo>
                  <a:lnTo>
                    <a:pt x="65" y="355"/>
                  </a:lnTo>
                  <a:lnTo>
                    <a:pt x="65" y="354"/>
                  </a:lnTo>
                  <a:lnTo>
                    <a:pt x="66" y="352"/>
                  </a:lnTo>
                  <a:lnTo>
                    <a:pt x="66" y="350"/>
                  </a:lnTo>
                  <a:lnTo>
                    <a:pt x="68" y="349"/>
                  </a:lnTo>
                  <a:lnTo>
                    <a:pt x="68" y="347"/>
                  </a:lnTo>
                  <a:lnTo>
                    <a:pt x="68" y="343"/>
                  </a:lnTo>
                  <a:lnTo>
                    <a:pt x="66" y="337"/>
                  </a:lnTo>
                  <a:lnTo>
                    <a:pt x="65" y="332"/>
                  </a:lnTo>
                  <a:lnTo>
                    <a:pt x="60" y="325"/>
                  </a:lnTo>
                  <a:lnTo>
                    <a:pt x="55" y="320"/>
                  </a:lnTo>
                  <a:lnTo>
                    <a:pt x="51" y="313"/>
                  </a:lnTo>
                  <a:lnTo>
                    <a:pt x="46" y="306"/>
                  </a:lnTo>
                  <a:lnTo>
                    <a:pt x="43" y="298"/>
                  </a:lnTo>
                  <a:lnTo>
                    <a:pt x="43" y="289"/>
                  </a:lnTo>
                  <a:lnTo>
                    <a:pt x="43" y="283"/>
                  </a:lnTo>
                  <a:lnTo>
                    <a:pt x="43" y="278"/>
                  </a:lnTo>
                  <a:lnTo>
                    <a:pt x="43" y="272"/>
                  </a:lnTo>
                  <a:lnTo>
                    <a:pt x="43" y="267"/>
                  </a:lnTo>
                  <a:lnTo>
                    <a:pt x="43" y="262"/>
                  </a:lnTo>
                  <a:lnTo>
                    <a:pt x="43" y="257"/>
                  </a:lnTo>
                  <a:lnTo>
                    <a:pt x="43" y="251"/>
                  </a:lnTo>
                  <a:lnTo>
                    <a:pt x="43" y="244"/>
                  </a:lnTo>
                  <a:lnTo>
                    <a:pt x="43" y="237"/>
                  </a:lnTo>
                  <a:lnTo>
                    <a:pt x="46" y="229"/>
                  </a:lnTo>
                  <a:lnTo>
                    <a:pt x="49" y="223"/>
                  </a:lnTo>
                  <a:lnTo>
                    <a:pt x="53" y="217"/>
                  </a:lnTo>
                  <a:lnTo>
                    <a:pt x="56" y="210"/>
                  </a:lnTo>
                  <a:lnTo>
                    <a:pt x="60" y="205"/>
                  </a:lnTo>
                  <a:lnTo>
                    <a:pt x="61" y="196"/>
                  </a:lnTo>
                  <a:lnTo>
                    <a:pt x="63" y="190"/>
                  </a:lnTo>
                  <a:lnTo>
                    <a:pt x="61" y="185"/>
                  </a:lnTo>
                  <a:lnTo>
                    <a:pt x="61" y="180"/>
                  </a:lnTo>
                  <a:lnTo>
                    <a:pt x="60" y="176"/>
                  </a:lnTo>
                  <a:lnTo>
                    <a:pt x="56" y="173"/>
                  </a:lnTo>
                  <a:lnTo>
                    <a:pt x="55" y="169"/>
                  </a:lnTo>
                  <a:lnTo>
                    <a:pt x="53" y="164"/>
                  </a:lnTo>
                  <a:lnTo>
                    <a:pt x="51" y="161"/>
                  </a:lnTo>
                  <a:lnTo>
                    <a:pt x="51" y="156"/>
                  </a:lnTo>
                  <a:lnTo>
                    <a:pt x="51" y="151"/>
                  </a:lnTo>
                  <a:lnTo>
                    <a:pt x="55" y="146"/>
                  </a:lnTo>
                  <a:lnTo>
                    <a:pt x="58" y="142"/>
                  </a:lnTo>
                  <a:lnTo>
                    <a:pt x="63" y="137"/>
                  </a:lnTo>
                  <a:lnTo>
                    <a:pt x="68" y="134"/>
                  </a:lnTo>
                  <a:lnTo>
                    <a:pt x="72" y="127"/>
                  </a:lnTo>
                  <a:lnTo>
                    <a:pt x="75" y="120"/>
                  </a:lnTo>
                  <a:lnTo>
                    <a:pt x="75" y="112"/>
                  </a:lnTo>
                  <a:lnTo>
                    <a:pt x="68" y="109"/>
                  </a:lnTo>
                  <a:lnTo>
                    <a:pt x="61" y="103"/>
                  </a:lnTo>
                  <a:lnTo>
                    <a:pt x="56" y="95"/>
                  </a:lnTo>
                  <a:lnTo>
                    <a:pt x="51" y="87"/>
                  </a:lnTo>
                  <a:lnTo>
                    <a:pt x="48" y="76"/>
                  </a:lnTo>
                  <a:lnTo>
                    <a:pt x="44" y="68"/>
                  </a:lnTo>
                  <a:lnTo>
                    <a:pt x="43" y="59"/>
                  </a:lnTo>
                  <a:lnTo>
                    <a:pt x="43" y="54"/>
                  </a:lnTo>
                  <a:lnTo>
                    <a:pt x="41" y="46"/>
                  </a:lnTo>
                  <a:lnTo>
                    <a:pt x="41" y="39"/>
                  </a:lnTo>
                  <a:lnTo>
                    <a:pt x="39" y="32"/>
                  </a:lnTo>
                  <a:lnTo>
                    <a:pt x="36" y="26"/>
                  </a:lnTo>
                  <a:lnTo>
                    <a:pt x="33" y="19"/>
                  </a:lnTo>
                  <a:lnTo>
                    <a:pt x="29" y="12"/>
                  </a:lnTo>
                  <a:lnTo>
                    <a:pt x="24" y="7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9" y="17"/>
                  </a:lnTo>
                  <a:lnTo>
                    <a:pt x="0" y="16"/>
                  </a:lnTo>
                  <a:lnTo>
                    <a:pt x="0" y="27"/>
                  </a:lnTo>
                  <a:lnTo>
                    <a:pt x="2" y="39"/>
                  </a:lnTo>
                  <a:lnTo>
                    <a:pt x="4" y="49"/>
                  </a:lnTo>
                  <a:lnTo>
                    <a:pt x="7" y="59"/>
                  </a:lnTo>
                  <a:lnTo>
                    <a:pt x="9" y="70"/>
                  </a:lnTo>
                  <a:lnTo>
                    <a:pt x="12" y="78"/>
                  </a:lnTo>
                  <a:lnTo>
                    <a:pt x="14" y="88"/>
                  </a:lnTo>
                  <a:lnTo>
                    <a:pt x="14" y="98"/>
                  </a:lnTo>
                  <a:lnTo>
                    <a:pt x="14" y="102"/>
                  </a:lnTo>
                  <a:lnTo>
                    <a:pt x="12" y="105"/>
                  </a:lnTo>
                  <a:lnTo>
                    <a:pt x="12" y="109"/>
                  </a:lnTo>
                  <a:lnTo>
                    <a:pt x="10" y="110"/>
                  </a:lnTo>
                  <a:lnTo>
                    <a:pt x="10" y="114"/>
                  </a:lnTo>
                  <a:lnTo>
                    <a:pt x="9" y="115"/>
                  </a:lnTo>
                  <a:lnTo>
                    <a:pt x="9" y="119"/>
                  </a:lnTo>
                  <a:lnTo>
                    <a:pt x="9" y="122"/>
                  </a:lnTo>
                  <a:lnTo>
                    <a:pt x="9" y="130"/>
                  </a:lnTo>
                  <a:lnTo>
                    <a:pt x="9" y="137"/>
                  </a:lnTo>
                  <a:lnTo>
                    <a:pt x="10" y="146"/>
                  </a:lnTo>
                  <a:lnTo>
                    <a:pt x="12" y="152"/>
                  </a:lnTo>
                  <a:lnTo>
                    <a:pt x="14" y="159"/>
                  </a:lnTo>
                  <a:lnTo>
                    <a:pt x="16" y="166"/>
                  </a:lnTo>
                  <a:lnTo>
                    <a:pt x="16" y="174"/>
                  </a:lnTo>
                  <a:lnTo>
                    <a:pt x="16" y="183"/>
                  </a:lnTo>
                  <a:lnTo>
                    <a:pt x="16" y="188"/>
                  </a:lnTo>
                  <a:lnTo>
                    <a:pt x="16" y="193"/>
                  </a:lnTo>
                  <a:lnTo>
                    <a:pt x="16" y="196"/>
                  </a:lnTo>
                  <a:lnTo>
                    <a:pt x="16" y="200"/>
                  </a:lnTo>
                  <a:lnTo>
                    <a:pt x="16" y="203"/>
                  </a:lnTo>
                  <a:lnTo>
                    <a:pt x="16" y="207"/>
                  </a:lnTo>
                  <a:lnTo>
                    <a:pt x="16" y="210"/>
                  </a:lnTo>
                  <a:lnTo>
                    <a:pt x="16" y="215"/>
                  </a:lnTo>
                  <a:lnTo>
                    <a:pt x="16" y="217"/>
                  </a:lnTo>
                  <a:lnTo>
                    <a:pt x="14" y="218"/>
                  </a:lnTo>
                  <a:lnTo>
                    <a:pt x="14" y="220"/>
                  </a:lnTo>
                  <a:lnTo>
                    <a:pt x="14" y="222"/>
                  </a:lnTo>
                  <a:lnTo>
                    <a:pt x="14" y="225"/>
                  </a:lnTo>
                  <a:lnTo>
                    <a:pt x="14" y="227"/>
                  </a:lnTo>
                  <a:lnTo>
                    <a:pt x="14" y="229"/>
                  </a:lnTo>
                  <a:lnTo>
                    <a:pt x="16" y="230"/>
                  </a:lnTo>
                  <a:lnTo>
                    <a:pt x="14" y="230"/>
                  </a:lnTo>
                  <a:lnTo>
                    <a:pt x="12" y="232"/>
                  </a:lnTo>
                  <a:lnTo>
                    <a:pt x="12" y="234"/>
                  </a:lnTo>
                  <a:lnTo>
                    <a:pt x="10" y="235"/>
                  </a:lnTo>
                  <a:lnTo>
                    <a:pt x="10" y="239"/>
                  </a:lnTo>
                  <a:lnTo>
                    <a:pt x="10" y="240"/>
                  </a:lnTo>
                  <a:lnTo>
                    <a:pt x="9" y="242"/>
                  </a:lnTo>
                  <a:lnTo>
                    <a:pt x="9" y="244"/>
                  </a:lnTo>
                  <a:lnTo>
                    <a:pt x="10" y="247"/>
                  </a:lnTo>
                  <a:lnTo>
                    <a:pt x="10" y="251"/>
                  </a:lnTo>
                  <a:lnTo>
                    <a:pt x="12" y="254"/>
                  </a:lnTo>
                  <a:lnTo>
                    <a:pt x="12" y="256"/>
                  </a:lnTo>
                  <a:lnTo>
                    <a:pt x="14" y="257"/>
                  </a:lnTo>
                  <a:lnTo>
                    <a:pt x="16" y="259"/>
                  </a:lnTo>
                  <a:lnTo>
                    <a:pt x="16" y="261"/>
                  </a:lnTo>
                  <a:lnTo>
                    <a:pt x="16" y="262"/>
                  </a:lnTo>
                  <a:lnTo>
                    <a:pt x="16" y="266"/>
                  </a:lnTo>
                  <a:lnTo>
                    <a:pt x="16" y="269"/>
                  </a:lnTo>
                  <a:lnTo>
                    <a:pt x="16" y="271"/>
                  </a:lnTo>
                  <a:lnTo>
                    <a:pt x="16" y="274"/>
                  </a:lnTo>
                  <a:lnTo>
                    <a:pt x="16" y="278"/>
                  </a:lnTo>
                  <a:lnTo>
                    <a:pt x="16" y="279"/>
                  </a:lnTo>
                  <a:lnTo>
                    <a:pt x="16" y="281"/>
                  </a:lnTo>
                  <a:lnTo>
                    <a:pt x="16" y="284"/>
                  </a:lnTo>
                  <a:lnTo>
                    <a:pt x="17" y="288"/>
                  </a:lnTo>
                  <a:lnTo>
                    <a:pt x="17" y="293"/>
                  </a:lnTo>
                  <a:lnTo>
                    <a:pt x="17" y="296"/>
                  </a:lnTo>
                  <a:lnTo>
                    <a:pt x="19" y="301"/>
                  </a:lnTo>
                  <a:lnTo>
                    <a:pt x="19" y="305"/>
                  </a:lnTo>
                  <a:lnTo>
                    <a:pt x="21" y="308"/>
                  </a:lnTo>
                  <a:lnTo>
                    <a:pt x="22" y="310"/>
                  </a:lnTo>
                  <a:lnTo>
                    <a:pt x="24" y="313"/>
                  </a:lnTo>
                  <a:lnTo>
                    <a:pt x="26" y="316"/>
                  </a:lnTo>
                  <a:lnTo>
                    <a:pt x="26" y="320"/>
                  </a:lnTo>
                  <a:lnTo>
                    <a:pt x="26" y="322"/>
                  </a:lnTo>
                  <a:lnTo>
                    <a:pt x="26" y="325"/>
                  </a:lnTo>
                  <a:lnTo>
                    <a:pt x="26" y="328"/>
                  </a:lnTo>
                  <a:lnTo>
                    <a:pt x="26" y="332"/>
                  </a:lnTo>
                  <a:lnTo>
                    <a:pt x="26" y="335"/>
                  </a:lnTo>
                  <a:lnTo>
                    <a:pt x="26" y="343"/>
                  </a:lnTo>
                  <a:lnTo>
                    <a:pt x="24" y="352"/>
                  </a:lnTo>
                  <a:lnTo>
                    <a:pt x="24" y="359"/>
                  </a:lnTo>
                  <a:lnTo>
                    <a:pt x="22" y="367"/>
                  </a:lnTo>
                  <a:lnTo>
                    <a:pt x="22" y="374"/>
                  </a:lnTo>
                  <a:lnTo>
                    <a:pt x="21" y="382"/>
                  </a:lnTo>
                  <a:lnTo>
                    <a:pt x="21" y="389"/>
                  </a:lnTo>
                  <a:lnTo>
                    <a:pt x="21" y="399"/>
                  </a:lnTo>
                  <a:lnTo>
                    <a:pt x="21" y="403"/>
                  </a:lnTo>
                  <a:lnTo>
                    <a:pt x="19" y="406"/>
                  </a:lnTo>
                  <a:lnTo>
                    <a:pt x="17" y="408"/>
                  </a:lnTo>
                  <a:lnTo>
                    <a:pt x="16" y="409"/>
                  </a:lnTo>
                  <a:lnTo>
                    <a:pt x="14" y="411"/>
                  </a:lnTo>
                  <a:lnTo>
                    <a:pt x="14" y="414"/>
                  </a:lnTo>
                  <a:lnTo>
                    <a:pt x="12" y="416"/>
                  </a:lnTo>
                  <a:lnTo>
                    <a:pt x="12" y="420"/>
                  </a:lnTo>
                  <a:lnTo>
                    <a:pt x="12" y="426"/>
                  </a:lnTo>
                  <a:lnTo>
                    <a:pt x="16" y="433"/>
                  </a:lnTo>
                  <a:lnTo>
                    <a:pt x="19" y="440"/>
                  </a:lnTo>
                  <a:lnTo>
                    <a:pt x="22" y="448"/>
                  </a:lnTo>
                  <a:lnTo>
                    <a:pt x="26" y="455"/>
                  </a:lnTo>
                  <a:lnTo>
                    <a:pt x="29" y="460"/>
                  </a:lnTo>
                  <a:lnTo>
                    <a:pt x="33" y="467"/>
                  </a:lnTo>
                  <a:lnTo>
                    <a:pt x="33" y="470"/>
                  </a:lnTo>
                  <a:lnTo>
                    <a:pt x="33" y="474"/>
                  </a:lnTo>
                  <a:lnTo>
                    <a:pt x="33" y="475"/>
                  </a:lnTo>
                  <a:lnTo>
                    <a:pt x="31" y="479"/>
                  </a:lnTo>
                  <a:lnTo>
                    <a:pt x="31" y="480"/>
                  </a:lnTo>
                  <a:lnTo>
                    <a:pt x="29" y="484"/>
                  </a:lnTo>
                  <a:lnTo>
                    <a:pt x="29" y="485"/>
                  </a:lnTo>
                  <a:lnTo>
                    <a:pt x="29" y="489"/>
                  </a:lnTo>
                  <a:lnTo>
                    <a:pt x="29" y="492"/>
                  </a:lnTo>
                  <a:lnTo>
                    <a:pt x="29" y="499"/>
                  </a:lnTo>
                  <a:lnTo>
                    <a:pt x="31" y="504"/>
                  </a:lnTo>
                  <a:lnTo>
                    <a:pt x="34" y="509"/>
                  </a:lnTo>
                  <a:lnTo>
                    <a:pt x="38" y="511"/>
                  </a:lnTo>
                  <a:lnTo>
                    <a:pt x="41" y="513"/>
                  </a:lnTo>
                  <a:lnTo>
                    <a:pt x="46" y="514"/>
                  </a:lnTo>
                  <a:lnTo>
                    <a:pt x="53" y="516"/>
                  </a:lnTo>
                  <a:lnTo>
                    <a:pt x="60" y="516"/>
                  </a:lnTo>
                  <a:lnTo>
                    <a:pt x="60" y="521"/>
                  </a:lnTo>
                  <a:lnTo>
                    <a:pt x="61" y="528"/>
                  </a:lnTo>
                  <a:lnTo>
                    <a:pt x="63" y="533"/>
                  </a:lnTo>
                  <a:lnTo>
                    <a:pt x="63" y="538"/>
                  </a:lnTo>
                  <a:lnTo>
                    <a:pt x="63" y="543"/>
                  </a:lnTo>
                  <a:lnTo>
                    <a:pt x="65" y="548"/>
                  </a:lnTo>
                  <a:lnTo>
                    <a:pt x="65" y="551"/>
                  </a:lnTo>
                  <a:lnTo>
                    <a:pt x="65" y="556"/>
                  </a:lnTo>
                  <a:lnTo>
                    <a:pt x="65" y="560"/>
                  </a:lnTo>
                  <a:lnTo>
                    <a:pt x="66" y="562"/>
                  </a:lnTo>
                  <a:lnTo>
                    <a:pt x="66" y="565"/>
                  </a:lnTo>
                  <a:lnTo>
                    <a:pt x="68" y="570"/>
                  </a:lnTo>
                  <a:lnTo>
                    <a:pt x="70" y="573"/>
                  </a:lnTo>
                  <a:lnTo>
                    <a:pt x="70" y="577"/>
                  </a:lnTo>
                  <a:lnTo>
                    <a:pt x="72" y="580"/>
                  </a:lnTo>
                  <a:lnTo>
                    <a:pt x="72" y="582"/>
                  </a:lnTo>
                  <a:lnTo>
                    <a:pt x="72" y="585"/>
                  </a:lnTo>
                  <a:lnTo>
                    <a:pt x="72" y="589"/>
                  </a:lnTo>
                  <a:lnTo>
                    <a:pt x="72" y="592"/>
                  </a:lnTo>
                  <a:lnTo>
                    <a:pt x="73" y="594"/>
                  </a:lnTo>
                  <a:lnTo>
                    <a:pt x="73" y="597"/>
                  </a:lnTo>
                  <a:lnTo>
                    <a:pt x="75" y="599"/>
                  </a:lnTo>
                  <a:lnTo>
                    <a:pt x="75" y="602"/>
                  </a:lnTo>
                  <a:lnTo>
                    <a:pt x="75" y="606"/>
                  </a:lnTo>
                  <a:lnTo>
                    <a:pt x="72" y="607"/>
                  </a:lnTo>
                  <a:lnTo>
                    <a:pt x="66" y="607"/>
                  </a:lnTo>
                  <a:lnTo>
                    <a:pt x="61" y="609"/>
                  </a:lnTo>
                  <a:lnTo>
                    <a:pt x="56" y="609"/>
                  </a:lnTo>
                  <a:lnTo>
                    <a:pt x="53" y="611"/>
                  </a:lnTo>
                  <a:lnTo>
                    <a:pt x="49" y="614"/>
                  </a:lnTo>
                  <a:lnTo>
                    <a:pt x="46" y="617"/>
                  </a:lnTo>
                  <a:lnTo>
                    <a:pt x="44" y="621"/>
                  </a:lnTo>
                  <a:lnTo>
                    <a:pt x="48" y="621"/>
                  </a:lnTo>
                  <a:lnTo>
                    <a:pt x="53" y="621"/>
                  </a:lnTo>
                  <a:lnTo>
                    <a:pt x="58" y="622"/>
                  </a:lnTo>
                  <a:lnTo>
                    <a:pt x="63" y="622"/>
                  </a:lnTo>
                  <a:lnTo>
                    <a:pt x="68" y="624"/>
                  </a:lnTo>
                  <a:lnTo>
                    <a:pt x="72" y="624"/>
                  </a:lnTo>
                  <a:lnTo>
                    <a:pt x="75" y="626"/>
                  </a:lnTo>
                  <a:lnTo>
                    <a:pt x="75" y="627"/>
                  </a:lnTo>
                  <a:lnTo>
                    <a:pt x="77" y="631"/>
                  </a:lnTo>
                  <a:lnTo>
                    <a:pt x="78" y="634"/>
                  </a:lnTo>
                  <a:lnTo>
                    <a:pt x="80" y="638"/>
                  </a:lnTo>
                  <a:lnTo>
                    <a:pt x="80" y="639"/>
                  </a:lnTo>
                  <a:lnTo>
                    <a:pt x="82" y="641"/>
                  </a:lnTo>
                  <a:lnTo>
                    <a:pt x="83" y="643"/>
                  </a:lnTo>
                  <a:lnTo>
                    <a:pt x="85" y="643"/>
                  </a:lnTo>
                  <a:lnTo>
                    <a:pt x="88" y="643"/>
                  </a:lnTo>
                  <a:lnTo>
                    <a:pt x="88" y="653"/>
                  </a:lnTo>
                  <a:lnTo>
                    <a:pt x="90" y="661"/>
                  </a:lnTo>
                  <a:lnTo>
                    <a:pt x="92" y="671"/>
                  </a:lnTo>
                  <a:lnTo>
                    <a:pt x="95" y="680"/>
                  </a:lnTo>
                  <a:lnTo>
                    <a:pt x="100" y="688"/>
                  </a:lnTo>
                  <a:lnTo>
                    <a:pt x="105" y="695"/>
                  </a:lnTo>
                  <a:lnTo>
                    <a:pt x="111" y="700"/>
                  </a:lnTo>
                  <a:lnTo>
                    <a:pt x="116" y="702"/>
                  </a:lnTo>
                  <a:lnTo>
                    <a:pt x="116" y="709"/>
                  </a:lnTo>
                  <a:lnTo>
                    <a:pt x="119" y="714"/>
                  </a:lnTo>
                  <a:lnTo>
                    <a:pt x="122" y="717"/>
                  </a:lnTo>
                  <a:lnTo>
                    <a:pt x="127" y="719"/>
                  </a:lnTo>
                  <a:lnTo>
                    <a:pt x="131" y="720"/>
                  </a:lnTo>
                  <a:lnTo>
                    <a:pt x="136" y="722"/>
                  </a:lnTo>
                  <a:lnTo>
                    <a:pt x="139" y="724"/>
                  </a:lnTo>
                  <a:lnTo>
                    <a:pt x="141" y="727"/>
                  </a:lnTo>
                  <a:lnTo>
                    <a:pt x="139" y="727"/>
                  </a:lnTo>
                  <a:lnTo>
                    <a:pt x="138" y="729"/>
                  </a:lnTo>
                  <a:lnTo>
                    <a:pt x="136" y="729"/>
                  </a:lnTo>
                  <a:lnTo>
                    <a:pt x="134" y="729"/>
                  </a:lnTo>
                  <a:lnTo>
                    <a:pt x="136" y="731"/>
                  </a:lnTo>
                  <a:lnTo>
                    <a:pt x="138" y="734"/>
                  </a:lnTo>
                  <a:lnTo>
                    <a:pt x="139" y="736"/>
                  </a:lnTo>
                  <a:lnTo>
                    <a:pt x="143" y="737"/>
                  </a:lnTo>
                  <a:lnTo>
                    <a:pt x="146" y="739"/>
                  </a:lnTo>
                  <a:lnTo>
                    <a:pt x="151" y="741"/>
                  </a:lnTo>
                  <a:lnTo>
                    <a:pt x="156" y="741"/>
                  </a:lnTo>
                  <a:lnTo>
                    <a:pt x="161" y="741"/>
                  </a:lnTo>
                  <a:lnTo>
                    <a:pt x="165" y="744"/>
                  </a:lnTo>
                  <a:lnTo>
                    <a:pt x="166" y="748"/>
                  </a:lnTo>
                  <a:lnTo>
                    <a:pt x="168" y="751"/>
                  </a:lnTo>
                  <a:lnTo>
                    <a:pt x="170" y="754"/>
                  </a:lnTo>
                  <a:lnTo>
                    <a:pt x="172" y="758"/>
                  </a:lnTo>
                  <a:lnTo>
                    <a:pt x="173" y="758"/>
                  </a:lnTo>
                  <a:lnTo>
                    <a:pt x="175" y="756"/>
                  </a:lnTo>
                  <a:lnTo>
                    <a:pt x="177" y="751"/>
                  </a:lnTo>
                  <a:lnTo>
                    <a:pt x="178" y="746"/>
                  </a:lnTo>
                  <a:lnTo>
                    <a:pt x="180" y="742"/>
                  </a:lnTo>
                  <a:lnTo>
                    <a:pt x="182" y="741"/>
                  </a:lnTo>
                  <a:lnTo>
                    <a:pt x="185" y="739"/>
                  </a:lnTo>
                  <a:lnTo>
                    <a:pt x="187" y="737"/>
                  </a:lnTo>
                  <a:lnTo>
                    <a:pt x="190" y="736"/>
                  </a:lnTo>
                  <a:lnTo>
                    <a:pt x="194" y="736"/>
                  </a:lnTo>
                  <a:lnTo>
                    <a:pt x="194" y="734"/>
                  </a:lnTo>
                  <a:lnTo>
                    <a:pt x="192" y="732"/>
                  </a:lnTo>
                  <a:lnTo>
                    <a:pt x="192" y="731"/>
                  </a:lnTo>
                  <a:lnTo>
                    <a:pt x="192" y="729"/>
                  </a:lnTo>
                  <a:lnTo>
                    <a:pt x="192" y="727"/>
                  </a:lnTo>
                  <a:lnTo>
                    <a:pt x="158" y="71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06" name="Freeform 4792"/>
            <p:cNvSpPr>
              <a:spLocks/>
            </p:cNvSpPr>
            <p:nvPr/>
          </p:nvSpPr>
          <p:spPr bwMode="auto">
            <a:xfrm>
              <a:off x="3435350" y="7581900"/>
              <a:ext cx="307975" cy="1203325"/>
            </a:xfrm>
            <a:custGeom>
              <a:avLst/>
              <a:gdLst>
                <a:gd name="T0" fmla="*/ 2147483647 w 194"/>
                <a:gd name="T1" fmla="*/ 2147483647 h 758"/>
                <a:gd name="T2" fmla="*/ 2147483647 w 194"/>
                <a:gd name="T3" fmla="*/ 2147483647 h 758"/>
                <a:gd name="T4" fmla="*/ 2147483647 w 194"/>
                <a:gd name="T5" fmla="*/ 2147483647 h 758"/>
                <a:gd name="T6" fmla="*/ 2147483647 w 194"/>
                <a:gd name="T7" fmla="*/ 2147483647 h 758"/>
                <a:gd name="T8" fmla="*/ 2147483647 w 194"/>
                <a:gd name="T9" fmla="*/ 2147483647 h 758"/>
                <a:gd name="T10" fmla="*/ 2147483647 w 194"/>
                <a:gd name="T11" fmla="*/ 2147483647 h 758"/>
                <a:gd name="T12" fmla="*/ 2147483647 w 194"/>
                <a:gd name="T13" fmla="*/ 2147483647 h 758"/>
                <a:gd name="T14" fmla="*/ 2147483647 w 194"/>
                <a:gd name="T15" fmla="*/ 2147483647 h 758"/>
                <a:gd name="T16" fmla="*/ 2147483647 w 194"/>
                <a:gd name="T17" fmla="*/ 2147483647 h 758"/>
                <a:gd name="T18" fmla="*/ 2147483647 w 194"/>
                <a:gd name="T19" fmla="*/ 2147483647 h 758"/>
                <a:gd name="T20" fmla="*/ 2147483647 w 194"/>
                <a:gd name="T21" fmla="*/ 2147483647 h 758"/>
                <a:gd name="T22" fmla="*/ 2147483647 w 194"/>
                <a:gd name="T23" fmla="*/ 2147483647 h 758"/>
                <a:gd name="T24" fmla="*/ 2147483647 w 194"/>
                <a:gd name="T25" fmla="*/ 2147483647 h 758"/>
                <a:gd name="T26" fmla="*/ 2147483647 w 194"/>
                <a:gd name="T27" fmla="*/ 2147483647 h 758"/>
                <a:gd name="T28" fmla="*/ 2147483647 w 194"/>
                <a:gd name="T29" fmla="*/ 2147483647 h 758"/>
                <a:gd name="T30" fmla="*/ 2147483647 w 194"/>
                <a:gd name="T31" fmla="*/ 2147483647 h 758"/>
                <a:gd name="T32" fmla="*/ 2147483647 w 194"/>
                <a:gd name="T33" fmla="*/ 2147483647 h 758"/>
                <a:gd name="T34" fmla="*/ 2147483647 w 194"/>
                <a:gd name="T35" fmla="*/ 2147483647 h 758"/>
                <a:gd name="T36" fmla="*/ 2147483647 w 194"/>
                <a:gd name="T37" fmla="*/ 2147483647 h 758"/>
                <a:gd name="T38" fmla="*/ 2147483647 w 194"/>
                <a:gd name="T39" fmla="*/ 2147483647 h 758"/>
                <a:gd name="T40" fmla="*/ 2147483647 w 194"/>
                <a:gd name="T41" fmla="*/ 2147483647 h 758"/>
                <a:gd name="T42" fmla="*/ 2147483647 w 194"/>
                <a:gd name="T43" fmla="*/ 2147483647 h 758"/>
                <a:gd name="T44" fmla="*/ 2147483647 w 194"/>
                <a:gd name="T45" fmla="*/ 0 h 758"/>
                <a:gd name="T46" fmla="*/ 2147483647 w 194"/>
                <a:gd name="T47" fmla="*/ 2147483647 h 758"/>
                <a:gd name="T48" fmla="*/ 2147483647 w 194"/>
                <a:gd name="T49" fmla="*/ 2147483647 h 758"/>
                <a:gd name="T50" fmla="*/ 2147483647 w 194"/>
                <a:gd name="T51" fmla="*/ 2147483647 h 758"/>
                <a:gd name="T52" fmla="*/ 2147483647 w 194"/>
                <a:gd name="T53" fmla="*/ 2147483647 h 758"/>
                <a:gd name="T54" fmla="*/ 2147483647 w 194"/>
                <a:gd name="T55" fmla="*/ 2147483647 h 758"/>
                <a:gd name="T56" fmla="*/ 2147483647 w 194"/>
                <a:gd name="T57" fmla="*/ 2147483647 h 758"/>
                <a:gd name="T58" fmla="*/ 2147483647 w 194"/>
                <a:gd name="T59" fmla="*/ 2147483647 h 758"/>
                <a:gd name="T60" fmla="*/ 2147483647 w 194"/>
                <a:gd name="T61" fmla="*/ 2147483647 h 758"/>
                <a:gd name="T62" fmla="*/ 2147483647 w 194"/>
                <a:gd name="T63" fmla="*/ 2147483647 h 758"/>
                <a:gd name="T64" fmla="*/ 2147483647 w 194"/>
                <a:gd name="T65" fmla="*/ 2147483647 h 758"/>
                <a:gd name="T66" fmla="*/ 2147483647 w 194"/>
                <a:gd name="T67" fmla="*/ 2147483647 h 758"/>
                <a:gd name="T68" fmla="*/ 2147483647 w 194"/>
                <a:gd name="T69" fmla="*/ 2147483647 h 758"/>
                <a:gd name="T70" fmla="*/ 2147483647 w 194"/>
                <a:gd name="T71" fmla="*/ 2147483647 h 758"/>
                <a:gd name="T72" fmla="*/ 2147483647 w 194"/>
                <a:gd name="T73" fmla="*/ 2147483647 h 758"/>
                <a:gd name="T74" fmla="*/ 2147483647 w 194"/>
                <a:gd name="T75" fmla="*/ 2147483647 h 758"/>
                <a:gd name="T76" fmla="*/ 2147483647 w 194"/>
                <a:gd name="T77" fmla="*/ 2147483647 h 758"/>
                <a:gd name="T78" fmla="*/ 2147483647 w 194"/>
                <a:gd name="T79" fmla="*/ 2147483647 h 758"/>
                <a:gd name="T80" fmla="*/ 2147483647 w 194"/>
                <a:gd name="T81" fmla="*/ 2147483647 h 758"/>
                <a:gd name="T82" fmla="*/ 2147483647 w 194"/>
                <a:gd name="T83" fmla="*/ 2147483647 h 758"/>
                <a:gd name="T84" fmla="*/ 2147483647 w 194"/>
                <a:gd name="T85" fmla="*/ 2147483647 h 758"/>
                <a:gd name="T86" fmla="*/ 2147483647 w 194"/>
                <a:gd name="T87" fmla="*/ 2147483647 h 758"/>
                <a:gd name="T88" fmla="*/ 2147483647 w 194"/>
                <a:gd name="T89" fmla="*/ 2147483647 h 758"/>
                <a:gd name="T90" fmla="*/ 2147483647 w 194"/>
                <a:gd name="T91" fmla="*/ 2147483647 h 758"/>
                <a:gd name="T92" fmla="*/ 2147483647 w 194"/>
                <a:gd name="T93" fmla="*/ 2147483647 h 758"/>
                <a:gd name="T94" fmla="*/ 2147483647 w 194"/>
                <a:gd name="T95" fmla="*/ 2147483647 h 758"/>
                <a:gd name="T96" fmla="*/ 2147483647 w 194"/>
                <a:gd name="T97" fmla="*/ 2147483647 h 758"/>
                <a:gd name="T98" fmla="*/ 2147483647 w 194"/>
                <a:gd name="T99" fmla="*/ 2147483647 h 758"/>
                <a:gd name="T100" fmla="*/ 2147483647 w 194"/>
                <a:gd name="T101" fmla="*/ 2147483647 h 758"/>
                <a:gd name="T102" fmla="*/ 2147483647 w 194"/>
                <a:gd name="T103" fmla="*/ 2147483647 h 758"/>
                <a:gd name="T104" fmla="*/ 2147483647 w 194"/>
                <a:gd name="T105" fmla="*/ 2147483647 h 758"/>
                <a:gd name="T106" fmla="*/ 2147483647 w 194"/>
                <a:gd name="T107" fmla="*/ 2147483647 h 758"/>
                <a:gd name="T108" fmla="*/ 2147483647 w 194"/>
                <a:gd name="T109" fmla="*/ 2147483647 h 758"/>
                <a:gd name="T110" fmla="*/ 2147483647 w 194"/>
                <a:gd name="T111" fmla="*/ 2147483647 h 758"/>
                <a:gd name="T112" fmla="*/ 2147483647 w 194"/>
                <a:gd name="T113" fmla="*/ 2147483647 h 7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4"/>
                <a:gd name="T172" fmla="*/ 0 h 758"/>
                <a:gd name="T173" fmla="*/ 194 w 194"/>
                <a:gd name="T174" fmla="*/ 758 h 75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4" h="758">
                  <a:moveTo>
                    <a:pt x="158" y="717"/>
                  </a:moveTo>
                  <a:lnTo>
                    <a:pt x="153" y="715"/>
                  </a:lnTo>
                  <a:lnTo>
                    <a:pt x="144" y="714"/>
                  </a:lnTo>
                  <a:lnTo>
                    <a:pt x="136" y="709"/>
                  </a:lnTo>
                  <a:lnTo>
                    <a:pt x="127" y="702"/>
                  </a:lnTo>
                  <a:lnTo>
                    <a:pt x="119" y="695"/>
                  </a:lnTo>
                  <a:lnTo>
                    <a:pt x="112" y="688"/>
                  </a:lnTo>
                  <a:lnTo>
                    <a:pt x="109" y="682"/>
                  </a:lnTo>
                  <a:lnTo>
                    <a:pt x="107" y="677"/>
                  </a:lnTo>
                  <a:lnTo>
                    <a:pt x="107" y="673"/>
                  </a:lnTo>
                  <a:lnTo>
                    <a:pt x="107" y="670"/>
                  </a:lnTo>
                  <a:lnTo>
                    <a:pt x="109" y="666"/>
                  </a:lnTo>
                  <a:lnTo>
                    <a:pt x="111" y="665"/>
                  </a:lnTo>
                  <a:lnTo>
                    <a:pt x="111" y="663"/>
                  </a:lnTo>
                  <a:lnTo>
                    <a:pt x="112" y="660"/>
                  </a:lnTo>
                  <a:lnTo>
                    <a:pt x="112" y="658"/>
                  </a:lnTo>
                  <a:lnTo>
                    <a:pt x="112" y="656"/>
                  </a:lnTo>
                  <a:lnTo>
                    <a:pt x="112" y="655"/>
                  </a:lnTo>
                  <a:lnTo>
                    <a:pt x="112" y="653"/>
                  </a:lnTo>
                  <a:lnTo>
                    <a:pt x="112" y="651"/>
                  </a:lnTo>
                  <a:lnTo>
                    <a:pt x="112" y="648"/>
                  </a:lnTo>
                  <a:lnTo>
                    <a:pt x="112" y="646"/>
                  </a:lnTo>
                  <a:lnTo>
                    <a:pt x="112" y="643"/>
                  </a:lnTo>
                  <a:lnTo>
                    <a:pt x="112" y="639"/>
                  </a:lnTo>
                  <a:lnTo>
                    <a:pt x="114" y="638"/>
                  </a:lnTo>
                  <a:lnTo>
                    <a:pt x="114" y="636"/>
                  </a:lnTo>
                  <a:lnTo>
                    <a:pt x="114" y="634"/>
                  </a:lnTo>
                  <a:lnTo>
                    <a:pt x="116" y="633"/>
                  </a:lnTo>
                  <a:lnTo>
                    <a:pt x="116" y="629"/>
                  </a:lnTo>
                  <a:lnTo>
                    <a:pt x="117" y="627"/>
                  </a:lnTo>
                  <a:lnTo>
                    <a:pt x="117" y="626"/>
                  </a:lnTo>
                  <a:lnTo>
                    <a:pt x="117" y="622"/>
                  </a:lnTo>
                  <a:lnTo>
                    <a:pt x="117" y="617"/>
                  </a:lnTo>
                  <a:lnTo>
                    <a:pt x="116" y="614"/>
                  </a:lnTo>
                  <a:lnTo>
                    <a:pt x="114" y="611"/>
                  </a:lnTo>
                  <a:lnTo>
                    <a:pt x="112" y="606"/>
                  </a:lnTo>
                  <a:lnTo>
                    <a:pt x="111" y="602"/>
                  </a:lnTo>
                  <a:lnTo>
                    <a:pt x="109" y="599"/>
                  </a:lnTo>
                  <a:lnTo>
                    <a:pt x="107" y="594"/>
                  </a:lnTo>
                  <a:lnTo>
                    <a:pt x="107" y="589"/>
                  </a:lnTo>
                  <a:lnTo>
                    <a:pt x="105" y="573"/>
                  </a:lnTo>
                  <a:lnTo>
                    <a:pt x="100" y="560"/>
                  </a:lnTo>
                  <a:lnTo>
                    <a:pt x="94" y="548"/>
                  </a:lnTo>
                  <a:lnTo>
                    <a:pt x="87" y="536"/>
                  </a:lnTo>
                  <a:lnTo>
                    <a:pt x="80" y="524"/>
                  </a:lnTo>
                  <a:lnTo>
                    <a:pt x="73" y="513"/>
                  </a:lnTo>
                  <a:lnTo>
                    <a:pt x="68" y="497"/>
                  </a:lnTo>
                  <a:lnTo>
                    <a:pt x="66" y="479"/>
                  </a:lnTo>
                  <a:lnTo>
                    <a:pt x="66" y="475"/>
                  </a:lnTo>
                  <a:lnTo>
                    <a:pt x="68" y="470"/>
                  </a:lnTo>
                  <a:lnTo>
                    <a:pt x="68" y="467"/>
                  </a:lnTo>
                  <a:lnTo>
                    <a:pt x="70" y="464"/>
                  </a:lnTo>
                  <a:lnTo>
                    <a:pt x="70" y="458"/>
                  </a:lnTo>
                  <a:lnTo>
                    <a:pt x="72" y="455"/>
                  </a:lnTo>
                  <a:lnTo>
                    <a:pt x="72" y="452"/>
                  </a:lnTo>
                  <a:lnTo>
                    <a:pt x="72" y="447"/>
                  </a:lnTo>
                  <a:lnTo>
                    <a:pt x="72" y="442"/>
                  </a:lnTo>
                  <a:lnTo>
                    <a:pt x="70" y="436"/>
                  </a:lnTo>
                  <a:lnTo>
                    <a:pt x="68" y="433"/>
                  </a:lnTo>
                  <a:lnTo>
                    <a:pt x="65" y="428"/>
                  </a:lnTo>
                  <a:lnTo>
                    <a:pt x="63" y="425"/>
                  </a:lnTo>
                  <a:lnTo>
                    <a:pt x="61" y="420"/>
                  </a:lnTo>
                  <a:lnTo>
                    <a:pt x="60" y="414"/>
                  </a:lnTo>
                  <a:lnTo>
                    <a:pt x="60" y="408"/>
                  </a:lnTo>
                  <a:lnTo>
                    <a:pt x="60" y="406"/>
                  </a:lnTo>
                  <a:lnTo>
                    <a:pt x="60" y="404"/>
                  </a:lnTo>
                  <a:lnTo>
                    <a:pt x="61" y="401"/>
                  </a:lnTo>
                  <a:lnTo>
                    <a:pt x="63" y="399"/>
                  </a:lnTo>
                  <a:lnTo>
                    <a:pt x="65" y="398"/>
                  </a:lnTo>
                  <a:lnTo>
                    <a:pt x="66" y="396"/>
                  </a:lnTo>
                  <a:lnTo>
                    <a:pt x="68" y="393"/>
                  </a:lnTo>
                  <a:lnTo>
                    <a:pt x="68" y="391"/>
                  </a:lnTo>
                  <a:lnTo>
                    <a:pt x="68" y="389"/>
                  </a:lnTo>
                  <a:lnTo>
                    <a:pt x="66" y="386"/>
                  </a:lnTo>
                  <a:lnTo>
                    <a:pt x="66" y="384"/>
                  </a:lnTo>
                  <a:lnTo>
                    <a:pt x="65" y="382"/>
                  </a:lnTo>
                  <a:lnTo>
                    <a:pt x="63" y="381"/>
                  </a:lnTo>
                  <a:lnTo>
                    <a:pt x="63" y="379"/>
                  </a:lnTo>
                  <a:lnTo>
                    <a:pt x="61" y="377"/>
                  </a:lnTo>
                  <a:lnTo>
                    <a:pt x="61" y="376"/>
                  </a:lnTo>
                  <a:lnTo>
                    <a:pt x="61" y="374"/>
                  </a:lnTo>
                  <a:lnTo>
                    <a:pt x="63" y="372"/>
                  </a:lnTo>
                  <a:lnTo>
                    <a:pt x="63" y="371"/>
                  </a:lnTo>
                  <a:lnTo>
                    <a:pt x="65" y="367"/>
                  </a:lnTo>
                  <a:lnTo>
                    <a:pt x="66" y="365"/>
                  </a:lnTo>
                  <a:lnTo>
                    <a:pt x="66" y="362"/>
                  </a:lnTo>
                  <a:lnTo>
                    <a:pt x="68" y="359"/>
                  </a:lnTo>
                  <a:lnTo>
                    <a:pt x="68" y="357"/>
                  </a:lnTo>
                  <a:lnTo>
                    <a:pt x="66" y="357"/>
                  </a:lnTo>
                  <a:lnTo>
                    <a:pt x="65" y="357"/>
                  </a:lnTo>
                  <a:lnTo>
                    <a:pt x="63" y="357"/>
                  </a:lnTo>
                  <a:lnTo>
                    <a:pt x="63" y="355"/>
                  </a:lnTo>
                  <a:lnTo>
                    <a:pt x="65" y="355"/>
                  </a:lnTo>
                  <a:lnTo>
                    <a:pt x="65" y="354"/>
                  </a:lnTo>
                  <a:lnTo>
                    <a:pt x="66" y="352"/>
                  </a:lnTo>
                  <a:lnTo>
                    <a:pt x="66" y="350"/>
                  </a:lnTo>
                  <a:lnTo>
                    <a:pt x="68" y="349"/>
                  </a:lnTo>
                  <a:lnTo>
                    <a:pt x="68" y="347"/>
                  </a:lnTo>
                  <a:lnTo>
                    <a:pt x="68" y="343"/>
                  </a:lnTo>
                  <a:lnTo>
                    <a:pt x="66" y="337"/>
                  </a:lnTo>
                  <a:lnTo>
                    <a:pt x="65" y="332"/>
                  </a:lnTo>
                  <a:lnTo>
                    <a:pt x="60" y="325"/>
                  </a:lnTo>
                  <a:lnTo>
                    <a:pt x="55" y="320"/>
                  </a:lnTo>
                  <a:lnTo>
                    <a:pt x="51" y="313"/>
                  </a:lnTo>
                  <a:lnTo>
                    <a:pt x="46" y="306"/>
                  </a:lnTo>
                  <a:lnTo>
                    <a:pt x="43" y="298"/>
                  </a:lnTo>
                  <a:lnTo>
                    <a:pt x="43" y="289"/>
                  </a:lnTo>
                  <a:lnTo>
                    <a:pt x="43" y="283"/>
                  </a:lnTo>
                  <a:lnTo>
                    <a:pt x="43" y="278"/>
                  </a:lnTo>
                  <a:lnTo>
                    <a:pt x="43" y="272"/>
                  </a:lnTo>
                  <a:lnTo>
                    <a:pt x="43" y="267"/>
                  </a:lnTo>
                  <a:lnTo>
                    <a:pt x="43" y="262"/>
                  </a:lnTo>
                  <a:lnTo>
                    <a:pt x="43" y="257"/>
                  </a:lnTo>
                  <a:lnTo>
                    <a:pt x="43" y="251"/>
                  </a:lnTo>
                  <a:lnTo>
                    <a:pt x="43" y="244"/>
                  </a:lnTo>
                  <a:lnTo>
                    <a:pt x="43" y="237"/>
                  </a:lnTo>
                  <a:lnTo>
                    <a:pt x="46" y="229"/>
                  </a:lnTo>
                  <a:lnTo>
                    <a:pt x="49" y="223"/>
                  </a:lnTo>
                  <a:lnTo>
                    <a:pt x="53" y="217"/>
                  </a:lnTo>
                  <a:lnTo>
                    <a:pt x="56" y="210"/>
                  </a:lnTo>
                  <a:lnTo>
                    <a:pt x="60" y="205"/>
                  </a:lnTo>
                  <a:lnTo>
                    <a:pt x="61" y="196"/>
                  </a:lnTo>
                  <a:lnTo>
                    <a:pt x="63" y="190"/>
                  </a:lnTo>
                  <a:lnTo>
                    <a:pt x="61" y="185"/>
                  </a:lnTo>
                  <a:lnTo>
                    <a:pt x="61" y="180"/>
                  </a:lnTo>
                  <a:lnTo>
                    <a:pt x="60" y="176"/>
                  </a:lnTo>
                  <a:lnTo>
                    <a:pt x="56" y="173"/>
                  </a:lnTo>
                  <a:lnTo>
                    <a:pt x="55" y="169"/>
                  </a:lnTo>
                  <a:lnTo>
                    <a:pt x="53" y="164"/>
                  </a:lnTo>
                  <a:lnTo>
                    <a:pt x="51" y="161"/>
                  </a:lnTo>
                  <a:lnTo>
                    <a:pt x="51" y="156"/>
                  </a:lnTo>
                  <a:lnTo>
                    <a:pt x="51" y="151"/>
                  </a:lnTo>
                  <a:lnTo>
                    <a:pt x="55" y="146"/>
                  </a:lnTo>
                  <a:lnTo>
                    <a:pt x="58" y="142"/>
                  </a:lnTo>
                  <a:lnTo>
                    <a:pt x="63" y="137"/>
                  </a:lnTo>
                  <a:lnTo>
                    <a:pt x="68" y="134"/>
                  </a:lnTo>
                  <a:lnTo>
                    <a:pt x="72" y="127"/>
                  </a:lnTo>
                  <a:lnTo>
                    <a:pt x="75" y="120"/>
                  </a:lnTo>
                  <a:lnTo>
                    <a:pt x="75" y="112"/>
                  </a:lnTo>
                  <a:lnTo>
                    <a:pt x="68" y="109"/>
                  </a:lnTo>
                  <a:lnTo>
                    <a:pt x="61" y="103"/>
                  </a:lnTo>
                  <a:lnTo>
                    <a:pt x="56" y="95"/>
                  </a:lnTo>
                  <a:lnTo>
                    <a:pt x="51" y="87"/>
                  </a:lnTo>
                  <a:lnTo>
                    <a:pt x="48" y="76"/>
                  </a:lnTo>
                  <a:lnTo>
                    <a:pt x="44" y="68"/>
                  </a:lnTo>
                  <a:lnTo>
                    <a:pt x="43" y="59"/>
                  </a:lnTo>
                  <a:lnTo>
                    <a:pt x="43" y="54"/>
                  </a:lnTo>
                  <a:lnTo>
                    <a:pt x="41" y="46"/>
                  </a:lnTo>
                  <a:lnTo>
                    <a:pt x="41" y="39"/>
                  </a:lnTo>
                  <a:lnTo>
                    <a:pt x="39" y="32"/>
                  </a:lnTo>
                  <a:lnTo>
                    <a:pt x="36" y="26"/>
                  </a:lnTo>
                  <a:lnTo>
                    <a:pt x="33" y="19"/>
                  </a:lnTo>
                  <a:lnTo>
                    <a:pt x="29" y="12"/>
                  </a:lnTo>
                  <a:lnTo>
                    <a:pt x="24" y="7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9" y="17"/>
                  </a:lnTo>
                  <a:lnTo>
                    <a:pt x="0" y="16"/>
                  </a:lnTo>
                  <a:lnTo>
                    <a:pt x="0" y="27"/>
                  </a:lnTo>
                  <a:lnTo>
                    <a:pt x="2" y="39"/>
                  </a:lnTo>
                  <a:lnTo>
                    <a:pt x="4" y="49"/>
                  </a:lnTo>
                  <a:lnTo>
                    <a:pt x="7" y="59"/>
                  </a:lnTo>
                  <a:lnTo>
                    <a:pt x="9" y="70"/>
                  </a:lnTo>
                  <a:lnTo>
                    <a:pt x="12" y="78"/>
                  </a:lnTo>
                  <a:lnTo>
                    <a:pt x="14" y="88"/>
                  </a:lnTo>
                  <a:lnTo>
                    <a:pt x="14" y="98"/>
                  </a:lnTo>
                  <a:lnTo>
                    <a:pt x="14" y="102"/>
                  </a:lnTo>
                  <a:lnTo>
                    <a:pt x="12" y="105"/>
                  </a:lnTo>
                  <a:lnTo>
                    <a:pt x="12" y="109"/>
                  </a:lnTo>
                  <a:lnTo>
                    <a:pt x="10" y="110"/>
                  </a:lnTo>
                  <a:lnTo>
                    <a:pt x="10" y="114"/>
                  </a:lnTo>
                  <a:lnTo>
                    <a:pt x="9" y="115"/>
                  </a:lnTo>
                  <a:lnTo>
                    <a:pt x="9" y="119"/>
                  </a:lnTo>
                  <a:lnTo>
                    <a:pt x="9" y="122"/>
                  </a:lnTo>
                  <a:lnTo>
                    <a:pt x="9" y="130"/>
                  </a:lnTo>
                  <a:lnTo>
                    <a:pt x="9" y="137"/>
                  </a:lnTo>
                  <a:lnTo>
                    <a:pt x="10" y="146"/>
                  </a:lnTo>
                  <a:lnTo>
                    <a:pt x="12" y="152"/>
                  </a:lnTo>
                  <a:lnTo>
                    <a:pt x="14" y="159"/>
                  </a:lnTo>
                  <a:lnTo>
                    <a:pt x="16" y="166"/>
                  </a:lnTo>
                  <a:lnTo>
                    <a:pt x="16" y="174"/>
                  </a:lnTo>
                  <a:lnTo>
                    <a:pt x="16" y="183"/>
                  </a:lnTo>
                  <a:lnTo>
                    <a:pt x="16" y="188"/>
                  </a:lnTo>
                  <a:lnTo>
                    <a:pt x="16" y="193"/>
                  </a:lnTo>
                  <a:lnTo>
                    <a:pt x="16" y="196"/>
                  </a:lnTo>
                  <a:lnTo>
                    <a:pt x="16" y="200"/>
                  </a:lnTo>
                  <a:lnTo>
                    <a:pt x="16" y="203"/>
                  </a:lnTo>
                  <a:lnTo>
                    <a:pt x="16" y="207"/>
                  </a:lnTo>
                  <a:lnTo>
                    <a:pt x="16" y="210"/>
                  </a:lnTo>
                  <a:lnTo>
                    <a:pt x="16" y="215"/>
                  </a:lnTo>
                  <a:lnTo>
                    <a:pt x="16" y="217"/>
                  </a:lnTo>
                  <a:lnTo>
                    <a:pt x="14" y="218"/>
                  </a:lnTo>
                  <a:lnTo>
                    <a:pt x="14" y="220"/>
                  </a:lnTo>
                  <a:lnTo>
                    <a:pt x="14" y="222"/>
                  </a:lnTo>
                  <a:lnTo>
                    <a:pt x="14" y="225"/>
                  </a:lnTo>
                  <a:lnTo>
                    <a:pt x="14" y="227"/>
                  </a:lnTo>
                  <a:lnTo>
                    <a:pt x="14" y="229"/>
                  </a:lnTo>
                  <a:lnTo>
                    <a:pt x="16" y="230"/>
                  </a:lnTo>
                  <a:lnTo>
                    <a:pt x="14" y="230"/>
                  </a:lnTo>
                  <a:lnTo>
                    <a:pt x="12" y="232"/>
                  </a:lnTo>
                  <a:lnTo>
                    <a:pt x="12" y="234"/>
                  </a:lnTo>
                  <a:lnTo>
                    <a:pt x="10" y="235"/>
                  </a:lnTo>
                  <a:lnTo>
                    <a:pt x="10" y="239"/>
                  </a:lnTo>
                  <a:lnTo>
                    <a:pt x="10" y="240"/>
                  </a:lnTo>
                  <a:lnTo>
                    <a:pt x="9" y="242"/>
                  </a:lnTo>
                  <a:lnTo>
                    <a:pt x="9" y="244"/>
                  </a:lnTo>
                  <a:lnTo>
                    <a:pt x="10" y="247"/>
                  </a:lnTo>
                  <a:lnTo>
                    <a:pt x="10" y="251"/>
                  </a:lnTo>
                  <a:lnTo>
                    <a:pt x="12" y="254"/>
                  </a:lnTo>
                  <a:lnTo>
                    <a:pt x="12" y="256"/>
                  </a:lnTo>
                  <a:lnTo>
                    <a:pt x="14" y="257"/>
                  </a:lnTo>
                  <a:lnTo>
                    <a:pt x="16" y="259"/>
                  </a:lnTo>
                  <a:lnTo>
                    <a:pt x="16" y="261"/>
                  </a:lnTo>
                  <a:lnTo>
                    <a:pt x="16" y="262"/>
                  </a:lnTo>
                  <a:lnTo>
                    <a:pt x="16" y="266"/>
                  </a:lnTo>
                  <a:lnTo>
                    <a:pt x="16" y="269"/>
                  </a:lnTo>
                  <a:lnTo>
                    <a:pt x="16" y="271"/>
                  </a:lnTo>
                  <a:lnTo>
                    <a:pt x="16" y="274"/>
                  </a:lnTo>
                  <a:lnTo>
                    <a:pt x="16" y="278"/>
                  </a:lnTo>
                  <a:lnTo>
                    <a:pt x="16" y="279"/>
                  </a:lnTo>
                  <a:lnTo>
                    <a:pt x="16" y="281"/>
                  </a:lnTo>
                  <a:lnTo>
                    <a:pt x="16" y="284"/>
                  </a:lnTo>
                  <a:lnTo>
                    <a:pt x="17" y="288"/>
                  </a:lnTo>
                  <a:lnTo>
                    <a:pt x="17" y="293"/>
                  </a:lnTo>
                  <a:lnTo>
                    <a:pt x="17" y="296"/>
                  </a:lnTo>
                  <a:lnTo>
                    <a:pt x="19" y="301"/>
                  </a:lnTo>
                  <a:lnTo>
                    <a:pt x="19" y="305"/>
                  </a:lnTo>
                  <a:lnTo>
                    <a:pt x="21" y="308"/>
                  </a:lnTo>
                  <a:lnTo>
                    <a:pt x="22" y="310"/>
                  </a:lnTo>
                  <a:lnTo>
                    <a:pt x="24" y="313"/>
                  </a:lnTo>
                  <a:lnTo>
                    <a:pt x="26" y="316"/>
                  </a:lnTo>
                  <a:lnTo>
                    <a:pt x="26" y="320"/>
                  </a:lnTo>
                  <a:lnTo>
                    <a:pt x="26" y="322"/>
                  </a:lnTo>
                  <a:lnTo>
                    <a:pt x="26" y="325"/>
                  </a:lnTo>
                  <a:lnTo>
                    <a:pt x="26" y="328"/>
                  </a:lnTo>
                  <a:lnTo>
                    <a:pt x="26" y="332"/>
                  </a:lnTo>
                  <a:lnTo>
                    <a:pt x="26" y="335"/>
                  </a:lnTo>
                  <a:lnTo>
                    <a:pt x="26" y="343"/>
                  </a:lnTo>
                  <a:lnTo>
                    <a:pt x="24" y="352"/>
                  </a:lnTo>
                  <a:lnTo>
                    <a:pt x="24" y="359"/>
                  </a:lnTo>
                  <a:lnTo>
                    <a:pt x="22" y="367"/>
                  </a:lnTo>
                  <a:lnTo>
                    <a:pt x="22" y="374"/>
                  </a:lnTo>
                  <a:lnTo>
                    <a:pt x="21" y="382"/>
                  </a:lnTo>
                  <a:lnTo>
                    <a:pt x="21" y="389"/>
                  </a:lnTo>
                  <a:lnTo>
                    <a:pt x="21" y="399"/>
                  </a:lnTo>
                  <a:lnTo>
                    <a:pt x="21" y="403"/>
                  </a:lnTo>
                  <a:lnTo>
                    <a:pt x="19" y="406"/>
                  </a:lnTo>
                  <a:lnTo>
                    <a:pt x="17" y="408"/>
                  </a:lnTo>
                  <a:lnTo>
                    <a:pt x="16" y="409"/>
                  </a:lnTo>
                  <a:lnTo>
                    <a:pt x="14" y="411"/>
                  </a:lnTo>
                  <a:lnTo>
                    <a:pt x="14" y="414"/>
                  </a:lnTo>
                  <a:lnTo>
                    <a:pt x="12" y="416"/>
                  </a:lnTo>
                  <a:lnTo>
                    <a:pt x="12" y="420"/>
                  </a:lnTo>
                  <a:lnTo>
                    <a:pt x="12" y="426"/>
                  </a:lnTo>
                  <a:lnTo>
                    <a:pt x="16" y="433"/>
                  </a:lnTo>
                  <a:lnTo>
                    <a:pt x="19" y="440"/>
                  </a:lnTo>
                  <a:lnTo>
                    <a:pt x="22" y="448"/>
                  </a:lnTo>
                  <a:lnTo>
                    <a:pt x="26" y="455"/>
                  </a:lnTo>
                  <a:lnTo>
                    <a:pt x="29" y="460"/>
                  </a:lnTo>
                  <a:lnTo>
                    <a:pt x="33" y="467"/>
                  </a:lnTo>
                  <a:lnTo>
                    <a:pt x="33" y="470"/>
                  </a:lnTo>
                  <a:lnTo>
                    <a:pt x="33" y="474"/>
                  </a:lnTo>
                  <a:lnTo>
                    <a:pt x="33" y="475"/>
                  </a:lnTo>
                  <a:lnTo>
                    <a:pt x="31" y="479"/>
                  </a:lnTo>
                  <a:lnTo>
                    <a:pt x="31" y="480"/>
                  </a:lnTo>
                  <a:lnTo>
                    <a:pt x="29" y="484"/>
                  </a:lnTo>
                  <a:lnTo>
                    <a:pt x="29" y="485"/>
                  </a:lnTo>
                  <a:lnTo>
                    <a:pt x="29" y="489"/>
                  </a:lnTo>
                  <a:lnTo>
                    <a:pt x="29" y="492"/>
                  </a:lnTo>
                  <a:lnTo>
                    <a:pt x="29" y="499"/>
                  </a:lnTo>
                  <a:lnTo>
                    <a:pt x="31" y="504"/>
                  </a:lnTo>
                  <a:lnTo>
                    <a:pt x="34" y="509"/>
                  </a:lnTo>
                  <a:lnTo>
                    <a:pt x="38" y="511"/>
                  </a:lnTo>
                  <a:lnTo>
                    <a:pt x="41" y="513"/>
                  </a:lnTo>
                  <a:lnTo>
                    <a:pt x="46" y="514"/>
                  </a:lnTo>
                  <a:lnTo>
                    <a:pt x="53" y="516"/>
                  </a:lnTo>
                  <a:lnTo>
                    <a:pt x="60" y="516"/>
                  </a:lnTo>
                  <a:lnTo>
                    <a:pt x="60" y="521"/>
                  </a:lnTo>
                  <a:lnTo>
                    <a:pt x="61" y="528"/>
                  </a:lnTo>
                  <a:lnTo>
                    <a:pt x="63" y="533"/>
                  </a:lnTo>
                  <a:lnTo>
                    <a:pt x="63" y="538"/>
                  </a:lnTo>
                  <a:lnTo>
                    <a:pt x="63" y="543"/>
                  </a:lnTo>
                  <a:lnTo>
                    <a:pt x="65" y="548"/>
                  </a:lnTo>
                  <a:lnTo>
                    <a:pt x="65" y="551"/>
                  </a:lnTo>
                  <a:lnTo>
                    <a:pt x="65" y="556"/>
                  </a:lnTo>
                  <a:lnTo>
                    <a:pt x="65" y="560"/>
                  </a:lnTo>
                  <a:lnTo>
                    <a:pt x="66" y="562"/>
                  </a:lnTo>
                  <a:lnTo>
                    <a:pt x="66" y="565"/>
                  </a:lnTo>
                  <a:lnTo>
                    <a:pt x="68" y="570"/>
                  </a:lnTo>
                  <a:lnTo>
                    <a:pt x="70" y="573"/>
                  </a:lnTo>
                  <a:lnTo>
                    <a:pt x="70" y="577"/>
                  </a:lnTo>
                  <a:lnTo>
                    <a:pt x="72" y="580"/>
                  </a:lnTo>
                  <a:lnTo>
                    <a:pt x="72" y="582"/>
                  </a:lnTo>
                  <a:lnTo>
                    <a:pt x="72" y="585"/>
                  </a:lnTo>
                  <a:lnTo>
                    <a:pt x="72" y="589"/>
                  </a:lnTo>
                  <a:lnTo>
                    <a:pt x="72" y="592"/>
                  </a:lnTo>
                  <a:lnTo>
                    <a:pt x="73" y="594"/>
                  </a:lnTo>
                  <a:lnTo>
                    <a:pt x="73" y="597"/>
                  </a:lnTo>
                  <a:lnTo>
                    <a:pt x="75" y="599"/>
                  </a:lnTo>
                  <a:lnTo>
                    <a:pt x="75" y="602"/>
                  </a:lnTo>
                  <a:lnTo>
                    <a:pt x="75" y="606"/>
                  </a:lnTo>
                  <a:lnTo>
                    <a:pt x="72" y="607"/>
                  </a:lnTo>
                  <a:lnTo>
                    <a:pt x="66" y="607"/>
                  </a:lnTo>
                  <a:lnTo>
                    <a:pt x="61" y="609"/>
                  </a:lnTo>
                  <a:lnTo>
                    <a:pt x="56" y="609"/>
                  </a:lnTo>
                  <a:lnTo>
                    <a:pt x="53" y="611"/>
                  </a:lnTo>
                  <a:lnTo>
                    <a:pt x="49" y="614"/>
                  </a:lnTo>
                  <a:lnTo>
                    <a:pt x="46" y="617"/>
                  </a:lnTo>
                  <a:lnTo>
                    <a:pt x="44" y="621"/>
                  </a:lnTo>
                  <a:lnTo>
                    <a:pt x="48" y="621"/>
                  </a:lnTo>
                  <a:lnTo>
                    <a:pt x="53" y="621"/>
                  </a:lnTo>
                  <a:lnTo>
                    <a:pt x="58" y="622"/>
                  </a:lnTo>
                  <a:lnTo>
                    <a:pt x="63" y="622"/>
                  </a:lnTo>
                  <a:lnTo>
                    <a:pt x="68" y="624"/>
                  </a:lnTo>
                  <a:lnTo>
                    <a:pt x="72" y="624"/>
                  </a:lnTo>
                  <a:lnTo>
                    <a:pt x="75" y="626"/>
                  </a:lnTo>
                  <a:lnTo>
                    <a:pt x="75" y="627"/>
                  </a:lnTo>
                  <a:lnTo>
                    <a:pt x="77" y="631"/>
                  </a:lnTo>
                  <a:lnTo>
                    <a:pt x="78" y="634"/>
                  </a:lnTo>
                  <a:lnTo>
                    <a:pt x="80" y="638"/>
                  </a:lnTo>
                  <a:lnTo>
                    <a:pt x="80" y="639"/>
                  </a:lnTo>
                  <a:lnTo>
                    <a:pt x="82" y="641"/>
                  </a:lnTo>
                  <a:lnTo>
                    <a:pt x="83" y="643"/>
                  </a:lnTo>
                  <a:lnTo>
                    <a:pt x="85" y="643"/>
                  </a:lnTo>
                  <a:lnTo>
                    <a:pt x="88" y="643"/>
                  </a:lnTo>
                  <a:lnTo>
                    <a:pt x="88" y="653"/>
                  </a:lnTo>
                  <a:lnTo>
                    <a:pt x="90" y="661"/>
                  </a:lnTo>
                  <a:lnTo>
                    <a:pt x="92" y="671"/>
                  </a:lnTo>
                  <a:lnTo>
                    <a:pt x="95" y="680"/>
                  </a:lnTo>
                  <a:lnTo>
                    <a:pt x="100" y="688"/>
                  </a:lnTo>
                  <a:lnTo>
                    <a:pt x="105" y="695"/>
                  </a:lnTo>
                  <a:lnTo>
                    <a:pt x="111" y="700"/>
                  </a:lnTo>
                  <a:lnTo>
                    <a:pt x="116" y="702"/>
                  </a:lnTo>
                  <a:lnTo>
                    <a:pt x="116" y="709"/>
                  </a:lnTo>
                  <a:lnTo>
                    <a:pt x="119" y="714"/>
                  </a:lnTo>
                  <a:lnTo>
                    <a:pt x="122" y="717"/>
                  </a:lnTo>
                  <a:lnTo>
                    <a:pt x="127" y="719"/>
                  </a:lnTo>
                  <a:lnTo>
                    <a:pt x="131" y="720"/>
                  </a:lnTo>
                  <a:lnTo>
                    <a:pt x="136" y="722"/>
                  </a:lnTo>
                  <a:lnTo>
                    <a:pt x="139" y="724"/>
                  </a:lnTo>
                  <a:lnTo>
                    <a:pt x="141" y="727"/>
                  </a:lnTo>
                  <a:lnTo>
                    <a:pt x="139" y="727"/>
                  </a:lnTo>
                  <a:lnTo>
                    <a:pt x="138" y="729"/>
                  </a:lnTo>
                  <a:lnTo>
                    <a:pt x="136" y="729"/>
                  </a:lnTo>
                  <a:lnTo>
                    <a:pt x="134" y="729"/>
                  </a:lnTo>
                  <a:lnTo>
                    <a:pt x="136" y="731"/>
                  </a:lnTo>
                  <a:lnTo>
                    <a:pt x="138" y="734"/>
                  </a:lnTo>
                  <a:lnTo>
                    <a:pt x="139" y="736"/>
                  </a:lnTo>
                  <a:lnTo>
                    <a:pt x="143" y="737"/>
                  </a:lnTo>
                  <a:lnTo>
                    <a:pt x="146" y="739"/>
                  </a:lnTo>
                  <a:lnTo>
                    <a:pt x="151" y="741"/>
                  </a:lnTo>
                  <a:lnTo>
                    <a:pt x="156" y="741"/>
                  </a:lnTo>
                  <a:lnTo>
                    <a:pt x="161" y="741"/>
                  </a:lnTo>
                  <a:lnTo>
                    <a:pt x="165" y="744"/>
                  </a:lnTo>
                  <a:lnTo>
                    <a:pt x="166" y="748"/>
                  </a:lnTo>
                  <a:lnTo>
                    <a:pt x="168" y="751"/>
                  </a:lnTo>
                  <a:lnTo>
                    <a:pt x="170" y="754"/>
                  </a:lnTo>
                  <a:lnTo>
                    <a:pt x="172" y="758"/>
                  </a:lnTo>
                  <a:lnTo>
                    <a:pt x="173" y="758"/>
                  </a:lnTo>
                  <a:lnTo>
                    <a:pt x="175" y="756"/>
                  </a:lnTo>
                  <a:lnTo>
                    <a:pt x="177" y="751"/>
                  </a:lnTo>
                  <a:lnTo>
                    <a:pt x="178" y="746"/>
                  </a:lnTo>
                  <a:lnTo>
                    <a:pt x="180" y="742"/>
                  </a:lnTo>
                  <a:lnTo>
                    <a:pt x="182" y="741"/>
                  </a:lnTo>
                  <a:lnTo>
                    <a:pt x="185" y="739"/>
                  </a:lnTo>
                  <a:lnTo>
                    <a:pt x="187" y="737"/>
                  </a:lnTo>
                  <a:lnTo>
                    <a:pt x="190" y="736"/>
                  </a:lnTo>
                  <a:lnTo>
                    <a:pt x="194" y="736"/>
                  </a:lnTo>
                  <a:lnTo>
                    <a:pt x="194" y="734"/>
                  </a:lnTo>
                  <a:lnTo>
                    <a:pt x="192" y="732"/>
                  </a:lnTo>
                  <a:lnTo>
                    <a:pt x="192" y="731"/>
                  </a:lnTo>
                  <a:lnTo>
                    <a:pt x="192" y="729"/>
                  </a:lnTo>
                  <a:lnTo>
                    <a:pt x="192" y="727"/>
                  </a:lnTo>
                  <a:lnTo>
                    <a:pt x="158" y="717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07" name="Freeform 4793"/>
            <p:cNvSpPr>
              <a:spLocks/>
            </p:cNvSpPr>
            <p:nvPr/>
          </p:nvSpPr>
          <p:spPr bwMode="auto">
            <a:xfrm>
              <a:off x="3425825" y="7316788"/>
              <a:ext cx="392113" cy="438150"/>
            </a:xfrm>
            <a:custGeom>
              <a:avLst/>
              <a:gdLst>
                <a:gd name="T0" fmla="*/ 2147483647 w 247"/>
                <a:gd name="T1" fmla="*/ 2147483647 h 277"/>
                <a:gd name="T2" fmla="*/ 2147483647 w 247"/>
                <a:gd name="T3" fmla="*/ 2147483647 h 277"/>
                <a:gd name="T4" fmla="*/ 2147483647 w 247"/>
                <a:gd name="T5" fmla="*/ 2147483647 h 277"/>
                <a:gd name="T6" fmla="*/ 2147483647 w 247"/>
                <a:gd name="T7" fmla="*/ 2147483647 h 277"/>
                <a:gd name="T8" fmla="*/ 2147483647 w 247"/>
                <a:gd name="T9" fmla="*/ 2147483647 h 277"/>
                <a:gd name="T10" fmla="*/ 2147483647 w 247"/>
                <a:gd name="T11" fmla="*/ 2147483647 h 277"/>
                <a:gd name="T12" fmla="*/ 2147483647 w 247"/>
                <a:gd name="T13" fmla="*/ 2147483647 h 277"/>
                <a:gd name="T14" fmla="*/ 2147483647 w 247"/>
                <a:gd name="T15" fmla="*/ 2147483647 h 277"/>
                <a:gd name="T16" fmla="*/ 2147483647 w 247"/>
                <a:gd name="T17" fmla="*/ 2147483647 h 277"/>
                <a:gd name="T18" fmla="*/ 2147483647 w 247"/>
                <a:gd name="T19" fmla="*/ 2147483647 h 277"/>
                <a:gd name="T20" fmla="*/ 2147483647 w 247"/>
                <a:gd name="T21" fmla="*/ 2147483647 h 277"/>
                <a:gd name="T22" fmla="*/ 2147483647 w 247"/>
                <a:gd name="T23" fmla="*/ 2147483647 h 277"/>
                <a:gd name="T24" fmla="*/ 2147483647 w 247"/>
                <a:gd name="T25" fmla="*/ 2147483647 h 277"/>
                <a:gd name="T26" fmla="*/ 2147483647 w 247"/>
                <a:gd name="T27" fmla="*/ 2147483647 h 277"/>
                <a:gd name="T28" fmla="*/ 2147483647 w 247"/>
                <a:gd name="T29" fmla="*/ 2147483647 h 277"/>
                <a:gd name="T30" fmla="*/ 2147483647 w 247"/>
                <a:gd name="T31" fmla="*/ 2147483647 h 277"/>
                <a:gd name="T32" fmla="*/ 2147483647 w 247"/>
                <a:gd name="T33" fmla="*/ 2147483647 h 277"/>
                <a:gd name="T34" fmla="*/ 2147483647 w 247"/>
                <a:gd name="T35" fmla="*/ 2147483647 h 277"/>
                <a:gd name="T36" fmla="*/ 2147483647 w 247"/>
                <a:gd name="T37" fmla="*/ 2147483647 h 277"/>
                <a:gd name="T38" fmla="*/ 2147483647 w 247"/>
                <a:gd name="T39" fmla="*/ 2147483647 h 277"/>
                <a:gd name="T40" fmla="*/ 2147483647 w 247"/>
                <a:gd name="T41" fmla="*/ 2147483647 h 277"/>
                <a:gd name="T42" fmla="*/ 2147483647 w 247"/>
                <a:gd name="T43" fmla="*/ 2147483647 h 277"/>
                <a:gd name="T44" fmla="*/ 2147483647 w 247"/>
                <a:gd name="T45" fmla="*/ 2147483647 h 277"/>
                <a:gd name="T46" fmla="*/ 2147483647 w 247"/>
                <a:gd name="T47" fmla="*/ 2147483647 h 277"/>
                <a:gd name="T48" fmla="*/ 2147483647 w 247"/>
                <a:gd name="T49" fmla="*/ 2147483647 h 277"/>
                <a:gd name="T50" fmla="*/ 2147483647 w 247"/>
                <a:gd name="T51" fmla="*/ 2147483647 h 277"/>
                <a:gd name="T52" fmla="*/ 2147483647 w 247"/>
                <a:gd name="T53" fmla="*/ 2147483647 h 277"/>
                <a:gd name="T54" fmla="*/ 2147483647 w 247"/>
                <a:gd name="T55" fmla="*/ 2147483647 h 277"/>
                <a:gd name="T56" fmla="*/ 2147483647 w 247"/>
                <a:gd name="T57" fmla="*/ 2147483647 h 277"/>
                <a:gd name="T58" fmla="*/ 2147483647 w 247"/>
                <a:gd name="T59" fmla="*/ 2147483647 h 277"/>
                <a:gd name="T60" fmla="*/ 2147483647 w 247"/>
                <a:gd name="T61" fmla="*/ 2147483647 h 277"/>
                <a:gd name="T62" fmla="*/ 2147483647 w 247"/>
                <a:gd name="T63" fmla="*/ 2147483647 h 277"/>
                <a:gd name="T64" fmla="*/ 2147483647 w 247"/>
                <a:gd name="T65" fmla="*/ 2147483647 h 277"/>
                <a:gd name="T66" fmla="*/ 2147483647 w 247"/>
                <a:gd name="T67" fmla="*/ 2147483647 h 277"/>
                <a:gd name="T68" fmla="*/ 2147483647 w 247"/>
                <a:gd name="T69" fmla="*/ 2147483647 h 277"/>
                <a:gd name="T70" fmla="*/ 2147483647 w 247"/>
                <a:gd name="T71" fmla="*/ 2147483647 h 277"/>
                <a:gd name="T72" fmla="*/ 2147483647 w 247"/>
                <a:gd name="T73" fmla="*/ 2147483647 h 277"/>
                <a:gd name="T74" fmla="*/ 2147483647 w 247"/>
                <a:gd name="T75" fmla="*/ 2147483647 h 277"/>
                <a:gd name="T76" fmla="*/ 2147483647 w 247"/>
                <a:gd name="T77" fmla="*/ 2147483647 h 277"/>
                <a:gd name="T78" fmla="*/ 2147483647 w 247"/>
                <a:gd name="T79" fmla="*/ 2147483647 h 277"/>
                <a:gd name="T80" fmla="*/ 2147483647 w 247"/>
                <a:gd name="T81" fmla="*/ 2147483647 h 277"/>
                <a:gd name="T82" fmla="*/ 2147483647 w 247"/>
                <a:gd name="T83" fmla="*/ 2147483647 h 277"/>
                <a:gd name="T84" fmla="*/ 2147483647 w 247"/>
                <a:gd name="T85" fmla="*/ 2147483647 h 277"/>
                <a:gd name="T86" fmla="*/ 2147483647 w 247"/>
                <a:gd name="T87" fmla="*/ 2147483647 h 277"/>
                <a:gd name="T88" fmla="*/ 2147483647 w 247"/>
                <a:gd name="T89" fmla="*/ 2147483647 h 277"/>
                <a:gd name="T90" fmla="*/ 2147483647 w 247"/>
                <a:gd name="T91" fmla="*/ 2147483647 h 277"/>
                <a:gd name="T92" fmla="*/ 2147483647 w 247"/>
                <a:gd name="T93" fmla="*/ 0 h 277"/>
                <a:gd name="T94" fmla="*/ 2147483647 w 247"/>
                <a:gd name="T95" fmla="*/ 2147483647 h 277"/>
                <a:gd name="T96" fmla="*/ 2147483647 w 247"/>
                <a:gd name="T97" fmla="*/ 2147483647 h 2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77"/>
                <a:gd name="T149" fmla="*/ 247 w 247"/>
                <a:gd name="T150" fmla="*/ 277 h 2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77">
                  <a:moveTo>
                    <a:pt x="0" y="27"/>
                  </a:moveTo>
                  <a:lnTo>
                    <a:pt x="1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11" y="29"/>
                  </a:lnTo>
                  <a:lnTo>
                    <a:pt x="15" y="30"/>
                  </a:lnTo>
                  <a:lnTo>
                    <a:pt x="18" y="32"/>
                  </a:lnTo>
                  <a:lnTo>
                    <a:pt x="23" y="35"/>
                  </a:lnTo>
                  <a:lnTo>
                    <a:pt x="27" y="39"/>
                  </a:lnTo>
                  <a:lnTo>
                    <a:pt x="28" y="44"/>
                  </a:lnTo>
                  <a:lnTo>
                    <a:pt x="30" y="51"/>
                  </a:lnTo>
                  <a:lnTo>
                    <a:pt x="32" y="56"/>
                  </a:lnTo>
                  <a:lnTo>
                    <a:pt x="32" y="59"/>
                  </a:lnTo>
                  <a:lnTo>
                    <a:pt x="30" y="61"/>
                  </a:lnTo>
                  <a:lnTo>
                    <a:pt x="30" y="63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27" y="66"/>
                  </a:lnTo>
                  <a:lnTo>
                    <a:pt x="27" y="68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7" y="74"/>
                  </a:lnTo>
                  <a:lnTo>
                    <a:pt x="27" y="76"/>
                  </a:lnTo>
                  <a:lnTo>
                    <a:pt x="27" y="79"/>
                  </a:lnTo>
                  <a:lnTo>
                    <a:pt x="28" y="81"/>
                  </a:lnTo>
                  <a:lnTo>
                    <a:pt x="28" y="83"/>
                  </a:lnTo>
                  <a:lnTo>
                    <a:pt x="30" y="86"/>
                  </a:lnTo>
                  <a:lnTo>
                    <a:pt x="30" y="88"/>
                  </a:lnTo>
                  <a:lnTo>
                    <a:pt x="30" y="90"/>
                  </a:lnTo>
                  <a:lnTo>
                    <a:pt x="32" y="90"/>
                  </a:lnTo>
                  <a:lnTo>
                    <a:pt x="32" y="91"/>
                  </a:lnTo>
                  <a:lnTo>
                    <a:pt x="32" y="93"/>
                  </a:lnTo>
                  <a:lnTo>
                    <a:pt x="33" y="93"/>
                  </a:lnTo>
                  <a:lnTo>
                    <a:pt x="33" y="95"/>
                  </a:lnTo>
                  <a:lnTo>
                    <a:pt x="32" y="96"/>
                  </a:lnTo>
                  <a:lnTo>
                    <a:pt x="30" y="100"/>
                  </a:lnTo>
                  <a:lnTo>
                    <a:pt x="30" y="101"/>
                  </a:lnTo>
                  <a:lnTo>
                    <a:pt x="28" y="105"/>
                  </a:lnTo>
                  <a:lnTo>
                    <a:pt x="28" y="108"/>
                  </a:lnTo>
                  <a:lnTo>
                    <a:pt x="27" y="112"/>
                  </a:lnTo>
                  <a:lnTo>
                    <a:pt x="27" y="115"/>
                  </a:lnTo>
                  <a:lnTo>
                    <a:pt x="27" y="120"/>
                  </a:lnTo>
                  <a:lnTo>
                    <a:pt x="27" y="123"/>
                  </a:lnTo>
                  <a:lnTo>
                    <a:pt x="27" y="128"/>
                  </a:lnTo>
                  <a:lnTo>
                    <a:pt x="28" y="132"/>
                  </a:lnTo>
                  <a:lnTo>
                    <a:pt x="30" y="134"/>
                  </a:lnTo>
                  <a:lnTo>
                    <a:pt x="32" y="137"/>
                  </a:lnTo>
                  <a:lnTo>
                    <a:pt x="32" y="139"/>
                  </a:lnTo>
                  <a:lnTo>
                    <a:pt x="33" y="140"/>
                  </a:lnTo>
                  <a:lnTo>
                    <a:pt x="35" y="142"/>
                  </a:lnTo>
                  <a:lnTo>
                    <a:pt x="33" y="145"/>
                  </a:lnTo>
                  <a:lnTo>
                    <a:pt x="32" y="149"/>
                  </a:lnTo>
                  <a:lnTo>
                    <a:pt x="30" y="150"/>
                  </a:lnTo>
                  <a:lnTo>
                    <a:pt x="28" y="154"/>
                  </a:lnTo>
                  <a:lnTo>
                    <a:pt x="27" y="157"/>
                  </a:lnTo>
                  <a:lnTo>
                    <a:pt x="27" y="161"/>
                  </a:lnTo>
                  <a:lnTo>
                    <a:pt x="25" y="162"/>
                  </a:lnTo>
                  <a:lnTo>
                    <a:pt x="23" y="166"/>
                  </a:lnTo>
                  <a:lnTo>
                    <a:pt x="28" y="172"/>
                  </a:lnTo>
                  <a:lnTo>
                    <a:pt x="33" y="179"/>
                  </a:lnTo>
                  <a:lnTo>
                    <a:pt x="37" y="186"/>
                  </a:lnTo>
                  <a:lnTo>
                    <a:pt x="40" y="191"/>
                  </a:lnTo>
                  <a:lnTo>
                    <a:pt x="44" y="198"/>
                  </a:lnTo>
                  <a:lnTo>
                    <a:pt x="47" y="206"/>
                  </a:lnTo>
                  <a:lnTo>
                    <a:pt x="47" y="213"/>
                  </a:lnTo>
                  <a:lnTo>
                    <a:pt x="49" y="221"/>
                  </a:lnTo>
                  <a:lnTo>
                    <a:pt x="49" y="226"/>
                  </a:lnTo>
                  <a:lnTo>
                    <a:pt x="52" y="235"/>
                  </a:lnTo>
                  <a:lnTo>
                    <a:pt x="55" y="243"/>
                  </a:lnTo>
                  <a:lnTo>
                    <a:pt x="59" y="254"/>
                  </a:lnTo>
                  <a:lnTo>
                    <a:pt x="64" y="262"/>
                  </a:lnTo>
                  <a:lnTo>
                    <a:pt x="69" y="270"/>
                  </a:lnTo>
                  <a:lnTo>
                    <a:pt x="72" y="276"/>
                  </a:lnTo>
                  <a:lnTo>
                    <a:pt x="76" y="277"/>
                  </a:lnTo>
                  <a:lnTo>
                    <a:pt x="79" y="277"/>
                  </a:lnTo>
                  <a:lnTo>
                    <a:pt x="84" y="276"/>
                  </a:lnTo>
                  <a:lnTo>
                    <a:pt x="88" y="272"/>
                  </a:lnTo>
                  <a:lnTo>
                    <a:pt x="91" y="270"/>
                  </a:lnTo>
                  <a:lnTo>
                    <a:pt x="94" y="267"/>
                  </a:lnTo>
                  <a:lnTo>
                    <a:pt x="100" y="264"/>
                  </a:lnTo>
                  <a:lnTo>
                    <a:pt x="105" y="262"/>
                  </a:lnTo>
                  <a:lnTo>
                    <a:pt x="110" y="262"/>
                  </a:lnTo>
                  <a:lnTo>
                    <a:pt x="115" y="262"/>
                  </a:lnTo>
                  <a:lnTo>
                    <a:pt x="120" y="264"/>
                  </a:lnTo>
                  <a:lnTo>
                    <a:pt x="123" y="265"/>
                  </a:lnTo>
                  <a:lnTo>
                    <a:pt x="125" y="267"/>
                  </a:lnTo>
                  <a:lnTo>
                    <a:pt x="128" y="270"/>
                  </a:lnTo>
                  <a:lnTo>
                    <a:pt x="130" y="272"/>
                  </a:lnTo>
                  <a:lnTo>
                    <a:pt x="132" y="274"/>
                  </a:lnTo>
                  <a:lnTo>
                    <a:pt x="135" y="276"/>
                  </a:lnTo>
                  <a:lnTo>
                    <a:pt x="139" y="270"/>
                  </a:lnTo>
                  <a:lnTo>
                    <a:pt x="142" y="267"/>
                  </a:lnTo>
                  <a:lnTo>
                    <a:pt x="145" y="264"/>
                  </a:lnTo>
                  <a:lnTo>
                    <a:pt x="149" y="262"/>
                  </a:lnTo>
                  <a:lnTo>
                    <a:pt x="152" y="262"/>
                  </a:lnTo>
                  <a:lnTo>
                    <a:pt x="157" y="260"/>
                  </a:lnTo>
                  <a:lnTo>
                    <a:pt x="162" y="260"/>
                  </a:lnTo>
                  <a:lnTo>
                    <a:pt x="167" y="260"/>
                  </a:lnTo>
                  <a:lnTo>
                    <a:pt x="172" y="226"/>
                  </a:lnTo>
                  <a:lnTo>
                    <a:pt x="172" y="225"/>
                  </a:lnTo>
                  <a:lnTo>
                    <a:pt x="172" y="223"/>
                  </a:lnTo>
                  <a:lnTo>
                    <a:pt x="172" y="221"/>
                  </a:lnTo>
                  <a:lnTo>
                    <a:pt x="172" y="220"/>
                  </a:lnTo>
                  <a:lnTo>
                    <a:pt x="172" y="218"/>
                  </a:lnTo>
                  <a:lnTo>
                    <a:pt x="174" y="215"/>
                  </a:lnTo>
                  <a:lnTo>
                    <a:pt x="178" y="210"/>
                  </a:lnTo>
                  <a:lnTo>
                    <a:pt x="183" y="206"/>
                  </a:lnTo>
                  <a:lnTo>
                    <a:pt x="188" y="205"/>
                  </a:lnTo>
                  <a:lnTo>
                    <a:pt x="196" y="203"/>
                  </a:lnTo>
                  <a:lnTo>
                    <a:pt x="203" y="201"/>
                  </a:lnTo>
                  <a:lnTo>
                    <a:pt x="210" y="199"/>
                  </a:lnTo>
                  <a:lnTo>
                    <a:pt x="218" y="199"/>
                  </a:lnTo>
                  <a:lnTo>
                    <a:pt x="220" y="199"/>
                  </a:lnTo>
                  <a:lnTo>
                    <a:pt x="222" y="201"/>
                  </a:lnTo>
                  <a:lnTo>
                    <a:pt x="223" y="201"/>
                  </a:lnTo>
                  <a:lnTo>
                    <a:pt x="225" y="203"/>
                  </a:lnTo>
                  <a:lnTo>
                    <a:pt x="227" y="205"/>
                  </a:lnTo>
                  <a:lnTo>
                    <a:pt x="228" y="205"/>
                  </a:lnTo>
                  <a:lnTo>
                    <a:pt x="228" y="206"/>
                  </a:lnTo>
                  <a:lnTo>
                    <a:pt x="230" y="206"/>
                  </a:lnTo>
                  <a:lnTo>
                    <a:pt x="240" y="210"/>
                  </a:lnTo>
                  <a:lnTo>
                    <a:pt x="242" y="206"/>
                  </a:lnTo>
                  <a:lnTo>
                    <a:pt x="242" y="205"/>
                  </a:lnTo>
                  <a:lnTo>
                    <a:pt x="244" y="201"/>
                  </a:lnTo>
                  <a:lnTo>
                    <a:pt x="244" y="198"/>
                  </a:lnTo>
                  <a:lnTo>
                    <a:pt x="245" y="196"/>
                  </a:lnTo>
                  <a:lnTo>
                    <a:pt x="247" y="193"/>
                  </a:lnTo>
                  <a:lnTo>
                    <a:pt x="247" y="189"/>
                  </a:lnTo>
                  <a:lnTo>
                    <a:pt x="247" y="186"/>
                  </a:lnTo>
                  <a:lnTo>
                    <a:pt x="247" y="177"/>
                  </a:lnTo>
                  <a:lnTo>
                    <a:pt x="245" y="172"/>
                  </a:lnTo>
                  <a:lnTo>
                    <a:pt x="242" y="167"/>
                  </a:lnTo>
                  <a:lnTo>
                    <a:pt x="240" y="164"/>
                  </a:lnTo>
                  <a:lnTo>
                    <a:pt x="237" y="159"/>
                  </a:lnTo>
                  <a:lnTo>
                    <a:pt x="233" y="155"/>
                  </a:lnTo>
                  <a:lnTo>
                    <a:pt x="232" y="149"/>
                  </a:lnTo>
                  <a:lnTo>
                    <a:pt x="232" y="140"/>
                  </a:lnTo>
                  <a:lnTo>
                    <a:pt x="220" y="140"/>
                  </a:lnTo>
                  <a:lnTo>
                    <a:pt x="213" y="142"/>
                  </a:lnTo>
                  <a:lnTo>
                    <a:pt x="208" y="140"/>
                  </a:lnTo>
                  <a:lnTo>
                    <a:pt x="203" y="137"/>
                  </a:lnTo>
                  <a:lnTo>
                    <a:pt x="198" y="132"/>
                  </a:lnTo>
                  <a:lnTo>
                    <a:pt x="196" y="127"/>
                  </a:lnTo>
                  <a:lnTo>
                    <a:pt x="194" y="122"/>
                  </a:lnTo>
                  <a:lnTo>
                    <a:pt x="193" y="117"/>
                  </a:lnTo>
                  <a:lnTo>
                    <a:pt x="193" y="113"/>
                  </a:lnTo>
                  <a:lnTo>
                    <a:pt x="193" y="112"/>
                  </a:lnTo>
                  <a:lnTo>
                    <a:pt x="193" y="110"/>
                  </a:lnTo>
                  <a:lnTo>
                    <a:pt x="193" y="108"/>
                  </a:lnTo>
                  <a:lnTo>
                    <a:pt x="193" y="106"/>
                  </a:lnTo>
                  <a:lnTo>
                    <a:pt x="193" y="103"/>
                  </a:lnTo>
                  <a:lnTo>
                    <a:pt x="193" y="100"/>
                  </a:lnTo>
                  <a:lnTo>
                    <a:pt x="193" y="96"/>
                  </a:lnTo>
                  <a:lnTo>
                    <a:pt x="191" y="91"/>
                  </a:lnTo>
                  <a:lnTo>
                    <a:pt x="184" y="84"/>
                  </a:lnTo>
                  <a:lnTo>
                    <a:pt x="176" y="78"/>
                  </a:lnTo>
                  <a:lnTo>
                    <a:pt x="166" y="71"/>
                  </a:lnTo>
                  <a:lnTo>
                    <a:pt x="155" y="66"/>
                  </a:lnTo>
                  <a:lnTo>
                    <a:pt x="145" y="63"/>
                  </a:lnTo>
                  <a:lnTo>
                    <a:pt x="135" y="59"/>
                  </a:lnTo>
                  <a:lnTo>
                    <a:pt x="130" y="57"/>
                  </a:lnTo>
                  <a:lnTo>
                    <a:pt x="123" y="57"/>
                  </a:lnTo>
                  <a:lnTo>
                    <a:pt x="118" y="56"/>
                  </a:lnTo>
                  <a:lnTo>
                    <a:pt x="113" y="54"/>
                  </a:lnTo>
                  <a:lnTo>
                    <a:pt x="108" y="51"/>
                  </a:lnTo>
                  <a:lnTo>
                    <a:pt x="105" y="47"/>
                  </a:lnTo>
                  <a:lnTo>
                    <a:pt x="101" y="42"/>
                  </a:lnTo>
                  <a:lnTo>
                    <a:pt x="98" y="37"/>
                  </a:lnTo>
                  <a:lnTo>
                    <a:pt x="96" y="32"/>
                  </a:lnTo>
                  <a:lnTo>
                    <a:pt x="96" y="27"/>
                  </a:lnTo>
                  <a:lnTo>
                    <a:pt x="94" y="22"/>
                  </a:lnTo>
                  <a:lnTo>
                    <a:pt x="94" y="17"/>
                  </a:lnTo>
                  <a:lnTo>
                    <a:pt x="94" y="12"/>
                  </a:lnTo>
                  <a:lnTo>
                    <a:pt x="93" y="7"/>
                  </a:lnTo>
                  <a:lnTo>
                    <a:pt x="89" y="3"/>
                  </a:lnTo>
                  <a:lnTo>
                    <a:pt x="86" y="2"/>
                  </a:lnTo>
                  <a:lnTo>
                    <a:pt x="81" y="0"/>
                  </a:lnTo>
                  <a:lnTo>
                    <a:pt x="76" y="2"/>
                  </a:lnTo>
                  <a:lnTo>
                    <a:pt x="69" y="3"/>
                  </a:lnTo>
                  <a:lnTo>
                    <a:pt x="62" y="7"/>
                  </a:lnTo>
                  <a:lnTo>
                    <a:pt x="57" y="10"/>
                  </a:lnTo>
                  <a:lnTo>
                    <a:pt x="50" y="15"/>
                  </a:lnTo>
                  <a:lnTo>
                    <a:pt x="45" y="19"/>
                  </a:lnTo>
                  <a:lnTo>
                    <a:pt x="39" y="22"/>
                  </a:lnTo>
                  <a:lnTo>
                    <a:pt x="32" y="25"/>
                  </a:lnTo>
                  <a:lnTo>
                    <a:pt x="6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08" name="Freeform 4794"/>
            <p:cNvSpPr>
              <a:spLocks/>
            </p:cNvSpPr>
            <p:nvPr/>
          </p:nvSpPr>
          <p:spPr bwMode="auto">
            <a:xfrm>
              <a:off x="3425825" y="7316788"/>
              <a:ext cx="392113" cy="438150"/>
            </a:xfrm>
            <a:custGeom>
              <a:avLst/>
              <a:gdLst>
                <a:gd name="T0" fmla="*/ 2147483647 w 247"/>
                <a:gd name="T1" fmla="*/ 2147483647 h 277"/>
                <a:gd name="T2" fmla="*/ 2147483647 w 247"/>
                <a:gd name="T3" fmla="*/ 2147483647 h 277"/>
                <a:gd name="T4" fmla="*/ 2147483647 w 247"/>
                <a:gd name="T5" fmla="*/ 2147483647 h 277"/>
                <a:gd name="T6" fmla="*/ 2147483647 w 247"/>
                <a:gd name="T7" fmla="*/ 2147483647 h 277"/>
                <a:gd name="T8" fmla="*/ 2147483647 w 247"/>
                <a:gd name="T9" fmla="*/ 2147483647 h 277"/>
                <a:gd name="T10" fmla="*/ 2147483647 w 247"/>
                <a:gd name="T11" fmla="*/ 2147483647 h 277"/>
                <a:gd name="T12" fmla="*/ 2147483647 w 247"/>
                <a:gd name="T13" fmla="*/ 2147483647 h 277"/>
                <a:gd name="T14" fmla="*/ 2147483647 w 247"/>
                <a:gd name="T15" fmla="*/ 2147483647 h 277"/>
                <a:gd name="T16" fmla="*/ 2147483647 w 247"/>
                <a:gd name="T17" fmla="*/ 2147483647 h 277"/>
                <a:gd name="T18" fmla="*/ 2147483647 w 247"/>
                <a:gd name="T19" fmla="*/ 2147483647 h 277"/>
                <a:gd name="T20" fmla="*/ 2147483647 w 247"/>
                <a:gd name="T21" fmla="*/ 2147483647 h 277"/>
                <a:gd name="T22" fmla="*/ 2147483647 w 247"/>
                <a:gd name="T23" fmla="*/ 2147483647 h 277"/>
                <a:gd name="T24" fmla="*/ 2147483647 w 247"/>
                <a:gd name="T25" fmla="*/ 2147483647 h 277"/>
                <a:gd name="T26" fmla="*/ 2147483647 w 247"/>
                <a:gd name="T27" fmla="*/ 2147483647 h 277"/>
                <a:gd name="T28" fmla="*/ 2147483647 w 247"/>
                <a:gd name="T29" fmla="*/ 2147483647 h 277"/>
                <a:gd name="T30" fmla="*/ 2147483647 w 247"/>
                <a:gd name="T31" fmla="*/ 2147483647 h 277"/>
                <a:gd name="T32" fmla="*/ 2147483647 w 247"/>
                <a:gd name="T33" fmla="*/ 2147483647 h 277"/>
                <a:gd name="T34" fmla="*/ 2147483647 w 247"/>
                <a:gd name="T35" fmla="*/ 2147483647 h 277"/>
                <a:gd name="T36" fmla="*/ 2147483647 w 247"/>
                <a:gd name="T37" fmla="*/ 2147483647 h 277"/>
                <a:gd name="T38" fmla="*/ 2147483647 w 247"/>
                <a:gd name="T39" fmla="*/ 2147483647 h 277"/>
                <a:gd name="T40" fmla="*/ 2147483647 w 247"/>
                <a:gd name="T41" fmla="*/ 2147483647 h 277"/>
                <a:gd name="T42" fmla="*/ 2147483647 w 247"/>
                <a:gd name="T43" fmla="*/ 2147483647 h 277"/>
                <a:gd name="T44" fmla="*/ 2147483647 w 247"/>
                <a:gd name="T45" fmla="*/ 2147483647 h 277"/>
                <a:gd name="T46" fmla="*/ 2147483647 w 247"/>
                <a:gd name="T47" fmla="*/ 2147483647 h 277"/>
                <a:gd name="T48" fmla="*/ 2147483647 w 247"/>
                <a:gd name="T49" fmla="*/ 2147483647 h 277"/>
                <a:gd name="T50" fmla="*/ 2147483647 w 247"/>
                <a:gd name="T51" fmla="*/ 2147483647 h 277"/>
                <a:gd name="T52" fmla="*/ 2147483647 w 247"/>
                <a:gd name="T53" fmla="*/ 2147483647 h 277"/>
                <a:gd name="T54" fmla="*/ 2147483647 w 247"/>
                <a:gd name="T55" fmla="*/ 2147483647 h 277"/>
                <a:gd name="T56" fmla="*/ 2147483647 w 247"/>
                <a:gd name="T57" fmla="*/ 2147483647 h 277"/>
                <a:gd name="T58" fmla="*/ 2147483647 w 247"/>
                <a:gd name="T59" fmla="*/ 2147483647 h 277"/>
                <a:gd name="T60" fmla="*/ 2147483647 w 247"/>
                <a:gd name="T61" fmla="*/ 2147483647 h 277"/>
                <a:gd name="T62" fmla="*/ 2147483647 w 247"/>
                <a:gd name="T63" fmla="*/ 2147483647 h 277"/>
                <a:gd name="T64" fmla="*/ 2147483647 w 247"/>
                <a:gd name="T65" fmla="*/ 2147483647 h 277"/>
                <a:gd name="T66" fmla="*/ 2147483647 w 247"/>
                <a:gd name="T67" fmla="*/ 2147483647 h 277"/>
                <a:gd name="T68" fmla="*/ 2147483647 w 247"/>
                <a:gd name="T69" fmla="*/ 2147483647 h 277"/>
                <a:gd name="T70" fmla="*/ 2147483647 w 247"/>
                <a:gd name="T71" fmla="*/ 2147483647 h 277"/>
                <a:gd name="T72" fmla="*/ 2147483647 w 247"/>
                <a:gd name="T73" fmla="*/ 2147483647 h 277"/>
                <a:gd name="T74" fmla="*/ 2147483647 w 247"/>
                <a:gd name="T75" fmla="*/ 2147483647 h 277"/>
                <a:gd name="T76" fmla="*/ 2147483647 w 247"/>
                <a:gd name="T77" fmla="*/ 2147483647 h 277"/>
                <a:gd name="T78" fmla="*/ 2147483647 w 247"/>
                <a:gd name="T79" fmla="*/ 2147483647 h 277"/>
                <a:gd name="T80" fmla="*/ 2147483647 w 247"/>
                <a:gd name="T81" fmla="*/ 2147483647 h 277"/>
                <a:gd name="T82" fmla="*/ 2147483647 w 247"/>
                <a:gd name="T83" fmla="*/ 2147483647 h 277"/>
                <a:gd name="T84" fmla="*/ 2147483647 w 247"/>
                <a:gd name="T85" fmla="*/ 2147483647 h 277"/>
                <a:gd name="T86" fmla="*/ 2147483647 w 247"/>
                <a:gd name="T87" fmla="*/ 2147483647 h 277"/>
                <a:gd name="T88" fmla="*/ 2147483647 w 247"/>
                <a:gd name="T89" fmla="*/ 2147483647 h 277"/>
                <a:gd name="T90" fmla="*/ 2147483647 w 247"/>
                <a:gd name="T91" fmla="*/ 2147483647 h 277"/>
                <a:gd name="T92" fmla="*/ 2147483647 w 247"/>
                <a:gd name="T93" fmla="*/ 2147483647 h 277"/>
                <a:gd name="T94" fmla="*/ 2147483647 w 247"/>
                <a:gd name="T95" fmla="*/ 2147483647 h 277"/>
                <a:gd name="T96" fmla="*/ 2147483647 w 247"/>
                <a:gd name="T97" fmla="*/ 0 h 277"/>
                <a:gd name="T98" fmla="*/ 2147483647 w 247"/>
                <a:gd name="T99" fmla="*/ 2147483647 h 277"/>
                <a:gd name="T100" fmla="*/ 2147483647 w 247"/>
                <a:gd name="T101" fmla="*/ 2147483647 h 277"/>
                <a:gd name="T102" fmla="*/ 0 w 247"/>
                <a:gd name="T103" fmla="*/ 2147483647 h 2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7"/>
                <a:gd name="T157" fmla="*/ 0 h 277"/>
                <a:gd name="T158" fmla="*/ 247 w 247"/>
                <a:gd name="T159" fmla="*/ 277 h 2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7" h="277">
                  <a:moveTo>
                    <a:pt x="0" y="27"/>
                  </a:moveTo>
                  <a:lnTo>
                    <a:pt x="0" y="27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11" y="29"/>
                  </a:lnTo>
                  <a:lnTo>
                    <a:pt x="15" y="30"/>
                  </a:lnTo>
                  <a:lnTo>
                    <a:pt x="18" y="32"/>
                  </a:lnTo>
                  <a:lnTo>
                    <a:pt x="23" y="35"/>
                  </a:lnTo>
                  <a:lnTo>
                    <a:pt x="27" y="39"/>
                  </a:lnTo>
                  <a:lnTo>
                    <a:pt x="28" y="44"/>
                  </a:lnTo>
                  <a:lnTo>
                    <a:pt x="30" y="51"/>
                  </a:lnTo>
                  <a:lnTo>
                    <a:pt x="32" y="56"/>
                  </a:lnTo>
                  <a:lnTo>
                    <a:pt x="32" y="59"/>
                  </a:lnTo>
                  <a:lnTo>
                    <a:pt x="30" y="61"/>
                  </a:lnTo>
                  <a:lnTo>
                    <a:pt x="30" y="63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27" y="66"/>
                  </a:lnTo>
                  <a:lnTo>
                    <a:pt x="27" y="68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7" y="74"/>
                  </a:lnTo>
                  <a:lnTo>
                    <a:pt x="27" y="76"/>
                  </a:lnTo>
                  <a:lnTo>
                    <a:pt x="27" y="79"/>
                  </a:lnTo>
                  <a:lnTo>
                    <a:pt x="28" y="81"/>
                  </a:lnTo>
                  <a:lnTo>
                    <a:pt x="28" y="83"/>
                  </a:lnTo>
                  <a:lnTo>
                    <a:pt x="30" y="86"/>
                  </a:lnTo>
                  <a:lnTo>
                    <a:pt x="30" y="88"/>
                  </a:lnTo>
                  <a:lnTo>
                    <a:pt x="30" y="90"/>
                  </a:lnTo>
                  <a:lnTo>
                    <a:pt x="32" y="90"/>
                  </a:lnTo>
                  <a:lnTo>
                    <a:pt x="32" y="91"/>
                  </a:lnTo>
                  <a:lnTo>
                    <a:pt x="32" y="93"/>
                  </a:lnTo>
                  <a:lnTo>
                    <a:pt x="33" y="93"/>
                  </a:lnTo>
                  <a:lnTo>
                    <a:pt x="33" y="95"/>
                  </a:lnTo>
                  <a:lnTo>
                    <a:pt x="32" y="96"/>
                  </a:lnTo>
                  <a:lnTo>
                    <a:pt x="30" y="100"/>
                  </a:lnTo>
                  <a:lnTo>
                    <a:pt x="30" y="101"/>
                  </a:lnTo>
                  <a:lnTo>
                    <a:pt x="28" y="105"/>
                  </a:lnTo>
                  <a:lnTo>
                    <a:pt x="28" y="108"/>
                  </a:lnTo>
                  <a:lnTo>
                    <a:pt x="27" y="112"/>
                  </a:lnTo>
                  <a:lnTo>
                    <a:pt x="27" y="115"/>
                  </a:lnTo>
                  <a:lnTo>
                    <a:pt x="27" y="120"/>
                  </a:lnTo>
                  <a:lnTo>
                    <a:pt x="27" y="123"/>
                  </a:lnTo>
                  <a:lnTo>
                    <a:pt x="27" y="128"/>
                  </a:lnTo>
                  <a:lnTo>
                    <a:pt x="28" y="132"/>
                  </a:lnTo>
                  <a:lnTo>
                    <a:pt x="30" y="134"/>
                  </a:lnTo>
                  <a:lnTo>
                    <a:pt x="32" y="137"/>
                  </a:lnTo>
                  <a:lnTo>
                    <a:pt x="32" y="139"/>
                  </a:lnTo>
                  <a:lnTo>
                    <a:pt x="33" y="140"/>
                  </a:lnTo>
                  <a:lnTo>
                    <a:pt x="35" y="142"/>
                  </a:lnTo>
                  <a:lnTo>
                    <a:pt x="33" y="145"/>
                  </a:lnTo>
                  <a:lnTo>
                    <a:pt x="32" y="149"/>
                  </a:lnTo>
                  <a:lnTo>
                    <a:pt x="30" y="150"/>
                  </a:lnTo>
                  <a:lnTo>
                    <a:pt x="28" y="154"/>
                  </a:lnTo>
                  <a:lnTo>
                    <a:pt x="27" y="157"/>
                  </a:lnTo>
                  <a:lnTo>
                    <a:pt x="27" y="161"/>
                  </a:lnTo>
                  <a:lnTo>
                    <a:pt x="25" y="162"/>
                  </a:lnTo>
                  <a:lnTo>
                    <a:pt x="23" y="166"/>
                  </a:lnTo>
                  <a:lnTo>
                    <a:pt x="28" y="172"/>
                  </a:lnTo>
                  <a:lnTo>
                    <a:pt x="33" y="179"/>
                  </a:lnTo>
                  <a:lnTo>
                    <a:pt x="37" y="186"/>
                  </a:lnTo>
                  <a:lnTo>
                    <a:pt x="40" y="191"/>
                  </a:lnTo>
                  <a:lnTo>
                    <a:pt x="44" y="198"/>
                  </a:lnTo>
                  <a:lnTo>
                    <a:pt x="47" y="206"/>
                  </a:lnTo>
                  <a:lnTo>
                    <a:pt x="47" y="213"/>
                  </a:lnTo>
                  <a:lnTo>
                    <a:pt x="49" y="221"/>
                  </a:lnTo>
                  <a:lnTo>
                    <a:pt x="49" y="226"/>
                  </a:lnTo>
                  <a:lnTo>
                    <a:pt x="52" y="235"/>
                  </a:lnTo>
                  <a:lnTo>
                    <a:pt x="55" y="243"/>
                  </a:lnTo>
                  <a:lnTo>
                    <a:pt x="59" y="254"/>
                  </a:lnTo>
                  <a:lnTo>
                    <a:pt x="64" y="262"/>
                  </a:lnTo>
                  <a:lnTo>
                    <a:pt x="69" y="270"/>
                  </a:lnTo>
                  <a:lnTo>
                    <a:pt x="72" y="276"/>
                  </a:lnTo>
                  <a:lnTo>
                    <a:pt x="76" y="277"/>
                  </a:lnTo>
                  <a:lnTo>
                    <a:pt x="79" y="277"/>
                  </a:lnTo>
                  <a:lnTo>
                    <a:pt x="84" y="276"/>
                  </a:lnTo>
                  <a:lnTo>
                    <a:pt x="88" y="272"/>
                  </a:lnTo>
                  <a:lnTo>
                    <a:pt x="91" y="270"/>
                  </a:lnTo>
                  <a:lnTo>
                    <a:pt x="94" y="267"/>
                  </a:lnTo>
                  <a:lnTo>
                    <a:pt x="100" y="264"/>
                  </a:lnTo>
                  <a:lnTo>
                    <a:pt x="105" y="262"/>
                  </a:lnTo>
                  <a:lnTo>
                    <a:pt x="110" y="262"/>
                  </a:lnTo>
                  <a:lnTo>
                    <a:pt x="115" y="262"/>
                  </a:lnTo>
                  <a:lnTo>
                    <a:pt x="120" y="264"/>
                  </a:lnTo>
                  <a:lnTo>
                    <a:pt x="123" y="265"/>
                  </a:lnTo>
                  <a:lnTo>
                    <a:pt x="125" y="267"/>
                  </a:lnTo>
                  <a:lnTo>
                    <a:pt x="128" y="270"/>
                  </a:lnTo>
                  <a:lnTo>
                    <a:pt x="130" y="272"/>
                  </a:lnTo>
                  <a:lnTo>
                    <a:pt x="132" y="274"/>
                  </a:lnTo>
                  <a:lnTo>
                    <a:pt x="135" y="276"/>
                  </a:lnTo>
                  <a:lnTo>
                    <a:pt x="139" y="270"/>
                  </a:lnTo>
                  <a:lnTo>
                    <a:pt x="142" y="267"/>
                  </a:lnTo>
                  <a:lnTo>
                    <a:pt x="145" y="264"/>
                  </a:lnTo>
                  <a:lnTo>
                    <a:pt x="149" y="262"/>
                  </a:lnTo>
                  <a:lnTo>
                    <a:pt x="152" y="262"/>
                  </a:lnTo>
                  <a:lnTo>
                    <a:pt x="157" y="260"/>
                  </a:lnTo>
                  <a:lnTo>
                    <a:pt x="162" y="260"/>
                  </a:lnTo>
                  <a:lnTo>
                    <a:pt x="167" y="260"/>
                  </a:lnTo>
                  <a:lnTo>
                    <a:pt x="172" y="226"/>
                  </a:lnTo>
                  <a:lnTo>
                    <a:pt x="172" y="225"/>
                  </a:lnTo>
                  <a:lnTo>
                    <a:pt x="172" y="223"/>
                  </a:lnTo>
                  <a:lnTo>
                    <a:pt x="172" y="221"/>
                  </a:lnTo>
                  <a:lnTo>
                    <a:pt x="172" y="220"/>
                  </a:lnTo>
                  <a:lnTo>
                    <a:pt x="172" y="218"/>
                  </a:lnTo>
                  <a:lnTo>
                    <a:pt x="174" y="215"/>
                  </a:lnTo>
                  <a:lnTo>
                    <a:pt x="178" y="210"/>
                  </a:lnTo>
                  <a:lnTo>
                    <a:pt x="183" y="206"/>
                  </a:lnTo>
                  <a:lnTo>
                    <a:pt x="188" y="205"/>
                  </a:lnTo>
                  <a:lnTo>
                    <a:pt x="196" y="203"/>
                  </a:lnTo>
                  <a:lnTo>
                    <a:pt x="203" y="201"/>
                  </a:lnTo>
                  <a:lnTo>
                    <a:pt x="210" y="199"/>
                  </a:lnTo>
                  <a:lnTo>
                    <a:pt x="218" y="199"/>
                  </a:lnTo>
                  <a:lnTo>
                    <a:pt x="220" y="199"/>
                  </a:lnTo>
                  <a:lnTo>
                    <a:pt x="222" y="201"/>
                  </a:lnTo>
                  <a:lnTo>
                    <a:pt x="223" y="201"/>
                  </a:lnTo>
                  <a:lnTo>
                    <a:pt x="225" y="203"/>
                  </a:lnTo>
                  <a:lnTo>
                    <a:pt x="227" y="205"/>
                  </a:lnTo>
                  <a:lnTo>
                    <a:pt x="228" y="205"/>
                  </a:lnTo>
                  <a:lnTo>
                    <a:pt x="228" y="206"/>
                  </a:lnTo>
                  <a:lnTo>
                    <a:pt x="230" y="206"/>
                  </a:lnTo>
                  <a:lnTo>
                    <a:pt x="240" y="210"/>
                  </a:lnTo>
                  <a:lnTo>
                    <a:pt x="242" y="206"/>
                  </a:lnTo>
                  <a:lnTo>
                    <a:pt x="242" y="205"/>
                  </a:lnTo>
                  <a:lnTo>
                    <a:pt x="244" y="201"/>
                  </a:lnTo>
                  <a:lnTo>
                    <a:pt x="244" y="198"/>
                  </a:lnTo>
                  <a:lnTo>
                    <a:pt x="245" y="196"/>
                  </a:lnTo>
                  <a:lnTo>
                    <a:pt x="247" y="193"/>
                  </a:lnTo>
                  <a:lnTo>
                    <a:pt x="247" y="189"/>
                  </a:lnTo>
                  <a:lnTo>
                    <a:pt x="247" y="186"/>
                  </a:lnTo>
                  <a:lnTo>
                    <a:pt x="247" y="177"/>
                  </a:lnTo>
                  <a:lnTo>
                    <a:pt x="245" y="172"/>
                  </a:lnTo>
                  <a:lnTo>
                    <a:pt x="242" y="167"/>
                  </a:lnTo>
                  <a:lnTo>
                    <a:pt x="240" y="164"/>
                  </a:lnTo>
                  <a:lnTo>
                    <a:pt x="237" y="159"/>
                  </a:lnTo>
                  <a:lnTo>
                    <a:pt x="233" y="155"/>
                  </a:lnTo>
                  <a:lnTo>
                    <a:pt x="232" y="149"/>
                  </a:lnTo>
                  <a:lnTo>
                    <a:pt x="232" y="140"/>
                  </a:lnTo>
                  <a:lnTo>
                    <a:pt x="220" y="140"/>
                  </a:lnTo>
                  <a:lnTo>
                    <a:pt x="213" y="142"/>
                  </a:lnTo>
                  <a:lnTo>
                    <a:pt x="208" y="140"/>
                  </a:lnTo>
                  <a:lnTo>
                    <a:pt x="203" y="137"/>
                  </a:lnTo>
                  <a:lnTo>
                    <a:pt x="198" y="132"/>
                  </a:lnTo>
                  <a:lnTo>
                    <a:pt x="196" y="127"/>
                  </a:lnTo>
                  <a:lnTo>
                    <a:pt x="194" y="122"/>
                  </a:lnTo>
                  <a:lnTo>
                    <a:pt x="193" y="117"/>
                  </a:lnTo>
                  <a:lnTo>
                    <a:pt x="193" y="113"/>
                  </a:lnTo>
                  <a:lnTo>
                    <a:pt x="193" y="112"/>
                  </a:lnTo>
                  <a:lnTo>
                    <a:pt x="193" y="110"/>
                  </a:lnTo>
                  <a:lnTo>
                    <a:pt x="193" y="108"/>
                  </a:lnTo>
                  <a:lnTo>
                    <a:pt x="193" y="106"/>
                  </a:lnTo>
                  <a:lnTo>
                    <a:pt x="193" y="103"/>
                  </a:lnTo>
                  <a:lnTo>
                    <a:pt x="193" y="100"/>
                  </a:lnTo>
                  <a:lnTo>
                    <a:pt x="193" y="96"/>
                  </a:lnTo>
                  <a:lnTo>
                    <a:pt x="191" y="91"/>
                  </a:lnTo>
                  <a:lnTo>
                    <a:pt x="184" y="84"/>
                  </a:lnTo>
                  <a:lnTo>
                    <a:pt x="176" y="78"/>
                  </a:lnTo>
                  <a:lnTo>
                    <a:pt x="166" y="71"/>
                  </a:lnTo>
                  <a:lnTo>
                    <a:pt x="155" y="66"/>
                  </a:lnTo>
                  <a:lnTo>
                    <a:pt x="145" y="63"/>
                  </a:lnTo>
                  <a:lnTo>
                    <a:pt x="135" y="59"/>
                  </a:lnTo>
                  <a:lnTo>
                    <a:pt x="130" y="57"/>
                  </a:lnTo>
                  <a:lnTo>
                    <a:pt x="123" y="57"/>
                  </a:lnTo>
                  <a:lnTo>
                    <a:pt x="118" y="56"/>
                  </a:lnTo>
                  <a:lnTo>
                    <a:pt x="113" y="54"/>
                  </a:lnTo>
                  <a:lnTo>
                    <a:pt x="108" y="51"/>
                  </a:lnTo>
                  <a:lnTo>
                    <a:pt x="105" y="47"/>
                  </a:lnTo>
                  <a:lnTo>
                    <a:pt x="101" y="42"/>
                  </a:lnTo>
                  <a:lnTo>
                    <a:pt x="98" y="37"/>
                  </a:lnTo>
                  <a:lnTo>
                    <a:pt x="96" y="32"/>
                  </a:lnTo>
                  <a:lnTo>
                    <a:pt x="96" y="27"/>
                  </a:lnTo>
                  <a:lnTo>
                    <a:pt x="94" y="22"/>
                  </a:lnTo>
                  <a:lnTo>
                    <a:pt x="94" y="17"/>
                  </a:lnTo>
                  <a:lnTo>
                    <a:pt x="94" y="12"/>
                  </a:lnTo>
                  <a:lnTo>
                    <a:pt x="93" y="7"/>
                  </a:lnTo>
                  <a:lnTo>
                    <a:pt x="89" y="3"/>
                  </a:lnTo>
                  <a:lnTo>
                    <a:pt x="86" y="2"/>
                  </a:lnTo>
                  <a:lnTo>
                    <a:pt x="81" y="0"/>
                  </a:lnTo>
                  <a:lnTo>
                    <a:pt x="76" y="2"/>
                  </a:lnTo>
                  <a:lnTo>
                    <a:pt x="69" y="3"/>
                  </a:lnTo>
                  <a:lnTo>
                    <a:pt x="62" y="7"/>
                  </a:lnTo>
                  <a:lnTo>
                    <a:pt x="57" y="10"/>
                  </a:lnTo>
                  <a:lnTo>
                    <a:pt x="50" y="15"/>
                  </a:lnTo>
                  <a:lnTo>
                    <a:pt x="45" y="19"/>
                  </a:lnTo>
                  <a:lnTo>
                    <a:pt x="39" y="22"/>
                  </a:lnTo>
                  <a:lnTo>
                    <a:pt x="32" y="25"/>
                  </a:lnTo>
                  <a:lnTo>
                    <a:pt x="6" y="27"/>
                  </a:lnTo>
                  <a:lnTo>
                    <a:pt x="0" y="2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09" name="Freeform 4795"/>
            <p:cNvSpPr>
              <a:spLocks/>
            </p:cNvSpPr>
            <p:nvPr/>
          </p:nvSpPr>
          <p:spPr bwMode="auto">
            <a:xfrm>
              <a:off x="3317875" y="6818313"/>
              <a:ext cx="1154113" cy="1276350"/>
            </a:xfrm>
            <a:custGeom>
              <a:avLst/>
              <a:gdLst>
                <a:gd name="T0" fmla="*/ 2147483647 w 727"/>
                <a:gd name="T1" fmla="*/ 2147483647 h 804"/>
                <a:gd name="T2" fmla="*/ 2147483647 w 727"/>
                <a:gd name="T3" fmla="*/ 2147483647 h 804"/>
                <a:gd name="T4" fmla="*/ 2147483647 w 727"/>
                <a:gd name="T5" fmla="*/ 2147483647 h 804"/>
                <a:gd name="T6" fmla="*/ 2147483647 w 727"/>
                <a:gd name="T7" fmla="*/ 2147483647 h 804"/>
                <a:gd name="T8" fmla="*/ 2147483647 w 727"/>
                <a:gd name="T9" fmla="*/ 2147483647 h 804"/>
                <a:gd name="T10" fmla="*/ 2147483647 w 727"/>
                <a:gd name="T11" fmla="*/ 2147483647 h 804"/>
                <a:gd name="T12" fmla="*/ 2147483647 w 727"/>
                <a:gd name="T13" fmla="*/ 2147483647 h 804"/>
                <a:gd name="T14" fmla="*/ 2147483647 w 727"/>
                <a:gd name="T15" fmla="*/ 2147483647 h 804"/>
                <a:gd name="T16" fmla="*/ 2147483647 w 727"/>
                <a:gd name="T17" fmla="*/ 2147483647 h 804"/>
                <a:gd name="T18" fmla="*/ 2147483647 w 727"/>
                <a:gd name="T19" fmla="*/ 2147483647 h 804"/>
                <a:gd name="T20" fmla="*/ 2147483647 w 727"/>
                <a:gd name="T21" fmla="*/ 2147483647 h 804"/>
                <a:gd name="T22" fmla="*/ 2147483647 w 727"/>
                <a:gd name="T23" fmla="*/ 2147483647 h 804"/>
                <a:gd name="T24" fmla="*/ 2147483647 w 727"/>
                <a:gd name="T25" fmla="*/ 2147483647 h 804"/>
                <a:gd name="T26" fmla="*/ 2147483647 w 727"/>
                <a:gd name="T27" fmla="*/ 2147483647 h 804"/>
                <a:gd name="T28" fmla="*/ 2147483647 w 727"/>
                <a:gd name="T29" fmla="*/ 2147483647 h 804"/>
                <a:gd name="T30" fmla="*/ 2147483647 w 727"/>
                <a:gd name="T31" fmla="*/ 2147483647 h 804"/>
                <a:gd name="T32" fmla="*/ 2147483647 w 727"/>
                <a:gd name="T33" fmla="*/ 2147483647 h 804"/>
                <a:gd name="T34" fmla="*/ 2147483647 w 727"/>
                <a:gd name="T35" fmla="*/ 2147483647 h 804"/>
                <a:gd name="T36" fmla="*/ 2147483647 w 727"/>
                <a:gd name="T37" fmla="*/ 2147483647 h 804"/>
                <a:gd name="T38" fmla="*/ 2147483647 w 727"/>
                <a:gd name="T39" fmla="*/ 2147483647 h 804"/>
                <a:gd name="T40" fmla="*/ 2147483647 w 727"/>
                <a:gd name="T41" fmla="*/ 2147483647 h 804"/>
                <a:gd name="T42" fmla="*/ 2147483647 w 727"/>
                <a:gd name="T43" fmla="*/ 2147483647 h 804"/>
                <a:gd name="T44" fmla="*/ 2147483647 w 727"/>
                <a:gd name="T45" fmla="*/ 2147483647 h 804"/>
                <a:gd name="T46" fmla="*/ 2147483647 w 727"/>
                <a:gd name="T47" fmla="*/ 2147483647 h 804"/>
                <a:gd name="T48" fmla="*/ 2147483647 w 727"/>
                <a:gd name="T49" fmla="*/ 2147483647 h 804"/>
                <a:gd name="T50" fmla="*/ 2147483647 w 727"/>
                <a:gd name="T51" fmla="*/ 2147483647 h 804"/>
                <a:gd name="T52" fmla="*/ 2147483647 w 727"/>
                <a:gd name="T53" fmla="*/ 2147483647 h 804"/>
                <a:gd name="T54" fmla="*/ 2147483647 w 727"/>
                <a:gd name="T55" fmla="*/ 2147483647 h 804"/>
                <a:gd name="T56" fmla="*/ 2147483647 w 727"/>
                <a:gd name="T57" fmla="*/ 2147483647 h 804"/>
                <a:gd name="T58" fmla="*/ 2147483647 w 727"/>
                <a:gd name="T59" fmla="*/ 2147483647 h 804"/>
                <a:gd name="T60" fmla="*/ 2147483647 w 727"/>
                <a:gd name="T61" fmla="*/ 2147483647 h 804"/>
                <a:gd name="T62" fmla="*/ 2147483647 w 727"/>
                <a:gd name="T63" fmla="*/ 2147483647 h 804"/>
                <a:gd name="T64" fmla="*/ 2147483647 w 727"/>
                <a:gd name="T65" fmla="*/ 2147483647 h 804"/>
                <a:gd name="T66" fmla="*/ 2147483647 w 727"/>
                <a:gd name="T67" fmla="*/ 2147483647 h 804"/>
                <a:gd name="T68" fmla="*/ 2147483647 w 727"/>
                <a:gd name="T69" fmla="*/ 2147483647 h 804"/>
                <a:gd name="T70" fmla="*/ 2147483647 w 727"/>
                <a:gd name="T71" fmla="*/ 2147483647 h 804"/>
                <a:gd name="T72" fmla="*/ 2147483647 w 727"/>
                <a:gd name="T73" fmla="*/ 2147483647 h 804"/>
                <a:gd name="T74" fmla="*/ 2147483647 w 727"/>
                <a:gd name="T75" fmla="*/ 2147483647 h 804"/>
                <a:gd name="T76" fmla="*/ 2147483647 w 727"/>
                <a:gd name="T77" fmla="*/ 2147483647 h 804"/>
                <a:gd name="T78" fmla="*/ 2147483647 w 727"/>
                <a:gd name="T79" fmla="*/ 2147483647 h 804"/>
                <a:gd name="T80" fmla="*/ 2147483647 w 727"/>
                <a:gd name="T81" fmla="*/ 2147483647 h 804"/>
                <a:gd name="T82" fmla="*/ 2147483647 w 727"/>
                <a:gd name="T83" fmla="*/ 2147483647 h 804"/>
                <a:gd name="T84" fmla="*/ 2147483647 w 727"/>
                <a:gd name="T85" fmla="*/ 2147483647 h 804"/>
                <a:gd name="T86" fmla="*/ 2147483647 w 727"/>
                <a:gd name="T87" fmla="*/ 2147483647 h 804"/>
                <a:gd name="T88" fmla="*/ 2147483647 w 727"/>
                <a:gd name="T89" fmla="*/ 2147483647 h 804"/>
                <a:gd name="T90" fmla="*/ 2147483647 w 727"/>
                <a:gd name="T91" fmla="*/ 2147483647 h 804"/>
                <a:gd name="T92" fmla="*/ 2147483647 w 727"/>
                <a:gd name="T93" fmla="*/ 2147483647 h 804"/>
                <a:gd name="T94" fmla="*/ 2147483647 w 727"/>
                <a:gd name="T95" fmla="*/ 2147483647 h 804"/>
                <a:gd name="T96" fmla="*/ 2147483647 w 727"/>
                <a:gd name="T97" fmla="*/ 2147483647 h 804"/>
                <a:gd name="T98" fmla="*/ 2147483647 w 727"/>
                <a:gd name="T99" fmla="*/ 2147483647 h 804"/>
                <a:gd name="T100" fmla="*/ 2147483647 w 727"/>
                <a:gd name="T101" fmla="*/ 2147483647 h 804"/>
                <a:gd name="T102" fmla="*/ 2147483647 w 727"/>
                <a:gd name="T103" fmla="*/ 2147483647 h 804"/>
                <a:gd name="T104" fmla="*/ 2147483647 w 727"/>
                <a:gd name="T105" fmla="*/ 2147483647 h 804"/>
                <a:gd name="T106" fmla="*/ 2147483647 w 727"/>
                <a:gd name="T107" fmla="*/ 2147483647 h 804"/>
                <a:gd name="T108" fmla="*/ 2147483647 w 727"/>
                <a:gd name="T109" fmla="*/ 2147483647 h 804"/>
                <a:gd name="T110" fmla="*/ 2147483647 w 727"/>
                <a:gd name="T111" fmla="*/ 2147483647 h 804"/>
                <a:gd name="T112" fmla="*/ 2147483647 w 727"/>
                <a:gd name="T113" fmla="*/ 2147483647 h 804"/>
                <a:gd name="T114" fmla="*/ 2147483647 w 727"/>
                <a:gd name="T115" fmla="*/ 2147483647 h 804"/>
                <a:gd name="T116" fmla="*/ 2147483647 w 727"/>
                <a:gd name="T117" fmla="*/ 2147483647 h 804"/>
                <a:gd name="T118" fmla="*/ 2147483647 w 727"/>
                <a:gd name="T119" fmla="*/ 2147483647 h 804"/>
                <a:gd name="T120" fmla="*/ 2147483647 w 727"/>
                <a:gd name="T121" fmla="*/ 2147483647 h 8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27"/>
                <a:gd name="T184" fmla="*/ 0 h 804"/>
                <a:gd name="T185" fmla="*/ 727 w 727"/>
                <a:gd name="T186" fmla="*/ 804 h 8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27" h="804">
                  <a:moveTo>
                    <a:pt x="74" y="341"/>
                  </a:moveTo>
                  <a:lnTo>
                    <a:pt x="100" y="339"/>
                  </a:lnTo>
                  <a:lnTo>
                    <a:pt x="107" y="336"/>
                  </a:lnTo>
                  <a:lnTo>
                    <a:pt x="113" y="333"/>
                  </a:lnTo>
                  <a:lnTo>
                    <a:pt x="118" y="329"/>
                  </a:lnTo>
                  <a:lnTo>
                    <a:pt x="125" y="324"/>
                  </a:lnTo>
                  <a:lnTo>
                    <a:pt x="130" y="321"/>
                  </a:lnTo>
                  <a:lnTo>
                    <a:pt x="137" y="317"/>
                  </a:lnTo>
                  <a:lnTo>
                    <a:pt x="144" y="316"/>
                  </a:lnTo>
                  <a:lnTo>
                    <a:pt x="149" y="314"/>
                  </a:lnTo>
                  <a:lnTo>
                    <a:pt x="154" y="316"/>
                  </a:lnTo>
                  <a:lnTo>
                    <a:pt x="157" y="317"/>
                  </a:lnTo>
                  <a:lnTo>
                    <a:pt x="161" y="321"/>
                  </a:lnTo>
                  <a:lnTo>
                    <a:pt x="162" y="326"/>
                  </a:lnTo>
                  <a:lnTo>
                    <a:pt x="162" y="331"/>
                  </a:lnTo>
                  <a:lnTo>
                    <a:pt x="162" y="336"/>
                  </a:lnTo>
                  <a:lnTo>
                    <a:pt x="164" y="341"/>
                  </a:lnTo>
                  <a:lnTo>
                    <a:pt x="164" y="346"/>
                  </a:lnTo>
                  <a:lnTo>
                    <a:pt x="166" y="351"/>
                  </a:lnTo>
                  <a:lnTo>
                    <a:pt x="169" y="356"/>
                  </a:lnTo>
                  <a:lnTo>
                    <a:pt x="173" y="361"/>
                  </a:lnTo>
                  <a:lnTo>
                    <a:pt x="176" y="365"/>
                  </a:lnTo>
                  <a:lnTo>
                    <a:pt x="181" y="368"/>
                  </a:lnTo>
                  <a:lnTo>
                    <a:pt x="186" y="370"/>
                  </a:lnTo>
                  <a:lnTo>
                    <a:pt x="191" y="371"/>
                  </a:lnTo>
                  <a:lnTo>
                    <a:pt x="198" y="371"/>
                  </a:lnTo>
                  <a:lnTo>
                    <a:pt x="203" y="373"/>
                  </a:lnTo>
                  <a:lnTo>
                    <a:pt x="213" y="377"/>
                  </a:lnTo>
                  <a:lnTo>
                    <a:pt x="223" y="380"/>
                  </a:lnTo>
                  <a:lnTo>
                    <a:pt x="234" y="385"/>
                  </a:lnTo>
                  <a:lnTo>
                    <a:pt x="244" y="392"/>
                  </a:lnTo>
                  <a:lnTo>
                    <a:pt x="252" y="398"/>
                  </a:lnTo>
                  <a:lnTo>
                    <a:pt x="259" y="405"/>
                  </a:lnTo>
                  <a:lnTo>
                    <a:pt x="261" y="410"/>
                  </a:lnTo>
                  <a:lnTo>
                    <a:pt x="261" y="414"/>
                  </a:lnTo>
                  <a:lnTo>
                    <a:pt x="261" y="417"/>
                  </a:lnTo>
                  <a:lnTo>
                    <a:pt x="261" y="420"/>
                  </a:lnTo>
                  <a:lnTo>
                    <a:pt x="261" y="422"/>
                  </a:lnTo>
                  <a:lnTo>
                    <a:pt x="261" y="424"/>
                  </a:lnTo>
                  <a:lnTo>
                    <a:pt x="261" y="426"/>
                  </a:lnTo>
                  <a:lnTo>
                    <a:pt x="261" y="427"/>
                  </a:lnTo>
                  <a:lnTo>
                    <a:pt x="261" y="431"/>
                  </a:lnTo>
                  <a:lnTo>
                    <a:pt x="262" y="436"/>
                  </a:lnTo>
                  <a:lnTo>
                    <a:pt x="264" y="441"/>
                  </a:lnTo>
                  <a:lnTo>
                    <a:pt x="266" y="446"/>
                  </a:lnTo>
                  <a:lnTo>
                    <a:pt x="271" y="451"/>
                  </a:lnTo>
                  <a:lnTo>
                    <a:pt x="276" y="454"/>
                  </a:lnTo>
                  <a:lnTo>
                    <a:pt x="281" y="456"/>
                  </a:lnTo>
                  <a:lnTo>
                    <a:pt x="288" y="454"/>
                  </a:lnTo>
                  <a:lnTo>
                    <a:pt x="300" y="454"/>
                  </a:lnTo>
                  <a:lnTo>
                    <a:pt x="300" y="463"/>
                  </a:lnTo>
                  <a:lnTo>
                    <a:pt x="301" y="469"/>
                  </a:lnTo>
                  <a:lnTo>
                    <a:pt x="305" y="473"/>
                  </a:lnTo>
                  <a:lnTo>
                    <a:pt x="308" y="478"/>
                  </a:lnTo>
                  <a:lnTo>
                    <a:pt x="310" y="481"/>
                  </a:lnTo>
                  <a:lnTo>
                    <a:pt x="313" y="486"/>
                  </a:lnTo>
                  <a:lnTo>
                    <a:pt x="315" y="491"/>
                  </a:lnTo>
                  <a:lnTo>
                    <a:pt x="315" y="500"/>
                  </a:lnTo>
                  <a:lnTo>
                    <a:pt x="315" y="503"/>
                  </a:lnTo>
                  <a:lnTo>
                    <a:pt x="315" y="507"/>
                  </a:lnTo>
                  <a:lnTo>
                    <a:pt x="313" y="510"/>
                  </a:lnTo>
                  <a:lnTo>
                    <a:pt x="313" y="512"/>
                  </a:lnTo>
                  <a:lnTo>
                    <a:pt x="312" y="515"/>
                  </a:lnTo>
                  <a:lnTo>
                    <a:pt x="312" y="519"/>
                  </a:lnTo>
                  <a:lnTo>
                    <a:pt x="310" y="520"/>
                  </a:lnTo>
                  <a:lnTo>
                    <a:pt x="310" y="524"/>
                  </a:lnTo>
                  <a:lnTo>
                    <a:pt x="310" y="529"/>
                  </a:lnTo>
                  <a:lnTo>
                    <a:pt x="312" y="530"/>
                  </a:lnTo>
                  <a:lnTo>
                    <a:pt x="313" y="534"/>
                  </a:lnTo>
                  <a:lnTo>
                    <a:pt x="313" y="535"/>
                  </a:lnTo>
                  <a:lnTo>
                    <a:pt x="315" y="537"/>
                  </a:lnTo>
                  <a:lnTo>
                    <a:pt x="317" y="539"/>
                  </a:lnTo>
                  <a:lnTo>
                    <a:pt x="318" y="540"/>
                  </a:lnTo>
                  <a:lnTo>
                    <a:pt x="318" y="542"/>
                  </a:lnTo>
                  <a:lnTo>
                    <a:pt x="320" y="546"/>
                  </a:lnTo>
                  <a:lnTo>
                    <a:pt x="320" y="549"/>
                  </a:lnTo>
                  <a:lnTo>
                    <a:pt x="320" y="552"/>
                  </a:lnTo>
                  <a:lnTo>
                    <a:pt x="318" y="554"/>
                  </a:lnTo>
                  <a:lnTo>
                    <a:pt x="318" y="557"/>
                  </a:lnTo>
                  <a:lnTo>
                    <a:pt x="318" y="561"/>
                  </a:lnTo>
                  <a:lnTo>
                    <a:pt x="318" y="562"/>
                  </a:lnTo>
                  <a:lnTo>
                    <a:pt x="318" y="566"/>
                  </a:lnTo>
                  <a:lnTo>
                    <a:pt x="322" y="571"/>
                  </a:lnTo>
                  <a:lnTo>
                    <a:pt x="325" y="574"/>
                  </a:lnTo>
                  <a:lnTo>
                    <a:pt x="332" y="578"/>
                  </a:lnTo>
                  <a:lnTo>
                    <a:pt x="339" y="581"/>
                  </a:lnTo>
                  <a:lnTo>
                    <a:pt x="346" y="583"/>
                  </a:lnTo>
                  <a:lnTo>
                    <a:pt x="351" y="586"/>
                  </a:lnTo>
                  <a:lnTo>
                    <a:pt x="357" y="588"/>
                  </a:lnTo>
                  <a:lnTo>
                    <a:pt x="361" y="591"/>
                  </a:lnTo>
                  <a:lnTo>
                    <a:pt x="362" y="593"/>
                  </a:lnTo>
                  <a:lnTo>
                    <a:pt x="366" y="595"/>
                  </a:lnTo>
                  <a:lnTo>
                    <a:pt x="369" y="596"/>
                  </a:lnTo>
                  <a:lnTo>
                    <a:pt x="371" y="596"/>
                  </a:lnTo>
                  <a:lnTo>
                    <a:pt x="374" y="598"/>
                  </a:lnTo>
                  <a:lnTo>
                    <a:pt x="376" y="598"/>
                  </a:lnTo>
                  <a:lnTo>
                    <a:pt x="379" y="600"/>
                  </a:lnTo>
                  <a:lnTo>
                    <a:pt x="381" y="601"/>
                  </a:lnTo>
                  <a:lnTo>
                    <a:pt x="385" y="608"/>
                  </a:lnTo>
                  <a:lnTo>
                    <a:pt x="386" y="615"/>
                  </a:lnTo>
                  <a:lnTo>
                    <a:pt x="388" y="622"/>
                  </a:lnTo>
                  <a:lnTo>
                    <a:pt x="388" y="630"/>
                  </a:lnTo>
                  <a:lnTo>
                    <a:pt x="390" y="637"/>
                  </a:lnTo>
                  <a:lnTo>
                    <a:pt x="393" y="644"/>
                  </a:lnTo>
                  <a:lnTo>
                    <a:pt x="396" y="647"/>
                  </a:lnTo>
                  <a:lnTo>
                    <a:pt x="405" y="649"/>
                  </a:lnTo>
                  <a:lnTo>
                    <a:pt x="405" y="652"/>
                  </a:lnTo>
                  <a:lnTo>
                    <a:pt x="405" y="655"/>
                  </a:lnTo>
                  <a:lnTo>
                    <a:pt x="405" y="657"/>
                  </a:lnTo>
                  <a:lnTo>
                    <a:pt x="405" y="661"/>
                  </a:lnTo>
                  <a:lnTo>
                    <a:pt x="405" y="662"/>
                  </a:lnTo>
                  <a:lnTo>
                    <a:pt x="405" y="664"/>
                  </a:lnTo>
                  <a:lnTo>
                    <a:pt x="405" y="666"/>
                  </a:lnTo>
                  <a:lnTo>
                    <a:pt x="405" y="667"/>
                  </a:lnTo>
                  <a:lnTo>
                    <a:pt x="405" y="671"/>
                  </a:lnTo>
                  <a:lnTo>
                    <a:pt x="405" y="674"/>
                  </a:lnTo>
                  <a:lnTo>
                    <a:pt x="405" y="677"/>
                  </a:lnTo>
                  <a:lnTo>
                    <a:pt x="405" y="682"/>
                  </a:lnTo>
                  <a:lnTo>
                    <a:pt x="405" y="686"/>
                  </a:lnTo>
                  <a:lnTo>
                    <a:pt x="405" y="689"/>
                  </a:lnTo>
                  <a:lnTo>
                    <a:pt x="405" y="691"/>
                  </a:lnTo>
                  <a:lnTo>
                    <a:pt x="405" y="693"/>
                  </a:lnTo>
                  <a:lnTo>
                    <a:pt x="398" y="696"/>
                  </a:lnTo>
                  <a:lnTo>
                    <a:pt x="390" y="699"/>
                  </a:lnTo>
                  <a:lnTo>
                    <a:pt x="381" y="706"/>
                  </a:lnTo>
                  <a:lnTo>
                    <a:pt x="373" y="715"/>
                  </a:lnTo>
                  <a:lnTo>
                    <a:pt x="364" y="723"/>
                  </a:lnTo>
                  <a:lnTo>
                    <a:pt x="359" y="732"/>
                  </a:lnTo>
                  <a:lnTo>
                    <a:pt x="354" y="740"/>
                  </a:lnTo>
                  <a:lnTo>
                    <a:pt x="352" y="747"/>
                  </a:lnTo>
                  <a:lnTo>
                    <a:pt x="354" y="748"/>
                  </a:lnTo>
                  <a:lnTo>
                    <a:pt x="356" y="750"/>
                  </a:lnTo>
                  <a:lnTo>
                    <a:pt x="359" y="750"/>
                  </a:lnTo>
                  <a:lnTo>
                    <a:pt x="362" y="752"/>
                  </a:lnTo>
                  <a:lnTo>
                    <a:pt x="366" y="752"/>
                  </a:lnTo>
                  <a:lnTo>
                    <a:pt x="369" y="752"/>
                  </a:lnTo>
                  <a:lnTo>
                    <a:pt x="371" y="752"/>
                  </a:lnTo>
                  <a:lnTo>
                    <a:pt x="373" y="752"/>
                  </a:lnTo>
                  <a:lnTo>
                    <a:pt x="378" y="753"/>
                  </a:lnTo>
                  <a:lnTo>
                    <a:pt x="381" y="757"/>
                  </a:lnTo>
                  <a:lnTo>
                    <a:pt x="385" y="759"/>
                  </a:lnTo>
                  <a:lnTo>
                    <a:pt x="388" y="762"/>
                  </a:lnTo>
                  <a:lnTo>
                    <a:pt x="391" y="765"/>
                  </a:lnTo>
                  <a:lnTo>
                    <a:pt x="395" y="769"/>
                  </a:lnTo>
                  <a:lnTo>
                    <a:pt x="400" y="770"/>
                  </a:lnTo>
                  <a:lnTo>
                    <a:pt x="403" y="772"/>
                  </a:lnTo>
                  <a:lnTo>
                    <a:pt x="410" y="775"/>
                  </a:lnTo>
                  <a:lnTo>
                    <a:pt x="417" y="779"/>
                  </a:lnTo>
                  <a:lnTo>
                    <a:pt x="422" y="784"/>
                  </a:lnTo>
                  <a:lnTo>
                    <a:pt x="429" y="789"/>
                  </a:lnTo>
                  <a:lnTo>
                    <a:pt x="434" y="794"/>
                  </a:lnTo>
                  <a:lnTo>
                    <a:pt x="437" y="799"/>
                  </a:lnTo>
                  <a:lnTo>
                    <a:pt x="442" y="803"/>
                  </a:lnTo>
                  <a:lnTo>
                    <a:pt x="446" y="804"/>
                  </a:lnTo>
                  <a:lnTo>
                    <a:pt x="447" y="799"/>
                  </a:lnTo>
                  <a:lnTo>
                    <a:pt x="451" y="794"/>
                  </a:lnTo>
                  <a:lnTo>
                    <a:pt x="452" y="791"/>
                  </a:lnTo>
                  <a:lnTo>
                    <a:pt x="454" y="786"/>
                  </a:lnTo>
                  <a:lnTo>
                    <a:pt x="457" y="781"/>
                  </a:lnTo>
                  <a:lnTo>
                    <a:pt x="461" y="777"/>
                  </a:lnTo>
                  <a:lnTo>
                    <a:pt x="463" y="772"/>
                  </a:lnTo>
                  <a:lnTo>
                    <a:pt x="468" y="769"/>
                  </a:lnTo>
                  <a:lnTo>
                    <a:pt x="469" y="764"/>
                  </a:lnTo>
                  <a:lnTo>
                    <a:pt x="469" y="759"/>
                  </a:lnTo>
                  <a:lnTo>
                    <a:pt x="471" y="755"/>
                  </a:lnTo>
                  <a:lnTo>
                    <a:pt x="473" y="752"/>
                  </a:lnTo>
                  <a:lnTo>
                    <a:pt x="474" y="747"/>
                  </a:lnTo>
                  <a:lnTo>
                    <a:pt x="476" y="743"/>
                  </a:lnTo>
                  <a:lnTo>
                    <a:pt x="478" y="738"/>
                  </a:lnTo>
                  <a:lnTo>
                    <a:pt x="479" y="733"/>
                  </a:lnTo>
                  <a:lnTo>
                    <a:pt x="481" y="728"/>
                  </a:lnTo>
                  <a:lnTo>
                    <a:pt x="485" y="725"/>
                  </a:lnTo>
                  <a:lnTo>
                    <a:pt x="488" y="721"/>
                  </a:lnTo>
                  <a:lnTo>
                    <a:pt x="491" y="718"/>
                  </a:lnTo>
                  <a:lnTo>
                    <a:pt x="495" y="715"/>
                  </a:lnTo>
                  <a:lnTo>
                    <a:pt x="498" y="711"/>
                  </a:lnTo>
                  <a:lnTo>
                    <a:pt x="500" y="708"/>
                  </a:lnTo>
                  <a:lnTo>
                    <a:pt x="500" y="703"/>
                  </a:lnTo>
                  <a:lnTo>
                    <a:pt x="500" y="696"/>
                  </a:lnTo>
                  <a:lnTo>
                    <a:pt x="498" y="691"/>
                  </a:lnTo>
                  <a:lnTo>
                    <a:pt x="496" y="684"/>
                  </a:lnTo>
                  <a:lnTo>
                    <a:pt x="495" y="679"/>
                  </a:lnTo>
                  <a:lnTo>
                    <a:pt x="493" y="674"/>
                  </a:lnTo>
                  <a:lnTo>
                    <a:pt x="491" y="669"/>
                  </a:lnTo>
                  <a:lnTo>
                    <a:pt x="490" y="664"/>
                  </a:lnTo>
                  <a:lnTo>
                    <a:pt x="490" y="661"/>
                  </a:lnTo>
                  <a:lnTo>
                    <a:pt x="491" y="652"/>
                  </a:lnTo>
                  <a:lnTo>
                    <a:pt x="496" y="642"/>
                  </a:lnTo>
                  <a:lnTo>
                    <a:pt x="505" y="633"/>
                  </a:lnTo>
                  <a:lnTo>
                    <a:pt x="513" y="625"/>
                  </a:lnTo>
                  <a:lnTo>
                    <a:pt x="524" y="618"/>
                  </a:lnTo>
                  <a:lnTo>
                    <a:pt x="535" y="611"/>
                  </a:lnTo>
                  <a:lnTo>
                    <a:pt x="544" y="608"/>
                  </a:lnTo>
                  <a:lnTo>
                    <a:pt x="552" y="606"/>
                  </a:lnTo>
                  <a:lnTo>
                    <a:pt x="556" y="606"/>
                  </a:lnTo>
                  <a:lnTo>
                    <a:pt x="557" y="605"/>
                  </a:lnTo>
                  <a:lnTo>
                    <a:pt x="561" y="601"/>
                  </a:lnTo>
                  <a:lnTo>
                    <a:pt x="563" y="600"/>
                  </a:lnTo>
                  <a:lnTo>
                    <a:pt x="566" y="596"/>
                  </a:lnTo>
                  <a:lnTo>
                    <a:pt x="568" y="595"/>
                  </a:lnTo>
                  <a:lnTo>
                    <a:pt x="573" y="593"/>
                  </a:lnTo>
                  <a:lnTo>
                    <a:pt x="576" y="591"/>
                  </a:lnTo>
                  <a:lnTo>
                    <a:pt x="579" y="591"/>
                  </a:lnTo>
                  <a:lnTo>
                    <a:pt x="583" y="590"/>
                  </a:lnTo>
                  <a:lnTo>
                    <a:pt x="586" y="590"/>
                  </a:lnTo>
                  <a:lnTo>
                    <a:pt x="590" y="590"/>
                  </a:lnTo>
                  <a:lnTo>
                    <a:pt x="591" y="590"/>
                  </a:lnTo>
                  <a:lnTo>
                    <a:pt x="593" y="590"/>
                  </a:lnTo>
                  <a:lnTo>
                    <a:pt x="596" y="590"/>
                  </a:lnTo>
                  <a:lnTo>
                    <a:pt x="598" y="590"/>
                  </a:lnTo>
                  <a:lnTo>
                    <a:pt x="605" y="590"/>
                  </a:lnTo>
                  <a:lnTo>
                    <a:pt x="610" y="590"/>
                  </a:lnTo>
                  <a:lnTo>
                    <a:pt x="613" y="588"/>
                  </a:lnTo>
                  <a:lnTo>
                    <a:pt x="615" y="586"/>
                  </a:lnTo>
                  <a:lnTo>
                    <a:pt x="617" y="583"/>
                  </a:lnTo>
                  <a:lnTo>
                    <a:pt x="618" y="579"/>
                  </a:lnTo>
                  <a:lnTo>
                    <a:pt x="618" y="576"/>
                  </a:lnTo>
                  <a:lnTo>
                    <a:pt x="620" y="571"/>
                  </a:lnTo>
                  <a:lnTo>
                    <a:pt x="629" y="551"/>
                  </a:lnTo>
                  <a:lnTo>
                    <a:pt x="634" y="546"/>
                  </a:lnTo>
                  <a:lnTo>
                    <a:pt x="637" y="539"/>
                  </a:lnTo>
                  <a:lnTo>
                    <a:pt x="639" y="534"/>
                  </a:lnTo>
                  <a:lnTo>
                    <a:pt x="642" y="527"/>
                  </a:lnTo>
                  <a:lnTo>
                    <a:pt x="644" y="520"/>
                  </a:lnTo>
                  <a:lnTo>
                    <a:pt x="646" y="513"/>
                  </a:lnTo>
                  <a:lnTo>
                    <a:pt x="647" y="505"/>
                  </a:lnTo>
                  <a:lnTo>
                    <a:pt x="647" y="497"/>
                  </a:lnTo>
                  <a:lnTo>
                    <a:pt x="647" y="491"/>
                  </a:lnTo>
                  <a:lnTo>
                    <a:pt x="649" y="488"/>
                  </a:lnTo>
                  <a:lnTo>
                    <a:pt x="651" y="485"/>
                  </a:lnTo>
                  <a:lnTo>
                    <a:pt x="652" y="481"/>
                  </a:lnTo>
                  <a:lnTo>
                    <a:pt x="654" y="480"/>
                  </a:lnTo>
                  <a:lnTo>
                    <a:pt x="656" y="476"/>
                  </a:lnTo>
                  <a:lnTo>
                    <a:pt x="657" y="473"/>
                  </a:lnTo>
                  <a:lnTo>
                    <a:pt x="657" y="468"/>
                  </a:lnTo>
                  <a:lnTo>
                    <a:pt x="657" y="463"/>
                  </a:lnTo>
                  <a:lnTo>
                    <a:pt x="657" y="459"/>
                  </a:lnTo>
                  <a:lnTo>
                    <a:pt x="657" y="456"/>
                  </a:lnTo>
                  <a:lnTo>
                    <a:pt x="657" y="453"/>
                  </a:lnTo>
                  <a:lnTo>
                    <a:pt x="657" y="449"/>
                  </a:lnTo>
                  <a:lnTo>
                    <a:pt x="657" y="446"/>
                  </a:lnTo>
                  <a:lnTo>
                    <a:pt x="657" y="442"/>
                  </a:lnTo>
                  <a:lnTo>
                    <a:pt x="657" y="439"/>
                  </a:lnTo>
                  <a:lnTo>
                    <a:pt x="657" y="434"/>
                  </a:lnTo>
                  <a:lnTo>
                    <a:pt x="656" y="429"/>
                  </a:lnTo>
                  <a:lnTo>
                    <a:pt x="656" y="422"/>
                  </a:lnTo>
                  <a:lnTo>
                    <a:pt x="654" y="415"/>
                  </a:lnTo>
                  <a:lnTo>
                    <a:pt x="654" y="409"/>
                  </a:lnTo>
                  <a:lnTo>
                    <a:pt x="652" y="402"/>
                  </a:lnTo>
                  <a:lnTo>
                    <a:pt x="652" y="395"/>
                  </a:lnTo>
                  <a:lnTo>
                    <a:pt x="652" y="390"/>
                  </a:lnTo>
                  <a:lnTo>
                    <a:pt x="652" y="387"/>
                  </a:lnTo>
                  <a:lnTo>
                    <a:pt x="654" y="383"/>
                  </a:lnTo>
                  <a:lnTo>
                    <a:pt x="657" y="380"/>
                  </a:lnTo>
                  <a:lnTo>
                    <a:pt x="661" y="377"/>
                  </a:lnTo>
                  <a:lnTo>
                    <a:pt x="664" y="375"/>
                  </a:lnTo>
                  <a:lnTo>
                    <a:pt x="669" y="373"/>
                  </a:lnTo>
                  <a:lnTo>
                    <a:pt x="673" y="371"/>
                  </a:lnTo>
                  <a:lnTo>
                    <a:pt x="676" y="371"/>
                  </a:lnTo>
                  <a:lnTo>
                    <a:pt x="676" y="361"/>
                  </a:lnTo>
                  <a:lnTo>
                    <a:pt x="678" y="355"/>
                  </a:lnTo>
                  <a:lnTo>
                    <a:pt x="679" y="348"/>
                  </a:lnTo>
                  <a:lnTo>
                    <a:pt x="683" y="341"/>
                  </a:lnTo>
                  <a:lnTo>
                    <a:pt x="691" y="331"/>
                  </a:lnTo>
                  <a:lnTo>
                    <a:pt x="702" y="322"/>
                  </a:lnTo>
                  <a:lnTo>
                    <a:pt x="712" y="312"/>
                  </a:lnTo>
                  <a:lnTo>
                    <a:pt x="718" y="302"/>
                  </a:lnTo>
                  <a:lnTo>
                    <a:pt x="722" y="295"/>
                  </a:lnTo>
                  <a:lnTo>
                    <a:pt x="725" y="289"/>
                  </a:lnTo>
                  <a:lnTo>
                    <a:pt x="727" y="280"/>
                  </a:lnTo>
                  <a:lnTo>
                    <a:pt x="727" y="270"/>
                  </a:lnTo>
                  <a:lnTo>
                    <a:pt x="727" y="263"/>
                  </a:lnTo>
                  <a:lnTo>
                    <a:pt x="725" y="256"/>
                  </a:lnTo>
                  <a:lnTo>
                    <a:pt x="724" y="250"/>
                  </a:lnTo>
                  <a:lnTo>
                    <a:pt x="722" y="241"/>
                  </a:lnTo>
                  <a:lnTo>
                    <a:pt x="720" y="235"/>
                  </a:lnTo>
                  <a:lnTo>
                    <a:pt x="718" y="228"/>
                  </a:lnTo>
                  <a:lnTo>
                    <a:pt x="717" y="223"/>
                  </a:lnTo>
                  <a:lnTo>
                    <a:pt x="715" y="218"/>
                  </a:lnTo>
                  <a:lnTo>
                    <a:pt x="712" y="213"/>
                  </a:lnTo>
                  <a:lnTo>
                    <a:pt x="708" y="211"/>
                  </a:lnTo>
                  <a:lnTo>
                    <a:pt x="705" y="209"/>
                  </a:lnTo>
                  <a:lnTo>
                    <a:pt x="700" y="209"/>
                  </a:lnTo>
                  <a:lnTo>
                    <a:pt x="696" y="211"/>
                  </a:lnTo>
                  <a:lnTo>
                    <a:pt x="693" y="213"/>
                  </a:lnTo>
                  <a:lnTo>
                    <a:pt x="690" y="213"/>
                  </a:lnTo>
                  <a:lnTo>
                    <a:pt x="686" y="211"/>
                  </a:lnTo>
                  <a:lnTo>
                    <a:pt x="679" y="204"/>
                  </a:lnTo>
                  <a:lnTo>
                    <a:pt x="673" y="197"/>
                  </a:lnTo>
                  <a:lnTo>
                    <a:pt x="666" y="189"/>
                  </a:lnTo>
                  <a:lnTo>
                    <a:pt x="659" y="182"/>
                  </a:lnTo>
                  <a:lnTo>
                    <a:pt x="652" y="174"/>
                  </a:lnTo>
                  <a:lnTo>
                    <a:pt x="646" y="169"/>
                  </a:lnTo>
                  <a:lnTo>
                    <a:pt x="637" y="164"/>
                  </a:lnTo>
                  <a:lnTo>
                    <a:pt x="627" y="162"/>
                  </a:lnTo>
                  <a:lnTo>
                    <a:pt x="624" y="162"/>
                  </a:lnTo>
                  <a:lnTo>
                    <a:pt x="620" y="162"/>
                  </a:lnTo>
                  <a:lnTo>
                    <a:pt x="617" y="162"/>
                  </a:lnTo>
                  <a:lnTo>
                    <a:pt x="613" y="162"/>
                  </a:lnTo>
                  <a:lnTo>
                    <a:pt x="610" y="162"/>
                  </a:lnTo>
                  <a:lnTo>
                    <a:pt x="607" y="162"/>
                  </a:lnTo>
                  <a:lnTo>
                    <a:pt x="603" y="162"/>
                  </a:lnTo>
                  <a:lnTo>
                    <a:pt x="600" y="162"/>
                  </a:lnTo>
                  <a:lnTo>
                    <a:pt x="596" y="162"/>
                  </a:lnTo>
                  <a:lnTo>
                    <a:pt x="591" y="160"/>
                  </a:lnTo>
                  <a:lnTo>
                    <a:pt x="588" y="160"/>
                  </a:lnTo>
                  <a:lnTo>
                    <a:pt x="585" y="158"/>
                  </a:lnTo>
                  <a:lnTo>
                    <a:pt x="581" y="158"/>
                  </a:lnTo>
                  <a:lnTo>
                    <a:pt x="578" y="157"/>
                  </a:lnTo>
                  <a:lnTo>
                    <a:pt x="574" y="157"/>
                  </a:lnTo>
                  <a:lnTo>
                    <a:pt x="569" y="157"/>
                  </a:lnTo>
                  <a:lnTo>
                    <a:pt x="564" y="157"/>
                  </a:lnTo>
                  <a:lnTo>
                    <a:pt x="559" y="157"/>
                  </a:lnTo>
                  <a:lnTo>
                    <a:pt x="556" y="158"/>
                  </a:lnTo>
                  <a:lnTo>
                    <a:pt x="554" y="160"/>
                  </a:lnTo>
                  <a:lnTo>
                    <a:pt x="552" y="162"/>
                  </a:lnTo>
                  <a:lnTo>
                    <a:pt x="551" y="164"/>
                  </a:lnTo>
                  <a:lnTo>
                    <a:pt x="549" y="165"/>
                  </a:lnTo>
                  <a:lnTo>
                    <a:pt x="547" y="167"/>
                  </a:lnTo>
                  <a:lnTo>
                    <a:pt x="546" y="165"/>
                  </a:lnTo>
                  <a:lnTo>
                    <a:pt x="546" y="162"/>
                  </a:lnTo>
                  <a:lnTo>
                    <a:pt x="546" y="158"/>
                  </a:lnTo>
                  <a:lnTo>
                    <a:pt x="546" y="157"/>
                  </a:lnTo>
                  <a:lnTo>
                    <a:pt x="546" y="155"/>
                  </a:lnTo>
                  <a:lnTo>
                    <a:pt x="546" y="152"/>
                  </a:lnTo>
                  <a:lnTo>
                    <a:pt x="546" y="150"/>
                  </a:lnTo>
                  <a:lnTo>
                    <a:pt x="546" y="148"/>
                  </a:lnTo>
                  <a:lnTo>
                    <a:pt x="544" y="147"/>
                  </a:lnTo>
                  <a:lnTo>
                    <a:pt x="544" y="145"/>
                  </a:lnTo>
                  <a:lnTo>
                    <a:pt x="542" y="143"/>
                  </a:lnTo>
                  <a:lnTo>
                    <a:pt x="542" y="142"/>
                  </a:lnTo>
                  <a:lnTo>
                    <a:pt x="542" y="140"/>
                  </a:lnTo>
                  <a:lnTo>
                    <a:pt x="537" y="140"/>
                  </a:lnTo>
                  <a:lnTo>
                    <a:pt x="534" y="138"/>
                  </a:lnTo>
                  <a:lnTo>
                    <a:pt x="530" y="135"/>
                  </a:lnTo>
                  <a:lnTo>
                    <a:pt x="527" y="133"/>
                  </a:lnTo>
                  <a:lnTo>
                    <a:pt x="524" y="130"/>
                  </a:lnTo>
                  <a:lnTo>
                    <a:pt x="520" y="128"/>
                  </a:lnTo>
                  <a:lnTo>
                    <a:pt x="518" y="126"/>
                  </a:lnTo>
                  <a:lnTo>
                    <a:pt x="518" y="125"/>
                  </a:lnTo>
                  <a:lnTo>
                    <a:pt x="513" y="126"/>
                  </a:lnTo>
                  <a:lnTo>
                    <a:pt x="508" y="126"/>
                  </a:lnTo>
                  <a:lnTo>
                    <a:pt x="505" y="126"/>
                  </a:lnTo>
                  <a:lnTo>
                    <a:pt x="500" y="125"/>
                  </a:lnTo>
                  <a:lnTo>
                    <a:pt x="496" y="123"/>
                  </a:lnTo>
                  <a:lnTo>
                    <a:pt x="493" y="121"/>
                  </a:lnTo>
                  <a:lnTo>
                    <a:pt x="490" y="118"/>
                  </a:lnTo>
                  <a:lnTo>
                    <a:pt x="488" y="114"/>
                  </a:lnTo>
                  <a:lnTo>
                    <a:pt x="479" y="114"/>
                  </a:lnTo>
                  <a:lnTo>
                    <a:pt x="478" y="120"/>
                  </a:lnTo>
                  <a:lnTo>
                    <a:pt x="476" y="125"/>
                  </a:lnTo>
                  <a:lnTo>
                    <a:pt x="471" y="130"/>
                  </a:lnTo>
                  <a:lnTo>
                    <a:pt x="468" y="136"/>
                  </a:lnTo>
                  <a:lnTo>
                    <a:pt x="463" y="142"/>
                  </a:lnTo>
                  <a:lnTo>
                    <a:pt x="457" y="145"/>
                  </a:lnTo>
                  <a:lnTo>
                    <a:pt x="454" y="145"/>
                  </a:lnTo>
                  <a:lnTo>
                    <a:pt x="451" y="143"/>
                  </a:lnTo>
                  <a:lnTo>
                    <a:pt x="446" y="143"/>
                  </a:lnTo>
                  <a:lnTo>
                    <a:pt x="440" y="143"/>
                  </a:lnTo>
                  <a:lnTo>
                    <a:pt x="435" y="142"/>
                  </a:lnTo>
                  <a:lnTo>
                    <a:pt x="432" y="142"/>
                  </a:lnTo>
                  <a:lnTo>
                    <a:pt x="427" y="140"/>
                  </a:lnTo>
                  <a:lnTo>
                    <a:pt x="425" y="136"/>
                  </a:lnTo>
                  <a:lnTo>
                    <a:pt x="422" y="135"/>
                  </a:lnTo>
                  <a:lnTo>
                    <a:pt x="422" y="130"/>
                  </a:lnTo>
                  <a:lnTo>
                    <a:pt x="415" y="130"/>
                  </a:lnTo>
                  <a:lnTo>
                    <a:pt x="413" y="131"/>
                  </a:lnTo>
                  <a:lnTo>
                    <a:pt x="410" y="133"/>
                  </a:lnTo>
                  <a:lnTo>
                    <a:pt x="408" y="133"/>
                  </a:lnTo>
                  <a:lnTo>
                    <a:pt x="407" y="135"/>
                  </a:lnTo>
                  <a:lnTo>
                    <a:pt x="405" y="135"/>
                  </a:lnTo>
                  <a:lnTo>
                    <a:pt x="403" y="135"/>
                  </a:lnTo>
                  <a:lnTo>
                    <a:pt x="400" y="135"/>
                  </a:lnTo>
                  <a:lnTo>
                    <a:pt x="398" y="135"/>
                  </a:lnTo>
                  <a:lnTo>
                    <a:pt x="417" y="114"/>
                  </a:lnTo>
                  <a:lnTo>
                    <a:pt x="420" y="108"/>
                  </a:lnTo>
                  <a:lnTo>
                    <a:pt x="424" y="101"/>
                  </a:lnTo>
                  <a:lnTo>
                    <a:pt x="427" y="96"/>
                  </a:lnTo>
                  <a:lnTo>
                    <a:pt x="430" y="91"/>
                  </a:lnTo>
                  <a:lnTo>
                    <a:pt x="435" y="87"/>
                  </a:lnTo>
                  <a:lnTo>
                    <a:pt x="440" y="84"/>
                  </a:lnTo>
                  <a:lnTo>
                    <a:pt x="444" y="81"/>
                  </a:lnTo>
                  <a:lnTo>
                    <a:pt x="447" y="77"/>
                  </a:lnTo>
                  <a:lnTo>
                    <a:pt x="444" y="76"/>
                  </a:lnTo>
                  <a:lnTo>
                    <a:pt x="442" y="74"/>
                  </a:lnTo>
                  <a:lnTo>
                    <a:pt x="440" y="72"/>
                  </a:lnTo>
                  <a:lnTo>
                    <a:pt x="440" y="71"/>
                  </a:lnTo>
                  <a:lnTo>
                    <a:pt x="439" y="69"/>
                  </a:lnTo>
                  <a:lnTo>
                    <a:pt x="437" y="67"/>
                  </a:lnTo>
                  <a:lnTo>
                    <a:pt x="437" y="64"/>
                  </a:lnTo>
                  <a:lnTo>
                    <a:pt x="432" y="62"/>
                  </a:lnTo>
                  <a:lnTo>
                    <a:pt x="429" y="57"/>
                  </a:lnTo>
                  <a:lnTo>
                    <a:pt x="427" y="50"/>
                  </a:lnTo>
                  <a:lnTo>
                    <a:pt x="425" y="43"/>
                  </a:lnTo>
                  <a:lnTo>
                    <a:pt x="424" y="35"/>
                  </a:lnTo>
                  <a:lnTo>
                    <a:pt x="422" y="27"/>
                  </a:lnTo>
                  <a:lnTo>
                    <a:pt x="420" y="20"/>
                  </a:lnTo>
                  <a:lnTo>
                    <a:pt x="417" y="16"/>
                  </a:lnTo>
                  <a:lnTo>
                    <a:pt x="415" y="20"/>
                  </a:lnTo>
                  <a:lnTo>
                    <a:pt x="412" y="25"/>
                  </a:lnTo>
                  <a:lnTo>
                    <a:pt x="408" y="30"/>
                  </a:lnTo>
                  <a:lnTo>
                    <a:pt x="405" y="37"/>
                  </a:lnTo>
                  <a:lnTo>
                    <a:pt x="400" y="43"/>
                  </a:lnTo>
                  <a:lnTo>
                    <a:pt x="396" y="50"/>
                  </a:lnTo>
                  <a:lnTo>
                    <a:pt x="391" y="54"/>
                  </a:lnTo>
                  <a:lnTo>
                    <a:pt x="390" y="55"/>
                  </a:lnTo>
                  <a:lnTo>
                    <a:pt x="366" y="45"/>
                  </a:lnTo>
                  <a:lnTo>
                    <a:pt x="362" y="47"/>
                  </a:lnTo>
                  <a:lnTo>
                    <a:pt x="359" y="49"/>
                  </a:lnTo>
                  <a:lnTo>
                    <a:pt x="356" y="50"/>
                  </a:lnTo>
                  <a:lnTo>
                    <a:pt x="351" y="50"/>
                  </a:lnTo>
                  <a:lnTo>
                    <a:pt x="346" y="52"/>
                  </a:lnTo>
                  <a:lnTo>
                    <a:pt x="342" y="52"/>
                  </a:lnTo>
                  <a:lnTo>
                    <a:pt x="337" y="52"/>
                  </a:lnTo>
                  <a:lnTo>
                    <a:pt x="332" y="52"/>
                  </a:lnTo>
                  <a:lnTo>
                    <a:pt x="332" y="54"/>
                  </a:lnTo>
                  <a:lnTo>
                    <a:pt x="330" y="55"/>
                  </a:lnTo>
                  <a:lnTo>
                    <a:pt x="329" y="57"/>
                  </a:lnTo>
                  <a:lnTo>
                    <a:pt x="329" y="59"/>
                  </a:lnTo>
                  <a:lnTo>
                    <a:pt x="327" y="60"/>
                  </a:lnTo>
                  <a:lnTo>
                    <a:pt x="325" y="60"/>
                  </a:lnTo>
                  <a:lnTo>
                    <a:pt x="324" y="60"/>
                  </a:lnTo>
                  <a:lnTo>
                    <a:pt x="322" y="60"/>
                  </a:lnTo>
                  <a:lnTo>
                    <a:pt x="320" y="60"/>
                  </a:lnTo>
                  <a:lnTo>
                    <a:pt x="318" y="60"/>
                  </a:lnTo>
                  <a:lnTo>
                    <a:pt x="317" y="64"/>
                  </a:lnTo>
                  <a:lnTo>
                    <a:pt x="313" y="65"/>
                  </a:lnTo>
                  <a:lnTo>
                    <a:pt x="307" y="69"/>
                  </a:lnTo>
                  <a:lnTo>
                    <a:pt x="300" y="71"/>
                  </a:lnTo>
                  <a:lnTo>
                    <a:pt x="293" y="72"/>
                  </a:lnTo>
                  <a:lnTo>
                    <a:pt x="286" y="74"/>
                  </a:lnTo>
                  <a:lnTo>
                    <a:pt x="283" y="76"/>
                  </a:lnTo>
                  <a:lnTo>
                    <a:pt x="279" y="76"/>
                  </a:lnTo>
                  <a:lnTo>
                    <a:pt x="276" y="74"/>
                  </a:lnTo>
                  <a:lnTo>
                    <a:pt x="271" y="71"/>
                  </a:lnTo>
                  <a:lnTo>
                    <a:pt x="268" y="67"/>
                  </a:lnTo>
                  <a:lnTo>
                    <a:pt x="264" y="62"/>
                  </a:lnTo>
                  <a:lnTo>
                    <a:pt x="262" y="55"/>
                  </a:lnTo>
                  <a:lnTo>
                    <a:pt x="259" y="50"/>
                  </a:lnTo>
                  <a:lnTo>
                    <a:pt x="259" y="45"/>
                  </a:lnTo>
                  <a:lnTo>
                    <a:pt x="257" y="42"/>
                  </a:lnTo>
                  <a:lnTo>
                    <a:pt x="259" y="40"/>
                  </a:lnTo>
                  <a:lnTo>
                    <a:pt x="259" y="37"/>
                  </a:lnTo>
                  <a:lnTo>
                    <a:pt x="261" y="35"/>
                  </a:lnTo>
                  <a:lnTo>
                    <a:pt x="261" y="33"/>
                  </a:lnTo>
                  <a:lnTo>
                    <a:pt x="262" y="30"/>
                  </a:lnTo>
                  <a:lnTo>
                    <a:pt x="262" y="28"/>
                  </a:lnTo>
                  <a:lnTo>
                    <a:pt x="264" y="25"/>
                  </a:lnTo>
                  <a:lnTo>
                    <a:pt x="264" y="23"/>
                  </a:lnTo>
                  <a:lnTo>
                    <a:pt x="264" y="18"/>
                  </a:lnTo>
                  <a:lnTo>
                    <a:pt x="262" y="13"/>
                  </a:lnTo>
                  <a:lnTo>
                    <a:pt x="261" y="10"/>
                  </a:lnTo>
                  <a:lnTo>
                    <a:pt x="259" y="6"/>
                  </a:lnTo>
                  <a:lnTo>
                    <a:pt x="256" y="3"/>
                  </a:lnTo>
                  <a:lnTo>
                    <a:pt x="252" y="1"/>
                  </a:lnTo>
                  <a:lnTo>
                    <a:pt x="247" y="0"/>
                  </a:lnTo>
                  <a:lnTo>
                    <a:pt x="242" y="0"/>
                  </a:lnTo>
                  <a:lnTo>
                    <a:pt x="240" y="1"/>
                  </a:lnTo>
                  <a:lnTo>
                    <a:pt x="240" y="3"/>
                  </a:lnTo>
                  <a:lnTo>
                    <a:pt x="239" y="5"/>
                  </a:lnTo>
                  <a:lnTo>
                    <a:pt x="239" y="6"/>
                  </a:lnTo>
                  <a:lnTo>
                    <a:pt x="237" y="8"/>
                  </a:lnTo>
                  <a:lnTo>
                    <a:pt x="235" y="8"/>
                  </a:lnTo>
                  <a:lnTo>
                    <a:pt x="232" y="8"/>
                  </a:lnTo>
                  <a:lnTo>
                    <a:pt x="230" y="8"/>
                  </a:lnTo>
                  <a:lnTo>
                    <a:pt x="229" y="10"/>
                  </a:lnTo>
                  <a:lnTo>
                    <a:pt x="225" y="13"/>
                  </a:lnTo>
                  <a:lnTo>
                    <a:pt x="220" y="16"/>
                  </a:lnTo>
                  <a:lnTo>
                    <a:pt x="215" y="18"/>
                  </a:lnTo>
                  <a:lnTo>
                    <a:pt x="210" y="22"/>
                  </a:lnTo>
                  <a:lnTo>
                    <a:pt x="207" y="23"/>
                  </a:lnTo>
                  <a:lnTo>
                    <a:pt x="205" y="27"/>
                  </a:lnTo>
                  <a:lnTo>
                    <a:pt x="203" y="28"/>
                  </a:lnTo>
                  <a:lnTo>
                    <a:pt x="201" y="28"/>
                  </a:lnTo>
                  <a:lnTo>
                    <a:pt x="198" y="27"/>
                  </a:lnTo>
                  <a:lnTo>
                    <a:pt x="195" y="25"/>
                  </a:lnTo>
                  <a:lnTo>
                    <a:pt x="191" y="23"/>
                  </a:lnTo>
                  <a:lnTo>
                    <a:pt x="186" y="22"/>
                  </a:lnTo>
                  <a:lnTo>
                    <a:pt x="183" y="20"/>
                  </a:lnTo>
                  <a:lnTo>
                    <a:pt x="181" y="20"/>
                  </a:lnTo>
                  <a:lnTo>
                    <a:pt x="179" y="18"/>
                  </a:lnTo>
                  <a:lnTo>
                    <a:pt x="171" y="18"/>
                  </a:lnTo>
                  <a:lnTo>
                    <a:pt x="171" y="33"/>
                  </a:lnTo>
                  <a:lnTo>
                    <a:pt x="171" y="35"/>
                  </a:lnTo>
                  <a:lnTo>
                    <a:pt x="174" y="38"/>
                  </a:lnTo>
                  <a:lnTo>
                    <a:pt x="176" y="43"/>
                  </a:lnTo>
                  <a:lnTo>
                    <a:pt x="179" y="47"/>
                  </a:lnTo>
                  <a:lnTo>
                    <a:pt x="181" y="52"/>
                  </a:lnTo>
                  <a:lnTo>
                    <a:pt x="185" y="55"/>
                  </a:lnTo>
                  <a:lnTo>
                    <a:pt x="186" y="57"/>
                  </a:lnTo>
                  <a:lnTo>
                    <a:pt x="186" y="59"/>
                  </a:lnTo>
                  <a:lnTo>
                    <a:pt x="185" y="64"/>
                  </a:lnTo>
                  <a:lnTo>
                    <a:pt x="183" y="69"/>
                  </a:lnTo>
                  <a:lnTo>
                    <a:pt x="178" y="74"/>
                  </a:lnTo>
                  <a:lnTo>
                    <a:pt x="173" y="79"/>
                  </a:lnTo>
                  <a:lnTo>
                    <a:pt x="166" y="82"/>
                  </a:lnTo>
                  <a:lnTo>
                    <a:pt x="159" y="86"/>
                  </a:lnTo>
                  <a:lnTo>
                    <a:pt x="152" y="89"/>
                  </a:lnTo>
                  <a:lnTo>
                    <a:pt x="147" y="89"/>
                  </a:lnTo>
                  <a:lnTo>
                    <a:pt x="142" y="89"/>
                  </a:lnTo>
                  <a:lnTo>
                    <a:pt x="139" y="87"/>
                  </a:lnTo>
                  <a:lnTo>
                    <a:pt x="134" y="84"/>
                  </a:lnTo>
                  <a:lnTo>
                    <a:pt x="130" y="81"/>
                  </a:lnTo>
                  <a:lnTo>
                    <a:pt x="127" y="77"/>
                  </a:lnTo>
                  <a:lnTo>
                    <a:pt x="122" y="72"/>
                  </a:lnTo>
                  <a:lnTo>
                    <a:pt x="118" y="69"/>
                  </a:lnTo>
                  <a:lnTo>
                    <a:pt x="117" y="64"/>
                  </a:lnTo>
                  <a:lnTo>
                    <a:pt x="112" y="64"/>
                  </a:lnTo>
                  <a:lnTo>
                    <a:pt x="107" y="65"/>
                  </a:lnTo>
                  <a:lnTo>
                    <a:pt x="100" y="67"/>
                  </a:lnTo>
                  <a:lnTo>
                    <a:pt x="91" y="69"/>
                  </a:lnTo>
                  <a:lnTo>
                    <a:pt x="84" y="71"/>
                  </a:lnTo>
                  <a:lnTo>
                    <a:pt x="78" y="72"/>
                  </a:lnTo>
                  <a:lnTo>
                    <a:pt x="74" y="74"/>
                  </a:lnTo>
                  <a:lnTo>
                    <a:pt x="73" y="74"/>
                  </a:lnTo>
                  <a:lnTo>
                    <a:pt x="73" y="76"/>
                  </a:lnTo>
                  <a:lnTo>
                    <a:pt x="73" y="77"/>
                  </a:lnTo>
                  <a:lnTo>
                    <a:pt x="74" y="79"/>
                  </a:lnTo>
                  <a:lnTo>
                    <a:pt x="74" y="81"/>
                  </a:lnTo>
                  <a:lnTo>
                    <a:pt x="76" y="81"/>
                  </a:lnTo>
                  <a:lnTo>
                    <a:pt x="78" y="82"/>
                  </a:lnTo>
                  <a:lnTo>
                    <a:pt x="79" y="82"/>
                  </a:lnTo>
                  <a:lnTo>
                    <a:pt x="83" y="84"/>
                  </a:lnTo>
                  <a:lnTo>
                    <a:pt x="83" y="91"/>
                  </a:lnTo>
                  <a:lnTo>
                    <a:pt x="81" y="91"/>
                  </a:lnTo>
                  <a:lnTo>
                    <a:pt x="78" y="91"/>
                  </a:lnTo>
                  <a:lnTo>
                    <a:pt x="74" y="93"/>
                  </a:lnTo>
                  <a:lnTo>
                    <a:pt x="71" y="93"/>
                  </a:lnTo>
                  <a:lnTo>
                    <a:pt x="68" y="94"/>
                  </a:lnTo>
                  <a:lnTo>
                    <a:pt x="66" y="96"/>
                  </a:lnTo>
                  <a:lnTo>
                    <a:pt x="64" y="99"/>
                  </a:lnTo>
                  <a:lnTo>
                    <a:pt x="62" y="103"/>
                  </a:lnTo>
                  <a:lnTo>
                    <a:pt x="64" y="108"/>
                  </a:lnTo>
                  <a:lnTo>
                    <a:pt x="66" y="109"/>
                  </a:lnTo>
                  <a:lnTo>
                    <a:pt x="68" y="113"/>
                  </a:lnTo>
                  <a:lnTo>
                    <a:pt x="71" y="114"/>
                  </a:lnTo>
                  <a:lnTo>
                    <a:pt x="74" y="116"/>
                  </a:lnTo>
                  <a:lnTo>
                    <a:pt x="76" y="120"/>
                  </a:lnTo>
                  <a:lnTo>
                    <a:pt x="78" y="125"/>
                  </a:lnTo>
                  <a:lnTo>
                    <a:pt x="79" y="130"/>
                  </a:lnTo>
                  <a:lnTo>
                    <a:pt x="79" y="140"/>
                  </a:lnTo>
                  <a:lnTo>
                    <a:pt x="78" y="147"/>
                  </a:lnTo>
                  <a:lnTo>
                    <a:pt x="76" y="155"/>
                  </a:lnTo>
                  <a:lnTo>
                    <a:pt x="74" y="164"/>
                  </a:lnTo>
                  <a:lnTo>
                    <a:pt x="71" y="172"/>
                  </a:lnTo>
                  <a:lnTo>
                    <a:pt x="69" y="179"/>
                  </a:lnTo>
                  <a:lnTo>
                    <a:pt x="68" y="187"/>
                  </a:lnTo>
                  <a:lnTo>
                    <a:pt x="68" y="196"/>
                  </a:lnTo>
                  <a:lnTo>
                    <a:pt x="61" y="196"/>
                  </a:lnTo>
                  <a:lnTo>
                    <a:pt x="59" y="196"/>
                  </a:lnTo>
                  <a:lnTo>
                    <a:pt x="59" y="194"/>
                  </a:lnTo>
                  <a:lnTo>
                    <a:pt x="57" y="194"/>
                  </a:lnTo>
                  <a:lnTo>
                    <a:pt x="57" y="192"/>
                  </a:lnTo>
                  <a:lnTo>
                    <a:pt x="54" y="194"/>
                  </a:lnTo>
                  <a:lnTo>
                    <a:pt x="51" y="196"/>
                  </a:lnTo>
                  <a:lnTo>
                    <a:pt x="47" y="197"/>
                  </a:lnTo>
                  <a:lnTo>
                    <a:pt x="44" y="197"/>
                  </a:lnTo>
                  <a:lnTo>
                    <a:pt x="40" y="197"/>
                  </a:lnTo>
                  <a:lnTo>
                    <a:pt x="37" y="197"/>
                  </a:lnTo>
                  <a:lnTo>
                    <a:pt x="34" y="197"/>
                  </a:lnTo>
                  <a:lnTo>
                    <a:pt x="30" y="197"/>
                  </a:lnTo>
                  <a:lnTo>
                    <a:pt x="30" y="199"/>
                  </a:lnTo>
                  <a:lnTo>
                    <a:pt x="29" y="199"/>
                  </a:lnTo>
                  <a:lnTo>
                    <a:pt x="29" y="201"/>
                  </a:lnTo>
                  <a:lnTo>
                    <a:pt x="29" y="202"/>
                  </a:lnTo>
                  <a:lnTo>
                    <a:pt x="27" y="202"/>
                  </a:lnTo>
                  <a:lnTo>
                    <a:pt x="27" y="204"/>
                  </a:lnTo>
                  <a:lnTo>
                    <a:pt x="27" y="206"/>
                  </a:lnTo>
                  <a:lnTo>
                    <a:pt x="25" y="207"/>
                  </a:lnTo>
                  <a:lnTo>
                    <a:pt x="20" y="213"/>
                  </a:lnTo>
                  <a:lnTo>
                    <a:pt x="17" y="219"/>
                  </a:lnTo>
                  <a:lnTo>
                    <a:pt x="12" y="226"/>
                  </a:lnTo>
                  <a:lnTo>
                    <a:pt x="8" y="233"/>
                  </a:lnTo>
                  <a:lnTo>
                    <a:pt x="5" y="241"/>
                  </a:lnTo>
                  <a:lnTo>
                    <a:pt x="1" y="248"/>
                  </a:lnTo>
                  <a:lnTo>
                    <a:pt x="0" y="256"/>
                  </a:lnTo>
                  <a:lnTo>
                    <a:pt x="0" y="265"/>
                  </a:lnTo>
                  <a:lnTo>
                    <a:pt x="0" y="272"/>
                  </a:lnTo>
                  <a:lnTo>
                    <a:pt x="3" y="280"/>
                  </a:lnTo>
                  <a:lnTo>
                    <a:pt x="7" y="289"/>
                  </a:lnTo>
                  <a:lnTo>
                    <a:pt x="12" y="297"/>
                  </a:lnTo>
                  <a:lnTo>
                    <a:pt x="17" y="306"/>
                  </a:lnTo>
                  <a:lnTo>
                    <a:pt x="23" y="311"/>
                  </a:lnTo>
                  <a:lnTo>
                    <a:pt x="30" y="316"/>
                  </a:lnTo>
                  <a:lnTo>
                    <a:pt x="39" y="317"/>
                  </a:lnTo>
                  <a:lnTo>
                    <a:pt x="40" y="317"/>
                  </a:lnTo>
                  <a:lnTo>
                    <a:pt x="44" y="316"/>
                  </a:lnTo>
                  <a:lnTo>
                    <a:pt x="47" y="314"/>
                  </a:lnTo>
                  <a:lnTo>
                    <a:pt x="49" y="312"/>
                  </a:lnTo>
                  <a:lnTo>
                    <a:pt x="52" y="312"/>
                  </a:lnTo>
                  <a:lnTo>
                    <a:pt x="54" y="311"/>
                  </a:lnTo>
                  <a:lnTo>
                    <a:pt x="57" y="309"/>
                  </a:lnTo>
                  <a:lnTo>
                    <a:pt x="59" y="309"/>
                  </a:lnTo>
                  <a:lnTo>
                    <a:pt x="61" y="312"/>
                  </a:lnTo>
                  <a:lnTo>
                    <a:pt x="61" y="317"/>
                  </a:lnTo>
                  <a:lnTo>
                    <a:pt x="61" y="322"/>
                  </a:lnTo>
                  <a:lnTo>
                    <a:pt x="61" y="327"/>
                  </a:lnTo>
                  <a:lnTo>
                    <a:pt x="61" y="333"/>
                  </a:lnTo>
                  <a:lnTo>
                    <a:pt x="62" y="338"/>
                  </a:lnTo>
                  <a:lnTo>
                    <a:pt x="64" y="341"/>
                  </a:lnTo>
                  <a:lnTo>
                    <a:pt x="68" y="341"/>
                  </a:lnTo>
                  <a:lnTo>
                    <a:pt x="74" y="34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10" name="Freeform 4796"/>
            <p:cNvSpPr>
              <a:spLocks/>
            </p:cNvSpPr>
            <p:nvPr/>
          </p:nvSpPr>
          <p:spPr bwMode="auto">
            <a:xfrm>
              <a:off x="3317875" y="6818313"/>
              <a:ext cx="1154113" cy="1276350"/>
            </a:xfrm>
            <a:custGeom>
              <a:avLst/>
              <a:gdLst>
                <a:gd name="T0" fmla="*/ 2147483647 w 727"/>
                <a:gd name="T1" fmla="*/ 2147483647 h 804"/>
                <a:gd name="T2" fmla="*/ 2147483647 w 727"/>
                <a:gd name="T3" fmla="*/ 2147483647 h 804"/>
                <a:gd name="T4" fmla="*/ 2147483647 w 727"/>
                <a:gd name="T5" fmla="*/ 2147483647 h 804"/>
                <a:gd name="T6" fmla="*/ 2147483647 w 727"/>
                <a:gd name="T7" fmla="*/ 2147483647 h 804"/>
                <a:gd name="T8" fmla="*/ 2147483647 w 727"/>
                <a:gd name="T9" fmla="*/ 2147483647 h 804"/>
                <a:gd name="T10" fmla="*/ 2147483647 w 727"/>
                <a:gd name="T11" fmla="*/ 2147483647 h 804"/>
                <a:gd name="T12" fmla="*/ 2147483647 w 727"/>
                <a:gd name="T13" fmla="*/ 2147483647 h 804"/>
                <a:gd name="T14" fmla="*/ 2147483647 w 727"/>
                <a:gd name="T15" fmla="*/ 2147483647 h 804"/>
                <a:gd name="T16" fmla="*/ 2147483647 w 727"/>
                <a:gd name="T17" fmla="*/ 2147483647 h 804"/>
                <a:gd name="T18" fmla="*/ 2147483647 w 727"/>
                <a:gd name="T19" fmla="*/ 2147483647 h 804"/>
                <a:gd name="T20" fmla="*/ 2147483647 w 727"/>
                <a:gd name="T21" fmla="*/ 2147483647 h 804"/>
                <a:gd name="T22" fmla="*/ 2147483647 w 727"/>
                <a:gd name="T23" fmla="*/ 2147483647 h 804"/>
                <a:gd name="T24" fmla="*/ 2147483647 w 727"/>
                <a:gd name="T25" fmla="*/ 2147483647 h 804"/>
                <a:gd name="T26" fmla="*/ 2147483647 w 727"/>
                <a:gd name="T27" fmla="*/ 2147483647 h 804"/>
                <a:gd name="T28" fmla="*/ 2147483647 w 727"/>
                <a:gd name="T29" fmla="*/ 2147483647 h 804"/>
                <a:gd name="T30" fmla="*/ 2147483647 w 727"/>
                <a:gd name="T31" fmla="*/ 2147483647 h 804"/>
                <a:gd name="T32" fmla="*/ 2147483647 w 727"/>
                <a:gd name="T33" fmla="*/ 2147483647 h 804"/>
                <a:gd name="T34" fmla="*/ 2147483647 w 727"/>
                <a:gd name="T35" fmla="*/ 2147483647 h 804"/>
                <a:gd name="T36" fmla="*/ 2147483647 w 727"/>
                <a:gd name="T37" fmla="*/ 2147483647 h 804"/>
                <a:gd name="T38" fmla="*/ 2147483647 w 727"/>
                <a:gd name="T39" fmla="*/ 2147483647 h 804"/>
                <a:gd name="T40" fmla="*/ 2147483647 w 727"/>
                <a:gd name="T41" fmla="*/ 2147483647 h 804"/>
                <a:gd name="T42" fmla="*/ 2147483647 w 727"/>
                <a:gd name="T43" fmla="*/ 2147483647 h 804"/>
                <a:gd name="T44" fmla="*/ 2147483647 w 727"/>
                <a:gd name="T45" fmla="*/ 2147483647 h 804"/>
                <a:gd name="T46" fmla="*/ 2147483647 w 727"/>
                <a:gd name="T47" fmla="*/ 2147483647 h 804"/>
                <a:gd name="T48" fmla="*/ 2147483647 w 727"/>
                <a:gd name="T49" fmla="*/ 2147483647 h 804"/>
                <a:gd name="T50" fmla="*/ 2147483647 w 727"/>
                <a:gd name="T51" fmla="*/ 2147483647 h 804"/>
                <a:gd name="T52" fmla="*/ 2147483647 w 727"/>
                <a:gd name="T53" fmla="*/ 2147483647 h 804"/>
                <a:gd name="T54" fmla="*/ 2147483647 w 727"/>
                <a:gd name="T55" fmla="*/ 2147483647 h 804"/>
                <a:gd name="T56" fmla="*/ 2147483647 w 727"/>
                <a:gd name="T57" fmla="*/ 2147483647 h 804"/>
                <a:gd name="T58" fmla="*/ 2147483647 w 727"/>
                <a:gd name="T59" fmla="*/ 2147483647 h 804"/>
                <a:gd name="T60" fmla="*/ 2147483647 w 727"/>
                <a:gd name="T61" fmla="*/ 2147483647 h 804"/>
                <a:gd name="T62" fmla="*/ 2147483647 w 727"/>
                <a:gd name="T63" fmla="*/ 2147483647 h 804"/>
                <a:gd name="T64" fmla="*/ 2147483647 w 727"/>
                <a:gd name="T65" fmla="*/ 2147483647 h 804"/>
                <a:gd name="T66" fmla="*/ 2147483647 w 727"/>
                <a:gd name="T67" fmla="*/ 2147483647 h 804"/>
                <a:gd name="T68" fmla="*/ 2147483647 w 727"/>
                <a:gd name="T69" fmla="*/ 2147483647 h 804"/>
                <a:gd name="T70" fmla="*/ 2147483647 w 727"/>
                <a:gd name="T71" fmla="*/ 2147483647 h 804"/>
                <a:gd name="T72" fmla="*/ 2147483647 w 727"/>
                <a:gd name="T73" fmla="*/ 2147483647 h 804"/>
                <a:gd name="T74" fmla="*/ 2147483647 w 727"/>
                <a:gd name="T75" fmla="*/ 2147483647 h 804"/>
                <a:gd name="T76" fmla="*/ 2147483647 w 727"/>
                <a:gd name="T77" fmla="*/ 2147483647 h 804"/>
                <a:gd name="T78" fmla="*/ 2147483647 w 727"/>
                <a:gd name="T79" fmla="*/ 2147483647 h 804"/>
                <a:gd name="T80" fmla="*/ 2147483647 w 727"/>
                <a:gd name="T81" fmla="*/ 2147483647 h 804"/>
                <a:gd name="T82" fmla="*/ 2147483647 w 727"/>
                <a:gd name="T83" fmla="*/ 2147483647 h 804"/>
                <a:gd name="T84" fmla="*/ 2147483647 w 727"/>
                <a:gd name="T85" fmla="*/ 2147483647 h 804"/>
                <a:gd name="T86" fmla="*/ 2147483647 w 727"/>
                <a:gd name="T87" fmla="*/ 2147483647 h 804"/>
                <a:gd name="T88" fmla="*/ 2147483647 w 727"/>
                <a:gd name="T89" fmla="*/ 2147483647 h 804"/>
                <a:gd name="T90" fmla="*/ 2147483647 w 727"/>
                <a:gd name="T91" fmla="*/ 2147483647 h 804"/>
                <a:gd name="T92" fmla="*/ 2147483647 w 727"/>
                <a:gd name="T93" fmla="*/ 2147483647 h 804"/>
                <a:gd name="T94" fmla="*/ 2147483647 w 727"/>
                <a:gd name="T95" fmla="*/ 0 h 804"/>
                <a:gd name="T96" fmla="*/ 2147483647 w 727"/>
                <a:gd name="T97" fmla="*/ 2147483647 h 804"/>
                <a:gd name="T98" fmla="*/ 2147483647 w 727"/>
                <a:gd name="T99" fmla="*/ 2147483647 h 804"/>
                <a:gd name="T100" fmla="*/ 2147483647 w 727"/>
                <a:gd name="T101" fmla="*/ 2147483647 h 804"/>
                <a:gd name="T102" fmla="*/ 2147483647 w 727"/>
                <a:gd name="T103" fmla="*/ 2147483647 h 804"/>
                <a:gd name="T104" fmla="*/ 2147483647 w 727"/>
                <a:gd name="T105" fmla="*/ 2147483647 h 804"/>
                <a:gd name="T106" fmla="*/ 2147483647 w 727"/>
                <a:gd name="T107" fmla="*/ 2147483647 h 804"/>
                <a:gd name="T108" fmla="*/ 2147483647 w 727"/>
                <a:gd name="T109" fmla="*/ 2147483647 h 804"/>
                <a:gd name="T110" fmla="*/ 2147483647 w 727"/>
                <a:gd name="T111" fmla="*/ 2147483647 h 804"/>
                <a:gd name="T112" fmla="*/ 2147483647 w 727"/>
                <a:gd name="T113" fmla="*/ 2147483647 h 804"/>
                <a:gd name="T114" fmla="*/ 2147483647 w 727"/>
                <a:gd name="T115" fmla="*/ 2147483647 h 804"/>
                <a:gd name="T116" fmla="*/ 2147483647 w 727"/>
                <a:gd name="T117" fmla="*/ 2147483647 h 804"/>
                <a:gd name="T118" fmla="*/ 2147483647 w 727"/>
                <a:gd name="T119" fmla="*/ 2147483647 h 804"/>
                <a:gd name="T120" fmla="*/ 0 w 727"/>
                <a:gd name="T121" fmla="*/ 2147483647 h 804"/>
                <a:gd name="T122" fmla="*/ 2147483647 w 727"/>
                <a:gd name="T123" fmla="*/ 2147483647 h 804"/>
                <a:gd name="T124" fmla="*/ 2147483647 w 727"/>
                <a:gd name="T125" fmla="*/ 2147483647 h 8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7"/>
                <a:gd name="T190" fmla="*/ 0 h 804"/>
                <a:gd name="T191" fmla="*/ 727 w 727"/>
                <a:gd name="T192" fmla="*/ 804 h 8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7" h="804">
                  <a:moveTo>
                    <a:pt x="74" y="341"/>
                  </a:moveTo>
                  <a:lnTo>
                    <a:pt x="100" y="339"/>
                  </a:lnTo>
                  <a:lnTo>
                    <a:pt x="107" y="336"/>
                  </a:lnTo>
                  <a:lnTo>
                    <a:pt x="113" y="333"/>
                  </a:lnTo>
                  <a:lnTo>
                    <a:pt x="118" y="329"/>
                  </a:lnTo>
                  <a:lnTo>
                    <a:pt x="125" y="324"/>
                  </a:lnTo>
                  <a:lnTo>
                    <a:pt x="130" y="321"/>
                  </a:lnTo>
                  <a:lnTo>
                    <a:pt x="137" y="317"/>
                  </a:lnTo>
                  <a:lnTo>
                    <a:pt x="144" y="316"/>
                  </a:lnTo>
                  <a:lnTo>
                    <a:pt x="149" y="314"/>
                  </a:lnTo>
                  <a:lnTo>
                    <a:pt x="154" y="316"/>
                  </a:lnTo>
                  <a:lnTo>
                    <a:pt x="157" y="317"/>
                  </a:lnTo>
                  <a:lnTo>
                    <a:pt x="161" y="321"/>
                  </a:lnTo>
                  <a:lnTo>
                    <a:pt x="162" y="326"/>
                  </a:lnTo>
                  <a:lnTo>
                    <a:pt x="162" y="331"/>
                  </a:lnTo>
                  <a:lnTo>
                    <a:pt x="162" y="336"/>
                  </a:lnTo>
                  <a:lnTo>
                    <a:pt x="164" y="341"/>
                  </a:lnTo>
                  <a:lnTo>
                    <a:pt x="164" y="346"/>
                  </a:lnTo>
                  <a:lnTo>
                    <a:pt x="166" y="351"/>
                  </a:lnTo>
                  <a:lnTo>
                    <a:pt x="169" y="356"/>
                  </a:lnTo>
                  <a:lnTo>
                    <a:pt x="173" y="361"/>
                  </a:lnTo>
                  <a:lnTo>
                    <a:pt x="176" y="365"/>
                  </a:lnTo>
                  <a:lnTo>
                    <a:pt x="181" y="368"/>
                  </a:lnTo>
                  <a:lnTo>
                    <a:pt x="186" y="370"/>
                  </a:lnTo>
                  <a:lnTo>
                    <a:pt x="191" y="371"/>
                  </a:lnTo>
                  <a:lnTo>
                    <a:pt x="198" y="371"/>
                  </a:lnTo>
                  <a:lnTo>
                    <a:pt x="203" y="373"/>
                  </a:lnTo>
                  <a:lnTo>
                    <a:pt x="213" y="377"/>
                  </a:lnTo>
                  <a:lnTo>
                    <a:pt x="223" y="380"/>
                  </a:lnTo>
                  <a:lnTo>
                    <a:pt x="234" y="385"/>
                  </a:lnTo>
                  <a:lnTo>
                    <a:pt x="244" y="392"/>
                  </a:lnTo>
                  <a:lnTo>
                    <a:pt x="252" y="398"/>
                  </a:lnTo>
                  <a:lnTo>
                    <a:pt x="259" y="405"/>
                  </a:lnTo>
                  <a:lnTo>
                    <a:pt x="261" y="410"/>
                  </a:lnTo>
                  <a:lnTo>
                    <a:pt x="261" y="414"/>
                  </a:lnTo>
                  <a:lnTo>
                    <a:pt x="261" y="417"/>
                  </a:lnTo>
                  <a:lnTo>
                    <a:pt x="261" y="420"/>
                  </a:lnTo>
                  <a:lnTo>
                    <a:pt x="261" y="422"/>
                  </a:lnTo>
                  <a:lnTo>
                    <a:pt x="261" y="424"/>
                  </a:lnTo>
                  <a:lnTo>
                    <a:pt x="261" y="426"/>
                  </a:lnTo>
                  <a:lnTo>
                    <a:pt x="261" y="427"/>
                  </a:lnTo>
                  <a:lnTo>
                    <a:pt x="261" y="431"/>
                  </a:lnTo>
                  <a:lnTo>
                    <a:pt x="262" y="436"/>
                  </a:lnTo>
                  <a:lnTo>
                    <a:pt x="264" y="441"/>
                  </a:lnTo>
                  <a:lnTo>
                    <a:pt x="266" y="446"/>
                  </a:lnTo>
                  <a:lnTo>
                    <a:pt x="271" y="451"/>
                  </a:lnTo>
                  <a:lnTo>
                    <a:pt x="276" y="454"/>
                  </a:lnTo>
                  <a:lnTo>
                    <a:pt x="281" y="456"/>
                  </a:lnTo>
                  <a:lnTo>
                    <a:pt x="288" y="454"/>
                  </a:lnTo>
                  <a:lnTo>
                    <a:pt x="300" y="454"/>
                  </a:lnTo>
                  <a:lnTo>
                    <a:pt x="300" y="463"/>
                  </a:lnTo>
                  <a:lnTo>
                    <a:pt x="301" y="469"/>
                  </a:lnTo>
                  <a:lnTo>
                    <a:pt x="305" y="473"/>
                  </a:lnTo>
                  <a:lnTo>
                    <a:pt x="308" y="478"/>
                  </a:lnTo>
                  <a:lnTo>
                    <a:pt x="310" y="481"/>
                  </a:lnTo>
                  <a:lnTo>
                    <a:pt x="313" y="486"/>
                  </a:lnTo>
                  <a:lnTo>
                    <a:pt x="315" y="491"/>
                  </a:lnTo>
                  <a:lnTo>
                    <a:pt x="315" y="500"/>
                  </a:lnTo>
                  <a:lnTo>
                    <a:pt x="315" y="503"/>
                  </a:lnTo>
                  <a:lnTo>
                    <a:pt x="315" y="507"/>
                  </a:lnTo>
                  <a:lnTo>
                    <a:pt x="313" y="510"/>
                  </a:lnTo>
                  <a:lnTo>
                    <a:pt x="313" y="512"/>
                  </a:lnTo>
                  <a:lnTo>
                    <a:pt x="312" y="515"/>
                  </a:lnTo>
                  <a:lnTo>
                    <a:pt x="312" y="519"/>
                  </a:lnTo>
                  <a:lnTo>
                    <a:pt x="310" y="520"/>
                  </a:lnTo>
                  <a:lnTo>
                    <a:pt x="310" y="524"/>
                  </a:lnTo>
                  <a:lnTo>
                    <a:pt x="310" y="529"/>
                  </a:lnTo>
                  <a:lnTo>
                    <a:pt x="312" y="530"/>
                  </a:lnTo>
                  <a:lnTo>
                    <a:pt x="313" y="534"/>
                  </a:lnTo>
                  <a:lnTo>
                    <a:pt x="313" y="535"/>
                  </a:lnTo>
                  <a:lnTo>
                    <a:pt x="315" y="537"/>
                  </a:lnTo>
                  <a:lnTo>
                    <a:pt x="317" y="539"/>
                  </a:lnTo>
                  <a:lnTo>
                    <a:pt x="318" y="540"/>
                  </a:lnTo>
                  <a:lnTo>
                    <a:pt x="318" y="542"/>
                  </a:lnTo>
                  <a:lnTo>
                    <a:pt x="320" y="546"/>
                  </a:lnTo>
                  <a:lnTo>
                    <a:pt x="320" y="549"/>
                  </a:lnTo>
                  <a:lnTo>
                    <a:pt x="320" y="552"/>
                  </a:lnTo>
                  <a:lnTo>
                    <a:pt x="318" y="554"/>
                  </a:lnTo>
                  <a:lnTo>
                    <a:pt x="318" y="557"/>
                  </a:lnTo>
                  <a:lnTo>
                    <a:pt x="318" y="561"/>
                  </a:lnTo>
                  <a:lnTo>
                    <a:pt x="318" y="562"/>
                  </a:lnTo>
                  <a:lnTo>
                    <a:pt x="318" y="566"/>
                  </a:lnTo>
                  <a:lnTo>
                    <a:pt x="322" y="571"/>
                  </a:lnTo>
                  <a:lnTo>
                    <a:pt x="325" y="574"/>
                  </a:lnTo>
                  <a:lnTo>
                    <a:pt x="332" y="578"/>
                  </a:lnTo>
                  <a:lnTo>
                    <a:pt x="339" y="581"/>
                  </a:lnTo>
                  <a:lnTo>
                    <a:pt x="346" y="583"/>
                  </a:lnTo>
                  <a:lnTo>
                    <a:pt x="351" y="586"/>
                  </a:lnTo>
                  <a:lnTo>
                    <a:pt x="357" y="588"/>
                  </a:lnTo>
                  <a:lnTo>
                    <a:pt x="361" y="591"/>
                  </a:lnTo>
                  <a:lnTo>
                    <a:pt x="362" y="593"/>
                  </a:lnTo>
                  <a:lnTo>
                    <a:pt x="366" y="595"/>
                  </a:lnTo>
                  <a:lnTo>
                    <a:pt x="369" y="596"/>
                  </a:lnTo>
                  <a:lnTo>
                    <a:pt x="371" y="596"/>
                  </a:lnTo>
                  <a:lnTo>
                    <a:pt x="374" y="598"/>
                  </a:lnTo>
                  <a:lnTo>
                    <a:pt x="376" y="598"/>
                  </a:lnTo>
                  <a:lnTo>
                    <a:pt x="379" y="600"/>
                  </a:lnTo>
                  <a:lnTo>
                    <a:pt x="381" y="601"/>
                  </a:lnTo>
                  <a:lnTo>
                    <a:pt x="385" y="608"/>
                  </a:lnTo>
                  <a:lnTo>
                    <a:pt x="386" y="615"/>
                  </a:lnTo>
                  <a:lnTo>
                    <a:pt x="388" y="622"/>
                  </a:lnTo>
                  <a:lnTo>
                    <a:pt x="388" y="630"/>
                  </a:lnTo>
                  <a:lnTo>
                    <a:pt x="390" y="637"/>
                  </a:lnTo>
                  <a:lnTo>
                    <a:pt x="393" y="644"/>
                  </a:lnTo>
                  <a:lnTo>
                    <a:pt x="396" y="647"/>
                  </a:lnTo>
                  <a:lnTo>
                    <a:pt x="405" y="649"/>
                  </a:lnTo>
                  <a:lnTo>
                    <a:pt x="405" y="652"/>
                  </a:lnTo>
                  <a:lnTo>
                    <a:pt x="405" y="655"/>
                  </a:lnTo>
                  <a:lnTo>
                    <a:pt x="405" y="657"/>
                  </a:lnTo>
                  <a:lnTo>
                    <a:pt x="405" y="661"/>
                  </a:lnTo>
                  <a:lnTo>
                    <a:pt x="405" y="662"/>
                  </a:lnTo>
                  <a:lnTo>
                    <a:pt x="405" y="664"/>
                  </a:lnTo>
                  <a:lnTo>
                    <a:pt x="405" y="666"/>
                  </a:lnTo>
                  <a:lnTo>
                    <a:pt x="405" y="667"/>
                  </a:lnTo>
                  <a:lnTo>
                    <a:pt x="405" y="671"/>
                  </a:lnTo>
                  <a:lnTo>
                    <a:pt x="405" y="674"/>
                  </a:lnTo>
                  <a:lnTo>
                    <a:pt x="405" y="677"/>
                  </a:lnTo>
                  <a:lnTo>
                    <a:pt x="405" y="682"/>
                  </a:lnTo>
                  <a:lnTo>
                    <a:pt x="405" y="686"/>
                  </a:lnTo>
                  <a:lnTo>
                    <a:pt x="405" y="689"/>
                  </a:lnTo>
                  <a:lnTo>
                    <a:pt x="405" y="691"/>
                  </a:lnTo>
                  <a:lnTo>
                    <a:pt x="405" y="693"/>
                  </a:lnTo>
                  <a:lnTo>
                    <a:pt x="398" y="696"/>
                  </a:lnTo>
                  <a:lnTo>
                    <a:pt x="390" y="699"/>
                  </a:lnTo>
                  <a:lnTo>
                    <a:pt x="381" y="706"/>
                  </a:lnTo>
                  <a:lnTo>
                    <a:pt x="373" y="715"/>
                  </a:lnTo>
                  <a:lnTo>
                    <a:pt x="364" y="723"/>
                  </a:lnTo>
                  <a:lnTo>
                    <a:pt x="359" y="732"/>
                  </a:lnTo>
                  <a:lnTo>
                    <a:pt x="354" y="740"/>
                  </a:lnTo>
                  <a:lnTo>
                    <a:pt x="352" y="747"/>
                  </a:lnTo>
                  <a:lnTo>
                    <a:pt x="354" y="748"/>
                  </a:lnTo>
                  <a:lnTo>
                    <a:pt x="356" y="750"/>
                  </a:lnTo>
                  <a:lnTo>
                    <a:pt x="359" y="750"/>
                  </a:lnTo>
                  <a:lnTo>
                    <a:pt x="362" y="752"/>
                  </a:lnTo>
                  <a:lnTo>
                    <a:pt x="366" y="752"/>
                  </a:lnTo>
                  <a:lnTo>
                    <a:pt x="369" y="752"/>
                  </a:lnTo>
                  <a:lnTo>
                    <a:pt x="371" y="752"/>
                  </a:lnTo>
                  <a:lnTo>
                    <a:pt x="373" y="752"/>
                  </a:lnTo>
                  <a:lnTo>
                    <a:pt x="378" y="753"/>
                  </a:lnTo>
                  <a:lnTo>
                    <a:pt x="381" y="757"/>
                  </a:lnTo>
                  <a:lnTo>
                    <a:pt x="385" y="759"/>
                  </a:lnTo>
                  <a:lnTo>
                    <a:pt x="388" y="762"/>
                  </a:lnTo>
                  <a:lnTo>
                    <a:pt x="391" y="765"/>
                  </a:lnTo>
                  <a:lnTo>
                    <a:pt x="395" y="769"/>
                  </a:lnTo>
                  <a:lnTo>
                    <a:pt x="400" y="770"/>
                  </a:lnTo>
                  <a:lnTo>
                    <a:pt x="403" y="772"/>
                  </a:lnTo>
                  <a:lnTo>
                    <a:pt x="410" y="775"/>
                  </a:lnTo>
                  <a:lnTo>
                    <a:pt x="417" y="779"/>
                  </a:lnTo>
                  <a:lnTo>
                    <a:pt x="422" y="784"/>
                  </a:lnTo>
                  <a:lnTo>
                    <a:pt x="429" y="789"/>
                  </a:lnTo>
                  <a:lnTo>
                    <a:pt x="434" y="794"/>
                  </a:lnTo>
                  <a:lnTo>
                    <a:pt x="437" y="799"/>
                  </a:lnTo>
                  <a:lnTo>
                    <a:pt x="442" y="803"/>
                  </a:lnTo>
                  <a:lnTo>
                    <a:pt x="446" y="804"/>
                  </a:lnTo>
                  <a:lnTo>
                    <a:pt x="447" y="799"/>
                  </a:lnTo>
                  <a:lnTo>
                    <a:pt x="451" y="794"/>
                  </a:lnTo>
                  <a:lnTo>
                    <a:pt x="452" y="791"/>
                  </a:lnTo>
                  <a:lnTo>
                    <a:pt x="454" y="786"/>
                  </a:lnTo>
                  <a:lnTo>
                    <a:pt x="457" y="781"/>
                  </a:lnTo>
                  <a:lnTo>
                    <a:pt x="461" y="777"/>
                  </a:lnTo>
                  <a:lnTo>
                    <a:pt x="463" y="772"/>
                  </a:lnTo>
                  <a:lnTo>
                    <a:pt x="468" y="769"/>
                  </a:lnTo>
                  <a:lnTo>
                    <a:pt x="469" y="764"/>
                  </a:lnTo>
                  <a:lnTo>
                    <a:pt x="469" y="759"/>
                  </a:lnTo>
                  <a:lnTo>
                    <a:pt x="471" y="755"/>
                  </a:lnTo>
                  <a:lnTo>
                    <a:pt x="473" y="752"/>
                  </a:lnTo>
                  <a:lnTo>
                    <a:pt x="474" y="747"/>
                  </a:lnTo>
                  <a:lnTo>
                    <a:pt x="476" y="743"/>
                  </a:lnTo>
                  <a:lnTo>
                    <a:pt x="478" y="738"/>
                  </a:lnTo>
                  <a:lnTo>
                    <a:pt x="479" y="733"/>
                  </a:lnTo>
                  <a:lnTo>
                    <a:pt x="481" y="728"/>
                  </a:lnTo>
                  <a:lnTo>
                    <a:pt x="485" y="725"/>
                  </a:lnTo>
                  <a:lnTo>
                    <a:pt x="488" y="721"/>
                  </a:lnTo>
                  <a:lnTo>
                    <a:pt x="491" y="718"/>
                  </a:lnTo>
                  <a:lnTo>
                    <a:pt x="495" y="715"/>
                  </a:lnTo>
                  <a:lnTo>
                    <a:pt x="498" y="711"/>
                  </a:lnTo>
                  <a:lnTo>
                    <a:pt x="500" y="708"/>
                  </a:lnTo>
                  <a:lnTo>
                    <a:pt x="500" y="703"/>
                  </a:lnTo>
                  <a:lnTo>
                    <a:pt x="500" y="696"/>
                  </a:lnTo>
                  <a:lnTo>
                    <a:pt x="498" y="691"/>
                  </a:lnTo>
                  <a:lnTo>
                    <a:pt x="496" y="684"/>
                  </a:lnTo>
                  <a:lnTo>
                    <a:pt x="495" y="679"/>
                  </a:lnTo>
                  <a:lnTo>
                    <a:pt x="493" y="674"/>
                  </a:lnTo>
                  <a:lnTo>
                    <a:pt x="491" y="669"/>
                  </a:lnTo>
                  <a:lnTo>
                    <a:pt x="490" y="664"/>
                  </a:lnTo>
                  <a:lnTo>
                    <a:pt x="490" y="661"/>
                  </a:lnTo>
                  <a:lnTo>
                    <a:pt x="491" y="652"/>
                  </a:lnTo>
                  <a:lnTo>
                    <a:pt x="496" y="642"/>
                  </a:lnTo>
                  <a:lnTo>
                    <a:pt x="505" y="633"/>
                  </a:lnTo>
                  <a:lnTo>
                    <a:pt x="513" y="625"/>
                  </a:lnTo>
                  <a:lnTo>
                    <a:pt x="524" y="618"/>
                  </a:lnTo>
                  <a:lnTo>
                    <a:pt x="535" y="611"/>
                  </a:lnTo>
                  <a:lnTo>
                    <a:pt x="544" y="608"/>
                  </a:lnTo>
                  <a:lnTo>
                    <a:pt x="552" y="606"/>
                  </a:lnTo>
                  <a:lnTo>
                    <a:pt x="556" y="606"/>
                  </a:lnTo>
                  <a:lnTo>
                    <a:pt x="557" y="605"/>
                  </a:lnTo>
                  <a:lnTo>
                    <a:pt x="561" y="601"/>
                  </a:lnTo>
                  <a:lnTo>
                    <a:pt x="563" y="600"/>
                  </a:lnTo>
                  <a:lnTo>
                    <a:pt x="566" y="596"/>
                  </a:lnTo>
                  <a:lnTo>
                    <a:pt x="568" y="595"/>
                  </a:lnTo>
                  <a:lnTo>
                    <a:pt x="573" y="593"/>
                  </a:lnTo>
                  <a:lnTo>
                    <a:pt x="576" y="591"/>
                  </a:lnTo>
                  <a:lnTo>
                    <a:pt x="579" y="591"/>
                  </a:lnTo>
                  <a:lnTo>
                    <a:pt x="583" y="590"/>
                  </a:lnTo>
                  <a:lnTo>
                    <a:pt x="586" y="590"/>
                  </a:lnTo>
                  <a:lnTo>
                    <a:pt x="590" y="590"/>
                  </a:lnTo>
                  <a:lnTo>
                    <a:pt x="591" y="590"/>
                  </a:lnTo>
                  <a:lnTo>
                    <a:pt x="593" y="590"/>
                  </a:lnTo>
                  <a:lnTo>
                    <a:pt x="596" y="590"/>
                  </a:lnTo>
                  <a:lnTo>
                    <a:pt x="598" y="590"/>
                  </a:lnTo>
                  <a:lnTo>
                    <a:pt x="605" y="590"/>
                  </a:lnTo>
                  <a:lnTo>
                    <a:pt x="610" y="590"/>
                  </a:lnTo>
                  <a:lnTo>
                    <a:pt x="613" y="588"/>
                  </a:lnTo>
                  <a:lnTo>
                    <a:pt x="615" y="586"/>
                  </a:lnTo>
                  <a:lnTo>
                    <a:pt x="617" y="583"/>
                  </a:lnTo>
                  <a:lnTo>
                    <a:pt x="618" y="579"/>
                  </a:lnTo>
                  <a:lnTo>
                    <a:pt x="618" y="576"/>
                  </a:lnTo>
                  <a:lnTo>
                    <a:pt x="620" y="571"/>
                  </a:lnTo>
                  <a:lnTo>
                    <a:pt x="629" y="551"/>
                  </a:lnTo>
                  <a:lnTo>
                    <a:pt x="634" y="546"/>
                  </a:lnTo>
                  <a:lnTo>
                    <a:pt x="637" y="539"/>
                  </a:lnTo>
                  <a:lnTo>
                    <a:pt x="639" y="534"/>
                  </a:lnTo>
                  <a:lnTo>
                    <a:pt x="642" y="527"/>
                  </a:lnTo>
                  <a:lnTo>
                    <a:pt x="644" y="520"/>
                  </a:lnTo>
                  <a:lnTo>
                    <a:pt x="646" y="513"/>
                  </a:lnTo>
                  <a:lnTo>
                    <a:pt x="647" y="505"/>
                  </a:lnTo>
                  <a:lnTo>
                    <a:pt x="647" y="497"/>
                  </a:lnTo>
                  <a:lnTo>
                    <a:pt x="647" y="491"/>
                  </a:lnTo>
                  <a:lnTo>
                    <a:pt x="649" y="488"/>
                  </a:lnTo>
                  <a:lnTo>
                    <a:pt x="651" y="485"/>
                  </a:lnTo>
                  <a:lnTo>
                    <a:pt x="652" y="481"/>
                  </a:lnTo>
                  <a:lnTo>
                    <a:pt x="654" y="480"/>
                  </a:lnTo>
                  <a:lnTo>
                    <a:pt x="656" y="476"/>
                  </a:lnTo>
                  <a:lnTo>
                    <a:pt x="657" y="473"/>
                  </a:lnTo>
                  <a:lnTo>
                    <a:pt x="657" y="468"/>
                  </a:lnTo>
                  <a:lnTo>
                    <a:pt x="657" y="463"/>
                  </a:lnTo>
                  <a:lnTo>
                    <a:pt x="657" y="459"/>
                  </a:lnTo>
                  <a:lnTo>
                    <a:pt x="657" y="456"/>
                  </a:lnTo>
                  <a:lnTo>
                    <a:pt x="657" y="453"/>
                  </a:lnTo>
                  <a:lnTo>
                    <a:pt x="657" y="449"/>
                  </a:lnTo>
                  <a:lnTo>
                    <a:pt x="657" y="446"/>
                  </a:lnTo>
                  <a:lnTo>
                    <a:pt x="657" y="442"/>
                  </a:lnTo>
                  <a:lnTo>
                    <a:pt x="657" y="439"/>
                  </a:lnTo>
                  <a:lnTo>
                    <a:pt x="657" y="434"/>
                  </a:lnTo>
                  <a:lnTo>
                    <a:pt x="656" y="429"/>
                  </a:lnTo>
                  <a:lnTo>
                    <a:pt x="656" y="422"/>
                  </a:lnTo>
                  <a:lnTo>
                    <a:pt x="654" y="415"/>
                  </a:lnTo>
                  <a:lnTo>
                    <a:pt x="654" y="409"/>
                  </a:lnTo>
                  <a:lnTo>
                    <a:pt x="652" y="402"/>
                  </a:lnTo>
                  <a:lnTo>
                    <a:pt x="652" y="395"/>
                  </a:lnTo>
                  <a:lnTo>
                    <a:pt x="652" y="390"/>
                  </a:lnTo>
                  <a:lnTo>
                    <a:pt x="652" y="387"/>
                  </a:lnTo>
                  <a:lnTo>
                    <a:pt x="654" y="383"/>
                  </a:lnTo>
                  <a:lnTo>
                    <a:pt x="657" y="380"/>
                  </a:lnTo>
                  <a:lnTo>
                    <a:pt x="661" y="377"/>
                  </a:lnTo>
                  <a:lnTo>
                    <a:pt x="664" y="375"/>
                  </a:lnTo>
                  <a:lnTo>
                    <a:pt x="669" y="373"/>
                  </a:lnTo>
                  <a:lnTo>
                    <a:pt x="673" y="371"/>
                  </a:lnTo>
                  <a:lnTo>
                    <a:pt x="676" y="371"/>
                  </a:lnTo>
                  <a:lnTo>
                    <a:pt x="676" y="361"/>
                  </a:lnTo>
                  <a:lnTo>
                    <a:pt x="678" y="355"/>
                  </a:lnTo>
                  <a:lnTo>
                    <a:pt x="679" y="348"/>
                  </a:lnTo>
                  <a:lnTo>
                    <a:pt x="683" y="341"/>
                  </a:lnTo>
                  <a:lnTo>
                    <a:pt x="691" y="331"/>
                  </a:lnTo>
                  <a:lnTo>
                    <a:pt x="702" y="322"/>
                  </a:lnTo>
                  <a:lnTo>
                    <a:pt x="712" y="312"/>
                  </a:lnTo>
                  <a:lnTo>
                    <a:pt x="718" y="302"/>
                  </a:lnTo>
                  <a:lnTo>
                    <a:pt x="722" y="295"/>
                  </a:lnTo>
                  <a:lnTo>
                    <a:pt x="725" y="289"/>
                  </a:lnTo>
                  <a:lnTo>
                    <a:pt x="727" y="280"/>
                  </a:lnTo>
                  <a:lnTo>
                    <a:pt x="727" y="270"/>
                  </a:lnTo>
                  <a:lnTo>
                    <a:pt x="727" y="263"/>
                  </a:lnTo>
                  <a:lnTo>
                    <a:pt x="725" y="256"/>
                  </a:lnTo>
                  <a:lnTo>
                    <a:pt x="724" y="250"/>
                  </a:lnTo>
                  <a:lnTo>
                    <a:pt x="722" y="241"/>
                  </a:lnTo>
                  <a:lnTo>
                    <a:pt x="720" y="235"/>
                  </a:lnTo>
                  <a:lnTo>
                    <a:pt x="718" y="228"/>
                  </a:lnTo>
                  <a:lnTo>
                    <a:pt x="717" y="223"/>
                  </a:lnTo>
                  <a:lnTo>
                    <a:pt x="715" y="218"/>
                  </a:lnTo>
                  <a:lnTo>
                    <a:pt x="712" y="213"/>
                  </a:lnTo>
                  <a:lnTo>
                    <a:pt x="708" y="211"/>
                  </a:lnTo>
                  <a:lnTo>
                    <a:pt x="705" y="209"/>
                  </a:lnTo>
                  <a:lnTo>
                    <a:pt x="700" y="209"/>
                  </a:lnTo>
                  <a:lnTo>
                    <a:pt x="696" y="211"/>
                  </a:lnTo>
                  <a:lnTo>
                    <a:pt x="693" y="213"/>
                  </a:lnTo>
                  <a:lnTo>
                    <a:pt x="690" y="213"/>
                  </a:lnTo>
                  <a:lnTo>
                    <a:pt x="686" y="211"/>
                  </a:lnTo>
                  <a:lnTo>
                    <a:pt x="679" y="204"/>
                  </a:lnTo>
                  <a:lnTo>
                    <a:pt x="673" y="197"/>
                  </a:lnTo>
                  <a:lnTo>
                    <a:pt x="666" y="189"/>
                  </a:lnTo>
                  <a:lnTo>
                    <a:pt x="659" y="182"/>
                  </a:lnTo>
                  <a:lnTo>
                    <a:pt x="652" y="174"/>
                  </a:lnTo>
                  <a:lnTo>
                    <a:pt x="646" y="169"/>
                  </a:lnTo>
                  <a:lnTo>
                    <a:pt x="637" y="164"/>
                  </a:lnTo>
                  <a:lnTo>
                    <a:pt x="627" y="162"/>
                  </a:lnTo>
                  <a:lnTo>
                    <a:pt x="624" y="162"/>
                  </a:lnTo>
                  <a:lnTo>
                    <a:pt x="620" y="162"/>
                  </a:lnTo>
                  <a:lnTo>
                    <a:pt x="617" y="162"/>
                  </a:lnTo>
                  <a:lnTo>
                    <a:pt x="613" y="162"/>
                  </a:lnTo>
                  <a:lnTo>
                    <a:pt x="610" y="162"/>
                  </a:lnTo>
                  <a:lnTo>
                    <a:pt x="607" y="162"/>
                  </a:lnTo>
                  <a:lnTo>
                    <a:pt x="603" y="162"/>
                  </a:lnTo>
                  <a:lnTo>
                    <a:pt x="600" y="162"/>
                  </a:lnTo>
                  <a:lnTo>
                    <a:pt x="596" y="162"/>
                  </a:lnTo>
                  <a:lnTo>
                    <a:pt x="591" y="160"/>
                  </a:lnTo>
                  <a:lnTo>
                    <a:pt x="588" y="160"/>
                  </a:lnTo>
                  <a:lnTo>
                    <a:pt x="585" y="158"/>
                  </a:lnTo>
                  <a:lnTo>
                    <a:pt x="581" y="158"/>
                  </a:lnTo>
                  <a:lnTo>
                    <a:pt x="578" y="157"/>
                  </a:lnTo>
                  <a:lnTo>
                    <a:pt x="574" y="157"/>
                  </a:lnTo>
                  <a:lnTo>
                    <a:pt x="569" y="157"/>
                  </a:lnTo>
                  <a:lnTo>
                    <a:pt x="564" y="157"/>
                  </a:lnTo>
                  <a:lnTo>
                    <a:pt x="559" y="157"/>
                  </a:lnTo>
                  <a:lnTo>
                    <a:pt x="556" y="158"/>
                  </a:lnTo>
                  <a:lnTo>
                    <a:pt x="554" y="160"/>
                  </a:lnTo>
                  <a:lnTo>
                    <a:pt x="552" y="162"/>
                  </a:lnTo>
                  <a:lnTo>
                    <a:pt x="551" y="164"/>
                  </a:lnTo>
                  <a:lnTo>
                    <a:pt x="549" y="165"/>
                  </a:lnTo>
                  <a:lnTo>
                    <a:pt x="547" y="167"/>
                  </a:lnTo>
                  <a:lnTo>
                    <a:pt x="546" y="165"/>
                  </a:lnTo>
                  <a:lnTo>
                    <a:pt x="546" y="162"/>
                  </a:lnTo>
                  <a:lnTo>
                    <a:pt x="546" y="158"/>
                  </a:lnTo>
                  <a:lnTo>
                    <a:pt x="546" y="157"/>
                  </a:lnTo>
                  <a:lnTo>
                    <a:pt x="546" y="155"/>
                  </a:lnTo>
                  <a:lnTo>
                    <a:pt x="546" y="152"/>
                  </a:lnTo>
                  <a:lnTo>
                    <a:pt x="546" y="150"/>
                  </a:lnTo>
                  <a:lnTo>
                    <a:pt x="546" y="148"/>
                  </a:lnTo>
                  <a:lnTo>
                    <a:pt x="544" y="147"/>
                  </a:lnTo>
                  <a:lnTo>
                    <a:pt x="544" y="145"/>
                  </a:lnTo>
                  <a:lnTo>
                    <a:pt x="542" y="143"/>
                  </a:lnTo>
                  <a:lnTo>
                    <a:pt x="542" y="142"/>
                  </a:lnTo>
                  <a:lnTo>
                    <a:pt x="542" y="140"/>
                  </a:lnTo>
                  <a:lnTo>
                    <a:pt x="537" y="140"/>
                  </a:lnTo>
                  <a:lnTo>
                    <a:pt x="534" y="138"/>
                  </a:lnTo>
                  <a:lnTo>
                    <a:pt x="530" y="135"/>
                  </a:lnTo>
                  <a:lnTo>
                    <a:pt x="527" y="133"/>
                  </a:lnTo>
                  <a:lnTo>
                    <a:pt x="524" y="130"/>
                  </a:lnTo>
                  <a:lnTo>
                    <a:pt x="520" y="128"/>
                  </a:lnTo>
                  <a:lnTo>
                    <a:pt x="518" y="126"/>
                  </a:lnTo>
                  <a:lnTo>
                    <a:pt x="518" y="125"/>
                  </a:lnTo>
                  <a:lnTo>
                    <a:pt x="513" y="126"/>
                  </a:lnTo>
                  <a:lnTo>
                    <a:pt x="508" y="126"/>
                  </a:lnTo>
                  <a:lnTo>
                    <a:pt x="505" y="126"/>
                  </a:lnTo>
                  <a:lnTo>
                    <a:pt x="500" y="125"/>
                  </a:lnTo>
                  <a:lnTo>
                    <a:pt x="496" y="123"/>
                  </a:lnTo>
                  <a:lnTo>
                    <a:pt x="493" y="121"/>
                  </a:lnTo>
                  <a:lnTo>
                    <a:pt x="490" y="118"/>
                  </a:lnTo>
                  <a:lnTo>
                    <a:pt x="488" y="114"/>
                  </a:lnTo>
                  <a:lnTo>
                    <a:pt x="479" y="114"/>
                  </a:lnTo>
                  <a:lnTo>
                    <a:pt x="478" y="120"/>
                  </a:lnTo>
                  <a:lnTo>
                    <a:pt x="476" y="125"/>
                  </a:lnTo>
                  <a:lnTo>
                    <a:pt x="471" y="130"/>
                  </a:lnTo>
                  <a:lnTo>
                    <a:pt x="468" y="136"/>
                  </a:lnTo>
                  <a:lnTo>
                    <a:pt x="463" y="142"/>
                  </a:lnTo>
                  <a:lnTo>
                    <a:pt x="457" y="145"/>
                  </a:lnTo>
                  <a:lnTo>
                    <a:pt x="454" y="145"/>
                  </a:lnTo>
                  <a:lnTo>
                    <a:pt x="451" y="143"/>
                  </a:lnTo>
                  <a:lnTo>
                    <a:pt x="446" y="143"/>
                  </a:lnTo>
                  <a:lnTo>
                    <a:pt x="440" y="143"/>
                  </a:lnTo>
                  <a:lnTo>
                    <a:pt x="435" y="142"/>
                  </a:lnTo>
                  <a:lnTo>
                    <a:pt x="432" y="142"/>
                  </a:lnTo>
                  <a:lnTo>
                    <a:pt x="427" y="140"/>
                  </a:lnTo>
                  <a:lnTo>
                    <a:pt x="425" y="136"/>
                  </a:lnTo>
                  <a:lnTo>
                    <a:pt x="422" y="135"/>
                  </a:lnTo>
                  <a:lnTo>
                    <a:pt x="422" y="130"/>
                  </a:lnTo>
                  <a:lnTo>
                    <a:pt x="415" y="130"/>
                  </a:lnTo>
                  <a:lnTo>
                    <a:pt x="413" y="131"/>
                  </a:lnTo>
                  <a:lnTo>
                    <a:pt x="410" y="133"/>
                  </a:lnTo>
                  <a:lnTo>
                    <a:pt x="408" y="133"/>
                  </a:lnTo>
                  <a:lnTo>
                    <a:pt x="407" y="135"/>
                  </a:lnTo>
                  <a:lnTo>
                    <a:pt x="405" y="135"/>
                  </a:lnTo>
                  <a:lnTo>
                    <a:pt x="403" y="135"/>
                  </a:lnTo>
                  <a:lnTo>
                    <a:pt x="400" y="135"/>
                  </a:lnTo>
                  <a:lnTo>
                    <a:pt x="398" y="135"/>
                  </a:lnTo>
                  <a:lnTo>
                    <a:pt x="417" y="114"/>
                  </a:lnTo>
                  <a:lnTo>
                    <a:pt x="420" y="108"/>
                  </a:lnTo>
                  <a:lnTo>
                    <a:pt x="424" y="101"/>
                  </a:lnTo>
                  <a:lnTo>
                    <a:pt x="427" y="96"/>
                  </a:lnTo>
                  <a:lnTo>
                    <a:pt x="430" y="91"/>
                  </a:lnTo>
                  <a:lnTo>
                    <a:pt x="435" y="87"/>
                  </a:lnTo>
                  <a:lnTo>
                    <a:pt x="440" y="84"/>
                  </a:lnTo>
                  <a:lnTo>
                    <a:pt x="444" y="81"/>
                  </a:lnTo>
                  <a:lnTo>
                    <a:pt x="447" y="77"/>
                  </a:lnTo>
                  <a:lnTo>
                    <a:pt x="444" y="76"/>
                  </a:lnTo>
                  <a:lnTo>
                    <a:pt x="442" y="74"/>
                  </a:lnTo>
                  <a:lnTo>
                    <a:pt x="440" y="72"/>
                  </a:lnTo>
                  <a:lnTo>
                    <a:pt x="440" y="71"/>
                  </a:lnTo>
                  <a:lnTo>
                    <a:pt x="439" y="69"/>
                  </a:lnTo>
                  <a:lnTo>
                    <a:pt x="437" y="67"/>
                  </a:lnTo>
                  <a:lnTo>
                    <a:pt x="437" y="64"/>
                  </a:lnTo>
                  <a:lnTo>
                    <a:pt x="432" y="62"/>
                  </a:lnTo>
                  <a:lnTo>
                    <a:pt x="429" y="57"/>
                  </a:lnTo>
                  <a:lnTo>
                    <a:pt x="427" y="50"/>
                  </a:lnTo>
                  <a:lnTo>
                    <a:pt x="425" y="43"/>
                  </a:lnTo>
                  <a:lnTo>
                    <a:pt x="424" y="35"/>
                  </a:lnTo>
                  <a:lnTo>
                    <a:pt x="422" y="27"/>
                  </a:lnTo>
                  <a:lnTo>
                    <a:pt x="420" y="20"/>
                  </a:lnTo>
                  <a:lnTo>
                    <a:pt x="417" y="16"/>
                  </a:lnTo>
                  <a:lnTo>
                    <a:pt x="415" y="20"/>
                  </a:lnTo>
                  <a:lnTo>
                    <a:pt x="412" y="25"/>
                  </a:lnTo>
                  <a:lnTo>
                    <a:pt x="408" y="30"/>
                  </a:lnTo>
                  <a:lnTo>
                    <a:pt x="405" y="37"/>
                  </a:lnTo>
                  <a:lnTo>
                    <a:pt x="400" y="43"/>
                  </a:lnTo>
                  <a:lnTo>
                    <a:pt x="396" y="50"/>
                  </a:lnTo>
                  <a:lnTo>
                    <a:pt x="391" y="54"/>
                  </a:lnTo>
                  <a:lnTo>
                    <a:pt x="390" y="55"/>
                  </a:lnTo>
                  <a:lnTo>
                    <a:pt x="366" y="45"/>
                  </a:lnTo>
                  <a:lnTo>
                    <a:pt x="362" y="47"/>
                  </a:lnTo>
                  <a:lnTo>
                    <a:pt x="359" y="49"/>
                  </a:lnTo>
                  <a:lnTo>
                    <a:pt x="356" y="50"/>
                  </a:lnTo>
                  <a:lnTo>
                    <a:pt x="351" y="50"/>
                  </a:lnTo>
                  <a:lnTo>
                    <a:pt x="346" y="52"/>
                  </a:lnTo>
                  <a:lnTo>
                    <a:pt x="342" y="52"/>
                  </a:lnTo>
                  <a:lnTo>
                    <a:pt x="337" y="52"/>
                  </a:lnTo>
                  <a:lnTo>
                    <a:pt x="332" y="52"/>
                  </a:lnTo>
                  <a:lnTo>
                    <a:pt x="332" y="54"/>
                  </a:lnTo>
                  <a:lnTo>
                    <a:pt x="330" y="55"/>
                  </a:lnTo>
                  <a:lnTo>
                    <a:pt x="329" y="57"/>
                  </a:lnTo>
                  <a:lnTo>
                    <a:pt x="329" y="59"/>
                  </a:lnTo>
                  <a:lnTo>
                    <a:pt x="327" y="60"/>
                  </a:lnTo>
                  <a:lnTo>
                    <a:pt x="325" y="60"/>
                  </a:lnTo>
                  <a:lnTo>
                    <a:pt x="324" y="60"/>
                  </a:lnTo>
                  <a:lnTo>
                    <a:pt x="322" y="60"/>
                  </a:lnTo>
                  <a:lnTo>
                    <a:pt x="320" y="60"/>
                  </a:lnTo>
                  <a:lnTo>
                    <a:pt x="318" y="60"/>
                  </a:lnTo>
                  <a:lnTo>
                    <a:pt x="317" y="64"/>
                  </a:lnTo>
                  <a:lnTo>
                    <a:pt x="313" y="65"/>
                  </a:lnTo>
                  <a:lnTo>
                    <a:pt x="307" y="69"/>
                  </a:lnTo>
                  <a:lnTo>
                    <a:pt x="300" y="71"/>
                  </a:lnTo>
                  <a:lnTo>
                    <a:pt x="293" y="72"/>
                  </a:lnTo>
                  <a:lnTo>
                    <a:pt x="286" y="74"/>
                  </a:lnTo>
                  <a:lnTo>
                    <a:pt x="283" y="76"/>
                  </a:lnTo>
                  <a:lnTo>
                    <a:pt x="279" y="76"/>
                  </a:lnTo>
                  <a:lnTo>
                    <a:pt x="276" y="74"/>
                  </a:lnTo>
                  <a:lnTo>
                    <a:pt x="271" y="71"/>
                  </a:lnTo>
                  <a:lnTo>
                    <a:pt x="268" y="67"/>
                  </a:lnTo>
                  <a:lnTo>
                    <a:pt x="264" y="62"/>
                  </a:lnTo>
                  <a:lnTo>
                    <a:pt x="262" y="55"/>
                  </a:lnTo>
                  <a:lnTo>
                    <a:pt x="259" y="50"/>
                  </a:lnTo>
                  <a:lnTo>
                    <a:pt x="259" y="45"/>
                  </a:lnTo>
                  <a:lnTo>
                    <a:pt x="257" y="42"/>
                  </a:lnTo>
                  <a:lnTo>
                    <a:pt x="259" y="40"/>
                  </a:lnTo>
                  <a:lnTo>
                    <a:pt x="259" y="37"/>
                  </a:lnTo>
                  <a:lnTo>
                    <a:pt x="261" y="35"/>
                  </a:lnTo>
                  <a:lnTo>
                    <a:pt x="261" y="33"/>
                  </a:lnTo>
                  <a:lnTo>
                    <a:pt x="262" y="30"/>
                  </a:lnTo>
                  <a:lnTo>
                    <a:pt x="262" y="28"/>
                  </a:lnTo>
                  <a:lnTo>
                    <a:pt x="264" y="25"/>
                  </a:lnTo>
                  <a:lnTo>
                    <a:pt x="264" y="23"/>
                  </a:lnTo>
                  <a:lnTo>
                    <a:pt x="264" y="18"/>
                  </a:lnTo>
                  <a:lnTo>
                    <a:pt x="262" y="13"/>
                  </a:lnTo>
                  <a:lnTo>
                    <a:pt x="261" y="10"/>
                  </a:lnTo>
                  <a:lnTo>
                    <a:pt x="259" y="6"/>
                  </a:lnTo>
                  <a:lnTo>
                    <a:pt x="256" y="3"/>
                  </a:lnTo>
                  <a:lnTo>
                    <a:pt x="252" y="1"/>
                  </a:lnTo>
                  <a:lnTo>
                    <a:pt x="247" y="0"/>
                  </a:lnTo>
                  <a:lnTo>
                    <a:pt x="242" y="0"/>
                  </a:lnTo>
                  <a:lnTo>
                    <a:pt x="240" y="1"/>
                  </a:lnTo>
                  <a:lnTo>
                    <a:pt x="240" y="3"/>
                  </a:lnTo>
                  <a:lnTo>
                    <a:pt x="239" y="5"/>
                  </a:lnTo>
                  <a:lnTo>
                    <a:pt x="239" y="6"/>
                  </a:lnTo>
                  <a:lnTo>
                    <a:pt x="237" y="8"/>
                  </a:lnTo>
                  <a:lnTo>
                    <a:pt x="235" y="8"/>
                  </a:lnTo>
                  <a:lnTo>
                    <a:pt x="232" y="8"/>
                  </a:lnTo>
                  <a:lnTo>
                    <a:pt x="230" y="8"/>
                  </a:lnTo>
                  <a:lnTo>
                    <a:pt x="229" y="10"/>
                  </a:lnTo>
                  <a:lnTo>
                    <a:pt x="225" y="13"/>
                  </a:lnTo>
                  <a:lnTo>
                    <a:pt x="220" y="16"/>
                  </a:lnTo>
                  <a:lnTo>
                    <a:pt x="215" y="18"/>
                  </a:lnTo>
                  <a:lnTo>
                    <a:pt x="210" y="22"/>
                  </a:lnTo>
                  <a:lnTo>
                    <a:pt x="207" y="23"/>
                  </a:lnTo>
                  <a:lnTo>
                    <a:pt x="205" y="27"/>
                  </a:lnTo>
                  <a:lnTo>
                    <a:pt x="203" y="28"/>
                  </a:lnTo>
                  <a:lnTo>
                    <a:pt x="201" y="28"/>
                  </a:lnTo>
                  <a:lnTo>
                    <a:pt x="198" y="27"/>
                  </a:lnTo>
                  <a:lnTo>
                    <a:pt x="195" y="25"/>
                  </a:lnTo>
                  <a:lnTo>
                    <a:pt x="191" y="23"/>
                  </a:lnTo>
                  <a:lnTo>
                    <a:pt x="186" y="22"/>
                  </a:lnTo>
                  <a:lnTo>
                    <a:pt x="183" y="20"/>
                  </a:lnTo>
                  <a:lnTo>
                    <a:pt x="181" y="20"/>
                  </a:lnTo>
                  <a:lnTo>
                    <a:pt x="179" y="18"/>
                  </a:lnTo>
                  <a:lnTo>
                    <a:pt x="171" y="18"/>
                  </a:lnTo>
                  <a:lnTo>
                    <a:pt x="171" y="33"/>
                  </a:lnTo>
                  <a:lnTo>
                    <a:pt x="171" y="35"/>
                  </a:lnTo>
                  <a:lnTo>
                    <a:pt x="174" y="38"/>
                  </a:lnTo>
                  <a:lnTo>
                    <a:pt x="176" y="43"/>
                  </a:lnTo>
                  <a:lnTo>
                    <a:pt x="179" y="47"/>
                  </a:lnTo>
                  <a:lnTo>
                    <a:pt x="181" y="52"/>
                  </a:lnTo>
                  <a:lnTo>
                    <a:pt x="185" y="55"/>
                  </a:lnTo>
                  <a:lnTo>
                    <a:pt x="186" y="57"/>
                  </a:lnTo>
                  <a:lnTo>
                    <a:pt x="186" y="59"/>
                  </a:lnTo>
                  <a:lnTo>
                    <a:pt x="185" y="64"/>
                  </a:lnTo>
                  <a:lnTo>
                    <a:pt x="183" y="69"/>
                  </a:lnTo>
                  <a:lnTo>
                    <a:pt x="178" y="74"/>
                  </a:lnTo>
                  <a:lnTo>
                    <a:pt x="173" y="79"/>
                  </a:lnTo>
                  <a:lnTo>
                    <a:pt x="166" y="82"/>
                  </a:lnTo>
                  <a:lnTo>
                    <a:pt x="159" y="86"/>
                  </a:lnTo>
                  <a:lnTo>
                    <a:pt x="152" y="89"/>
                  </a:lnTo>
                  <a:lnTo>
                    <a:pt x="147" y="89"/>
                  </a:lnTo>
                  <a:lnTo>
                    <a:pt x="142" y="89"/>
                  </a:lnTo>
                  <a:lnTo>
                    <a:pt x="139" y="87"/>
                  </a:lnTo>
                  <a:lnTo>
                    <a:pt x="134" y="84"/>
                  </a:lnTo>
                  <a:lnTo>
                    <a:pt x="130" y="81"/>
                  </a:lnTo>
                  <a:lnTo>
                    <a:pt x="127" y="77"/>
                  </a:lnTo>
                  <a:lnTo>
                    <a:pt x="122" y="72"/>
                  </a:lnTo>
                  <a:lnTo>
                    <a:pt x="118" y="69"/>
                  </a:lnTo>
                  <a:lnTo>
                    <a:pt x="117" y="64"/>
                  </a:lnTo>
                  <a:lnTo>
                    <a:pt x="112" y="64"/>
                  </a:lnTo>
                  <a:lnTo>
                    <a:pt x="107" y="65"/>
                  </a:lnTo>
                  <a:lnTo>
                    <a:pt x="100" y="67"/>
                  </a:lnTo>
                  <a:lnTo>
                    <a:pt x="91" y="69"/>
                  </a:lnTo>
                  <a:lnTo>
                    <a:pt x="84" y="71"/>
                  </a:lnTo>
                  <a:lnTo>
                    <a:pt x="78" y="72"/>
                  </a:lnTo>
                  <a:lnTo>
                    <a:pt x="74" y="74"/>
                  </a:lnTo>
                  <a:lnTo>
                    <a:pt x="73" y="74"/>
                  </a:lnTo>
                  <a:lnTo>
                    <a:pt x="73" y="76"/>
                  </a:lnTo>
                  <a:lnTo>
                    <a:pt x="73" y="77"/>
                  </a:lnTo>
                  <a:lnTo>
                    <a:pt x="74" y="79"/>
                  </a:lnTo>
                  <a:lnTo>
                    <a:pt x="74" y="81"/>
                  </a:lnTo>
                  <a:lnTo>
                    <a:pt x="76" y="81"/>
                  </a:lnTo>
                  <a:lnTo>
                    <a:pt x="78" y="82"/>
                  </a:lnTo>
                  <a:lnTo>
                    <a:pt x="79" y="82"/>
                  </a:lnTo>
                  <a:lnTo>
                    <a:pt x="83" y="84"/>
                  </a:lnTo>
                  <a:lnTo>
                    <a:pt x="83" y="91"/>
                  </a:lnTo>
                  <a:lnTo>
                    <a:pt x="81" y="91"/>
                  </a:lnTo>
                  <a:lnTo>
                    <a:pt x="78" y="91"/>
                  </a:lnTo>
                  <a:lnTo>
                    <a:pt x="74" y="93"/>
                  </a:lnTo>
                  <a:lnTo>
                    <a:pt x="71" y="93"/>
                  </a:lnTo>
                  <a:lnTo>
                    <a:pt x="68" y="94"/>
                  </a:lnTo>
                  <a:lnTo>
                    <a:pt x="66" y="96"/>
                  </a:lnTo>
                  <a:lnTo>
                    <a:pt x="64" y="99"/>
                  </a:lnTo>
                  <a:lnTo>
                    <a:pt x="62" y="103"/>
                  </a:lnTo>
                  <a:lnTo>
                    <a:pt x="64" y="108"/>
                  </a:lnTo>
                  <a:lnTo>
                    <a:pt x="66" y="109"/>
                  </a:lnTo>
                  <a:lnTo>
                    <a:pt x="68" y="113"/>
                  </a:lnTo>
                  <a:lnTo>
                    <a:pt x="71" y="114"/>
                  </a:lnTo>
                  <a:lnTo>
                    <a:pt x="74" y="116"/>
                  </a:lnTo>
                  <a:lnTo>
                    <a:pt x="76" y="120"/>
                  </a:lnTo>
                  <a:lnTo>
                    <a:pt x="78" y="125"/>
                  </a:lnTo>
                  <a:lnTo>
                    <a:pt x="79" y="130"/>
                  </a:lnTo>
                  <a:lnTo>
                    <a:pt x="79" y="140"/>
                  </a:lnTo>
                  <a:lnTo>
                    <a:pt x="78" y="147"/>
                  </a:lnTo>
                  <a:lnTo>
                    <a:pt x="76" y="155"/>
                  </a:lnTo>
                  <a:lnTo>
                    <a:pt x="74" y="164"/>
                  </a:lnTo>
                  <a:lnTo>
                    <a:pt x="71" y="172"/>
                  </a:lnTo>
                  <a:lnTo>
                    <a:pt x="69" y="179"/>
                  </a:lnTo>
                  <a:lnTo>
                    <a:pt x="68" y="187"/>
                  </a:lnTo>
                  <a:lnTo>
                    <a:pt x="68" y="196"/>
                  </a:lnTo>
                  <a:lnTo>
                    <a:pt x="61" y="196"/>
                  </a:lnTo>
                  <a:lnTo>
                    <a:pt x="59" y="196"/>
                  </a:lnTo>
                  <a:lnTo>
                    <a:pt x="59" y="194"/>
                  </a:lnTo>
                  <a:lnTo>
                    <a:pt x="57" y="194"/>
                  </a:lnTo>
                  <a:lnTo>
                    <a:pt x="57" y="192"/>
                  </a:lnTo>
                  <a:lnTo>
                    <a:pt x="54" y="194"/>
                  </a:lnTo>
                  <a:lnTo>
                    <a:pt x="51" y="196"/>
                  </a:lnTo>
                  <a:lnTo>
                    <a:pt x="47" y="197"/>
                  </a:lnTo>
                  <a:lnTo>
                    <a:pt x="44" y="197"/>
                  </a:lnTo>
                  <a:lnTo>
                    <a:pt x="40" y="197"/>
                  </a:lnTo>
                  <a:lnTo>
                    <a:pt x="37" y="197"/>
                  </a:lnTo>
                  <a:lnTo>
                    <a:pt x="34" y="197"/>
                  </a:lnTo>
                  <a:lnTo>
                    <a:pt x="30" y="197"/>
                  </a:lnTo>
                  <a:lnTo>
                    <a:pt x="30" y="199"/>
                  </a:lnTo>
                  <a:lnTo>
                    <a:pt x="29" y="199"/>
                  </a:lnTo>
                  <a:lnTo>
                    <a:pt x="29" y="201"/>
                  </a:lnTo>
                  <a:lnTo>
                    <a:pt x="29" y="202"/>
                  </a:lnTo>
                  <a:lnTo>
                    <a:pt x="27" y="202"/>
                  </a:lnTo>
                  <a:lnTo>
                    <a:pt x="27" y="204"/>
                  </a:lnTo>
                  <a:lnTo>
                    <a:pt x="27" y="206"/>
                  </a:lnTo>
                  <a:lnTo>
                    <a:pt x="25" y="207"/>
                  </a:lnTo>
                  <a:lnTo>
                    <a:pt x="20" y="213"/>
                  </a:lnTo>
                  <a:lnTo>
                    <a:pt x="17" y="219"/>
                  </a:lnTo>
                  <a:lnTo>
                    <a:pt x="12" y="226"/>
                  </a:lnTo>
                  <a:lnTo>
                    <a:pt x="8" y="233"/>
                  </a:lnTo>
                  <a:lnTo>
                    <a:pt x="5" y="241"/>
                  </a:lnTo>
                  <a:lnTo>
                    <a:pt x="1" y="248"/>
                  </a:lnTo>
                  <a:lnTo>
                    <a:pt x="0" y="256"/>
                  </a:lnTo>
                  <a:lnTo>
                    <a:pt x="0" y="265"/>
                  </a:lnTo>
                  <a:lnTo>
                    <a:pt x="0" y="272"/>
                  </a:lnTo>
                  <a:lnTo>
                    <a:pt x="3" y="280"/>
                  </a:lnTo>
                  <a:lnTo>
                    <a:pt x="7" y="289"/>
                  </a:lnTo>
                  <a:lnTo>
                    <a:pt x="12" y="297"/>
                  </a:lnTo>
                  <a:lnTo>
                    <a:pt x="17" y="306"/>
                  </a:lnTo>
                  <a:lnTo>
                    <a:pt x="23" y="311"/>
                  </a:lnTo>
                  <a:lnTo>
                    <a:pt x="30" y="316"/>
                  </a:lnTo>
                  <a:lnTo>
                    <a:pt x="39" y="317"/>
                  </a:lnTo>
                  <a:lnTo>
                    <a:pt x="40" y="317"/>
                  </a:lnTo>
                  <a:lnTo>
                    <a:pt x="44" y="316"/>
                  </a:lnTo>
                  <a:lnTo>
                    <a:pt x="47" y="314"/>
                  </a:lnTo>
                  <a:lnTo>
                    <a:pt x="49" y="312"/>
                  </a:lnTo>
                  <a:lnTo>
                    <a:pt x="52" y="312"/>
                  </a:lnTo>
                  <a:lnTo>
                    <a:pt x="54" y="311"/>
                  </a:lnTo>
                  <a:lnTo>
                    <a:pt x="57" y="309"/>
                  </a:lnTo>
                  <a:lnTo>
                    <a:pt x="59" y="309"/>
                  </a:lnTo>
                  <a:lnTo>
                    <a:pt x="61" y="312"/>
                  </a:lnTo>
                  <a:lnTo>
                    <a:pt x="61" y="317"/>
                  </a:lnTo>
                  <a:lnTo>
                    <a:pt x="61" y="322"/>
                  </a:lnTo>
                  <a:lnTo>
                    <a:pt x="61" y="327"/>
                  </a:lnTo>
                  <a:lnTo>
                    <a:pt x="61" y="333"/>
                  </a:lnTo>
                  <a:lnTo>
                    <a:pt x="62" y="338"/>
                  </a:lnTo>
                  <a:lnTo>
                    <a:pt x="64" y="341"/>
                  </a:lnTo>
                  <a:lnTo>
                    <a:pt x="68" y="341"/>
                  </a:lnTo>
                  <a:lnTo>
                    <a:pt x="74" y="341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11" name="Freeform 4797"/>
            <p:cNvSpPr>
              <a:spLocks/>
            </p:cNvSpPr>
            <p:nvPr/>
          </p:nvSpPr>
          <p:spPr bwMode="auto">
            <a:xfrm>
              <a:off x="3790950" y="6781800"/>
              <a:ext cx="119063" cy="131763"/>
            </a:xfrm>
            <a:custGeom>
              <a:avLst/>
              <a:gdLst>
                <a:gd name="T0" fmla="*/ 2147483647 w 75"/>
                <a:gd name="T1" fmla="*/ 2147483647 h 82"/>
                <a:gd name="T2" fmla="*/ 2147483647 w 75"/>
                <a:gd name="T3" fmla="*/ 2147483647 h 82"/>
                <a:gd name="T4" fmla="*/ 2147483647 w 75"/>
                <a:gd name="T5" fmla="*/ 2147483647 h 82"/>
                <a:gd name="T6" fmla="*/ 2147483647 w 75"/>
                <a:gd name="T7" fmla="*/ 2147483647 h 82"/>
                <a:gd name="T8" fmla="*/ 2147483647 w 75"/>
                <a:gd name="T9" fmla="*/ 2147483647 h 82"/>
                <a:gd name="T10" fmla="*/ 2147483647 w 75"/>
                <a:gd name="T11" fmla="*/ 2147483647 h 82"/>
                <a:gd name="T12" fmla="*/ 2147483647 w 75"/>
                <a:gd name="T13" fmla="*/ 2147483647 h 82"/>
                <a:gd name="T14" fmla="*/ 2147483647 w 75"/>
                <a:gd name="T15" fmla="*/ 2147483647 h 82"/>
                <a:gd name="T16" fmla="*/ 2147483647 w 75"/>
                <a:gd name="T17" fmla="*/ 2147483647 h 82"/>
                <a:gd name="T18" fmla="*/ 2147483647 w 75"/>
                <a:gd name="T19" fmla="*/ 2147483647 h 82"/>
                <a:gd name="T20" fmla="*/ 2147483647 w 75"/>
                <a:gd name="T21" fmla="*/ 2147483647 h 82"/>
                <a:gd name="T22" fmla="*/ 2147483647 w 75"/>
                <a:gd name="T23" fmla="*/ 2147483647 h 82"/>
                <a:gd name="T24" fmla="*/ 2147483647 w 75"/>
                <a:gd name="T25" fmla="*/ 2147483647 h 82"/>
                <a:gd name="T26" fmla="*/ 2147483647 w 75"/>
                <a:gd name="T27" fmla="*/ 2147483647 h 82"/>
                <a:gd name="T28" fmla="*/ 2147483647 w 75"/>
                <a:gd name="T29" fmla="*/ 2147483647 h 82"/>
                <a:gd name="T30" fmla="*/ 2147483647 w 75"/>
                <a:gd name="T31" fmla="*/ 2147483647 h 82"/>
                <a:gd name="T32" fmla="*/ 2147483647 w 75"/>
                <a:gd name="T33" fmla="*/ 2147483647 h 82"/>
                <a:gd name="T34" fmla="*/ 2147483647 w 75"/>
                <a:gd name="T35" fmla="*/ 2147483647 h 82"/>
                <a:gd name="T36" fmla="*/ 2147483647 w 75"/>
                <a:gd name="T37" fmla="*/ 2147483647 h 82"/>
                <a:gd name="T38" fmla="*/ 2147483647 w 75"/>
                <a:gd name="T39" fmla="*/ 2147483647 h 82"/>
                <a:gd name="T40" fmla="*/ 2147483647 w 75"/>
                <a:gd name="T41" fmla="*/ 2147483647 h 82"/>
                <a:gd name="T42" fmla="*/ 2147483647 w 75"/>
                <a:gd name="T43" fmla="*/ 2147483647 h 82"/>
                <a:gd name="T44" fmla="*/ 2147483647 w 75"/>
                <a:gd name="T45" fmla="*/ 2147483647 h 82"/>
                <a:gd name="T46" fmla="*/ 2147483647 w 75"/>
                <a:gd name="T47" fmla="*/ 0 h 82"/>
                <a:gd name="T48" fmla="*/ 2147483647 w 75"/>
                <a:gd name="T49" fmla="*/ 2147483647 h 82"/>
                <a:gd name="T50" fmla="*/ 2147483647 w 75"/>
                <a:gd name="T51" fmla="*/ 2147483647 h 82"/>
                <a:gd name="T52" fmla="*/ 2147483647 w 75"/>
                <a:gd name="T53" fmla="*/ 2147483647 h 82"/>
                <a:gd name="T54" fmla="*/ 2147483647 w 75"/>
                <a:gd name="T55" fmla="*/ 2147483647 h 82"/>
                <a:gd name="T56" fmla="*/ 0 w 75"/>
                <a:gd name="T57" fmla="*/ 2147483647 h 82"/>
                <a:gd name="T58" fmla="*/ 2147483647 w 75"/>
                <a:gd name="T59" fmla="*/ 2147483647 h 82"/>
                <a:gd name="T60" fmla="*/ 2147483647 w 75"/>
                <a:gd name="T61" fmla="*/ 2147483647 h 82"/>
                <a:gd name="T62" fmla="*/ 2147483647 w 75"/>
                <a:gd name="T63" fmla="*/ 2147483647 h 82"/>
                <a:gd name="T64" fmla="*/ 2147483647 w 75"/>
                <a:gd name="T65" fmla="*/ 2147483647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5"/>
                <a:gd name="T100" fmla="*/ 0 h 82"/>
                <a:gd name="T101" fmla="*/ 75 w 75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5" h="82">
                  <a:moveTo>
                    <a:pt x="20" y="82"/>
                  </a:moveTo>
                  <a:lnTo>
                    <a:pt x="22" y="82"/>
                  </a:lnTo>
                  <a:lnTo>
                    <a:pt x="24" y="82"/>
                  </a:lnTo>
                  <a:lnTo>
                    <a:pt x="26" y="82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31" y="81"/>
                  </a:lnTo>
                  <a:lnTo>
                    <a:pt x="31" y="79"/>
                  </a:lnTo>
                  <a:lnTo>
                    <a:pt x="32" y="77"/>
                  </a:lnTo>
                  <a:lnTo>
                    <a:pt x="34" y="76"/>
                  </a:lnTo>
                  <a:lnTo>
                    <a:pt x="34" y="74"/>
                  </a:lnTo>
                  <a:lnTo>
                    <a:pt x="41" y="74"/>
                  </a:lnTo>
                  <a:lnTo>
                    <a:pt x="48" y="74"/>
                  </a:lnTo>
                  <a:lnTo>
                    <a:pt x="56" y="72"/>
                  </a:lnTo>
                  <a:lnTo>
                    <a:pt x="61" y="71"/>
                  </a:lnTo>
                  <a:lnTo>
                    <a:pt x="66" y="69"/>
                  </a:lnTo>
                  <a:lnTo>
                    <a:pt x="71" y="65"/>
                  </a:lnTo>
                  <a:lnTo>
                    <a:pt x="73" y="60"/>
                  </a:lnTo>
                  <a:lnTo>
                    <a:pt x="75" y="55"/>
                  </a:lnTo>
                  <a:lnTo>
                    <a:pt x="73" y="50"/>
                  </a:lnTo>
                  <a:lnTo>
                    <a:pt x="73" y="47"/>
                  </a:lnTo>
                  <a:lnTo>
                    <a:pt x="71" y="42"/>
                  </a:lnTo>
                  <a:lnTo>
                    <a:pt x="70" y="38"/>
                  </a:lnTo>
                  <a:lnTo>
                    <a:pt x="66" y="35"/>
                  </a:lnTo>
                  <a:lnTo>
                    <a:pt x="64" y="30"/>
                  </a:lnTo>
                  <a:lnTo>
                    <a:pt x="64" y="27"/>
                  </a:lnTo>
                  <a:lnTo>
                    <a:pt x="64" y="22"/>
                  </a:lnTo>
                  <a:lnTo>
                    <a:pt x="64" y="20"/>
                  </a:lnTo>
                  <a:lnTo>
                    <a:pt x="64" y="16"/>
                  </a:lnTo>
                  <a:lnTo>
                    <a:pt x="66" y="15"/>
                  </a:lnTo>
                  <a:lnTo>
                    <a:pt x="68" y="11"/>
                  </a:lnTo>
                  <a:lnTo>
                    <a:pt x="68" y="10"/>
                  </a:lnTo>
                  <a:lnTo>
                    <a:pt x="70" y="8"/>
                  </a:lnTo>
                  <a:lnTo>
                    <a:pt x="71" y="8"/>
                  </a:lnTo>
                  <a:lnTo>
                    <a:pt x="73" y="6"/>
                  </a:lnTo>
                  <a:lnTo>
                    <a:pt x="70" y="5"/>
                  </a:lnTo>
                  <a:lnTo>
                    <a:pt x="68" y="3"/>
                  </a:lnTo>
                  <a:lnTo>
                    <a:pt x="63" y="3"/>
                  </a:lnTo>
                  <a:lnTo>
                    <a:pt x="59" y="1"/>
                  </a:lnTo>
                  <a:lnTo>
                    <a:pt x="54" y="1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9" y="1"/>
                  </a:lnTo>
                  <a:lnTo>
                    <a:pt x="7" y="6"/>
                  </a:lnTo>
                  <a:lnTo>
                    <a:pt x="7" y="10"/>
                  </a:lnTo>
                  <a:lnTo>
                    <a:pt x="5" y="15"/>
                  </a:lnTo>
                  <a:lnTo>
                    <a:pt x="3" y="18"/>
                  </a:lnTo>
                  <a:lnTo>
                    <a:pt x="2" y="23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0" y="60"/>
                  </a:lnTo>
                  <a:lnTo>
                    <a:pt x="14" y="65"/>
                  </a:lnTo>
                  <a:lnTo>
                    <a:pt x="17" y="71"/>
                  </a:lnTo>
                  <a:lnTo>
                    <a:pt x="20" y="76"/>
                  </a:lnTo>
                  <a:lnTo>
                    <a:pt x="20" y="8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12" name="Freeform 4798"/>
            <p:cNvSpPr>
              <a:spLocks/>
            </p:cNvSpPr>
            <p:nvPr/>
          </p:nvSpPr>
          <p:spPr bwMode="auto">
            <a:xfrm>
              <a:off x="3790950" y="6781800"/>
              <a:ext cx="119063" cy="131763"/>
            </a:xfrm>
            <a:custGeom>
              <a:avLst/>
              <a:gdLst>
                <a:gd name="T0" fmla="*/ 2147483647 w 75"/>
                <a:gd name="T1" fmla="*/ 2147483647 h 82"/>
                <a:gd name="T2" fmla="*/ 2147483647 w 75"/>
                <a:gd name="T3" fmla="*/ 2147483647 h 82"/>
                <a:gd name="T4" fmla="*/ 2147483647 w 75"/>
                <a:gd name="T5" fmla="*/ 2147483647 h 82"/>
                <a:gd name="T6" fmla="*/ 2147483647 w 75"/>
                <a:gd name="T7" fmla="*/ 2147483647 h 82"/>
                <a:gd name="T8" fmla="*/ 2147483647 w 75"/>
                <a:gd name="T9" fmla="*/ 2147483647 h 82"/>
                <a:gd name="T10" fmla="*/ 2147483647 w 75"/>
                <a:gd name="T11" fmla="*/ 2147483647 h 82"/>
                <a:gd name="T12" fmla="*/ 2147483647 w 75"/>
                <a:gd name="T13" fmla="*/ 2147483647 h 82"/>
                <a:gd name="T14" fmla="*/ 2147483647 w 75"/>
                <a:gd name="T15" fmla="*/ 2147483647 h 82"/>
                <a:gd name="T16" fmla="*/ 2147483647 w 75"/>
                <a:gd name="T17" fmla="*/ 2147483647 h 82"/>
                <a:gd name="T18" fmla="*/ 2147483647 w 75"/>
                <a:gd name="T19" fmla="*/ 2147483647 h 82"/>
                <a:gd name="T20" fmla="*/ 2147483647 w 75"/>
                <a:gd name="T21" fmla="*/ 2147483647 h 82"/>
                <a:gd name="T22" fmla="*/ 2147483647 w 75"/>
                <a:gd name="T23" fmla="*/ 2147483647 h 82"/>
                <a:gd name="T24" fmla="*/ 2147483647 w 75"/>
                <a:gd name="T25" fmla="*/ 2147483647 h 82"/>
                <a:gd name="T26" fmla="*/ 2147483647 w 75"/>
                <a:gd name="T27" fmla="*/ 2147483647 h 82"/>
                <a:gd name="T28" fmla="*/ 2147483647 w 75"/>
                <a:gd name="T29" fmla="*/ 2147483647 h 82"/>
                <a:gd name="T30" fmla="*/ 2147483647 w 75"/>
                <a:gd name="T31" fmla="*/ 2147483647 h 82"/>
                <a:gd name="T32" fmla="*/ 2147483647 w 75"/>
                <a:gd name="T33" fmla="*/ 2147483647 h 82"/>
                <a:gd name="T34" fmla="*/ 2147483647 w 75"/>
                <a:gd name="T35" fmla="*/ 2147483647 h 82"/>
                <a:gd name="T36" fmla="*/ 2147483647 w 75"/>
                <a:gd name="T37" fmla="*/ 2147483647 h 82"/>
                <a:gd name="T38" fmla="*/ 2147483647 w 75"/>
                <a:gd name="T39" fmla="*/ 2147483647 h 82"/>
                <a:gd name="T40" fmla="*/ 2147483647 w 75"/>
                <a:gd name="T41" fmla="*/ 2147483647 h 82"/>
                <a:gd name="T42" fmla="*/ 2147483647 w 75"/>
                <a:gd name="T43" fmla="*/ 2147483647 h 82"/>
                <a:gd name="T44" fmla="*/ 2147483647 w 75"/>
                <a:gd name="T45" fmla="*/ 2147483647 h 82"/>
                <a:gd name="T46" fmla="*/ 2147483647 w 75"/>
                <a:gd name="T47" fmla="*/ 0 h 82"/>
                <a:gd name="T48" fmla="*/ 2147483647 w 75"/>
                <a:gd name="T49" fmla="*/ 0 h 82"/>
                <a:gd name="T50" fmla="*/ 2147483647 w 75"/>
                <a:gd name="T51" fmla="*/ 2147483647 h 82"/>
                <a:gd name="T52" fmla="*/ 2147483647 w 75"/>
                <a:gd name="T53" fmla="*/ 2147483647 h 82"/>
                <a:gd name="T54" fmla="*/ 2147483647 w 75"/>
                <a:gd name="T55" fmla="*/ 2147483647 h 82"/>
                <a:gd name="T56" fmla="*/ 2147483647 w 75"/>
                <a:gd name="T57" fmla="*/ 2147483647 h 82"/>
                <a:gd name="T58" fmla="*/ 0 w 75"/>
                <a:gd name="T59" fmla="*/ 2147483647 h 82"/>
                <a:gd name="T60" fmla="*/ 2147483647 w 75"/>
                <a:gd name="T61" fmla="*/ 2147483647 h 82"/>
                <a:gd name="T62" fmla="*/ 2147483647 w 75"/>
                <a:gd name="T63" fmla="*/ 2147483647 h 82"/>
                <a:gd name="T64" fmla="*/ 2147483647 w 75"/>
                <a:gd name="T65" fmla="*/ 2147483647 h 82"/>
                <a:gd name="T66" fmla="*/ 2147483647 w 75"/>
                <a:gd name="T67" fmla="*/ 2147483647 h 82"/>
                <a:gd name="T68" fmla="*/ 2147483647 w 75"/>
                <a:gd name="T69" fmla="*/ 2147483647 h 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5"/>
                <a:gd name="T106" fmla="*/ 0 h 82"/>
                <a:gd name="T107" fmla="*/ 75 w 75"/>
                <a:gd name="T108" fmla="*/ 82 h 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5" h="82">
                  <a:moveTo>
                    <a:pt x="20" y="82"/>
                  </a:moveTo>
                  <a:lnTo>
                    <a:pt x="22" y="82"/>
                  </a:lnTo>
                  <a:lnTo>
                    <a:pt x="24" y="82"/>
                  </a:lnTo>
                  <a:lnTo>
                    <a:pt x="26" y="82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31" y="81"/>
                  </a:lnTo>
                  <a:lnTo>
                    <a:pt x="31" y="79"/>
                  </a:lnTo>
                  <a:lnTo>
                    <a:pt x="32" y="77"/>
                  </a:lnTo>
                  <a:lnTo>
                    <a:pt x="34" y="76"/>
                  </a:lnTo>
                  <a:lnTo>
                    <a:pt x="34" y="74"/>
                  </a:lnTo>
                  <a:lnTo>
                    <a:pt x="41" y="74"/>
                  </a:lnTo>
                  <a:lnTo>
                    <a:pt x="48" y="74"/>
                  </a:lnTo>
                  <a:lnTo>
                    <a:pt x="56" y="72"/>
                  </a:lnTo>
                  <a:lnTo>
                    <a:pt x="61" y="71"/>
                  </a:lnTo>
                  <a:lnTo>
                    <a:pt x="66" y="69"/>
                  </a:lnTo>
                  <a:lnTo>
                    <a:pt x="71" y="65"/>
                  </a:lnTo>
                  <a:lnTo>
                    <a:pt x="73" y="60"/>
                  </a:lnTo>
                  <a:lnTo>
                    <a:pt x="75" y="55"/>
                  </a:lnTo>
                  <a:lnTo>
                    <a:pt x="73" y="50"/>
                  </a:lnTo>
                  <a:lnTo>
                    <a:pt x="73" y="47"/>
                  </a:lnTo>
                  <a:lnTo>
                    <a:pt x="71" y="42"/>
                  </a:lnTo>
                  <a:lnTo>
                    <a:pt x="70" y="38"/>
                  </a:lnTo>
                  <a:lnTo>
                    <a:pt x="66" y="35"/>
                  </a:lnTo>
                  <a:lnTo>
                    <a:pt x="64" y="30"/>
                  </a:lnTo>
                  <a:lnTo>
                    <a:pt x="64" y="27"/>
                  </a:lnTo>
                  <a:lnTo>
                    <a:pt x="64" y="22"/>
                  </a:lnTo>
                  <a:lnTo>
                    <a:pt x="64" y="20"/>
                  </a:lnTo>
                  <a:lnTo>
                    <a:pt x="64" y="16"/>
                  </a:lnTo>
                  <a:lnTo>
                    <a:pt x="66" y="15"/>
                  </a:lnTo>
                  <a:lnTo>
                    <a:pt x="68" y="11"/>
                  </a:lnTo>
                  <a:lnTo>
                    <a:pt x="68" y="10"/>
                  </a:lnTo>
                  <a:lnTo>
                    <a:pt x="70" y="8"/>
                  </a:lnTo>
                  <a:lnTo>
                    <a:pt x="71" y="8"/>
                  </a:lnTo>
                  <a:lnTo>
                    <a:pt x="73" y="6"/>
                  </a:lnTo>
                  <a:lnTo>
                    <a:pt x="70" y="5"/>
                  </a:lnTo>
                  <a:lnTo>
                    <a:pt x="68" y="3"/>
                  </a:lnTo>
                  <a:lnTo>
                    <a:pt x="63" y="3"/>
                  </a:lnTo>
                  <a:lnTo>
                    <a:pt x="59" y="1"/>
                  </a:lnTo>
                  <a:lnTo>
                    <a:pt x="54" y="1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9" y="1"/>
                  </a:lnTo>
                  <a:lnTo>
                    <a:pt x="7" y="6"/>
                  </a:lnTo>
                  <a:lnTo>
                    <a:pt x="7" y="10"/>
                  </a:lnTo>
                  <a:lnTo>
                    <a:pt x="5" y="15"/>
                  </a:lnTo>
                  <a:lnTo>
                    <a:pt x="3" y="18"/>
                  </a:lnTo>
                  <a:lnTo>
                    <a:pt x="2" y="23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0" y="60"/>
                  </a:lnTo>
                  <a:lnTo>
                    <a:pt x="14" y="65"/>
                  </a:lnTo>
                  <a:lnTo>
                    <a:pt x="17" y="71"/>
                  </a:lnTo>
                  <a:lnTo>
                    <a:pt x="20" y="76"/>
                  </a:lnTo>
                  <a:lnTo>
                    <a:pt x="20" y="8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13" name="Freeform 4799"/>
            <p:cNvSpPr>
              <a:spLocks/>
            </p:cNvSpPr>
            <p:nvPr/>
          </p:nvSpPr>
          <p:spPr bwMode="auto">
            <a:xfrm>
              <a:off x="3073400" y="6978650"/>
              <a:ext cx="406400" cy="630238"/>
            </a:xfrm>
            <a:custGeom>
              <a:avLst/>
              <a:gdLst>
                <a:gd name="T0" fmla="*/ 2147483647 w 256"/>
                <a:gd name="T1" fmla="*/ 2147483647 h 397"/>
                <a:gd name="T2" fmla="*/ 2147483647 w 256"/>
                <a:gd name="T3" fmla="*/ 2147483647 h 397"/>
                <a:gd name="T4" fmla="*/ 2147483647 w 256"/>
                <a:gd name="T5" fmla="*/ 2147483647 h 397"/>
                <a:gd name="T6" fmla="*/ 2147483647 w 256"/>
                <a:gd name="T7" fmla="*/ 2147483647 h 397"/>
                <a:gd name="T8" fmla="*/ 2147483647 w 256"/>
                <a:gd name="T9" fmla="*/ 2147483647 h 397"/>
                <a:gd name="T10" fmla="*/ 2147483647 w 256"/>
                <a:gd name="T11" fmla="*/ 2147483647 h 397"/>
                <a:gd name="T12" fmla="*/ 2147483647 w 256"/>
                <a:gd name="T13" fmla="*/ 2147483647 h 397"/>
                <a:gd name="T14" fmla="*/ 2147483647 w 256"/>
                <a:gd name="T15" fmla="*/ 2147483647 h 397"/>
                <a:gd name="T16" fmla="*/ 2147483647 w 256"/>
                <a:gd name="T17" fmla="*/ 2147483647 h 397"/>
                <a:gd name="T18" fmla="*/ 2147483647 w 256"/>
                <a:gd name="T19" fmla="*/ 2147483647 h 397"/>
                <a:gd name="T20" fmla="*/ 2147483647 w 256"/>
                <a:gd name="T21" fmla="*/ 2147483647 h 397"/>
                <a:gd name="T22" fmla="*/ 2147483647 w 256"/>
                <a:gd name="T23" fmla="*/ 2147483647 h 397"/>
                <a:gd name="T24" fmla="*/ 2147483647 w 256"/>
                <a:gd name="T25" fmla="*/ 2147483647 h 397"/>
                <a:gd name="T26" fmla="*/ 2147483647 w 256"/>
                <a:gd name="T27" fmla="*/ 2147483647 h 397"/>
                <a:gd name="T28" fmla="*/ 2147483647 w 256"/>
                <a:gd name="T29" fmla="*/ 2147483647 h 397"/>
                <a:gd name="T30" fmla="*/ 2147483647 w 256"/>
                <a:gd name="T31" fmla="*/ 2147483647 h 397"/>
                <a:gd name="T32" fmla="*/ 2147483647 w 256"/>
                <a:gd name="T33" fmla="*/ 2147483647 h 397"/>
                <a:gd name="T34" fmla="*/ 2147483647 w 256"/>
                <a:gd name="T35" fmla="*/ 2147483647 h 397"/>
                <a:gd name="T36" fmla="*/ 2147483647 w 256"/>
                <a:gd name="T37" fmla="*/ 2147483647 h 397"/>
                <a:gd name="T38" fmla="*/ 2147483647 w 256"/>
                <a:gd name="T39" fmla="*/ 2147483647 h 397"/>
                <a:gd name="T40" fmla="*/ 2147483647 w 256"/>
                <a:gd name="T41" fmla="*/ 2147483647 h 397"/>
                <a:gd name="T42" fmla="*/ 2147483647 w 256"/>
                <a:gd name="T43" fmla="*/ 2147483647 h 397"/>
                <a:gd name="T44" fmla="*/ 2147483647 w 256"/>
                <a:gd name="T45" fmla="*/ 2147483647 h 397"/>
                <a:gd name="T46" fmla="*/ 2147483647 w 256"/>
                <a:gd name="T47" fmla="*/ 2147483647 h 397"/>
                <a:gd name="T48" fmla="*/ 2147483647 w 256"/>
                <a:gd name="T49" fmla="*/ 2147483647 h 397"/>
                <a:gd name="T50" fmla="*/ 2147483647 w 256"/>
                <a:gd name="T51" fmla="*/ 2147483647 h 397"/>
                <a:gd name="T52" fmla="*/ 2147483647 w 256"/>
                <a:gd name="T53" fmla="*/ 2147483647 h 397"/>
                <a:gd name="T54" fmla="*/ 2147483647 w 256"/>
                <a:gd name="T55" fmla="*/ 2147483647 h 397"/>
                <a:gd name="T56" fmla="*/ 2147483647 w 256"/>
                <a:gd name="T57" fmla="*/ 2147483647 h 397"/>
                <a:gd name="T58" fmla="*/ 2147483647 w 256"/>
                <a:gd name="T59" fmla="*/ 2147483647 h 397"/>
                <a:gd name="T60" fmla="*/ 2147483647 w 256"/>
                <a:gd name="T61" fmla="*/ 2147483647 h 397"/>
                <a:gd name="T62" fmla="*/ 2147483647 w 256"/>
                <a:gd name="T63" fmla="*/ 2147483647 h 397"/>
                <a:gd name="T64" fmla="*/ 2147483647 w 256"/>
                <a:gd name="T65" fmla="*/ 2147483647 h 397"/>
                <a:gd name="T66" fmla="*/ 2147483647 w 256"/>
                <a:gd name="T67" fmla="*/ 2147483647 h 397"/>
                <a:gd name="T68" fmla="*/ 2147483647 w 256"/>
                <a:gd name="T69" fmla="*/ 2147483647 h 397"/>
                <a:gd name="T70" fmla="*/ 2147483647 w 256"/>
                <a:gd name="T71" fmla="*/ 2147483647 h 397"/>
                <a:gd name="T72" fmla="*/ 2147483647 w 256"/>
                <a:gd name="T73" fmla="*/ 2147483647 h 397"/>
                <a:gd name="T74" fmla="*/ 2147483647 w 256"/>
                <a:gd name="T75" fmla="*/ 2147483647 h 397"/>
                <a:gd name="T76" fmla="*/ 2147483647 w 256"/>
                <a:gd name="T77" fmla="*/ 2147483647 h 397"/>
                <a:gd name="T78" fmla="*/ 2147483647 w 256"/>
                <a:gd name="T79" fmla="*/ 2147483647 h 397"/>
                <a:gd name="T80" fmla="*/ 2147483647 w 256"/>
                <a:gd name="T81" fmla="*/ 2147483647 h 397"/>
                <a:gd name="T82" fmla="*/ 2147483647 w 256"/>
                <a:gd name="T83" fmla="*/ 2147483647 h 397"/>
                <a:gd name="T84" fmla="*/ 2147483647 w 256"/>
                <a:gd name="T85" fmla="*/ 2147483647 h 397"/>
                <a:gd name="T86" fmla="*/ 2147483647 w 256"/>
                <a:gd name="T87" fmla="*/ 2147483647 h 397"/>
                <a:gd name="T88" fmla="*/ 2147483647 w 256"/>
                <a:gd name="T89" fmla="*/ 2147483647 h 397"/>
                <a:gd name="T90" fmla="*/ 2147483647 w 256"/>
                <a:gd name="T91" fmla="*/ 2147483647 h 397"/>
                <a:gd name="T92" fmla="*/ 2147483647 w 256"/>
                <a:gd name="T93" fmla="*/ 2147483647 h 397"/>
                <a:gd name="T94" fmla="*/ 2147483647 w 256"/>
                <a:gd name="T95" fmla="*/ 2147483647 h 397"/>
                <a:gd name="T96" fmla="*/ 2147483647 w 256"/>
                <a:gd name="T97" fmla="*/ 2147483647 h 397"/>
                <a:gd name="T98" fmla="*/ 2147483647 w 256"/>
                <a:gd name="T99" fmla="*/ 2147483647 h 397"/>
                <a:gd name="T100" fmla="*/ 2147483647 w 256"/>
                <a:gd name="T101" fmla="*/ 2147483647 h 397"/>
                <a:gd name="T102" fmla="*/ 2147483647 w 256"/>
                <a:gd name="T103" fmla="*/ 2147483647 h 397"/>
                <a:gd name="T104" fmla="*/ 2147483647 w 256"/>
                <a:gd name="T105" fmla="*/ 2147483647 h 39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6"/>
                <a:gd name="T160" fmla="*/ 0 h 397"/>
                <a:gd name="T161" fmla="*/ 256 w 256"/>
                <a:gd name="T162" fmla="*/ 397 h 39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6" h="397">
                  <a:moveTo>
                    <a:pt x="210" y="91"/>
                  </a:moveTo>
                  <a:lnTo>
                    <a:pt x="207" y="93"/>
                  </a:lnTo>
                  <a:lnTo>
                    <a:pt x="204" y="95"/>
                  </a:lnTo>
                  <a:lnTo>
                    <a:pt x="200" y="96"/>
                  </a:lnTo>
                  <a:lnTo>
                    <a:pt x="197" y="96"/>
                  </a:lnTo>
                  <a:lnTo>
                    <a:pt x="193" y="96"/>
                  </a:lnTo>
                  <a:lnTo>
                    <a:pt x="190" y="96"/>
                  </a:lnTo>
                  <a:lnTo>
                    <a:pt x="187" y="96"/>
                  </a:lnTo>
                  <a:lnTo>
                    <a:pt x="183" y="96"/>
                  </a:lnTo>
                  <a:lnTo>
                    <a:pt x="183" y="98"/>
                  </a:lnTo>
                  <a:lnTo>
                    <a:pt x="182" y="98"/>
                  </a:lnTo>
                  <a:lnTo>
                    <a:pt x="182" y="100"/>
                  </a:lnTo>
                  <a:lnTo>
                    <a:pt x="182" y="101"/>
                  </a:lnTo>
                  <a:lnTo>
                    <a:pt x="180" y="101"/>
                  </a:lnTo>
                  <a:lnTo>
                    <a:pt x="180" y="103"/>
                  </a:lnTo>
                  <a:lnTo>
                    <a:pt x="180" y="105"/>
                  </a:lnTo>
                  <a:lnTo>
                    <a:pt x="178" y="106"/>
                  </a:lnTo>
                  <a:lnTo>
                    <a:pt x="173" y="112"/>
                  </a:lnTo>
                  <a:lnTo>
                    <a:pt x="170" y="118"/>
                  </a:lnTo>
                  <a:lnTo>
                    <a:pt x="165" y="125"/>
                  </a:lnTo>
                  <a:lnTo>
                    <a:pt x="161" y="132"/>
                  </a:lnTo>
                  <a:lnTo>
                    <a:pt x="158" y="140"/>
                  </a:lnTo>
                  <a:lnTo>
                    <a:pt x="154" y="147"/>
                  </a:lnTo>
                  <a:lnTo>
                    <a:pt x="153" y="155"/>
                  </a:lnTo>
                  <a:lnTo>
                    <a:pt x="153" y="164"/>
                  </a:lnTo>
                  <a:lnTo>
                    <a:pt x="153" y="171"/>
                  </a:lnTo>
                  <a:lnTo>
                    <a:pt x="156" y="179"/>
                  </a:lnTo>
                  <a:lnTo>
                    <a:pt x="160" y="188"/>
                  </a:lnTo>
                  <a:lnTo>
                    <a:pt x="165" y="196"/>
                  </a:lnTo>
                  <a:lnTo>
                    <a:pt x="170" y="205"/>
                  </a:lnTo>
                  <a:lnTo>
                    <a:pt x="176" y="210"/>
                  </a:lnTo>
                  <a:lnTo>
                    <a:pt x="183" y="215"/>
                  </a:lnTo>
                  <a:lnTo>
                    <a:pt x="192" y="216"/>
                  </a:lnTo>
                  <a:lnTo>
                    <a:pt x="193" y="216"/>
                  </a:lnTo>
                  <a:lnTo>
                    <a:pt x="197" y="215"/>
                  </a:lnTo>
                  <a:lnTo>
                    <a:pt x="200" y="213"/>
                  </a:lnTo>
                  <a:lnTo>
                    <a:pt x="202" y="211"/>
                  </a:lnTo>
                  <a:lnTo>
                    <a:pt x="205" y="211"/>
                  </a:lnTo>
                  <a:lnTo>
                    <a:pt x="207" y="210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11"/>
                  </a:lnTo>
                  <a:lnTo>
                    <a:pt x="214" y="216"/>
                  </a:lnTo>
                  <a:lnTo>
                    <a:pt x="214" y="221"/>
                  </a:lnTo>
                  <a:lnTo>
                    <a:pt x="214" y="226"/>
                  </a:lnTo>
                  <a:lnTo>
                    <a:pt x="214" y="232"/>
                  </a:lnTo>
                  <a:lnTo>
                    <a:pt x="215" y="237"/>
                  </a:lnTo>
                  <a:lnTo>
                    <a:pt x="217" y="240"/>
                  </a:lnTo>
                  <a:lnTo>
                    <a:pt x="221" y="240"/>
                  </a:lnTo>
                  <a:lnTo>
                    <a:pt x="222" y="240"/>
                  </a:lnTo>
                  <a:lnTo>
                    <a:pt x="224" y="240"/>
                  </a:lnTo>
                  <a:lnTo>
                    <a:pt x="226" y="240"/>
                  </a:lnTo>
                  <a:lnTo>
                    <a:pt x="227" y="240"/>
                  </a:lnTo>
                  <a:lnTo>
                    <a:pt x="232" y="242"/>
                  </a:lnTo>
                  <a:lnTo>
                    <a:pt x="236" y="243"/>
                  </a:lnTo>
                  <a:lnTo>
                    <a:pt x="239" y="245"/>
                  </a:lnTo>
                  <a:lnTo>
                    <a:pt x="244" y="248"/>
                  </a:lnTo>
                  <a:lnTo>
                    <a:pt x="248" y="252"/>
                  </a:lnTo>
                  <a:lnTo>
                    <a:pt x="249" y="257"/>
                  </a:lnTo>
                  <a:lnTo>
                    <a:pt x="251" y="264"/>
                  </a:lnTo>
                  <a:lnTo>
                    <a:pt x="253" y="269"/>
                  </a:lnTo>
                  <a:lnTo>
                    <a:pt x="253" y="272"/>
                  </a:lnTo>
                  <a:lnTo>
                    <a:pt x="251" y="274"/>
                  </a:lnTo>
                  <a:lnTo>
                    <a:pt x="251" y="276"/>
                  </a:lnTo>
                  <a:lnTo>
                    <a:pt x="249" y="276"/>
                  </a:lnTo>
                  <a:lnTo>
                    <a:pt x="249" y="277"/>
                  </a:lnTo>
                  <a:lnTo>
                    <a:pt x="248" y="279"/>
                  </a:lnTo>
                  <a:lnTo>
                    <a:pt x="248" y="281"/>
                  </a:lnTo>
                  <a:lnTo>
                    <a:pt x="248" y="282"/>
                  </a:lnTo>
                  <a:lnTo>
                    <a:pt x="248" y="284"/>
                  </a:lnTo>
                  <a:lnTo>
                    <a:pt x="248" y="287"/>
                  </a:lnTo>
                  <a:lnTo>
                    <a:pt x="248" y="289"/>
                  </a:lnTo>
                  <a:lnTo>
                    <a:pt x="248" y="292"/>
                  </a:lnTo>
                  <a:lnTo>
                    <a:pt x="249" y="294"/>
                  </a:lnTo>
                  <a:lnTo>
                    <a:pt x="249" y="296"/>
                  </a:lnTo>
                  <a:lnTo>
                    <a:pt x="251" y="299"/>
                  </a:lnTo>
                  <a:lnTo>
                    <a:pt x="251" y="301"/>
                  </a:lnTo>
                  <a:lnTo>
                    <a:pt x="251" y="303"/>
                  </a:lnTo>
                  <a:lnTo>
                    <a:pt x="253" y="303"/>
                  </a:lnTo>
                  <a:lnTo>
                    <a:pt x="253" y="304"/>
                  </a:lnTo>
                  <a:lnTo>
                    <a:pt x="253" y="306"/>
                  </a:lnTo>
                  <a:lnTo>
                    <a:pt x="254" y="306"/>
                  </a:lnTo>
                  <a:lnTo>
                    <a:pt x="254" y="308"/>
                  </a:lnTo>
                  <a:lnTo>
                    <a:pt x="253" y="309"/>
                  </a:lnTo>
                  <a:lnTo>
                    <a:pt x="251" y="313"/>
                  </a:lnTo>
                  <a:lnTo>
                    <a:pt x="251" y="314"/>
                  </a:lnTo>
                  <a:lnTo>
                    <a:pt x="249" y="318"/>
                  </a:lnTo>
                  <a:lnTo>
                    <a:pt x="249" y="321"/>
                  </a:lnTo>
                  <a:lnTo>
                    <a:pt x="248" y="325"/>
                  </a:lnTo>
                  <a:lnTo>
                    <a:pt x="248" y="328"/>
                  </a:lnTo>
                  <a:lnTo>
                    <a:pt x="248" y="333"/>
                  </a:lnTo>
                  <a:lnTo>
                    <a:pt x="248" y="336"/>
                  </a:lnTo>
                  <a:lnTo>
                    <a:pt x="248" y="341"/>
                  </a:lnTo>
                  <a:lnTo>
                    <a:pt x="249" y="345"/>
                  </a:lnTo>
                  <a:lnTo>
                    <a:pt x="251" y="347"/>
                  </a:lnTo>
                  <a:lnTo>
                    <a:pt x="253" y="350"/>
                  </a:lnTo>
                  <a:lnTo>
                    <a:pt x="253" y="352"/>
                  </a:lnTo>
                  <a:lnTo>
                    <a:pt x="254" y="353"/>
                  </a:lnTo>
                  <a:lnTo>
                    <a:pt x="256" y="355"/>
                  </a:lnTo>
                  <a:lnTo>
                    <a:pt x="254" y="360"/>
                  </a:lnTo>
                  <a:lnTo>
                    <a:pt x="251" y="365"/>
                  </a:lnTo>
                  <a:lnTo>
                    <a:pt x="249" y="370"/>
                  </a:lnTo>
                  <a:lnTo>
                    <a:pt x="248" y="374"/>
                  </a:lnTo>
                  <a:lnTo>
                    <a:pt x="246" y="379"/>
                  </a:lnTo>
                  <a:lnTo>
                    <a:pt x="244" y="384"/>
                  </a:lnTo>
                  <a:lnTo>
                    <a:pt x="241" y="390"/>
                  </a:lnTo>
                  <a:lnTo>
                    <a:pt x="236" y="397"/>
                  </a:lnTo>
                  <a:lnTo>
                    <a:pt x="227" y="396"/>
                  </a:lnTo>
                  <a:lnTo>
                    <a:pt x="221" y="394"/>
                  </a:lnTo>
                  <a:lnTo>
                    <a:pt x="215" y="392"/>
                  </a:lnTo>
                  <a:lnTo>
                    <a:pt x="212" y="387"/>
                  </a:lnTo>
                  <a:lnTo>
                    <a:pt x="209" y="384"/>
                  </a:lnTo>
                  <a:lnTo>
                    <a:pt x="205" y="379"/>
                  </a:lnTo>
                  <a:lnTo>
                    <a:pt x="202" y="375"/>
                  </a:lnTo>
                  <a:lnTo>
                    <a:pt x="197" y="370"/>
                  </a:lnTo>
                  <a:lnTo>
                    <a:pt x="192" y="368"/>
                  </a:lnTo>
                  <a:lnTo>
                    <a:pt x="188" y="367"/>
                  </a:lnTo>
                  <a:lnTo>
                    <a:pt x="182" y="365"/>
                  </a:lnTo>
                  <a:lnTo>
                    <a:pt x="175" y="362"/>
                  </a:lnTo>
                  <a:lnTo>
                    <a:pt x="166" y="358"/>
                  </a:lnTo>
                  <a:lnTo>
                    <a:pt x="160" y="353"/>
                  </a:lnTo>
                  <a:lnTo>
                    <a:pt x="153" y="350"/>
                  </a:lnTo>
                  <a:lnTo>
                    <a:pt x="148" y="347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9" y="340"/>
                  </a:lnTo>
                  <a:lnTo>
                    <a:pt x="136" y="336"/>
                  </a:lnTo>
                  <a:lnTo>
                    <a:pt x="131" y="331"/>
                  </a:lnTo>
                  <a:lnTo>
                    <a:pt x="126" y="328"/>
                  </a:lnTo>
                  <a:lnTo>
                    <a:pt x="121" y="323"/>
                  </a:lnTo>
                  <a:lnTo>
                    <a:pt x="115" y="318"/>
                  </a:lnTo>
                  <a:lnTo>
                    <a:pt x="109" y="314"/>
                  </a:lnTo>
                  <a:lnTo>
                    <a:pt x="107" y="311"/>
                  </a:lnTo>
                  <a:lnTo>
                    <a:pt x="105" y="308"/>
                  </a:lnTo>
                  <a:lnTo>
                    <a:pt x="105" y="304"/>
                  </a:lnTo>
                  <a:lnTo>
                    <a:pt x="105" y="299"/>
                  </a:lnTo>
                  <a:lnTo>
                    <a:pt x="107" y="296"/>
                  </a:lnTo>
                  <a:lnTo>
                    <a:pt x="107" y="291"/>
                  </a:lnTo>
                  <a:lnTo>
                    <a:pt x="107" y="286"/>
                  </a:lnTo>
                  <a:lnTo>
                    <a:pt x="105" y="282"/>
                  </a:lnTo>
                  <a:lnTo>
                    <a:pt x="104" y="279"/>
                  </a:lnTo>
                  <a:lnTo>
                    <a:pt x="102" y="277"/>
                  </a:lnTo>
                  <a:lnTo>
                    <a:pt x="98" y="276"/>
                  </a:lnTo>
                  <a:lnTo>
                    <a:pt x="95" y="274"/>
                  </a:lnTo>
                  <a:lnTo>
                    <a:pt x="92" y="270"/>
                  </a:lnTo>
                  <a:lnTo>
                    <a:pt x="88" y="269"/>
                  </a:lnTo>
                  <a:lnTo>
                    <a:pt x="87" y="265"/>
                  </a:lnTo>
                  <a:lnTo>
                    <a:pt x="85" y="262"/>
                  </a:lnTo>
                  <a:lnTo>
                    <a:pt x="83" y="257"/>
                  </a:lnTo>
                  <a:lnTo>
                    <a:pt x="83" y="255"/>
                  </a:lnTo>
                  <a:lnTo>
                    <a:pt x="82" y="252"/>
                  </a:lnTo>
                  <a:lnTo>
                    <a:pt x="82" y="248"/>
                  </a:lnTo>
                  <a:lnTo>
                    <a:pt x="80" y="245"/>
                  </a:lnTo>
                  <a:lnTo>
                    <a:pt x="80" y="242"/>
                  </a:lnTo>
                  <a:lnTo>
                    <a:pt x="78" y="238"/>
                  </a:lnTo>
                  <a:lnTo>
                    <a:pt x="75" y="235"/>
                  </a:lnTo>
                  <a:lnTo>
                    <a:pt x="71" y="228"/>
                  </a:lnTo>
                  <a:lnTo>
                    <a:pt x="68" y="223"/>
                  </a:lnTo>
                  <a:lnTo>
                    <a:pt x="65" y="218"/>
                  </a:lnTo>
                  <a:lnTo>
                    <a:pt x="61" y="211"/>
                  </a:lnTo>
                  <a:lnTo>
                    <a:pt x="60" y="206"/>
                  </a:lnTo>
                  <a:lnTo>
                    <a:pt x="56" y="201"/>
                  </a:lnTo>
                  <a:lnTo>
                    <a:pt x="53" y="194"/>
                  </a:lnTo>
                  <a:lnTo>
                    <a:pt x="49" y="188"/>
                  </a:lnTo>
                  <a:lnTo>
                    <a:pt x="48" y="186"/>
                  </a:lnTo>
                  <a:lnTo>
                    <a:pt x="48" y="184"/>
                  </a:lnTo>
                  <a:lnTo>
                    <a:pt x="46" y="183"/>
                  </a:lnTo>
                  <a:lnTo>
                    <a:pt x="44" y="181"/>
                  </a:lnTo>
                  <a:lnTo>
                    <a:pt x="43" y="179"/>
                  </a:lnTo>
                  <a:lnTo>
                    <a:pt x="43" y="176"/>
                  </a:lnTo>
                  <a:lnTo>
                    <a:pt x="41" y="174"/>
                  </a:lnTo>
                  <a:lnTo>
                    <a:pt x="39" y="171"/>
                  </a:lnTo>
                  <a:lnTo>
                    <a:pt x="37" y="167"/>
                  </a:lnTo>
                  <a:lnTo>
                    <a:pt x="37" y="164"/>
                  </a:lnTo>
                  <a:lnTo>
                    <a:pt x="36" y="161"/>
                  </a:lnTo>
                  <a:lnTo>
                    <a:pt x="34" y="157"/>
                  </a:lnTo>
                  <a:lnTo>
                    <a:pt x="32" y="154"/>
                  </a:lnTo>
                  <a:lnTo>
                    <a:pt x="29" y="152"/>
                  </a:lnTo>
                  <a:lnTo>
                    <a:pt x="27" y="149"/>
                  </a:lnTo>
                  <a:lnTo>
                    <a:pt x="24" y="147"/>
                  </a:lnTo>
                  <a:lnTo>
                    <a:pt x="21" y="145"/>
                  </a:lnTo>
                  <a:lnTo>
                    <a:pt x="17" y="144"/>
                  </a:lnTo>
                  <a:lnTo>
                    <a:pt x="14" y="142"/>
                  </a:lnTo>
                  <a:lnTo>
                    <a:pt x="10" y="140"/>
                  </a:lnTo>
                  <a:lnTo>
                    <a:pt x="7" y="139"/>
                  </a:lnTo>
                  <a:lnTo>
                    <a:pt x="5" y="137"/>
                  </a:lnTo>
                  <a:lnTo>
                    <a:pt x="2" y="134"/>
                  </a:lnTo>
                  <a:lnTo>
                    <a:pt x="0" y="128"/>
                  </a:lnTo>
                  <a:lnTo>
                    <a:pt x="7" y="122"/>
                  </a:lnTo>
                  <a:lnTo>
                    <a:pt x="5" y="118"/>
                  </a:lnTo>
                  <a:lnTo>
                    <a:pt x="5" y="117"/>
                  </a:lnTo>
                  <a:lnTo>
                    <a:pt x="5" y="113"/>
                  </a:lnTo>
                  <a:lnTo>
                    <a:pt x="5" y="112"/>
                  </a:lnTo>
                  <a:lnTo>
                    <a:pt x="5" y="108"/>
                  </a:lnTo>
                  <a:lnTo>
                    <a:pt x="4" y="106"/>
                  </a:lnTo>
                  <a:lnTo>
                    <a:pt x="4" y="103"/>
                  </a:lnTo>
                  <a:lnTo>
                    <a:pt x="4" y="100"/>
                  </a:lnTo>
                  <a:lnTo>
                    <a:pt x="5" y="95"/>
                  </a:lnTo>
                  <a:lnTo>
                    <a:pt x="5" y="90"/>
                  </a:lnTo>
                  <a:lnTo>
                    <a:pt x="7" y="86"/>
                  </a:lnTo>
                  <a:lnTo>
                    <a:pt x="10" y="84"/>
                  </a:lnTo>
                  <a:lnTo>
                    <a:pt x="14" y="83"/>
                  </a:lnTo>
                  <a:lnTo>
                    <a:pt x="15" y="79"/>
                  </a:lnTo>
                  <a:lnTo>
                    <a:pt x="19" y="78"/>
                  </a:lnTo>
                  <a:lnTo>
                    <a:pt x="22" y="74"/>
                  </a:lnTo>
                  <a:lnTo>
                    <a:pt x="22" y="76"/>
                  </a:lnTo>
                  <a:lnTo>
                    <a:pt x="24" y="78"/>
                  </a:lnTo>
                  <a:lnTo>
                    <a:pt x="24" y="79"/>
                  </a:lnTo>
                  <a:lnTo>
                    <a:pt x="26" y="79"/>
                  </a:lnTo>
                  <a:lnTo>
                    <a:pt x="27" y="81"/>
                  </a:lnTo>
                  <a:lnTo>
                    <a:pt x="27" y="83"/>
                  </a:lnTo>
                  <a:lnTo>
                    <a:pt x="29" y="84"/>
                  </a:lnTo>
                  <a:lnTo>
                    <a:pt x="29" y="86"/>
                  </a:lnTo>
                  <a:lnTo>
                    <a:pt x="29" y="88"/>
                  </a:lnTo>
                  <a:lnTo>
                    <a:pt x="29" y="90"/>
                  </a:lnTo>
                  <a:lnTo>
                    <a:pt x="29" y="91"/>
                  </a:lnTo>
                  <a:lnTo>
                    <a:pt x="29" y="93"/>
                  </a:lnTo>
                  <a:lnTo>
                    <a:pt x="31" y="95"/>
                  </a:lnTo>
                  <a:lnTo>
                    <a:pt x="34" y="98"/>
                  </a:lnTo>
                  <a:lnTo>
                    <a:pt x="37" y="101"/>
                  </a:lnTo>
                  <a:lnTo>
                    <a:pt x="43" y="105"/>
                  </a:lnTo>
                  <a:lnTo>
                    <a:pt x="46" y="106"/>
                  </a:lnTo>
                  <a:lnTo>
                    <a:pt x="49" y="108"/>
                  </a:lnTo>
                  <a:lnTo>
                    <a:pt x="51" y="110"/>
                  </a:lnTo>
                  <a:lnTo>
                    <a:pt x="53" y="108"/>
                  </a:lnTo>
                  <a:lnTo>
                    <a:pt x="54" y="108"/>
                  </a:lnTo>
                  <a:lnTo>
                    <a:pt x="56" y="105"/>
                  </a:lnTo>
                  <a:lnTo>
                    <a:pt x="58" y="103"/>
                  </a:lnTo>
                  <a:lnTo>
                    <a:pt x="58" y="100"/>
                  </a:lnTo>
                  <a:lnTo>
                    <a:pt x="60" y="98"/>
                  </a:lnTo>
                  <a:lnTo>
                    <a:pt x="60" y="95"/>
                  </a:lnTo>
                  <a:lnTo>
                    <a:pt x="61" y="93"/>
                  </a:lnTo>
                  <a:lnTo>
                    <a:pt x="61" y="88"/>
                  </a:lnTo>
                  <a:lnTo>
                    <a:pt x="63" y="83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3" y="71"/>
                  </a:lnTo>
                  <a:lnTo>
                    <a:pt x="76" y="68"/>
                  </a:lnTo>
                  <a:lnTo>
                    <a:pt x="80" y="66"/>
                  </a:lnTo>
                  <a:lnTo>
                    <a:pt x="83" y="64"/>
                  </a:lnTo>
                  <a:lnTo>
                    <a:pt x="88" y="61"/>
                  </a:lnTo>
                  <a:lnTo>
                    <a:pt x="95" y="56"/>
                  </a:lnTo>
                  <a:lnTo>
                    <a:pt x="100" y="52"/>
                  </a:lnTo>
                  <a:lnTo>
                    <a:pt x="105" y="49"/>
                  </a:lnTo>
                  <a:lnTo>
                    <a:pt x="110" y="44"/>
                  </a:lnTo>
                  <a:lnTo>
                    <a:pt x="114" y="39"/>
                  </a:lnTo>
                  <a:lnTo>
                    <a:pt x="115" y="34"/>
                  </a:lnTo>
                  <a:lnTo>
                    <a:pt x="117" y="27"/>
                  </a:lnTo>
                  <a:lnTo>
                    <a:pt x="117" y="24"/>
                  </a:lnTo>
                  <a:lnTo>
                    <a:pt x="115" y="20"/>
                  </a:lnTo>
                  <a:lnTo>
                    <a:pt x="114" y="15"/>
                  </a:lnTo>
                  <a:lnTo>
                    <a:pt x="114" y="12"/>
                  </a:lnTo>
                  <a:lnTo>
                    <a:pt x="112" y="7"/>
                  </a:lnTo>
                  <a:lnTo>
                    <a:pt x="110" y="3"/>
                  </a:lnTo>
                  <a:lnTo>
                    <a:pt x="110" y="2"/>
                  </a:lnTo>
                  <a:lnTo>
                    <a:pt x="109" y="0"/>
                  </a:lnTo>
                  <a:lnTo>
                    <a:pt x="114" y="2"/>
                  </a:lnTo>
                  <a:lnTo>
                    <a:pt x="119" y="3"/>
                  </a:lnTo>
                  <a:lnTo>
                    <a:pt x="122" y="7"/>
                  </a:lnTo>
                  <a:lnTo>
                    <a:pt x="127" y="8"/>
                  </a:lnTo>
                  <a:lnTo>
                    <a:pt x="131" y="12"/>
                  </a:lnTo>
                  <a:lnTo>
                    <a:pt x="134" y="15"/>
                  </a:lnTo>
                  <a:lnTo>
                    <a:pt x="137" y="19"/>
                  </a:lnTo>
                  <a:lnTo>
                    <a:pt x="141" y="22"/>
                  </a:lnTo>
                  <a:lnTo>
                    <a:pt x="146" y="27"/>
                  </a:lnTo>
                  <a:lnTo>
                    <a:pt x="149" y="32"/>
                  </a:lnTo>
                  <a:lnTo>
                    <a:pt x="153" y="37"/>
                  </a:lnTo>
                  <a:lnTo>
                    <a:pt x="156" y="42"/>
                  </a:lnTo>
                  <a:lnTo>
                    <a:pt x="160" y="47"/>
                  </a:lnTo>
                  <a:lnTo>
                    <a:pt x="163" y="52"/>
                  </a:lnTo>
                  <a:lnTo>
                    <a:pt x="168" y="54"/>
                  </a:lnTo>
                  <a:lnTo>
                    <a:pt x="173" y="56"/>
                  </a:lnTo>
                  <a:lnTo>
                    <a:pt x="176" y="56"/>
                  </a:lnTo>
                  <a:lnTo>
                    <a:pt x="180" y="54"/>
                  </a:lnTo>
                  <a:lnTo>
                    <a:pt x="183" y="54"/>
                  </a:lnTo>
                  <a:lnTo>
                    <a:pt x="187" y="54"/>
                  </a:lnTo>
                  <a:lnTo>
                    <a:pt x="190" y="52"/>
                  </a:lnTo>
                  <a:lnTo>
                    <a:pt x="193" y="52"/>
                  </a:lnTo>
                  <a:lnTo>
                    <a:pt x="197" y="51"/>
                  </a:lnTo>
                  <a:lnTo>
                    <a:pt x="199" y="51"/>
                  </a:lnTo>
                  <a:lnTo>
                    <a:pt x="200" y="51"/>
                  </a:lnTo>
                  <a:lnTo>
                    <a:pt x="202" y="51"/>
                  </a:lnTo>
                  <a:lnTo>
                    <a:pt x="204" y="52"/>
                  </a:lnTo>
                  <a:lnTo>
                    <a:pt x="205" y="52"/>
                  </a:lnTo>
                  <a:lnTo>
                    <a:pt x="207" y="52"/>
                  </a:lnTo>
                  <a:lnTo>
                    <a:pt x="209" y="52"/>
                  </a:lnTo>
                  <a:lnTo>
                    <a:pt x="209" y="51"/>
                  </a:lnTo>
                  <a:lnTo>
                    <a:pt x="209" y="52"/>
                  </a:lnTo>
                  <a:lnTo>
                    <a:pt x="210" y="54"/>
                  </a:lnTo>
                  <a:lnTo>
                    <a:pt x="210" y="56"/>
                  </a:lnTo>
                  <a:lnTo>
                    <a:pt x="212" y="57"/>
                  </a:lnTo>
                  <a:lnTo>
                    <a:pt x="212" y="59"/>
                  </a:lnTo>
                  <a:lnTo>
                    <a:pt x="214" y="63"/>
                  </a:lnTo>
                  <a:lnTo>
                    <a:pt x="214" y="64"/>
                  </a:lnTo>
                  <a:lnTo>
                    <a:pt x="214" y="66"/>
                  </a:lnTo>
                  <a:lnTo>
                    <a:pt x="212" y="68"/>
                  </a:lnTo>
                  <a:lnTo>
                    <a:pt x="210" y="69"/>
                  </a:lnTo>
                  <a:lnTo>
                    <a:pt x="209" y="71"/>
                  </a:lnTo>
                  <a:lnTo>
                    <a:pt x="207" y="71"/>
                  </a:lnTo>
                  <a:lnTo>
                    <a:pt x="207" y="73"/>
                  </a:lnTo>
                  <a:lnTo>
                    <a:pt x="205" y="74"/>
                  </a:lnTo>
                  <a:lnTo>
                    <a:pt x="205" y="76"/>
                  </a:lnTo>
                  <a:lnTo>
                    <a:pt x="205" y="79"/>
                  </a:lnTo>
                  <a:lnTo>
                    <a:pt x="205" y="81"/>
                  </a:lnTo>
                  <a:lnTo>
                    <a:pt x="205" y="84"/>
                  </a:lnTo>
                  <a:lnTo>
                    <a:pt x="205" y="86"/>
                  </a:lnTo>
                  <a:lnTo>
                    <a:pt x="207" y="88"/>
                  </a:lnTo>
                  <a:lnTo>
                    <a:pt x="209" y="90"/>
                  </a:lnTo>
                  <a:lnTo>
                    <a:pt x="210" y="9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14" name="Freeform 4800"/>
            <p:cNvSpPr>
              <a:spLocks/>
            </p:cNvSpPr>
            <p:nvPr/>
          </p:nvSpPr>
          <p:spPr bwMode="auto">
            <a:xfrm>
              <a:off x="3073400" y="6978650"/>
              <a:ext cx="406400" cy="630238"/>
            </a:xfrm>
            <a:custGeom>
              <a:avLst/>
              <a:gdLst>
                <a:gd name="T0" fmla="*/ 2147483647 w 256"/>
                <a:gd name="T1" fmla="*/ 2147483647 h 397"/>
                <a:gd name="T2" fmla="*/ 2147483647 w 256"/>
                <a:gd name="T3" fmla="*/ 2147483647 h 397"/>
                <a:gd name="T4" fmla="*/ 2147483647 w 256"/>
                <a:gd name="T5" fmla="*/ 2147483647 h 397"/>
                <a:gd name="T6" fmla="*/ 2147483647 w 256"/>
                <a:gd name="T7" fmla="*/ 2147483647 h 397"/>
                <a:gd name="T8" fmla="*/ 2147483647 w 256"/>
                <a:gd name="T9" fmla="*/ 2147483647 h 397"/>
                <a:gd name="T10" fmla="*/ 2147483647 w 256"/>
                <a:gd name="T11" fmla="*/ 2147483647 h 397"/>
                <a:gd name="T12" fmla="*/ 2147483647 w 256"/>
                <a:gd name="T13" fmla="*/ 2147483647 h 397"/>
                <a:gd name="T14" fmla="*/ 2147483647 w 256"/>
                <a:gd name="T15" fmla="*/ 2147483647 h 397"/>
                <a:gd name="T16" fmla="*/ 2147483647 w 256"/>
                <a:gd name="T17" fmla="*/ 2147483647 h 397"/>
                <a:gd name="T18" fmla="*/ 2147483647 w 256"/>
                <a:gd name="T19" fmla="*/ 2147483647 h 397"/>
                <a:gd name="T20" fmla="*/ 2147483647 w 256"/>
                <a:gd name="T21" fmla="*/ 2147483647 h 397"/>
                <a:gd name="T22" fmla="*/ 2147483647 w 256"/>
                <a:gd name="T23" fmla="*/ 2147483647 h 397"/>
                <a:gd name="T24" fmla="*/ 2147483647 w 256"/>
                <a:gd name="T25" fmla="*/ 2147483647 h 397"/>
                <a:gd name="T26" fmla="*/ 2147483647 w 256"/>
                <a:gd name="T27" fmla="*/ 2147483647 h 397"/>
                <a:gd name="T28" fmla="*/ 2147483647 w 256"/>
                <a:gd name="T29" fmla="*/ 2147483647 h 397"/>
                <a:gd name="T30" fmla="*/ 2147483647 w 256"/>
                <a:gd name="T31" fmla="*/ 2147483647 h 397"/>
                <a:gd name="T32" fmla="*/ 2147483647 w 256"/>
                <a:gd name="T33" fmla="*/ 2147483647 h 397"/>
                <a:gd name="T34" fmla="*/ 2147483647 w 256"/>
                <a:gd name="T35" fmla="*/ 2147483647 h 397"/>
                <a:gd name="T36" fmla="*/ 2147483647 w 256"/>
                <a:gd name="T37" fmla="*/ 2147483647 h 397"/>
                <a:gd name="T38" fmla="*/ 2147483647 w 256"/>
                <a:gd name="T39" fmla="*/ 2147483647 h 397"/>
                <a:gd name="T40" fmla="*/ 2147483647 w 256"/>
                <a:gd name="T41" fmla="*/ 2147483647 h 397"/>
                <a:gd name="T42" fmla="*/ 2147483647 w 256"/>
                <a:gd name="T43" fmla="*/ 2147483647 h 397"/>
                <a:gd name="T44" fmla="*/ 2147483647 w 256"/>
                <a:gd name="T45" fmla="*/ 2147483647 h 397"/>
                <a:gd name="T46" fmla="*/ 2147483647 w 256"/>
                <a:gd name="T47" fmla="*/ 2147483647 h 397"/>
                <a:gd name="T48" fmla="*/ 2147483647 w 256"/>
                <a:gd name="T49" fmla="*/ 2147483647 h 397"/>
                <a:gd name="T50" fmla="*/ 2147483647 w 256"/>
                <a:gd name="T51" fmla="*/ 2147483647 h 397"/>
                <a:gd name="T52" fmla="*/ 2147483647 w 256"/>
                <a:gd name="T53" fmla="*/ 2147483647 h 397"/>
                <a:gd name="T54" fmla="*/ 2147483647 w 256"/>
                <a:gd name="T55" fmla="*/ 2147483647 h 397"/>
                <a:gd name="T56" fmla="*/ 2147483647 w 256"/>
                <a:gd name="T57" fmla="*/ 2147483647 h 397"/>
                <a:gd name="T58" fmla="*/ 2147483647 w 256"/>
                <a:gd name="T59" fmla="*/ 2147483647 h 397"/>
                <a:gd name="T60" fmla="*/ 2147483647 w 256"/>
                <a:gd name="T61" fmla="*/ 2147483647 h 397"/>
                <a:gd name="T62" fmla="*/ 2147483647 w 256"/>
                <a:gd name="T63" fmla="*/ 2147483647 h 397"/>
                <a:gd name="T64" fmla="*/ 2147483647 w 256"/>
                <a:gd name="T65" fmla="*/ 2147483647 h 397"/>
                <a:gd name="T66" fmla="*/ 2147483647 w 256"/>
                <a:gd name="T67" fmla="*/ 2147483647 h 397"/>
                <a:gd name="T68" fmla="*/ 2147483647 w 256"/>
                <a:gd name="T69" fmla="*/ 2147483647 h 397"/>
                <a:gd name="T70" fmla="*/ 2147483647 w 256"/>
                <a:gd name="T71" fmla="*/ 2147483647 h 397"/>
                <a:gd name="T72" fmla="*/ 2147483647 w 256"/>
                <a:gd name="T73" fmla="*/ 2147483647 h 397"/>
                <a:gd name="T74" fmla="*/ 2147483647 w 256"/>
                <a:gd name="T75" fmla="*/ 2147483647 h 397"/>
                <a:gd name="T76" fmla="*/ 2147483647 w 256"/>
                <a:gd name="T77" fmla="*/ 2147483647 h 397"/>
                <a:gd name="T78" fmla="*/ 2147483647 w 256"/>
                <a:gd name="T79" fmla="*/ 2147483647 h 397"/>
                <a:gd name="T80" fmla="*/ 2147483647 w 256"/>
                <a:gd name="T81" fmla="*/ 2147483647 h 397"/>
                <a:gd name="T82" fmla="*/ 2147483647 w 256"/>
                <a:gd name="T83" fmla="*/ 2147483647 h 397"/>
                <a:gd name="T84" fmla="*/ 2147483647 w 256"/>
                <a:gd name="T85" fmla="*/ 2147483647 h 397"/>
                <a:gd name="T86" fmla="*/ 2147483647 w 256"/>
                <a:gd name="T87" fmla="*/ 2147483647 h 397"/>
                <a:gd name="T88" fmla="*/ 2147483647 w 256"/>
                <a:gd name="T89" fmla="*/ 2147483647 h 397"/>
                <a:gd name="T90" fmla="*/ 2147483647 w 256"/>
                <a:gd name="T91" fmla="*/ 2147483647 h 397"/>
                <a:gd name="T92" fmla="*/ 2147483647 w 256"/>
                <a:gd name="T93" fmla="*/ 2147483647 h 397"/>
                <a:gd name="T94" fmla="*/ 2147483647 w 256"/>
                <a:gd name="T95" fmla="*/ 2147483647 h 397"/>
                <a:gd name="T96" fmla="*/ 2147483647 w 256"/>
                <a:gd name="T97" fmla="*/ 2147483647 h 397"/>
                <a:gd name="T98" fmla="*/ 2147483647 w 256"/>
                <a:gd name="T99" fmla="*/ 2147483647 h 397"/>
                <a:gd name="T100" fmla="*/ 2147483647 w 256"/>
                <a:gd name="T101" fmla="*/ 2147483647 h 397"/>
                <a:gd name="T102" fmla="*/ 2147483647 w 256"/>
                <a:gd name="T103" fmla="*/ 2147483647 h 397"/>
                <a:gd name="T104" fmla="*/ 2147483647 w 256"/>
                <a:gd name="T105" fmla="*/ 2147483647 h 397"/>
                <a:gd name="T106" fmla="*/ 2147483647 w 256"/>
                <a:gd name="T107" fmla="*/ 2147483647 h 3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97"/>
                <a:gd name="T164" fmla="*/ 256 w 256"/>
                <a:gd name="T165" fmla="*/ 397 h 3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97">
                  <a:moveTo>
                    <a:pt x="210" y="91"/>
                  </a:moveTo>
                  <a:lnTo>
                    <a:pt x="207" y="93"/>
                  </a:lnTo>
                  <a:lnTo>
                    <a:pt x="204" y="95"/>
                  </a:lnTo>
                  <a:lnTo>
                    <a:pt x="200" y="96"/>
                  </a:lnTo>
                  <a:lnTo>
                    <a:pt x="197" y="96"/>
                  </a:lnTo>
                  <a:lnTo>
                    <a:pt x="193" y="96"/>
                  </a:lnTo>
                  <a:lnTo>
                    <a:pt x="190" y="96"/>
                  </a:lnTo>
                  <a:lnTo>
                    <a:pt x="187" y="96"/>
                  </a:lnTo>
                  <a:lnTo>
                    <a:pt x="183" y="96"/>
                  </a:lnTo>
                  <a:lnTo>
                    <a:pt x="183" y="98"/>
                  </a:lnTo>
                  <a:lnTo>
                    <a:pt x="182" y="98"/>
                  </a:lnTo>
                  <a:lnTo>
                    <a:pt x="182" y="100"/>
                  </a:lnTo>
                  <a:lnTo>
                    <a:pt x="182" y="101"/>
                  </a:lnTo>
                  <a:lnTo>
                    <a:pt x="180" y="101"/>
                  </a:lnTo>
                  <a:lnTo>
                    <a:pt x="180" y="103"/>
                  </a:lnTo>
                  <a:lnTo>
                    <a:pt x="180" y="105"/>
                  </a:lnTo>
                  <a:lnTo>
                    <a:pt x="178" y="106"/>
                  </a:lnTo>
                  <a:lnTo>
                    <a:pt x="173" y="112"/>
                  </a:lnTo>
                  <a:lnTo>
                    <a:pt x="170" y="118"/>
                  </a:lnTo>
                  <a:lnTo>
                    <a:pt x="165" y="125"/>
                  </a:lnTo>
                  <a:lnTo>
                    <a:pt x="161" y="132"/>
                  </a:lnTo>
                  <a:lnTo>
                    <a:pt x="158" y="140"/>
                  </a:lnTo>
                  <a:lnTo>
                    <a:pt x="154" y="147"/>
                  </a:lnTo>
                  <a:lnTo>
                    <a:pt x="153" y="155"/>
                  </a:lnTo>
                  <a:lnTo>
                    <a:pt x="153" y="164"/>
                  </a:lnTo>
                  <a:lnTo>
                    <a:pt x="153" y="171"/>
                  </a:lnTo>
                  <a:lnTo>
                    <a:pt x="156" y="179"/>
                  </a:lnTo>
                  <a:lnTo>
                    <a:pt x="160" y="188"/>
                  </a:lnTo>
                  <a:lnTo>
                    <a:pt x="165" y="196"/>
                  </a:lnTo>
                  <a:lnTo>
                    <a:pt x="170" y="205"/>
                  </a:lnTo>
                  <a:lnTo>
                    <a:pt x="176" y="210"/>
                  </a:lnTo>
                  <a:lnTo>
                    <a:pt x="183" y="215"/>
                  </a:lnTo>
                  <a:lnTo>
                    <a:pt x="192" y="216"/>
                  </a:lnTo>
                  <a:lnTo>
                    <a:pt x="193" y="216"/>
                  </a:lnTo>
                  <a:lnTo>
                    <a:pt x="197" y="215"/>
                  </a:lnTo>
                  <a:lnTo>
                    <a:pt x="200" y="213"/>
                  </a:lnTo>
                  <a:lnTo>
                    <a:pt x="202" y="211"/>
                  </a:lnTo>
                  <a:lnTo>
                    <a:pt x="205" y="211"/>
                  </a:lnTo>
                  <a:lnTo>
                    <a:pt x="207" y="210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11"/>
                  </a:lnTo>
                  <a:lnTo>
                    <a:pt x="214" y="216"/>
                  </a:lnTo>
                  <a:lnTo>
                    <a:pt x="214" y="221"/>
                  </a:lnTo>
                  <a:lnTo>
                    <a:pt x="214" y="226"/>
                  </a:lnTo>
                  <a:lnTo>
                    <a:pt x="214" y="232"/>
                  </a:lnTo>
                  <a:lnTo>
                    <a:pt x="215" y="237"/>
                  </a:lnTo>
                  <a:lnTo>
                    <a:pt x="217" y="240"/>
                  </a:lnTo>
                  <a:lnTo>
                    <a:pt x="221" y="240"/>
                  </a:lnTo>
                  <a:lnTo>
                    <a:pt x="222" y="240"/>
                  </a:lnTo>
                  <a:lnTo>
                    <a:pt x="224" y="240"/>
                  </a:lnTo>
                  <a:lnTo>
                    <a:pt x="226" y="240"/>
                  </a:lnTo>
                  <a:lnTo>
                    <a:pt x="227" y="240"/>
                  </a:lnTo>
                  <a:lnTo>
                    <a:pt x="232" y="242"/>
                  </a:lnTo>
                  <a:lnTo>
                    <a:pt x="236" y="243"/>
                  </a:lnTo>
                  <a:lnTo>
                    <a:pt x="239" y="245"/>
                  </a:lnTo>
                  <a:lnTo>
                    <a:pt x="244" y="248"/>
                  </a:lnTo>
                  <a:lnTo>
                    <a:pt x="248" y="252"/>
                  </a:lnTo>
                  <a:lnTo>
                    <a:pt x="249" y="257"/>
                  </a:lnTo>
                  <a:lnTo>
                    <a:pt x="251" y="264"/>
                  </a:lnTo>
                  <a:lnTo>
                    <a:pt x="253" y="269"/>
                  </a:lnTo>
                  <a:lnTo>
                    <a:pt x="253" y="272"/>
                  </a:lnTo>
                  <a:lnTo>
                    <a:pt x="251" y="274"/>
                  </a:lnTo>
                  <a:lnTo>
                    <a:pt x="251" y="276"/>
                  </a:lnTo>
                  <a:lnTo>
                    <a:pt x="249" y="276"/>
                  </a:lnTo>
                  <a:lnTo>
                    <a:pt x="249" y="277"/>
                  </a:lnTo>
                  <a:lnTo>
                    <a:pt x="248" y="279"/>
                  </a:lnTo>
                  <a:lnTo>
                    <a:pt x="248" y="281"/>
                  </a:lnTo>
                  <a:lnTo>
                    <a:pt x="248" y="282"/>
                  </a:lnTo>
                  <a:lnTo>
                    <a:pt x="248" y="284"/>
                  </a:lnTo>
                  <a:lnTo>
                    <a:pt x="248" y="287"/>
                  </a:lnTo>
                  <a:lnTo>
                    <a:pt x="248" y="289"/>
                  </a:lnTo>
                  <a:lnTo>
                    <a:pt x="248" y="292"/>
                  </a:lnTo>
                  <a:lnTo>
                    <a:pt x="249" y="294"/>
                  </a:lnTo>
                  <a:lnTo>
                    <a:pt x="249" y="296"/>
                  </a:lnTo>
                  <a:lnTo>
                    <a:pt x="251" y="299"/>
                  </a:lnTo>
                  <a:lnTo>
                    <a:pt x="251" y="301"/>
                  </a:lnTo>
                  <a:lnTo>
                    <a:pt x="251" y="303"/>
                  </a:lnTo>
                  <a:lnTo>
                    <a:pt x="253" y="303"/>
                  </a:lnTo>
                  <a:lnTo>
                    <a:pt x="253" y="304"/>
                  </a:lnTo>
                  <a:lnTo>
                    <a:pt x="253" y="306"/>
                  </a:lnTo>
                  <a:lnTo>
                    <a:pt x="254" y="306"/>
                  </a:lnTo>
                  <a:lnTo>
                    <a:pt x="254" y="308"/>
                  </a:lnTo>
                  <a:lnTo>
                    <a:pt x="253" y="309"/>
                  </a:lnTo>
                  <a:lnTo>
                    <a:pt x="251" y="313"/>
                  </a:lnTo>
                  <a:lnTo>
                    <a:pt x="251" y="314"/>
                  </a:lnTo>
                  <a:lnTo>
                    <a:pt x="249" y="318"/>
                  </a:lnTo>
                  <a:lnTo>
                    <a:pt x="249" y="321"/>
                  </a:lnTo>
                  <a:lnTo>
                    <a:pt x="248" y="325"/>
                  </a:lnTo>
                  <a:lnTo>
                    <a:pt x="248" y="328"/>
                  </a:lnTo>
                  <a:lnTo>
                    <a:pt x="248" y="333"/>
                  </a:lnTo>
                  <a:lnTo>
                    <a:pt x="248" y="336"/>
                  </a:lnTo>
                  <a:lnTo>
                    <a:pt x="248" y="341"/>
                  </a:lnTo>
                  <a:lnTo>
                    <a:pt x="249" y="345"/>
                  </a:lnTo>
                  <a:lnTo>
                    <a:pt x="251" y="347"/>
                  </a:lnTo>
                  <a:lnTo>
                    <a:pt x="253" y="350"/>
                  </a:lnTo>
                  <a:lnTo>
                    <a:pt x="253" y="352"/>
                  </a:lnTo>
                  <a:lnTo>
                    <a:pt x="254" y="353"/>
                  </a:lnTo>
                  <a:lnTo>
                    <a:pt x="256" y="355"/>
                  </a:lnTo>
                  <a:lnTo>
                    <a:pt x="254" y="360"/>
                  </a:lnTo>
                  <a:lnTo>
                    <a:pt x="251" y="365"/>
                  </a:lnTo>
                  <a:lnTo>
                    <a:pt x="249" y="370"/>
                  </a:lnTo>
                  <a:lnTo>
                    <a:pt x="248" y="374"/>
                  </a:lnTo>
                  <a:lnTo>
                    <a:pt x="246" y="379"/>
                  </a:lnTo>
                  <a:lnTo>
                    <a:pt x="244" y="384"/>
                  </a:lnTo>
                  <a:lnTo>
                    <a:pt x="241" y="390"/>
                  </a:lnTo>
                  <a:lnTo>
                    <a:pt x="236" y="397"/>
                  </a:lnTo>
                  <a:lnTo>
                    <a:pt x="227" y="396"/>
                  </a:lnTo>
                  <a:lnTo>
                    <a:pt x="221" y="394"/>
                  </a:lnTo>
                  <a:lnTo>
                    <a:pt x="215" y="392"/>
                  </a:lnTo>
                  <a:lnTo>
                    <a:pt x="212" y="387"/>
                  </a:lnTo>
                  <a:lnTo>
                    <a:pt x="209" y="384"/>
                  </a:lnTo>
                  <a:lnTo>
                    <a:pt x="205" y="379"/>
                  </a:lnTo>
                  <a:lnTo>
                    <a:pt x="202" y="375"/>
                  </a:lnTo>
                  <a:lnTo>
                    <a:pt x="197" y="370"/>
                  </a:lnTo>
                  <a:lnTo>
                    <a:pt x="192" y="368"/>
                  </a:lnTo>
                  <a:lnTo>
                    <a:pt x="188" y="367"/>
                  </a:lnTo>
                  <a:lnTo>
                    <a:pt x="182" y="365"/>
                  </a:lnTo>
                  <a:lnTo>
                    <a:pt x="175" y="362"/>
                  </a:lnTo>
                  <a:lnTo>
                    <a:pt x="166" y="358"/>
                  </a:lnTo>
                  <a:lnTo>
                    <a:pt x="160" y="353"/>
                  </a:lnTo>
                  <a:lnTo>
                    <a:pt x="153" y="350"/>
                  </a:lnTo>
                  <a:lnTo>
                    <a:pt x="148" y="347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9" y="340"/>
                  </a:lnTo>
                  <a:lnTo>
                    <a:pt x="136" y="336"/>
                  </a:lnTo>
                  <a:lnTo>
                    <a:pt x="131" y="331"/>
                  </a:lnTo>
                  <a:lnTo>
                    <a:pt x="126" y="328"/>
                  </a:lnTo>
                  <a:lnTo>
                    <a:pt x="121" y="323"/>
                  </a:lnTo>
                  <a:lnTo>
                    <a:pt x="115" y="318"/>
                  </a:lnTo>
                  <a:lnTo>
                    <a:pt x="109" y="314"/>
                  </a:lnTo>
                  <a:lnTo>
                    <a:pt x="107" y="311"/>
                  </a:lnTo>
                  <a:lnTo>
                    <a:pt x="105" y="308"/>
                  </a:lnTo>
                  <a:lnTo>
                    <a:pt x="105" y="304"/>
                  </a:lnTo>
                  <a:lnTo>
                    <a:pt x="105" y="299"/>
                  </a:lnTo>
                  <a:lnTo>
                    <a:pt x="107" y="296"/>
                  </a:lnTo>
                  <a:lnTo>
                    <a:pt x="107" y="291"/>
                  </a:lnTo>
                  <a:lnTo>
                    <a:pt x="107" y="286"/>
                  </a:lnTo>
                  <a:lnTo>
                    <a:pt x="105" y="282"/>
                  </a:lnTo>
                  <a:lnTo>
                    <a:pt x="104" y="279"/>
                  </a:lnTo>
                  <a:lnTo>
                    <a:pt x="102" y="277"/>
                  </a:lnTo>
                  <a:lnTo>
                    <a:pt x="98" y="276"/>
                  </a:lnTo>
                  <a:lnTo>
                    <a:pt x="95" y="274"/>
                  </a:lnTo>
                  <a:lnTo>
                    <a:pt x="92" y="270"/>
                  </a:lnTo>
                  <a:lnTo>
                    <a:pt x="88" y="269"/>
                  </a:lnTo>
                  <a:lnTo>
                    <a:pt x="87" y="265"/>
                  </a:lnTo>
                  <a:lnTo>
                    <a:pt x="85" y="262"/>
                  </a:lnTo>
                  <a:lnTo>
                    <a:pt x="83" y="257"/>
                  </a:lnTo>
                  <a:lnTo>
                    <a:pt x="83" y="255"/>
                  </a:lnTo>
                  <a:lnTo>
                    <a:pt x="82" y="252"/>
                  </a:lnTo>
                  <a:lnTo>
                    <a:pt x="82" y="248"/>
                  </a:lnTo>
                  <a:lnTo>
                    <a:pt x="80" y="245"/>
                  </a:lnTo>
                  <a:lnTo>
                    <a:pt x="80" y="242"/>
                  </a:lnTo>
                  <a:lnTo>
                    <a:pt x="78" y="238"/>
                  </a:lnTo>
                  <a:lnTo>
                    <a:pt x="75" y="235"/>
                  </a:lnTo>
                  <a:lnTo>
                    <a:pt x="71" y="228"/>
                  </a:lnTo>
                  <a:lnTo>
                    <a:pt x="68" y="223"/>
                  </a:lnTo>
                  <a:lnTo>
                    <a:pt x="65" y="218"/>
                  </a:lnTo>
                  <a:lnTo>
                    <a:pt x="61" y="211"/>
                  </a:lnTo>
                  <a:lnTo>
                    <a:pt x="60" y="206"/>
                  </a:lnTo>
                  <a:lnTo>
                    <a:pt x="56" y="201"/>
                  </a:lnTo>
                  <a:lnTo>
                    <a:pt x="53" y="194"/>
                  </a:lnTo>
                  <a:lnTo>
                    <a:pt x="49" y="188"/>
                  </a:lnTo>
                  <a:lnTo>
                    <a:pt x="48" y="186"/>
                  </a:lnTo>
                  <a:lnTo>
                    <a:pt x="48" y="184"/>
                  </a:lnTo>
                  <a:lnTo>
                    <a:pt x="46" y="183"/>
                  </a:lnTo>
                  <a:lnTo>
                    <a:pt x="44" y="181"/>
                  </a:lnTo>
                  <a:lnTo>
                    <a:pt x="43" y="179"/>
                  </a:lnTo>
                  <a:lnTo>
                    <a:pt x="43" y="176"/>
                  </a:lnTo>
                  <a:lnTo>
                    <a:pt x="41" y="174"/>
                  </a:lnTo>
                  <a:lnTo>
                    <a:pt x="39" y="171"/>
                  </a:lnTo>
                  <a:lnTo>
                    <a:pt x="37" y="167"/>
                  </a:lnTo>
                  <a:lnTo>
                    <a:pt x="37" y="164"/>
                  </a:lnTo>
                  <a:lnTo>
                    <a:pt x="36" y="161"/>
                  </a:lnTo>
                  <a:lnTo>
                    <a:pt x="34" y="157"/>
                  </a:lnTo>
                  <a:lnTo>
                    <a:pt x="32" y="154"/>
                  </a:lnTo>
                  <a:lnTo>
                    <a:pt x="29" y="152"/>
                  </a:lnTo>
                  <a:lnTo>
                    <a:pt x="27" y="149"/>
                  </a:lnTo>
                  <a:lnTo>
                    <a:pt x="24" y="147"/>
                  </a:lnTo>
                  <a:lnTo>
                    <a:pt x="21" y="145"/>
                  </a:lnTo>
                  <a:lnTo>
                    <a:pt x="17" y="144"/>
                  </a:lnTo>
                  <a:lnTo>
                    <a:pt x="14" y="142"/>
                  </a:lnTo>
                  <a:lnTo>
                    <a:pt x="10" y="140"/>
                  </a:lnTo>
                  <a:lnTo>
                    <a:pt x="7" y="139"/>
                  </a:lnTo>
                  <a:lnTo>
                    <a:pt x="5" y="137"/>
                  </a:lnTo>
                  <a:lnTo>
                    <a:pt x="2" y="134"/>
                  </a:lnTo>
                  <a:lnTo>
                    <a:pt x="0" y="128"/>
                  </a:lnTo>
                  <a:lnTo>
                    <a:pt x="7" y="122"/>
                  </a:lnTo>
                  <a:lnTo>
                    <a:pt x="5" y="118"/>
                  </a:lnTo>
                  <a:lnTo>
                    <a:pt x="5" y="117"/>
                  </a:lnTo>
                  <a:lnTo>
                    <a:pt x="5" y="113"/>
                  </a:lnTo>
                  <a:lnTo>
                    <a:pt x="5" y="112"/>
                  </a:lnTo>
                  <a:lnTo>
                    <a:pt x="5" y="108"/>
                  </a:lnTo>
                  <a:lnTo>
                    <a:pt x="4" y="106"/>
                  </a:lnTo>
                  <a:lnTo>
                    <a:pt x="4" y="103"/>
                  </a:lnTo>
                  <a:lnTo>
                    <a:pt x="4" y="100"/>
                  </a:lnTo>
                  <a:lnTo>
                    <a:pt x="5" y="95"/>
                  </a:lnTo>
                  <a:lnTo>
                    <a:pt x="5" y="90"/>
                  </a:lnTo>
                  <a:lnTo>
                    <a:pt x="7" y="86"/>
                  </a:lnTo>
                  <a:lnTo>
                    <a:pt x="10" y="84"/>
                  </a:lnTo>
                  <a:lnTo>
                    <a:pt x="14" y="83"/>
                  </a:lnTo>
                  <a:lnTo>
                    <a:pt x="15" y="79"/>
                  </a:lnTo>
                  <a:lnTo>
                    <a:pt x="19" y="78"/>
                  </a:lnTo>
                  <a:lnTo>
                    <a:pt x="22" y="74"/>
                  </a:lnTo>
                  <a:lnTo>
                    <a:pt x="22" y="76"/>
                  </a:lnTo>
                  <a:lnTo>
                    <a:pt x="24" y="78"/>
                  </a:lnTo>
                  <a:lnTo>
                    <a:pt x="24" y="79"/>
                  </a:lnTo>
                  <a:lnTo>
                    <a:pt x="26" y="79"/>
                  </a:lnTo>
                  <a:lnTo>
                    <a:pt x="27" y="81"/>
                  </a:lnTo>
                  <a:lnTo>
                    <a:pt x="27" y="83"/>
                  </a:lnTo>
                  <a:lnTo>
                    <a:pt x="29" y="84"/>
                  </a:lnTo>
                  <a:lnTo>
                    <a:pt x="29" y="86"/>
                  </a:lnTo>
                  <a:lnTo>
                    <a:pt x="29" y="88"/>
                  </a:lnTo>
                  <a:lnTo>
                    <a:pt x="29" y="90"/>
                  </a:lnTo>
                  <a:lnTo>
                    <a:pt x="29" y="91"/>
                  </a:lnTo>
                  <a:lnTo>
                    <a:pt x="29" y="93"/>
                  </a:lnTo>
                  <a:lnTo>
                    <a:pt x="31" y="95"/>
                  </a:lnTo>
                  <a:lnTo>
                    <a:pt x="34" y="98"/>
                  </a:lnTo>
                  <a:lnTo>
                    <a:pt x="37" y="101"/>
                  </a:lnTo>
                  <a:lnTo>
                    <a:pt x="43" y="105"/>
                  </a:lnTo>
                  <a:lnTo>
                    <a:pt x="46" y="106"/>
                  </a:lnTo>
                  <a:lnTo>
                    <a:pt x="49" y="108"/>
                  </a:lnTo>
                  <a:lnTo>
                    <a:pt x="51" y="110"/>
                  </a:lnTo>
                  <a:lnTo>
                    <a:pt x="53" y="108"/>
                  </a:lnTo>
                  <a:lnTo>
                    <a:pt x="54" y="108"/>
                  </a:lnTo>
                  <a:lnTo>
                    <a:pt x="56" y="105"/>
                  </a:lnTo>
                  <a:lnTo>
                    <a:pt x="58" y="103"/>
                  </a:lnTo>
                  <a:lnTo>
                    <a:pt x="58" y="100"/>
                  </a:lnTo>
                  <a:lnTo>
                    <a:pt x="60" y="98"/>
                  </a:lnTo>
                  <a:lnTo>
                    <a:pt x="60" y="95"/>
                  </a:lnTo>
                  <a:lnTo>
                    <a:pt x="61" y="93"/>
                  </a:lnTo>
                  <a:lnTo>
                    <a:pt x="61" y="88"/>
                  </a:lnTo>
                  <a:lnTo>
                    <a:pt x="63" y="83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3" y="71"/>
                  </a:lnTo>
                  <a:lnTo>
                    <a:pt x="76" y="68"/>
                  </a:lnTo>
                  <a:lnTo>
                    <a:pt x="80" y="66"/>
                  </a:lnTo>
                  <a:lnTo>
                    <a:pt x="83" y="64"/>
                  </a:lnTo>
                  <a:lnTo>
                    <a:pt x="88" y="61"/>
                  </a:lnTo>
                  <a:lnTo>
                    <a:pt x="95" y="56"/>
                  </a:lnTo>
                  <a:lnTo>
                    <a:pt x="100" y="52"/>
                  </a:lnTo>
                  <a:lnTo>
                    <a:pt x="105" y="49"/>
                  </a:lnTo>
                  <a:lnTo>
                    <a:pt x="110" y="44"/>
                  </a:lnTo>
                  <a:lnTo>
                    <a:pt x="114" y="39"/>
                  </a:lnTo>
                  <a:lnTo>
                    <a:pt x="115" y="34"/>
                  </a:lnTo>
                  <a:lnTo>
                    <a:pt x="117" y="27"/>
                  </a:lnTo>
                  <a:lnTo>
                    <a:pt x="117" y="24"/>
                  </a:lnTo>
                  <a:lnTo>
                    <a:pt x="115" y="20"/>
                  </a:lnTo>
                  <a:lnTo>
                    <a:pt x="114" y="15"/>
                  </a:lnTo>
                  <a:lnTo>
                    <a:pt x="114" y="12"/>
                  </a:lnTo>
                  <a:lnTo>
                    <a:pt x="112" y="7"/>
                  </a:lnTo>
                  <a:lnTo>
                    <a:pt x="110" y="3"/>
                  </a:lnTo>
                  <a:lnTo>
                    <a:pt x="110" y="2"/>
                  </a:lnTo>
                  <a:lnTo>
                    <a:pt x="109" y="0"/>
                  </a:lnTo>
                  <a:lnTo>
                    <a:pt x="114" y="2"/>
                  </a:lnTo>
                  <a:lnTo>
                    <a:pt x="119" y="3"/>
                  </a:lnTo>
                  <a:lnTo>
                    <a:pt x="122" y="7"/>
                  </a:lnTo>
                  <a:lnTo>
                    <a:pt x="127" y="8"/>
                  </a:lnTo>
                  <a:lnTo>
                    <a:pt x="131" y="12"/>
                  </a:lnTo>
                  <a:lnTo>
                    <a:pt x="134" y="15"/>
                  </a:lnTo>
                  <a:lnTo>
                    <a:pt x="137" y="19"/>
                  </a:lnTo>
                  <a:lnTo>
                    <a:pt x="141" y="22"/>
                  </a:lnTo>
                  <a:lnTo>
                    <a:pt x="146" y="27"/>
                  </a:lnTo>
                  <a:lnTo>
                    <a:pt x="149" y="32"/>
                  </a:lnTo>
                  <a:lnTo>
                    <a:pt x="153" y="37"/>
                  </a:lnTo>
                  <a:lnTo>
                    <a:pt x="156" y="42"/>
                  </a:lnTo>
                  <a:lnTo>
                    <a:pt x="160" y="47"/>
                  </a:lnTo>
                  <a:lnTo>
                    <a:pt x="163" y="52"/>
                  </a:lnTo>
                  <a:lnTo>
                    <a:pt x="168" y="54"/>
                  </a:lnTo>
                  <a:lnTo>
                    <a:pt x="173" y="56"/>
                  </a:lnTo>
                  <a:lnTo>
                    <a:pt x="176" y="56"/>
                  </a:lnTo>
                  <a:lnTo>
                    <a:pt x="180" y="54"/>
                  </a:lnTo>
                  <a:lnTo>
                    <a:pt x="183" y="54"/>
                  </a:lnTo>
                  <a:lnTo>
                    <a:pt x="187" y="54"/>
                  </a:lnTo>
                  <a:lnTo>
                    <a:pt x="190" y="52"/>
                  </a:lnTo>
                  <a:lnTo>
                    <a:pt x="193" y="52"/>
                  </a:lnTo>
                  <a:lnTo>
                    <a:pt x="197" y="51"/>
                  </a:lnTo>
                  <a:lnTo>
                    <a:pt x="199" y="51"/>
                  </a:lnTo>
                  <a:lnTo>
                    <a:pt x="200" y="51"/>
                  </a:lnTo>
                  <a:lnTo>
                    <a:pt x="202" y="51"/>
                  </a:lnTo>
                  <a:lnTo>
                    <a:pt x="204" y="52"/>
                  </a:lnTo>
                  <a:lnTo>
                    <a:pt x="205" y="52"/>
                  </a:lnTo>
                  <a:lnTo>
                    <a:pt x="207" y="52"/>
                  </a:lnTo>
                  <a:lnTo>
                    <a:pt x="209" y="52"/>
                  </a:lnTo>
                  <a:lnTo>
                    <a:pt x="209" y="51"/>
                  </a:lnTo>
                  <a:lnTo>
                    <a:pt x="209" y="52"/>
                  </a:lnTo>
                  <a:lnTo>
                    <a:pt x="210" y="54"/>
                  </a:lnTo>
                  <a:lnTo>
                    <a:pt x="210" y="56"/>
                  </a:lnTo>
                  <a:lnTo>
                    <a:pt x="212" y="57"/>
                  </a:lnTo>
                  <a:lnTo>
                    <a:pt x="212" y="59"/>
                  </a:lnTo>
                  <a:lnTo>
                    <a:pt x="214" y="63"/>
                  </a:lnTo>
                  <a:lnTo>
                    <a:pt x="214" y="64"/>
                  </a:lnTo>
                  <a:lnTo>
                    <a:pt x="214" y="66"/>
                  </a:lnTo>
                  <a:lnTo>
                    <a:pt x="212" y="68"/>
                  </a:lnTo>
                  <a:lnTo>
                    <a:pt x="210" y="69"/>
                  </a:lnTo>
                  <a:lnTo>
                    <a:pt x="209" y="71"/>
                  </a:lnTo>
                  <a:lnTo>
                    <a:pt x="207" y="71"/>
                  </a:lnTo>
                  <a:lnTo>
                    <a:pt x="207" y="73"/>
                  </a:lnTo>
                  <a:lnTo>
                    <a:pt x="205" y="74"/>
                  </a:lnTo>
                  <a:lnTo>
                    <a:pt x="205" y="76"/>
                  </a:lnTo>
                  <a:lnTo>
                    <a:pt x="205" y="79"/>
                  </a:lnTo>
                  <a:lnTo>
                    <a:pt x="205" y="81"/>
                  </a:lnTo>
                  <a:lnTo>
                    <a:pt x="205" y="84"/>
                  </a:lnTo>
                  <a:lnTo>
                    <a:pt x="205" y="86"/>
                  </a:lnTo>
                  <a:lnTo>
                    <a:pt x="207" y="88"/>
                  </a:lnTo>
                  <a:lnTo>
                    <a:pt x="209" y="90"/>
                  </a:lnTo>
                  <a:lnTo>
                    <a:pt x="210" y="91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15" name="Freeform 4801"/>
            <p:cNvSpPr>
              <a:spLocks/>
            </p:cNvSpPr>
            <p:nvPr/>
          </p:nvSpPr>
          <p:spPr bwMode="auto">
            <a:xfrm>
              <a:off x="3078163" y="6934200"/>
              <a:ext cx="184150" cy="219075"/>
            </a:xfrm>
            <a:custGeom>
              <a:avLst/>
              <a:gdLst>
                <a:gd name="T0" fmla="*/ 2147483647 w 115"/>
                <a:gd name="T1" fmla="*/ 2147483647 h 139"/>
                <a:gd name="T2" fmla="*/ 2147483647 w 115"/>
                <a:gd name="T3" fmla="*/ 2147483647 h 139"/>
                <a:gd name="T4" fmla="*/ 2147483647 w 115"/>
                <a:gd name="T5" fmla="*/ 2147483647 h 139"/>
                <a:gd name="T6" fmla="*/ 2147483647 w 115"/>
                <a:gd name="T7" fmla="*/ 2147483647 h 139"/>
                <a:gd name="T8" fmla="*/ 2147483647 w 115"/>
                <a:gd name="T9" fmla="*/ 2147483647 h 139"/>
                <a:gd name="T10" fmla="*/ 2147483647 w 115"/>
                <a:gd name="T11" fmla="*/ 2147483647 h 139"/>
                <a:gd name="T12" fmla="*/ 2147483647 w 115"/>
                <a:gd name="T13" fmla="*/ 2147483647 h 139"/>
                <a:gd name="T14" fmla="*/ 2147483647 w 115"/>
                <a:gd name="T15" fmla="*/ 2147483647 h 139"/>
                <a:gd name="T16" fmla="*/ 2147483647 w 115"/>
                <a:gd name="T17" fmla="*/ 2147483647 h 139"/>
                <a:gd name="T18" fmla="*/ 2147483647 w 115"/>
                <a:gd name="T19" fmla="*/ 2147483647 h 139"/>
                <a:gd name="T20" fmla="*/ 2147483647 w 115"/>
                <a:gd name="T21" fmla="*/ 2147483647 h 139"/>
                <a:gd name="T22" fmla="*/ 2147483647 w 115"/>
                <a:gd name="T23" fmla="*/ 2147483647 h 139"/>
                <a:gd name="T24" fmla="*/ 2147483647 w 115"/>
                <a:gd name="T25" fmla="*/ 2147483647 h 139"/>
                <a:gd name="T26" fmla="*/ 2147483647 w 115"/>
                <a:gd name="T27" fmla="*/ 2147483647 h 139"/>
                <a:gd name="T28" fmla="*/ 2147483647 w 115"/>
                <a:gd name="T29" fmla="*/ 2147483647 h 139"/>
                <a:gd name="T30" fmla="*/ 2147483647 w 115"/>
                <a:gd name="T31" fmla="*/ 2147483647 h 139"/>
                <a:gd name="T32" fmla="*/ 2147483647 w 115"/>
                <a:gd name="T33" fmla="*/ 2147483647 h 139"/>
                <a:gd name="T34" fmla="*/ 2147483647 w 115"/>
                <a:gd name="T35" fmla="*/ 2147483647 h 139"/>
                <a:gd name="T36" fmla="*/ 2147483647 w 115"/>
                <a:gd name="T37" fmla="*/ 2147483647 h 139"/>
                <a:gd name="T38" fmla="*/ 2147483647 w 115"/>
                <a:gd name="T39" fmla="*/ 2147483647 h 139"/>
                <a:gd name="T40" fmla="*/ 0 w 115"/>
                <a:gd name="T41" fmla="*/ 2147483647 h 139"/>
                <a:gd name="T42" fmla="*/ 2147483647 w 115"/>
                <a:gd name="T43" fmla="*/ 2147483647 h 139"/>
                <a:gd name="T44" fmla="*/ 2147483647 w 115"/>
                <a:gd name="T45" fmla="*/ 2147483647 h 139"/>
                <a:gd name="T46" fmla="*/ 2147483647 w 115"/>
                <a:gd name="T47" fmla="*/ 2147483647 h 139"/>
                <a:gd name="T48" fmla="*/ 2147483647 w 115"/>
                <a:gd name="T49" fmla="*/ 2147483647 h 139"/>
                <a:gd name="T50" fmla="*/ 2147483647 w 115"/>
                <a:gd name="T51" fmla="*/ 2147483647 h 139"/>
                <a:gd name="T52" fmla="*/ 2147483647 w 115"/>
                <a:gd name="T53" fmla="*/ 2147483647 h 139"/>
                <a:gd name="T54" fmla="*/ 2147483647 w 115"/>
                <a:gd name="T55" fmla="*/ 2147483647 h 139"/>
                <a:gd name="T56" fmla="*/ 2147483647 w 115"/>
                <a:gd name="T57" fmla="*/ 2147483647 h 139"/>
                <a:gd name="T58" fmla="*/ 2147483647 w 115"/>
                <a:gd name="T59" fmla="*/ 2147483647 h 139"/>
                <a:gd name="T60" fmla="*/ 2147483647 w 115"/>
                <a:gd name="T61" fmla="*/ 2147483647 h 139"/>
                <a:gd name="T62" fmla="*/ 2147483647 w 115"/>
                <a:gd name="T63" fmla="*/ 2147483647 h 139"/>
                <a:gd name="T64" fmla="*/ 2147483647 w 115"/>
                <a:gd name="T65" fmla="*/ 2147483647 h 139"/>
                <a:gd name="T66" fmla="*/ 2147483647 w 115"/>
                <a:gd name="T67" fmla="*/ 2147483647 h 139"/>
                <a:gd name="T68" fmla="*/ 2147483647 w 115"/>
                <a:gd name="T69" fmla="*/ 2147483647 h 139"/>
                <a:gd name="T70" fmla="*/ 2147483647 w 115"/>
                <a:gd name="T71" fmla="*/ 2147483647 h 139"/>
                <a:gd name="T72" fmla="*/ 2147483647 w 115"/>
                <a:gd name="T73" fmla="*/ 2147483647 h 139"/>
                <a:gd name="T74" fmla="*/ 2147483647 w 115"/>
                <a:gd name="T75" fmla="*/ 2147483647 h 139"/>
                <a:gd name="T76" fmla="*/ 2147483647 w 115"/>
                <a:gd name="T77" fmla="*/ 2147483647 h 139"/>
                <a:gd name="T78" fmla="*/ 2147483647 w 115"/>
                <a:gd name="T79" fmla="*/ 2147483647 h 139"/>
                <a:gd name="T80" fmla="*/ 2147483647 w 115"/>
                <a:gd name="T81" fmla="*/ 2147483647 h 139"/>
                <a:gd name="T82" fmla="*/ 2147483647 w 115"/>
                <a:gd name="T83" fmla="*/ 2147483647 h 139"/>
                <a:gd name="T84" fmla="*/ 2147483647 w 115"/>
                <a:gd name="T85" fmla="*/ 2147483647 h 139"/>
                <a:gd name="T86" fmla="*/ 2147483647 w 115"/>
                <a:gd name="T87" fmla="*/ 2147483647 h 139"/>
                <a:gd name="T88" fmla="*/ 2147483647 w 115"/>
                <a:gd name="T89" fmla="*/ 2147483647 h 139"/>
                <a:gd name="T90" fmla="*/ 2147483647 w 115"/>
                <a:gd name="T91" fmla="*/ 2147483647 h 139"/>
                <a:gd name="T92" fmla="*/ 2147483647 w 115"/>
                <a:gd name="T93" fmla="*/ 2147483647 h 139"/>
                <a:gd name="T94" fmla="*/ 2147483647 w 115"/>
                <a:gd name="T95" fmla="*/ 2147483647 h 139"/>
                <a:gd name="T96" fmla="*/ 2147483647 w 115"/>
                <a:gd name="T97" fmla="*/ 2147483647 h 139"/>
                <a:gd name="T98" fmla="*/ 2147483647 w 115"/>
                <a:gd name="T99" fmla="*/ 2147483647 h 139"/>
                <a:gd name="T100" fmla="*/ 2147483647 w 115"/>
                <a:gd name="T101" fmla="*/ 2147483647 h 139"/>
                <a:gd name="T102" fmla="*/ 2147483647 w 115"/>
                <a:gd name="T103" fmla="*/ 2147483647 h 139"/>
                <a:gd name="T104" fmla="*/ 2147483647 w 115"/>
                <a:gd name="T105" fmla="*/ 2147483647 h 139"/>
                <a:gd name="T106" fmla="*/ 2147483647 w 115"/>
                <a:gd name="T107" fmla="*/ 2147483647 h 139"/>
                <a:gd name="T108" fmla="*/ 2147483647 w 115"/>
                <a:gd name="T109" fmla="*/ 2147483647 h 139"/>
                <a:gd name="T110" fmla="*/ 2147483647 w 115"/>
                <a:gd name="T111" fmla="*/ 2147483647 h 139"/>
                <a:gd name="T112" fmla="*/ 2147483647 w 115"/>
                <a:gd name="T113" fmla="*/ 2147483647 h 139"/>
                <a:gd name="T114" fmla="*/ 2147483647 w 115"/>
                <a:gd name="T115" fmla="*/ 2147483647 h 139"/>
                <a:gd name="T116" fmla="*/ 2147483647 w 115"/>
                <a:gd name="T117" fmla="*/ 2147483647 h 139"/>
                <a:gd name="T118" fmla="*/ 2147483647 w 115"/>
                <a:gd name="T119" fmla="*/ 2147483647 h 1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"/>
                <a:gd name="T181" fmla="*/ 0 h 139"/>
                <a:gd name="T182" fmla="*/ 115 w 115"/>
                <a:gd name="T183" fmla="*/ 139 h 13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" h="139">
                  <a:moveTo>
                    <a:pt x="107" y="29"/>
                  </a:moveTo>
                  <a:lnTo>
                    <a:pt x="107" y="29"/>
                  </a:lnTo>
                  <a:lnTo>
                    <a:pt x="105" y="29"/>
                  </a:lnTo>
                  <a:lnTo>
                    <a:pt x="103" y="29"/>
                  </a:lnTo>
                  <a:lnTo>
                    <a:pt x="102" y="29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6" y="29"/>
                  </a:lnTo>
                  <a:lnTo>
                    <a:pt x="95" y="29"/>
                  </a:lnTo>
                  <a:lnTo>
                    <a:pt x="93" y="29"/>
                  </a:lnTo>
                  <a:lnTo>
                    <a:pt x="91" y="29"/>
                  </a:lnTo>
                  <a:lnTo>
                    <a:pt x="90" y="29"/>
                  </a:lnTo>
                  <a:lnTo>
                    <a:pt x="88" y="29"/>
                  </a:lnTo>
                  <a:lnTo>
                    <a:pt x="83" y="27"/>
                  </a:lnTo>
                  <a:lnTo>
                    <a:pt x="78" y="26"/>
                  </a:lnTo>
                  <a:lnTo>
                    <a:pt x="73" y="21"/>
                  </a:lnTo>
                  <a:lnTo>
                    <a:pt x="66" y="17"/>
                  </a:lnTo>
                  <a:lnTo>
                    <a:pt x="61" y="12"/>
                  </a:lnTo>
                  <a:lnTo>
                    <a:pt x="56" y="7"/>
                  </a:lnTo>
                  <a:lnTo>
                    <a:pt x="49" y="4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1" y="9"/>
                  </a:lnTo>
                  <a:lnTo>
                    <a:pt x="39" y="10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4" y="12"/>
                  </a:lnTo>
                  <a:lnTo>
                    <a:pt x="29" y="21"/>
                  </a:lnTo>
                  <a:lnTo>
                    <a:pt x="24" y="27"/>
                  </a:lnTo>
                  <a:lnTo>
                    <a:pt x="19" y="36"/>
                  </a:lnTo>
                  <a:lnTo>
                    <a:pt x="13" y="42"/>
                  </a:lnTo>
                  <a:lnTo>
                    <a:pt x="8" y="51"/>
                  </a:lnTo>
                  <a:lnTo>
                    <a:pt x="3" y="59"/>
                  </a:lnTo>
                  <a:lnTo>
                    <a:pt x="2" y="66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2" y="80"/>
                  </a:lnTo>
                  <a:lnTo>
                    <a:pt x="3" y="81"/>
                  </a:lnTo>
                  <a:lnTo>
                    <a:pt x="5" y="83"/>
                  </a:lnTo>
                  <a:lnTo>
                    <a:pt x="7" y="85"/>
                  </a:lnTo>
                  <a:lnTo>
                    <a:pt x="10" y="86"/>
                  </a:lnTo>
                  <a:lnTo>
                    <a:pt x="13" y="86"/>
                  </a:lnTo>
                  <a:lnTo>
                    <a:pt x="15" y="86"/>
                  </a:lnTo>
                  <a:lnTo>
                    <a:pt x="17" y="86"/>
                  </a:lnTo>
                  <a:lnTo>
                    <a:pt x="19" y="86"/>
                  </a:lnTo>
                  <a:lnTo>
                    <a:pt x="20" y="85"/>
                  </a:lnTo>
                  <a:lnTo>
                    <a:pt x="22" y="85"/>
                  </a:lnTo>
                  <a:lnTo>
                    <a:pt x="24" y="83"/>
                  </a:lnTo>
                  <a:lnTo>
                    <a:pt x="25" y="83"/>
                  </a:lnTo>
                  <a:lnTo>
                    <a:pt x="27" y="83"/>
                  </a:lnTo>
                  <a:lnTo>
                    <a:pt x="27" y="85"/>
                  </a:lnTo>
                  <a:lnTo>
                    <a:pt x="27" y="88"/>
                  </a:lnTo>
                  <a:lnTo>
                    <a:pt x="27" y="92"/>
                  </a:lnTo>
                  <a:lnTo>
                    <a:pt x="27" y="93"/>
                  </a:lnTo>
                  <a:lnTo>
                    <a:pt x="25" y="97"/>
                  </a:lnTo>
                  <a:lnTo>
                    <a:pt x="25" y="98"/>
                  </a:lnTo>
                  <a:lnTo>
                    <a:pt x="24" y="100"/>
                  </a:lnTo>
                  <a:lnTo>
                    <a:pt x="22" y="102"/>
                  </a:lnTo>
                  <a:lnTo>
                    <a:pt x="22" y="103"/>
                  </a:lnTo>
                  <a:lnTo>
                    <a:pt x="22" y="105"/>
                  </a:lnTo>
                  <a:lnTo>
                    <a:pt x="22" y="107"/>
                  </a:lnTo>
                  <a:lnTo>
                    <a:pt x="24" y="107"/>
                  </a:lnTo>
                  <a:lnTo>
                    <a:pt x="24" y="108"/>
                  </a:lnTo>
                  <a:lnTo>
                    <a:pt x="25" y="110"/>
                  </a:lnTo>
                  <a:lnTo>
                    <a:pt x="25" y="112"/>
                  </a:lnTo>
                  <a:lnTo>
                    <a:pt x="27" y="113"/>
                  </a:lnTo>
                  <a:lnTo>
                    <a:pt x="27" y="115"/>
                  </a:lnTo>
                  <a:lnTo>
                    <a:pt x="27" y="117"/>
                  </a:lnTo>
                  <a:lnTo>
                    <a:pt x="27" y="119"/>
                  </a:lnTo>
                  <a:lnTo>
                    <a:pt x="27" y="120"/>
                  </a:lnTo>
                  <a:lnTo>
                    <a:pt x="27" y="122"/>
                  </a:lnTo>
                  <a:lnTo>
                    <a:pt x="29" y="124"/>
                  </a:lnTo>
                  <a:lnTo>
                    <a:pt x="32" y="127"/>
                  </a:lnTo>
                  <a:lnTo>
                    <a:pt x="35" y="130"/>
                  </a:lnTo>
                  <a:lnTo>
                    <a:pt x="41" y="134"/>
                  </a:lnTo>
                  <a:lnTo>
                    <a:pt x="44" y="135"/>
                  </a:lnTo>
                  <a:lnTo>
                    <a:pt x="47" y="137"/>
                  </a:lnTo>
                  <a:lnTo>
                    <a:pt x="49" y="139"/>
                  </a:lnTo>
                  <a:lnTo>
                    <a:pt x="51" y="137"/>
                  </a:lnTo>
                  <a:lnTo>
                    <a:pt x="52" y="137"/>
                  </a:lnTo>
                  <a:lnTo>
                    <a:pt x="54" y="134"/>
                  </a:lnTo>
                  <a:lnTo>
                    <a:pt x="56" y="132"/>
                  </a:lnTo>
                  <a:lnTo>
                    <a:pt x="56" y="129"/>
                  </a:lnTo>
                  <a:lnTo>
                    <a:pt x="58" y="127"/>
                  </a:lnTo>
                  <a:lnTo>
                    <a:pt x="58" y="124"/>
                  </a:lnTo>
                  <a:lnTo>
                    <a:pt x="59" y="122"/>
                  </a:lnTo>
                  <a:lnTo>
                    <a:pt x="59" y="117"/>
                  </a:lnTo>
                  <a:lnTo>
                    <a:pt x="61" y="112"/>
                  </a:lnTo>
                  <a:lnTo>
                    <a:pt x="64" y="107"/>
                  </a:lnTo>
                  <a:lnTo>
                    <a:pt x="68" y="103"/>
                  </a:lnTo>
                  <a:lnTo>
                    <a:pt x="71" y="100"/>
                  </a:lnTo>
                  <a:lnTo>
                    <a:pt x="74" y="97"/>
                  </a:lnTo>
                  <a:lnTo>
                    <a:pt x="78" y="95"/>
                  </a:lnTo>
                  <a:lnTo>
                    <a:pt x="81" y="93"/>
                  </a:lnTo>
                  <a:lnTo>
                    <a:pt x="86" y="90"/>
                  </a:lnTo>
                  <a:lnTo>
                    <a:pt x="93" y="85"/>
                  </a:lnTo>
                  <a:lnTo>
                    <a:pt x="98" y="81"/>
                  </a:lnTo>
                  <a:lnTo>
                    <a:pt x="103" y="78"/>
                  </a:lnTo>
                  <a:lnTo>
                    <a:pt x="108" y="73"/>
                  </a:lnTo>
                  <a:lnTo>
                    <a:pt x="112" y="68"/>
                  </a:lnTo>
                  <a:lnTo>
                    <a:pt x="113" y="63"/>
                  </a:lnTo>
                  <a:lnTo>
                    <a:pt x="115" y="56"/>
                  </a:lnTo>
                  <a:lnTo>
                    <a:pt x="115" y="53"/>
                  </a:lnTo>
                  <a:lnTo>
                    <a:pt x="113" y="49"/>
                  </a:lnTo>
                  <a:lnTo>
                    <a:pt x="112" y="44"/>
                  </a:lnTo>
                  <a:lnTo>
                    <a:pt x="112" y="41"/>
                  </a:lnTo>
                  <a:lnTo>
                    <a:pt x="110" y="36"/>
                  </a:lnTo>
                  <a:lnTo>
                    <a:pt x="108" y="32"/>
                  </a:lnTo>
                  <a:lnTo>
                    <a:pt x="108" y="31"/>
                  </a:lnTo>
                  <a:lnTo>
                    <a:pt x="107" y="2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16" name="Freeform 4802"/>
            <p:cNvSpPr>
              <a:spLocks/>
            </p:cNvSpPr>
            <p:nvPr/>
          </p:nvSpPr>
          <p:spPr bwMode="auto">
            <a:xfrm>
              <a:off x="3078163" y="6934200"/>
              <a:ext cx="184150" cy="219075"/>
            </a:xfrm>
            <a:custGeom>
              <a:avLst/>
              <a:gdLst>
                <a:gd name="T0" fmla="*/ 2147483647 w 115"/>
                <a:gd name="T1" fmla="*/ 2147483647 h 139"/>
                <a:gd name="T2" fmla="*/ 2147483647 w 115"/>
                <a:gd name="T3" fmla="*/ 2147483647 h 139"/>
                <a:gd name="T4" fmla="*/ 2147483647 w 115"/>
                <a:gd name="T5" fmla="*/ 2147483647 h 139"/>
                <a:gd name="T6" fmla="*/ 2147483647 w 115"/>
                <a:gd name="T7" fmla="*/ 2147483647 h 139"/>
                <a:gd name="T8" fmla="*/ 2147483647 w 115"/>
                <a:gd name="T9" fmla="*/ 2147483647 h 139"/>
                <a:gd name="T10" fmla="*/ 2147483647 w 115"/>
                <a:gd name="T11" fmla="*/ 2147483647 h 139"/>
                <a:gd name="T12" fmla="*/ 2147483647 w 115"/>
                <a:gd name="T13" fmla="*/ 2147483647 h 139"/>
                <a:gd name="T14" fmla="*/ 2147483647 w 115"/>
                <a:gd name="T15" fmla="*/ 2147483647 h 139"/>
                <a:gd name="T16" fmla="*/ 2147483647 w 115"/>
                <a:gd name="T17" fmla="*/ 2147483647 h 139"/>
                <a:gd name="T18" fmla="*/ 2147483647 w 115"/>
                <a:gd name="T19" fmla="*/ 2147483647 h 139"/>
                <a:gd name="T20" fmla="*/ 2147483647 w 115"/>
                <a:gd name="T21" fmla="*/ 2147483647 h 139"/>
                <a:gd name="T22" fmla="*/ 2147483647 w 115"/>
                <a:gd name="T23" fmla="*/ 2147483647 h 139"/>
                <a:gd name="T24" fmla="*/ 2147483647 w 115"/>
                <a:gd name="T25" fmla="*/ 2147483647 h 139"/>
                <a:gd name="T26" fmla="*/ 2147483647 w 115"/>
                <a:gd name="T27" fmla="*/ 2147483647 h 139"/>
                <a:gd name="T28" fmla="*/ 2147483647 w 115"/>
                <a:gd name="T29" fmla="*/ 2147483647 h 139"/>
                <a:gd name="T30" fmla="*/ 2147483647 w 115"/>
                <a:gd name="T31" fmla="*/ 2147483647 h 139"/>
                <a:gd name="T32" fmla="*/ 2147483647 w 115"/>
                <a:gd name="T33" fmla="*/ 2147483647 h 139"/>
                <a:gd name="T34" fmla="*/ 2147483647 w 115"/>
                <a:gd name="T35" fmla="*/ 2147483647 h 139"/>
                <a:gd name="T36" fmla="*/ 2147483647 w 115"/>
                <a:gd name="T37" fmla="*/ 2147483647 h 139"/>
                <a:gd name="T38" fmla="*/ 2147483647 w 115"/>
                <a:gd name="T39" fmla="*/ 2147483647 h 139"/>
                <a:gd name="T40" fmla="*/ 2147483647 w 115"/>
                <a:gd name="T41" fmla="*/ 2147483647 h 139"/>
                <a:gd name="T42" fmla="*/ 0 w 115"/>
                <a:gd name="T43" fmla="*/ 2147483647 h 139"/>
                <a:gd name="T44" fmla="*/ 2147483647 w 115"/>
                <a:gd name="T45" fmla="*/ 2147483647 h 139"/>
                <a:gd name="T46" fmla="*/ 2147483647 w 115"/>
                <a:gd name="T47" fmla="*/ 2147483647 h 139"/>
                <a:gd name="T48" fmla="*/ 2147483647 w 115"/>
                <a:gd name="T49" fmla="*/ 2147483647 h 139"/>
                <a:gd name="T50" fmla="*/ 2147483647 w 115"/>
                <a:gd name="T51" fmla="*/ 2147483647 h 139"/>
                <a:gd name="T52" fmla="*/ 2147483647 w 115"/>
                <a:gd name="T53" fmla="*/ 2147483647 h 139"/>
                <a:gd name="T54" fmla="*/ 2147483647 w 115"/>
                <a:gd name="T55" fmla="*/ 2147483647 h 139"/>
                <a:gd name="T56" fmla="*/ 2147483647 w 115"/>
                <a:gd name="T57" fmla="*/ 2147483647 h 139"/>
                <a:gd name="T58" fmla="*/ 2147483647 w 115"/>
                <a:gd name="T59" fmla="*/ 2147483647 h 139"/>
                <a:gd name="T60" fmla="*/ 2147483647 w 115"/>
                <a:gd name="T61" fmla="*/ 2147483647 h 139"/>
                <a:gd name="T62" fmla="*/ 2147483647 w 115"/>
                <a:gd name="T63" fmla="*/ 2147483647 h 139"/>
                <a:gd name="T64" fmla="*/ 2147483647 w 115"/>
                <a:gd name="T65" fmla="*/ 2147483647 h 139"/>
                <a:gd name="T66" fmla="*/ 2147483647 w 115"/>
                <a:gd name="T67" fmla="*/ 2147483647 h 139"/>
                <a:gd name="T68" fmla="*/ 2147483647 w 115"/>
                <a:gd name="T69" fmla="*/ 2147483647 h 139"/>
                <a:gd name="T70" fmla="*/ 2147483647 w 115"/>
                <a:gd name="T71" fmla="*/ 2147483647 h 139"/>
                <a:gd name="T72" fmla="*/ 2147483647 w 115"/>
                <a:gd name="T73" fmla="*/ 2147483647 h 139"/>
                <a:gd name="T74" fmla="*/ 2147483647 w 115"/>
                <a:gd name="T75" fmla="*/ 2147483647 h 139"/>
                <a:gd name="T76" fmla="*/ 2147483647 w 115"/>
                <a:gd name="T77" fmla="*/ 2147483647 h 139"/>
                <a:gd name="T78" fmla="*/ 2147483647 w 115"/>
                <a:gd name="T79" fmla="*/ 2147483647 h 139"/>
                <a:gd name="T80" fmla="*/ 2147483647 w 115"/>
                <a:gd name="T81" fmla="*/ 2147483647 h 139"/>
                <a:gd name="T82" fmla="*/ 2147483647 w 115"/>
                <a:gd name="T83" fmla="*/ 2147483647 h 139"/>
                <a:gd name="T84" fmla="*/ 2147483647 w 115"/>
                <a:gd name="T85" fmla="*/ 2147483647 h 139"/>
                <a:gd name="T86" fmla="*/ 2147483647 w 115"/>
                <a:gd name="T87" fmla="*/ 2147483647 h 139"/>
                <a:gd name="T88" fmla="*/ 2147483647 w 115"/>
                <a:gd name="T89" fmla="*/ 2147483647 h 139"/>
                <a:gd name="T90" fmla="*/ 2147483647 w 115"/>
                <a:gd name="T91" fmla="*/ 2147483647 h 139"/>
                <a:gd name="T92" fmla="*/ 2147483647 w 115"/>
                <a:gd name="T93" fmla="*/ 2147483647 h 139"/>
                <a:gd name="T94" fmla="*/ 2147483647 w 115"/>
                <a:gd name="T95" fmla="*/ 2147483647 h 139"/>
                <a:gd name="T96" fmla="*/ 2147483647 w 115"/>
                <a:gd name="T97" fmla="*/ 2147483647 h 139"/>
                <a:gd name="T98" fmla="*/ 2147483647 w 115"/>
                <a:gd name="T99" fmla="*/ 2147483647 h 139"/>
                <a:gd name="T100" fmla="*/ 2147483647 w 115"/>
                <a:gd name="T101" fmla="*/ 2147483647 h 139"/>
                <a:gd name="T102" fmla="*/ 2147483647 w 115"/>
                <a:gd name="T103" fmla="*/ 2147483647 h 139"/>
                <a:gd name="T104" fmla="*/ 2147483647 w 115"/>
                <a:gd name="T105" fmla="*/ 2147483647 h 139"/>
                <a:gd name="T106" fmla="*/ 2147483647 w 115"/>
                <a:gd name="T107" fmla="*/ 2147483647 h 139"/>
                <a:gd name="T108" fmla="*/ 2147483647 w 115"/>
                <a:gd name="T109" fmla="*/ 2147483647 h 139"/>
                <a:gd name="T110" fmla="*/ 2147483647 w 115"/>
                <a:gd name="T111" fmla="*/ 2147483647 h 139"/>
                <a:gd name="T112" fmla="*/ 2147483647 w 115"/>
                <a:gd name="T113" fmla="*/ 2147483647 h 139"/>
                <a:gd name="T114" fmla="*/ 2147483647 w 115"/>
                <a:gd name="T115" fmla="*/ 2147483647 h 139"/>
                <a:gd name="T116" fmla="*/ 2147483647 w 115"/>
                <a:gd name="T117" fmla="*/ 2147483647 h 139"/>
                <a:gd name="T118" fmla="*/ 2147483647 w 115"/>
                <a:gd name="T119" fmla="*/ 2147483647 h 139"/>
                <a:gd name="T120" fmla="*/ 2147483647 w 115"/>
                <a:gd name="T121" fmla="*/ 2147483647 h 139"/>
                <a:gd name="T122" fmla="*/ 2147483647 w 115"/>
                <a:gd name="T123" fmla="*/ 2147483647 h 139"/>
                <a:gd name="T124" fmla="*/ 2147483647 w 115"/>
                <a:gd name="T125" fmla="*/ 2147483647 h 13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5"/>
                <a:gd name="T190" fmla="*/ 0 h 139"/>
                <a:gd name="T191" fmla="*/ 115 w 115"/>
                <a:gd name="T192" fmla="*/ 139 h 13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5" h="139">
                  <a:moveTo>
                    <a:pt x="107" y="29"/>
                  </a:moveTo>
                  <a:lnTo>
                    <a:pt x="107" y="29"/>
                  </a:lnTo>
                  <a:lnTo>
                    <a:pt x="105" y="29"/>
                  </a:lnTo>
                  <a:lnTo>
                    <a:pt x="103" y="29"/>
                  </a:lnTo>
                  <a:lnTo>
                    <a:pt x="102" y="29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6" y="29"/>
                  </a:lnTo>
                  <a:lnTo>
                    <a:pt x="95" y="29"/>
                  </a:lnTo>
                  <a:lnTo>
                    <a:pt x="93" y="29"/>
                  </a:lnTo>
                  <a:lnTo>
                    <a:pt x="91" y="29"/>
                  </a:lnTo>
                  <a:lnTo>
                    <a:pt x="90" y="29"/>
                  </a:lnTo>
                  <a:lnTo>
                    <a:pt x="88" y="29"/>
                  </a:lnTo>
                  <a:lnTo>
                    <a:pt x="83" y="27"/>
                  </a:lnTo>
                  <a:lnTo>
                    <a:pt x="78" y="26"/>
                  </a:lnTo>
                  <a:lnTo>
                    <a:pt x="73" y="21"/>
                  </a:lnTo>
                  <a:lnTo>
                    <a:pt x="66" y="17"/>
                  </a:lnTo>
                  <a:lnTo>
                    <a:pt x="61" y="12"/>
                  </a:lnTo>
                  <a:lnTo>
                    <a:pt x="56" y="7"/>
                  </a:lnTo>
                  <a:lnTo>
                    <a:pt x="49" y="4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1" y="9"/>
                  </a:lnTo>
                  <a:lnTo>
                    <a:pt x="39" y="10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4" y="12"/>
                  </a:lnTo>
                  <a:lnTo>
                    <a:pt x="29" y="21"/>
                  </a:lnTo>
                  <a:lnTo>
                    <a:pt x="24" y="27"/>
                  </a:lnTo>
                  <a:lnTo>
                    <a:pt x="19" y="36"/>
                  </a:lnTo>
                  <a:lnTo>
                    <a:pt x="13" y="42"/>
                  </a:lnTo>
                  <a:lnTo>
                    <a:pt x="8" y="51"/>
                  </a:lnTo>
                  <a:lnTo>
                    <a:pt x="3" y="59"/>
                  </a:lnTo>
                  <a:lnTo>
                    <a:pt x="2" y="66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2" y="80"/>
                  </a:lnTo>
                  <a:lnTo>
                    <a:pt x="3" y="81"/>
                  </a:lnTo>
                  <a:lnTo>
                    <a:pt x="5" y="83"/>
                  </a:lnTo>
                  <a:lnTo>
                    <a:pt x="7" y="85"/>
                  </a:lnTo>
                  <a:lnTo>
                    <a:pt x="10" y="86"/>
                  </a:lnTo>
                  <a:lnTo>
                    <a:pt x="13" y="86"/>
                  </a:lnTo>
                  <a:lnTo>
                    <a:pt x="15" y="86"/>
                  </a:lnTo>
                  <a:lnTo>
                    <a:pt x="17" y="86"/>
                  </a:lnTo>
                  <a:lnTo>
                    <a:pt x="19" y="86"/>
                  </a:lnTo>
                  <a:lnTo>
                    <a:pt x="20" y="85"/>
                  </a:lnTo>
                  <a:lnTo>
                    <a:pt x="22" y="85"/>
                  </a:lnTo>
                  <a:lnTo>
                    <a:pt x="24" y="83"/>
                  </a:lnTo>
                  <a:lnTo>
                    <a:pt x="25" y="83"/>
                  </a:lnTo>
                  <a:lnTo>
                    <a:pt x="27" y="83"/>
                  </a:lnTo>
                  <a:lnTo>
                    <a:pt x="27" y="85"/>
                  </a:lnTo>
                  <a:lnTo>
                    <a:pt x="27" y="88"/>
                  </a:lnTo>
                  <a:lnTo>
                    <a:pt x="27" y="92"/>
                  </a:lnTo>
                  <a:lnTo>
                    <a:pt x="27" y="93"/>
                  </a:lnTo>
                  <a:lnTo>
                    <a:pt x="25" y="97"/>
                  </a:lnTo>
                  <a:lnTo>
                    <a:pt x="25" y="98"/>
                  </a:lnTo>
                  <a:lnTo>
                    <a:pt x="24" y="100"/>
                  </a:lnTo>
                  <a:lnTo>
                    <a:pt x="22" y="102"/>
                  </a:lnTo>
                  <a:lnTo>
                    <a:pt x="22" y="103"/>
                  </a:lnTo>
                  <a:lnTo>
                    <a:pt x="22" y="105"/>
                  </a:lnTo>
                  <a:lnTo>
                    <a:pt x="22" y="107"/>
                  </a:lnTo>
                  <a:lnTo>
                    <a:pt x="24" y="107"/>
                  </a:lnTo>
                  <a:lnTo>
                    <a:pt x="24" y="108"/>
                  </a:lnTo>
                  <a:lnTo>
                    <a:pt x="25" y="110"/>
                  </a:lnTo>
                  <a:lnTo>
                    <a:pt x="25" y="112"/>
                  </a:lnTo>
                  <a:lnTo>
                    <a:pt x="27" y="113"/>
                  </a:lnTo>
                  <a:lnTo>
                    <a:pt x="27" y="115"/>
                  </a:lnTo>
                  <a:lnTo>
                    <a:pt x="27" y="117"/>
                  </a:lnTo>
                  <a:lnTo>
                    <a:pt x="27" y="119"/>
                  </a:lnTo>
                  <a:lnTo>
                    <a:pt x="27" y="120"/>
                  </a:lnTo>
                  <a:lnTo>
                    <a:pt x="27" y="122"/>
                  </a:lnTo>
                  <a:lnTo>
                    <a:pt x="29" y="124"/>
                  </a:lnTo>
                  <a:lnTo>
                    <a:pt x="32" y="127"/>
                  </a:lnTo>
                  <a:lnTo>
                    <a:pt x="35" y="130"/>
                  </a:lnTo>
                  <a:lnTo>
                    <a:pt x="41" y="134"/>
                  </a:lnTo>
                  <a:lnTo>
                    <a:pt x="44" y="135"/>
                  </a:lnTo>
                  <a:lnTo>
                    <a:pt x="47" y="137"/>
                  </a:lnTo>
                  <a:lnTo>
                    <a:pt x="49" y="139"/>
                  </a:lnTo>
                  <a:lnTo>
                    <a:pt x="51" y="137"/>
                  </a:lnTo>
                  <a:lnTo>
                    <a:pt x="52" y="137"/>
                  </a:lnTo>
                  <a:lnTo>
                    <a:pt x="54" y="134"/>
                  </a:lnTo>
                  <a:lnTo>
                    <a:pt x="56" y="132"/>
                  </a:lnTo>
                  <a:lnTo>
                    <a:pt x="56" y="129"/>
                  </a:lnTo>
                  <a:lnTo>
                    <a:pt x="58" y="127"/>
                  </a:lnTo>
                  <a:lnTo>
                    <a:pt x="58" y="124"/>
                  </a:lnTo>
                  <a:lnTo>
                    <a:pt x="59" y="122"/>
                  </a:lnTo>
                  <a:lnTo>
                    <a:pt x="59" y="117"/>
                  </a:lnTo>
                  <a:lnTo>
                    <a:pt x="61" y="112"/>
                  </a:lnTo>
                  <a:lnTo>
                    <a:pt x="64" y="107"/>
                  </a:lnTo>
                  <a:lnTo>
                    <a:pt x="68" y="103"/>
                  </a:lnTo>
                  <a:lnTo>
                    <a:pt x="71" y="100"/>
                  </a:lnTo>
                  <a:lnTo>
                    <a:pt x="74" y="97"/>
                  </a:lnTo>
                  <a:lnTo>
                    <a:pt x="78" y="95"/>
                  </a:lnTo>
                  <a:lnTo>
                    <a:pt x="81" y="93"/>
                  </a:lnTo>
                  <a:lnTo>
                    <a:pt x="86" y="90"/>
                  </a:lnTo>
                  <a:lnTo>
                    <a:pt x="93" y="85"/>
                  </a:lnTo>
                  <a:lnTo>
                    <a:pt x="98" y="81"/>
                  </a:lnTo>
                  <a:lnTo>
                    <a:pt x="103" y="78"/>
                  </a:lnTo>
                  <a:lnTo>
                    <a:pt x="108" y="73"/>
                  </a:lnTo>
                  <a:lnTo>
                    <a:pt x="112" y="68"/>
                  </a:lnTo>
                  <a:lnTo>
                    <a:pt x="113" y="63"/>
                  </a:lnTo>
                  <a:lnTo>
                    <a:pt x="115" y="56"/>
                  </a:lnTo>
                  <a:lnTo>
                    <a:pt x="115" y="53"/>
                  </a:lnTo>
                  <a:lnTo>
                    <a:pt x="113" y="49"/>
                  </a:lnTo>
                  <a:lnTo>
                    <a:pt x="112" y="44"/>
                  </a:lnTo>
                  <a:lnTo>
                    <a:pt x="112" y="41"/>
                  </a:lnTo>
                  <a:lnTo>
                    <a:pt x="110" y="36"/>
                  </a:lnTo>
                  <a:lnTo>
                    <a:pt x="108" y="32"/>
                  </a:lnTo>
                  <a:lnTo>
                    <a:pt x="108" y="31"/>
                  </a:lnTo>
                  <a:lnTo>
                    <a:pt x="107" y="29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17" name="Freeform 4803"/>
            <p:cNvSpPr>
              <a:spLocks/>
            </p:cNvSpPr>
            <p:nvPr/>
          </p:nvSpPr>
          <p:spPr bwMode="auto">
            <a:xfrm>
              <a:off x="2149475" y="4641850"/>
              <a:ext cx="1936750" cy="919163"/>
            </a:xfrm>
            <a:custGeom>
              <a:avLst/>
              <a:gdLst>
                <a:gd name="T0" fmla="*/ 2147483647 w 1221"/>
                <a:gd name="T1" fmla="*/ 2147483647 h 579"/>
                <a:gd name="T2" fmla="*/ 2147483647 w 1221"/>
                <a:gd name="T3" fmla="*/ 2147483647 h 579"/>
                <a:gd name="T4" fmla="*/ 2147483647 w 1221"/>
                <a:gd name="T5" fmla="*/ 2147483647 h 579"/>
                <a:gd name="T6" fmla="*/ 2147483647 w 1221"/>
                <a:gd name="T7" fmla="*/ 2147483647 h 579"/>
                <a:gd name="T8" fmla="*/ 2147483647 w 1221"/>
                <a:gd name="T9" fmla="*/ 2147483647 h 579"/>
                <a:gd name="T10" fmla="*/ 2147483647 w 1221"/>
                <a:gd name="T11" fmla="*/ 2147483647 h 579"/>
                <a:gd name="T12" fmla="*/ 2147483647 w 1221"/>
                <a:gd name="T13" fmla="*/ 2147483647 h 579"/>
                <a:gd name="T14" fmla="*/ 2147483647 w 1221"/>
                <a:gd name="T15" fmla="*/ 2147483647 h 579"/>
                <a:gd name="T16" fmla="*/ 2147483647 w 1221"/>
                <a:gd name="T17" fmla="*/ 2147483647 h 579"/>
                <a:gd name="T18" fmla="*/ 2147483647 w 1221"/>
                <a:gd name="T19" fmla="*/ 2147483647 h 579"/>
                <a:gd name="T20" fmla="*/ 2147483647 w 1221"/>
                <a:gd name="T21" fmla="*/ 2147483647 h 579"/>
                <a:gd name="T22" fmla="*/ 2147483647 w 1221"/>
                <a:gd name="T23" fmla="*/ 2147483647 h 579"/>
                <a:gd name="T24" fmla="*/ 2147483647 w 1221"/>
                <a:gd name="T25" fmla="*/ 2147483647 h 579"/>
                <a:gd name="T26" fmla="*/ 2147483647 w 1221"/>
                <a:gd name="T27" fmla="*/ 2147483647 h 579"/>
                <a:gd name="T28" fmla="*/ 2147483647 w 1221"/>
                <a:gd name="T29" fmla="*/ 2147483647 h 579"/>
                <a:gd name="T30" fmla="*/ 2147483647 w 1221"/>
                <a:gd name="T31" fmla="*/ 2147483647 h 579"/>
                <a:gd name="T32" fmla="*/ 2147483647 w 1221"/>
                <a:gd name="T33" fmla="*/ 2147483647 h 579"/>
                <a:gd name="T34" fmla="*/ 2147483647 w 1221"/>
                <a:gd name="T35" fmla="*/ 2147483647 h 579"/>
                <a:gd name="T36" fmla="*/ 2147483647 w 1221"/>
                <a:gd name="T37" fmla="*/ 2147483647 h 579"/>
                <a:gd name="T38" fmla="*/ 2147483647 w 1221"/>
                <a:gd name="T39" fmla="*/ 2147483647 h 579"/>
                <a:gd name="T40" fmla="*/ 2147483647 w 1221"/>
                <a:gd name="T41" fmla="*/ 2147483647 h 579"/>
                <a:gd name="T42" fmla="*/ 2147483647 w 1221"/>
                <a:gd name="T43" fmla="*/ 2147483647 h 579"/>
                <a:gd name="T44" fmla="*/ 2147483647 w 1221"/>
                <a:gd name="T45" fmla="*/ 2147483647 h 579"/>
                <a:gd name="T46" fmla="*/ 2147483647 w 1221"/>
                <a:gd name="T47" fmla="*/ 2147483647 h 579"/>
                <a:gd name="T48" fmla="*/ 2147483647 w 1221"/>
                <a:gd name="T49" fmla="*/ 2147483647 h 579"/>
                <a:gd name="T50" fmla="*/ 2147483647 w 1221"/>
                <a:gd name="T51" fmla="*/ 0 h 579"/>
                <a:gd name="T52" fmla="*/ 2147483647 w 1221"/>
                <a:gd name="T53" fmla="*/ 2147483647 h 579"/>
                <a:gd name="T54" fmla="*/ 2147483647 w 1221"/>
                <a:gd name="T55" fmla="*/ 2147483647 h 579"/>
                <a:gd name="T56" fmla="*/ 2147483647 w 1221"/>
                <a:gd name="T57" fmla="*/ 2147483647 h 579"/>
                <a:gd name="T58" fmla="*/ 2147483647 w 1221"/>
                <a:gd name="T59" fmla="*/ 2147483647 h 579"/>
                <a:gd name="T60" fmla="*/ 2147483647 w 1221"/>
                <a:gd name="T61" fmla="*/ 2147483647 h 579"/>
                <a:gd name="T62" fmla="*/ 2147483647 w 1221"/>
                <a:gd name="T63" fmla="*/ 2147483647 h 579"/>
                <a:gd name="T64" fmla="*/ 2147483647 w 1221"/>
                <a:gd name="T65" fmla="*/ 2147483647 h 579"/>
                <a:gd name="T66" fmla="*/ 2147483647 w 1221"/>
                <a:gd name="T67" fmla="*/ 2147483647 h 579"/>
                <a:gd name="T68" fmla="*/ 2147483647 w 1221"/>
                <a:gd name="T69" fmla="*/ 2147483647 h 579"/>
                <a:gd name="T70" fmla="*/ 2147483647 w 1221"/>
                <a:gd name="T71" fmla="*/ 2147483647 h 579"/>
                <a:gd name="T72" fmla="*/ 2147483647 w 1221"/>
                <a:gd name="T73" fmla="*/ 2147483647 h 579"/>
                <a:gd name="T74" fmla="*/ 2147483647 w 1221"/>
                <a:gd name="T75" fmla="*/ 2147483647 h 579"/>
                <a:gd name="T76" fmla="*/ 2147483647 w 1221"/>
                <a:gd name="T77" fmla="*/ 2147483647 h 579"/>
                <a:gd name="T78" fmla="*/ 2147483647 w 1221"/>
                <a:gd name="T79" fmla="*/ 2147483647 h 579"/>
                <a:gd name="T80" fmla="*/ 2147483647 w 1221"/>
                <a:gd name="T81" fmla="*/ 2147483647 h 579"/>
                <a:gd name="T82" fmla="*/ 2147483647 w 1221"/>
                <a:gd name="T83" fmla="*/ 2147483647 h 579"/>
                <a:gd name="T84" fmla="*/ 2147483647 w 1221"/>
                <a:gd name="T85" fmla="*/ 2147483647 h 579"/>
                <a:gd name="T86" fmla="*/ 2147483647 w 1221"/>
                <a:gd name="T87" fmla="*/ 2147483647 h 579"/>
                <a:gd name="T88" fmla="*/ 2147483647 w 1221"/>
                <a:gd name="T89" fmla="*/ 2147483647 h 579"/>
                <a:gd name="T90" fmla="*/ 2147483647 w 1221"/>
                <a:gd name="T91" fmla="*/ 2147483647 h 579"/>
                <a:gd name="T92" fmla="*/ 2147483647 w 1221"/>
                <a:gd name="T93" fmla="*/ 2147483647 h 579"/>
                <a:gd name="T94" fmla="*/ 2147483647 w 1221"/>
                <a:gd name="T95" fmla="*/ 2147483647 h 579"/>
                <a:gd name="T96" fmla="*/ 2147483647 w 1221"/>
                <a:gd name="T97" fmla="*/ 2147483647 h 579"/>
                <a:gd name="T98" fmla="*/ 2147483647 w 1221"/>
                <a:gd name="T99" fmla="*/ 2147483647 h 579"/>
                <a:gd name="T100" fmla="*/ 2147483647 w 1221"/>
                <a:gd name="T101" fmla="*/ 2147483647 h 579"/>
                <a:gd name="T102" fmla="*/ 2147483647 w 1221"/>
                <a:gd name="T103" fmla="*/ 2147483647 h 579"/>
                <a:gd name="T104" fmla="*/ 2147483647 w 1221"/>
                <a:gd name="T105" fmla="*/ 2147483647 h 579"/>
                <a:gd name="T106" fmla="*/ 2147483647 w 1221"/>
                <a:gd name="T107" fmla="*/ 2147483647 h 579"/>
                <a:gd name="T108" fmla="*/ 2147483647 w 1221"/>
                <a:gd name="T109" fmla="*/ 2147483647 h 579"/>
                <a:gd name="T110" fmla="*/ 2147483647 w 1221"/>
                <a:gd name="T111" fmla="*/ 2147483647 h 579"/>
                <a:gd name="T112" fmla="*/ 2147483647 w 1221"/>
                <a:gd name="T113" fmla="*/ 2147483647 h 579"/>
                <a:gd name="T114" fmla="*/ 2147483647 w 1221"/>
                <a:gd name="T115" fmla="*/ 2147483647 h 579"/>
                <a:gd name="T116" fmla="*/ 2147483647 w 1221"/>
                <a:gd name="T117" fmla="*/ 2147483647 h 579"/>
                <a:gd name="T118" fmla="*/ 2147483647 w 1221"/>
                <a:gd name="T119" fmla="*/ 2147483647 h 579"/>
                <a:gd name="T120" fmla="*/ 2147483647 w 1221"/>
                <a:gd name="T121" fmla="*/ 2147483647 h 57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21"/>
                <a:gd name="T184" fmla="*/ 0 h 579"/>
                <a:gd name="T185" fmla="*/ 1221 w 1221"/>
                <a:gd name="T186" fmla="*/ 579 h 57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21" h="579">
                  <a:moveTo>
                    <a:pt x="985" y="520"/>
                  </a:moveTo>
                  <a:lnTo>
                    <a:pt x="985" y="495"/>
                  </a:lnTo>
                  <a:lnTo>
                    <a:pt x="987" y="493"/>
                  </a:lnTo>
                  <a:lnTo>
                    <a:pt x="987" y="491"/>
                  </a:lnTo>
                  <a:lnTo>
                    <a:pt x="988" y="488"/>
                  </a:lnTo>
                  <a:lnTo>
                    <a:pt x="990" y="485"/>
                  </a:lnTo>
                  <a:lnTo>
                    <a:pt x="992" y="481"/>
                  </a:lnTo>
                  <a:lnTo>
                    <a:pt x="993" y="478"/>
                  </a:lnTo>
                  <a:lnTo>
                    <a:pt x="993" y="475"/>
                  </a:lnTo>
                  <a:lnTo>
                    <a:pt x="993" y="471"/>
                  </a:lnTo>
                  <a:lnTo>
                    <a:pt x="992" y="473"/>
                  </a:lnTo>
                  <a:lnTo>
                    <a:pt x="990" y="473"/>
                  </a:lnTo>
                  <a:lnTo>
                    <a:pt x="988" y="473"/>
                  </a:lnTo>
                  <a:lnTo>
                    <a:pt x="987" y="473"/>
                  </a:lnTo>
                  <a:lnTo>
                    <a:pt x="983" y="473"/>
                  </a:lnTo>
                  <a:lnTo>
                    <a:pt x="982" y="471"/>
                  </a:lnTo>
                  <a:lnTo>
                    <a:pt x="978" y="471"/>
                  </a:lnTo>
                  <a:lnTo>
                    <a:pt x="973" y="471"/>
                  </a:lnTo>
                  <a:lnTo>
                    <a:pt x="968" y="473"/>
                  </a:lnTo>
                  <a:lnTo>
                    <a:pt x="963" y="475"/>
                  </a:lnTo>
                  <a:lnTo>
                    <a:pt x="959" y="478"/>
                  </a:lnTo>
                  <a:lnTo>
                    <a:pt x="956" y="483"/>
                  </a:lnTo>
                  <a:lnTo>
                    <a:pt x="953" y="486"/>
                  </a:lnTo>
                  <a:lnTo>
                    <a:pt x="949" y="491"/>
                  </a:lnTo>
                  <a:lnTo>
                    <a:pt x="946" y="497"/>
                  </a:lnTo>
                  <a:lnTo>
                    <a:pt x="943" y="502"/>
                  </a:lnTo>
                  <a:lnTo>
                    <a:pt x="936" y="507"/>
                  </a:lnTo>
                  <a:lnTo>
                    <a:pt x="929" y="510"/>
                  </a:lnTo>
                  <a:lnTo>
                    <a:pt x="921" y="513"/>
                  </a:lnTo>
                  <a:lnTo>
                    <a:pt x="914" y="515"/>
                  </a:lnTo>
                  <a:lnTo>
                    <a:pt x="905" y="515"/>
                  </a:lnTo>
                  <a:lnTo>
                    <a:pt x="897" y="517"/>
                  </a:lnTo>
                  <a:lnTo>
                    <a:pt x="887" y="519"/>
                  </a:lnTo>
                  <a:lnTo>
                    <a:pt x="876" y="520"/>
                  </a:lnTo>
                  <a:lnTo>
                    <a:pt x="849" y="520"/>
                  </a:lnTo>
                  <a:lnTo>
                    <a:pt x="843" y="529"/>
                  </a:lnTo>
                  <a:lnTo>
                    <a:pt x="834" y="537"/>
                  </a:lnTo>
                  <a:lnTo>
                    <a:pt x="827" y="544"/>
                  </a:lnTo>
                  <a:lnTo>
                    <a:pt x="819" y="551"/>
                  </a:lnTo>
                  <a:lnTo>
                    <a:pt x="809" y="556"/>
                  </a:lnTo>
                  <a:lnTo>
                    <a:pt x="800" y="559"/>
                  </a:lnTo>
                  <a:lnTo>
                    <a:pt x="792" y="562"/>
                  </a:lnTo>
                  <a:lnTo>
                    <a:pt x="783" y="564"/>
                  </a:lnTo>
                  <a:lnTo>
                    <a:pt x="759" y="571"/>
                  </a:lnTo>
                  <a:lnTo>
                    <a:pt x="758" y="571"/>
                  </a:lnTo>
                  <a:lnTo>
                    <a:pt x="756" y="573"/>
                  </a:lnTo>
                  <a:lnTo>
                    <a:pt x="753" y="573"/>
                  </a:lnTo>
                  <a:lnTo>
                    <a:pt x="751" y="573"/>
                  </a:lnTo>
                  <a:lnTo>
                    <a:pt x="749" y="573"/>
                  </a:lnTo>
                  <a:lnTo>
                    <a:pt x="748" y="573"/>
                  </a:lnTo>
                  <a:lnTo>
                    <a:pt x="744" y="573"/>
                  </a:lnTo>
                  <a:lnTo>
                    <a:pt x="743" y="573"/>
                  </a:lnTo>
                  <a:lnTo>
                    <a:pt x="737" y="574"/>
                  </a:lnTo>
                  <a:lnTo>
                    <a:pt x="734" y="574"/>
                  </a:lnTo>
                  <a:lnTo>
                    <a:pt x="729" y="576"/>
                  </a:lnTo>
                  <a:lnTo>
                    <a:pt x="724" y="576"/>
                  </a:lnTo>
                  <a:lnTo>
                    <a:pt x="719" y="578"/>
                  </a:lnTo>
                  <a:lnTo>
                    <a:pt x="714" y="578"/>
                  </a:lnTo>
                  <a:lnTo>
                    <a:pt x="710" y="578"/>
                  </a:lnTo>
                  <a:lnTo>
                    <a:pt x="705" y="578"/>
                  </a:lnTo>
                  <a:lnTo>
                    <a:pt x="704" y="578"/>
                  </a:lnTo>
                  <a:lnTo>
                    <a:pt x="702" y="579"/>
                  </a:lnTo>
                  <a:lnTo>
                    <a:pt x="700" y="579"/>
                  </a:lnTo>
                  <a:lnTo>
                    <a:pt x="698" y="579"/>
                  </a:lnTo>
                  <a:lnTo>
                    <a:pt x="698" y="578"/>
                  </a:lnTo>
                  <a:lnTo>
                    <a:pt x="702" y="574"/>
                  </a:lnTo>
                  <a:lnTo>
                    <a:pt x="705" y="571"/>
                  </a:lnTo>
                  <a:lnTo>
                    <a:pt x="709" y="568"/>
                  </a:lnTo>
                  <a:lnTo>
                    <a:pt x="712" y="564"/>
                  </a:lnTo>
                  <a:lnTo>
                    <a:pt x="715" y="562"/>
                  </a:lnTo>
                  <a:lnTo>
                    <a:pt x="719" y="559"/>
                  </a:lnTo>
                  <a:lnTo>
                    <a:pt x="722" y="556"/>
                  </a:lnTo>
                  <a:lnTo>
                    <a:pt x="724" y="551"/>
                  </a:lnTo>
                  <a:lnTo>
                    <a:pt x="726" y="547"/>
                  </a:lnTo>
                  <a:lnTo>
                    <a:pt x="727" y="542"/>
                  </a:lnTo>
                  <a:lnTo>
                    <a:pt x="727" y="539"/>
                  </a:lnTo>
                  <a:lnTo>
                    <a:pt x="729" y="535"/>
                  </a:lnTo>
                  <a:lnTo>
                    <a:pt x="729" y="530"/>
                  </a:lnTo>
                  <a:lnTo>
                    <a:pt x="731" y="527"/>
                  </a:lnTo>
                  <a:lnTo>
                    <a:pt x="732" y="524"/>
                  </a:lnTo>
                  <a:lnTo>
                    <a:pt x="736" y="520"/>
                  </a:lnTo>
                  <a:lnTo>
                    <a:pt x="743" y="520"/>
                  </a:lnTo>
                  <a:lnTo>
                    <a:pt x="743" y="522"/>
                  </a:lnTo>
                  <a:lnTo>
                    <a:pt x="743" y="524"/>
                  </a:lnTo>
                  <a:lnTo>
                    <a:pt x="744" y="525"/>
                  </a:lnTo>
                  <a:lnTo>
                    <a:pt x="744" y="527"/>
                  </a:lnTo>
                  <a:lnTo>
                    <a:pt x="744" y="529"/>
                  </a:lnTo>
                  <a:lnTo>
                    <a:pt x="746" y="530"/>
                  </a:lnTo>
                  <a:lnTo>
                    <a:pt x="746" y="532"/>
                  </a:lnTo>
                  <a:lnTo>
                    <a:pt x="748" y="534"/>
                  </a:lnTo>
                  <a:lnTo>
                    <a:pt x="749" y="534"/>
                  </a:lnTo>
                  <a:lnTo>
                    <a:pt x="753" y="532"/>
                  </a:lnTo>
                  <a:lnTo>
                    <a:pt x="754" y="532"/>
                  </a:lnTo>
                  <a:lnTo>
                    <a:pt x="756" y="530"/>
                  </a:lnTo>
                  <a:lnTo>
                    <a:pt x="758" y="530"/>
                  </a:lnTo>
                  <a:lnTo>
                    <a:pt x="761" y="529"/>
                  </a:lnTo>
                  <a:lnTo>
                    <a:pt x="765" y="529"/>
                  </a:lnTo>
                  <a:lnTo>
                    <a:pt x="768" y="527"/>
                  </a:lnTo>
                  <a:lnTo>
                    <a:pt x="768" y="519"/>
                  </a:lnTo>
                  <a:lnTo>
                    <a:pt x="765" y="515"/>
                  </a:lnTo>
                  <a:lnTo>
                    <a:pt x="763" y="513"/>
                  </a:lnTo>
                  <a:lnTo>
                    <a:pt x="761" y="510"/>
                  </a:lnTo>
                  <a:lnTo>
                    <a:pt x="759" y="507"/>
                  </a:lnTo>
                  <a:lnTo>
                    <a:pt x="756" y="503"/>
                  </a:lnTo>
                  <a:lnTo>
                    <a:pt x="753" y="502"/>
                  </a:lnTo>
                  <a:lnTo>
                    <a:pt x="749" y="500"/>
                  </a:lnTo>
                  <a:lnTo>
                    <a:pt x="744" y="500"/>
                  </a:lnTo>
                  <a:lnTo>
                    <a:pt x="741" y="500"/>
                  </a:lnTo>
                  <a:lnTo>
                    <a:pt x="736" y="500"/>
                  </a:lnTo>
                  <a:lnTo>
                    <a:pt x="731" y="500"/>
                  </a:lnTo>
                  <a:lnTo>
                    <a:pt x="726" y="500"/>
                  </a:lnTo>
                  <a:lnTo>
                    <a:pt x="720" y="500"/>
                  </a:lnTo>
                  <a:lnTo>
                    <a:pt x="715" y="498"/>
                  </a:lnTo>
                  <a:lnTo>
                    <a:pt x="712" y="498"/>
                  </a:lnTo>
                  <a:lnTo>
                    <a:pt x="709" y="497"/>
                  </a:lnTo>
                  <a:lnTo>
                    <a:pt x="707" y="493"/>
                  </a:lnTo>
                  <a:lnTo>
                    <a:pt x="707" y="491"/>
                  </a:lnTo>
                  <a:lnTo>
                    <a:pt x="707" y="488"/>
                  </a:lnTo>
                  <a:lnTo>
                    <a:pt x="707" y="485"/>
                  </a:lnTo>
                  <a:lnTo>
                    <a:pt x="709" y="481"/>
                  </a:lnTo>
                  <a:lnTo>
                    <a:pt x="707" y="478"/>
                  </a:lnTo>
                  <a:lnTo>
                    <a:pt x="707" y="475"/>
                  </a:lnTo>
                  <a:lnTo>
                    <a:pt x="705" y="471"/>
                  </a:lnTo>
                  <a:lnTo>
                    <a:pt x="702" y="468"/>
                  </a:lnTo>
                  <a:lnTo>
                    <a:pt x="698" y="466"/>
                  </a:lnTo>
                  <a:lnTo>
                    <a:pt x="695" y="464"/>
                  </a:lnTo>
                  <a:lnTo>
                    <a:pt x="692" y="461"/>
                  </a:lnTo>
                  <a:lnTo>
                    <a:pt x="688" y="458"/>
                  </a:lnTo>
                  <a:lnTo>
                    <a:pt x="685" y="454"/>
                  </a:lnTo>
                  <a:lnTo>
                    <a:pt x="683" y="449"/>
                  </a:lnTo>
                  <a:lnTo>
                    <a:pt x="683" y="441"/>
                  </a:lnTo>
                  <a:lnTo>
                    <a:pt x="675" y="441"/>
                  </a:lnTo>
                  <a:lnTo>
                    <a:pt x="673" y="442"/>
                  </a:lnTo>
                  <a:lnTo>
                    <a:pt x="670" y="442"/>
                  </a:lnTo>
                  <a:lnTo>
                    <a:pt x="668" y="442"/>
                  </a:lnTo>
                  <a:lnTo>
                    <a:pt x="663" y="442"/>
                  </a:lnTo>
                  <a:lnTo>
                    <a:pt x="659" y="442"/>
                  </a:lnTo>
                  <a:lnTo>
                    <a:pt x="656" y="444"/>
                  </a:lnTo>
                  <a:lnTo>
                    <a:pt x="654" y="444"/>
                  </a:lnTo>
                  <a:lnTo>
                    <a:pt x="651" y="448"/>
                  </a:lnTo>
                  <a:lnTo>
                    <a:pt x="649" y="449"/>
                  </a:lnTo>
                  <a:lnTo>
                    <a:pt x="649" y="451"/>
                  </a:lnTo>
                  <a:lnTo>
                    <a:pt x="648" y="453"/>
                  </a:lnTo>
                  <a:lnTo>
                    <a:pt x="646" y="456"/>
                  </a:lnTo>
                  <a:lnTo>
                    <a:pt x="646" y="458"/>
                  </a:lnTo>
                  <a:lnTo>
                    <a:pt x="643" y="459"/>
                  </a:lnTo>
                  <a:lnTo>
                    <a:pt x="641" y="461"/>
                  </a:lnTo>
                  <a:lnTo>
                    <a:pt x="636" y="461"/>
                  </a:lnTo>
                  <a:lnTo>
                    <a:pt x="632" y="461"/>
                  </a:lnTo>
                  <a:lnTo>
                    <a:pt x="629" y="461"/>
                  </a:lnTo>
                  <a:lnTo>
                    <a:pt x="626" y="461"/>
                  </a:lnTo>
                  <a:lnTo>
                    <a:pt x="622" y="459"/>
                  </a:lnTo>
                  <a:lnTo>
                    <a:pt x="620" y="458"/>
                  </a:lnTo>
                  <a:lnTo>
                    <a:pt x="617" y="456"/>
                  </a:lnTo>
                  <a:lnTo>
                    <a:pt x="614" y="454"/>
                  </a:lnTo>
                  <a:lnTo>
                    <a:pt x="612" y="453"/>
                  </a:lnTo>
                  <a:lnTo>
                    <a:pt x="610" y="453"/>
                  </a:lnTo>
                  <a:lnTo>
                    <a:pt x="609" y="454"/>
                  </a:lnTo>
                  <a:lnTo>
                    <a:pt x="607" y="456"/>
                  </a:lnTo>
                  <a:lnTo>
                    <a:pt x="605" y="456"/>
                  </a:lnTo>
                  <a:lnTo>
                    <a:pt x="604" y="456"/>
                  </a:lnTo>
                  <a:lnTo>
                    <a:pt x="600" y="454"/>
                  </a:lnTo>
                  <a:lnTo>
                    <a:pt x="598" y="454"/>
                  </a:lnTo>
                  <a:lnTo>
                    <a:pt x="595" y="453"/>
                  </a:lnTo>
                  <a:lnTo>
                    <a:pt x="593" y="451"/>
                  </a:lnTo>
                  <a:lnTo>
                    <a:pt x="590" y="451"/>
                  </a:lnTo>
                  <a:lnTo>
                    <a:pt x="588" y="449"/>
                  </a:lnTo>
                  <a:lnTo>
                    <a:pt x="585" y="449"/>
                  </a:lnTo>
                  <a:lnTo>
                    <a:pt x="583" y="449"/>
                  </a:lnTo>
                  <a:lnTo>
                    <a:pt x="581" y="449"/>
                  </a:lnTo>
                  <a:lnTo>
                    <a:pt x="580" y="449"/>
                  </a:lnTo>
                  <a:lnTo>
                    <a:pt x="578" y="449"/>
                  </a:lnTo>
                  <a:lnTo>
                    <a:pt x="576" y="449"/>
                  </a:lnTo>
                  <a:lnTo>
                    <a:pt x="573" y="449"/>
                  </a:lnTo>
                  <a:lnTo>
                    <a:pt x="570" y="448"/>
                  </a:lnTo>
                  <a:lnTo>
                    <a:pt x="568" y="446"/>
                  </a:lnTo>
                  <a:lnTo>
                    <a:pt x="566" y="444"/>
                  </a:lnTo>
                  <a:lnTo>
                    <a:pt x="565" y="441"/>
                  </a:lnTo>
                  <a:lnTo>
                    <a:pt x="563" y="437"/>
                  </a:lnTo>
                  <a:lnTo>
                    <a:pt x="561" y="434"/>
                  </a:lnTo>
                  <a:lnTo>
                    <a:pt x="561" y="431"/>
                  </a:lnTo>
                  <a:lnTo>
                    <a:pt x="551" y="431"/>
                  </a:lnTo>
                  <a:lnTo>
                    <a:pt x="551" y="432"/>
                  </a:lnTo>
                  <a:lnTo>
                    <a:pt x="551" y="434"/>
                  </a:lnTo>
                  <a:lnTo>
                    <a:pt x="553" y="436"/>
                  </a:lnTo>
                  <a:lnTo>
                    <a:pt x="553" y="437"/>
                  </a:lnTo>
                  <a:lnTo>
                    <a:pt x="553" y="439"/>
                  </a:lnTo>
                  <a:lnTo>
                    <a:pt x="85" y="441"/>
                  </a:lnTo>
                  <a:lnTo>
                    <a:pt x="87" y="437"/>
                  </a:lnTo>
                  <a:lnTo>
                    <a:pt x="88" y="434"/>
                  </a:lnTo>
                  <a:lnTo>
                    <a:pt x="87" y="434"/>
                  </a:lnTo>
                  <a:lnTo>
                    <a:pt x="87" y="432"/>
                  </a:lnTo>
                  <a:lnTo>
                    <a:pt x="85" y="431"/>
                  </a:lnTo>
                  <a:lnTo>
                    <a:pt x="85" y="429"/>
                  </a:lnTo>
                  <a:lnTo>
                    <a:pt x="83" y="427"/>
                  </a:lnTo>
                  <a:lnTo>
                    <a:pt x="81" y="427"/>
                  </a:lnTo>
                  <a:lnTo>
                    <a:pt x="81" y="426"/>
                  </a:lnTo>
                  <a:lnTo>
                    <a:pt x="80" y="424"/>
                  </a:lnTo>
                  <a:lnTo>
                    <a:pt x="78" y="422"/>
                  </a:lnTo>
                  <a:lnTo>
                    <a:pt x="78" y="420"/>
                  </a:lnTo>
                  <a:lnTo>
                    <a:pt x="78" y="419"/>
                  </a:lnTo>
                  <a:lnTo>
                    <a:pt x="76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1" y="417"/>
                  </a:lnTo>
                  <a:lnTo>
                    <a:pt x="70" y="415"/>
                  </a:lnTo>
                  <a:lnTo>
                    <a:pt x="70" y="414"/>
                  </a:lnTo>
                  <a:lnTo>
                    <a:pt x="64" y="412"/>
                  </a:lnTo>
                  <a:lnTo>
                    <a:pt x="59" y="410"/>
                  </a:lnTo>
                  <a:lnTo>
                    <a:pt x="56" y="407"/>
                  </a:lnTo>
                  <a:lnTo>
                    <a:pt x="51" y="405"/>
                  </a:lnTo>
                  <a:lnTo>
                    <a:pt x="48" y="402"/>
                  </a:lnTo>
                  <a:lnTo>
                    <a:pt x="44" y="399"/>
                  </a:lnTo>
                  <a:lnTo>
                    <a:pt x="42" y="397"/>
                  </a:lnTo>
                  <a:lnTo>
                    <a:pt x="41" y="393"/>
                  </a:lnTo>
                  <a:lnTo>
                    <a:pt x="42" y="390"/>
                  </a:lnTo>
                  <a:lnTo>
                    <a:pt x="44" y="387"/>
                  </a:lnTo>
                  <a:lnTo>
                    <a:pt x="48" y="385"/>
                  </a:lnTo>
                  <a:lnTo>
                    <a:pt x="51" y="382"/>
                  </a:lnTo>
                  <a:lnTo>
                    <a:pt x="56" y="380"/>
                  </a:lnTo>
                  <a:lnTo>
                    <a:pt x="59" y="377"/>
                  </a:lnTo>
                  <a:lnTo>
                    <a:pt x="63" y="375"/>
                  </a:lnTo>
                  <a:lnTo>
                    <a:pt x="64" y="373"/>
                  </a:lnTo>
                  <a:lnTo>
                    <a:pt x="63" y="373"/>
                  </a:lnTo>
                  <a:lnTo>
                    <a:pt x="61" y="373"/>
                  </a:lnTo>
                  <a:lnTo>
                    <a:pt x="58" y="373"/>
                  </a:lnTo>
                  <a:lnTo>
                    <a:pt x="56" y="371"/>
                  </a:lnTo>
                  <a:lnTo>
                    <a:pt x="53" y="371"/>
                  </a:lnTo>
                  <a:lnTo>
                    <a:pt x="51" y="371"/>
                  </a:lnTo>
                  <a:lnTo>
                    <a:pt x="51" y="370"/>
                  </a:lnTo>
                  <a:lnTo>
                    <a:pt x="49" y="368"/>
                  </a:lnTo>
                  <a:lnTo>
                    <a:pt x="49" y="366"/>
                  </a:lnTo>
                  <a:lnTo>
                    <a:pt x="49" y="365"/>
                  </a:lnTo>
                  <a:lnTo>
                    <a:pt x="49" y="363"/>
                  </a:lnTo>
                  <a:lnTo>
                    <a:pt x="49" y="361"/>
                  </a:lnTo>
                  <a:lnTo>
                    <a:pt x="49" y="360"/>
                  </a:lnTo>
                  <a:lnTo>
                    <a:pt x="49" y="358"/>
                  </a:lnTo>
                  <a:lnTo>
                    <a:pt x="49" y="356"/>
                  </a:lnTo>
                  <a:lnTo>
                    <a:pt x="49" y="353"/>
                  </a:lnTo>
                  <a:lnTo>
                    <a:pt x="41" y="353"/>
                  </a:lnTo>
                  <a:lnTo>
                    <a:pt x="44" y="348"/>
                  </a:lnTo>
                  <a:lnTo>
                    <a:pt x="42" y="348"/>
                  </a:lnTo>
                  <a:lnTo>
                    <a:pt x="42" y="346"/>
                  </a:lnTo>
                  <a:lnTo>
                    <a:pt x="41" y="346"/>
                  </a:lnTo>
                  <a:lnTo>
                    <a:pt x="39" y="346"/>
                  </a:lnTo>
                  <a:lnTo>
                    <a:pt x="37" y="344"/>
                  </a:lnTo>
                  <a:lnTo>
                    <a:pt x="36" y="344"/>
                  </a:lnTo>
                  <a:lnTo>
                    <a:pt x="37" y="341"/>
                  </a:lnTo>
                  <a:lnTo>
                    <a:pt x="39" y="338"/>
                  </a:lnTo>
                  <a:lnTo>
                    <a:pt x="41" y="336"/>
                  </a:lnTo>
                  <a:lnTo>
                    <a:pt x="42" y="334"/>
                  </a:lnTo>
                  <a:lnTo>
                    <a:pt x="44" y="333"/>
                  </a:lnTo>
                  <a:lnTo>
                    <a:pt x="46" y="331"/>
                  </a:lnTo>
                  <a:lnTo>
                    <a:pt x="48" y="329"/>
                  </a:lnTo>
                  <a:lnTo>
                    <a:pt x="49" y="328"/>
                  </a:lnTo>
                  <a:lnTo>
                    <a:pt x="48" y="326"/>
                  </a:lnTo>
                  <a:lnTo>
                    <a:pt x="48" y="324"/>
                  </a:lnTo>
                  <a:lnTo>
                    <a:pt x="49" y="322"/>
                  </a:lnTo>
                  <a:lnTo>
                    <a:pt x="51" y="321"/>
                  </a:lnTo>
                  <a:lnTo>
                    <a:pt x="54" y="321"/>
                  </a:lnTo>
                  <a:lnTo>
                    <a:pt x="56" y="319"/>
                  </a:lnTo>
                  <a:lnTo>
                    <a:pt x="59" y="317"/>
                  </a:lnTo>
                  <a:lnTo>
                    <a:pt x="61" y="316"/>
                  </a:lnTo>
                  <a:lnTo>
                    <a:pt x="64" y="316"/>
                  </a:lnTo>
                  <a:lnTo>
                    <a:pt x="70" y="316"/>
                  </a:lnTo>
                  <a:lnTo>
                    <a:pt x="73" y="314"/>
                  </a:lnTo>
                  <a:lnTo>
                    <a:pt x="76" y="312"/>
                  </a:lnTo>
                  <a:lnTo>
                    <a:pt x="80" y="309"/>
                  </a:lnTo>
                  <a:lnTo>
                    <a:pt x="83" y="306"/>
                  </a:lnTo>
                  <a:lnTo>
                    <a:pt x="85" y="302"/>
                  </a:lnTo>
                  <a:lnTo>
                    <a:pt x="85" y="300"/>
                  </a:lnTo>
                  <a:lnTo>
                    <a:pt x="85" y="297"/>
                  </a:lnTo>
                  <a:lnTo>
                    <a:pt x="85" y="294"/>
                  </a:lnTo>
                  <a:lnTo>
                    <a:pt x="83" y="290"/>
                  </a:lnTo>
                  <a:lnTo>
                    <a:pt x="81" y="289"/>
                  </a:lnTo>
                  <a:lnTo>
                    <a:pt x="78" y="285"/>
                  </a:lnTo>
                  <a:lnTo>
                    <a:pt x="78" y="284"/>
                  </a:lnTo>
                  <a:lnTo>
                    <a:pt x="76" y="280"/>
                  </a:lnTo>
                  <a:lnTo>
                    <a:pt x="76" y="277"/>
                  </a:lnTo>
                  <a:lnTo>
                    <a:pt x="76" y="275"/>
                  </a:lnTo>
                  <a:lnTo>
                    <a:pt x="76" y="272"/>
                  </a:lnTo>
                  <a:lnTo>
                    <a:pt x="78" y="270"/>
                  </a:lnTo>
                  <a:lnTo>
                    <a:pt x="80" y="268"/>
                  </a:lnTo>
                  <a:lnTo>
                    <a:pt x="80" y="265"/>
                  </a:lnTo>
                  <a:lnTo>
                    <a:pt x="81" y="263"/>
                  </a:lnTo>
                  <a:lnTo>
                    <a:pt x="81" y="260"/>
                  </a:lnTo>
                  <a:lnTo>
                    <a:pt x="83" y="257"/>
                  </a:lnTo>
                  <a:lnTo>
                    <a:pt x="81" y="250"/>
                  </a:lnTo>
                  <a:lnTo>
                    <a:pt x="81" y="245"/>
                  </a:lnTo>
                  <a:lnTo>
                    <a:pt x="80" y="240"/>
                  </a:lnTo>
                  <a:lnTo>
                    <a:pt x="76" y="236"/>
                  </a:lnTo>
                  <a:lnTo>
                    <a:pt x="75" y="233"/>
                  </a:lnTo>
                  <a:lnTo>
                    <a:pt x="73" y="228"/>
                  </a:lnTo>
                  <a:lnTo>
                    <a:pt x="70" y="224"/>
                  </a:lnTo>
                  <a:lnTo>
                    <a:pt x="70" y="221"/>
                  </a:lnTo>
                  <a:lnTo>
                    <a:pt x="64" y="223"/>
                  </a:lnTo>
                  <a:lnTo>
                    <a:pt x="61" y="224"/>
                  </a:lnTo>
                  <a:lnTo>
                    <a:pt x="58" y="226"/>
                  </a:lnTo>
                  <a:lnTo>
                    <a:pt x="56" y="228"/>
                  </a:lnTo>
                  <a:lnTo>
                    <a:pt x="53" y="229"/>
                  </a:lnTo>
                  <a:lnTo>
                    <a:pt x="49" y="231"/>
                  </a:lnTo>
                  <a:lnTo>
                    <a:pt x="46" y="231"/>
                  </a:lnTo>
                  <a:lnTo>
                    <a:pt x="41" y="233"/>
                  </a:lnTo>
                  <a:lnTo>
                    <a:pt x="39" y="233"/>
                  </a:lnTo>
                  <a:lnTo>
                    <a:pt x="37" y="231"/>
                  </a:lnTo>
                  <a:lnTo>
                    <a:pt x="36" y="231"/>
                  </a:lnTo>
                  <a:lnTo>
                    <a:pt x="34" y="229"/>
                  </a:lnTo>
                  <a:lnTo>
                    <a:pt x="32" y="229"/>
                  </a:lnTo>
                  <a:lnTo>
                    <a:pt x="32" y="228"/>
                  </a:lnTo>
                  <a:lnTo>
                    <a:pt x="31" y="226"/>
                  </a:lnTo>
                  <a:lnTo>
                    <a:pt x="31" y="223"/>
                  </a:lnTo>
                  <a:lnTo>
                    <a:pt x="31" y="221"/>
                  </a:lnTo>
                  <a:lnTo>
                    <a:pt x="32" y="219"/>
                  </a:lnTo>
                  <a:lnTo>
                    <a:pt x="32" y="218"/>
                  </a:lnTo>
                  <a:lnTo>
                    <a:pt x="34" y="216"/>
                  </a:lnTo>
                  <a:lnTo>
                    <a:pt x="34" y="214"/>
                  </a:lnTo>
                  <a:lnTo>
                    <a:pt x="36" y="211"/>
                  </a:lnTo>
                  <a:lnTo>
                    <a:pt x="36" y="209"/>
                  </a:lnTo>
                  <a:lnTo>
                    <a:pt x="32" y="209"/>
                  </a:lnTo>
                  <a:lnTo>
                    <a:pt x="29" y="209"/>
                  </a:lnTo>
                  <a:lnTo>
                    <a:pt x="25" y="209"/>
                  </a:lnTo>
                  <a:lnTo>
                    <a:pt x="20" y="209"/>
                  </a:lnTo>
                  <a:lnTo>
                    <a:pt x="17" y="209"/>
                  </a:lnTo>
                  <a:lnTo>
                    <a:pt x="12" y="207"/>
                  </a:lnTo>
                  <a:lnTo>
                    <a:pt x="7" y="207"/>
                  </a:lnTo>
                  <a:lnTo>
                    <a:pt x="0" y="207"/>
                  </a:lnTo>
                  <a:lnTo>
                    <a:pt x="192" y="40"/>
                  </a:lnTo>
                  <a:lnTo>
                    <a:pt x="193" y="40"/>
                  </a:lnTo>
                  <a:lnTo>
                    <a:pt x="195" y="40"/>
                  </a:lnTo>
                  <a:lnTo>
                    <a:pt x="197" y="40"/>
                  </a:lnTo>
                  <a:lnTo>
                    <a:pt x="198" y="40"/>
                  </a:lnTo>
                  <a:lnTo>
                    <a:pt x="200" y="38"/>
                  </a:lnTo>
                  <a:lnTo>
                    <a:pt x="202" y="38"/>
                  </a:lnTo>
                  <a:lnTo>
                    <a:pt x="203" y="38"/>
                  </a:lnTo>
                  <a:lnTo>
                    <a:pt x="205" y="38"/>
                  </a:lnTo>
                  <a:lnTo>
                    <a:pt x="210" y="40"/>
                  </a:lnTo>
                  <a:lnTo>
                    <a:pt x="217" y="42"/>
                  </a:lnTo>
                  <a:lnTo>
                    <a:pt x="220" y="45"/>
                  </a:lnTo>
                  <a:lnTo>
                    <a:pt x="226" y="49"/>
                  </a:lnTo>
                  <a:lnTo>
                    <a:pt x="231" y="52"/>
                  </a:lnTo>
                  <a:lnTo>
                    <a:pt x="234" y="54"/>
                  </a:lnTo>
                  <a:lnTo>
                    <a:pt x="239" y="55"/>
                  </a:lnTo>
                  <a:lnTo>
                    <a:pt x="246" y="57"/>
                  </a:lnTo>
                  <a:lnTo>
                    <a:pt x="309" y="38"/>
                  </a:lnTo>
                  <a:lnTo>
                    <a:pt x="359" y="38"/>
                  </a:lnTo>
                  <a:lnTo>
                    <a:pt x="365" y="40"/>
                  </a:lnTo>
                  <a:lnTo>
                    <a:pt x="368" y="38"/>
                  </a:lnTo>
                  <a:lnTo>
                    <a:pt x="371" y="38"/>
                  </a:lnTo>
                  <a:lnTo>
                    <a:pt x="375" y="37"/>
                  </a:lnTo>
                  <a:lnTo>
                    <a:pt x="380" y="35"/>
                  </a:lnTo>
                  <a:lnTo>
                    <a:pt x="383" y="32"/>
                  </a:lnTo>
                  <a:lnTo>
                    <a:pt x="387" y="30"/>
                  </a:lnTo>
                  <a:lnTo>
                    <a:pt x="392" y="30"/>
                  </a:lnTo>
                  <a:lnTo>
                    <a:pt x="390" y="33"/>
                  </a:lnTo>
                  <a:lnTo>
                    <a:pt x="392" y="35"/>
                  </a:lnTo>
                  <a:lnTo>
                    <a:pt x="392" y="38"/>
                  </a:lnTo>
                  <a:lnTo>
                    <a:pt x="393" y="42"/>
                  </a:lnTo>
                  <a:lnTo>
                    <a:pt x="395" y="44"/>
                  </a:lnTo>
                  <a:lnTo>
                    <a:pt x="398" y="45"/>
                  </a:lnTo>
                  <a:lnTo>
                    <a:pt x="400" y="47"/>
                  </a:lnTo>
                  <a:lnTo>
                    <a:pt x="403" y="47"/>
                  </a:lnTo>
                  <a:lnTo>
                    <a:pt x="407" y="47"/>
                  </a:lnTo>
                  <a:lnTo>
                    <a:pt x="409" y="47"/>
                  </a:lnTo>
                  <a:lnTo>
                    <a:pt x="412" y="45"/>
                  </a:lnTo>
                  <a:lnTo>
                    <a:pt x="414" y="44"/>
                  </a:lnTo>
                  <a:lnTo>
                    <a:pt x="415" y="44"/>
                  </a:lnTo>
                  <a:lnTo>
                    <a:pt x="419" y="42"/>
                  </a:lnTo>
                  <a:lnTo>
                    <a:pt x="420" y="40"/>
                  </a:lnTo>
                  <a:lnTo>
                    <a:pt x="424" y="40"/>
                  </a:lnTo>
                  <a:lnTo>
                    <a:pt x="426" y="42"/>
                  </a:lnTo>
                  <a:lnTo>
                    <a:pt x="427" y="42"/>
                  </a:lnTo>
                  <a:lnTo>
                    <a:pt x="431" y="42"/>
                  </a:lnTo>
                  <a:lnTo>
                    <a:pt x="436" y="42"/>
                  </a:lnTo>
                  <a:lnTo>
                    <a:pt x="439" y="42"/>
                  </a:lnTo>
                  <a:lnTo>
                    <a:pt x="442" y="42"/>
                  </a:lnTo>
                  <a:lnTo>
                    <a:pt x="448" y="40"/>
                  </a:lnTo>
                  <a:lnTo>
                    <a:pt x="449" y="40"/>
                  </a:lnTo>
                  <a:lnTo>
                    <a:pt x="451" y="40"/>
                  </a:lnTo>
                  <a:lnTo>
                    <a:pt x="454" y="40"/>
                  </a:lnTo>
                  <a:lnTo>
                    <a:pt x="456" y="40"/>
                  </a:lnTo>
                  <a:lnTo>
                    <a:pt x="458" y="40"/>
                  </a:lnTo>
                  <a:lnTo>
                    <a:pt x="459" y="38"/>
                  </a:lnTo>
                  <a:lnTo>
                    <a:pt x="461" y="38"/>
                  </a:lnTo>
                  <a:lnTo>
                    <a:pt x="466" y="40"/>
                  </a:lnTo>
                  <a:lnTo>
                    <a:pt x="475" y="40"/>
                  </a:lnTo>
                  <a:lnTo>
                    <a:pt x="487" y="44"/>
                  </a:lnTo>
                  <a:lnTo>
                    <a:pt x="498" y="45"/>
                  </a:lnTo>
                  <a:lnTo>
                    <a:pt x="510" y="49"/>
                  </a:lnTo>
                  <a:lnTo>
                    <a:pt x="520" y="52"/>
                  </a:lnTo>
                  <a:lnTo>
                    <a:pt x="531" y="55"/>
                  </a:lnTo>
                  <a:lnTo>
                    <a:pt x="537" y="59"/>
                  </a:lnTo>
                  <a:lnTo>
                    <a:pt x="534" y="60"/>
                  </a:lnTo>
                  <a:lnTo>
                    <a:pt x="531" y="62"/>
                  </a:lnTo>
                  <a:lnTo>
                    <a:pt x="529" y="64"/>
                  </a:lnTo>
                  <a:lnTo>
                    <a:pt x="527" y="65"/>
                  </a:lnTo>
                  <a:lnTo>
                    <a:pt x="524" y="65"/>
                  </a:lnTo>
                  <a:lnTo>
                    <a:pt x="520" y="67"/>
                  </a:lnTo>
                  <a:lnTo>
                    <a:pt x="519" y="69"/>
                  </a:lnTo>
                  <a:lnTo>
                    <a:pt x="515" y="71"/>
                  </a:lnTo>
                  <a:lnTo>
                    <a:pt x="520" y="72"/>
                  </a:lnTo>
                  <a:lnTo>
                    <a:pt x="526" y="74"/>
                  </a:lnTo>
                  <a:lnTo>
                    <a:pt x="531" y="76"/>
                  </a:lnTo>
                  <a:lnTo>
                    <a:pt x="536" y="77"/>
                  </a:lnTo>
                  <a:lnTo>
                    <a:pt x="539" y="77"/>
                  </a:lnTo>
                  <a:lnTo>
                    <a:pt x="544" y="77"/>
                  </a:lnTo>
                  <a:lnTo>
                    <a:pt x="549" y="79"/>
                  </a:lnTo>
                  <a:lnTo>
                    <a:pt x="554" y="79"/>
                  </a:lnTo>
                  <a:lnTo>
                    <a:pt x="559" y="77"/>
                  </a:lnTo>
                  <a:lnTo>
                    <a:pt x="565" y="77"/>
                  </a:lnTo>
                  <a:lnTo>
                    <a:pt x="568" y="76"/>
                  </a:lnTo>
                  <a:lnTo>
                    <a:pt x="573" y="74"/>
                  </a:lnTo>
                  <a:lnTo>
                    <a:pt x="576" y="72"/>
                  </a:lnTo>
                  <a:lnTo>
                    <a:pt x="580" y="72"/>
                  </a:lnTo>
                  <a:lnTo>
                    <a:pt x="583" y="71"/>
                  </a:lnTo>
                  <a:lnTo>
                    <a:pt x="588" y="71"/>
                  </a:lnTo>
                  <a:lnTo>
                    <a:pt x="592" y="71"/>
                  </a:lnTo>
                  <a:lnTo>
                    <a:pt x="595" y="72"/>
                  </a:lnTo>
                  <a:lnTo>
                    <a:pt x="597" y="76"/>
                  </a:lnTo>
                  <a:lnTo>
                    <a:pt x="600" y="77"/>
                  </a:lnTo>
                  <a:lnTo>
                    <a:pt x="602" y="81"/>
                  </a:lnTo>
                  <a:lnTo>
                    <a:pt x="605" y="82"/>
                  </a:lnTo>
                  <a:lnTo>
                    <a:pt x="609" y="84"/>
                  </a:lnTo>
                  <a:lnTo>
                    <a:pt x="612" y="84"/>
                  </a:lnTo>
                  <a:lnTo>
                    <a:pt x="615" y="71"/>
                  </a:lnTo>
                  <a:lnTo>
                    <a:pt x="656" y="60"/>
                  </a:lnTo>
                  <a:lnTo>
                    <a:pt x="663" y="62"/>
                  </a:lnTo>
                  <a:lnTo>
                    <a:pt x="668" y="64"/>
                  </a:lnTo>
                  <a:lnTo>
                    <a:pt x="675" y="65"/>
                  </a:lnTo>
                  <a:lnTo>
                    <a:pt x="680" y="67"/>
                  </a:lnTo>
                  <a:lnTo>
                    <a:pt x="685" y="69"/>
                  </a:lnTo>
                  <a:lnTo>
                    <a:pt x="692" y="72"/>
                  </a:lnTo>
                  <a:lnTo>
                    <a:pt x="697" y="72"/>
                  </a:lnTo>
                  <a:lnTo>
                    <a:pt x="704" y="74"/>
                  </a:lnTo>
                  <a:lnTo>
                    <a:pt x="709" y="74"/>
                  </a:lnTo>
                  <a:lnTo>
                    <a:pt x="712" y="72"/>
                  </a:lnTo>
                  <a:lnTo>
                    <a:pt x="715" y="72"/>
                  </a:lnTo>
                  <a:lnTo>
                    <a:pt x="717" y="71"/>
                  </a:lnTo>
                  <a:lnTo>
                    <a:pt x="720" y="71"/>
                  </a:lnTo>
                  <a:lnTo>
                    <a:pt x="722" y="71"/>
                  </a:lnTo>
                  <a:lnTo>
                    <a:pt x="726" y="69"/>
                  </a:lnTo>
                  <a:lnTo>
                    <a:pt x="729" y="69"/>
                  </a:lnTo>
                  <a:lnTo>
                    <a:pt x="732" y="69"/>
                  </a:lnTo>
                  <a:lnTo>
                    <a:pt x="736" y="71"/>
                  </a:lnTo>
                  <a:lnTo>
                    <a:pt x="737" y="71"/>
                  </a:lnTo>
                  <a:lnTo>
                    <a:pt x="741" y="72"/>
                  </a:lnTo>
                  <a:lnTo>
                    <a:pt x="743" y="72"/>
                  </a:lnTo>
                  <a:lnTo>
                    <a:pt x="744" y="74"/>
                  </a:lnTo>
                  <a:lnTo>
                    <a:pt x="746" y="74"/>
                  </a:lnTo>
                  <a:lnTo>
                    <a:pt x="748" y="74"/>
                  </a:lnTo>
                  <a:lnTo>
                    <a:pt x="749" y="74"/>
                  </a:lnTo>
                  <a:lnTo>
                    <a:pt x="751" y="74"/>
                  </a:lnTo>
                  <a:lnTo>
                    <a:pt x="753" y="72"/>
                  </a:lnTo>
                  <a:lnTo>
                    <a:pt x="754" y="72"/>
                  </a:lnTo>
                  <a:lnTo>
                    <a:pt x="756" y="71"/>
                  </a:lnTo>
                  <a:lnTo>
                    <a:pt x="758" y="69"/>
                  </a:lnTo>
                  <a:lnTo>
                    <a:pt x="758" y="67"/>
                  </a:lnTo>
                  <a:lnTo>
                    <a:pt x="759" y="65"/>
                  </a:lnTo>
                  <a:lnTo>
                    <a:pt x="759" y="64"/>
                  </a:lnTo>
                  <a:lnTo>
                    <a:pt x="761" y="64"/>
                  </a:lnTo>
                  <a:lnTo>
                    <a:pt x="763" y="64"/>
                  </a:lnTo>
                  <a:lnTo>
                    <a:pt x="765" y="62"/>
                  </a:lnTo>
                  <a:lnTo>
                    <a:pt x="766" y="62"/>
                  </a:lnTo>
                  <a:lnTo>
                    <a:pt x="766" y="60"/>
                  </a:lnTo>
                  <a:lnTo>
                    <a:pt x="768" y="60"/>
                  </a:lnTo>
                  <a:lnTo>
                    <a:pt x="768" y="59"/>
                  </a:lnTo>
                  <a:lnTo>
                    <a:pt x="780" y="59"/>
                  </a:lnTo>
                  <a:lnTo>
                    <a:pt x="778" y="60"/>
                  </a:lnTo>
                  <a:lnTo>
                    <a:pt x="778" y="62"/>
                  </a:lnTo>
                  <a:lnTo>
                    <a:pt x="776" y="64"/>
                  </a:lnTo>
                  <a:lnTo>
                    <a:pt x="775" y="65"/>
                  </a:lnTo>
                  <a:lnTo>
                    <a:pt x="775" y="67"/>
                  </a:lnTo>
                  <a:lnTo>
                    <a:pt x="775" y="69"/>
                  </a:lnTo>
                  <a:lnTo>
                    <a:pt x="775" y="71"/>
                  </a:lnTo>
                  <a:lnTo>
                    <a:pt x="775" y="72"/>
                  </a:lnTo>
                  <a:lnTo>
                    <a:pt x="775" y="74"/>
                  </a:lnTo>
                  <a:lnTo>
                    <a:pt x="775" y="76"/>
                  </a:lnTo>
                  <a:lnTo>
                    <a:pt x="775" y="77"/>
                  </a:lnTo>
                  <a:lnTo>
                    <a:pt x="775" y="79"/>
                  </a:lnTo>
                  <a:lnTo>
                    <a:pt x="787" y="79"/>
                  </a:lnTo>
                  <a:lnTo>
                    <a:pt x="787" y="76"/>
                  </a:lnTo>
                  <a:lnTo>
                    <a:pt x="785" y="74"/>
                  </a:lnTo>
                  <a:lnTo>
                    <a:pt x="785" y="72"/>
                  </a:lnTo>
                  <a:lnTo>
                    <a:pt x="785" y="71"/>
                  </a:lnTo>
                  <a:lnTo>
                    <a:pt x="787" y="69"/>
                  </a:lnTo>
                  <a:lnTo>
                    <a:pt x="787" y="67"/>
                  </a:lnTo>
                  <a:lnTo>
                    <a:pt x="787" y="65"/>
                  </a:lnTo>
                  <a:lnTo>
                    <a:pt x="787" y="64"/>
                  </a:lnTo>
                  <a:lnTo>
                    <a:pt x="795" y="64"/>
                  </a:lnTo>
                  <a:lnTo>
                    <a:pt x="804" y="62"/>
                  </a:lnTo>
                  <a:lnTo>
                    <a:pt x="810" y="62"/>
                  </a:lnTo>
                  <a:lnTo>
                    <a:pt x="817" y="59"/>
                  </a:lnTo>
                  <a:lnTo>
                    <a:pt x="822" y="57"/>
                  </a:lnTo>
                  <a:lnTo>
                    <a:pt x="827" y="54"/>
                  </a:lnTo>
                  <a:lnTo>
                    <a:pt x="829" y="49"/>
                  </a:lnTo>
                  <a:lnTo>
                    <a:pt x="831" y="42"/>
                  </a:lnTo>
                  <a:lnTo>
                    <a:pt x="829" y="42"/>
                  </a:lnTo>
                  <a:lnTo>
                    <a:pt x="827" y="42"/>
                  </a:lnTo>
                  <a:lnTo>
                    <a:pt x="824" y="42"/>
                  </a:lnTo>
                  <a:lnTo>
                    <a:pt x="822" y="42"/>
                  </a:lnTo>
                  <a:lnTo>
                    <a:pt x="819" y="42"/>
                  </a:lnTo>
                  <a:lnTo>
                    <a:pt x="817" y="42"/>
                  </a:lnTo>
                  <a:lnTo>
                    <a:pt x="814" y="40"/>
                  </a:lnTo>
                  <a:lnTo>
                    <a:pt x="812" y="40"/>
                  </a:lnTo>
                  <a:lnTo>
                    <a:pt x="812" y="38"/>
                  </a:lnTo>
                  <a:lnTo>
                    <a:pt x="810" y="35"/>
                  </a:lnTo>
                  <a:lnTo>
                    <a:pt x="809" y="33"/>
                  </a:lnTo>
                  <a:lnTo>
                    <a:pt x="809" y="32"/>
                  </a:lnTo>
                  <a:lnTo>
                    <a:pt x="809" y="30"/>
                  </a:lnTo>
                  <a:lnTo>
                    <a:pt x="809" y="28"/>
                  </a:lnTo>
                  <a:lnTo>
                    <a:pt x="810" y="25"/>
                  </a:lnTo>
                  <a:lnTo>
                    <a:pt x="814" y="20"/>
                  </a:lnTo>
                  <a:lnTo>
                    <a:pt x="819" y="15"/>
                  </a:lnTo>
                  <a:lnTo>
                    <a:pt x="826" y="11"/>
                  </a:lnTo>
                  <a:lnTo>
                    <a:pt x="832" y="6"/>
                  </a:lnTo>
                  <a:lnTo>
                    <a:pt x="841" y="3"/>
                  </a:lnTo>
                  <a:lnTo>
                    <a:pt x="848" y="0"/>
                  </a:lnTo>
                  <a:lnTo>
                    <a:pt x="853" y="0"/>
                  </a:lnTo>
                  <a:lnTo>
                    <a:pt x="854" y="0"/>
                  </a:lnTo>
                  <a:lnTo>
                    <a:pt x="856" y="0"/>
                  </a:lnTo>
                  <a:lnTo>
                    <a:pt x="858" y="0"/>
                  </a:lnTo>
                  <a:lnTo>
                    <a:pt x="859" y="0"/>
                  </a:lnTo>
                  <a:lnTo>
                    <a:pt x="861" y="0"/>
                  </a:lnTo>
                  <a:lnTo>
                    <a:pt x="863" y="0"/>
                  </a:lnTo>
                  <a:lnTo>
                    <a:pt x="865" y="5"/>
                  </a:lnTo>
                  <a:lnTo>
                    <a:pt x="865" y="10"/>
                  </a:lnTo>
                  <a:lnTo>
                    <a:pt x="866" y="13"/>
                  </a:lnTo>
                  <a:lnTo>
                    <a:pt x="868" y="16"/>
                  </a:lnTo>
                  <a:lnTo>
                    <a:pt x="870" y="20"/>
                  </a:lnTo>
                  <a:lnTo>
                    <a:pt x="870" y="23"/>
                  </a:lnTo>
                  <a:lnTo>
                    <a:pt x="871" y="27"/>
                  </a:lnTo>
                  <a:lnTo>
                    <a:pt x="871" y="32"/>
                  </a:lnTo>
                  <a:lnTo>
                    <a:pt x="871" y="33"/>
                  </a:lnTo>
                  <a:lnTo>
                    <a:pt x="870" y="35"/>
                  </a:lnTo>
                  <a:lnTo>
                    <a:pt x="868" y="35"/>
                  </a:lnTo>
                  <a:lnTo>
                    <a:pt x="865" y="37"/>
                  </a:lnTo>
                  <a:lnTo>
                    <a:pt x="863" y="37"/>
                  </a:lnTo>
                  <a:lnTo>
                    <a:pt x="861" y="37"/>
                  </a:lnTo>
                  <a:lnTo>
                    <a:pt x="859" y="38"/>
                  </a:lnTo>
                  <a:lnTo>
                    <a:pt x="858" y="40"/>
                  </a:lnTo>
                  <a:lnTo>
                    <a:pt x="859" y="40"/>
                  </a:lnTo>
                  <a:lnTo>
                    <a:pt x="861" y="40"/>
                  </a:lnTo>
                  <a:lnTo>
                    <a:pt x="863" y="40"/>
                  </a:lnTo>
                  <a:lnTo>
                    <a:pt x="865" y="40"/>
                  </a:lnTo>
                  <a:lnTo>
                    <a:pt x="866" y="42"/>
                  </a:lnTo>
                  <a:lnTo>
                    <a:pt x="868" y="42"/>
                  </a:lnTo>
                  <a:lnTo>
                    <a:pt x="870" y="42"/>
                  </a:lnTo>
                  <a:lnTo>
                    <a:pt x="868" y="44"/>
                  </a:lnTo>
                  <a:lnTo>
                    <a:pt x="866" y="45"/>
                  </a:lnTo>
                  <a:lnTo>
                    <a:pt x="866" y="47"/>
                  </a:lnTo>
                  <a:lnTo>
                    <a:pt x="866" y="49"/>
                  </a:lnTo>
                  <a:lnTo>
                    <a:pt x="865" y="50"/>
                  </a:lnTo>
                  <a:lnTo>
                    <a:pt x="865" y="54"/>
                  </a:lnTo>
                  <a:lnTo>
                    <a:pt x="865" y="55"/>
                  </a:lnTo>
                  <a:lnTo>
                    <a:pt x="865" y="57"/>
                  </a:lnTo>
                  <a:lnTo>
                    <a:pt x="866" y="59"/>
                  </a:lnTo>
                  <a:lnTo>
                    <a:pt x="868" y="57"/>
                  </a:lnTo>
                  <a:lnTo>
                    <a:pt x="870" y="57"/>
                  </a:lnTo>
                  <a:lnTo>
                    <a:pt x="871" y="57"/>
                  </a:lnTo>
                  <a:lnTo>
                    <a:pt x="871" y="55"/>
                  </a:lnTo>
                  <a:lnTo>
                    <a:pt x="871" y="54"/>
                  </a:lnTo>
                  <a:lnTo>
                    <a:pt x="871" y="52"/>
                  </a:lnTo>
                  <a:lnTo>
                    <a:pt x="875" y="52"/>
                  </a:lnTo>
                  <a:lnTo>
                    <a:pt x="876" y="50"/>
                  </a:lnTo>
                  <a:lnTo>
                    <a:pt x="878" y="50"/>
                  </a:lnTo>
                  <a:lnTo>
                    <a:pt x="880" y="49"/>
                  </a:lnTo>
                  <a:lnTo>
                    <a:pt x="882" y="49"/>
                  </a:lnTo>
                  <a:lnTo>
                    <a:pt x="883" y="47"/>
                  </a:lnTo>
                  <a:lnTo>
                    <a:pt x="885" y="47"/>
                  </a:lnTo>
                  <a:lnTo>
                    <a:pt x="885" y="45"/>
                  </a:lnTo>
                  <a:lnTo>
                    <a:pt x="887" y="47"/>
                  </a:lnTo>
                  <a:lnTo>
                    <a:pt x="888" y="47"/>
                  </a:lnTo>
                  <a:lnTo>
                    <a:pt x="892" y="49"/>
                  </a:lnTo>
                  <a:lnTo>
                    <a:pt x="895" y="49"/>
                  </a:lnTo>
                  <a:lnTo>
                    <a:pt x="897" y="49"/>
                  </a:lnTo>
                  <a:lnTo>
                    <a:pt x="900" y="49"/>
                  </a:lnTo>
                  <a:lnTo>
                    <a:pt x="902" y="49"/>
                  </a:lnTo>
                  <a:lnTo>
                    <a:pt x="904" y="49"/>
                  </a:lnTo>
                  <a:lnTo>
                    <a:pt x="902" y="54"/>
                  </a:lnTo>
                  <a:lnTo>
                    <a:pt x="898" y="57"/>
                  </a:lnTo>
                  <a:lnTo>
                    <a:pt x="897" y="60"/>
                  </a:lnTo>
                  <a:lnTo>
                    <a:pt x="893" y="62"/>
                  </a:lnTo>
                  <a:lnTo>
                    <a:pt x="892" y="65"/>
                  </a:lnTo>
                  <a:lnTo>
                    <a:pt x="890" y="67"/>
                  </a:lnTo>
                  <a:lnTo>
                    <a:pt x="887" y="71"/>
                  </a:lnTo>
                  <a:lnTo>
                    <a:pt x="885" y="74"/>
                  </a:lnTo>
                  <a:lnTo>
                    <a:pt x="888" y="76"/>
                  </a:lnTo>
                  <a:lnTo>
                    <a:pt x="890" y="76"/>
                  </a:lnTo>
                  <a:lnTo>
                    <a:pt x="892" y="76"/>
                  </a:lnTo>
                  <a:lnTo>
                    <a:pt x="893" y="76"/>
                  </a:lnTo>
                  <a:lnTo>
                    <a:pt x="895" y="76"/>
                  </a:lnTo>
                  <a:lnTo>
                    <a:pt x="897" y="76"/>
                  </a:lnTo>
                  <a:lnTo>
                    <a:pt x="898" y="74"/>
                  </a:lnTo>
                  <a:lnTo>
                    <a:pt x="900" y="74"/>
                  </a:lnTo>
                  <a:lnTo>
                    <a:pt x="905" y="71"/>
                  </a:lnTo>
                  <a:lnTo>
                    <a:pt x="910" y="67"/>
                  </a:lnTo>
                  <a:lnTo>
                    <a:pt x="915" y="64"/>
                  </a:lnTo>
                  <a:lnTo>
                    <a:pt x="921" y="59"/>
                  </a:lnTo>
                  <a:lnTo>
                    <a:pt x="926" y="55"/>
                  </a:lnTo>
                  <a:lnTo>
                    <a:pt x="931" y="52"/>
                  </a:lnTo>
                  <a:lnTo>
                    <a:pt x="937" y="50"/>
                  </a:lnTo>
                  <a:lnTo>
                    <a:pt x="944" y="50"/>
                  </a:lnTo>
                  <a:lnTo>
                    <a:pt x="946" y="45"/>
                  </a:lnTo>
                  <a:lnTo>
                    <a:pt x="948" y="40"/>
                  </a:lnTo>
                  <a:lnTo>
                    <a:pt x="949" y="37"/>
                  </a:lnTo>
                  <a:lnTo>
                    <a:pt x="954" y="35"/>
                  </a:lnTo>
                  <a:lnTo>
                    <a:pt x="958" y="33"/>
                  </a:lnTo>
                  <a:lnTo>
                    <a:pt x="963" y="32"/>
                  </a:lnTo>
                  <a:lnTo>
                    <a:pt x="968" y="32"/>
                  </a:lnTo>
                  <a:lnTo>
                    <a:pt x="971" y="32"/>
                  </a:lnTo>
                  <a:lnTo>
                    <a:pt x="975" y="32"/>
                  </a:lnTo>
                  <a:lnTo>
                    <a:pt x="976" y="32"/>
                  </a:lnTo>
                  <a:lnTo>
                    <a:pt x="980" y="32"/>
                  </a:lnTo>
                  <a:lnTo>
                    <a:pt x="983" y="33"/>
                  </a:lnTo>
                  <a:lnTo>
                    <a:pt x="985" y="33"/>
                  </a:lnTo>
                  <a:lnTo>
                    <a:pt x="988" y="35"/>
                  </a:lnTo>
                  <a:lnTo>
                    <a:pt x="990" y="35"/>
                  </a:lnTo>
                  <a:lnTo>
                    <a:pt x="993" y="35"/>
                  </a:lnTo>
                  <a:lnTo>
                    <a:pt x="993" y="37"/>
                  </a:lnTo>
                  <a:lnTo>
                    <a:pt x="993" y="38"/>
                  </a:lnTo>
                  <a:lnTo>
                    <a:pt x="993" y="40"/>
                  </a:lnTo>
                  <a:lnTo>
                    <a:pt x="993" y="42"/>
                  </a:lnTo>
                  <a:lnTo>
                    <a:pt x="993" y="44"/>
                  </a:lnTo>
                  <a:lnTo>
                    <a:pt x="993" y="45"/>
                  </a:lnTo>
                  <a:lnTo>
                    <a:pt x="993" y="47"/>
                  </a:lnTo>
                  <a:lnTo>
                    <a:pt x="992" y="50"/>
                  </a:lnTo>
                  <a:lnTo>
                    <a:pt x="992" y="52"/>
                  </a:lnTo>
                  <a:lnTo>
                    <a:pt x="990" y="54"/>
                  </a:lnTo>
                  <a:lnTo>
                    <a:pt x="987" y="55"/>
                  </a:lnTo>
                  <a:lnTo>
                    <a:pt x="985" y="57"/>
                  </a:lnTo>
                  <a:lnTo>
                    <a:pt x="983" y="59"/>
                  </a:lnTo>
                  <a:lnTo>
                    <a:pt x="980" y="60"/>
                  </a:lnTo>
                  <a:lnTo>
                    <a:pt x="980" y="62"/>
                  </a:lnTo>
                  <a:lnTo>
                    <a:pt x="976" y="69"/>
                  </a:lnTo>
                  <a:lnTo>
                    <a:pt x="973" y="74"/>
                  </a:lnTo>
                  <a:lnTo>
                    <a:pt x="970" y="81"/>
                  </a:lnTo>
                  <a:lnTo>
                    <a:pt x="966" y="86"/>
                  </a:lnTo>
                  <a:lnTo>
                    <a:pt x="961" y="89"/>
                  </a:lnTo>
                  <a:lnTo>
                    <a:pt x="956" y="93"/>
                  </a:lnTo>
                  <a:lnTo>
                    <a:pt x="951" y="94"/>
                  </a:lnTo>
                  <a:lnTo>
                    <a:pt x="943" y="96"/>
                  </a:lnTo>
                  <a:lnTo>
                    <a:pt x="943" y="94"/>
                  </a:lnTo>
                  <a:lnTo>
                    <a:pt x="941" y="94"/>
                  </a:lnTo>
                  <a:lnTo>
                    <a:pt x="939" y="94"/>
                  </a:lnTo>
                  <a:lnTo>
                    <a:pt x="936" y="93"/>
                  </a:lnTo>
                  <a:lnTo>
                    <a:pt x="934" y="91"/>
                  </a:lnTo>
                  <a:lnTo>
                    <a:pt x="932" y="91"/>
                  </a:lnTo>
                  <a:lnTo>
                    <a:pt x="931" y="89"/>
                  </a:lnTo>
                  <a:lnTo>
                    <a:pt x="929" y="87"/>
                  </a:lnTo>
                  <a:lnTo>
                    <a:pt x="929" y="89"/>
                  </a:lnTo>
                  <a:lnTo>
                    <a:pt x="929" y="91"/>
                  </a:lnTo>
                  <a:lnTo>
                    <a:pt x="929" y="93"/>
                  </a:lnTo>
                  <a:lnTo>
                    <a:pt x="927" y="93"/>
                  </a:lnTo>
                  <a:lnTo>
                    <a:pt x="927" y="94"/>
                  </a:lnTo>
                  <a:lnTo>
                    <a:pt x="929" y="96"/>
                  </a:lnTo>
                  <a:lnTo>
                    <a:pt x="926" y="96"/>
                  </a:lnTo>
                  <a:lnTo>
                    <a:pt x="924" y="98"/>
                  </a:lnTo>
                  <a:lnTo>
                    <a:pt x="922" y="98"/>
                  </a:lnTo>
                  <a:lnTo>
                    <a:pt x="921" y="99"/>
                  </a:lnTo>
                  <a:lnTo>
                    <a:pt x="919" y="99"/>
                  </a:lnTo>
                  <a:lnTo>
                    <a:pt x="917" y="99"/>
                  </a:lnTo>
                  <a:lnTo>
                    <a:pt x="915" y="101"/>
                  </a:lnTo>
                  <a:lnTo>
                    <a:pt x="914" y="101"/>
                  </a:lnTo>
                  <a:lnTo>
                    <a:pt x="912" y="101"/>
                  </a:lnTo>
                  <a:lnTo>
                    <a:pt x="909" y="99"/>
                  </a:lnTo>
                  <a:lnTo>
                    <a:pt x="907" y="99"/>
                  </a:lnTo>
                  <a:lnTo>
                    <a:pt x="905" y="98"/>
                  </a:lnTo>
                  <a:lnTo>
                    <a:pt x="904" y="96"/>
                  </a:lnTo>
                  <a:lnTo>
                    <a:pt x="900" y="94"/>
                  </a:lnTo>
                  <a:lnTo>
                    <a:pt x="898" y="93"/>
                  </a:lnTo>
                  <a:lnTo>
                    <a:pt x="897" y="93"/>
                  </a:lnTo>
                  <a:lnTo>
                    <a:pt x="893" y="94"/>
                  </a:lnTo>
                  <a:lnTo>
                    <a:pt x="890" y="98"/>
                  </a:lnTo>
                  <a:lnTo>
                    <a:pt x="887" y="101"/>
                  </a:lnTo>
                  <a:lnTo>
                    <a:pt x="883" y="104"/>
                  </a:lnTo>
                  <a:lnTo>
                    <a:pt x="880" y="108"/>
                  </a:lnTo>
                  <a:lnTo>
                    <a:pt x="875" y="109"/>
                  </a:lnTo>
                  <a:lnTo>
                    <a:pt x="870" y="111"/>
                  </a:lnTo>
                  <a:lnTo>
                    <a:pt x="863" y="111"/>
                  </a:lnTo>
                  <a:lnTo>
                    <a:pt x="859" y="111"/>
                  </a:lnTo>
                  <a:lnTo>
                    <a:pt x="856" y="111"/>
                  </a:lnTo>
                  <a:lnTo>
                    <a:pt x="853" y="109"/>
                  </a:lnTo>
                  <a:lnTo>
                    <a:pt x="848" y="109"/>
                  </a:lnTo>
                  <a:lnTo>
                    <a:pt x="844" y="108"/>
                  </a:lnTo>
                  <a:lnTo>
                    <a:pt x="841" y="106"/>
                  </a:lnTo>
                  <a:lnTo>
                    <a:pt x="839" y="104"/>
                  </a:lnTo>
                  <a:lnTo>
                    <a:pt x="837" y="104"/>
                  </a:lnTo>
                  <a:lnTo>
                    <a:pt x="826" y="104"/>
                  </a:lnTo>
                  <a:lnTo>
                    <a:pt x="827" y="108"/>
                  </a:lnTo>
                  <a:lnTo>
                    <a:pt x="831" y="111"/>
                  </a:lnTo>
                  <a:lnTo>
                    <a:pt x="834" y="113"/>
                  </a:lnTo>
                  <a:lnTo>
                    <a:pt x="839" y="115"/>
                  </a:lnTo>
                  <a:lnTo>
                    <a:pt x="846" y="115"/>
                  </a:lnTo>
                  <a:lnTo>
                    <a:pt x="851" y="115"/>
                  </a:lnTo>
                  <a:lnTo>
                    <a:pt x="858" y="115"/>
                  </a:lnTo>
                  <a:lnTo>
                    <a:pt x="863" y="115"/>
                  </a:lnTo>
                  <a:lnTo>
                    <a:pt x="863" y="116"/>
                  </a:lnTo>
                  <a:lnTo>
                    <a:pt x="863" y="118"/>
                  </a:lnTo>
                  <a:lnTo>
                    <a:pt x="863" y="120"/>
                  </a:lnTo>
                  <a:lnTo>
                    <a:pt x="863" y="121"/>
                  </a:lnTo>
                  <a:lnTo>
                    <a:pt x="865" y="121"/>
                  </a:lnTo>
                  <a:lnTo>
                    <a:pt x="865" y="123"/>
                  </a:lnTo>
                  <a:lnTo>
                    <a:pt x="865" y="125"/>
                  </a:lnTo>
                  <a:lnTo>
                    <a:pt x="856" y="126"/>
                  </a:lnTo>
                  <a:lnTo>
                    <a:pt x="848" y="130"/>
                  </a:lnTo>
                  <a:lnTo>
                    <a:pt x="837" y="133"/>
                  </a:lnTo>
                  <a:lnTo>
                    <a:pt x="829" y="136"/>
                  </a:lnTo>
                  <a:lnTo>
                    <a:pt x="819" y="142"/>
                  </a:lnTo>
                  <a:lnTo>
                    <a:pt x="809" y="143"/>
                  </a:lnTo>
                  <a:lnTo>
                    <a:pt x="800" y="147"/>
                  </a:lnTo>
                  <a:lnTo>
                    <a:pt x="792" y="147"/>
                  </a:lnTo>
                  <a:lnTo>
                    <a:pt x="766" y="140"/>
                  </a:lnTo>
                  <a:lnTo>
                    <a:pt x="759" y="140"/>
                  </a:lnTo>
                  <a:lnTo>
                    <a:pt x="763" y="142"/>
                  </a:lnTo>
                  <a:lnTo>
                    <a:pt x="766" y="143"/>
                  </a:lnTo>
                  <a:lnTo>
                    <a:pt x="770" y="145"/>
                  </a:lnTo>
                  <a:lnTo>
                    <a:pt x="773" y="145"/>
                  </a:lnTo>
                  <a:lnTo>
                    <a:pt x="776" y="147"/>
                  </a:lnTo>
                  <a:lnTo>
                    <a:pt x="780" y="148"/>
                  </a:lnTo>
                  <a:lnTo>
                    <a:pt x="782" y="150"/>
                  </a:lnTo>
                  <a:lnTo>
                    <a:pt x="785" y="153"/>
                  </a:lnTo>
                  <a:lnTo>
                    <a:pt x="782" y="157"/>
                  </a:lnTo>
                  <a:lnTo>
                    <a:pt x="778" y="160"/>
                  </a:lnTo>
                  <a:lnTo>
                    <a:pt x="775" y="162"/>
                  </a:lnTo>
                  <a:lnTo>
                    <a:pt x="771" y="162"/>
                  </a:lnTo>
                  <a:lnTo>
                    <a:pt x="768" y="164"/>
                  </a:lnTo>
                  <a:lnTo>
                    <a:pt x="763" y="164"/>
                  </a:lnTo>
                  <a:lnTo>
                    <a:pt x="759" y="165"/>
                  </a:lnTo>
                  <a:lnTo>
                    <a:pt x="754" y="165"/>
                  </a:lnTo>
                  <a:lnTo>
                    <a:pt x="751" y="167"/>
                  </a:lnTo>
                  <a:lnTo>
                    <a:pt x="748" y="169"/>
                  </a:lnTo>
                  <a:lnTo>
                    <a:pt x="744" y="170"/>
                  </a:lnTo>
                  <a:lnTo>
                    <a:pt x="743" y="172"/>
                  </a:lnTo>
                  <a:lnTo>
                    <a:pt x="739" y="174"/>
                  </a:lnTo>
                  <a:lnTo>
                    <a:pt x="736" y="175"/>
                  </a:lnTo>
                  <a:lnTo>
                    <a:pt x="734" y="177"/>
                  </a:lnTo>
                  <a:lnTo>
                    <a:pt x="731" y="177"/>
                  </a:lnTo>
                  <a:lnTo>
                    <a:pt x="731" y="179"/>
                  </a:lnTo>
                  <a:lnTo>
                    <a:pt x="731" y="180"/>
                  </a:lnTo>
                  <a:lnTo>
                    <a:pt x="731" y="182"/>
                  </a:lnTo>
                  <a:lnTo>
                    <a:pt x="731" y="184"/>
                  </a:lnTo>
                  <a:lnTo>
                    <a:pt x="731" y="186"/>
                  </a:lnTo>
                  <a:lnTo>
                    <a:pt x="722" y="187"/>
                  </a:lnTo>
                  <a:lnTo>
                    <a:pt x="714" y="192"/>
                  </a:lnTo>
                  <a:lnTo>
                    <a:pt x="705" y="199"/>
                  </a:lnTo>
                  <a:lnTo>
                    <a:pt x="695" y="206"/>
                  </a:lnTo>
                  <a:lnTo>
                    <a:pt x="687" y="214"/>
                  </a:lnTo>
                  <a:lnTo>
                    <a:pt x="680" y="224"/>
                  </a:lnTo>
                  <a:lnTo>
                    <a:pt x="675" y="233"/>
                  </a:lnTo>
                  <a:lnTo>
                    <a:pt x="673" y="243"/>
                  </a:lnTo>
                  <a:lnTo>
                    <a:pt x="688" y="243"/>
                  </a:lnTo>
                  <a:lnTo>
                    <a:pt x="688" y="246"/>
                  </a:lnTo>
                  <a:lnTo>
                    <a:pt x="688" y="250"/>
                  </a:lnTo>
                  <a:lnTo>
                    <a:pt x="688" y="253"/>
                  </a:lnTo>
                  <a:lnTo>
                    <a:pt x="688" y="257"/>
                  </a:lnTo>
                  <a:lnTo>
                    <a:pt x="688" y="260"/>
                  </a:lnTo>
                  <a:lnTo>
                    <a:pt x="688" y="263"/>
                  </a:lnTo>
                  <a:lnTo>
                    <a:pt x="688" y="265"/>
                  </a:lnTo>
                  <a:lnTo>
                    <a:pt x="688" y="267"/>
                  </a:lnTo>
                  <a:lnTo>
                    <a:pt x="683" y="272"/>
                  </a:lnTo>
                  <a:lnTo>
                    <a:pt x="683" y="273"/>
                  </a:lnTo>
                  <a:lnTo>
                    <a:pt x="683" y="275"/>
                  </a:lnTo>
                  <a:lnTo>
                    <a:pt x="685" y="275"/>
                  </a:lnTo>
                  <a:lnTo>
                    <a:pt x="687" y="277"/>
                  </a:lnTo>
                  <a:lnTo>
                    <a:pt x="688" y="277"/>
                  </a:lnTo>
                  <a:lnTo>
                    <a:pt x="690" y="278"/>
                  </a:lnTo>
                  <a:lnTo>
                    <a:pt x="692" y="278"/>
                  </a:lnTo>
                  <a:lnTo>
                    <a:pt x="717" y="272"/>
                  </a:lnTo>
                  <a:lnTo>
                    <a:pt x="724" y="275"/>
                  </a:lnTo>
                  <a:lnTo>
                    <a:pt x="731" y="282"/>
                  </a:lnTo>
                  <a:lnTo>
                    <a:pt x="737" y="287"/>
                  </a:lnTo>
                  <a:lnTo>
                    <a:pt x="743" y="292"/>
                  </a:lnTo>
                  <a:lnTo>
                    <a:pt x="748" y="299"/>
                  </a:lnTo>
                  <a:lnTo>
                    <a:pt x="754" y="304"/>
                  </a:lnTo>
                  <a:lnTo>
                    <a:pt x="761" y="307"/>
                  </a:lnTo>
                  <a:lnTo>
                    <a:pt x="768" y="311"/>
                  </a:lnTo>
                  <a:lnTo>
                    <a:pt x="770" y="316"/>
                  </a:lnTo>
                  <a:lnTo>
                    <a:pt x="773" y="319"/>
                  </a:lnTo>
                  <a:lnTo>
                    <a:pt x="778" y="319"/>
                  </a:lnTo>
                  <a:lnTo>
                    <a:pt x="783" y="317"/>
                  </a:lnTo>
                  <a:lnTo>
                    <a:pt x="788" y="316"/>
                  </a:lnTo>
                  <a:lnTo>
                    <a:pt x="793" y="314"/>
                  </a:lnTo>
                  <a:lnTo>
                    <a:pt x="797" y="312"/>
                  </a:lnTo>
                  <a:lnTo>
                    <a:pt x="798" y="311"/>
                  </a:lnTo>
                  <a:lnTo>
                    <a:pt x="814" y="316"/>
                  </a:lnTo>
                  <a:lnTo>
                    <a:pt x="812" y="319"/>
                  </a:lnTo>
                  <a:lnTo>
                    <a:pt x="812" y="321"/>
                  </a:lnTo>
                  <a:lnTo>
                    <a:pt x="810" y="322"/>
                  </a:lnTo>
                  <a:lnTo>
                    <a:pt x="810" y="324"/>
                  </a:lnTo>
                  <a:lnTo>
                    <a:pt x="809" y="326"/>
                  </a:lnTo>
                  <a:lnTo>
                    <a:pt x="807" y="326"/>
                  </a:lnTo>
                  <a:lnTo>
                    <a:pt x="805" y="328"/>
                  </a:lnTo>
                  <a:lnTo>
                    <a:pt x="804" y="329"/>
                  </a:lnTo>
                  <a:lnTo>
                    <a:pt x="809" y="333"/>
                  </a:lnTo>
                  <a:lnTo>
                    <a:pt x="807" y="338"/>
                  </a:lnTo>
                  <a:lnTo>
                    <a:pt x="805" y="341"/>
                  </a:lnTo>
                  <a:lnTo>
                    <a:pt x="804" y="344"/>
                  </a:lnTo>
                  <a:lnTo>
                    <a:pt x="802" y="349"/>
                  </a:lnTo>
                  <a:lnTo>
                    <a:pt x="800" y="353"/>
                  </a:lnTo>
                  <a:lnTo>
                    <a:pt x="798" y="356"/>
                  </a:lnTo>
                  <a:lnTo>
                    <a:pt x="797" y="361"/>
                  </a:lnTo>
                  <a:lnTo>
                    <a:pt x="797" y="365"/>
                  </a:lnTo>
                  <a:lnTo>
                    <a:pt x="797" y="368"/>
                  </a:lnTo>
                  <a:lnTo>
                    <a:pt x="798" y="371"/>
                  </a:lnTo>
                  <a:lnTo>
                    <a:pt x="800" y="375"/>
                  </a:lnTo>
                  <a:lnTo>
                    <a:pt x="802" y="378"/>
                  </a:lnTo>
                  <a:lnTo>
                    <a:pt x="805" y="383"/>
                  </a:lnTo>
                  <a:lnTo>
                    <a:pt x="809" y="385"/>
                  </a:lnTo>
                  <a:lnTo>
                    <a:pt x="810" y="388"/>
                  </a:lnTo>
                  <a:lnTo>
                    <a:pt x="814" y="388"/>
                  </a:lnTo>
                  <a:lnTo>
                    <a:pt x="814" y="390"/>
                  </a:lnTo>
                  <a:lnTo>
                    <a:pt x="814" y="392"/>
                  </a:lnTo>
                  <a:lnTo>
                    <a:pt x="815" y="392"/>
                  </a:lnTo>
                  <a:lnTo>
                    <a:pt x="815" y="393"/>
                  </a:lnTo>
                  <a:lnTo>
                    <a:pt x="817" y="395"/>
                  </a:lnTo>
                  <a:lnTo>
                    <a:pt x="817" y="397"/>
                  </a:lnTo>
                  <a:lnTo>
                    <a:pt x="819" y="397"/>
                  </a:lnTo>
                  <a:lnTo>
                    <a:pt x="819" y="399"/>
                  </a:lnTo>
                  <a:lnTo>
                    <a:pt x="827" y="390"/>
                  </a:lnTo>
                  <a:lnTo>
                    <a:pt x="834" y="383"/>
                  </a:lnTo>
                  <a:lnTo>
                    <a:pt x="841" y="375"/>
                  </a:lnTo>
                  <a:lnTo>
                    <a:pt x="848" y="366"/>
                  </a:lnTo>
                  <a:lnTo>
                    <a:pt x="853" y="356"/>
                  </a:lnTo>
                  <a:lnTo>
                    <a:pt x="856" y="346"/>
                  </a:lnTo>
                  <a:lnTo>
                    <a:pt x="858" y="334"/>
                  </a:lnTo>
                  <a:lnTo>
                    <a:pt x="859" y="321"/>
                  </a:lnTo>
                  <a:lnTo>
                    <a:pt x="870" y="319"/>
                  </a:lnTo>
                  <a:lnTo>
                    <a:pt x="882" y="317"/>
                  </a:lnTo>
                  <a:lnTo>
                    <a:pt x="893" y="312"/>
                  </a:lnTo>
                  <a:lnTo>
                    <a:pt x="905" y="306"/>
                  </a:lnTo>
                  <a:lnTo>
                    <a:pt x="915" y="299"/>
                  </a:lnTo>
                  <a:lnTo>
                    <a:pt x="924" y="290"/>
                  </a:lnTo>
                  <a:lnTo>
                    <a:pt x="931" y="280"/>
                  </a:lnTo>
                  <a:lnTo>
                    <a:pt x="932" y="270"/>
                  </a:lnTo>
                  <a:lnTo>
                    <a:pt x="932" y="265"/>
                  </a:lnTo>
                  <a:lnTo>
                    <a:pt x="929" y="262"/>
                  </a:lnTo>
                  <a:lnTo>
                    <a:pt x="927" y="258"/>
                  </a:lnTo>
                  <a:lnTo>
                    <a:pt x="924" y="257"/>
                  </a:lnTo>
                  <a:lnTo>
                    <a:pt x="922" y="253"/>
                  </a:lnTo>
                  <a:lnTo>
                    <a:pt x="919" y="251"/>
                  </a:lnTo>
                  <a:lnTo>
                    <a:pt x="917" y="250"/>
                  </a:lnTo>
                  <a:lnTo>
                    <a:pt x="917" y="246"/>
                  </a:lnTo>
                  <a:lnTo>
                    <a:pt x="919" y="243"/>
                  </a:lnTo>
                  <a:lnTo>
                    <a:pt x="922" y="238"/>
                  </a:lnTo>
                  <a:lnTo>
                    <a:pt x="927" y="233"/>
                  </a:lnTo>
                  <a:lnTo>
                    <a:pt x="932" y="226"/>
                  </a:lnTo>
                  <a:lnTo>
                    <a:pt x="937" y="219"/>
                  </a:lnTo>
                  <a:lnTo>
                    <a:pt x="943" y="214"/>
                  </a:lnTo>
                  <a:lnTo>
                    <a:pt x="946" y="211"/>
                  </a:lnTo>
                  <a:lnTo>
                    <a:pt x="948" y="209"/>
                  </a:lnTo>
                  <a:lnTo>
                    <a:pt x="946" y="204"/>
                  </a:lnTo>
                  <a:lnTo>
                    <a:pt x="946" y="197"/>
                  </a:lnTo>
                  <a:lnTo>
                    <a:pt x="949" y="192"/>
                  </a:lnTo>
                  <a:lnTo>
                    <a:pt x="954" y="187"/>
                  </a:lnTo>
                  <a:lnTo>
                    <a:pt x="959" y="182"/>
                  </a:lnTo>
                  <a:lnTo>
                    <a:pt x="966" y="177"/>
                  </a:lnTo>
                  <a:lnTo>
                    <a:pt x="971" y="172"/>
                  </a:lnTo>
                  <a:lnTo>
                    <a:pt x="975" y="167"/>
                  </a:lnTo>
                  <a:lnTo>
                    <a:pt x="1031" y="169"/>
                  </a:lnTo>
                  <a:lnTo>
                    <a:pt x="1031" y="172"/>
                  </a:lnTo>
                  <a:lnTo>
                    <a:pt x="1031" y="174"/>
                  </a:lnTo>
                  <a:lnTo>
                    <a:pt x="1032" y="175"/>
                  </a:lnTo>
                  <a:lnTo>
                    <a:pt x="1036" y="177"/>
                  </a:lnTo>
                  <a:lnTo>
                    <a:pt x="1037" y="177"/>
                  </a:lnTo>
                  <a:lnTo>
                    <a:pt x="1041" y="177"/>
                  </a:lnTo>
                  <a:lnTo>
                    <a:pt x="1043" y="177"/>
                  </a:lnTo>
                  <a:lnTo>
                    <a:pt x="1046" y="177"/>
                  </a:lnTo>
                  <a:lnTo>
                    <a:pt x="1048" y="179"/>
                  </a:lnTo>
                  <a:lnTo>
                    <a:pt x="1049" y="180"/>
                  </a:lnTo>
                  <a:lnTo>
                    <a:pt x="1049" y="182"/>
                  </a:lnTo>
                  <a:lnTo>
                    <a:pt x="1051" y="186"/>
                  </a:lnTo>
                  <a:lnTo>
                    <a:pt x="1051" y="187"/>
                  </a:lnTo>
                  <a:lnTo>
                    <a:pt x="1053" y="191"/>
                  </a:lnTo>
                  <a:lnTo>
                    <a:pt x="1053" y="192"/>
                  </a:lnTo>
                  <a:lnTo>
                    <a:pt x="1054" y="194"/>
                  </a:lnTo>
                  <a:lnTo>
                    <a:pt x="1056" y="194"/>
                  </a:lnTo>
                  <a:lnTo>
                    <a:pt x="1060" y="194"/>
                  </a:lnTo>
                  <a:lnTo>
                    <a:pt x="1063" y="194"/>
                  </a:lnTo>
                  <a:lnTo>
                    <a:pt x="1066" y="194"/>
                  </a:lnTo>
                  <a:lnTo>
                    <a:pt x="1070" y="194"/>
                  </a:lnTo>
                  <a:lnTo>
                    <a:pt x="1073" y="194"/>
                  </a:lnTo>
                  <a:lnTo>
                    <a:pt x="1075" y="194"/>
                  </a:lnTo>
                  <a:lnTo>
                    <a:pt x="1076" y="196"/>
                  </a:lnTo>
                  <a:lnTo>
                    <a:pt x="1076" y="197"/>
                  </a:lnTo>
                  <a:lnTo>
                    <a:pt x="1078" y="199"/>
                  </a:lnTo>
                  <a:lnTo>
                    <a:pt x="1075" y="204"/>
                  </a:lnTo>
                  <a:lnTo>
                    <a:pt x="1071" y="209"/>
                  </a:lnTo>
                  <a:lnTo>
                    <a:pt x="1068" y="214"/>
                  </a:lnTo>
                  <a:lnTo>
                    <a:pt x="1066" y="221"/>
                  </a:lnTo>
                  <a:lnTo>
                    <a:pt x="1065" y="226"/>
                  </a:lnTo>
                  <a:lnTo>
                    <a:pt x="1063" y="231"/>
                  </a:lnTo>
                  <a:lnTo>
                    <a:pt x="1060" y="235"/>
                  </a:lnTo>
                  <a:lnTo>
                    <a:pt x="1058" y="236"/>
                  </a:lnTo>
                  <a:lnTo>
                    <a:pt x="1060" y="236"/>
                  </a:lnTo>
                  <a:lnTo>
                    <a:pt x="1061" y="236"/>
                  </a:lnTo>
                  <a:lnTo>
                    <a:pt x="1063" y="236"/>
                  </a:lnTo>
                  <a:lnTo>
                    <a:pt x="1065" y="236"/>
                  </a:lnTo>
                  <a:lnTo>
                    <a:pt x="1066" y="236"/>
                  </a:lnTo>
                  <a:lnTo>
                    <a:pt x="1068" y="236"/>
                  </a:lnTo>
                  <a:lnTo>
                    <a:pt x="1068" y="241"/>
                  </a:lnTo>
                  <a:lnTo>
                    <a:pt x="1066" y="243"/>
                  </a:lnTo>
                  <a:lnTo>
                    <a:pt x="1065" y="246"/>
                  </a:lnTo>
                  <a:lnTo>
                    <a:pt x="1063" y="250"/>
                  </a:lnTo>
                  <a:lnTo>
                    <a:pt x="1060" y="251"/>
                  </a:lnTo>
                  <a:lnTo>
                    <a:pt x="1058" y="255"/>
                  </a:lnTo>
                  <a:lnTo>
                    <a:pt x="1056" y="257"/>
                  </a:lnTo>
                  <a:lnTo>
                    <a:pt x="1054" y="260"/>
                  </a:lnTo>
                  <a:lnTo>
                    <a:pt x="1058" y="260"/>
                  </a:lnTo>
                  <a:lnTo>
                    <a:pt x="1060" y="258"/>
                  </a:lnTo>
                  <a:lnTo>
                    <a:pt x="1063" y="257"/>
                  </a:lnTo>
                  <a:lnTo>
                    <a:pt x="1065" y="257"/>
                  </a:lnTo>
                  <a:lnTo>
                    <a:pt x="1066" y="255"/>
                  </a:lnTo>
                  <a:lnTo>
                    <a:pt x="1070" y="253"/>
                  </a:lnTo>
                  <a:lnTo>
                    <a:pt x="1071" y="251"/>
                  </a:lnTo>
                  <a:lnTo>
                    <a:pt x="1073" y="250"/>
                  </a:lnTo>
                  <a:lnTo>
                    <a:pt x="1078" y="251"/>
                  </a:lnTo>
                  <a:lnTo>
                    <a:pt x="1087" y="248"/>
                  </a:lnTo>
                  <a:lnTo>
                    <a:pt x="1097" y="243"/>
                  </a:lnTo>
                  <a:lnTo>
                    <a:pt x="1107" y="236"/>
                  </a:lnTo>
                  <a:lnTo>
                    <a:pt x="1119" y="229"/>
                  </a:lnTo>
                  <a:lnTo>
                    <a:pt x="1127" y="221"/>
                  </a:lnTo>
                  <a:lnTo>
                    <a:pt x="1136" y="214"/>
                  </a:lnTo>
                  <a:lnTo>
                    <a:pt x="1141" y="211"/>
                  </a:lnTo>
                  <a:lnTo>
                    <a:pt x="1143" y="214"/>
                  </a:lnTo>
                  <a:lnTo>
                    <a:pt x="1144" y="218"/>
                  </a:lnTo>
                  <a:lnTo>
                    <a:pt x="1144" y="221"/>
                  </a:lnTo>
                  <a:lnTo>
                    <a:pt x="1144" y="223"/>
                  </a:lnTo>
                  <a:lnTo>
                    <a:pt x="1144" y="226"/>
                  </a:lnTo>
                  <a:lnTo>
                    <a:pt x="1144" y="229"/>
                  </a:lnTo>
                  <a:lnTo>
                    <a:pt x="1143" y="233"/>
                  </a:lnTo>
                  <a:lnTo>
                    <a:pt x="1143" y="235"/>
                  </a:lnTo>
                  <a:lnTo>
                    <a:pt x="1153" y="235"/>
                  </a:lnTo>
                  <a:lnTo>
                    <a:pt x="1153" y="238"/>
                  </a:lnTo>
                  <a:lnTo>
                    <a:pt x="1153" y="241"/>
                  </a:lnTo>
                  <a:lnTo>
                    <a:pt x="1151" y="243"/>
                  </a:lnTo>
                  <a:lnTo>
                    <a:pt x="1151" y="245"/>
                  </a:lnTo>
                  <a:lnTo>
                    <a:pt x="1151" y="246"/>
                  </a:lnTo>
                  <a:lnTo>
                    <a:pt x="1149" y="248"/>
                  </a:lnTo>
                  <a:lnTo>
                    <a:pt x="1148" y="250"/>
                  </a:lnTo>
                  <a:lnTo>
                    <a:pt x="1148" y="251"/>
                  </a:lnTo>
                  <a:lnTo>
                    <a:pt x="1149" y="251"/>
                  </a:lnTo>
                  <a:lnTo>
                    <a:pt x="1151" y="253"/>
                  </a:lnTo>
                  <a:lnTo>
                    <a:pt x="1153" y="253"/>
                  </a:lnTo>
                  <a:lnTo>
                    <a:pt x="1154" y="253"/>
                  </a:lnTo>
                  <a:lnTo>
                    <a:pt x="1156" y="253"/>
                  </a:lnTo>
                  <a:lnTo>
                    <a:pt x="1156" y="255"/>
                  </a:lnTo>
                  <a:lnTo>
                    <a:pt x="1156" y="257"/>
                  </a:lnTo>
                  <a:lnTo>
                    <a:pt x="1156" y="258"/>
                  </a:lnTo>
                  <a:lnTo>
                    <a:pt x="1156" y="260"/>
                  </a:lnTo>
                  <a:lnTo>
                    <a:pt x="1156" y="262"/>
                  </a:lnTo>
                  <a:lnTo>
                    <a:pt x="1156" y="263"/>
                  </a:lnTo>
                  <a:lnTo>
                    <a:pt x="1156" y="265"/>
                  </a:lnTo>
                  <a:lnTo>
                    <a:pt x="1156" y="267"/>
                  </a:lnTo>
                  <a:lnTo>
                    <a:pt x="1158" y="267"/>
                  </a:lnTo>
                  <a:lnTo>
                    <a:pt x="1158" y="268"/>
                  </a:lnTo>
                  <a:lnTo>
                    <a:pt x="1158" y="270"/>
                  </a:lnTo>
                  <a:lnTo>
                    <a:pt x="1160" y="270"/>
                  </a:lnTo>
                  <a:lnTo>
                    <a:pt x="1160" y="272"/>
                  </a:lnTo>
                  <a:lnTo>
                    <a:pt x="1161" y="272"/>
                  </a:lnTo>
                  <a:lnTo>
                    <a:pt x="1163" y="272"/>
                  </a:lnTo>
                  <a:lnTo>
                    <a:pt x="1161" y="277"/>
                  </a:lnTo>
                  <a:lnTo>
                    <a:pt x="1160" y="278"/>
                  </a:lnTo>
                  <a:lnTo>
                    <a:pt x="1160" y="280"/>
                  </a:lnTo>
                  <a:lnTo>
                    <a:pt x="1158" y="282"/>
                  </a:lnTo>
                  <a:lnTo>
                    <a:pt x="1156" y="284"/>
                  </a:lnTo>
                  <a:lnTo>
                    <a:pt x="1154" y="284"/>
                  </a:lnTo>
                  <a:lnTo>
                    <a:pt x="1153" y="285"/>
                  </a:lnTo>
                  <a:lnTo>
                    <a:pt x="1151" y="285"/>
                  </a:lnTo>
                  <a:lnTo>
                    <a:pt x="1156" y="292"/>
                  </a:lnTo>
                  <a:lnTo>
                    <a:pt x="1161" y="299"/>
                  </a:lnTo>
                  <a:lnTo>
                    <a:pt x="1166" y="302"/>
                  </a:lnTo>
                  <a:lnTo>
                    <a:pt x="1173" y="307"/>
                  </a:lnTo>
                  <a:lnTo>
                    <a:pt x="1180" y="311"/>
                  </a:lnTo>
                  <a:lnTo>
                    <a:pt x="1187" y="312"/>
                  </a:lnTo>
                  <a:lnTo>
                    <a:pt x="1193" y="316"/>
                  </a:lnTo>
                  <a:lnTo>
                    <a:pt x="1202" y="319"/>
                  </a:lnTo>
                  <a:lnTo>
                    <a:pt x="1197" y="324"/>
                  </a:lnTo>
                  <a:lnTo>
                    <a:pt x="1190" y="328"/>
                  </a:lnTo>
                  <a:lnTo>
                    <a:pt x="1182" y="331"/>
                  </a:lnTo>
                  <a:lnTo>
                    <a:pt x="1173" y="334"/>
                  </a:lnTo>
                  <a:lnTo>
                    <a:pt x="1166" y="338"/>
                  </a:lnTo>
                  <a:lnTo>
                    <a:pt x="1160" y="339"/>
                  </a:lnTo>
                  <a:lnTo>
                    <a:pt x="1158" y="339"/>
                  </a:lnTo>
                  <a:lnTo>
                    <a:pt x="1158" y="341"/>
                  </a:lnTo>
                  <a:lnTo>
                    <a:pt x="1160" y="341"/>
                  </a:lnTo>
                  <a:lnTo>
                    <a:pt x="1161" y="343"/>
                  </a:lnTo>
                  <a:lnTo>
                    <a:pt x="1163" y="343"/>
                  </a:lnTo>
                  <a:lnTo>
                    <a:pt x="1165" y="341"/>
                  </a:lnTo>
                  <a:lnTo>
                    <a:pt x="1166" y="341"/>
                  </a:lnTo>
                  <a:lnTo>
                    <a:pt x="1168" y="341"/>
                  </a:lnTo>
                  <a:lnTo>
                    <a:pt x="1170" y="341"/>
                  </a:lnTo>
                  <a:lnTo>
                    <a:pt x="1171" y="339"/>
                  </a:lnTo>
                  <a:lnTo>
                    <a:pt x="1173" y="339"/>
                  </a:lnTo>
                  <a:lnTo>
                    <a:pt x="1175" y="339"/>
                  </a:lnTo>
                  <a:lnTo>
                    <a:pt x="1176" y="339"/>
                  </a:lnTo>
                  <a:lnTo>
                    <a:pt x="1180" y="338"/>
                  </a:lnTo>
                  <a:lnTo>
                    <a:pt x="1183" y="338"/>
                  </a:lnTo>
                  <a:lnTo>
                    <a:pt x="1187" y="336"/>
                  </a:lnTo>
                  <a:lnTo>
                    <a:pt x="1190" y="334"/>
                  </a:lnTo>
                  <a:lnTo>
                    <a:pt x="1193" y="334"/>
                  </a:lnTo>
                  <a:lnTo>
                    <a:pt x="1197" y="334"/>
                  </a:lnTo>
                  <a:lnTo>
                    <a:pt x="1202" y="334"/>
                  </a:lnTo>
                  <a:lnTo>
                    <a:pt x="1205" y="334"/>
                  </a:lnTo>
                  <a:lnTo>
                    <a:pt x="1209" y="336"/>
                  </a:lnTo>
                  <a:lnTo>
                    <a:pt x="1210" y="336"/>
                  </a:lnTo>
                  <a:lnTo>
                    <a:pt x="1212" y="336"/>
                  </a:lnTo>
                  <a:lnTo>
                    <a:pt x="1215" y="336"/>
                  </a:lnTo>
                  <a:lnTo>
                    <a:pt x="1217" y="336"/>
                  </a:lnTo>
                  <a:lnTo>
                    <a:pt x="1221" y="334"/>
                  </a:lnTo>
                  <a:lnTo>
                    <a:pt x="1221" y="336"/>
                  </a:lnTo>
                  <a:lnTo>
                    <a:pt x="1221" y="338"/>
                  </a:lnTo>
                  <a:lnTo>
                    <a:pt x="1221" y="339"/>
                  </a:lnTo>
                  <a:lnTo>
                    <a:pt x="1221" y="341"/>
                  </a:lnTo>
                  <a:lnTo>
                    <a:pt x="1221" y="343"/>
                  </a:lnTo>
                  <a:lnTo>
                    <a:pt x="1221" y="344"/>
                  </a:lnTo>
                  <a:lnTo>
                    <a:pt x="1221" y="346"/>
                  </a:lnTo>
                  <a:lnTo>
                    <a:pt x="1221" y="349"/>
                  </a:lnTo>
                  <a:lnTo>
                    <a:pt x="1221" y="353"/>
                  </a:lnTo>
                  <a:lnTo>
                    <a:pt x="1221" y="356"/>
                  </a:lnTo>
                  <a:lnTo>
                    <a:pt x="1219" y="358"/>
                  </a:lnTo>
                  <a:lnTo>
                    <a:pt x="1217" y="360"/>
                  </a:lnTo>
                  <a:lnTo>
                    <a:pt x="1215" y="360"/>
                  </a:lnTo>
                  <a:lnTo>
                    <a:pt x="1212" y="361"/>
                  </a:lnTo>
                  <a:lnTo>
                    <a:pt x="1209" y="361"/>
                  </a:lnTo>
                  <a:lnTo>
                    <a:pt x="1209" y="363"/>
                  </a:lnTo>
                  <a:lnTo>
                    <a:pt x="1210" y="363"/>
                  </a:lnTo>
                  <a:lnTo>
                    <a:pt x="1210" y="365"/>
                  </a:lnTo>
                  <a:lnTo>
                    <a:pt x="1212" y="366"/>
                  </a:lnTo>
                  <a:lnTo>
                    <a:pt x="1212" y="368"/>
                  </a:lnTo>
                  <a:lnTo>
                    <a:pt x="1214" y="368"/>
                  </a:lnTo>
                  <a:lnTo>
                    <a:pt x="1214" y="370"/>
                  </a:lnTo>
                  <a:lnTo>
                    <a:pt x="1215" y="371"/>
                  </a:lnTo>
                  <a:lnTo>
                    <a:pt x="1212" y="375"/>
                  </a:lnTo>
                  <a:lnTo>
                    <a:pt x="1210" y="377"/>
                  </a:lnTo>
                  <a:lnTo>
                    <a:pt x="1207" y="380"/>
                  </a:lnTo>
                  <a:lnTo>
                    <a:pt x="1204" y="382"/>
                  </a:lnTo>
                  <a:lnTo>
                    <a:pt x="1199" y="382"/>
                  </a:lnTo>
                  <a:lnTo>
                    <a:pt x="1195" y="382"/>
                  </a:lnTo>
                  <a:lnTo>
                    <a:pt x="1192" y="382"/>
                  </a:lnTo>
                  <a:lnTo>
                    <a:pt x="1188" y="380"/>
                  </a:lnTo>
                  <a:lnTo>
                    <a:pt x="1183" y="383"/>
                  </a:lnTo>
                  <a:lnTo>
                    <a:pt x="1176" y="385"/>
                  </a:lnTo>
                  <a:lnTo>
                    <a:pt x="1170" y="387"/>
                  </a:lnTo>
                  <a:lnTo>
                    <a:pt x="1163" y="388"/>
                  </a:lnTo>
                  <a:lnTo>
                    <a:pt x="1156" y="390"/>
                  </a:lnTo>
                  <a:lnTo>
                    <a:pt x="1153" y="393"/>
                  </a:lnTo>
                  <a:lnTo>
                    <a:pt x="1149" y="397"/>
                  </a:lnTo>
                  <a:lnTo>
                    <a:pt x="1148" y="402"/>
                  </a:lnTo>
                  <a:lnTo>
                    <a:pt x="1146" y="402"/>
                  </a:lnTo>
                  <a:lnTo>
                    <a:pt x="1144" y="404"/>
                  </a:lnTo>
                  <a:lnTo>
                    <a:pt x="1143" y="407"/>
                  </a:lnTo>
                  <a:lnTo>
                    <a:pt x="1141" y="409"/>
                  </a:lnTo>
                  <a:lnTo>
                    <a:pt x="1139" y="410"/>
                  </a:lnTo>
                  <a:lnTo>
                    <a:pt x="1137" y="412"/>
                  </a:lnTo>
                  <a:lnTo>
                    <a:pt x="1136" y="412"/>
                  </a:lnTo>
                  <a:lnTo>
                    <a:pt x="1132" y="414"/>
                  </a:lnTo>
                  <a:lnTo>
                    <a:pt x="1129" y="414"/>
                  </a:lnTo>
                  <a:lnTo>
                    <a:pt x="1092" y="407"/>
                  </a:lnTo>
                  <a:lnTo>
                    <a:pt x="1085" y="407"/>
                  </a:lnTo>
                  <a:lnTo>
                    <a:pt x="1080" y="407"/>
                  </a:lnTo>
                  <a:lnTo>
                    <a:pt x="1073" y="407"/>
                  </a:lnTo>
                  <a:lnTo>
                    <a:pt x="1068" y="407"/>
                  </a:lnTo>
                  <a:lnTo>
                    <a:pt x="1061" y="407"/>
                  </a:lnTo>
                  <a:lnTo>
                    <a:pt x="1056" y="407"/>
                  </a:lnTo>
                  <a:lnTo>
                    <a:pt x="1049" y="407"/>
                  </a:lnTo>
                  <a:lnTo>
                    <a:pt x="1044" y="407"/>
                  </a:lnTo>
                  <a:lnTo>
                    <a:pt x="1031" y="409"/>
                  </a:lnTo>
                  <a:lnTo>
                    <a:pt x="1021" y="412"/>
                  </a:lnTo>
                  <a:lnTo>
                    <a:pt x="1012" y="417"/>
                  </a:lnTo>
                  <a:lnTo>
                    <a:pt x="1004" y="422"/>
                  </a:lnTo>
                  <a:lnTo>
                    <a:pt x="997" y="429"/>
                  </a:lnTo>
                  <a:lnTo>
                    <a:pt x="990" y="436"/>
                  </a:lnTo>
                  <a:lnTo>
                    <a:pt x="982" y="441"/>
                  </a:lnTo>
                  <a:lnTo>
                    <a:pt x="971" y="444"/>
                  </a:lnTo>
                  <a:lnTo>
                    <a:pt x="965" y="448"/>
                  </a:lnTo>
                  <a:lnTo>
                    <a:pt x="956" y="451"/>
                  </a:lnTo>
                  <a:lnTo>
                    <a:pt x="949" y="456"/>
                  </a:lnTo>
                  <a:lnTo>
                    <a:pt x="941" y="463"/>
                  </a:lnTo>
                  <a:lnTo>
                    <a:pt x="934" y="470"/>
                  </a:lnTo>
                  <a:lnTo>
                    <a:pt x="927" y="476"/>
                  </a:lnTo>
                  <a:lnTo>
                    <a:pt x="922" y="483"/>
                  </a:lnTo>
                  <a:lnTo>
                    <a:pt x="921" y="490"/>
                  </a:lnTo>
                  <a:lnTo>
                    <a:pt x="926" y="488"/>
                  </a:lnTo>
                  <a:lnTo>
                    <a:pt x="929" y="488"/>
                  </a:lnTo>
                  <a:lnTo>
                    <a:pt x="931" y="486"/>
                  </a:lnTo>
                  <a:lnTo>
                    <a:pt x="934" y="483"/>
                  </a:lnTo>
                  <a:lnTo>
                    <a:pt x="934" y="481"/>
                  </a:lnTo>
                  <a:lnTo>
                    <a:pt x="936" y="478"/>
                  </a:lnTo>
                  <a:lnTo>
                    <a:pt x="937" y="476"/>
                  </a:lnTo>
                  <a:lnTo>
                    <a:pt x="941" y="475"/>
                  </a:lnTo>
                  <a:lnTo>
                    <a:pt x="951" y="470"/>
                  </a:lnTo>
                  <a:lnTo>
                    <a:pt x="963" y="461"/>
                  </a:lnTo>
                  <a:lnTo>
                    <a:pt x="973" y="454"/>
                  </a:lnTo>
                  <a:lnTo>
                    <a:pt x="985" y="446"/>
                  </a:lnTo>
                  <a:lnTo>
                    <a:pt x="997" y="439"/>
                  </a:lnTo>
                  <a:lnTo>
                    <a:pt x="1009" y="432"/>
                  </a:lnTo>
                  <a:lnTo>
                    <a:pt x="1022" y="429"/>
                  </a:lnTo>
                  <a:lnTo>
                    <a:pt x="1036" y="427"/>
                  </a:lnTo>
                  <a:lnTo>
                    <a:pt x="1037" y="427"/>
                  </a:lnTo>
                  <a:lnTo>
                    <a:pt x="1041" y="429"/>
                  </a:lnTo>
                  <a:lnTo>
                    <a:pt x="1043" y="429"/>
                  </a:lnTo>
                  <a:lnTo>
                    <a:pt x="1046" y="431"/>
                  </a:lnTo>
                  <a:lnTo>
                    <a:pt x="1048" y="432"/>
                  </a:lnTo>
                  <a:lnTo>
                    <a:pt x="1049" y="436"/>
                  </a:lnTo>
                  <a:lnTo>
                    <a:pt x="1051" y="437"/>
                  </a:lnTo>
                  <a:lnTo>
                    <a:pt x="1051" y="439"/>
                  </a:lnTo>
                  <a:lnTo>
                    <a:pt x="1051" y="444"/>
                  </a:lnTo>
                  <a:lnTo>
                    <a:pt x="1051" y="448"/>
                  </a:lnTo>
                  <a:lnTo>
                    <a:pt x="1049" y="449"/>
                  </a:lnTo>
                  <a:lnTo>
                    <a:pt x="1048" y="453"/>
                  </a:lnTo>
                  <a:lnTo>
                    <a:pt x="1046" y="454"/>
                  </a:lnTo>
                  <a:lnTo>
                    <a:pt x="1044" y="454"/>
                  </a:lnTo>
                  <a:lnTo>
                    <a:pt x="1041" y="456"/>
                  </a:lnTo>
                  <a:lnTo>
                    <a:pt x="1039" y="456"/>
                  </a:lnTo>
                  <a:lnTo>
                    <a:pt x="1036" y="456"/>
                  </a:lnTo>
                  <a:lnTo>
                    <a:pt x="1032" y="456"/>
                  </a:lnTo>
                  <a:lnTo>
                    <a:pt x="1029" y="454"/>
                  </a:lnTo>
                  <a:lnTo>
                    <a:pt x="1026" y="454"/>
                  </a:lnTo>
                  <a:lnTo>
                    <a:pt x="1024" y="453"/>
                  </a:lnTo>
                  <a:lnTo>
                    <a:pt x="1021" y="453"/>
                  </a:lnTo>
                  <a:lnTo>
                    <a:pt x="1017" y="451"/>
                  </a:lnTo>
                  <a:lnTo>
                    <a:pt x="1014" y="451"/>
                  </a:lnTo>
                  <a:lnTo>
                    <a:pt x="1010" y="451"/>
                  </a:lnTo>
                  <a:lnTo>
                    <a:pt x="1009" y="451"/>
                  </a:lnTo>
                  <a:lnTo>
                    <a:pt x="1007" y="453"/>
                  </a:lnTo>
                  <a:lnTo>
                    <a:pt x="1005" y="453"/>
                  </a:lnTo>
                  <a:lnTo>
                    <a:pt x="1004" y="454"/>
                  </a:lnTo>
                  <a:lnTo>
                    <a:pt x="1002" y="456"/>
                  </a:lnTo>
                  <a:lnTo>
                    <a:pt x="1002" y="458"/>
                  </a:lnTo>
                  <a:lnTo>
                    <a:pt x="1024" y="466"/>
                  </a:lnTo>
                  <a:lnTo>
                    <a:pt x="1026" y="466"/>
                  </a:lnTo>
                  <a:lnTo>
                    <a:pt x="1027" y="466"/>
                  </a:lnTo>
                  <a:lnTo>
                    <a:pt x="1029" y="464"/>
                  </a:lnTo>
                  <a:lnTo>
                    <a:pt x="1031" y="464"/>
                  </a:lnTo>
                  <a:lnTo>
                    <a:pt x="1034" y="464"/>
                  </a:lnTo>
                  <a:lnTo>
                    <a:pt x="1036" y="464"/>
                  </a:lnTo>
                  <a:lnTo>
                    <a:pt x="1037" y="464"/>
                  </a:lnTo>
                  <a:lnTo>
                    <a:pt x="1039" y="464"/>
                  </a:lnTo>
                  <a:lnTo>
                    <a:pt x="1037" y="468"/>
                  </a:lnTo>
                  <a:lnTo>
                    <a:pt x="1036" y="470"/>
                  </a:lnTo>
                  <a:lnTo>
                    <a:pt x="1034" y="471"/>
                  </a:lnTo>
                  <a:lnTo>
                    <a:pt x="1032" y="475"/>
                  </a:lnTo>
                  <a:lnTo>
                    <a:pt x="1029" y="476"/>
                  </a:lnTo>
                  <a:lnTo>
                    <a:pt x="1029" y="478"/>
                  </a:lnTo>
                  <a:lnTo>
                    <a:pt x="1027" y="480"/>
                  </a:lnTo>
                  <a:lnTo>
                    <a:pt x="1027" y="483"/>
                  </a:lnTo>
                  <a:lnTo>
                    <a:pt x="1029" y="490"/>
                  </a:lnTo>
                  <a:lnTo>
                    <a:pt x="1032" y="497"/>
                  </a:lnTo>
                  <a:lnTo>
                    <a:pt x="1039" y="502"/>
                  </a:lnTo>
                  <a:lnTo>
                    <a:pt x="1046" y="503"/>
                  </a:lnTo>
                  <a:lnTo>
                    <a:pt x="1056" y="505"/>
                  </a:lnTo>
                  <a:lnTo>
                    <a:pt x="1065" y="507"/>
                  </a:lnTo>
                  <a:lnTo>
                    <a:pt x="1073" y="507"/>
                  </a:lnTo>
                  <a:lnTo>
                    <a:pt x="1082" y="505"/>
                  </a:lnTo>
                  <a:lnTo>
                    <a:pt x="1082" y="513"/>
                  </a:lnTo>
                  <a:lnTo>
                    <a:pt x="1078" y="515"/>
                  </a:lnTo>
                  <a:lnTo>
                    <a:pt x="1075" y="515"/>
                  </a:lnTo>
                  <a:lnTo>
                    <a:pt x="1071" y="517"/>
                  </a:lnTo>
                  <a:lnTo>
                    <a:pt x="1070" y="517"/>
                  </a:lnTo>
                  <a:lnTo>
                    <a:pt x="1066" y="515"/>
                  </a:lnTo>
                  <a:lnTo>
                    <a:pt x="1063" y="517"/>
                  </a:lnTo>
                  <a:lnTo>
                    <a:pt x="1061" y="517"/>
                  </a:lnTo>
                  <a:lnTo>
                    <a:pt x="1058" y="519"/>
                  </a:lnTo>
                  <a:lnTo>
                    <a:pt x="1051" y="520"/>
                  </a:lnTo>
                  <a:lnTo>
                    <a:pt x="1046" y="524"/>
                  </a:lnTo>
                  <a:lnTo>
                    <a:pt x="1043" y="527"/>
                  </a:lnTo>
                  <a:lnTo>
                    <a:pt x="1037" y="530"/>
                  </a:lnTo>
                  <a:lnTo>
                    <a:pt x="1032" y="534"/>
                  </a:lnTo>
                  <a:lnTo>
                    <a:pt x="1027" y="537"/>
                  </a:lnTo>
                  <a:lnTo>
                    <a:pt x="1022" y="539"/>
                  </a:lnTo>
                  <a:lnTo>
                    <a:pt x="1017" y="542"/>
                  </a:lnTo>
                  <a:lnTo>
                    <a:pt x="1014" y="544"/>
                  </a:lnTo>
                  <a:lnTo>
                    <a:pt x="1009" y="546"/>
                  </a:lnTo>
                  <a:lnTo>
                    <a:pt x="1005" y="546"/>
                  </a:lnTo>
                  <a:lnTo>
                    <a:pt x="1002" y="546"/>
                  </a:lnTo>
                  <a:lnTo>
                    <a:pt x="998" y="547"/>
                  </a:lnTo>
                  <a:lnTo>
                    <a:pt x="997" y="547"/>
                  </a:lnTo>
                  <a:lnTo>
                    <a:pt x="995" y="549"/>
                  </a:lnTo>
                  <a:lnTo>
                    <a:pt x="993" y="551"/>
                  </a:lnTo>
                  <a:lnTo>
                    <a:pt x="992" y="551"/>
                  </a:lnTo>
                  <a:lnTo>
                    <a:pt x="990" y="549"/>
                  </a:lnTo>
                  <a:lnTo>
                    <a:pt x="988" y="549"/>
                  </a:lnTo>
                  <a:lnTo>
                    <a:pt x="987" y="547"/>
                  </a:lnTo>
                  <a:lnTo>
                    <a:pt x="985" y="546"/>
                  </a:lnTo>
                  <a:lnTo>
                    <a:pt x="985" y="544"/>
                  </a:lnTo>
                  <a:lnTo>
                    <a:pt x="987" y="541"/>
                  </a:lnTo>
                  <a:lnTo>
                    <a:pt x="988" y="535"/>
                  </a:lnTo>
                  <a:lnTo>
                    <a:pt x="990" y="532"/>
                  </a:lnTo>
                  <a:lnTo>
                    <a:pt x="993" y="530"/>
                  </a:lnTo>
                  <a:lnTo>
                    <a:pt x="1000" y="525"/>
                  </a:lnTo>
                  <a:lnTo>
                    <a:pt x="1010" y="524"/>
                  </a:lnTo>
                  <a:lnTo>
                    <a:pt x="1021" y="522"/>
                  </a:lnTo>
                  <a:lnTo>
                    <a:pt x="1029" y="520"/>
                  </a:lnTo>
                  <a:lnTo>
                    <a:pt x="1037" y="517"/>
                  </a:lnTo>
                  <a:lnTo>
                    <a:pt x="1043" y="513"/>
                  </a:lnTo>
                  <a:lnTo>
                    <a:pt x="1039" y="513"/>
                  </a:lnTo>
                  <a:lnTo>
                    <a:pt x="1036" y="512"/>
                  </a:lnTo>
                  <a:lnTo>
                    <a:pt x="1034" y="510"/>
                  </a:lnTo>
                  <a:lnTo>
                    <a:pt x="1031" y="508"/>
                  </a:lnTo>
                  <a:lnTo>
                    <a:pt x="1029" y="508"/>
                  </a:lnTo>
                  <a:lnTo>
                    <a:pt x="1027" y="507"/>
                  </a:lnTo>
                  <a:lnTo>
                    <a:pt x="1024" y="505"/>
                  </a:lnTo>
                  <a:lnTo>
                    <a:pt x="1022" y="505"/>
                  </a:lnTo>
                  <a:lnTo>
                    <a:pt x="1019" y="507"/>
                  </a:lnTo>
                  <a:lnTo>
                    <a:pt x="1015" y="507"/>
                  </a:lnTo>
                  <a:lnTo>
                    <a:pt x="1012" y="508"/>
                  </a:lnTo>
                  <a:lnTo>
                    <a:pt x="1009" y="512"/>
                  </a:lnTo>
                  <a:lnTo>
                    <a:pt x="1005" y="513"/>
                  </a:lnTo>
                  <a:lnTo>
                    <a:pt x="1004" y="515"/>
                  </a:lnTo>
                  <a:lnTo>
                    <a:pt x="1000" y="517"/>
                  </a:lnTo>
                  <a:lnTo>
                    <a:pt x="998" y="519"/>
                  </a:lnTo>
                  <a:lnTo>
                    <a:pt x="997" y="519"/>
                  </a:lnTo>
                  <a:lnTo>
                    <a:pt x="995" y="519"/>
                  </a:lnTo>
                  <a:lnTo>
                    <a:pt x="993" y="520"/>
                  </a:lnTo>
                  <a:lnTo>
                    <a:pt x="992" y="520"/>
                  </a:lnTo>
                  <a:lnTo>
                    <a:pt x="990" y="520"/>
                  </a:lnTo>
                  <a:lnTo>
                    <a:pt x="988" y="520"/>
                  </a:lnTo>
                  <a:lnTo>
                    <a:pt x="987" y="522"/>
                  </a:lnTo>
                  <a:lnTo>
                    <a:pt x="985" y="52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18" name="Freeform 4804"/>
            <p:cNvSpPr>
              <a:spLocks/>
            </p:cNvSpPr>
            <p:nvPr/>
          </p:nvSpPr>
          <p:spPr bwMode="auto">
            <a:xfrm>
              <a:off x="2149475" y="4641850"/>
              <a:ext cx="1936750" cy="919163"/>
            </a:xfrm>
            <a:custGeom>
              <a:avLst/>
              <a:gdLst>
                <a:gd name="T0" fmla="*/ 2147483647 w 1221"/>
                <a:gd name="T1" fmla="*/ 2147483647 h 579"/>
                <a:gd name="T2" fmla="*/ 2147483647 w 1221"/>
                <a:gd name="T3" fmla="*/ 2147483647 h 579"/>
                <a:gd name="T4" fmla="*/ 2147483647 w 1221"/>
                <a:gd name="T5" fmla="*/ 2147483647 h 579"/>
                <a:gd name="T6" fmla="*/ 2147483647 w 1221"/>
                <a:gd name="T7" fmla="*/ 2147483647 h 579"/>
                <a:gd name="T8" fmla="*/ 2147483647 w 1221"/>
                <a:gd name="T9" fmla="*/ 2147483647 h 579"/>
                <a:gd name="T10" fmla="*/ 2147483647 w 1221"/>
                <a:gd name="T11" fmla="*/ 2147483647 h 579"/>
                <a:gd name="T12" fmla="*/ 2147483647 w 1221"/>
                <a:gd name="T13" fmla="*/ 2147483647 h 579"/>
                <a:gd name="T14" fmla="*/ 2147483647 w 1221"/>
                <a:gd name="T15" fmla="*/ 2147483647 h 579"/>
                <a:gd name="T16" fmla="*/ 2147483647 w 1221"/>
                <a:gd name="T17" fmla="*/ 2147483647 h 579"/>
                <a:gd name="T18" fmla="*/ 2147483647 w 1221"/>
                <a:gd name="T19" fmla="*/ 2147483647 h 579"/>
                <a:gd name="T20" fmla="*/ 2147483647 w 1221"/>
                <a:gd name="T21" fmla="*/ 2147483647 h 579"/>
                <a:gd name="T22" fmla="*/ 2147483647 w 1221"/>
                <a:gd name="T23" fmla="*/ 2147483647 h 579"/>
                <a:gd name="T24" fmla="*/ 2147483647 w 1221"/>
                <a:gd name="T25" fmla="*/ 2147483647 h 579"/>
                <a:gd name="T26" fmla="*/ 2147483647 w 1221"/>
                <a:gd name="T27" fmla="*/ 2147483647 h 579"/>
                <a:gd name="T28" fmla="*/ 2147483647 w 1221"/>
                <a:gd name="T29" fmla="*/ 2147483647 h 579"/>
                <a:gd name="T30" fmla="*/ 2147483647 w 1221"/>
                <a:gd name="T31" fmla="*/ 2147483647 h 579"/>
                <a:gd name="T32" fmla="*/ 2147483647 w 1221"/>
                <a:gd name="T33" fmla="*/ 2147483647 h 579"/>
                <a:gd name="T34" fmla="*/ 2147483647 w 1221"/>
                <a:gd name="T35" fmla="*/ 2147483647 h 579"/>
                <a:gd name="T36" fmla="*/ 2147483647 w 1221"/>
                <a:gd name="T37" fmla="*/ 2147483647 h 579"/>
                <a:gd name="T38" fmla="*/ 2147483647 w 1221"/>
                <a:gd name="T39" fmla="*/ 2147483647 h 579"/>
                <a:gd name="T40" fmla="*/ 2147483647 w 1221"/>
                <a:gd name="T41" fmla="*/ 2147483647 h 579"/>
                <a:gd name="T42" fmla="*/ 2147483647 w 1221"/>
                <a:gd name="T43" fmla="*/ 2147483647 h 579"/>
                <a:gd name="T44" fmla="*/ 2147483647 w 1221"/>
                <a:gd name="T45" fmla="*/ 2147483647 h 579"/>
                <a:gd name="T46" fmla="*/ 2147483647 w 1221"/>
                <a:gd name="T47" fmla="*/ 2147483647 h 579"/>
                <a:gd name="T48" fmla="*/ 2147483647 w 1221"/>
                <a:gd name="T49" fmla="*/ 2147483647 h 579"/>
                <a:gd name="T50" fmla="*/ 2147483647 w 1221"/>
                <a:gd name="T51" fmla="*/ 2147483647 h 579"/>
                <a:gd name="T52" fmla="*/ 2147483647 w 1221"/>
                <a:gd name="T53" fmla="*/ 2147483647 h 579"/>
                <a:gd name="T54" fmla="*/ 2147483647 w 1221"/>
                <a:gd name="T55" fmla="*/ 2147483647 h 579"/>
                <a:gd name="T56" fmla="*/ 2147483647 w 1221"/>
                <a:gd name="T57" fmla="*/ 2147483647 h 579"/>
                <a:gd name="T58" fmla="*/ 2147483647 w 1221"/>
                <a:gd name="T59" fmla="*/ 2147483647 h 579"/>
                <a:gd name="T60" fmla="*/ 2147483647 w 1221"/>
                <a:gd name="T61" fmla="*/ 2147483647 h 579"/>
                <a:gd name="T62" fmla="*/ 2147483647 w 1221"/>
                <a:gd name="T63" fmla="*/ 2147483647 h 579"/>
                <a:gd name="T64" fmla="*/ 2147483647 w 1221"/>
                <a:gd name="T65" fmla="*/ 2147483647 h 579"/>
                <a:gd name="T66" fmla="*/ 2147483647 w 1221"/>
                <a:gd name="T67" fmla="*/ 2147483647 h 579"/>
                <a:gd name="T68" fmla="*/ 2147483647 w 1221"/>
                <a:gd name="T69" fmla="*/ 2147483647 h 579"/>
                <a:gd name="T70" fmla="*/ 2147483647 w 1221"/>
                <a:gd name="T71" fmla="*/ 2147483647 h 579"/>
                <a:gd name="T72" fmla="*/ 2147483647 w 1221"/>
                <a:gd name="T73" fmla="*/ 2147483647 h 579"/>
                <a:gd name="T74" fmla="*/ 2147483647 w 1221"/>
                <a:gd name="T75" fmla="*/ 2147483647 h 579"/>
                <a:gd name="T76" fmla="*/ 2147483647 w 1221"/>
                <a:gd name="T77" fmla="*/ 2147483647 h 579"/>
                <a:gd name="T78" fmla="*/ 2147483647 w 1221"/>
                <a:gd name="T79" fmla="*/ 2147483647 h 579"/>
                <a:gd name="T80" fmla="*/ 2147483647 w 1221"/>
                <a:gd name="T81" fmla="*/ 2147483647 h 579"/>
                <a:gd name="T82" fmla="*/ 2147483647 w 1221"/>
                <a:gd name="T83" fmla="*/ 2147483647 h 579"/>
                <a:gd name="T84" fmla="*/ 2147483647 w 1221"/>
                <a:gd name="T85" fmla="*/ 2147483647 h 579"/>
                <a:gd name="T86" fmla="*/ 2147483647 w 1221"/>
                <a:gd name="T87" fmla="*/ 2147483647 h 579"/>
                <a:gd name="T88" fmla="*/ 2147483647 w 1221"/>
                <a:gd name="T89" fmla="*/ 2147483647 h 579"/>
                <a:gd name="T90" fmla="*/ 2147483647 w 1221"/>
                <a:gd name="T91" fmla="*/ 2147483647 h 579"/>
                <a:gd name="T92" fmla="*/ 2147483647 w 1221"/>
                <a:gd name="T93" fmla="*/ 2147483647 h 579"/>
                <a:gd name="T94" fmla="*/ 2147483647 w 1221"/>
                <a:gd name="T95" fmla="*/ 2147483647 h 579"/>
                <a:gd name="T96" fmla="*/ 2147483647 w 1221"/>
                <a:gd name="T97" fmla="*/ 2147483647 h 579"/>
                <a:gd name="T98" fmla="*/ 2147483647 w 1221"/>
                <a:gd name="T99" fmla="*/ 2147483647 h 579"/>
                <a:gd name="T100" fmla="*/ 2147483647 w 1221"/>
                <a:gd name="T101" fmla="*/ 2147483647 h 579"/>
                <a:gd name="T102" fmla="*/ 2147483647 w 1221"/>
                <a:gd name="T103" fmla="*/ 2147483647 h 579"/>
                <a:gd name="T104" fmla="*/ 2147483647 w 1221"/>
                <a:gd name="T105" fmla="*/ 2147483647 h 579"/>
                <a:gd name="T106" fmla="*/ 2147483647 w 1221"/>
                <a:gd name="T107" fmla="*/ 2147483647 h 579"/>
                <a:gd name="T108" fmla="*/ 2147483647 w 1221"/>
                <a:gd name="T109" fmla="*/ 2147483647 h 579"/>
                <a:gd name="T110" fmla="*/ 2147483647 w 1221"/>
                <a:gd name="T111" fmla="*/ 2147483647 h 579"/>
                <a:gd name="T112" fmla="*/ 2147483647 w 1221"/>
                <a:gd name="T113" fmla="*/ 2147483647 h 579"/>
                <a:gd name="T114" fmla="*/ 2147483647 w 1221"/>
                <a:gd name="T115" fmla="*/ 2147483647 h 579"/>
                <a:gd name="T116" fmla="*/ 2147483647 w 1221"/>
                <a:gd name="T117" fmla="*/ 2147483647 h 579"/>
                <a:gd name="T118" fmla="*/ 2147483647 w 1221"/>
                <a:gd name="T119" fmla="*/ 2147483647 h 579"/>
                <a:gd name="T120" fmla="*/ 2147483647 w 1221"/>
                <a:gd name="T121" fmla="*/ 2147483647 h 579"/>
                <a:gd name="T122" fmla="*/ 2147483647 w 1221"/>
                <a:gd name="T123" fmla="*/ 2147483647 h 579"/>
                <a:gd name="T124" fmla="*/ 2147483647 w 1221"/>
                <a:gd name="T125" fmla="*/ 2147483647 h 57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21"/>
                <a:gd name="T190" fmla="*/ 0 h 579"/>
                <a:gd name="T191" fmla="*/ 1221 w 1221"/>
                <a:gd name="T192" fmla="*/ 579 h 57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21" h="579">
                  <a:moveTo>
                    <a:pt x="985" y="520"/>
                  </a:moveTo>
                  <a:lnTo>
                    <a:pt x="985" y="495"/>
                  </a:lnTo>
                  <a:lnTo>
                    <a:pt x="987" y="493"/>
                  </a:lnTo>
                  <a:lnTo>
                    <a:pt x="987" y="491"/>
                  </a:lnTo>
                  <a:lnTo>
                    <a:pt x="988" y="488"/>
                  </a:lnTo>
                  <a:lnTo>
                    <a:pt x="990" y="485"/>
                  </a:lnTo>
                  <a:lnTo>
                    <a:pt x="992" y="481"/>
                  </a:lnTo>
                  <a:lnTo>
                    <a:pt x="993" y="478"/>
                  </a:lnTo>
                  <a:lnTo>
                    <a:pt x="993" y="475"/>
                  </a:lnTo>
                  <a:lnTo>
                    <a:pt x="993" y="471"/>
                  </a:lnTo>
                  <a:lnTo>
                    <a:pt x="992" y="473"/>
                  </a:lnTo>
                  <a:lnTo>
                    <a:pt x="990" y="473"/>
                  </a:lnTo>
                  <a:lnTo>
                    <a:pt x="988" y="473"/>
                  </a:lnTo>
                  <a:lnTo>
                    <a:pt x="987" y="473"/>
                  </a:lnTo>
                  <a:lnTo>
                    <a:pt x="983" y="473"/>
                  </a:lnTo>
                  <a:lnTo>
                    <a:pt x="982" y="471"/>
                  </a:lnTo>
                  <a:lnTo>
                    <a:pt x="978" y="471"/>
                  </a:lnTo>
                  <a:lnTo>
                    <a:pt x="973" y="471"/>
                  </a:lnTo>
                  <a:lnTo>
                    <a:pt x="968" y="473"/>
                  </a:lnTo>
                  <a:lnTo>
                    <a:pt x="963" y="475"/>
                  </a:lnTo>
                  <a:lnTo>
                    <a:pt x="959" y="478"/>
                  </a:lnTo>
                  <a:lnTo>
                    <a:pt x="956" y="483"/>
                  </a:lnTo>
                  <a:lnTo>
                    <a:pt x="953" y="486"/>
                  </a:lnTo>
                  <a:lnTo>
                    <a:pt x="949" y="491"/>
                  </a:lnTo>
                  <a:lnTo>
                    <a:pt x="946" y="497"/>
                  </a:lnTo>
                  <a:lnTo>
                    <a:pt x="943" y="502"/>
                  </a:lnTo>
                  <a:lnTo>
                    <a:pt x="936" y="507"/>
                  </a:lnTo>
                  <a:lnTo>
                    <a:pt x="929" y="510"/>
                  </a:lnTo>
                  <a:lnTo>
                    <a:pt x="921" y="513"/>
                  </a:lnTo>
                  <a:lnTo>
                    <a:pt x="914" y="515"/>
                  </a:lnTo>
                  <a:lnTo>
                    <a:pt x="905" y="515"/>
                  </a:lnTo>
                  <a:lnTo>
                    <a:pt x="897" y="517"/>
                  </a:lnTo>
                  <a:lnTo>
                    <a:pt x="887" y="519"/>
                  </a:lnTo>
                  <a:lnTo>
                    <a:pt x="876" y="520"/>
                  </a:lnTo>
                  <a:lnTo>
                    <a:pt x="849" y="520"/>
                  </a:lnTo>
                  <a:lnTo>
                    <a:pt x="843" y="529"/>
                  </a:lnTo>
                  <a:lnTo>
                    <a:pt x="834" y="537"/>
                  </a:lnTo>
                  <a:lnTo>
                    <a:pt x="827" y="544"/>
                  </a:lnTo>
                  <a:lnTo>
                    <a:pt x="819" y="551"/>
                  </a:lnTo>
                  <a:lnTo>
                    <a:pt x="809" y="556"/>
                  </a:lnTo>
                  <a:lnTo>
                    <a:pt x="800" y="559"/>
                  </a:lnTo>
                  <a:lnTo>
                    <a:pt x="792" y="562"/>
                  </a:lnTo>
                  <a:lnTo>
                    <a:pt x="783" y="564"/>
                  </a:lnTo>
                  <a:lnTo>
                    <a:pt x="759" y="571"/>
                  </a:lnTo>
                  <a:lnTo>
                    <a:pt x="758" y="571"/>
                  </a:lnTo>
                  <a:lnTo>
                    <a:pt x="756" y="573"/>
                  </a:lnTo>
                  <a:lnTo>
                    <a:pt x="753" y="573"/>
                  </a:lnTo>
                  <a:lnTo>
                    <a:pt x="751" y="573"/>
                  </a:lnTo>
                  <a:lnTo>
                    <a:pt x="749" y="573"/>
                  </a:lnTo>
                  <a:lnTo>
                    <a:pt x="748" y="573"/>
                  </a:lnTo>
                  <a:lnTo>
                    <a:pt x="744" y="573"/>
                  </a:lnTo>
                  <a:lnTo>
                    <a:pt x="743" y="573"/>
                  </a:lnTo>
                  <a:lnTo>
                    <a:pt x="737" y="574"/>
                  </a:lnTo>
                  <a:lnTo>
                    <a:pt x="734" y="574"/>
                  </a:lnTo>
                  <a:lnTo>
                    <a:pt x="729" y="576"/>
                  </a:lnTo>
                  <a:lnTo>
                    <a:pt x="724" y="576"/>
                  </a:lnTo>
                  <a:lnTo>
                    <a:pt x="719" y="578"/>
                  </a:lnTo>
                  <a:lnTo>
                    <a:pt x="714" y="578"/>
                  </a:lnTo>
                  <a:lnTo>
                    <a:pt x="710" y="578"/>
                  </a:lnTo>
                  <a:lnTo>
                    <a:pt x="705" y="578"/>
                  </a:lnTo>
                  <a:lnTo>
                    <a:pt x="704" y="578"/>
                  </a:lnTo>
                  <a:lnTo>
                    <a:pt x="702" y="579"/>
                  </a:lnTo>
                  <a:lnTo>
                    <a:pt x="700" y="579"/>
                  </a:lnTo>
                  <a:lnTo>
                    <a:pt x="698" y="579"/>
                  </a:lnTo>
                  <a:lnTo>
                    <a:pt x="698" y="578"/>
                  </a:lnTo>
                  <a:lnTo>
                    <a:pt x="702" y="574"/>
                  </a:lnTo>
                  <a:lnTo>
                    <a:pt x="705" y="571"/>
                  </a:lnTo>
                  <a:lnTo>
                    <a:pt x="709" y="568"/>
                  </a:lnTo>
                  <a:lnTo>
                    <a:pt x="712" y="564"/>
                  </a:lnTo>
                  <a:lnTo>
                    <a:pt x="715" y="562"/>
                  </a:lnTo>
                  <a:lnTo>
                    <a:pt x="719" y="559"/>
                  </a:lnTo>
                  <a:lnTo>
                    <a:pt x="722" y="556"/>
                  </a:lnTo>
                  <a:lnTo>
                    <a:pt x="724" y="551"/>
                  </a:lnTo>
                  <a:lnTo>
                    <a:pt x="726" y="547"/>
                  </a:lnTo>
                  <a:lnTo>
                    <a:pt x="727" y="542"/>
                  </a:lnTo>
                  <a:lnTo>
                    <a:pt x="727" y="539"/>
                  </a:lnTo>
                  <a:lnTo>
                    <a:pt x="729" y="535"/>
                  </a:lnTo>
                  <a:lnTo>
                    <a:pt x="729" y="530"/>
                  </a:lnTo>
                  <a:lnTo>
                    <a:pt x="731" y="527"/>
                  </a:lnTo>
                  <a:lnTo>
                    <a:pt x="732" y="524"/>
                  </a:lnTo>
                  <a:lnTo>
                    <a:pt x="736" y="520"/>
                  </a:lnTo>
                  <a:lnTo>
                    <a:pt x="743" y="520"/>
                  </a:lnTo>
                  <a:lnTo>
                    <a:pt x="743" y="522"/>
                  </a:lnTo>
                  <a:lnTo>
                    <a:pt x="743" y="524"/>
                  </a:lnTo>
                  <a:lnTo>
                    <a:pt x="744" y="525"/>
                  </a:lnTo>
                  <a:lnTo>
                    <a:pt x="744" y="527"/>
                  </a:lnTo>
                  <a:lnTo>
                    <a:pt x="744" y="529"/>
                  </a:lnTo>
                  <a:lnTo>
                    <a:pt x="746" y="530"/>
                  </a:lnTo>
                  <a:lnTo>
                    <a:pt x="746" y="532"/>
                  </a:lnTo>
                  <a:lnTo>
                    <a:pt x="748" y="534"/>
                  </a:lnTo>
                  <a:lnTo>
                    <a:pt x="749" y="534"/>
                  </a:lnTo>
                  <a:lnTo>
                    <a:pt x="753" y="532"/>
                  </a:lnTo>
                  <a:lnTo>
                    <a:pt x="754" y="532"/>
                  </a:lnTo>
                  <a:lnTo>
                    <a:pt x="756" y="530"/>
                  </a:lnTo>
                  <a:lnTo>
                    <a:pt x="758" y="530"/>
                  </a:lnTo>
                  <a:lnTo>
                    <a:pt x="761" y="529"/>
                  </a:lnTo>
                  <a:lnTo>
                    <a:pt x="765" y="529"/>
                  </a:lnTo>
                  <a:lnTo>
                    <a:pt x="768" y="527"/>
                  </a:lnTo>
                  <a:lnTo>
                    <a:pt x="768" y="519"/>
                  </a:lnTo>
                  <a:lnTo>
                    <a:pt x="765" y="515"/>
                  </a:lnTo>
                  <a:lnTo>
                    <a:pt x="763" y="513"/>
                  </a:lnTo>
                  <a:lnTo>
                    <a:pt x="761" y="510"/>
                  </a:lnTo>
                  <a:lnTo>
                    <a:pt x="759" y="507"/>
                  </a:lnTo>
                  <a:lnTo>
                    <a:pt x="756" y="503"/>
                  </a:lnTo>
                  <a:lnTo>
                    <a:pt x="753" y="502"/>
                  </a:lnTo>
                  <a:lnTo>
                    <a:pt x="749" y="500"/>
                  </a:lnTo>
                  <a:lnTo>
                    <a:pt x="744" y="500"/>
                  </a:lnTo>
                  <a:lnTo>
                    <a:pt x="741" y="500"/>
                  </a:lnTo>
                  <a:lnTo>
                    <a:pt x="736" y="500"/>
                  </a:lnTo>
                  <a:lnTo>
                    <a:pt x="731" y="500"/>
                  </a:lnTo>
                  <a:lnTo>
                    <a:pt x="726" y="500"/>
                  </a:lnTo>
                  <a:lnTo>
                    <a:pt x="720" y="500"/>
                  </a:lnTo>
                  <a:lnTo>
                    <a:pt x="715" y="498"/>
                  </a:lnTo>
                  <a:lnTo>
                    <a:pt x="712" y="498"/>
                  </a:lnTo>
                  <a:lnTo>
                    <a:pt x="709" y="497"/>
                  </a:lnTo>
                  <a:lnTo>
                    <a:pt x="707" y="493"/>
                  </a:lnTo>
                  <a:lnTo>
                    <a:pt x="707" y="491"/>
                  </a:lnTo>
                  <a:lnTo>
                    <a:pt x="707" y="488"/>
                  </a:lnTo>
                  <a:lnTo>
                    <a:pt x="707" y="485"/>
                  </a:lnTo>
                  <a:lnTo>
                    <a:pt x="709" y="481"/>
                  </a:lnTo>
                  <a:lnTo>
                    <a:pt x="707" y="478"/>
                  </a:lnTo>
                  <a:lnTo>
                    <a:pt x="707" y="475"/>
                  </a:lnTo>
                  <a:lnTo>
                    <a:pt x="705" y="471"/>
                  </a:lnTo>
                  <a:lnTo>
                    <a:pt x="702" y="468"/>
                  </a:lnTo>
                  <a:lnTo>
                    <a:pt x="698" y="466"/>
                  </a:lnTo>
                  <a:lnTo>
                    <a:pt x="695" y="464"/>
                  </a:lnTo>
                  <a:lnTo>
                    <a:pt x="692" y="461"/>
                  </a:lnTo>
                  <a:lnTo>
                    <a:pt x="688" y="458"/>
                  </a:lnTo>
                  <a:lnTo>
                    <a:pt x="685" y="454"/>
                  </a:lnTo>
                  <a:lnTo>
                    <a:pt x="683" y="449"/>
                  </a:lnTo>
                  <a:lnTo>
                    <a:pt x="683" y="441"/>
                  </a:lnTo>
                  <a:lnTo>
                    <a:pt x="675" y="441"/>
                  </a:lnTo>
                  <a:lnTo>
                    <a:pt x="673" y="442"/>
                  </a:lnTo>
                  <a:lnTo>
                    <a:pt x="670" y="442"/>
                  </a:lnTo>
                  <a:lnTo>
                    <a:pt x="668" y="442"/>
                  </a:lnTo>
                  <a:lnTo>
                    <a:pt x="663" y="442"/>
                  </a:lnTo>
                  <a:lnTo>
                    <a:pt x="659" y="442"/>
                  </a:lnTo>
                  <a:lnTo>
                    <a:pt x="656" y="444"/>
                  </a:lnTo>
                  <a:lnTo>
                    <a:pt x="654" y="444"/>
                  </a:lnTo>
                  <a:lnTo>
                    <a:pt x="651" y="448"/>
                  </a:lnTo>
                  <a:lnTo>
                    <a:pt x="649" y="449"/>
                  </a:lnTo>
                  <a:lnTo>
                    <a:pt x="649" y="451"/>
                  </a:lnTo>
                  <a:lnTo>
                    <a:pt x="648" y="453"/>
                  </a:lnTo>
                  <a:lnTo>
                    <a:pt x="646" y="456"/>
                  </a:lnTo>
                  <a:lnTo>
                    <a:pt x="646" y="458"/>
                  </a:lnTo>
                  <a:lnTo>
                    <a:pt x="643" y="459"/>
                  </a:lnTo>
                  <a:lnTo>
                    <a:pt x="641" y="461"/>
                  </a:lnTo>
                  <a:lnTo>
                    <a:pt x="636" y="461"/>
                  </a:lnTo>
                  <a:lnTo>
                    <a:pt x="632" y="461"/>
                  </a:lnTo>
                  <a:lnTo>
                    <a:pt x="629" y="461"/>
                  </a:lnTo>
                  <a:lnTo>
                    <a:pt x="626" y="461"/>
                  </a:lnTo>
                  <a:lnTo>
                    <a:pt x="622" y="459"/>
                  </a:lnTo>
                  <a:lnTo>
                    <a:pt x="620" y="458"/>
                  </a:lnTo>
                  <a:lnTo>
                    <a:pt x="617" y="456"/>
                  </a:lnTo>
                  <a:lnTo>
                    <a:pt x="614" y="454"/>
                  </a:lnTo>
                  <a:lnTo>
                    <a:pt x="612" y="453"/>
                  </a:lnTo>
                  <a:lnTo>
                    <a:pt x="610" y="453"/>
                  </a:lnTo>
                  <a:lnTo>
                    <a:pt x="609" y="454"/>
                  </a:lnTo>
                  <a:lnTo>
                    <a:pt x="607" y="456"/>
                  </a:lnTo>
                  <a:lnTo>
                    <a:pt x="605" y="456"/>
                  </a:lnTo>
                  <a:lnTo>
                    <a:pt x="604" y="456"/>
                  </a:lnTo>
                  <a:lnTo>
                    <a:pt x="600" y="454"/>
                  </a:lnTo>
                  <a:lnTo>
                    <a:pt x="598" y="454"/>
                  </a:lnTo>
                  <a:lnTo>
                    <a:pt x="595" y="453"/>
                  </a:lnTo>
                  <a:lnTo>
                    <a:pt x="593" y="451"/>
                  </a:lnTo>
                  <a:lnTo>
                    <a:pt x="590" y="451"/>
                  </a:lnTo>
                  <a:lnTo>
                    <a:pt x="588" y="449"/>
                  </a:lnTo>
                  <a:lnTo>
                    <a:pt x="585" y="449"/>
                  </a:lnTo>
                  <a:lnTo>
                    <a:pt x="583" y="449"/>
                  </a:lnTo>
                  <a:lnTo>
                    <a:pt x="581" y="449"/>
                  </a:lnTo>
                  <a:lnTo>
                    <a:pt x="580" y="449"/>
                  </a:lnTo>
                  <a:lnTo>
                    <a:pt x="578" y="449"/>
                  </a:lnTo>
                  <a:lnTo>
                    <a:pt x="576" y="449"/>
                  </a:lnTo>
                  <a:lnTo>
                    <a:pt x="573" y="449"/>
                  </a:lnTo>
                  <a:lnTo>
                    <a:pt x="570" y="448"/>
                  </a:lnTo>
                  <a:lnTo>
                    <a:pt x="568" y="446"/>
                  </a:lnTo>
                  <a:lnTo>
                    <a:pt x="566" y="444"/>
                  </a:lnTo>
                  <a:lnTo>
                    <a:pt x="565" y="441"/>
                  </a:lnTo>
                  <a:lnTo>
                    <a:pt x="563" y="437"/>
                  </a:lnTo>
                  <a:lnTo>
                    <a:pt x="561" y="434"/>
                  </a:lnTo>
                  <a:lnTo>
                    <a:pt x="561" y="431"/>
                  </a:lnTo>
                  <a:lnTo>
                    <a:pt x="551" y="431"/>
                  </a:lnTo>
                  <a:lnTo>
                    <a:pt x="551" y="432"/>
                  </a:lnTo>
                  <a:lnTo>
                    <a:pt x="551" y="434"/>
                  </a:lnTo>
                  <a:lnTo>
                    <a:pt x="553" y="436"/>
                  </a:lnTo>
                  <a:lnTo>
                    <a:pt x="553" y="437"/>
                  </a:lnTo>
                  <a:lnTo>
                    <a:pt x="553" y="439"/>
                  </a:lnTo>
                  <a:lnTo>
                    <a:pt x="85" y="441"/>
                  </a:lnTo>
                  <a:lnTo>
                    <a:pt x="87" y="437"/>
                  </a:lnTo>
                  <a:lnTo>
                    <a:pt x="88" y="434"/>
                  </a:lnTo>
                  <a:lnTo>
                    <a:pt x="87" y="434"/>
                  </a:lnTo>
                  <a:lnTo>
                    <a:pt x="87" y="432"/>
                  </a:lnTo>
                  <a:lnTo>
                    <a:pt x="85" y="431"/>
                  </a:lnTo>
                  <a:lnTo>
                    <a:pt x="85" y="429"/>
                  </a:lnTo>
                  <a:lnTo>
                    <a:pt x="83" y="427"/>
                  </a:lnTo>
                  <a:lnTo>
                    <a:pt x="81" y="427"/>
                  </a:lnTo>
                  <a:lnTo>
                    <a:pt x="81" y="426"/>
                  </a:lnTo>
                  <a:lnTo>
                    <a:pt x="80" y="424"/>
                  </a:lnTo>
                  <a:lnTo>
                    <a:pt x="78" y="422"/>
                  </a:lnTo>
                  <a:lnTo>
                    <a:pt x="78" y="420"/>
                  </a:lnTo>
                  <a:lnTo>
                    <a:pt x="78" y="419"/>
                  </a:lnTo>
                  <a:lnTo>
                    <a:pt x="76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1" y="417"/>
                  </a:lnTo>
                  <a:lnTo>
                    <a:pt x="70" y="415"/>
                  </a:lnTo>
                  <a:lnTo>
                    <a:pt x="70" y="414"/>
                  </a:lnTo>
                  <a:lnTo>
                    <a:pt x="64" y="412"/>
                  </a:lnTo>
                  <a:lnTo>
                    <a:pt x="59" y="410"/>
                  </a:lnTo>
                  <a:lnTo>
                    <a:pt x="56" y="407"/>
                  </a:lnTo>
                  <a:lnTo>
                    <a:pt x="51" y="405"/>
                  </a:lnTo>
                  <a:lnTo>
                    <a:pt x="48" y="402"/>
                  </a:lnTo>
                  <a:lnTo>
                    <a:pt x="44" y="399"/>
                  </a:lnTo>
                  <a:lnTo>
                    <a:pt x="42" y="397"/>
                  </a:lnTo>
                  <a:lnTo>
                    <a:pt x="41" y="393"/>
                  </a:lnTo>
                  <a:lnTo>
                    <a:pt x="42" y="390"/>
                  </a:lnTo>
                  <a:lnTo>
                    <a:pt x="44" y="387"/>
                  </a:lnTo>
                  <a:lnTo>
                    <a:pt x="48" y="385"/>
                  </a:lnTo>
                  <a:lnTo>
                    <a:pt x="51" y="382"/>
                  </a:lnTo>
                  <a:lnTo>
                    <a:pt x="56" y="380"/>
                  </a:lnTo>
                  <a:lnTo>
                    <a:pt x="59" y="377"/>
                  </a:lnTo>
                  <a:lnTo>
                    <a:pt x="63" y="375"/>
                  </a:lnTo>
                  <a:lnTo>
                    <a:pt x="64" y="373"/>
                  </a:lnTo>
                  <a:lnTo>
                    <a:pt x="63" y="373"/>
                  </a:lnTo>
                  <a:lnTo>
                    <a:pt x="61" y="373"/>
                  </a:lnTo>
                  <a:lnTo>
                    <a:pt x="58" y="373"/>
                  </a:lnTo>
                  <a:lnTo>
                    <a:pt x="56" y="371"/>
                  </a:lnTo>
                  <a:lnTo>
                    <a:pt x="53" y="371"/>
                  </a:lnTo>
                  <a:lnTo>
                    <a:pt x="51" y="371"/>
                  </a:lnTo>
                  <a:lnTo>
                    <a:pt x="51" y="370"/>
                  </a:lnTo>
                  <a:lnTo>
                    <a:pt x="49" y="368"/>
                  </a:lnTo>
                  <a:lnTo>
                    <a:pt x="49" y="366"/>
                  </a:lnTo>
                  <a:lnTo>
                    <a:pt x="49" y="365"/>
                  </a:lnTo>
                  <a:lnTo>
                    <a:pt x="49" y="363"/>
                  </a:lnTo>
                  <a:lnTo>
                    <a:pt x="49" y="361"/>
                  </a:lnTo>
                  <a:lnTo>
                    <a:pt x="49" y="360"/>
                  </a:lnTo>
                  <a:lnTo>
                    <a:pt x="49" y="358"/>
                  </a:lnTo>
                  <a:lnTo>
                    <a:pt x="49" y="356"/>
                  </a:lnTo>
                  <a:lnTo>
                    <a:pt x="49" y="353"/>
                  </a:lnTo>
                  <a:lnTo>
                    <a:pt x="41" y="353"/>
                  </a:lnTo>
                  <a:lnTo>
                    <a:pt x="44" y="348"/>
                  </a:lnTo>
                  <a:lnTo>
                    <a:pt x="42" y="348"/>
                  </a:lnTo>
                  <a:lnTo>
                    <a:pt x="42" y="346"/>
                  </a:lnTo>
                  <a:lnTo>
                    <a:pt x="41" y="346"/>
                  </a:lnTo>
                  <a:lnTo>
                    <a:pt x="39" y="346"/>
                  </a:lnTo>
                  <a:lnTo>
                    <a:pt x="37" y="344"/>
                  </a:lnTo>
                  <a:lnTo>
                    <a:pt x="36" y="344"/>
                  </a:lnTo>
                  <a:lnTo>
                    <a:pt x="37" y="341"/>
                  </a:lnTo>
                  <a:lnTo>
                    <a:pt x="39" y="338"/>
                  </a:lnTo>
                  <a:lnTo>
                    <a:pt x="41" y="336"/>
                  </a:lnTo>
                  <a:lnTo>
                    <a:pt x="42" y="334"/>
                  </a:lnTo>
                  <a:lnTo>
                    <a:pt x="44" y="333"/>
                  </a:lnTo>
                  <a:lnTo>
                    <a:pt x="46" y="331"/>
                  </a:lnTo>
                  <a:lnTo>
                    <a:pt x="48" y="329"/>
                  </a:lnTo>
                  <a:lnTo>
                    <a:pt x="49" y="328"/>
                  </a:lnTo>
                  <a:lnTo>
                    <a:pt x="48" y="326"/>
                  </a:lnTo>
                  <a:lnTo>
                    <a:pt x="48" y="324"/>
                  </a:lnTo>
                  <a:lnTo>
                    <a:pt x="49" y="322"/>
                  </a:lnTo>
                  <a:lnTo>
                    <a:pt x="51" y="321"/>
                  </a:lnTo>
                  <a:lnTo>
                    <a:pt x="54" y="321"/>
                  </a:lnTo>
                  <a:lnTo>
                    <a:pt x="56" y="319"/>
                  </a:lnTo>
                  <a:lnTo>
                    <a:pt x="59" y="317"/>
                  </a:lnTo>
                  <a:lnTo>
                    <a:pt x="61" y="316"/>
                  </a:lnTo>
                  <a:lnTo>
                    <a:pt x="64" y="316"/>
                  </a:lnTo>
                  <a:lnTo>
                    <a:pt x="70" y="316"/>
                  </a:lnTo>
                  <a:lnTo>
                    <a:pt x="73" y="314"/>
                  </a:lnTo>
                  <a:lnTo>
                    <a:pt x="76" y="312"/>
                  </a:lnTo>
                  <a:lnTo>
                    <a:pt x="80" y="309"/>
                  </a:lnTo>
                  <a:lnTo>
                    <a:pt x="83" y="306"/>
                  </a:lnTo>
                  <a:lnTo>
                    <a:pt x="85" y="302"/>
                  </a:lnTo>
                  <a:lnTo>
                    <a:pt x="85" y="300"/>
                  </a:lnTo>
                  <a:lnTo>
                    <a:pt x="85" y="297"/>
                  </a:lnTo>
                  <a:lnTo>
                    <a:pt x="85" y="294"/>
                  </a:lnTo>
                  <a:lnTo>
                    <a:pt x="83" y="290"/>
                  </a:lnTo>
                  <a:lnTo>
                    <a:pt x="81" y="289"/>
                  </a:lnTo>
                  <a:lnTo>
                    <a:pt x="78" y="285"/>
                  </a:lnTo>
                  <a:lnTo>
                    <a:pt x="78" y="284"/>
                  </a:lnTo>
                  <a:lnTo>
                    <a:pt x="76" y="280"/>
                  </a:lnTo>
                  <a:lnTo>
                    <a:pt x="76" y="277"/>
                  </a:lnTo>
                  <a:lnTo>
                    <a:pt x="76" y="275"/>
                  </a:lnTo>
                  <a:lnTo>
                    <a:pt x="76" y="272"/>
                  </a:lnTo>
                  <a:lnTo>
                    <a:pt x="78" y="270"/>
                  </a:lnTo>
                  <a:lnTo>
                    <a:pt x="80" y="268"/>
                  </a:lnTo>
                  <a:lnTo>
                    <a:pt x="80" y="265"/>
                  </a:lnTo>
                  <a:lnTo>
                    <a:pt x="81" y="263"/>
                  </a:lnTo>
                  <a:lnTo>
                    <a:pt x="81" y="260"/>
                  </a:lnTo>
                  <a:lnTo>
                    <a:pt x="83" y="257"/>
                  </a:lnTo>
                  <a:lnTo>
                    <a:pt x="81" y="250"/>
                  </a:lnTo>
                  <a:lnTo>
                    <a:pt x="81" y="245"/>
                  </a:lnTo>
                  <a:lnTo>
                    <a:pt x="80" y="240"/>
                  </a:lnTo>
                  <a:lnTo>
                    <a:pt x="76" y="236"/>
                  </a:lnTo>
                  <a:lnTo>
                    <a:pt x="75" y="233"/>
                  </a:lnTo>
                  <a:lnTo>
                    <a:pt x="73" y="228"/>
                  </a:lnTo>
                  <a:lnTo>
                    <a:pt x="70" y="224"/>
                  </a:lnTo>
                  <a:lnTo>
                    <a:pt x="70" y="221"/>
                  </a:lnTo>
                  <a:lnTo>
                    <a:pt x="64" y="223"/>
                  </a:lnTo>
                  <a:lnTo>
                    <a:pt x="61" y="224"/>
                  </a:lnTo>
                  <a:lnTo>
                    <a:pt x="58" y="226"/>
                  </a:lnTo>
                  <a:lnTo>
                    <a:pt x="56" y="228"/>
                  </a:lnTo>
                  <a:lnTo>
                    <a:pt x="53" y="229"/>
                  </a:lnTo>
                  <a:lnTo>
                    <a:pt x="49" y="231"/>
                  </a:lnTo>
                  <a:lnTo>
                    <a:pt x="46" y="231"/>
                  </a:lnTo>
                  <a:lnTo>
                    <a:pt x="41" y="233"/>
                  </a:lnTo>
                  <a:lnTo>
                    <a:pt x="39" y="233"/>
                  </a:lnTo>
                  <a:lnTo>
                    <a:pt x="37" y="231"/>
                  </a:lnTo>
                  <a:lnTo>
                    <a:pt x="36" y="231"/>
                  </a:lnTo>
                  <a:lnTo>
                    <a:pt x="34" y="229"/>
                  </a:lnTo>
                  <a:lnTo>
                    <a:pt x="32" y="229"/>
                  </a:lnTo>
                  <a:lnTo>
                    <a:pt x="32" y="228"/>
                  </a:lnTo>
                  <a:lnTo>
                    <a:pt x="31" y="226"/>
                  </a:lnTo>
                  <a:lnTo>
                    <a:pt x="31" y="223"/>
                  </a:lnTo>
                  <a:lnTo>
                    <a:pt x="31" y="221"/>
                  </a:lnTo>
                  <a:lnTo>
                    <a:pt x="32" y="219"/>
                  </a:lnTo>
                  <a:lnTo>
                    <a:pt x="32" y="218"/>
                  </a:lnTo>
                  <a:lnTo>
                    <a:pt x="34" y="216"/>
                  </a:lnTo>
                  <a:lnTo>
                    <a:pt x="34" y="214"/>
                  </a:lnTo>
                  <a:lnTo>
                    <a:pt x="36" y="211"/>
                  </a:lnTo>
                  <a:lnTo>
                    <a:pt x="36" y="209"/>
                  </a:lnTo>
                  <a:lnTo>
                    <a:pt x="32" y="209"/>
                  </a:lnTo>
                  <a:lnTo>
                    <a:pt x="29" y="209"/>
                  </a:lnTo>
                  <a:lnTo>
                    <a:pt x="25" y="209"/>
                  </a:lnTo>
                  <a:lnTo>
                    <a:pt x="20" y="209"/>
                  </a:lnTo>
                  <a:lnTo>
                    <a:pt x="17" y="209"/>
                  </a:lnTo>
                  <a:lnTo>
                    <a:pt x="12" y="207"/>
                  </a:lnTo>
                  <a:lnTo>
                    <a:pt x="7" y="207"/>
                  </a:lnTo>
                  <a:lnTo>
                    <a:pt x="0" y="207"/>
                  </a:lnTo>
                  <a:lnTo>
                    <a:pt x="192" y="40"/>
                  </a:lnTo>
                  <a:lnTo>
                    <a:pt x="193" y="40"/>
                  </a:lnTo>
                  <a:lnTo>
                    <a:pt x="195" y="40"/>
                  </a:lnTo>
                  <a:lnTo>
                    <a:pt x="197" y="40"/>
                  </a:lnTo>
                  <a:lnTo>
                    <a:pt x="198" y="40"/>
                  </a:lnTo>
                  <a:lnTo>
                    <a:pt x="200" y="38"/>
                  </a:lnTo>
                  <a:lnTo>
                    <a:pt x="202" y="38"/>
                  </a:lnTo>
                  <a:lnTo>
                    <a:pt x="203" y="38"/>
                  </a:lnTo>
                  <a:lnTo>
                    <a:pt x="205" y="38"/>
                  </a:lnTo>
                  <a:lnTo>
                    <a:pt x="210" y="40"/>
                  </a:lnTo>
                  <a:lnTo>
                    <a:pt x="217" y="42"/>
                  </a:lnTo>
                  <a:lnTo>
                    <a:pt x="220" y="45"/>
                  </a:lnTo>
                  <a:lnTo>
                    <a:pt x="226" y="49"/>
                  </a:lnTo>
                  <a:lnTo>
                    <a:pt x="231" y="52"/>
                  </a:lnTo>
                  <a:lnTo>
                    <a:pt x="234" y="54"/>
                  </a:lnTo>
                  <a:lnTo>
                    <a:pt x="239" y="55"/>
                  </a:lnTo>
                  <a:lnTo>
                    <a:pt x="246" y="57"/>
                  </a:lnTo>
                  <a:lnTo>
                    <a:pt x="309" y="38"/>
                  </a:lnTo>
                  <a:lnTo>
                    <a:pt x="359" y="38"/>
                  </a:lnTo>
                  <a:lnTo>
                    <a:pt x="365" y="40"/>
                  </a:lnTo>
                  <a:lnTo>
                    <a:pt x="368" y="38"/>
                  </a:lnTo>
                  <a:lnTo>
                    <a:pt x="371" y="38"/>
                  </a:lnTo>
                  <a:lnTo>
                    <a:pt x="375" y="37"/>
                  </a:lnTo>
                  <a:lnTo>
                    <a:pt x="380" y="35"/>
                  </a:lnTo>
                  <a:lnTo>
                    <a:pt x="383" y="32"/>
                  </a:lnTo>
                  <a:lnTo>
                    <a:pt x="387" y="30"/>
                  </a:lnTo>
                  <a:lnTo>
                    <a:pt x="392" y="30"/>
                  </a:lnTo>
                  <a:lnTo>
                    <a:pt x="390" y="33"/>
                  </a:lnTo>
                  <a:lnTo>
                    <a:pt x="392" y="35"/>
                  </a:lnTo>
                  <a:lnTo>
                    <a:pt x="392" y="38"/>
                  </a:lnTo>
                  <a:lnTo>
                    <a:pt x="393" y="42"/>
                  </a:lnTo>
                  <a:lnTo>
                    <a:pt x="395" y="44"/>
                  </a:lnTo>
                  <a:lnTo>
                    <a:pt x="398" y="45"/>
                  </a:lnTo>
                  <a:lnTo>
                    <a:pt x="400" y="47"/>
                  </a:lnTo>
                  <a:lnTo>
                    <a:pt x="403" y="47"/>
                  </a:lnTo>
                  <a:lnTo>
                    <a:pt x="407" y="47"/>
                  </a:lnTo>
                  <a:lnTo>
                    <a:pt x="409" y="47"/>
                  </a:lnTo>
                  <a:lnTo>
                    <a:pt x="412" y="45"/>
                  </a:lnTo>
                  <a:lnTo>
                    <a:pt x="414" y="44"/>
                  </a:lnTo>
                  <a:lnTo>
                    <a:pt x="415" y="44"/>
                  </a:lnTo>
                  <a:lnTo>
                    <a:pt x="419" y="42"/>
                  </a:lnTo>
                  <a:lnTo>
                    <a:pt x="420" y="40"/>
                  </a:lnTo>
                  <a:lnTo>
                    <a:pt x="424" y="40"/>
                  </a:lnTo>
                  <a:lnTo>
                    <a:pt x="426" y="42"/>
                  </a:lnTo>
                  <a:lnTo>
                    <a:pt x="427" y="42"/>
                  </a:lnTo>
                  <a:lnTo>
                    <a:pt x="431" y="42"/>
                  </a:lnTo>
                  <a:lnTo>
                    <a:pt x="436" y="42"/>
                  </a:lnTo>
                  <a:lnTo>
                    <a:pt x="439" y="42"/>
                  </a:lnTo>
                  <a:lnTo>
                    <a:pt x="442" y="42"/>
                  </a:lnTo>
                  <a:lnTo>
                    <a:pt x="448" y="40"/>
                  </a:lnTo>
                  <a:lnTo>
                    <a:pt x="449" y="40"/>
                  </a:lnTo>
                  <a:lnTo>
                    <a:pt x="451" y="40"/>
                  </a:lnTo>
                  <a:lnTo>
                    <a:pt x="454" y="40"/>
                  </a:lnTo>
                  <a:lnTo>
                    <a:pt x="456" y="40"/>
                  </a:lnTo>
                  <a:lnTo>
                    <a:pt x="458" y="40"/>
                  </a:lnTo>
                  <a:lnTo>
                    <a:pt x="459" y="38"/>
                  </a:lnTo>
                  <a:lnTo>
                    <a:pt x="461" y="38"/>
                  </a:lnTo>
                  <a:lnTo>
                    <a:pt x="466" y="40"/>
                  </a:lnTo>
                  <a:lnTo>
                    <a:pt x="475" y="40"/>
                  </a:lnTo>
                  <a:lnTo>
                    <a:pt x="487" y="44"/>
                  </a:lnTo>
                  <a:lnTo>
                    <a:pt x="498" y="45"/>
                  </a:lnTo>
                  <a:lnTo>
                    <a:pt x="510" y="49"/>
                  </a:lnTo>
                  <a:lnTo>
                    <a:pt x="520" y="52"/>
                  </a:lnTo>
                  <a:lnTo>
                    <a:pt x="531" y="55"/>
                  </a:lnTo>
                  <a:lnTo>
                    <a:pt x="537" y="59"/>
                  </a:lnTo>
                  <a:lnTo>
                    <a:pt x="534" y="60"/>
                  </a:lnTo>
                  <a:lnTo>
                    <a:pt x="531" y="62"/>
                  </a:lnTo>
                  <a:lnTo>
                    <a:pt x="529" y="64"/>
                  </a:lnTo>
                  <a:lnTo>
                    <a:pt x="527" y="65"/>
                  </a:lnTo>
                  <a:lnTo>
                    <a:pt x="524" y="65"/>
                  </a:lnTo>
                  <a:lnTo>
                    <a:pt x="520" y="67"/>
                  </a:lnTo>
                  <a:lnTo>
                    <a:pt x="519" y="69"/>
                  </a:lnTo>
                  <a:lnTo>
                    <a:pt x="515" y="71"/>
                  </a:lnTo>
                  <a:lnTo>
                    <a:pt x="520" y="72"/>
                  </a:lnTo>
                  <a:lnTo>
                    <a:pt x="526" y="74"/>
                  </a:lnTo>
                  <a:lnTo>
                    <a:pt x="531" y="76"/>
                  </a:lnTo>
                  <a:lnTo>
                    <a:pt x="536" y="77"/>
                  </a:lnTo>
                  <a:lnTo>
                    <a:pt x="539" y="77"/>
                  </a:lnTo>
                  <a:lnTo>
                    <a:pt x="544" y="77"/>
                  </a:lnTo>
                  <a:lnTo>
                    <a:pt x="549" y="79"/>
                  </a:lnTo>
                  <a:lnTo>
                    <a:pt x="554" y="79"/>
                  </a:lnTo>
                  <a:lnTo>
                    <a:pt x="559" y="77"/>
                  </a:lnTo>
                  <a:lnTo>
                    <a:pt x="565" y="77"/>
                  </a:lnTo>
                  <a:lnTo>
                    <a:pt x="568" y="76"/>
                  </a:lnTo>
                  <a:lnTo>
                    <a:pt x="573" y="74"/>
                  </a:lnTo>
                  <a:lnTo>
                    <a:pt x="576" y="72"/>
                  </a:lnTo>
                  <a:lnTo>
                    <a:pt x="580" y="72"/>
                  </a:lnTo>
                  <a:lnTo>
                    <a:pt x="583" y="71"/>
                  </a:lnTo>
                  <a:lnTo>
                    <a:pt x="588" y="71"/>
                  </a:lnTo>
                  <a:lnTo>
                    <a:pt x="592" y="71"/>
                  </a:lnTo>
                  <a:lnTo>
                    <a:pt x="595" y="72"/>
                  </a:lnTo>
                  <a:lnTo>
                    <a:pt x="597" y="76"/>
                  </a:lnTo>
                  <a:lnTo>
                    <a:pt x="600" y="77"/>
                  </a:lnTo>
                  <a:lnTo>
                    <a:pt x="602" y="81"/>
                  </a:lnTo>
                  <a:lnTo>
                    <a:pt x="605" y="82"/>
                  </a:lnTo>
                  <a:lnTo>
                    <a:pt x="609" y="84"/>
                  </a:lnTo>
                  <a:lnTo>
                    <a:pt x="612" y="84"/>
                  </a:lnTo>
                  <a:lnTo>
                    <a:pt x="615" y="71"/>
                  </a:lnTo>
                  <a:lnTo>
                    <a:pt x="656" y="60"/>
                  </a:lnTo>
                  <a:lnTo>
                    <a:pt x="663" y="62"/>
                  </a:lnTo>
                  <a:lnTo>
                    <a:pt x="668" y="64"/>
                  </a:lnTo>
                  <a:lnTo>
                    <a:pt x="675" y="65"/>
                  </a:lnTo>
                  <a:lnTo>
                    <a:pt x="680" y="67"/>
                  </a:lnTo>
                  <a:lnTo>
                    <a:pt x="685" y="69"/>
                  </a:lnTo>
                  <a:lnTo>
                    <a:pt x="692" y="72"/>
                  </a:lnTo>
                  <a:lnTo>
                    <a:pt x="697" y="72"/>
                  </a:lnTo>
                  <a:lnTo>
                    <a:pt x="704" y="74"/>
                  </a:lnTo>
                  <a:lnTo>
                    <a:pt x="709" y="74"/>
                  </a:lnTo>
                  <a:lnTo>
                    <a:pt x="712" y="72"/>
                  </a:lnTo>
                  <a:lnTo>
                    <a:pt x="715" y="72"/>
                  </a:lnTo>
                  <a:lnTo>
                    <a:pt x="717" y="71"/>
                  </a:lnTo>
                  <a:lnTo>
                    <a:pt x="720" y="71"/>
                  </a:lnTo>
                  <a:lnTo>
                    <a:pt x="722" y="71"/>
                  </a:lnTo>
                  <a:lnTo>
                    <a:pt x="726" y="69"/>
                  </a:lnTo>
                  <a:lnTo>
                    <a:pt x="729" y="69"/>
                  </a:lnTo>
                  <a:lnTo>
                    <a:pt x="732" y="69"/>
                  </a:lnTo>
                  <a:lnTo>
                    <a:pt x="736" y="71"/>
                  </a:lnTo>
                  <a:lnTo>
                    <a:pt x="737" y="71"/>
                  </a:lnTo>
                  <a:lnTo>
                    <a:pt x="741" y="72"/>
                  </a:lnTo>
                  <a:lnTo>
                    <a:pt x="743" y="72"/>
                  </a:lnTo>
                  <a:lnTo>
                    <a:pt x="744" y="74"/>
                  </a:lnTo>
                  <a:lnTo>
                    <a:pt x="746" y="74"/>
                  </a:lnTo>
                  <a:lnTo>
                    <a:pt x="748" y="74"/>
                  </a:lnTo>
                  <a:lnTo>
                    <a:pt x="749" y="74"/>
                  </a:lnTo>
                  <a:lnTo>
                    <a:pt x="751" y="74"/>
                  </a:lnTo>
                  <a:lnTo>
                    <a:pt x="753" y="72"/>
                  </a:lnTo>
                  <a:lnTo>
                    <a:pt x="754" y="72"/>
                  </a:lnTo>
                  <a:lnTo>
                    <a:pt x="756" y="71"/>
                  </a:lnTo>
                  <a:lnTo>
                    <a:pt x="758" y="69"/>
                  </a:lnTo>
                  <a:lnTo>
                    <a:pt x="758" y="67"/>
                  </a:lnTo>
                  <a:lnTo>
                    <a:pt x="759" y="65"/>
                  </a:lnTo>
                  <a:lnTo>
                    <a:pt x="759" y="64"/>
                  </a:lnTo>
                  <a:lnTo>
                    <a:pt x="761" y="64"/>
                  </a:lnTo>
                  <a:lnTo>
                    <a:pt x="763" y="64"/>
                  </a:lnTo>
                  <a:lnTo>
                    <a:pt x="765" y="62"/>
                  </a:lnTo>
                  <a:lnTo>
                    <a:pt x="766" y="62"/>
                  </a:lnTo>
                  <a:lnTo>
                    <a:pt x="766" y="60"/>
                  </a:lnTo>
                  <a:lnTo>
                    <a:pt x="768" y="60"/>
                  </a:lnTo>
                  <a:lnTo>
                    <a:pt x="768" y="59"/>
                  </a:lnTo>
                  <a:lnTo>
                    <a:pt x="780" y="59"/>
                  </a:lnTo>
                  <a:lnTo>
                    <a:pt x="778" y="60"/>
                  </a:lnTo>
                  <a:lnTo>
                    <a:pt x="778" y="62"/>
                  </a:lnTo>
                  <a:lnTo>
                    <a:pt x="776" y="64"/>
                  </a:lnTo>
                  <a:lnTo>
                    <a:pt x="775" y="65"/>
                  </a:lnTo>
                  <a:lnTo>
                    <a:pt x="775" y="67"/>
                  </a:lnTo>
                  <a:lnTo>
                    <a:pt x="775" y="69"/>
                  </a:lnTo>
                  <a:lnTo>
                    <a:pt x="775" y="71"/>
                  </a:lnTo>
                  <a:lnTo>
                    <a:pt x="775" y="72"/>
                  </a:lnTo>
                  <a:lnTo>
                    <a:pt x="775" y="74"/>
                  </a:lnTo>
                  <a:lnTo>
                    <a:pt x="775" y="76"/>
                  </a:lnTo>
                  <a:lnTo>
                    <a:pt x="775" y="77"/>
                  </a:lnTo>
                  <a:lnTo>
                    <a:pt x="775" y="79"/>
                  </a:lnTo>
                  <a:lnTo>
                    <a:pt x="787" y="79"/>
                  </a:lnTo>
                  <a:lnTo>
                    <a:pt x="787" y="76"/>
                  </a:lnTo>
                  <a:lnTo>
                    <a:pt x="785" y="74"/>
                  </a:lnTo>
                  <a:lnTo>
                    <a:pt x="785" y="72"/>
                  </a:lnTo>
                  <a:lnTo>
                    <a:pt x="785" y="71"/>
                  </a:lnTo>
                  <a:lnTo>
                    <a:pt x="787" y="69"/>
                  </a:lnTo>
                  <a:lnTo>
                    <a:pt x="787" y="67"/>
                  </a:lnTo>
                  <a:lnTo>
                    <a:pt x="787" y="65"/>
                  </a:lnTo>
                  <a:lnTo>
                    <a:pt x="787" y="64"/>
                  </a:lnTo>
                  <a:lnTo>
                    <a:pt x="795" y="64"/>
                  </a:lnTo>
                  <a:lnTo>
                    <a:pt x="804" y="62"/>
                  </a:lnTo>
                  <a:lnTo>
                    <a:pt x="810" y="62"/>
                  </a:lnTo>
                  <a:lnTo>
                    <a:pt x="817" y="59"/>
                  </a:lnTo>
                  <a:lnTo>
                    <a:pt x="822" y="57"/>
                  </a:lnTo>
                  <a:lnTo>
                    <a:pt x="827" y="54"/>
                  </a:lnTo>
                  <a:lnTo>
                    <a:pt x="829" y="49"/>
                  </a:lnTo>
                  <a:lnTo>
                    <a:pt x="831" y="42"/>
                  </a:lnTo>
                  <a:lnTo>
                    <a:pt x="829" y="42"/>
                  </a:lnTo>
                  <a:lnTo>
                    <a:pt x="827" y="42"/>
                  </a:lnTo>
                  <a:lnTo>
                    <a:pt x="824" y="42"/>
                  </a:lnTo>
                  <a:lnTo>
                    <a:pt x="822" y="42"/>
                  </a:lnTo>
                  <a:lnTo>
                    <a:pt x="819" y="42"/>
                  </a:lnTo>
                  <a:lnTo>
                    <a:pt x="817" y="42"/>
                  </a:lnTo>
                  <a:lnTo>
                    <a:pt x="814" y="40"/>
                  </a:lnTo>
                  <a:lnTo>
                    <a:pt x="812" y="40"/>
                  </a:lnTo>
                  <a:lnTo>
                    <a:pt x="812" y="38"/>
                  </a:lnTo>
                  <a:lnTo>
                    <a:pt x="810" y="35"/>
                  </a:lnTo>
                  <a:lnTo>
                    <a:pt x="809" y="33"/>
                  </a:lnTo>
                  <a:lnTo>
                    <a:pt x="809" y="32"/>
                  </a:lnTo>
                  <a:lnTo>
                    <a:pt x="809" y="30"/>
                  </a:lnTo>
                  <a:lnTo>
                    <a:pt x="809" y="28"/>
                  </a:lnTo>
                  <a:lnTo>
                    <a:pt x="810" y="25"/>
                  </a:lnTo>
                  <a:lnTo>
                    <a:pt x="814" y="20"/>
                  </a:lnTo>
                  <a:lnTo>
                    <a:pt x="819" y="15"/>
                  </a:lnTo>
                  <a:lnTo>
                    <a:pt x="826" y="11"/>
                  </a:lnTo>
                  <a:lnTo>
                    <a:pt x="832" y="6"/>
                  </a:lnTo>
                  <a:lnTo>
                    <a:pt x="841" y="3"/>
                  </a:lnTo>
                  <a:lnTo>
                    <a:pt x="848" y="0"/>
                  </a:lnTo>
                  <a:lnTo>
                    <a:pt x="853" y="0"/>
                  </a:lnTo>
                  <a:lnTo>
                    <a:pt x="854" y="0"/>
                  </a:lnTo>
                  <a:lnTo>
                    <a:pt x="856" y="0"/>
                  </a:lnTo>
                  <a:lnTo>
                    <a:pt x="858" y="0"/>
                  </a:lnTo>
                  <a:lnTo>
                    <a:pt x="859" y="0"/>
                  </a:lnTo>
                  <a:lnTo>
                    <a:pt x="861" y="0"/>
                  </a:lnTo>
                  <a:lnTo>
                    <a:pt x="863" y="0"/>
                  </a:lnTo>
                  <a:lnTo>
                    <a:pt x="865" y="5"/>
                  </a:lnTo>
                  <a:lnTo>
                    <a:pt x="865" y="10"/>
                  </a:lnTo>
                  <a:lnTo>
                    <a:pt x="866" y="13"/>
                  </a:lnTo>
                  <a:lnTo>
                    <a:pt x="868" y="16"/>
                  </a:lnTo>
                  <a:lnTo>
                    <a:pt x="870" y="20"/>
                  </a:lnTo>
                  <a:lnTo>
                    <a:pt x="870" y="23"/>
                  </a:lnTo>
                  <a:lnTo>
                    <a:pt x="871" y="27"/>
                  </a:lnTo>
                  <a:lnTo>
                    <a:pt x="871" y="32"/>
                  </a:lnTo>
                  <a:lnTo>
                    <a:pt x="871" y="33"/>
                  </a:lnTo>
                  <a:lnTo>
                    <a:pt x="870" y="35"/>
                  </a:lnTo>
                  <a:lnTo>
                    <a:pt x="868" y="35"/>
                  </a:lnTo>
                  <a:lnTo>
                    <a:pt x="865" y="37"/>
                  </a:lnTo>
                  <a:lnTo>
                    <a:pt x="863" y="37"/>
                  </a:lnTo>
                  <a:lnTo>
                    <a:pt x="861" y="37"/>
                  </a:lnTo>
                  <a:lnTo>
                    <a:pt x="859" y="38"/>
                  </a:lnTo>
                  <a:lnTo>
                    <a:pt x="858" y="40"/>
                  </a:lnTo>
                  <a:lnTo>
                    <a:pt x="859" y="40"/>
                  </a:lnTo>
                  <a:lnTo>
                    <a:pt x="861" y="40"/>
                  </a:lnTo>
                  <a:lnTo>
                    <a:pt x="863" y="40"/>
                  </a:lnTo>
                  <a:lnTo>
                    <a:pt x="865" y="40"/>
                  </a:lnTo>
                  <a:lnTo>
                    <a:pt x="866" y="42"/>
                  </a:lnTo>
                  <a:lnTo>
                    <a:pt x="868" y="42"/>
                  </a:lnTo>
                  <a:lnTo>
                    <a:pt x="870" y="42"/>
                  </a:lnTo>
                  <a:lnTo>
                    <a:pt x="868" y="44"/>
                  </a:lnTo>
                  <a:lnTo>
                    <a:pt x="866" y="45"/>
                  </a:lnTo>
                  <a:lnTo>
                    <a:pt x="866" y="47"/>
                  </a:lnTo>
                  <a:lnTo>
                    <a:pt x="866" y="49"/>
                  </a:lnTo>
                  <a:lnTo>
                    <a:pt x="865" y="50"/>
                  </a:lnTo>
                  <a:lnTo>
                    <a:pt x="865" y="54"/>
                  </a:lnTo>
                  <a:lnTo>
                    <a:pt x="865" y="55"/>
                  </a:lnTo>
                  <a:lnTo>
                    <a:pt x="865" y="57"/>
                  </a:lnTo>
                  <a:lnTo>
                    <a:pt x="866" y="59"/>
                  </a:lnTo>
                  <a:lnTo>
                    <a:pt x="868" y="57"/>
                  </a:lnTo>
                  <a:lnTo>
                    <a:pt x="870" y="57"/>
                  </a:lnTo>
                  <a:lnTo>
                    <a:pt x="871" y="57"/>
                  </a:lnTo>
                  <a:lnTo>
                    <a:pt x="871" y="55"/>
                  </a:lnTo>
                  <a:lnTo>
                    <a:pt x="871" y="54"/>
                  </a:lnTo>
                  <a:lnTo>
                    <a:pt x="871" y="52"/>
                  </a:lnTo>
                  <a:lnTo>
                    <a:pt x="875" y="52"/>
                  </a:lnTo>
                  <a:lnTo>
                    <a:pt x="876" y="50"/>
                  </a:lnTo>
                  <a:lnTo>
                    <a:pt x="878" y="50"/>
                  </a:lnTo>
                  <a:lnTo>
                    <a:pt x="880" y="49"/>
                  </a:lnTo>
                  <a:lnTo>
                    <a:pt x="882" y="49"/>
                  </a:lnTo>
                  <a:lnTo>
                    <a:pt x="883" y="47"/>
                  </a:lnTo>
                  <a:lnTo>
                    <a:pt x="885" y="47"/>
                  </a:lnTo>
                  <a:lnTo>
                    <a:pt x="885" y="45"/>
                  </a:lnTo>
                  <a:lnTo>
                    <a:pt x="887" y="47"/>
                  </a:lnTo>
                  <a:lnTo>
                    <a:pt x="888" y="47"/>
                  </a:lnTo>
                  <a:lnTo>
                    <a:pt x="892" y="49"/>
                  </a:lnTo>
                  <a:lnTo>
                    <a:pt x="895" y="49"/>
                  </a:lnTo>
                  <a:lnTo>
                    <a:pt x="897" y="49"/>
                  </a:lnTo>
                  <a:lnTo>
                    <a:pt x="900" y="49"/>
                  </a:lnTo>
                  <a:lnTo>
                    <a:pt x="902" y="49"/>
                  </a:lnTo>
                  <a:lnTo>
                    <a:pt x="904" y="49"/>
                  </a:lnTo>
                  <a:lnTo>
                    <a:pt x="902" y="54"/>
                  </a:lnTo>
                  <a:lnTo>
                    <a:pt x="898" y="57"/>
                  </a:lnTo>
                  <a:lnTo>
                    <a:pt x="897" y="60"/>
                  </a:lnTo>
                  <a:lnTo>
                    <a:pt x="893" y="62"/>
                  </a:lnTo>
                  <a:lnTo>
                    <a:pt x="892" y="65"/>
                  </a:lnTo>
                  <a:lnTo>
                    <a:pt x="890" y="67"/>
                  </a:lnTo>
                  <a:lnTo>
                    <a:pt x="887" y="71"/>
                  </a:lnTo>
                  <a:lnTo>
                    <a:pt x="885" y="74"/>
                  </a:lnTo>
                  <a:lnTo>
                    <a:pt x="888" y="76"/>
                  </a:lnTo>
                  <a:lnTo>
                    <a:pt x="890" y="76"/>
                  </a:lnTo>
                  <a:lnTo>
                    <a:pt x="892" y="76"/>
                  </a:lnTo>
                  <a:lnTo>
                    <a:pt x="893" y="76"/>
                  </a:lnTo>
                  <a:lnTo>
                    <a:pt x="895" y="76"/>
                  </a:lnTo>
                  <a:lnTo>
                    <a:pt x="897" y="76"/>
                  </a:lnTo>
                  <a:lnTo>
                    <a:pt x="898" y="74"/>
                  </a:lnTo>
                  <a:lnTo>
                    <a:pt x="900" y="74"/>
                  </a:lnTo>
                  <a:lnTo>
                    <a:pt x="905" y="71"/>
                  </a:lnTo>
                  <a:lnTo>
                    <a:pt x="910" y="67"/>
                  </a:lnTo>
                  <a:lnTo>
                    <a:pt x="915" y="64"/>
                  </a:lnTo>
                  <a:lnTo>
                    <a:pt x="921" y="59"/>
                  </a:lnTo>
                  <a:lnTo>
                    <a:pt x="926" y="55"/>
                  </a:lnTo>
                  <a:lnTo>
                    <a:pt x="931" y="52"/>
                  </a:lnTo>
                  <a:lnTo>
                    <a:pt x="937" y="50"/>
                  </a:lnTo>
                  <a:lnTo>
                    <a:pt x="944" y="50"/>
                  </a:lnTo>
                  <a:lnTo>
                    <a:pt x="946" y="45"/>
                  </a:lnTo>
                  <a:lnTo>
                    <a:pt x="948" y="40"/>
                  </a:lnTo>
                  <a:lnTo>
                    <a:pt x="949" y="37"/>
                  </a:lnTo>
                  <a:lnTo>
                    <a:pt x="954" y="35"/>
                  </a:lnTo>
                  <a:lnTo>
                    <a:pt x="958" y="33"/>
                  </a:lnTo>
                  <a:lnTo>
                    <a:pt x="963" y="32"/>
                  </a:lnTo>
                  <a:lnTo>
                    <a:pt x="968" y="32"/>
                  </a:lnTo>
                  <a:lnTo>
                    <a:pt x="971" y="32"/>
                  </a:lnTo>
                  <a:lnTo>
                    <a:pt x="975" y="32"/>
                  </a:lnTo>
                  <a:lnTo>
                    <a:pt x="976" y="32"/>
                  </a:lnTo>
                  <a:lnTo>
                    <a:pt x="980" y="32"/>
                  </a:lnTo>
                  <a:lnTo>
                    <a:pt x="983" y="33"/>
                  </a:lnTo>
                  <a:lnTo>
                    <a:pt x="985" y="33"/>
                  </a:lnTo>
                  <a:lnTo>
                    <a:pt x="988" y="35"/>
                  </a:lnTo>
                  <a:lnTo>
                    <a:pt x="990" y="35"/>
                  </a:lnTo>
                  <a:lnTo>
                    <a:pt x="993" y="35"/>
                  </a:lnTo>
                  <a:lnTo>
                    <a:pt x="993" y="37"/>
                  </a:lnTo>
                  <a:lnTo>
                    <a:pt x="993" y="38"/>
                  </a:lnTo>
                  <a:lnTo>
                    <a:pt x="993" y="40"/>
                  </a:lnTo>
                  <a:lnTo>
                    <a:pt x="993" y="42"/>
                  </a:lnTo>
                  <a:lnTo>
                    <a:pt x="993" y="44"/>
                  </a:lnTo>
                  <a:lnTo>
                    <a:pt x="993" y="45"/>
                  </a:lnTo>
                  <a:lnTo>
                    <a:pt x="993" y="47"/>
                  </a:lnTo>
                  <a:lnTo>
                    <a:pt x="992" y="50"/>
                  </a:lnTo>
                  <a:lnTo>
                    <a:pt x="992" y="52"/>
                  </a:lnTo>
                  <a:lnTo>
                    <a:pt x="990" y="54"/>
                  </a:lnTo>
                  <a:lnTo>
                    <a:pt x="987" y="55"/>
                  </a:lnTo>
                  <a:lnTo>
                    <a:pt x="985" y="57"/>
                  </a:lnTo>
                  <a:lnTo>
                    <a:pt x="983" y="59"/>
                  </a:lnTo>
                  <a:lnTo>
                    <a:pt x="980" y="60"/>
                  </a:lnTo>
                  <a:lnTo>
                    <a:pt x="980" y="62"/>
                  </a:lnTo>
                  <a:lnTo>
                    <a:pt x="976" y="69"/>
                  </a:lnTo>
                  <a:lnTo>
                    <a:pt x="973" y="74"/>
                  </a:lnTo>
                  <a:lnTo>
                    <a:pt x="970" y="81"/>
                  </a:lnTo>
                  <a:lnTo>
                    <a:pt x="966" y="86"/>
                  </a:lnTo>
                  <a:lnTo>
                    <a:pt x="961" y="89"/>
                  </a:lnTo>
                  <a:lnTo>
                    <a:pt x="956" y="93"/>
                  </a:lnTo>
                  <a:lnTo>
                    <a:pt x="951" y="94"/>
                  </a:lnTo>
                  <a:lnTo>
                    <a:pt x="943" y="96"/>
                  </a:lnTo>
                  <a:lnTo>
                    <a:pt x="943" y="94"/>
                  </a:lnTo>
                  <a:lnTo>
                    <a:pt x="941" y="94"/>
                  </a:lnTo>
                  <a:lnTo>
                    <a:pt x="939" y="94"/>
                  </a:lnTo>
                  <a:lnTo>
                    <a:pt x="936" y="93"/>
                  </a:lnTo>
                  <a:lnTo>
                    <a:pt x="934" y="91"/>
                  </a:lnTo>
                  <a:lnTo>
                    <a:pt x="932" y="91"/>
                  </a:lnTo>
                  <a:lnTo>
                    <a:pt x="931" y="89"/>
                  </a:lnTo>
                  <a:lnTo>
                    <a:pt x="929" y="87"/>
                  </a:lnTo>
                  <a:lnTo>
                    <a:pt x="929" y="89"/>
                  </a:lnTo>
                  <a:lnTo>
                    <a:pt x="929" y="91"/>
                  </a:lnTo>
                  <a:lnTo>
                    <a:pt x="929" y="93"/>
                  </a:lnTo>
                  <a:lnTo>
                    <a:pt x="927" y="93"/>
                  </a:lnTo>
                  <a:lnTo>
                    <a:pt x="927" y="94"/>
                  </a:lnTo>
                  <a:lnTo>
                    <a:pt x="929" y="96"/>
                  </a:lnTo>
                  <a:lnTo>
                    <a:pt x="926" y="96"/>
                  </a:lnTo>
                  <a:lnTo>
                    <a:pt x="924" y="98"/>
                  </a:lnTo>
                  <a:lnTo>
                    <a:pt x="922" y="98"/>
                  </a:lnTo>
                  <a:lnTo>
                    <a:pt x="921" y="99"/>
                  </a:lnTo>
                  <a:lnTo>
                    <a:pt x="919" y="99"/>
                  </a:lnTo>
                  <a:lnTo>
                    <a:pt x="917" y="99"/>
                  </a:lnTo>
                  <a:lnTo>
                    <a:pt x="915" y="101"/>
                  </a:lnTo>
                  <a:lnTo>
                    <a:pt x="914" y="101"/>
                  </a:lnTo>
                  <a:lnTo>
                    <a:pt x="912" y="101"/>
                  </a:lnTo>
                  <a:lnTo>
                    <a:pt x="909" y="99"/>
                  </a:lnTo>
                  <a:lnTo>
                    <a:pt x="907" y="99"/>
                  </a:lnTo>
                  <a:lnTo>
                    <a:pt x="905" y="98"/>
                  </a:lnTo>
                  <a:lnTo>
                    <a:pt x="904" y="96"/>
                  </a:lnTo>
                  <a:lnTo>
                    <a:pt x="900" y="94"/>
                  </a:lnTo>
                  <a:lnTo>
                    <a:pt x="898" y="93"/>
                  </a:lnTo>
                  <a:lnTo>
                    <a:pt x="897" y="93"/>
                  </a:lnTo>
                  <a:lnTo>
                    <a:pt x="893" y="94"/>
                  </a:lnTo>
                  <a:lnTo>
                    <a:pt x="890" y="98"/>
                  </a:lnTo>
                  <a:lnTo>
                    <a:pt x="887" y="101"/>
                  </a:lnTo>
                  <a:lnTo>
                    <a:pt x="883" y="104"/>
                  </a:lnTo>
                  <a:lnTo>
                    <a:pt x="880" y="108"/>
                  </a:lnTo>
                  <a:lnTo>
                    <a:pt x="875" y="109"/>
                  </a:lnTo>
                  <a:lnTo>
                    <a:pt x="870" y="111"/>
                  </a:lnTo>
                  <a:lnTo>
                    <a:pt x="863" y="111"/>
                  </a:lnTo>
                  <a:lnTo>
                    <a:pt x="859" y="111"/>
                  </a:lnTo>
                  <a:lnTo>
                    <a:pt x="856" y="111"/>
                  </a:lnTo>
                  <a:lnTo>
                    <a:pt x="853" y="109"/>
                  </a:lnTo>
                  <a:lnTo>
                    <a:pt x="848" y="109"/>
                  </a:lnTo>
                  <a:lnTo>
                    <a:pt x="844" y="108"/>
                  </a:lnTo>
                  <a:lnTo>
                    <a:pt x="841" y="106"/>
                  </a:lnTo>
                  <a:lnTo>
                    <a:pt x="839" y="104"/>
                  </a:lnTo>
                  <a:lnTo>
                    <a:pt x="837" y="104"/>
                  </a:lnTo>
                  <a:lnTo>
                    <a:pt x="826" y="104"/>
                  </a:lnTo>
                  <a:lnTo>
                    <a:pt x="827" y="108"/>
                  </a:lnTo>
                  <a:lnTo>
                    <a:pt x="831" y="111"/>
                  </a:lnTo>
                  <a:lnTo>
                    <a:pt x="834" y="113"/>
                  </a:lnTo>
                  <a:lnTo>
                    <a:pt x="839" y="115"/>
                  </a:lnTo>
                  <a:lnTo>
                    <a:pt x="846" y="115"/>
                  </a:lnTo>
                  <a:lnTo>
                    <a:pt x="851" y="115"/>
                  </a:lnTo>
                  <a:lnTo>
                    <a:pt x="858" y="115"/>
                  </a:lnTo>
                  <a:lnTo>
                    <a:pt x="863" y="115"/>
                  </a:lnTo>
                  <a:lnTo>
                    <a:pt x="863" y="116"/>
                  </a:lnTo>
                  <a:lnTo>
                    <a:pt x="863" y="118"/>
                  </a:lnTo>
                  <a:lnTo>
                    <a:pt x="863" y="120"/>
                  </a:lnTo>
                  <a:lnTo>
                    <a:pt x="863" y="121"/>
                  </a:lnTo>
                  <a:lnTo>
                    <a:pt x="865" y="121"/>
                  </a:lnTo>
                  <a:lnTo>
                    <a:pt x="865" y="123"/>
                  </a:lnTo>
                  <a:lnTo>
                    <a:pt x="865" y="125"/>
                  </a:lnTo>
                  <a:lnTo>
                    <a:pt x="856" y="126"/>
                  </a:lnTo>
                  <a:lnTo>
                    <a:pt x="848" y="130"/>
                  </a:lnTo>
                  <a:lnTo>
                    <a:pt x="837" y="133"/>
                  </a:lnTo>
                  <a:lnTo>
                    <a:pt x="829" y="136"/>
                  </a:lnTo>
                  <a:lnTo>
                    <a:pt x="819" y="142"/>
                  </a:lnTo>
                  <a:lnTo>
                    <a:pt x="809" y="143"/>
                  </a:lnTo>
                  <a:lnTo>
                    <a:pt x="800" y="147"/>
                  </a:lnTo>
                  <a:lnTo>
                    <a:pt x="792" y="147"/>
                  </a:lnTo>
                  <a:lnTo>
                    <a:pt x="766" y="140"/>
                  </a:lnTo>
                  <a:lnTo>
                    <a:pt x="759" y="140"/>
                  </a:lnTo>
                  <a:lnTo>
                    <a:pt x="763" y="142"/>
                  </a:lnTo>
                  <a:lnTo>
                    <a:pt x="766" y="143"/>
                  </a:lnTo>
                  <a:lnTo>
                    <a:pt x="770" y="145"/>
                  </a:lnTo>
                  <a:lnTo>
                    <a:pt x="773" y="145"/>
                  </a:lnTo>
                  <a:lnTo>
                    <a:pt x="776" y="147"/>
                  </a:lnTo>
                  <a:lnTo>
                    <a:pt x="780" y="148"/>
                  </a:lnTo>
                  <a:lnTo>
                    <a:pt x="782" y="150"/>
                  </a:lnTo>
                  <a:lnTo>
                    <a:pt x="785" y="153"/>
                  </a:lnTo>
                  <a:lnTo>
                    <a:pt x="782" y="157"/>
                  </a:lnTo>
                  <a:lnTo>
                    <a:pt x="778" y="160"/>
                  </a:lnTo>
                  <a:lnTo>
                    <a:pt x="775" y="162"/>
                  </a:lnTo>
                  <a:lnTo>
                    <a:pt x="771" y="162"/>
                  </a:lnTo>
                  <a:lnTo>
                    <a:pt x="768" y="164"/>
                  </a:lnTo>
                  <a:lnTo>
                    <a:pt x="763" y="164"/>
                  </a:lnTo>
                  <a:lnTo>
                    <a:pt x="759" y="165"/>
                  </a:lnTo>
                  <a:lnTo>
                    <a:pt x="754" y="165"/>
                  </a:lnTo>
                  <a:lnTo>
                    <a:pt x="751" y="167"/>
                  </a:lnTo>
                  <a:lnTo>
                    <a:pt x="748" y="169"/>
                  </a:lnTo>
                  <a:lnTo>
                    <a:pt x="744" y="170"/>
                  </a:lnTo>
                  <a:lnTo>
                    <a:pt x="743" y="172"/>
                  </a:lnTo>
                  <a:lnTo>
                    <a:pt x="739" y="174"/>
                  </a:lnTo>
                  <a:lnTo>
                    <a:pt x="736" y="175"/>
                  </a:lnTo>
                  <a:lnTo>
                    <a:pt x="734" y="177"/>
                  </a:lnTo>
                  <a:lnTo>
                    <a:pt x="731" y="177"/>
                  </a:lnTo>
                  <a:lnTo>
                    <a:pt x="731" y="179"/>
                  </a:lnTo>
                  <a:lnTo>
                    <a:pt x="731" y="180"/>
                  </a:lnTo>
                  <a:lnTo>
                    <a:pt x="731" y="182"/>
                  </a:lnTo>
                  <a:lnTo>
                    <a:pt x="731" y="184"/>
                  </a:lnTo>
                  <a:lnTo>
                    <a:pt x="731" y="186"/>
                  </a:lnTo>
                  <a:lnTo>
                    <a:pt x="722" y="187"/>
                  </a:lnTo>
                  <a:lnTo>
                    <a:pt x="714" y="192"/>
                  </a:lnTo>
                  <a:lnTo>
                    <a:pt x="705" y="199"/>
                  </a:lnTo>
                  <a:lnTo>
                    <a:pt x="695" y="206"/>
                  </a:lnTo>
                  <a:lnTo>
                    <a:pt x="687" y="214"/>
                  </a:lnTo>
                  <a:lnTo>
                    <a:pt x="680" y="224"/>
                  </a:lnTo>
                  <a:lnTo>
                    <a:pt x="675" y="233"/>
                  </a:lnTo>
                  <a:lnTo>
                    <a:pt x="673" y="243"/>
                  </a:lnTo>
                  <a:lnTo>
                    <a:pt x="688" y="243"/>
                  </a:lnTo>
                  <a:lnTo>
                    <a:pt x="688" y="246"/>
                  </a:lnTo>
                  <a:lnTo>
                    <a:pt x="688" y="250"/>
                  </a:lnTo>
                  <a:lnTo>
                    <a:pt x="688" y="253"/>
                  </a:lnTo>
                  <a:lnTo>
                    <a:pt x="688" y="257"/>
                  </a:lnTo>
                  <a:lnTo>
                    <a:pt x="688" y="260"/>
                  </a:lnTo>
                  <a:lnTo>
                    <a:pt x="688" y="263"/>
                  </a:lnTo>
                  <a:lnTo>
                    <a:pt x="688" y="265"/>
                  </a:lnTo>
                  <a:lnTo>
                    <a:pt x="688" y="267"/>
                  </a:lnTo>
                  <a:lnTo>
                    <a:pt x="683" y="272"/>
                  </a:lnTo>
                  <a:lnTo>
                    <a:pt x="683" y="273"/>
                  </a:lnTo>
                  <a:lnTo>
                    <a:pt x="683" y="275"/>
                  </a:lnTo>
                  <a:lnTo>
                    <a:pt x="685" y="275"/>
                  </a:lnTo>
                  <a:lnTo>
                    <a:pt x="687" y="277"/>
                  </a:lnTo>
                  <a:lnTo>
                    <a:pt x="688" y="277"/>
                  </a:lnTo>
                  <a:lnTo>
                    <a:pt x="690" y="278"/>
                  </a:lnTo>
                  <a:lnTo>
                    <a:pt x="692" y="278"/>
                  </a:lnTo>
                  <a:lnTo>
                    <a:pt x="717" y="272"/>
                  </a:lnTo>
                  <a:lnTo>
                    <a:pt x="724" y="275"/>
                  </a:lnTo>
                  <a:lnTo>
                    <a:pt x="731" y="282"/>
                  </a:lnTo>
                  <a:lnTo>
                    <a:pt x="737" y="287"/>
                  </a:lnTo>
                  <a:lnTo>
                    <a:pt x="743" y="292"/>
                  </a:lnTo>
                  <a:lnTo>
                    <a:pt x="748" y="299"/>
                  </a:lnTo>
                  <a:lnTo>
                    <a:pt x="754" y="304"/>
                  </a:lnTo>
                  <a:lnTo>
                    <a:pt x="761" y="307"/>
                  </a:lnTo>
                  <a:lnTo>
                    <a:pt x="768" y="311"/>
                  </a:lnTo>
                  <a:lnTo>
                    <a:pt x="770" y="316"/>
                  </a:lnTo>
                  <a:lnTo>
                    <a:pt x="773" y="319"/>
                  </a:lnTo>
                  <a:lnTo>
                    <a:pt x="778" y="319"/>
                  </a:lnTo>
                  <a:lnTo>
                    <a:pt x="783" y="317"/>
                  </a:lnTo>
                  <a:lnTo>
                    <a:pt x="788" y="316"/>
                  </a:lnTo>
                  <a:lnTo>
                    <a:pt x="793" y="314"/>
                  </a:lnTo>
                  <a:lnTo>
                    <a:pt x="797" y="312"/>
                  </a:lnTo>
                  <a:lnTo>
                    <a:pt x="798" y="311"/>
                  </a:lnTo>
                  <a:lnTo>
                    <a:pt x="814" y="316"/>
                  </a:lnTo>
                  <a:lnTo>
                    <a:pt x="812" y="319"/>
                  </a:lnTo>
                  <a:lnTo>
                    <a:pt x="812" y="321"/>
                  </a:lnTo>
                  <a:lnTo>
                    <a:pt x="810" y="322"/>
                  </a:lnTo>
                  <a:lnTo>
                    <a:pt x="810" y="324"/>
                  </a:lnTo>
                  <a:lnTo>
                    <a:pt x="809" y="326"/>
                  </a:lnTo>
                  <a:lnTo>
                    <a:pt x="807" y="326"/>
                  </a:lnTo>
                  <a:lnTo>
                    <a:pt x="805" y="328"/>
                  </a:lnTo>
                  <a:lnTo>
                    <a:pt x="804" y="329"/>
                  </a:lnTo>
                  <a:lnTo>
                    <a:pt x="809" y="333"/>
                  </a:lnTo>
                  <a:lnTo>
                    <a:pt x="807" y="338"/>
                  </a:lnTo>
                  <a:lnTo>
                    <a:pt x="805" y="341"/>
                  </a:lnTo>
                  <a:lnTo>
                    <a:pt x="804" y="344"/>
                  </a:lnTo>
                  <a:lnTo>
                    <a:pt x="802" y="349"/>
                  </a:lnTo>
                  <a:lnTo>
                    <a:pt x="800" y="353"/>
                  </a:lnTo>
                  <a:lnTo>
                    <a:pt x="798" y="356"/>
                  </a:lnTo>
                  <a:lnTo>
                    <a:pt x="797" y="361"/>
                  </a:lnTo>
                  <a:lnTo>
                    <a:pt x="797" y="365"/>
                  </a:lnTo>
                  <a:lnTo>
                    <a:pt x="797" y="368"/>
                  </a:lnTo>
                  <a:lnTo>
                    <a:pt x="798" y="371"/>
                  </a:lnTo>
                  <a:lnTo>
                    <a:pt x="800" y="375"/>
                  </a:lnTo>
                  <a:lnTo>
                    <a:pt x="802" y="378"/>
                  </a:lnTo>
                  <a:lnTo>
                    <a:pt x="805" y="383"/>
                  </a:lnTo>
                  <a:lnTo>
                    <a:pt x="809" y="385"/>
                  </a:lnTo>
                  <a:lnTo>
                    <a:pt x="810" y="388"/>
                  </a:lnTo>
                  <a:lnTo>
                    <a:pt x="814" y="388"/>
                  </a:lnTo>
                  <a:lnTo>
                    <a:pt x="814" y="390"/>
                  </a:lnTo>
                  <a:lnTo>
                    <a:pt x="814" y="392"/>
                  </a:lnTo>
                  <a:lnTo>
                    <a:pt x="815" y="392"/>
                  </a:lnTo>
                  <a:lnTo>
                    <a:pt x="815" y="393"/>
                  </a:lnTo>
                  <a:lnTo>
                    <a:pt x="817" y="395"/>
                  </a:lnTo>
                  <a:lnTo>
                    <a:pt x="817" y="397"/>
                  </a:lnTo>
                  <a:lnTo>
                    <a:pt x="819" y="397"/>
                  </a:lnTo>
                  <a:lnTo>
                    <a:pt x="819" y="399"/>
                  </a:lnTo>
                  <a:lnTo>
                    <a:pt x="827" y="390"/>
                  </a:lnTo>
                  <a:lnTo>
                    <a:pt x="834" y="383"/>
                  </a:lnTo>
                  <a:lnTo>
                    <a:pt x="841" y="375"/>
                  </a:lnTo>
                  <a:lnTo>
                    <a:pt x="848" y="366"/>
                  </a:lnTo>
                  <a:lnTo>
                    <a:pt x="853" y="356"/>
                  </a:lnTo>
                  <a:lnTo>
                    <a:pt x="856" y="346"/>
                  </a:lnTo>
                  <a:lnTo>
                    <a:pt x="858" y="334"/>
                  </a:lnTo>
                  <a:lnTo>
                    <a:pt x="859" y="321"/>
                  </a:lnTo>
                  <a:lnTo>
                    <a:pt x="870" y="319"/>
                  </a:lnTo>
                  <a:lnTo>
                    <a:pt x="882" y="317"/>
                  </a:lnTo>
                  <a:lnTo>
                    <a:pt x="893" y="312"/>
                  </a:lnTo>
                  <a:lnTo>
                    <a:pt x="905" y="306"/>
                  </a:lnTo>
                  <a:lnTo>
                    <a:pt x="915" y="299"/>
                  </a:lnTo>
                  <a:lnTo>
                    <a:pt x="924" y="290"/>
                  </a:lnTo>
                  <a:lnTo>
                    <a:pt x="931" y="280"/>
                  </a:lnTo>
                  <a:lnTo>
                    <a:pt x="932" y="270"/>
                  </a:lnTo>
                  <a:lnTo>
                    <a:pt x="932" y="265"/>
                  </a:lnTo>
                  <a:lnTo>
                    <a:pt x="929" y="262"/>
                  </a:lnTo>
                  <a:lnTo>
                    <a:pt x="927" y="258"/>
                  </a:lnTo>
                  <a:lnTo>
                    <a:pt x="924" y="257"/>
                  </a:lnTo>
                  <a:lnTo>
                    <a:pt x="922" y="253"/>
                  </a:lnTo>
                  <a:lnTo>
                    <a:pt x="919" y="251"/>
                  </a:lnTo>
                  <a:lnTo>
                    <a:pt x="917" y="250"/>
                  </a:lnTo>
                  <a:lnTo>
                    <a:pt x="917" y="246"/>
                  </a:lnTo>
                  <a:lnTo>
                    <a:pt x="919" y="243"/>
                  </a:lnTo>
                  <a:lnTo>
                    <a:pt x="922" y="238"/>
                  </a:lnTo>
                  <a:lnTo>
                    <a:pt x="927" y="233"/>
                  </a:lnTo>
                  <a:lnTo>
                    <a:pt x="932" y="226"/>
                  </a:lnTo>
                  <a:lnTo>
                    <a:pt x="937" y="219"/>
                  </a:lnTo>
                  <a:lnTo>
                    <a:pt x="943" y="214"/>
                  </a:lnTo>
                  <a:lnTo>
                    <a:pt x="946" y="211"/>
                  </a:lnTo>
                  <a:lnTo>
                    <a:pt x="948" y="209"/>
                  </a:lnTo>
                  <a:lnTo>
                    <a:pt x="946" y="204"/>
                  </a:lnTo>
                  <a:lnTo>
                    <a:pt x="946" y="197"/>
                  </a:lnTo>
                  <a:lnTo>
                    <a:pt x="949" y="192"/>
                  </a:lnTo>
                  <a:lnTo>
                    <a:pt x="954" y="187"/>
                  </a:lnTo>
                  <a:lnTo>
                    <a:pt x="959" y="182"/>
                  </a:lnTo>
                  <a:lnTo>
                    <a:pt x="966" y="177"/>
                  </a:lnTo>
                  <a:lnTo>
                    <a:pt x="971" y="172"/>
                  </a:lnTo>
                  <a:lnTo>
                    <a:pt x="975" y="167"/>
                  </a:lnTo>
                  <a:lnTo>
                    <a:pt x="1031" y="169"/>
                  </a:lnTo>
                  <a:lnTo>
                    <a:pt x="1031" y="172"/>
                  </a:lnTo>
                  <a:lnTo>
                    <a:pt x="1031" y="174"/>
                  </a:lnTo>
                  <a:lnTo>
                    <a:pt x="1032" y="175"/>
                  </a:lnTo>
                  <a:lnTo>
                    <a:pt x="1036" y="177"/>
                  </a:lnTo>
                  <a:lnTo>
                    <a:pt x="1037" y="177"/>
                  </a:lnTo>
                  <a:lnTo>
                    <a:pt x="1041" y="177"/>
                  </a:lnTo>
                  <a:lnTo>
                    <a:pt x="1043" y="177"/>
                  </a:lnTo>
                  <a:lnTo>
                    <a:pt x="1046" y="177"/>
                  </a:lnTo>
                  <a:lnTo>
                    <a:pt x="1048" y="179"/>
                  </a:lnTo>
                  <a:lnTo>
                    <a:pt x="1049" y="180"/>
                  </a:lnTo>
                  <a:lnTo>
                    <a:pt x="1049" y="182"/>
                  </a:lnTo>
                  <a:lnTo>
                    <a:pt x="1051" y="186"/>
                  </a:lnTo>
                  <a:lnTo>
                    <a:pt x="1051" y="187"/>
                  </a:lnTo>
                  <a:lnTo>
                    <a:pt x="1053" y="191"/>
                  </a:lnTo>
                  <a:lnTo>
                    <a:pt x="1053" y="192"/>
                  </a:lnTo>
                  <a:lnTo>
                    <a:pt x="1054" y="194"/>
                  </a:lnTo>
                  <a:lnTo>
                    <a:pt x="1056" y="194"/>
                  </a:lnTo>
                  <a:lnTo>
                    <a:pt x="1060" y="194"/>
                  </a:lnTo>
                  <a:lnTo>
                    <a:pt x="1063" y="194"/>
                  </a:lnTo>
                  <a:lnTo>
                    <a:pt x="1066" y="194"/>
                  </a:lnTo>
                  <a:lnTo>
                    <a:pt x="1070" y="194"/>
                  </a:lnTo>
                  <a:lnTo>
                    <a:pt x="1073" y="194"/>
                  </a:lnTo>
                  <a:lnTo>
                    <a:pt x="1075" y="194"/>
                  </a:lnTo>
                  <a:lnTo>
                    <a:pt x="1076" y="196"/>
                  </a:lnTo>
                  <a:lnTo>
                    <a:pt x="1076" y="197"/>
                  </a:lnTo>
                  <a:lnTo>
                    <a:pt x="1078" y="199"/>
                  </a:lnTo>
                  <a:lnTo>
                    <a:pt x="1075" y="204"/>
                  </a:lnTo>
                  <a:lnTo>
                    <a:pt x="1071" y="209"/>
                  </a:lnTo>
                  <a:lnTo>
                    <a:pt x="1068" y="214"/>
                  </a:lnTo>
                  <a:lnTo>
                    <a:pt x="1066" y="221"/>
                  </a:lnTo>
                  <a:lnTo>
                    <a:pt x="1065" y="226"/>
                  </a:lnTo>
                  <a:lnTo>
                    <a:pt x="1063" y="231"/>
                  </a:lnTo>
                  <a:lnTo>
                    <a:pt x="1060" y="235"/>
                  </a:lnTo>
                  <a:lnTo>
                    <a:pt x="1058" y="236"/>
                  </a:lnTo>
                  <a:lnTo>
                    <a:pt x="1060" y="236"/>
                  </a:lnTo>
                  <a:lnTo>
                    <a:pt x="1061" y="236"/>
                  </a:lnTo>
                  <a:lnTo>
                    <a:pt x="1063" y="236"/>
                  </a:lnTo>
                  <a:lnTo>
                    <a:pt x="1065" y="236"/>
                  </a:lnTo>
                  <a:lnTo>
                    <a:pt x="1066" y="236"/>
                  </a:lnTo>
                  <a:lnTo>
                    <a:pt x="1068" y="236"/>
                  </a:lnTo>
                  <a:lnTo>
                    <a:pt x="1068" y="241"/>
                  </a:lnTo>
                  <a:lnTo>
                    <a:pt x="1066" y="243"/>
                  </a:lnTo>
                  <a:lnTo>
                    <a:pt x="1065" y="246"/>
                  </a:lnTo>
                  <a:lnTo>
                    <a:pt x="1063" y="250"/>
                  </a:lnTo>
                  <a:lnTo>
                    <a:pt x="1060" y="251"/>
                  </a:lnTo>
                  <a:lnTo>
                    <a:pt x="1058" y="255"/>
                  </a:lnTo>
                  <a:lnTo>
                    <a:pt x="1056" y="257"/>
                  </a:lnTo>
                  <a:lnTo>
                    <a:pt x="1054" y="260"/>
                  </a:lnTo>
                  <a:lnTo>
                    <a:pt x="1058" y="260"/>
                  </a:lnTo>
                  <a:lnTo>
                    <a:pt x="1060" y="258"/>
                  </a:lnTo>
                  <a:lnTo>
                    <a:pt x="1063" y="257"/>
                  </a:lnTo>
                  <a:lnTo>
                    <a:pt x="1065" y="257"/>
                  </a:lnTo>
                  <a:lnTo>
                    <a:pt x="1066" y="255"/>
                  </a:lnTo>
                  <a:lnTo>
                    <a:pt x="1070" y="253"/>
                  </a:lnTo>
                  <a:lnTo>
                    <a:pt x="1071" y="251"/>
                  </a:lnTo>
                  <a:lnTo>
                    <a:pt x="1073" y="250"/>
                  </a:lnTo>
                  <a:lnTo>
                    <a:pt x="1078" y="251"/>
                  </a:lnTo>
                  <a:lnTo>
                    <a:pt x="1087" y="248"/>
                  </a:lnTo>
                  <a:lnTo>
                    <a:pt x="1097" y="243"/>
                  </a:lnTo>
                  <a:lnTo>
                    <a:pt x="1107" y="236"/>
                  </a:lnTo>
                  <a:lnTo>
                    <a:pt x="1119" y="229"/>
                  </a:lnTo>
                  <a:lnTo>
                    <a:pt x="1127" y="221"/>
                  </a:lnTo>
                  <a:lnTo>
                    <a:pt x="1136" y="214"/>
                  </a:lnTo>
                  <a:lnTo>
                    <a:pt x="1141" y="211"/>
                  </a:lnTo>
                  <a:lnTo>
                    <a:pt x="1143" y="214"/>
                  </a:lnTo>
                  <a:lnTo>
                    <a:pt x="1144" y="218"/>
                  </a:lnTo>
                  <a:lnTo>
                    <a:pt x="1144" y="221"/>
                  </a:lnTo>
                  <a:lnTo>
                    <a:pt x="1144" y="223"/>
                  </a:lnTo>
                  <a:lnTo>
                    <a:pt x="1144" y="226"/>
                  </a:lnTo>
                  <a:lnTo>
                    <a:pt x="1144" y="229"/>
                  </a:lnTo>
                  <a:lnTo>
                    <a:pt x="1143" y="233"/>
                  </a:lnTo>
                  <a:lnTo>
                    <a:pt x="1143" y="235"/>
                  </a:lnTo>
                  <a:lnTo>
                    <a:pt x="1153" y="235"/>
                  </a:lnTo>
                  <a:lnTo>
                    <a:pt x="1153" y="238"/>
                  </a:lnTo>
                  <a:lnTo>
                    <a:pt x="1153" y="241"/>
                  </a:lnTo>
                  <a:lnTo>
                    <a:pt x="1151" y="243"/>
                  </a:lnTo>
                  <a:lnTo>
                    <a:pt x="1151" y="245"/>
                  </a:lnTo>
                  <a:lnTo>
                    <a:pt x="1151" y="246"/>
                  </a:lnTo>
                  <a:lnTo>
                    <a:pt x="1149" y="248"/>
                  </a:lnTo>
                  <a:lnTo>
                    <a:pt x="1148" y="250"/>
                  </a:lnTo>
                  <a:lnTo>
                    <a:pt x="1148" y="251"/>
                  </a:lnTo>
                  <a:lnTo>
                    <a:pt x="1149" y="251"/>
                  </a:lnTo>
                  <a:lnTo>
                    <a:pt x="1151" y="253"/>
                  </a:lnTo>
                  <a:lnTo>
                    <a:pt x="1153" y="253"/>
                  </a:lnTo>
                  <a:lnTo>
                    <a:pt x="1154" y="253"/>
                  </a:lnTo>
                  <a:lnTo>
                    <a:pt x="1156" y="253"/>
                  </a:lnTo>
                  <a:lnTo>
                    <a:pt x="1156" y="255"/>
                  </a:lnTo>
                  <a:lnTo>
                    <a:pt x="1156" y="257"/>
                  </a:lnTo>
                  <a:lnTo>
                    <a:pt x="1156" y="258"/>
                  </a:lnTo>
                  <a:lnTo>
                    <a:pt x="1156" y="260"/>
                  </a:lnTo>
                  <a:lnTo>
                    <a:pt x="1156" y="262"/>
                  </a:lnTo>
                  <a:lnTo>
                    <a:pt x="1156" y="263"/>
                  </a:lnTo>
                  <a:lnTo>
                    <a:pt x="1156" y="265"/>
                  </a:lnTo>
                  <a:lnTo>
                    <a:pt x="1156" y="267"/>
                  </a:lnTo>
                  <a:lnTo>
                    <a:pt x="1158" y="267"/>
                  </a:lnTo>
                  <a:lnTo>
                    <a:pt x="1158" y="268"/>
                  </a:lnTo>
                  <a:lnTo>
                    <a:pt x="1158" y="270"/>
                  </a:lnTo>
                  <a:lnTo>
                    <a:pt x="1160" y="270"/>
                  </a:lnTo>
                  <a:lnTo>
                    <a:pt x="1160" y="272"/>
                  </a:lnTo>
                  <a:lnTo>
                    <a:pt x="1161" y="272"/>
                  </a:lnTo>
                  <a:lnTo>
                    <a:pt x="1163" y="272"/>
                  </a:lnTo>
                  <a:lnTo>
                    <a:pt x="1161" y="277"/>
                  </a:lnTo>
                  <a:lnTo>
                    <a:pt x="1160" y="278"/>
                  </a:lnTo>
                  <a:lnTo>
                    <a:pt x="1160" y="280"/>
                  </a:lnTo>
                  <a:lnTo>
                    <a:pt x="1158" y="282"/>
                  </a:lnTo>
                  <a:lnTo>
                    <a:pt x="1156" y="284"/>
                  </a:lnTo>
                  <a:lnTo>
                    <a:pt x="1154" y="284"/>
                  </a:lnTo>
                  <a:lnTo>
                    <a:pt x="1153" y="285"/>
                  </a:lnTo>
                  <a:lnTo>
                    <a:pt x="1151" y="285"/>
                  </a:lnTo>
                  <a:lnTo>
                    <a:pt x="1156" y="292"/>
                  </a:lnTo>
                  <a:lnTo>
                    <a:pt x="1161" y="299"/>
                  </a:lnTo>
                  <a:lnTo>
                    <a:pt x="1166" y="302"/>
                  </a:lnTo>
                  <a:lnTo>
                    <a:pt x="1173" y="307"/>
                  </a:lnTo>
                  <a:lnTo>
                    <a:pt x="1180" y="311"/>
                  </a:lnTo>
                  <a:lnTo>
                    <a:pt x="1187" y="312"/>
                  </a:lnTo>
                  <a:lnTo>
                    <a:pt x="1193" y="316"/>
                  </a:lnTo>
                  <a:lnTo>
                    <a:pt x="1202" y="319"/>
                  </a:lnTo>
                  <a:lnTo>
                    <a:pt x="1197" y="324"/>
                  </a:lnTo>
                  <a:lnTo>
                    <a:pt x="1190" y="328"/>
                  </a:lnTo>
                  <a:lnTo>
                    <a:pt x="1182" y="331"/>
                  </a:lnTo>
                  <a:lnTo>
                    <a:pt x="1173" y="334"/>
                  </a:lnTo>
                  <a:lnTo>
                    <a:pt x="1166" y="338"/>
                  </a:lnTo>
                  <a:lnTo>
                    <a:pt x="1160" y="339"/>
                  </a:lnTo>
                  <a:lnTo>
                    <a:pt x="1158" y="339"/>
                  </a:lnTo>
                  <a:lnTo>
                    <a:pt x="1158" y="341"/>
                  </a:lnTo>
                  <a:lnTo>
                    <a:pt x="1160" y="341"/>
                  </a:lnTo>
                  <a:lnTo>
                    <a:pt x="1161" y="343"/>
                  </a:lnTo>
                  <a:lnTo>
                    <a:pt x="1163" y="343"/>
                  </a:lnTo>
                  <a:lnTo>
                    <a:pt x="1165" y="341"/>
                  </a:lnTo>
                  <a:lnTo>
                    <a:pt x="1166" y="341"/>
                  </a:lnTo>
                  <a:lnTo>
                    <a:pt x="1168" y="341"/>
                  </a:lnTo>
                  <a:lnTo>
                    <a:pt x="1170" y="341"/>
                  </a:lnTo>
                  <a:lnTo>
                    <a:pt x="1171" y="339"/>
                  </a:lnTo>
                  <a:lnTo>
                    <a:pt x="1173" y="339"/>
                  </a:lnTo>
                  <a:lnTo>
                    <a:pt x="1175" y="339"/>
                  </a:lnTo>
                  <a:lnTo>
                    <a:pt x="1176" y="339"/>
                  </a:lnTo>
                  <a:lnTo>
                    <a:pt x="1180" y="338"/>
                  </a:lnTo>
                  <a:lnTo>
                    <a:pt x="1183" y="338"/>
                  </a:lnTo>
                  <a:lnTo>
                    <a:pt x="1187" y="336"/>
                  </a:lnTo>
                  <a:lnTo>
                    <a:pt x="1190" y="334"/>
                  </a:lnTo>
                  <a:lnTo>
                    <a:pt x="1193" y="334"/>
                  </a:lnTo>
                  <a:lnTo>
                    <a:pt x="1197" y="334"/>
                  </a:lnTo>
                  <a:lnTo>
                    <a:pt x="1202" y="334"/>
                  </a:lnTo>
                  <a:lnTo>
                    <a:pt x="1205" y="334"/>
                  </a:lnTo>
                  <a:lnTo>
                    <a:pt x="1209" y="336"/>
                  </a:lnTo>
                  <a:lnTo>
                    <a:pt x="1210" y="336"/>
                  </a:lnTo>
                  <a:lnTo>
                    <a:pt x="1212" y="336"/>
                  </a:lnTo>
                  <a:lnTo>
                    <a:pt x="1215" y="336"/>
                  </a:lnTo>
                  <a:lnTo>
                    <a:pt x="1217" y="336"/>
                  </a:lnTo>
                  <a:lnTo>
                    <a:pt x="1221" y="334"/>
                  </a:lnTo>
                  <a:lnTo>
                    <a:pt x="1221" y="336"/>
                  </a:lnTo>
                  <a:lnTo>
                    <a:pt x="1221" y="338"/>
                  </a:lnTo>
                  <a:lnTo>
                    <a:pt x="1221" y="339"/>
                  </a:lnTo>
                  <a:lnTo>
                    <a:pt x="1221" y="341"/>
                  </a:lnTo>
                  <a:lnTo>
                    <a:pt x="1221" y="343"/>
                  </a:lnTo>
                  <a:lnTo>
                    <a:pt x="1221" y="344"/>
                  </a:lnTo>
                  <a:lnTo>
                    <a:pt x="1221" y="346"/>
                  </a:lnTo>
                  <a:lnTo>
                    <a:pt x="1221" y="349"/>
                  </a:lnTo>
                  <a:lnTo>
                    <a:pt x="1221" y="353"/>
                  </a:lnTo>
                  <a:lnTo>
                    <a:pt x="1221" y="356"/>
                  </a:lnTo>
                  <a:lnTo>
                    <a:pt x="1219" y="358"/>
                  </a:lnTo>
                  <a:lnTo>
                    <a:pt x="1217" y="360"/>
                  </a:lnTo>
                  <a:lnTo>
                    <a:pt x="1215" y="360"/>
                  </a:lnTo>
                  <a:lnTo>
                    <a:pt x="1212" y="361"/>
                  </a:lnTo>
                  <a:lnTo>
                    <a:pt x="1209" y="361"/>
                  </a:lnTo>
                  <a:lnTo>
                    <a:pt x="1209" y="363"/>
                  </a:lnTo>
                  <a:lnTo>
                    <a:pt x="1210" y="363"/>
                  </a:lnTo>
                  <a:lnTo>
                    <a:pt x="1210" y="365"/>
                  </a:lnTo>
                  <a:lnTo>
                    <a:pt x="1212" y="366"/>
                  </a:lnTo>
                  <a:lnTo>
                    <a:pt x="1212" y="368"/>
                  </a:lnTo>
                  <a:lnTo>
                    <a:pt x="1214" y="368"/>
                  </a:lnTo>
                  <a:lnTo>
                    <a:pt x="1214" y="370"/>
                  </a:lnTo>
                  <a:lnTo>
                    <a:pt x="1215" y="371"/>
                  </a:lnTo>
                  <a:lnTo>
                    <a:pt x="1212" y="375"/>
                  </a:lnTo>
                  <a:lnTo>
                    <a:pt x="1210" y="377"/>
                  </a:lnTo>
                  <a:lnTo>
                    <a:pt x="1207" y="380"/>
                  </a:lnTo>
                  <a:lnTo>
                    <a:pt x="1204" y="382"/>
                  </a:lnTo>
                  <a:lnTo>
                    <a:pt x="1199" y="382"/>
                  </a:lnTo>
                  <a:lnTo>
                    <a:pt x="1195" y="382"/>
                  </a:lnTo>
                  <a:lnTo>
                    <a:pt x="1192" y="382"/>
                  </a:lnTo>
                  <a:lnTo>
                    <a:pt x="1188" y="380"/>
                  </a:lnTo>
                  <a:lnTo>
                    <a:pt x="1183" y="383"/>
                  </a:lnTo>
                  <a:lnTo>
                    <a:pt x="1176" y="385"/>
                  </a:lnTo>
                  <a:lnTo>
                    <a:pt x="1170" y="387"/>
                  </a:lnTo>
                  <a:lnTo>
                    <a:pt x="1163" y="388"/>
                  </a:lnTo>
                  <a:lnTo>
                    <a:pt x="1156" y="390"/>
                  </a:lnTo>
                  <a:lnTo>
                    <a:pt x="1153" y="393"/>
                  </a:lnTo>
                  <a:lnTo>
                    <a:pt x="1149" y="397"/>
                  </a:lnTo>
                  <a:lnTo>
                    <a:pt x="1148" y="402"/>
                  </a:lnTo>
                  <a:lnTo>
                    <a:pt x="1146" y="402"/>
                  </a:lnTo>
                  <a:lnTo>
                    <a:pt x="1144" y="404"/>
                  </a:lnTo>
                  <a:lnTo>
                    <a:pt x="1143" y="407"/>
                  </a:lnTo>
                  <a:lnTo>
                    <a:pt x="1141" y="409"/>
                  </a:lnTo>
                  <a:lnTo>
                    <a:pt x="1139" y="410"/>
                  </a:lnTo>
                  <a:lnTo>
                    <a:pt x="1137" y="412"/>
                  </a:lnTo>
                  <a:lnTo>
                    <a:pt x="1136" y="412"/>
                  </a:lnTo>
                  <a:lnTo>
                    <a:pt x="1132" y="414"/>
                  </a:lnTo>
                  <a:lnTo>
                    <a:pt x="1129" y="414"/>
                  </a:lnTo>
                  <a:lnTo>
                    <a:pt x="1092" y="407"/>
                  </a:lnTo>
                  <a:lnTo>
                    <a:pt x="1085" y="407"/>
                  </a:lnTo>
                  <a:lnTo>
                    <a:pt x="1080" y="407"/>
                  </a:lnTo>
                  <a:lnTo>
                    <a:pt x="1073" y="407"/>
                  </a:lnTo>
                  <a:lnTo>
                    <a:pt x="1068" y="407"/>
                  </a:lnTo>
                  <a:lnTo>
                    <a:pt x="1061" y="407"/>
                  </a:lnTo>
                  <a:lnTo>
                    <a:pt x="1056" y="407"/>
                  </a:lnTo>
                  <a:lnTo>
                    <a:pt x="1049" y="407"/>
                  </a:lnTo>
                  <a:lnTo>
                    <a:pt x="1044" y="407"/>
                  </a:lnTo>
                  <a:lnTo>
                    <a:pt x="1031" y="409"/>
                  </a:lnTo>
                  <a:lnTo>
                    <a:pt x="1021" y="412"/>
                  </a:lnTo>
                  <a:lnTo>
                    <a:pt x="1012" y="417"/>
                  </a:lnTo>
                  <a:lnTo>
                    <a:pt x="1004" y="422"/>
                  </a:lnTo>
                  <a:lnTo>
                    <a:pt x="997" y="429"/>
                  </a:lnTo>
                  <a:lnTo>
                    <a:pt x="990" y="436"/>
                  </a:lnTo>
                  <a:lnTo>
                    <a:pt x="982" y="441"/>
                  </a:lnTo>
                  <a:lnTo>
                    <a:pt x="971" y="444"/>
                  </a:lnTo>
                  <a:lnTo>
                    <a:pt x="965" y="448"/>
                  </a:lnTo>
                  <a:lnTo>
                    <a:pt x="956" y="451"/>
                  </a:lnTo>
                  <a:lnTo>
                    <a:pt x="949" y="456"/>
                  </a:lnTo>
                  <a:lnTo>
                    <a:pt x="941" y="463"/>
                  </a:lnTo>
                  <a:lnTo>
                    <a:pt x="934" y="470"/>
                  </a:lnTo>
                  <a:lnTo>
                    <a:pt x="927" y="476"/>
                  </a:lnTo>
                  <a:lnTo>
                    <a:pt x="922" y="483"/>
                  </a:lnTo>
                  <a:lnTo>
                    <a:pt x="921" y="490"/>
                  </a:lnTo>
                  <a:lnTo>
                    <a:pt x="926" y="488"/>
                  </a:lnTo>
                  <a:lnTo>
                    <a:pt x="929" y="488"/>
                  </a:lnTo>
                  <a:lnTo>
                    <a:pt x="931" y="486"/>
                  </a:lnTo>
                  <a:lnTo>
                    <a:pt x="934" y="483"/>
                  </a:lnTo>
                  <a:lnTo>
                    <a:pt x="934" y="481"/>
                  </a:lnTo>
                  <a:lnTo>
                    <a:pt x="936" y="478"/>
                  </a:lnTo>
                  <a:lnTo>
                    <a:pt x="937" y="476"/>
                  </a:lnTo>
                  <a:lnTo>
                    <a:pt x="941" y="475"/>
                  </a:lnTo>
                  <a:lnTo>
                    <a:pt x="951" y="470"/>
                  </a:lnTo>
                  <a:lnTo>
                    <a:pt x="963" y="461"/>
                  </a:lnTo>
                  <a:lnTo>
                    <a:pt x="973" y="454"/>
                  </a:lnTo>
                  <a:lnTo>
                    <a:pt x="985" y="446"/>
                  </a:lnTo>
                  <a:lnTo>
                    <a:pt x="997" y="439"/>
                  </a:lnTo>
                  <a:lnTo>
                    <a:pt x="1009" y="432"/>
                  </a:lnTo>
                  <a:lnTo>
                    <a:pt x="1022" y="429"/>
                  </a:lnTo>
                  <a:lnTo>
                    <a:pt x="1036" y="427"/>
                  </a:lnTo>
                  <a:lnTo>
                    <a:pt x="1037" y="427"/>
                  </a:lnTo>
                  <a:lnTo>
                    <a:pt x="1041" y="429"/>
                  </a:lnTo>
                  <a:lnTo>
                    <a:pt x="1043" y="429"/>
                  </a:lnTo>
                  <a:lnTo>
                    <a:pt x="1046" y="431"/>
                  </a:lnTo>
                  <a:lnTo>
                    <a:pt x="1048" y="432"/>
                  </a:lnTo>
                  <a:lnTo>
                    <a:pt x="1049" y="436"/>
                  </a:lnTo>
                  <a:lnTo>
                    <a:pt x="1051" y="437"/>
                  </a:lnTo>
                  <a:lnTo>
                    <a:pt x="1051" y="439"/>
                  </a:lnTo>
                  <a:lnTo>
                    <a:pt x="1051" y="444"/>
                  </a:lnTo>
                  <a:lnTo>
                    <a:pt x="1051" y="448"/>
                  </a:lnTo>
                  <a:lnTo>
                    <a:pt x="1049" y="449"/>
                  </a:lnTo>
                  <a:lnTo>
                    <a:pt x="1048" y="453"/>
                  </a:lnTo>
                  <a:lnTo>
                    <a:pt x="1046" y="454"/>
                  </a:lnTo>
                  <a:lnTo>
                    <a:pt x="1044" y="454"/>
                  </a:lnTo>
                  <a:lnTo>
                    <a:pt x="1041" y="456"/>
                  </a:lnTo>
                  <a:lnTo>
                    <a:pt x="1039" y="456"/>
                  </a:lnTo>
                  <a:lnTo>
                    <a:pt x="1036" y="456"/>
                  </a:lnTo>
                  <a:lnTo>
                    <a:pt x="1032" y="456"/>
                  </a:lnTo>
                  <a:lnTo>
                    <a:pt x="1029" y="454"/>
                  </a:lnTo>
                  <a:lnTo>
                    <a:pt x="1026" y="454"/>
                  </a:lnTo>
                  <a:lnTo>
                    <a:pt x="1024" y="453"/>
                  </a:lnTo>
                  <a:lnTo>
                    <a:pt x="1021" y="453"/>
                  </a:lnTo>
                  <a:lnTo>
                    <a:pt x="1017" y="451"/>
                  </a:lnTo>
                  <a:lnTo>
                    <a:pt x="1014" y="451"/>
                  </a:lnTo>
                  <a:lnTo>
                    <a:pt x="1010" y="451"/>
                  </a:lnTo>
                  <a:lnTo>
                    <a:pt x="1009" y="451"/>
                  </a:lnTo>
                  <a:lnTo>
                    <a:pt x="1007" y="453"/>
                  </a:lnTo>
                  <a:lnTo>
                    <a:pt x="1005" y="453"/>
                  </a:lnTo>
                  <a:lnTo>
                    <a:pt x="1004" y="454"/>
                  </a:lnTo>
                  <a:lnTo>
                    <a:pt x="1002" y="456"/>
                  </a:lnTo>
                  <a:lnTo>
                    <a:pt x="1002" y="458"/>
                  </a:lnTo>
                  <a:lnTo>
                    <a:pt x="1024" y="466"/>
                  </a:lnTo>
                  <a:lnTo>
                    <a:pt x="1026" y="466"/>
                  </a:lnTo>
                  <a:lnTo>
                    <a:pt x="1027" y="466"/>
                  </a:lnTo>
                  <a:lnTo>
                    <a:pt x="1029" y="464"/>
                  </a:lnTo>
                  <a:lnTo>
                    <a:pt x="1031" y="464"/>
                  </a:lnTo>
                  <a:lnTo>
                    <a:pt x="1034" y="464"/>
                  </a:lnTo>
                  <a:lnTo>
                    <a:pt x="1036" y="464"/>
                  </a:lnTo>
                  <a:lnTo>
                    <a:pt x="1037" y="464"/>
                  </a:lnTo>
                  <a:lnTo>
                    <a:pt x="1039" y="464"/>
                  </a:lnTo>
                  <a:lnTo>
                    <a:pt x="1037" y="468"/>
                  </a:lnTo>
                  <a:lnTo>
                    <a:pt x="1036" y="470"/>
                  </a:lnTo>
                  <a:lnTo>
                    <a:pt x="1034" y="471"/>
                  </a:lnTo>
                  <a:lnTo>
                    <a:pt x="1032" y="475"/>
                  </a:lnTo>
                  <a:lnTo>
                    <a:pt x="1029" y="476"/>
                  </a:lnTo>
                  <a:lnTo>
                    <a:pt x="1029" y="478"/>
                  </a:lnTo>
                  <a:lnTo>
                    <a:pt x="1027" y="480"/>
                  </a:lnTo>
                  <a:lnTo>
                    <a:pt x="1027" y="483"/>
                  </a:lnTo>
                  <a:lnTo>
                    <a:pt x="1029" y="490"/>
                  </a:lnTo>
                  <a:lnTo>
                    <a:pt x="1032" y="497"/>
                  </a:lnTo>
                  <a:lnTo>
                    <a:pt x="1039" y="502"/>
                  </a:lnTo>
                  <a:lnTo>
                    <a:pt x="1046" y="503"/>
                  </a:lnTo>
                  <a:lnTo>
                    <a:pt x="1056" y="505"/>
                  </a:lnTo>
                  <a:lnTo>
                    <a:pt x="1065" y="507"/>
                  </a:lnTo>
                  <a:lnTo>
                    <a:pt x="1073" y="507"/>
                  </a:lnTo>
                  <a:lnTo>
                    <a:pt x="1082" y="505"/>
                  </a:lnTo>
                  <a:lnTo>
                    <a:pt x="1082" y="513"/>
                  </a:lnTo>
                  <a:lnTo>
                    <a:pt x="1078" y="515"/>
                  </a:lnTo>
                  <a:lnTo>
                    <a:pt x="1075" y="515"/>
                  </a:lnTo>
                  <a:lnTo>
                    <a:pt x="1071" y="517"/>
                  </a:lnTo>
                  <a:lnTo>
                    <a:pt x="1070" y="517"/>
                  </a:lnTo>
                  <a:lnTo>
                    <a:pt x="1066" y="515"/>
                  </a:lnTo>
                  <a:lnTo>
                    <a:pt x="1063" y="517"/>
                  </a:lnTo>
                  <a:lnTo>
                    <a:pt x="1061" y="517"/>
                  </a:lnTo>
                  <a:lnTo>
                    <a:pt x="1058" y="519"/>
                  </a:lnTo>
                  <a:lnTo>
                    <a:pt x="1051" y="520"/>
                  </a:lnTo>
                  <a:lnTo>
                    <a:pt x="1046" y="524"/>
                  </a:lnTo>
                  <a:lnTo>
                    <a:pt x="1043" y="527"/>
                  </a:lnTo>
                  <a:lnTo>
                    <a:pt x="1037" y="530"/>
                  </a:lnTo>
                  <a:lnTo>
                    <a:pt x="1032" y="534"/>
                  </a:lnTo>
                  <a:lnTo>
                    <a:pt x="1027" y="537"/>
                  </a:lnTo>
                  <a:lnTo>
                    <a:pt x="1022" y="539"/>
                  </a:lnTo>
                  <a:lnTo>
                    <a:pt x="1017" y="542"/>
                  </a:lnTo>
                  <a:lnTo>
                    <a:pt x="1014" y="544"/>
                  </a:lnTo>
                  <a:lnTo>
                    <a:pt x="1009" y="546"/>
                  </a:lnTo>
                  <a:lnTo>
                    <a:pt x="1005" y="546"/>
                  </a:lnTo>
                  <a:lnTo>
                    <a:pt x="1002" y="546"/>
                  </a:lnTo>
                  <a:lnTo>
                    <a:pt x="998" y="547"/>
                  </a:lnTo>
                  <a:lnTo>
                    <a:pt x="997" y="547"/>
                  </a:lnTo>
                  <a:lnTo>
                    <a:pt x="995" y="549"/>
                  </a:lnTo>
                  <a:lnTo>
                    <a:pt x="993" y="551"/>
                  </a:lnTo>
                  <a:lnTo>
                    <a:pt x="992" y="551"/>
                  </a:lnTo>
                  <a:lnTo>
                    <a:pt x="990" y="549"/>
                  </a:lnTo>
                  <a:lnTo>
                    <a:pt x="988" y="549"/>
                  </a:lnTo>
                  <a:lnTo>
                    <a:pt x="987" y="547"/>
                  </a:lnTo>
                  <a:lnTo>
                    <a:pt x="985" y="546"/>
                  </a:lnTo>
                  <a:lnTo>
                    <a:pt x="985" y="544"/>
                  </a:lnTo>
                  <a:lnTo>
                    <a:pt x="987" y="541"/>
                  </a:lnTo>
                  <a:lnTo>
                    <a:pt x="988" y="535"/>
                  </a:lnTo>
                  <a:lnTo>
                    <a:pt x="990" y="532"/>
                  </a:lnTo>
                  <a:lnTo>
                    <a:pt x="993" y="530"/>
                  </a:lnTo>
                  <a:lnTo>
                    <a:pt x="1000" y="525"/>
                  </a:lnTo>
                  <a:lnTo>
                    <a:pt x="1010" y="524"/>
                  </a:lnTo>
                  <a:lnTo>
                    <a:pt x="1021" y="522"/>
                  </a:lnTo>
                  <a:lnTo>
                    <a:pt x="1029" y="520"/>
                  </a:lnTo>
                  <a:lnTo>
                    <a:pt x="1037" y="517"/>
                  </a:lnTo>
                  <a:lnTo>
                    <a:pt x="1043" y="513"/>
                  </a:lnTo>
                  <a:lnTo>
                    <a:pt x="1039" y="513"/>
                  </a:lnTo>
                  <a:lnTo>
                    <a:pt x="1036" y="512"/>
                  </a:lnTo>
                  <a:lnTo>
                    <a:pt x="1034" y="510"/>
                  </a:lnTo>
                  <a:lnTo>
                    <a:pt x="1031" y="508"/>
                  </a:lnTo>
                  <a:lnTo>
                    <a:pt x="1029" y="508"/>
                  </a:lnTo>
                  <a:lnTo>
                    <a:pt x="1027" y="507"/>
                  </a:lnTo>
                  <a:lnTo>
                    <a:pt x="1024" y="505"/>
                  </a:lnTo>
                  <a:lnTo>
                    <a:pt x="1022" y="505"/>
                  </a:lnTo>
                  <a:lnTo>
                    <a:pt x="1019" y="507"/>
                  </a:lnTo>
                  <a:lnTo>
                    <a:pt x="1015" y="507"/>
                  </a:lnTo>
                  <a:lnTo>
                    <a:pt x="1012" y="508"/>
                  </a:lnTo>
                  <a:lnTo>
                    <a:pt x="1009" y="512"/>
                  </a:lnTo>
                  <a:lnTo>
                    <a:pt x="1005" y="513"/>
                  </a:lnTo>
                  <a:lnTo>
                    <a:pt x="1004" y="515"/>
                  </a:lnTo>
                  <a:lnTo>
                    <a:pt x="1000" y="517"/>
                  </a:lnTo>
                  <a:lnTo>
                    <a:pt x="998" y="519"/>
                  </a:lnTo>
                  <a:lnTo>
                    <a:pt x="997" y="519"/>
                  </a:lnTo>
                  <a:lnTo>
                    <a:pt x="995" y="519"/>
                  </a:lnTo>
                  <a:lnTo>
                    <a:pt x="993" y="520"/>
                  </a:lnTo>
                  <a:lnTo>
                    <a:pt x="992" y="520"/>
                  </a:lnTo>
                  <a:lnTo>
                    <a:pt x="990" y="520"/>
                  </a:lnTo>
                  <a:lnTo>
                    <a:pt x="988" y="520"/>
                  </a:lnTo>
                  <a:lnTo>
                    <a:pt x="987" y="522"/>
                  </a:lnTo>
                  <a:lnTo>
                    <a:pt x="985" y="52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19" name="Freeform 4805"/>
            <p:cNvSpPr>
              <a:spLocks/>
            </p:cNvSpPr>
            <p:nvPr/>
          </p:nvSpPr>
          <p:spPr bwMode="auto">
            <a:xfrm>
              <a:off x="3602038" y="4581525"/>
              <a:ext cx="533400" cy="336550"/>
            </a:xfrm>
            <a:custGeom>
              <a:avLst/>
              <a:gdLst>
                <a:gd name="T0" fmla="*/ 2147483647 w 336"/>
                <a:gd name="T1" fmla="*/ 2147483647 h 213"/>
                <a:gd name="T2" fmla="*/ 2147483647 w 336"/>
                <a:gd name="T3" fmla="*/ 2147483647 h 213"/>
                <a:gd name="T4" fmla="*/ 2147483647 w 336"/>
                <a:gd name="T5" fmla="*/ 2147483647 h 213"/>
                <a:gd name="T6" fmla="*/ 2147483647 w 336"/>
                <a:gd name="T7" fmla="*/ 2147483647 h 213"/>
                <a:gd name="T8" fmla="*/ 2147483647 w 336"/>
                <a:gd name="T9" fmla="*/ 2147483647 h 213"/>
                <a:gd name="T10" fmla="*/ 2147483647 w 336"/>
                <a:gd name="T11" fmla="*/ 2147483647 h 213"/>
                <a:gd name="T12" fmla="*/ 2147483647 w 336"/>
                <a:gd name="T13" fmla="*/ 2147483647 h 213"/>
                <a:gd name="T14" fmla="*/ 2147483647 w 336"/>
                <a:gd name="T15" fmla="*/ 2147483647 h 213"/>
                <a:gd name="T16" fmla="*/ 2147483647 w 336"/>
                <a:gd name="T17" fmla="*/ 2147483647 h 213"/>
                <a:gd name="T18" fmla="*/ 2147483647 w 336"/>
                <a:gd name="T19" fmla="*/ 2147483647 h 213"/>
                <a:gd name="T20" fmla="*/ 2147483647 w 336"/>
                <a:gd name="T21" fmla="*/ 2147483647 h 213"/>
                <a:gd name="T22" fmla="*/ 2147483647 w 336"/>
                <a:gd name="T23" fmla="*/ 2147483647 h 213"/>
                <a:gd name="T24" fmla="*/ 2147483647 w 336"/>
                <a:gd name="T25" fmla="*/ 2147483647 h 213"/>
                <a:gd name="T26" fmla="*/ 2147483647 w 336"/>
                <a:gd name="T27" fmla="*/ 2147483647 h 213"/>
                <a:gd name="T28" fmla="*/ 2147483647 w 336"/>
                <a:gd name="T29" fmla="*/ 2147483647 h 213"/>
                <a:gd name="T30" fmla="*/ 2147483647 w 336"/>
                <a:gd name="T31" fmla="*/ 2147483647 h 213"/>
                <a:gd name="T32" fmla="*/ 2147483647 w 336"/>
                <a:gd name="T33" fmla="*/ 2147483647 h 213"/>
                <a:gd name="T34" fmla="*/ 2147483647 w 336"/>
                <a:gd name="T35" fmla="*/ 2147483647 h 213"/>
                <a:gd name="T36" fmla="*/ 2147483647 w 336"/>
                <a:gd name="T37" fmla="*/ 2147483647 h 213"/>
                <a:gd name="T38" fmla="*/ 2147483647 w 336"/>
                <a:gd name="T39" fmla="*/ 2147483647 h 213"/>
                <a:gd name="T40" fmla="*/ 2147483647 w 336"/>
                <a:gd name="T41" fmla="*/ 2147483647 h 213"/>
                <a:gd name="T42" fmla="*/ 2147483647 w 336"/>
                <a:gd name="T43" fmla="*/ 2147483647 h 213"/>
                <a:gd name="T44" fmla="*/ 2147483647 w 336"/>
                <a:gd name="T45" fmla="*/ 2147483647 h 213"/>
                <a:gd name="T46" fmla="*/ 2147483647 w 336"/>
                <a:gd name="T47" fmla="*/ 2147483647 h 213"/>
                <a:gd name="T48" fmla="*/ 2147483647 w 336"/>
                <a:gd name="T49" fmla="*/ 2147483647 h 213"/>
                <a:gd name="T50" fmla="*/ 2147483647 w 336"/>
                <a:gd name="T51" fmla="*/ 2147483647 h 213"/>
                <a:gd name="T52" fmla="*/ 2147483647 w 336"/>
                <a:gd name="T53" fmla="*/ 2147483647 h 213"/>
                <a:gd name="T54" fmla="*/ 2147483647 w 336"/>
                <a:gd name="T55" fmla="*/ 2147483647 h 213"/>
                <a:gd name="T56" fmla="*/ 2147483647 w 336"/>
                <a:gd name="T57" fmla="*/ 2147483647 h 213"/>
                <a:gd name="T58" fmla="*/ 2147483647 w 336"/>
                <a:gd name="T59" fmla="*/ 2147483647 h 213"/>
                <a:gd name="T60" fmla="*/ 2147483647 w 336"/>
                <a:gd name="T61" fmla="*/ 2147483647 h 213"/>
                <a:gd name="T62" fmla="*/ 2147483647 w 336"/>
                <a:gd name="T63" fmla="*/ 2147483647 h 213"/>
                <a:gd name="T64" fmla="*/ 2147483647 w 336"/>
                <a:gd name="T65" fmla="*/ 2147483647 h 213"/>
                <a:gd name="T66" fmla="*/ 2147483647 w 336"/>
                <a:gd name="T67" fmla="*/ 2147483647 h 213"/>
                <a:gd name="T68" fmla="*/ 2147483647 w 336"/>
                <a:gd name="T69" fmla="*/ 2147483647 h 213"/>
                <a:gd name="T70" fmla="*/ 2147483647 w 336"/>
                <a:gd name="T71" fmla="*/ 2147483647 h 213"/>
                <a:gd name="T72" fmla="*/ 2147483647 w 336"/>
                <a:gd name="T73" fmla="*/ 2147483647 h 213"/>
                <a:gd name="T74" fmla="*/ 2147483647 w 336"/>
                <a:gd name="T75" fmla="*/ 2147483647 h 213"/>
                <a:gd name="T76" fmla="*/ 2147483647 w 336"/>
                <a:gd name="T77" fmla="*/ 2147483647 h 213"/>
                <a:gd name="T78" fmla="*/ 2147483647 w 336"/>
                <a:gd name="T79" fmla="*/ 2147483647 h 213"/>
                <a:gd name="T80" fmla="*/ 2147483647 w 336"/>
                <a:gd name="T81" fmla="*/ 2147483647 h 213"/>
                <a:gd name="T82" fmla="*/ 2147483647 w 336"/>
                <a:gd name="T83" fmla="*/ 2147483647 h 213"/>
                <a:gd name="T84" fmla="*/ 2147483647 w 336"/>
                <a:gd name="T85" fmla="*/ 2147483647 h 213"/>
                <a:gd name="T86" fmla="*/ 2147483647 w 336"/>
                <a:gd name="T87" fmla="*/ 2147483647 h 213"/>
                <a:gd name="T88" fmla="*/ 2147483647 w 336"/>
                <a:gd name="T89" fmla="*/ 2147483647 h 213"/>
                <a:gd name="T90" fmla="*/ 2147483647 w 336"/>
                <a:gd name="T91" fmla="*/ 2147483647 h 213"/>
                <a:gd name="T92" fmla="*/ 2147483647 w 336"/>
                <a:gd name="T93" fmla="*/ 2147483647 h 213"/>
                <a:gd name="T94" fmla="*/ 2147483647 w 336"/>
                <a:gd name="T95" fmla="*/ 2147483647 h 213"/>
                <a:gd name="T96" fmla="*/ 2147483647 w 336"/>
                <a:gd name="T97" fmla="*/ 2147483647 h 213"/>
                <a:gd name="T98" fmla="*/ 2147483647 w 336"/>
                <a:gd name="T99" fmla="*/ 2147483647 h 213"/>
                <a:gd name="T100" fmla="*/ 2147483647 w 336"/>
                <a:gd name="T101" fmla="*/ 2147483647 h 213"/>
                <a:gd name="T102" fmla="*/ 2147483647 w 336"/>
                <a:gd name="T103" fmla="*/ 2147483647 h 213"/>
                <a:gd name="T104" fmla="*/ 2147483647 w 336"/>
                <a:gd name="T105" fmla="*/ 2147483647 h 213"/>
                <a:gd name="T106" fmla="*/ 2147483647 w 336"/>
                <a:gd name="T107" fmla="*/ 2147483647 h 213"/>
                <a:gd name="T108" fmla="*/ 2147483647 w 336"/>
                <a:gd name="T109" fmla="*/ 2147483647 h 213"/>
                <a:gd name="T110" fmla="*/ 2147483647 w 336"/>
                <a:gd name="T111" fmla="*/ 2147483647 h 213"/>
                <a:gd name="T112" fmla="*/ 2147483647 w 336"/>
                <a:gd name="T113" fmla="*/ 2147483647 h 2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6"/>
                <a:gd name="T172" fmla="*/ 0 h 213"/>
                <a:gd name="T173" fmla="*/ 336 w 336"/>
                <a:gd name="T174" fmla="*/ 213 h 21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6" h="213">
                  <a:moveTo>
                    <a:pt x="26" y="47"/>
                  </a:moveTo>
                  <a:lnTo>
                    <a:pt x="12" y="47"/>
                  </a:lnTo>
                  <a:lnTo>
                    <a:pt x="11" y="47"/>
                  </a:lnTo>
                  <a:lnTo>
                    <a:pt x="9" y="45"/>
                  </a:lnTo>
                  <a:lnTo>
                    <a:pt x="7" y="44"/>
                  </a:lnTo>
                  <a:lnTo>
                    <a:pt x="7" y="42"/>
                  </a:lnTo>
                  <a:lnTo>
                    <a:pt x="9" y="35"/>
                  </a:lnTo>
                  <a:lnTo>
                    <a:pt x="14" y="28"/>
                  </a:lnTo>
                  <a:lnTo>
                    <a:pt x="22" y="22"/>
                  </a:lnTo>
                  <a:lnTo>
                    <a:pt x="33" y="17"/>
                  </a:lnTo>
                  <a:lnTo>
                    <a:pt x="43" y="12"/>
                  </a:lnTo>
                  <a:lnTo>
                    <a:pt x="53" y="6"/>
                  </a:lnTo>
                  <a:lnTo>
                    <a:pt x="63" y="3"/>
                  </a:lnTo>
                  <a:lnTo>
                    <a:pt x="70" y="0"/>
                  </a:lnTo>
                  <a:lnTo>
                    <a:pt x="87" y="0"/>
                  </a:lnTo>
                  <a:lnTo>
                    <a:pt x="85" y="5"/>
                  </a:lnTo>
                  <a:lnTo>
                    <a:pt x="82" y="10"/>
                  </a:lnTo>
                  <a:lnTo>
                    <a:pt x="77" y="12"/>
                  </a:lnTo>
                  <a:lnTo>
                    <a:pt x="72" y="15"/>
                  </a:lnTo>
                  <a:lnTo>
                    <a:pt x="67" y="18"/>
                  </a:lnTo>
                  <a:lnTo>
                    <a:pt x="63" y="20"/>
                  </a:lnTo>
                  <a:lnTo>
                    <a:pt x="60" y="25"/>
                  </a:lnTo>
                  <a:lnTo>
                    <a:pt x="58" y="30"/>
                  </a:lnTo>
                  <a:lnTo>
                    <a:pt x="58" y="32"/>
                  </a:lnTo>
                  <a:lnTo>
                    <a:pt x="60" y="33"/>
                  </a:lnTo>
                  <a:lnTo>
                    <a:pt x="60" y="35"/>
                  </a:lnTo>
                  <a:lnTo>
                    <a:pt x="60" y="37"/>
                  </a:lnTo>
                  <a:lnTo>
                    <a:pt x="58" y="39"/>
                  </a:lnTo>
                  <a:lnTo>
                    <a:pt x="61" y="39"/>
                  </a:lnTo>
                  <a:lnTo>
                    <a:pt x="65" y="39"/>
                  </a:lnTo>
                  <a:lnTo>
                    <a:pt x="68" y="37"/>
                  </a:lnTo>
                  <a:lnTo>
                    <a:pt x="72" y="37"/>
                  </a:lnTo>
                  <a:lnTo>
                    <a:pt x="75" y="37"/>
                  </a:lnTo>
                  <a:lnTo>
                    <a:pt x="77" y="35"/>
                  </a:lnTo>
                  <a:lnTo>
                    <a:pt x="80" y="35"/>
                  </a:lnTo>
                  <a:lnTo>
                    <a:pt x="83" y="33"/>
                  </a:lnTo>
                  <a:lnTo>
                    <a:pt x="83" y="32"/>
                  </a:lnTo>
                  <a:lnTo>
                    <a:pt x="83" y="30"/>
                  </a:lnTo>
                  <a:lnTo>
                    <a:pt x="83" y="28"/>
                  </a:lnTo>
                  <a:lnTo>
                    <a:pt x="83" y="27"/>
                  </a:lnTo>
                  <a:lnTo>
                    <a:pt x="83" y="25"/>
                  </a:lnTo>
                  <a:lnTo>
                    <a:pt x="90" y="22"/>
                  </a:lnTo>
                  <a:lnTo>
                    <a:pt x="97" y="20"/>
                  </a:lnTo>
                  <a:lnTo>
                    <a:pt x="104" y="17"/>
                  </a:lnTo>
                  <a:lnTo>
                    <a:pt x="111" y="13"/>
                  </a:lnTo>
                  <a:lnTo>
                    <a:pt x="117" y="10"/>
                  </a:lnTo>
                  <a:lnTo>
                    <a:pt x="124" y="8"/>
                  </a:lnTo>
                  <a:lnTo>
                    <a:pt x="131" y="6"/>
                  </a:lnTo>
                  <a:lnTo>
                    <a:pt x="138" y="5"/>
                  </a:lnTo>
                  <a:lnTo>
                    <a:pt x="139" y="6"/>
                  </a:lnTo>
                  <a:lnTo>
                    <a:pt x="141" y="8"/>
                  </a:lnTo>
                  <a:lnTo>
                    <a:pt x="143" y="10"/>
                  </a:lnTo>
                  <a:lnTo>
                    <a:pt x="145" y="12"/>
                  </a:lnTo>
                  <a:lnTo>
                    <a:pt x="146" y="13"/>
                  </a:lnTo>
                  <a:lnTo>
                    <a:pt x="148" y="15"/>
                  </a:lnTo>
                  <a:lnTo>
                    <a:pt x="148" y="17"/>
                  </a:lnTo>
                  <a:lnTo>
                    <a:pt x="146" y="20"/>
                  </a:lnTo>
                  <a:lnTo>
                    <a:pt x="146" y="22"/>
                  </a:lnTo>
                  <a:lnTo>
                    <a:pt x="145" y="22"/>
                  </a:lnTo>
                  <a:lnTo>
                    <a:pt x="143" y="23"/>
                  </a:lnTo>
                  <a:lnTo>
                    <a:pt x="143" y="25"/>
                  </a:lnTo>
                  <a:lnTo>
                    <a:pt x="141" y="27"/>
                  </a:lnTo>
                  <a:lnTo>
                    <a:pt x="141" y="28"/>
                  </a:lnTo>
                  <a:lnTo>
                    <a:pt x="141" y="30"/>
                  </a:lnTo>
                  <a:lnTo>
                    <a:pt x="148" y="30"/>
                  </a:lnTo>
                  <a:lnTo>
                    <a:pt x="153" y="30"/>
                  </a:lnTo>
                  <a:lnTo>
                    <a:pt x="160" y="30"/>
                  </a:lnTo>
                  <a:lnTo>
                    <a:pt x="167" y="30"/>
                  </a:lnTo>
                  <a:lnTo>
                    <a:pt x="172" y="30"/>
                  </a:lnTo>
                  <a:lnTo>
                    <a:pt x="177" y="30"/>
                  </a:lnTo>
                  <a:lnTo>
                    <a:pt x="182" y="30"/>
                  </a:lnTo>
                  <a:lnTo>
                    <a:pt x="185" y="30"/>
                  </a:lnTo>
                  <a:lnTo>
                    <a:pt x="187" y="30"/>
                  </a:lnTo>
                  <a:lnTo>
                    <a:pt x="190" y="30"/>
                  </a:lnTo>
                  <a:lnTo>
                    <a:pt x="194" y="30"/>
                  </a:lnTo>
                  <a:lnTo>
                    <a:pt x="197" y="30"/>
                  </a:lnTo>
                  <a:lnTo>
                    <a:pt x="200" y="30"/>
                  </a:lnTo>
                  <a:lnTo>
                    <a:pt x="202" y="30"/>
                  </a:lnTo>
                  <a:lnTo>
                    <a:pt x="206" y="30"/>
                  </a:lnTo>
                  <a:lnTo>
                    <a:pt x="209" y="30"/>
                  </a:lnTo>
                  <a:lnTo>
                    <a:pt x="216" y="32"/>
                  </a:lnTo>
                  <a:lnTo>
                    <a:pt x="221" y="32"/>
                  </a:lnTo>
                  <a:lnTo>
                    <a:pt x="226" y="33"/>
                  </a:lnTo>
                  <a:lnTo>
                    <a:pt x="229" y="35"/>
                  </a:lnTo>
                  <a:lnTo>
                    <a:pt x="234" y="37"/>
                  </a:lnTo>
                  <a:lnTo>
                    <a:pt x="238" y="39"/>
                  </a:lnTo>
                  <a:lnTo>
                    <a:pt x="243" y="40"/>
                  </a:lnTo>
                  <a:lnTo>
                    <a:pt x="248" y="40"/>
                  </a:lnTo>
                  <a:lnTo>
                    <a:pt x="245" y="44"/>
                  </a:lnTo>
                  <a:lnTo>
                    <a:pt x="245" y="45"/>
                  </a:lnTo>
                  <a:lnTo>
                    <a:pt x="245" y="47"/>
                  </a:lnTo>
                  <a:lnTo>
                    <a:pt x="245" y="49"/>
                  </a:lnTo>
                  <a:lnTo>
                    <a:pt x="246" y="50"/>
                  </a:lnTo>
                  <a:lnTo>
                    <a:pt x="246" y="52"/>
                  </a:lnTo>
                  <a:lnTo>
                    <a:pt x="245" y="54"/>
                  </a:lnTo>
                  <a:lnTo>
                    <a:pt x="234" y="67"/>
                  </a:lnTo>
                  <a:lnTo>
                    <a:pt x="236" y="66"/>
                  </a:lnTo>
                  <a:lnTo>
                    <a:pt x="239" y="64"/>
                  </a:lnTo>
                  <a:lnTo>
                    <a:pt x="241" y="62"/>
                  </a:lnTo>
                  <a:lnTo>
                    <a:pt x="245" y="62"/>
                  </a:lnTo>
                  <a:lnTo>
                    <a:pt x="248" y="61"/>
                  </a:lnTo>
                  <a:lnTo>
                    <a:pt x="250" y="59"/>
                  </a:lnTo>
                  <a:lnTo>
                    <a:pt x="253" y="59"/>
                  </a:lnTo>
                  <a:lnTo>
                    <a:pt x="255" y="57"/>
                  </a:lnTo>
                  <a:lnTo>
                    <a:pt x="261" y="57"/>
                  </a:lnTo>
                  <a:lnTo>
                    <a:pt x="261" y="61"/>
                  </a:lnTo>
                  <a:lnTo>
                    <a:pt x="265" y="62"/>
                  </a:lnTo>
                  <a:lnTo>
                    <a:pt x="268" y="64"/>
                  </a:lnTo>
                  <a:lnTo>
                    <a:pt x="273" y="66"/>
                  </a:lnTo>
                  <a:lnTo>
                    <a:pt x="278" y="67"/>
                  </a:lnTo>
                  <a:lnTo>
                    <a:pt x="282" y="67"/>
                  </a:lnTo>
                  <a:lnTo>
                    <a:pt x="285" y="69"/>
                  </a:lnTo>
                  <a:lnTo>
                    <a:pt x="285" y="71"/>
                  </a:lnTo>
                  <a:lnTo>
                    <a:pt x="282" y="84"/>
                  </a:lnTo>
                  <a:lnTo>
                    <a:pt x="280" y="86"/>
                  </a:lnTo>
                  <a:lnTo>
                    <a:pt x="278" y="86"/>
                  </a:lnTo>
                  <a:lnTo>
                    <a:pt x="273" y="86"/>
                  </a:lnTo>
                  <a:lnTo>
                    <a:pt x="270" y="88"/>
                  </a:lnTo>
                  <a:lnTo>
                    <a:pt x="265" y="88"/>
                  </a:lnTo>
                  <a:lnTo>
                    <a:pt x="261" y="88"/>
                  </a:lnTo>
                  <a:lnTo>
                    <a:pt x="258" y="88"/>
                  </a:lnTo>
                  <a:lnTo>
                    <a:pt x="256" y="89"/>
                  </a:lnTo>
                  <a:lnTo>
                    <a:pt x="261" y="93"/>
                  </a:lnTo>
                  <a:lnTo>
                    <a:pt x="267" y="94"/>
                  </a:lnTo>
                  <a:lnTo>
                    <a:pt x="272" y="98"/>
                  </a:lnTo>
                  <a:lnTo>
                    <a:pt x="277" y="99"/>
                  </a:lnTo>
                  <a:lnTo>
                    <a:pt x="282" y="101"/>
                  </a:lnTo>
                  <a:lnTo>
                    <a:pt x="287" y="101"/>
                  </a:lnTo>
                  <a:lnTo>
                    <a:pt x="294" y="103"/>
                  </a:lnTo>
                  <a:lnTo>
                    <a:pt x="300" y="103"/>
                  </a:lnTo>
                  <a:lnTo>
                    <a:pt x="300" y="104"/>
                  </a:lnTo>
                  <a:lnTo>
                    <a:pt x="300" y="106"/>
                  </a:lnTo>
                  <a:lnTo>
                    <a:pt x="299" y="108"/>
                  </a:lnTo>
                  <a:lnTo>
                    <a:pt x="299" y="110"/>
                  </a:lnTo>
                  <a:lnTo>
                    <a:pt x="299" y="111"/>
                  </a:lnTo>
                  <a:lnTo>
                    <a:pt x="297" y="113"/>
                  </a:lnTo>
                  <a:lnTo>
                    <a:pt x="297" y="115"/>
                  </a:lnTo>
                  <a:lnTo>
                    <a:pt x="295" y="115"/>
                  </a:lnTo>
                  <a:lnTo>
                    <a:pt x="299" y="116"/>
                  </a:lnTo>
                  <a:lnTo>
                    <a:pt x="302" y="116"/>
                  </a:lnTo>
                  <a:lnTo>
                    <a:pt x="307" y="118"/>
                  </a:lnTo>
                  <a:lnTo>
                    <a:pt x="311" y="118"/>
                  </a:lnTo>
                  <a:lnTo>
                    <a:pt x="314" y="118"/>
                  </a:lnTo>
                  <a:lnTo>
                    <a:pt x="317" y="116"/>
                  </a:lnTo>
                  <a:lnTo>
                    <a:pt x="319" y="116"/>
                  </a:lnTo>
                  <a:lnTo>
                    <a:pt x="321" y="115"/>
                  </a:lnTo>
                  <a:lnTo>
                    <a:pt x="322" y="118"/>
                  </a:lnTo>
                  <a:lnTo>
                    <a:pt x="324" y="120"/>
                  </a:lnTo>
                  <a:lnTo>
                    <a:pt x="326" y="120"/>
                  </a:lnTo>
                  <a:lnTo>
                    <a:pt x="328" y="121"/>
                  </a:lnTo>
                  <a:lnTo>
                    <a:pt x="329" y="123"/>
                  </a:lnTo>
                  <a:lnTo>
                    <a:pt x="333" y="123"/>
                  </a:lnTo>
                  <a:lnTo>
                    <a:pt x="334" y="123"/>
                  </a:lnTo>
                  <a:lnTo>
                    <a:pt x="336" y="123"/>
                  </a:lnTo>
                  <a:lnTo>
                    <a:pt x="331" y="126"/>
                  </a:lnTo>
                  <a:lnTo>
                    <a:pt x="326" y="132"/>
                  </a:lnTo>
                  <a:lnTo>
                    <a:pt x="321" y="135"/>
                  </a:lnTo>
                  <a:lnTo>
                    <a:pt x="317" y="138"/>
                  </a:lnTo>
                  <a:lnTo>
                    <a:pt x="314" y="142"/>
                  </a:lnTo>
                  <a:lnTo>
                    <a:pt x="309" y="143"/>
                  </a:lnTo>
                  <a:lnTo>
                    <a:pt x="304" y="145"/>
                  </a:lnTo>
                  <a:lnTo>
                    <a:pt x="299" y="147"/>
                  </a:lnTo>
                  <a:lnTo>
                    <a:pt x="297" y="147"/>
                  </a:lnTo>
                  <a:lnTo>
                    <a:pt x="294" y="148"/>
                  </a:lnTo>
                  <a:lnTo>
                    <a:pt x="292" y="150"/>
                  </a:lnTo>
                  <a:lnTo>
                    <a:pt x="292" y="152"/>
                  </a:lnTo>
                  <a:lnTo>
                    <a:pt x="290" y="154"/>
                  </a:lnTo>
                  <a:lnTo>
                    <a:pt x="289" y="155"/>
                  </a:lnTo>
                  <a:lnTo>
                    <a:pt x="287" y="157"/>
                  </a:lnTo>
                  <a:lnTo>
                    <a:pt x="284" y="157"/>
                  </a:lnTo>
                  <a:lnTo>
                    <a:pt x="280" y="155"/>
                  </a:lnTo>
                  <a:lnTo>
                    <a:pt x="278" y="154"/>
                  </a:lnTo>
                  <a:lnTo>
                    <a:pt x="277" y="152"/>
                  </a:lnTo>
                  <a:lnTo>
                    <a:pt x="275" y="150"/>
                  </a:lnTo>
                  <a:lnTo>
                    <a:pt x="272" y="147"/>
                  </a:lnTo>
                  <a:lnTo>
                    <a:pt x="272" y="145"/>
                  </a:lnTo>
                  <a:lnTo>
                    <a:pt x="270" y="143"/>
                  </a:lnTo>
                  <a:lnTo>
                    <a:pt x="272" y="143"/>
                  </a:lnTo>
                  <a:lnTo>
                    <a:pt x="273" y="143"/>
                  </a:lnTo>
                  <a:lnTo>
                    <a:pt x="275" y="143"/>
                  </a:lnTo>
                  <a:lnTo>
                    <a:pt x="277" y="143"/>
                  </a:lnTo>
                  <a:lnTo>
                    <a:pt x="278" y="143"/>
                  </a:lnTo>
                  <a:lnTo>
                    <a:pt x="278" y="142"/>
                  </a:lnTo>
                  <a:lnTo>
                    <a:pt x="278" y="140"/>
                  </a:lnTo>
                  <a:lnTo>
                    <a:pt x="278" y="138"/>
                  </a:lnTo>
                  <a:lnTo>
                    <a:pt x="278" y="137"/>
                  </a:lnTo>
                  <a:lnTo>
                    <a:pt x="278" y="135"/>
                  </a:lnTo>
                  <a:lnTo>
                    <a:pt x="277" y="135"/>
                  </a:lnTo>
                  <a:lnTo>
                    <a:pt x="275" y="135"/>
                  </a:lnTo>
                  <a:lnTo>
                    <a:pt x="272" y="135"/>
                  </a:lnTo>
                  <a:lnTo>
                    <a:pt x="270" y="135"/>
                  </a:lnTo>
                  <a:lnTo>
                    <a:pt x="268" y="135"/>
                  </a:lnTo>
                  <a:lnTo>
                    <a:pt x="267" y="135"/>
                  </a:lnTo>
                  <a:lnTo>
                    <a:pt x="265" y="135"/>
                  </a:lnTo>
                  <a:lnTo>
                    <a:pt x="263" y="135"/>
                  </a:lnTo>
                  <a:lnTo>
                    <a:pt x="261" y="135"/>
                  </a:lnTo>
                  <a:lnTo>
                    <a:pt x="260" y="135"/>
                  </a:lnTo>
                  <a:lnTo>
                    <a:pt x="258" y="133"/>
                  </a:lnTo>
                  <a:lnTo>
                    <a:pt x="256" y="132"/>
                  </a:lnTo>
                  <a:lnTo>
                    <a:pt x="255" y="130"/>
                  </a:lnTo>
                  <a:lnTo>
                    <a:pt x="253" y="128"/>
                  </a:lnTo>
                  <a:lnTo>
                    <a:pt x="251" y="128"/>
                  </a:lnTo>
                  <a:lnTo>
                    <a:pt x="250" y="128"/>
                  </a:lnTo>
                  <a:lnTo>
                    <a:pt x="248" y="130"/>
                  </a:lnTo>
                  <a:lnTo>
                    <a:pt x="246" y="132"/>
                  </a:lnTo>
                  <a:lnTo>
                    <a:pt x="245" y="133"/>
                  </a:lnTo>
                  <a:lnTo>
                    <a:pt x="245" y="135"/>
                  </a:lnTo>
                  <a:lnTo>
                    <a:pt x="243" y="137"/>
                  </a:lnTo>
                  <a:lnTo>
                    <a:pt x="243" y="138"/>
                  </a:lnTo>
                  <a:lnTo>
                    <a:pt x="243" y="140"/>
                  </a:lnTo>
                  <a:lnTo>
                    <a:pt x="234" y="140"/>
                  </a:lnTo>
                  <a:lnTo>
                    <a:pt x="234" y="147"/>
                  </a:lnTo>
                  <a:lnTo>
                    <a:pt x="236" y="148"/>
                  </a:lnTo>
                  <a:lnTo>
                    <a:pt x="239" y="152"/>
                  </a:lnTo>
                  <a:lnTo>
                    <a:pt x="245" y="157"/>
                  </a:lnTo>
                  <a:lnTo>
                    <a:pt x="250" y="164"/>
                  </a:lnTo>
                  <a:lnTo>
                    <a:pt x="253" y="169"/>
                  </a:lnTo>
                  <a:lnTo>
                    <a:pt x="258" y="174"/>
                  </a:lnTo>
                  <a:lnTo>
                    <a:pt x="260" y="177"/>
                  </a:lnTo>
                  <a:lnTo>
                    <a:pt x="261" y="181"/>
                  </a:lnTo>
                  <a:lnTo>
                    <a:pt x="260" y="182"/>
                  </a:lnTo>
                  <a:lnTo>
                    <a:pt x="260" y="184"/>
                  </a:lnTo>
                  <a:lnTo>
                    <a:pt x="260" y="186"/>
                  </a:lnTo>
                  <a:lnTo>
                    <a:pt x="260" y="187"/>
                  </a:lnTo>
                  <a:lnTo>
                    <a:pt x="260" y="189"/>
                  </a:lnTo>
                  <a:lnTo>
                    <a:pt x="261" y="191"/>
                  </a:lnTo>
                  <a:lnTo>
                    <a:pt x="258" y="191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0" y="194"/>
                  </a:lnTo>
                  <a:lnTo>
                    <a:pt x="248" y="196"/>
                  </a:lnTo>
                  <a:lnTo>
                    <a:pt x="246" y="196"/>
                  </a:lnTo>
                  <a:lnTo>
                    <a:pt x="245" y="197"/>
                  </a:lnTo>
                  <a:lnTo>
                    <a:pt x="241" y="197"/>
                  </a:lnTo>
                  <a:lnTo>
                    <a:pt x="236" y="197"/>
                  </a:lnTo>
                  <a:lnTo>
                    <a:pt x="233" y="196"/>
                  </a:lnTo>
                  <a:lnTo>
                    <a:pt x="228" y="194"/>
                  </a:lnTo>
                  <a:lnTo>
                    <a:pt x="224" y="192"/>
                  </a:lnTo>
                  <a:lnTo>
                    <a:pt x="219" y="191"/>
                  </a:lnTo>
                  <a:lnTo>
                    <a:pt x="216" y="187"/>
                  </a:lnTo>
                  <a:lnTo>
                    <a:pt x="214" y="186"/>
                  </a:lnTo>
                  <a:lnTo>
                    <a:pt x="211" y="182"/>
                  </a:lnTo>
                  <a:lnTo>
                    <a:pt x="204" y="182"/>
                  </a:lnTo>
                  <a:lnTo>
                    <a:pt x="206" y="187"/>
                  </a:lnTo>
                  <a:lnTo>
                    <a:pt x="209" y="192"/>
                  </a:lnTo>
                  <a:lnTo>
                    <a:pt x="212" y="196"/>
                  </a:lnTo>
                  <a:lnTo>
                    <a:pt x="216" y="197"/>
                  </a:lnTo>
                  <a:lnTo>
                    <a:pt x="219" y="201"/>
                  </a:lnTo>
                  <a:lnTo>
                    <a:pt x="222" y="203"/>
                  </a:lnTo>
                  <a:lnTo>
                    <a:pt x="226" y="206"/>
                  </a:lnTo>
                  <a:lnTo>
                    <a:pt x="226" y="211"/>
                  </a:lnTo>
                  <a:lnTo>
                    <a:pt x="224" y="211"/>
                  </a:lnTo>
                  <a:lnTo>
                    <a:pt x="222" y="211"/>
                  </a:lnTo>
                  <a:lnTo>
                    <a:pt x="222" y="213"/>
                  </a:lnTo>
                  <a:lnTo>
                    <a:pt x="221" y="213"/>
                  </a:lnTo>
                  <a:lnTo>
                    <a:pt x="219" y="213"/>
                  </a:lnTo>
                  <a:lnTo>
                    <a:pt x="217" y="213"/>
                  </a:lnTo>
                  <a:lnTo>
                    <a:pt x="211" y="213"/>
                  </a:lnTo>
                  <a:lnTo>
                    <a:pt x="202" y="211"/>
                  </a:lnTo>
                  <a:lnTo>
                    <a:pt x="192" y="209"/>
                  </a:lnTo>
                  <a:lnTo>
                    <a:pt x="183" y="206"/>
                  </a:lnTo>
                  <a:lnTo>
                    <a:pt x="173" y="203"/>
                  </a:lnTo>
                  <a:lnTo>
                    <a:pt x="167" y="199"/>
                  </a:lnTo>
                  <a:lnTo>
                    <a:pt x="160" y="196"/>
                  </a:lnTo>
                  <a:lnTo>
                    <a:pt x="158" y="192"/>
                  </a:lnTo>
                  <a:lnTo>
                    <a:pt x="156" y="187"/>
                  </a:lnTo>
                  <a:lnTo>
                    <a:pt x="155" y="184"/>
                  </a:lnTo>
                  <a:lnTo>
                    <a:pt x="153" y="181"/>
                  </a:lnTo>
                  <a:lnTo>
                    <a:pt x="151" y="179"/>
                  </a:lnTo>
                  <a:lnTo>
                    <a:pt x="148" y="175"/>
                  </a:lnTo>
                  <a:lnTo>
                    <a:pt x="146" y="174"/>
                  </a:lnTo>
                  <a:lnTo>
                    <a:pt x="145" y="170"/>
                  </a:lnTo>
                  <a:lnTo>
                    <a:pt x="143" y="170"/>
                  </a:lnTo>
                  <a:lnTo>
                    <a:pt x="139" y="169"/>
                  </a:lnTo>
                  <a:lnTo>
                    <a:pt x="134" y="167"/>
                  </a:lnTo>
                  <a:lnTo>
                    <a:pt x="131" y="167"/>
                  </a:lnTo>
                  <a:lnTo>
                    <a:pt x="128" y="165"/>
                  </a:lnTo>
                  <a:lnTo>
                    <a:pt x="124" y="164"/>
                  </a:lnTo>
                  <a:lnTo>
                    <a:pt x="121" y="164"/>
                  </a:lnTo>
                  <a:lnTo>
                    <a:pt x="119" y="160"/>
                  </a:lnTo>
                  <a:lnTo>
                    <a:pt x="119" y="157"/>
                  </a:lnTo>
                  <a:lnTo>
                    <a:pt x="121" y="157"/>
                  </a:lnTo>
                  <a:lnTo>
                    <a:pt x="122" y="155"/>
                  </a:lnTo>
                  <a:lnTo>
                    <a:pt x="128" y="154"/>
                  </a:lnTo>
                  <a:lnTo>
                    <a:pt x="133" y="152"/>
                  </a:lnTo>
                  <a:lnTo>
                    <a:pt x="138" y="152"/>
                  </a:lnTo>
                  <a:lnTo>
                    <a:pt x="143" y="152"/>
                  </a:lnTo>
                  <a:lnTo>
                    <a:pt x="146" y="150"/>
                  </a:lnTo>
                  <a:lnTo>
                    <a:pt x="148" y="150"/>
                  </a:lnTo>
                  <a:lnTo>
                    <a:pt x="148" y="148"/>
                  </a:lnTo>
                  <a:lnTo>
                    <a:pt x="150" y="145"/>
                  </a:lnTo>
                  <a:lnTo>
                    <a:pt x="150" y="143"/>
                  </a:lnTo>
                  <a:lnTo>
                    <a:pt x="151" y="142"/>
                  </a:lnTo>
                  <a:lnTo>
                    <a:pt x="151" y="140"/>
                  </a:lnTo>
                  <a:lnTo>
                    <a:pt x="153" y="138"/>
                  </a:lnTo>
                  <a:lnTo>
                    <a:pt x="153" y="137"/>
                  </a:lnTo>
                  <a:lnTo>
                    <a:pt x="158" y="137"/>
                  </a:lnTo>
                  <a:lnTo>
                    <a:pt x="161" y="135"/>
                  </a:lnTo>
                  <a:lnTo>
                    <a:pt x="163" y="135"/>
                  </a:lnTo>
                  <a:lnTo>
                    <a:pt x="167" y="133"/>
                  </a:lnTo>
                  <a:lnTo>
                    <a:pt x="168" y="133"/>
                  </a:lnTo>
                  <a:lnTo>
                    <a:pt x="172" y="132"/>
                  </a:lnTo>
                  <a:lnTo>
                    <a:pt x="173" y="130"/>
                  </a:lnTo>
                  <a:lnTo>
                    <a:pt x="187" y="130"/>
                  </a:lnTo>
                  <a:lnTo>
                    <a:pt x="189" y="133"/>
                  </a:lnTo>
                  <a:lnTo>
                    <a:pt x="190" y="137"/>
                  </a:lnTo>
                  <a:lnTo>
                    <a:pt x="192" y="138"/>
                  </a:lnTo>
                  <a:lnTo>
                    <a:pt x="195" y="140"/>
                  </a:lnTo>
                  <a:lnTo>
                    <a:pt x="199" y="140"/>
                  </a:lnTo>
                  <a:lnTo>
                    <a:pt x="202" y="140"/>
                  </a:lnTo>
                  <a:lnTo>
                    <a:pt x="206" y="140"/>
                  </a:lnTo>
                  <a:lnTo>
                    <a:pt x="211" y="140"/>
                  </a:lnTo>
                  <a:lnTo>
                    <a:pt x="214" y="140"/>
                  </a:lnTo>
                  <a:lnTo>
                    <a:pt x="216" y="140"/>
                  </a:lnTo>
                  <a:lnTo>
                    <a:pt x="219" y="138"/>
                  </a:lnTo>
                  <a:lnTo>
                    <a:pt x="221" y="138"/>
                  </a:lnTo>
                  <a:lnTo>
                    <a:pt x="224" y="138"/>
                  </a:lnTo>
                  <a:lnTo>
                    <a:pt x="226" y="137"/>
                  </a:lnTo>
                  <a:lnTo>
                    <a:pt x="228" y="135"/>
                  </a:lnTo>
                  <a:lnTo>
                    <a:pt x="228" y="133"/>
                  </a:lnTo>
                  <a:lnTo>
                    <a:pt x="228" y="132"/>
                  </a:lnTo>
                  <a:lnTo>
                    <a:pt x="228" y="130"/>
                  </a:lnTo>
                  <a:lnTo>
                    <a:pt x="197" y="123"/>
                  </a:lnTo>
                  <a:lnTo>
                    <a:pt x="195" y="125"/>
                  </a:lnTo>
                  <a:lnTo>
                    <a:pt x="192" y="125"/>
                  </a:lnTo>
                  <a:lnTo>
                    <a:pt x="190" y="126"/>
                  </a:lnTo>
                  <a:lnTo>
                    <a:pt x="189" y="126"/>
                  </a:lnTo>
                  <a:lnTo>
                    <a:pt x="187" y="128"/>
                  </a:lnTo>
                  <a:lnTo>
                    <a:pt x="185" y="128"/>
                  </a:lnTo>
                  <a:lnTo>
                    <a:pt x="183" y="128"/>
                  </a:lnTo>
                  <a:lnTo>
                    <a:pt x="182" y="128"/>
                  </a:lnTo>
                  <a:lnTo>
                    <a:pt x="180" y="128"/>
                  </a:lnTo>
                  <a:lnTo>
                    <a:pt x="178" y="128"/>
                  </a:lnTo>
                  <a:lnTo>
                    <a:pt x="177" y="128"/>
                  </a:lnTo>
                  <a:lnTo>
                    <a:pt x="175" y="128"/>
                  </a:lnTo>
                  <a:lnTo>
                    <a:pt x="173" y="128"/>
                  </a:lnTo>
                  <a:lnTo>
                    <a:pt x="175" y="125"/>
                  </a:lnTo>
                  <a:lnTo>
                    <a:pt x="177" y="123"/>
                  </a:lnTo>
                  <a:lnTo>
                    <a:pt x="180" y="120"/>
                  </a:lnTo>
                  <a:lnTo>
                    <a:pt x="182" y="116"/>
                  </a:lnTo>
                  <a:lnTo>
                    <a:pt x="185" y="115"/>
                  </a:lnTo>
                  <a:lnTo>
                    <a:pt x="187" y="111"/>
                  </a:lnTo>
                  <a:lnTo>
                    <a:pt x="189" y="110"/>
                  </a:lnTo>
                  <a:lnTo>
                    <a:pt x="189" y="106"/>
                  </a:lnTo>
                  <a:lnTo>
                    <a:pt x="189" y="104"/>
                  </a:lnTo>
                  <a:lnTo>
                    <a:pt x="189" y="103"/>
                  </a:lnTo>
                  <a:lnTo>
                    <a:pt x="189" y="101"/>
                  </a:lnTo>
                  <a:lnTo>
                    <a:pt x="189" y="99"/>
                  </a:lnTo>
                  <a:lnTo>
                    <a:pt x="189" y="98"/>
                  </a:lnTo>
                  <a:lnTo>
                    <a:pt x="189" y="96"/>
                  </a:lnTo>
                  <a:lnTo>
                    <a:pt x="183" y="94"/>
                  </a:lnTo>
                  <a:lnTo>
                    <a:pt x="177" y="93"/>
                  </a:lnTo>
                  <a:lnTo>
                    <a:pt x="172" y="89"/>
                  </a:lnTo>
                  <a:lnTo>
                    <a:pt x="168" y="86"/>
                  </a:lnTo>
                  <a:lnTo>
                    <a:pt x="163" y="83"/>
                  </a:lnTo>
                  <a:lnTo>
                    <a:pt x="161" y="77"/>
                  </a:lnTo>
                  <a:lnTo>
                    <a:pt x="158" y="74"/>
                  </a:lnTo>
                  <a:lnTo>
                    <a:pt x="158" y="71"/>
                  </a:lnTo>
                  <a:lnTo>
                    <a:pt x="153" y="71"/>
                  </a:lnTo>
                  <a:lnTo>
                    <a:pt x="150" y="71"/>
                  </a:lnTo>
                  <a:lnTo>
                    <a:pt x="148" y="69"/>
                  </a:lnTo>
                  <a:lnTo>
                    <a:pt x="146" y="66"/>
                  </a:lnTo>
                  <a:lnTo>
                    <a:pt x="145" y="62"/>
                  </a:lnTo>
                  <a:lnTo>
                    <a:pt x="143" y="61"/>
                  </a:lnTo>
                  <a:lnTo>
                    <a:pt x="139" y="59"/>
                  </a:lnTo>
                  <a:lnTo>
                    <a:pt x="136" y="57"/>
                  </a:lnTo>
                  <a:lnTo>
                    <a:pt x="134" y="57"/>
                  </a:lnTo>
                  <a:lnTo>
                    <a:pt x="133" y="59"/>
                  </a:lnTo>
                  <a:lnTo>
                    <a:pt x="129" y="61"/>
                  </a:lnTo>
                  <a:lnTo>
                    <a:pt x="128" y="64"/>
                  </a:lnTo>
                  <a:lnTo>
                    <a:pt x="126" y="66"/>
                  </a:lnTo>
                  <a:lnTo>
                    <a:pt x="126" y="69"/>
                  </a:lnTo>
                  <a:lnTo>
                    <a:pt x="124" y="71"/>
                  </a:lnTo>
                  <a:lnTo>
                    <a:pt x="124" y="72"/>
                  </a:lnTo>
                  <a:lnTo>
                    <a:pt x="112" y="72"/>
                  </a:lnTo>
                  <a:lnTo>
                    <a:pt x="104" y="69"/>
                  </a:lnTo>
                  <a:lnTo>
                    <a:pt x="97" y="67"/>
                  </a:lnTo>
                  <a:lnTo>
                    <a:pt x="90" y="66"/>
                  </a:lnTo>
                  <a:lnTo>
                    <a:pt x="82" y="64"/>
                  </a:lnTo>
                  <a:lnTo>
                    <a:pt x="75" y="62"/>
                  </a:lnTo>
                  <a:lnTo>
                    <a:pt x="68" y="62"/>
                  </a:lnTo>
                  <a:lnTo>
                    <a:pt x="60" y="61"/>
                  </a:lnTo>
                  <a:lnTo>
                    <a:pt x="51" y="61"/>
                  </a:lnTo>
                  <a:lnTo>
                    <a:pt x="48" y="62"/>
                  </a:lnTo>
                  <a:lnTo>
                    <a:pt x="46" y="62"/>
                  </a:lnTo>
                  <a:lnTo>
                    <a:pt x="43" y="64"/>
                  </a:lnTo>
                  <a:lnTo>
                    <a:pt x="39" y="66"/>
                  </a:lnTo>
                  <a:lnTo>
                    <a:pt x="38" y="67"/>
                  </a:lnTo>
                  <a:lnTo>
                    <a:pt x="36" y="69"/>
                  </a:lnTo>
                  <a:lnTo>
                    <a:pt x="33" y="69"/>
                  </a:lnTo>
                  <a:lnTo>
                    <a:pt x="31" y="71"/>
                  </a:lnTo>
                  <a:lnTo>
                    <a:pt x="29" y="69"/>
                  </a:lnTo>
                  <a:lnTo>
                    <a:pt x="28" y="69"/>
                  </a:lnTo>
                  <a:lnTo>
                    <a:pt x="28" y="67"/>
                  </a:lnTo>
                  <a:lnTo>
                    <a:pt x="26" y="67"/>
                  </a:lnTo>
                  <a:lnTo>
                    <a:pt x="26" y="66"/>
                  </a:lnTo>
                  <a:lnTo>
                    <a:pt x="26" y="64"/>
                  </a:lnTo>
                  <a:lnTo>
                    <a:pt x="24" y="62"/>
                  </a:lnTo>
                  <a:lnTo>
                    <a:pt x="24" y="61"/>
                  </a:lnTo>
                  <a:lnTo>
                    <a:pt x="21" y="62"/>
                  </a:lnTo>
                  <a:lnTo>
                    <a:pt x="16" y="62"/>
                  </a:lnTo>
                  <a:lnTo>
                    <a:pt x="12" y="64"/>
                  </a:lnTo>
                  <a:lnTo>
                    <a:pt x="9" y="6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2" y="62"/>
                  </a:lnTo>
                  <a:lnTo>
                    <a:pt x="0" y="59"/>
                  </a:lnTo>
                  <a:lnTo>
                    <a:pt x="4" y="57"/>
                  </a:lnTo>
                  <a:lnTo>
                    <a:pt x="7" y="55"/>
                  </a:lnTo>
                  <a:lnTo>
                    <a:pt x="11" y="54"/>
                  </a:lnTo>
                  <a:lnTo>
                    <a:pt x="16" y="54"/>
                  </a:lnTo>
                  <a:lnTo>
                    <a:pt x="19" y="54"/>
                  </a:lnTo>
                  <a:lnTo>
                    <a:pt x="22" y="54"/>
                  </a:lnTo>
                  <a:lnTo>
                    <a:pt x="26" y="54"/>
                  </a:lnTo>
                  <a:lnTo>
                    <a:pt x="28" y="55"/>
                  </a:lnTo>
                  <a:lnTo>
                    <a:pt x="28" y="54"/>
                  </a:lnTo>
                  <a:lnTo>
                    <a:pt x="28" y="52"/>
                  </a:lnTo>
                  <a:lnTo>
                    <a:pt x="28" y="50"/>
                  </a:lnTo>
                  <a:lnTo>
                    <a:pt x="28" y="49"/>
                  </a:lnTo>
                  <a:lnTo>
                    <a:pt x="28" y="47"/>
                  </a:lnTo>
                  <a:lnTo>
                    <a:pt x="26" y="4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20" name="Freeform 4806"/>
            <p:cNvSpPr>
              <a:spLocks/>
            </p:cNvSpPr>
            <p:nvPr/>
          </p:nvSpPr>
          <p:spPr bwMode="auto">
            <a:xfrm>
              <a:off x="3602038" y="4581525"/>
              <a:ext cx="533400" cy="336550"/>
            </a:xfrm>
            <a:custGeom>
              <a:avLst/>
              <a:gdLst>
                <a:gd name="T0" fmla="*/ 2147483647 w 336"/>
                <a:gd name="T1" fmla="*/ 2147483647 h 213"/>
                <a:gd name="T2" fmla="*/ 2147483647 w 336"/>
                <a:gd name="T3" fmla="*/ 2147483647 h 213"/>
                <a:gd name="T4" fmla="*/ 2147483647 w 336"/>
                <a:gd name="T5" fmla="*/ 2147483647 h 213"/>
                <a:gd name="T6" fmla="*/ 2147483647 w 336"/>
                <a:gd name="T7" fmla="*/ 2147483647 h 213"/>
                <a:gd name="T8" fmla="*/ 2147483647 w 336"/>
                <a:gd name="T9" fmla="*/ 2147483647 h 213"/>
                <a:gd name="T10" fmla="*/ 2147483647 w 336"/>
                <a:gd name="T11" fmla="*/ 2147483647 h 213"/>
                <a:gd name="T12" fmla="*/ 2147483647 w 336"/>
                <a:gd name="T13" fmla="*/ 2147483647 h 213"/>
                <a:gd name="T14" fmla="*/ 2147483647 w 336"/>
                <a:gd name="T15" fmla="*/ 2147483647 h 213"/>
                <a:gd name="T16" fmla="*/ 2147483647 w 336"/>
                <a:gd name="T17" fmla="*/ 2147483647 h 213"/>
                <a:gd name="T18" fmla="*/ 2147483647 w 336"/>
                <a:gd name="T19" fmla="*/ 2147483647 h 213"/>
                <a:gd name="T20" fmla="*/ 2147483647 w 336"/>
                <a:gd name="T21" fmla="*/ 2147483647 h 213"/>
                <a:gd name="T22" fmla="*/ 2147483647 w 336"/>
                <a:gd name="T23" fmla="*/ 2147483647 h 213"/>
                <a:gd name="T24" fmla="*/ 2147483647 w 336"/>
                <a:gd name="T25" fmla="*/ 2147483647 h 213"/>
                <a:gd name="T26" fmla="*/ 2147483647 w 336"/>
                <a:gd name="T27" fmla="*/ 2147483647 h 213"/>
                <a:gd name="T28" fmla="*/ 2147483647 w 336"/>
                <a:gd name="T29" fmla="*/ 2147483647 h 213"/>
                <a:gd name="T30" fmla="*/ 2147483647 w 336"/>
                <a:gd name="T31" fmla="*/ 2147483647 h 213"/>
                <a:gd name="T32" fmla="*/ 2147483647 w 336"/>
                <a:gd name="T33" fmla="*/ 2147483647 h 213"/>
                <a:gd name="T34" fmla="*/ 2147483647 w 336"/>
                <a:gd name="T35" fmla="*/ 2147483647 h 213"/>
                <a:gd name="T36" fmla="*/ 2147483647 w 336"/>
                <a:gd name="T37" fmla="*/ 2147483647 h 213"/>
                <a:gd name="T38" fmla="*/ 2147483647 w 336"/>
                <a:gd name="T39" fmla="*/ 2147483647 h 213"/>
                <a:gd name="T40" fmla="*/ 2147483647 w 336"/>
                <a:gd name="T41" fmla="*/ 2147483647 h 213"/>
                <a:gd name="T42" fmla="*/ 2147483647 w 336"/>
                <a:gd name="T43" fmla="*/ 2147483647 h 213"/>
                <a:gd name="T44" fmla="*/ 2147483647 w 336"/>
                <a:gd name="T45" fmla="*/ 2147483647 h 213"/>
                <a:gd name="T46" fmla="*/ 2147483647 w 336"/>
                <a:gd name="T47" fmla="*/ 2147483647 h 213"/>
                <a:gd name="T48" fmla="*/ 2147483647 w 336"/>
                <a:gd name="T49" fmla="*/ 2147483647 h 213"/>
                <a:gd name="T50" fmla="*/ 2147483647 w 336"/>
                <a:gd name="T51" fmla="*/ 2147483647 h 213"/>
                <a:gd name="T52" fmla="*/ 2147483647 w 336"/>
                <a:gd name="T53" fmla="*/ 2147483647 h 213"/>
                <a:gd name="T54" fmla="*/ 2147483647 w 336"/>
                <a:gd name="T55" fmla="*/ 2147483647 h 213"/>
                <a:gd name="T56" fmla="*/ 2147483647 w 336"/>
                <a:gd name="T57" fmla="*/ 2147483647 h 213"/>
                <a:gd name="T58" fmla="*/ 2147483647 w 336"/>
                <a:gd name="T59" fmla="*/ 2147483647 h 213"/>
                <a:gd name="T60" fmla="*/ 2147483647 w 336"/>
                <a:gd name="T61" fmla="*/ 2147483647 h 213"/>
                <a:gd name="T62" fmla="*/ 2147483647 w 336"/>
                <a:gd name="T63" fmla="*/ 2147483647 h 213"/>
                <a:gd name="T64" fmla="*/ 2147483647 w 336"/>
                <a:gd name="T65" fmla="*/ 2147483647 h 213"/>
                <a:gd name="T66" fmla="*/ 2147483647 w 336"/>
                <a:gd name="T67" fmla="*/ 2147483647 h 213"/>
                <a:gd name="T68" fmla="*/ 2147483647 w 336"/>
                <a:gd name="T69" fmla="*/ 2147483647 h 213"/>
                <a:gd name="T70" fmla="*/ 2147483647 w 336"/>
                <a:gd name="T71" fmla="*/ 2147483647 h 213"/>
                <a:gd name="T72" fmla="*/ 2147483647 w 336"/>
                <a:gd name="T73" fmla="*/ 2147483647 h 213"/>
                <a:gd name="T74" fmla="*/ 2147483647 w 336"/>
                <a:gd name="T75" fmla="*/ 2147483647 h 213"/>
                <a:gd name="T76" fmla="*/ 2147483647 w 336"/>
                <a:gd name="T77" fmla="*/ 2147483647 h 213"/>
                <a:gd name="T78" fmla="*/ 2147483647 w 336"/>
                <a:gd name="T79" fmla="*/ 2147483647 h 213"/>
                <a:gd name="T80" fmla="*/ 2147483647 w 336"/>
                <a:gd name="T81" fmla="*/ 2147483647 h 213"/>
                <a:gd name="T82" fmla="*/ 2147483647 w 336"/>
                <a:gd name="T83" fmla="*/ 2147483647 h 213"/>
                <a:gd name="T84" fmla="*/ 2147483647 w 336"/>
                <a:gd name="T85" fmla="*/ 2147483647 h 213"/>
                <a:gd name="T86" fmla="*/ 2147483647 w 336"/>
                <a:gd name="T87" fmla="*/ 2147483647 h 213"/>
                <a:gd name="T88" fmla="*/ 2147483647 w 336"/>
                <a:gd name="T89" fmla="*/ 2147483647 h 213"/>
                <a:gd name="T90" fmla="*/ 2147483647 w 336"/>
                <a:gd name="T91" fmla="*/ 2147483647 h 213"/>
                <a:gd name="T92" fmla="*/ 2147483647 w 336"/>
                <a:gd name="T93" fmla="*/ 2147483647 h 213"/>
                <a:gd name="T94" fmla="*/ 2147483647 w 336"/>
                <a:gd name="T95" fmla="*/ 2147483647 h 213"/>
                <a:gd name="T96" fmla="*/ 2147483647 w 336"/>
                <a:gd name="T97" fmla="*/ 2147483647 h 213"/>
                <a:gd name="T98" fmla="*/ 2147483647 w 336"/>
                <a:gd name="T99" fmla="*/ 2147483647 h 213"/>
                <a:gd name="T100" fmla="*/ 2147483647 w 336"/>
                <a:gd name="T101" fmla="*/ 2147483647 h 213"/>
                <a:gd name="T102" fmla="*/ 2147483647 w 336"/>
                <a:gd name="T103" fmla="*/ 2147483647 h 213"/>
                <a:gd name="T104" fmla="*/ 2147483647 w 336"/>
                <a:gd name="T105" fmla="*/ 2147483647 h 213"/>
                <a:gd name="T106" fmla="*/ 2147483647 w 336"/>
                <a:gd name="T107" fmla="*/ 2147483647 h 213"/>
                <a:gd name="T108" fmla="*/ 2147483647 w 336"/>
                <a:gd name="T109" fmla="*/ 2147483647 h 213"/>
                <a:gd name="T110" fmla="*/ 2147483647 w 336"/>
                <a:gd name="T111" fmla="*/ 2147483647 h 213"/>
                <a:gd name="T112" fmla="*/ 2147483647 w 336"/>
                <a:gd name="T113" fmla="*/ 2147483647 h 213"/>
                <a:gd name="T114" fmla="*/ 2147483647 w 336"/>
                <a:gd name="T115" fmla="*/ 2147483647 h 213"/>
                <a:gd name="T116" fmla="*/ 2147483647 w 336"/>
                <a:gd name="T117" fmla="*/ 2147483647 h 213"/>
                <a:gd name="T118" fmla="*/ 2147483647 w 336"/>
                <a:gd name="T119" fmla="*/ 2147483647 h 2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6"/>
                <a:gd name="T181" fmla="*/ 0 h 213"/>
                <a:gd name="T182" fmla="*/ 336 w 336"/>
                <a:gd name="T183" fmla="*/ 213 h 2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6" h="213">
                  <a:moveTo>
                    <a:pt x="26" y="47"/>
                  </a:moveTo>
                  <a:lnTo>
                    <a:pt x="12" y="47"/>
                  </a:lnTo>
                  <a:lnTo>
                    <a:pt x="11" y="47"/>
                  </a:lnTo>
                  <a:lnTo>
                    <a:pt x="9" y="45"/>
                  </a:lnTo>
                  <a:lnTo>
                    <a:pt x="7" y="44"/>
                  </a:lnTo>
                  <a:lnTo>
                    <a:pt x="7" y="42"/>
                  </a:lnTo>
                  <a:lnTo>
                    <a:pt x="9" y="35"/>
                  </a:lnTo>
                  <a:lnTo>
                    <a:pt x="14" y="28"/>
                  </a:lnTo>
                  <a:lnTo>
                    <a:pt x="22" y="22"/>
                  </a:lnTo>
                  <a:lnTo>
                    <a:pt x="33" y="17"/>
                  </a:lnTo>
                  <a:lnTo>
                    <a:pt x="43" y="12"/>
                  </a:lnTo>
                  <a:lnTo>
                    <a:pt x="53" y="6"/>
                  </a:lnTo>
                  <a:lnTo>
                    <a:pt x="63" y="3"/>
                  </a:lnTo>
                  <a:lnTo>
                    <a:pt x="70" y="0"/>
                  </a:lnTo>
                  <a:lnTo>
                    <a:pt x="87" y="0"/>
                  </a:lnTo>
                  <a:lnTo>
                    <a:pt x="85" y="5"/>
                  </a:lnTo>
                  <a:lnTo>
                    <a:pt x="82" y="10"/>
                  </a:lnTo>
                  <a:lnTo>
                    <a:pt x="77" y="12"/>
                  </a:lnTo>
                  <a:lnTo>
                    <a:pt x="72" y="15"/>
                  </a:lnTo>
                  <a:lnTo>
                    <a:pt x="67" y="18"/>
                  </a:lnTo>
                  <a:lnTo>
                    <a:pt x="63" y="20"/>
                  </a:lnTo>
                  <a:lnTo>
                    <a:pt x="60" y="25"/>
                  </a:lnTo>
                  <a:lnTo>
                    <a:pt x="58" y="30"/>
                  </a:lnTo>
                  <a:lnTo>
                    <a:pt x="58" y="32"/>
                  </a:lnTo>
                  <a:lnTo>
                    <a:pt x="60" y="33"/>
                  </a:lnTo>
                  <a:lnTo>
                    <a:pt x="60" y="35"/>
                  </a:lnTo>
                  <a:lnTo>
                    <a:pt x="60" y="37"/>
                  </a:lnTo>
                  <a:lnTo>
                    <a:pt x="58" y="39"/>
                  </a:lnTo>
                  <a:lnTo>
                    <a:pt x="61" y="39"/>
                  </a:lnTo>
                  <a:lnTo>
                    <a:pt x="65" y="39"/>
                  </a:lnTo>
                  <a:lnTo>
                    <a:pt x="68" y="37"/>
                  </a:lnTo>
                  <a:lnTo>
                    <a:pt x="72" y="37"/>
                  </a:lnTo>
                  <a:lnTo>
                    <a:pt x="75" y="37"/>
                  </a:lnTo>
                  <a:lnTo>
                    <a:pt x="77" y="35"/>
                  </a:lnTo>
                  <a:lnTo>
                    <a:pt x="80" y="35"/>
                  </a:lnTo>
                  <a:lnTo>
                    <a:pt x="83" y="33"/>
                  </a:lnTo>
                  <a:lnTo>
                    <a:pt x="83" y="32"/>
                  </a:lnTo>
                  <a:lnTo>
                    <a:pt x="83" y="30"/>
                  </a:lnTo>
                  <a:lnTo>
                    <a:pt x="83" y="28"/>
                  </a:lnTo>
                  <a:lnTo>
                    <a:pt x="83" y="27"/>
                  </a:lnTo>
                  <a:lnTo>
                    <a:pt x="83" y="25"/>
                  </a:lnTo>
                  <a:lnTo>
                    <a:pt x="90" y="22"/>
                  </a:lnTo>
                  <a:lnTo>
                    <a:pt x="97" y="20"/>
                  </a:lnTo>
                  <a:lnTo>
                    <a:pt x="104" y="17"/>
                  </a:lnTo>
                  <a:lnTo>
                    <a:pt x="111" y="13"/>
                  </a:lnTo>
                  <a:lnTo>
                    <a:pt x="117" y="10"/>
                  </a:lnTo>
                  <a:lnTo>
                    <a:pt x="124" y="8"/>
                  </a:lnTo>
                  <a:lnTo>
                    <a:pt x="131" y="6"/>
                  </a:lnTo>
                  <a:lnTo>
                    <a:pt x="138" y="5"/>
                  </a:lnTo>
                  <a:lnTo>
                    <a:pt x="139" y="6"/>
                  </a:lnTo>
                  <a:lnTo>
                    <a:pt x="141" y="8"/>
                  </a:lnTo>
                  <a:lnTo>
                    <a:pt x="143" y="10"/>
                  </a:lnTo>
                  <a:lnTo>
                    <a:pt x="145" y="12"/>
                  </a:lnTo>
                  <a:lnTo>
                    <a:pt x="146" y="13"/>
                  </a:lnTo>
                  <a:lnTo>
                    <a:pt x="148" y="15"/>
                  </a:lnTo>
                  <a:lnTo>
                    <a:pt x="148" y="17"/>
                  </a:lnTo>
                  <a:lnTo>
                    <a:pt x="146" y="20"/>
                  </a:lnTo>
                  <a:lnTo>
                    <a:pt x="146" y="22"/>
                  </a:lnTo>
                  <a:lnTo>
                    <a:pt x="145" y="22"/>
                  </a:lnTo>
                  <a:lnTo>
                    <a:pt x="143" y="23"/>
                  </a:lnTo>
                  <a:lnTo>
                    <a:pt x="143" y="25"/>
                  </a:lnTo>
                  <a:lnTo>
                    <a:pt x="141" y="27"/>
                  </a:lnTo>
                  <a:lnTo>
                    <a:pt x="141" y="28"/>
                  </a:lnTo>
                  <a:lnTo>
                    <a:pt x="141" y="30"/>
                  </a:lnTo>
                  <a:lnTo>
                    <a:pt x="148" y="30"/>
                  </a:lnTo>
                  <a:lnTo>
                    <a:pt x="153" y="30"/>
                  </a:lnTo>
                  <a:lnTo>
                    <a:pt x="160" y="30"/>
                  </a:lnTo>
                  <a:lnTo>
                    <a:pt x="167" y="30"/>
                  </a:lnTo>
                  <a:lnTo>
                    <a:pt x="172" y="30"/>
                  </a:lnTo>
                  <a:lnTo>
                    <a:pt x="177" y="30"/>
                  </a:lnTo>
                  <a:lnTo>
                    <a:pt x="182" y="30"/>
                  </a:lnTo>
                  <a:lnTo>
                    <a:pt x="185" y="30"/>
                  </a:lnTo>
                  <a:lnTo>
                    <a:pt x="187" y="30"/>
                  </a:lnTo>
                  <a:lnTo>
                    <a:pt x="190" y="30"/>
                  </a:lnTo>
                  <a:lnTo>
                    <a:pt x="194" y="30"/>
                  </a:lnTo>
                  <a:lnTo>
                    <a:pt x="197" y="30"/>
                  </a:lnTo>
                  <a:lnTo>
                    <a:pt x="200" y="30"/>
                  </a:lnTo>
                  <a:lnTo>
                    <a:pt x="202" y="30"/>
                  </a:lnTo>
                  <a:lnTo>
                    <a:pt x="206" y="30"/>
                  </a:lnTo>
                  <a:lnTo>
                    <a:pt x="209" y="30"/>
                  </a:lnTo>
                  <a:lnTo>
                    <a:pt x="216" y="32"/>
                  </a:lnTo>
                  <a:lnTo>
                    <a:pt x="221" y="32"/>
                  </a:lnTo>
                  <a:lnTo>
                    <a:pt x="226" y="33"/>
                  </a:lnTo>
                  <a:lnTo>
                    <a:pt x="229" y="35"/>
                  </a:lnTo>
                  <a:lnTo>
                    <a:pt x="234" y="37"/>
                  </a:lnTo>
                  <a:lnTo>
                    <a:pt x="238" y="39"/>
                  </a:lnTo>
                  <a:lnTo>
                    <a:pt x="243" y="40"/>
                  </a:lnTo>
                  <a:lnTo>
                    <a:pt x="248" y="40"/>
                  </a:lnTo>
                  <a:lnTo>
                    <a:pt x="245" y="44"/>
                  </a:lnTo>
                  <a:lnTo>
                    <a:pt x="245" y="45"/>
                  </a:lnTo>
                  <a:lnTo>
                    <a:pt x="245" y="47"/>
                  </a:lnTo>
                  <a:lnTo>
                    <a:pt x="245" y="49"/>
                  </a:lnTo>
                  <a:lnTo>
                    <a:pt x="246" y="50"/>
                  </a:lnTo>
                  <a:lnTo>
                    <a:pt x="246" y="52"/>
                  </a:lnTo>
                  <a:lnTo>
                    <a:pt x="245" y="54"/>
                  </a:lnTo>
                  <a:lnTo>
                    <a:pt x="234" y="67"/>
                  </a:lnTo>
                  <a:lnTo>
                    <a:pt x="236" y="66"/>
                  </a:lnTo>
                  <a:lnTo>
                    <a:pt x="239" y="64"/>
                  </a:lnTo>
                  <a:lnTo>
                    <a:pt x="241" y="62"/>
                  </a:lnTo>
                  <a:lnTo>
                    <a:pt x="245" y="62"/>
                  </a:lnTo>
                  <a:lnTo>
                    <a:pt x="248" y="61"/>
                  </a:lnTo>
                  <a:lnTo>
                    <a:pt x="250" y="59"/>
                  </a:lnTo>
                  <a:lnTo>
                    <a:pt x="253" y="59"/>
                  </a:lnTo>
                  <a:lnTo>
                    <a:pt x="255" y="57"/>
                  </a:lnTo>
                  <a:lnTo>
                    <a:pt x="261" y="57"/>
                  </a:lnTo>
                  <a:lnTo>
                    <a:pt x="261" y="61"/>
                  </a:lnTo>
                  <a:lnTo>
                    <a:pt x="265" y="62"/>
                  </a:lnTo>
                  <a:lnTo>
                    <a:pt x="268" y="64"/>
                  </a:lnTo>
                  <a:lnTo>
                    <a:pt x="273" y="66"/>
                  </a:lnTo>
                  <a:lnTo>
                    <a:pt x="278" y="67"/>
                  </a:lnTo>
                  <a:lnTo>
                    <a:pt x="282" y="67"/>
                  </a:lnTo>
                  <a:lnTo>
                    <a:pt x="285" y="69"/>
                  </a:lnTo>
                  <a:lnTo>
                    <a:pt x="285" y="71"/>
                  </a:lnTo>
                  <a:lnTo>
                    <a:pt x="282" y="84"/>
                  </a:lnTo>
                  <a:lnTo>
                    <a:pt x="280" y="86"/>
                  </a:lnTo>
                  <a:lnTo>
                    <a:pt x="278" y="86"/>
                  </a:lnTo>
                  <a:lnTo>
                    <a:pt x="273" y="86"/>
                  </a:lnTo>
                  <a:lnTo>
                    <a:pt x="270" y="88"/>
                  </a:lnTo>
                  <a:lnTo>
                    <a:pt x="265" y="88"/>
                  </a:lnTo>
                  <a:lnTo>
                    <a:pt x="261" y="88"/>
                  </a:lnTo>
                  <a:lnTo>
                    <a:pt x="258" y="88"/>
                  </a:lnTo>
                  <a:lnTo>
                    <a:pt x="256" y="89"/>
                  </a:lnTo>
                  <a:lnTo>
                    <a:pt x="261" y="93"/>
                  </a:lnTo>
                  <a:lnTo>
                    <a:pt x="267" y="94"/>
                  </a:lnTo>
                  <a:lnTo>
                    <a:pt x="272" y="98"/>
                  </a:lnTo>
                  <a:lnTo>
                    <a:pt x="277" y="99"/>
                  </a:lnTo>
                  <a:lnTo>
                    <a:pt x="282" y="101"/>
                  </a:lnTo>
                  <a:lnTo>
                    <a:pt x="287" y="101"/>
                  </a:lnTo>
                  <a:lnTo>
                    <a:pt x="294" y="103"/>
                  </a:lnTo>
                  <a:lnTo>
                    <a:pt x="300" y="103"/>
                  </a:lnTo>
                  <a:lnTo>
                    <a:pt x="300" y="104"/>
                  </a:lnTo>
                  <a:lnTo>
                    <a:pt x="300" y="106"/>
                  </a:lnTo>
                  <a:lnTo>
                    <a:pt x="299" y="108"/>
                  </a:lnTo>
                  <a:lnTo>
                    <a:pt x="299" y="110"/>
                  </a:lnTo>
                  <a:lnTo>
                    <a:pt x="299" y="111"/>
                  </a:lnTo>
                  <a:lnTo>
                    <a:pt x="297" y="113"/>
                  </a:lnTo>
                  <a:lnTo>
                    <a:pt x="297" y="115"/>
                  </a:lnTo>
                  <a:lnTo>
                    <a:pt x="295" y="115"/>
                  </a:lnTo>
                  <a:lnTo>
                    <a:pt x="299" y="116"/>
                  </a:lnTo>
                  <a:lnTo>
                    <a:pt x="302" y="116"/>
                  </a:lnTo>
                  <a:lnTo>
                    <a:pt x="307" y="118"/>
                  </a:lnTo>
                  <a:lnTo>
                    <a:pt x="311" y="118"/>
                  </a:lnTo>
                  <a:lnTo>
                    <a:pt x="314" y="118"/>
                  </a:lnTo>
                  <a:lnTo>
                    <a:pt x="317" y="116"/>
                  </a:lnTo>
                  <a:lnTo>
                    <a:pt x="319" y="116"/>
                  </a:lnTo>
                  <a:lnTo>
                    <a:pt x="321" y="115"/>
                  </a:lnTo>
                  <a:lnTo>
                    <a:pt x="322" y="118"/>
                  </a:lnTo>
                  <a:lnTo>
                    <a:pt x="324" y="120"/>
                  </a:lnTo>
                  <a:lnTo>
                    <a:pt x="326" y="120"/>
                  </a:lnTo>
                  <a:lnTo>
                    <a:pt x="328" y="121"/>
                  </a:lnTo>
                  <a:lnTo>
                    <a:pt x="329" y="123"/>
                  </a:lnTo>
                  <a:lnTo>
                    <a:pt x="333" y="123"/>
                  </a:lnTo>
                  <a:lnTo>
                    <a:pt x="334" y="123"/>
                  </a:lnTo>
                  <a:lnTo>
                    <a:pt x="336" y="123"/>
                  </a:lnTo>
                  <a:lnTo>
                    <a:pt x="331" y="126"/>
                  </a:lnTo>
                  <a:lnTo>
                    <a:pt x="326" y="132"/>
                  </a:lnTo>
                  <a:lnTo>
                    <a:pt x="321" y="135"/>
                  </a:lnTo>
                  <a:lnTo>
                    <a:pt x="317" y="138"/>
                  </a:lnTo>
                  <a:lnTo>
                    <a:pt x="314" y="142"/>
                  </a:lnTo>
                  <a:lnTo>
                    <a:pt x="309" y="143"/>
                  </a:lnTo>
                  <a:lnTo>
                    <a:pt x="304" y="145"/>
                  </a:lnTo>
                  <a:lnTo>
                    <a:pt x="299" y="147"/>
                  </a:lnTo>
                  <a:lnTo>
                    <a:pt x="297" y="147"/>
                  </a:lnTo>
                  <a:lnTo>
                    <a:pt x="294" y="148"/>
                  </a:lnTo>
                  <a:lnTo>
                    <a:pt x="292" y="150"/>
                  </a:lnTo>
                  <a:lnTo>
                    <a:pt x="292" y="152"/>
                  </a:lnTo>
                  <a:lnTo>
                    <a:pt x="290" y="154"/>
                  </a:lnTo>
                  <a:lnTo>
                    <a:pt x="289" y="155"/>
                  </a:lnTo>
                  <a:lnTo>
                    <a:pt x="287" y="157"/>
                  </a:lnTo>
                  <a:lnTo>
                    <a:pt x="284" y="157"/>
                  </a:lnTo>
                  <a:lnTo>
                    <a:pt x="280" y="155"/>
                  </a:lnTo>
                  <a:lnTo>
                    <a:pt x="278" y="154"/>
                  </a:lnTo>
                  <a:lnTo>
                    <a:pt x="277" y="152"/>
                  </a:lnTo>
                  <a:lnTo>
                    <a:pt x="275" y="150"/>
                  </a:lnTo>
                  <a:lnTo>
                    <a:pt x="272" y="147"/>
                  </a:lnTo>
                  <a:lnTo>
                    <a:pt x="272" y="145"/>
                  </a:lnTo>
                  <a:lnTo>
                    <a:pt x="270" y="143"/>
                  </a:lnTo>
                  <a:lnTo>
                    <a:pt x="272" y="143"/>
                  </a:lnTo>
                  <a:lnTo>
                    <a:pt x="273" y="143"/>
                  </a:lnTo>
                  <a:lnTo>
                    <a:pt x="275" y="143"/>
                  </a:lnTo>
                  <a:lnTo>
                    <a:pt x="277" y="143"/>
                  </a:lnTo>
                  <a:lnTo>
                    <a:pt x="278" y="143"/>
                  </a:lnTo>
                  <a:lnTo>
                    <a:pt x="278" y="142"/>
                  </a:lnTo>
                  <a:lnTo>
                    <a:pt x="278" y="140"/>
                  </a:lnTo>
                  <a:lnTo>
                    <a:pt x="278" y="138"/>
                  </a:lnTo>
                  <a:lnTo>
                    <a:pt x="278" y="137"/>
                  </a:lnTo>
                  <a:lnTo>
                    <a:pt x="278" y="135"/>
                  </a:lnTo>
                  <a:lnTo>
                    <a:pt x="277" y="135"/>
                  </a:lnTo>
                  <a:lnTo>
                    <a:pt x="275" y="135"/>
                  </a:lnTo>
                  <a:lnTo>
                    <a:pt x="272" y="135"/>
                  </a:lnTo>
                  <a:lnTo>
                    <a:pt x="270" y="135"/>
                  </a:lnTo>
                  <a:lnTo>
                    <a:pt x="268" y="135"/>
                  </a:lnTo>
                  <a:lnTo>
                    <a:pt x="267" y="135"/>
                  </a:lnTo>
                  <a:lnTo>
                    <a:pt x="265" y="135"/>
                  </a:lnTo>
                  <a:lnTo>
                    <a:pt x="263" y="135"/>
                  </a:lnTo>
                  <a:lnTo>
                    <a:pt x="261" y="135"/>
                  </a:lnTo>
                  <a:lnTo>
                    <a:pt x="260" y="135"/>
                  </a:lnTo>
                  <a:lnTo>
                    <a:pt x="258" y="133"/>
                  </a:lnTo>
                  <a:lnTo>
                    <a:pt x="256" y="132"/>
                  </a:lnTo>
                  <a:lnTo>
                    <a:pt x="255" y="130"/>
                  </a:lnTo>
                  <a:lnTo>
                    <a:pt x="253" y="128"/>
                  </a:lnTo>
                  <a:lnTo>
                    <a:pt x="251" y="128"/>
                  </a:lnTo>
                  <a:lnTo>
                    <a:pt x="250" y="128"/>
                  </a:lnTo>
                  <a:lnTo>
                    <a:pt x="248" y="130"/>
                  </a:lnTo>
                  <a:lnTo>
                    <a:pt x="246" y="132"/>
                  </a:lnTo>
                  <a:lnTo>
                    <a:pt x="245" y="133"/>
                  </a:lnTo>
                  <a:lnTo>
                    <a:pt x="245" y="135"/>
                  </a:lnTo>
                  <a:lnTo>
                    <a:pt x="243" y="137"/>
                  </a:lnTo>
                  <a:lnTo>
                    <a:pt x="243" y="138"/>
                  </a:lnTo>
                  <a:lnTo>
                    <a:pt x="243" y="140"/>
                  </a:lnTo>
                  <a:lnTo>
                    <a:pt x="234" y="140"/>
                  </a:lnTo>
                  <a:lnTo>
                    <a:pt x="234" y="147"/>
                  </a:lnTo>
                  <a:lnTo>
                    <a:pt x="236" y="148"/>
                  </a:lnTo>
                  <a:lnTo>
                    <a:pt x="239" y="152"/>
                  </a:lnTo>
                  <a:lnTo>
                    <a:pt x="245" y="157"/>
                  </a:lnTo>
                  <a:lnTo>
                    <a:pt x="250" y="164"/>
                  </a:lnTo>
                  <a:lnTo>
                    <a:pt x="253" y="169"/>
                  </a:lnTo>
                  <a:lnTo>
                    <a:pt x="258" y="174"/>
                  </a:lnTo>
                  <a:lnTo>
                    <a:pt x="260" y="177"/>
                  </a:lnTo>
                  <a:lnTo>
                    <a:pt x="261" y="181"/>
                  </a:lnTo>
                  <a:lnTo>
                    <a:pt x="260" y="182"/>
                  </a:lnTo>
                  <a:lnTo>
                    <a:pt x="260" y="184"/>
                  </a:lnTo>
                  <a:lnTo>
                    <a:pt x="260" y="186"/>
                  </a:lnTo>
                  <a:lnTo>
                    <a:pt x="260" y="187"/>
                  </a:lnTo>
                  <a:lnTo>
                    <a:pt x="260" y="189"/>
                  </a:lnTo>
                  <a:lnTo>
                    <a:pt x="261" y="191"/>
                  </a:lnTo>
                  <a:lnTo>
                    <a:pt x="258" y="191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0" y="194"/>
                  </a:lnTo>
                  <a:lnTo>
                    <a:pt x="248" y="196"/>
                  </a:lnTo>
                  <a:lnTo>
                    <a:pt x="246" y="196"/>
                  </a:lnTo>
                  <a:lnTo>
                    <a:pt x="245" y="197"/>
                  </a:lnTo>
                  <a:lnTo>
                    <a:pt x="241" y="197"/>
                  </a:lnTo>
                  <a:lnTo>
                    <a:pt x="236" y="197"/>
                  </a:lnTo>
                  <a:lnTo>
                    <a:pt x="233" y="196"/>
                  </a:lnTo>
                  <a:lnTo>
                    <a:pt x="228" y="194"/>
                  </a:lnTo>
                  <a:lnTo>
                    <a:pt x="224" y="192"/>
                  </a:lnTo>
                  <a:lnTo>
                    <a:pt x="219" y="191"/>
                  </a:lnTo>
                  <a:lnTo>
                    <a:pt x="216" y="187"/>
                  </a:lnTo>
                  <a:lnTo>
                    <a:pt x="214" y="186"/>
                  </a:lnTo>
                  <a:lnTo>
                    <a:pt x="211" y="182"/>
                  </a:lnTo>
                  <a:lnTo>
                    <a:pt x="204" y="182"/>
                  </a:lnTo>
                  <a:lnTo>
                    <a:pt x="206" y="187"/>
                  </a:lnTo>
                  <a:lnTo>
                    <a:pt x="209" y="192"/>
                  </a:lnTo>
                  <a:lnTo>
                    <a:pt x="212" y="196"/>
                  </a:lnTo>
                  <a:lnTo>
                    <a:pt x="216" y="197"/>
                  </a:lnTo>
                  <a:lnTo>
                    <a:pt x="219" y="201"/>
                  </a:lnTo>
                  <a:lnTo>
                    <a:pt x="222" y="203"/>
                  </a:lnTo>
                  <a:lnTo>
                    <a:pt x="226" y="206"/>
                  </a:lnTo>
                  <a:lnTo>
                    <a:pt x="226" y="211"/>
                  </a:lnTo>
                  <a:lnTo>
                    <a:pt x="224" y="211"/>
                  </a:lnTo>
                  <a:lnTo>
                    <a:pt x="222" y="211"/>
                  </a:lnTo>
                  <a:lnTo>
                    <a:pt x="222" y="213"/>
                  </a:lnTo>
                  <a:lnTo>
                    <a:pt x="221" y="213"/>
                  </a:lnTo>
                  <a:lnTo>
                    <a:pt x="219" y="213"/>
                  </a:lnTo>
                  <a:lnTo>
                    <a:pt x="217" y="213"/>
                  </a:lnTo>
                  <a:lnTo>
                    <a:pt x="211" y="213"/>
                  </a:lnTo>
                  <a:lnTo>
                    <a:pt x="202" y="211"/>
                  </a:lnTo>
                  <a:lnTo>
                    <a:pt x="192" y="209"/>
                  </a:lnTo>
                  <a:lnTo>
                    <a:pt x="183" y="206"/>
                  </a:lnTo>
                  <a:lnTo>
                    <a:pt x="173" y="203"/>
                  </a:lnTo>
                  <a:lnTo>
                    <a:pt x="167" y="199"/>
                  </a:lnTo>
                  <a:lnTo>
                    <a:pt x="160" y="196"/>
                  </a:lnTo>
                  <a:lnTo>
                    <a:pt x="158" y="192"/>
                  </a:lnTo>
                  <a:lnTo>
                    <a:pt x="156" y="187"/>
                  </a:lnTo>
                  <a:lnTo>
                    <a:pt x="155" y="184"/>
                  </a:lnTo>
                  <a:lnTo>
                    <a:pt x="153" y="181"/>
                  </a:lnTo>
                  <a:lnTo>
                    <a:pt x="151" y="179"/>
                  </a:lnTo>
                  <a:lnTo>
                    <a:pt x="148" y="175"/>
                  </a:lnTo>
                  <a:lnTo>
                    <a:pt x="146" y="174"/>
                  </a:lnTo>
                  <a:lnTo>
                    <a:pt x="145" y="170"/>
                  </a:lnTo>
                  <a:lnTo>
                    <a:pt x="143" y="170"/>
                  </a:lnTo>
                  <a:lnTo>
                    <a:pt x="139" y="169"/>
                  </a:lnTo>
                  <a:lnTo>
                    <a:pt x="134" y="167"/>
                  </a:lnTo>
                  <a:lnTo>
                    <a:pt x="131" y="167"/>
                  </a:lnTo>
                  <a:lnTo>
                    <a:pt x="128" y="165"/>
                  </a:lnTo>
                  <a:lnTo>
                    <a:pt x="124" y="164"/>
                  </a:lnTo>
                  <a:lnTo>
                    <a:pt x="121" y="164"/>
                  </a:lnTo>
                  <a:lnTo>
                    <a:pt x="119" y="160"/>
                  </a:lnTo>
                  <a:lnTo>
                    <a:pt x="119" y="157"/>
                  </a:lnTo>
                  <a:lnTo>
                    <a:pt x="121" y="157"/>
                  </a:lnTo>
                  <a:lnTo>
                    <a:pt x="122" y="155"/>
                  </a:lnTo>
                  <a:lnTo>
                    <a:pt x="128" y="154"/>
                  </a:lnTo>
                  <a:lnTo>
                    <a:pt x="133" y="152"/>
                  </a:lnTo>
                  <a:lnTo>
                    <a:pt x="138" y="152"/>
                  </a:lnTo>
                  <a:lnTo>
                    <a:pt x="143" y="152"/>
                  </a:lnTo>
                  <a:lnTo>
                    <a:pt x="146" y="150"/>
                  </a:lnTo>
                  <a:lnTo>
                    <a:pt x="148" y="150"/>
                  </a:lnTo>
                  <a:lnTo>
                    <a:pt x="148" y="148"/>
                  </a:lnTo>
                  <a:lnTo>
                    <a:pt x="150" y="145"/>
                  </a:lnTo>
                  <a:lnTo>
                    <a:pt x="150" y="143"/>
                  </a:lnTo>
                  <a:lnTo>
                    <a:pt x="151" y="142"/>
                  </a:lnTo>
                  <a:lnTo>
                    <a:pt x="151" y="140"/>
                  </a:lnTo>
                  <a:lnTo>
                    <a:pt x="153" y="138"/>
                  </a:lnTo>
                  <a:lnTo>
                    <a:pt x="153" y="137"/>
                  </a:lnTo>
                  <a:lnTo>
                    <a:pt x="158" y="137"/>
                  </a:lnTo>
                  <a:lnTo>
                    <a:pt x="161" y="135"/>
                  </a:lnTo>
                  <a:lnTo>
                    <a:pt x="163" y="135"/>
                  </a:lnTo>
                  <a:lnTo>
                    <a:pt x="167" y="133"/>
                  </a:lnTo>
                  <a:lnTo>
                    <a:pt x="168" y="133"/>
                  </a:lnTo>
                  <a:lnTo>
                    <a:pt x="172" y="132"/>
                  </a:lnTo>
                  <a:lnTo>
                    <a:pt x="173" y="130"/>
                  </a:lnTo>
                  <a:lnTo>
                    <a:pt x="187" y="130"/>
                  </a:lnTo>
                  <a:lnTo>
                    <a:pt x="189" y="133"/>
                  </a:lnTo>
                  <a:lnTo>
                    <a:pt x="190" y="137"/>
                  </a:lnTo>
                  <a:lnTo>
                    <a:pt x="192" y="138"/>
                  </a:lnTo>
                  <a:lnTo>
                    <a:pt x="195" y="140"/>
                  </a:lnTo>
                  <a:lnTo>
                    <a:pt x="199" y="140"/>
                  </a:lnTo>
                  <a:lnTo>
                    <a:pt x="202" y="140"/>
                  </a:lnTo>
                  <a:lnTo>
                    <a:pt x="206" y="140"/>
                  </a:lnTo>
                  <a:lnTo>
                    <a:pt x="211" y="140"/>
                  </a:lnTo>
                  <a:lnTo>
                    <a:pt x="214" y="140"/>
                  </a:lnTo>
                  <a:lnTo>
                    <a:pt x="216" y="140"/>
                  </a:lnTo>
                  <a:lnTo>
                    <a:pt x="219" y="138"/>
                  </a:lnTo>
                  <a:lnTo>
                    <a:pt x="221" y="138"/>
                  </a:lnTo>
                  <a:lnTo>
                    <a:pt x="224" y="138"/>
                  </a:lnTo>
                  <a:lnTo>
                    <a:pt x="226" y="137"/>
                  </a:lnTo>
                  <a:lnTo>
                    <a:pt x="228" y="135"/>
                  </a:lnTo>
                  <a:lnTo>
                    <a:pt x="228" y="133"/>
                  </a:lnTo>
                  <a:lnTo>
                    <a:pt x="228" y="132"/>
                  </a:lnTo>
                  <a:lnTo>
                    <a:pt x="228" y="130"/>
                  </a:lnTo>
                  <a:lnTo>
                    <a:pt x="197" y="123"/>
                  </a:lnTo>
                  <a:lnTo>
                    <a:pt x="195" y="125"/>
                  </a:lnTo>
                  <a:lnTo>
                    <a:pt x="192" y="125"/>
                  </a:lnTo>
                  <a:lnTo>
                    <a:pt x="190" y="126"/>
                  </a:lnTo>
                  <a:lnTo>
                    <a:pt x="189" y="126"/>
                  </a:lnTo>
                  <a:lnTo>
                    <a:pt x="187" y="128"/>
                  </a:lnTo>
                  <a:lnTo>
                    <a:pt x="185" y="128"/>
                  </a:lnTo>
                  <a:lnTo>
                    <a:pt x="183" y="128"/>
                  </a:lnTo>
                  <a:lnTo>
                    <a:pt x="182" y="128"/>
                  </a:lnTo>
                  <a:lnTo>
                    <a:pt x="180" y="128"/>
                  </a:lnTo>
                  <a:lnTo>
                    <a:pt x="178" y="128"/>
                  </a:lnTo>
                  <a:lnTo>
                    <a:pt x="177" y="128"/>
                  </a:lnTo>
                  <a:lnTo>
                    <a:pt x="175" y="128"/>
                  </a:lnTo>
                  <a:lnTo>
                    <a:pt x="173" y="128"/>
                  </a:lnTo>
                  <a:lnTo>
                    <a:pt x="175" y="125"/>
                  </a:lnTo>
                  <a:lnTo>
                    <a:pt x="177" y="123"/>
                  </a:lnTo>
                  <a:lnTo>
                    <a:pt x="180" y="120"/>
                  </a:lnTo>
                  <a:lnTo>
                    <a:pt x="182" y="116"/>
                  </a:lnTo>
                  <a:lnTo>
                    <a:pt x="185" y="115"/>
                  </a:lnTo>
                  <a:lnTo>
                    <a:pt x="187" y="111"/>
                  </a:lnTo>
                  <a:lnTo>
                    <a:pt x="189" y="110"/>
                  </a:lnTo>
                  <a:lnTo>
                    <a:pt x="189" y="106"/>
                  </a:lnTo>
                  <a:lnTo>
                    <a:pt x="189" y="104"/>
                  </a:lnTo>
                  <a:lnTo>
                    <a:pt x="189" y="103"/>
                  </a:lnTo>
                  <a:lnTo>
                    <a:pt x="189" y="101"/>
                  </a:lnTo>
                  <a:lnTo>
                    <a:pt x="189" y="99"/>
                  </a:lnTo>
                  <a:lnTo>
                    <a:pt x="189" y="98"/>
                  </a:lnTo>
                  <a:lnTo>
                    <a:pt x="189" y="96"/>
                  </a:lnTo>
                  <a:lnTo>
                    <a:pt x="183" y="94"/>
                  </a:lnTo>
                  <a:lnTo>
                    <a:pt x="177" y="93"/>
                  </a:lnTo>
                  <a:lnTo>
                    <a:pt x="172" y="89"/>
                  </a:lnTo>
                  <a:lnTo>
                    <a:pt x="168" y="86"/>
                  </a:lnTo>
                  <a:lnTo>
                    <a:pt x="163" y="83"/>
                  </a:lnTo>
                  <a:lnTo>
                    <a:pt x="161" y="77"/>
                  </a:lnTo>
                  <a:lnTo>
                    <a:pt x="158" y="74"/>
                  </a:lnTo>
                  <a:lnTo>
                    <a:pt x="158" y="71"/>
                  </a:lnTo>
                  <a:lnTo>
                    <a:pt x="153" y="71"/>
                  </a:lnTo>
                  <a:lnTo>
                    <a:pt x="150" y="71"/>
                  </a:lnTo>
                  <a:lnTo>
                    <a:pt x="148" y="69"/>
                  </a:lnTo>
                  <a:lnTo>
                    <a:pt x="146" y="66"/>
                  </a:lnTo>
                  <a:lnTo>
                    <a:pt x="145" y="62"/>
                  </a:lnTo>
                  <a:lnTo>
                    <a:pt x="143" y="61"/>
                  </a:lnTo>
                  <a:lnTo>
                    <a:pt x="139" y="59"/>
                  </a:lnTo>
                  <a:lnTo>
                    <a:pt x="136" y="57"/>
                  </a:lnTo>
                  <a:lnTo>
                    <a:pt x="134" y="57"/>
                  </a:lnTo>
                  <a:lnTo>
                    <a:pt x="133" y="59"/>
                  </a:lnTo>
                  <a:lnTo>
                    <a:pt x="129" y="61"/>
                  </a:lnTo>
                  <a:lnTo>
                    <a:pt x="128" y="64"/>
                  </a:lnTo>
                  <a:lnTo>
                    <a:pt x="126" y="66"/>
                  </a:lnTo>
                  <a:lnTo>
                    <a:pt x="126" y="69"/>
                  </a:lnTo>
                  <a:lnTo>
                    <a:pt x="124" y="71"/>
                  </a:lnTo>
                  <a:lnTo>
                    <a:pt x="124" y="72"/>
                  </a:lnTo>
                  <a:lnTo>
                    <a:pt x="112" y="72"/>
                  </a:lnTo>
                  <a:lnTo>
                    <a:pt x="104" y="69"/>
                  </a:lnTo>
                  <a:lnTo>
                    <a:pt x="97" y="67"/>
                  </a:lnTo>
                  <a:lnTo>
                    <a:pt x="90" y="66"/>
                  </a:lnTo>
                  <a:lnTo>
                    <a:pt x="82" y="64"/>
                  </a:lnTo>
                  <a:lnTo>
                    <a:pt x="75" y="62"/>
                  </a:lnTo>
                  <a:lnTo>
                    <a:pt x="68" y="62"/>
                  </a:lnTo>
                  <a:lnTo>
                    <a:pt x="60" y="61"/>
                  </a:lnTo>
                  <a:lnTo>
                    <a:pt x="51" y="61"/>
                  </a:lnTo>
                  <a:lnTo>
                    <a:pt x="48" y="62"/>
                  </a:lnTo>
                  <a:lnTo>
                    <a:pt x="46" y="62"/>
                  </a:lnTo>
                  <a:lnTo>
                    <a:pt x="43" y="64"/>
                  </a:lnTo>
                  <a:lnTo>
                    <a:pt x="39" y="66"/>
                  </a:lnTo>
                  <a:lnTo>
                    <a:pt x="38" y="67"/>
                  </a:lnTo>
                  <a:lnTo>
                    <a:pt x="36" y="69"/>
                  </a:lnTo>
                  <a:lnTo>
                    <a:pt x="33" y="69"/>
                  </a:lnTo>
                  <a:lnTo>
                    <a:pt x="31" y="71"/>
                  </a:lnTo>
                  <a:lnTo>
                    <a:pt x="29" y="69"/>
                  </a:lnTo>
                  <a:lnTo>
                    <a:pt x="28" y="69"/>
                  </a:lnTo>
                  <a:lnTo>
                    <a:pt x="28" y="67"/>
                  </a:lnTo>
                  <a:lnTo>
                    <a:pt x="26" y="67"/>
                  </a:lnTo>
                  <a:lnTo>
                    <a:pt x="26" y="66"/>
                  </a:lnTo>
                  <a:lnTo>
                    <a:pt x="26" y="64"/>
                  </a:lnTo>
                  <a:lnTo>
                    <a:pt x="24" y="62"/>
                  </a:lnTo>
                  <a:lnTo>
                    <a:pt x="24" y="61"/>
                  </a:lnTo>
                  <a:lnTo>
                    <a:pt x="21" y="62"/>
                  </a:lnTo>
                  <a:lnTo>
                    <a:pt x="16" y="62"/>
                  </a:lnTo>
                  <a:lnTo>
                    <a:pt x="12" y="64"/>
                  </a:lnTo>
                  <a:lnTo>
                    <a:pt x="9" y="6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2" y="62"/>
                  </a:lnTo>
                  <a:lnTo>
                    <a:pt x="0" y="59"/>
                  </a:lnTo>
                  <a:lnTo>
                    <a:pt x="4" y="57"/>
                  </a:lnTo>
                  <a:lnTo>
                    <a:pt x="7" y="55"/>
                  </a:lnTo>
                  <a:lnTo>
                    <a:pt x="11" y="54"/>
                  </a:lnTo>
                  <a:lnTo>
                    <a:pt x="16" y="54"/>
                  </a:lnTo>
                  <a:lnTo>
                    <a:pt x="19" y="54"/>
                  </a:lnTo>
                  <a:lnTo>
                    <a:pt x="22" y="54"/>
                  </a:lnTo>
                  <a:lnTo>
                    <a:pt x="26" y="54"/>
                  </a:lnTo>
                  <a:lnTo>
                    <a:pt x="28" y="55"/>
                  </a:lnTo>
                  <a:lnTo>
                    <a:pt x="28" y="54"/>
                  </a:lnTo>
                  <a:lnTo>
                    <a:pt x="28" y="52"/>
                  </a:lnTo>
                  <a:lnTo>
                    <a:pt x="28" y="50"/>
                  </a:lnTo>
                  <a:lnTo>
                    <a:pt x="28" y="49"/>
                  </a:lnTo>
                  <a:lnTo>
                    <a:pt x="28" y="47"/>
                  </a:lnTo>
                  <a:lnTo>
                    <a:pt x="26" y="47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21" name="Freeform 4807"/>
            <p:cNvSpPr>
              <a:spLocks/>
            </p:cNvSpPr>
            <p:nvPr/>
          </p:nvSpPr>
          <p:spPr bwMode="auto">
            <a:xfrm>
              <a:off x="3751263" y="4351338"/>
              <a:ext cx="658812" cy="177800"/>
            </a:xfrm>
            <a:custGeom>
              <a:avLst/>
              <a:gdLst>
                <a:gd name="T0" fmla="*/ 2147483647 w 415"/>
                <a:gd name="T1" fmla="*/ 2147483647 h 112"/>
                <a:gd name="T2" fmla="*/ 2147483647 w 415"/>
                <a:gd name="T3" fmla="*/ 2147483647 h 112"/>
                <a:gd name="T4" fmla="*/ 2147483647 w 415"/>
                <a:gd name="T5" fmla="*/ 2147483647 h 112"/>
                <a:gd name="T6" fmla="*/ 2147483647 w 415"/>
                <a:gd name="T7" fmla="*/ 2147483647 h 112"/>
                <a:gd name="T8" fmla="*/ 2147483647 w 415"/>
                <a:gd name="T9" fmla="*/ 2147483647 h 112"/>
                <a:gd name="T10" fmla="*/ 2147483647 w 415"/>
                <a:gd name="T11" fmla="*/ 2147483647 h 112"/>
                <a:gd name="T12" fmla="*/ 2147483647 w 415"/>
                <a:gd name="T13" fmla="*/ 2147483647 h 112"/>
                <a:gd name="T14" fmla="*/ 2147483647 w 415"/>
                <a:gd name="T15" fmla="*/ 2147483647 h 112"/>
                <a:gd name="T16" fmla="*/ 2147483647 w 415"/>
                <a:gd name="T17" fmla="*/ 2147483647 h 112"/>
                <a:gd name="T18" fmla="*/ 2147483647 w 415"/>
                <a:gd name="T19" fmla="*/ 2147483647 h 112"/>
                <a:gd name="T20" fmla="*/ 2147483647 w 415"/>
                <a:gd name="T21" fmla="*/ 2147483647 h 112"/>
                <a:gd name="T22" fmla="*/ 2147483647 w 415"/>
                <a:gd name="T23" fmla="*/ 2147483647 h 112"/>
                <a:gd name="T24" fmla="*/ 2147483647 w 415"/>
                <a:gd name="T25" fmla="*/ 2147483647 h 112"/>
                <a:gd name="T26" fmla="*/ 2147483647 w 415"/>
                <a:gd name="T27" fmla="*/ 2147483647 h 112"/>
                <a:gd name="T28" fmla="*/ 2147483647 w 415"/>
                <a:gd name="T29" fmla="*/ 2147483647 h 112"/>
                <a:gd name="T30" fmla="*/ 2147483647 w 415"/>
                <a:gd name="T31" fmla="*/ 2147483647 h 112"/>
                <a:gd name="T32" fmla="*/ 2147483647 w 415"/>
                <a:gd name="T33" fmla="*/ 2147483647 h 112"/>
                <a:gd name="T34" fmla="*/ 2147483647 w 415"/>
                <a:gd name="T35" fmla="*/ 2147483647 h 112"/>
                <a:gd name="T36" fmla="*/ 2147483647 w 415"/>
                <a:gd name="T37" fmla="*/ 2147483647 h 112"/>
                <a:gd name="T38" fmla="*/ 2147483647 w 415"/>
                <a:gd name="T39" fmla="*/ 2147483647 h 112"/>
                <a:gd name="T40" fmla="*/ 2147483647 w 415"/>
                <a:gd name="T41" fmla="*/ 2147483647 h 112"/>
                <a:gd name="T42" fmla="*/ 2147483647 w 415"/>
                <a:gd name="T43" fmla="*/ 2147483647 h 112"/>
                <a:gd name="T44" fmla="*/ 2147483647 w 415"/>
                <a:gd name="T45" fmla="*/ 2147483647 h 112"/>
                <a:gd name="T46" fmla="*/ 2147483647 w 415"/>
                <a:gd name="T47" fmla="*/ 2147483647 h 112"/>
                <a:gd name="T48" fmla="*/ 2147483647 w 415"/>
                <a:gd name="T49" fmla="*/ 2147483647 h 112"/>
                <a:gd name="T50" fmla="*/ 2147483647 w 415"/>
                <a:gd name="T51" fmla="*/ 2147483647 h 112"/>
                <a:gd name="T52" fmla="*/ 2147483647 w 415"/>
                <a:gd name="T53" fmla="*/ 2147483647 h 112"/>
                <a:gd name="T54" fmla="*/ 2147483647 w 415"/>
                <a:gd name="T55" fmla="*/ 2147483647 h 112"/>
                <a:gd name="T56" fmla="*/ 2147483647 w 415"/>
                <a:gd name="T57" fmla="*/ 2147483647 h 112"/>
                <a:gd name="T58" fmla="*/ 2147483647 w 415"/>
                <a:gd name="T59" fmla="*/ 2147483647 h 112"/>
                <a:gd name="T60" fmla="*/ 2147483647 w 415"/>
                <a:gd name="T61" fmla="*/ 2147483647 h 112"/>
                <a:gd name="T62" fmla="*/ 2147483647 w 415"/>
                <a:gd name="T63" fmla="*/ 2147483647 h 112"/>
                <a:gd name="T64" fmla="*/ 2147483647 w 415"/>
                <a:gd name="T65" fmla="*/ 2147483647 h 112"/>
                <a:gd name="T66" fmla="*/ 2147483647 w 415"/>
                <a:gd name="T67" fmla="*/ 2147483647 h 112"/>
                <a:gd name="T68" fmla="*/ 2147483647 w 415"/>
                <a:gd name="T69" fmla="*/ 2147483647 h 112"/>
                <a:gd name="T70" fmla="*/ 2147483647 w 415"/>
                <a:gd name="T71" fmla="*/ 2147483647 h 112"/>
                <a:gd name="T72" fmla="*/ 2147483647 w 415"/>
                <a:gd name="T73" fmla="*/ 2147483647 h 112"/>
                <a:gd name="T74" fmla="*/ 2147483647 w 415"/>
                <a:gd name="T75" fmla="*/ 2147483647 h 112"/>
                <a:gd name="T76" fmla="*/ 2147483647 w 415"/>
                <a:gd name="T77" fmla="*/ 2147483647 h 112"/>
                <a:gd name="T78" fmla="*/ 2147483647 w 415"/>
                <a:gd name="T79" fmla="*/ 2147483647 h 112"/>
                <a:gd name="T80" fmla="*/ 2147483647 w 415"/>
                <a:gd name="T81" fmla="*/ 2147483647 h 112"/>
                <a:gd name="T82" fmla="*/ 2147483647 w 415"/>
                <a:gd name="T83" fmla="*/ 2147483647 h 112"/>
                <a:gd name="T84" fmla="*/ 2147483647 w 415"/>
                <a:gd name="T85" fmla="*/ 2147483647 h 112"/>
                <a:gd name="T86" fmla="*/ 2147483647 w 415"/>
                <a:gd name="T87" fmla="*/ 2147483647 h 112"/>
                <a:gd name="T88" fmla="*/ 2147483647 w 415"/>
                <a:gd name="T89" fmla="*/ 2147483647 h 112"/>
                <a:gd name="T90" fmla="*/ 2147483647 w 415"/>
                <a:gd name="T91" fmla="*/ 2147483647 h 112"/>
                <a:gd name="T92" fmla="*/ 2147483647 w 415"/>
                <a:gd name="T93" fmla="*/ 2147483647 h 112"/>
                <a:gd name="T94" fmla="*/ 2147483647 w 415"/>
                <a:gd name="T95" fmla="*/ 2147483647 h 112"/>
                <a:gd name="T96" fmla="*/ 2147483647 w 415"/>
                <a:gd name="T97" fmla="*/ 2147483647 h 112"/>
                <a:gd name="T98" fmla="*/ 2147483647 w 415"/>
                <a:gd name="T99" fmla="*/ 2147483647 h 112"/>
                <a:gd name="T100" fmla="*/ 2147483647 w 415"/>
                <a:gd name="T101" fmla="*/ 2147483647 h 112"/>
                <a:gd name="T102" fmla="*/ 2147483647 w 415"/>
                <a:gd name="T103" fmla="*/ 2147483647 h 112"/>
                <a:gd name="T104" fmla="*/ 2147483647 w 415"/>
                <a:gd name="T105" fmla="*/ 2147483647 h 112"/>
                <a:gd name="T106" fmla="*/ 2147483647 w 415"/>
                <a:gd name="T107" fmla="*/ 2147483647 h 112"/>
                <a:gd name="T108" fmla="*/ 2147483647 w 415"/>
                <a:gd name="T109" fmla="*/ 2147483647 h 112"/>
                <a:gd name="T110" fmla="*/ 2147483647 w 415"/>
                <a:gd name="T111" fmla="*/ 2147483647 h 1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15"/>
                <a:gd name="T169" fmla="*/ 0 h 112"/>
                <a:gd name="T170" fmla="*/ 415 w 415"/>
                <a:gd name="T171" fmla="*/ 112 h 1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15" h="112">
                  <a:moveTo>
                    <a:pt x="249" y="10"/>
                  </a:moveTo>
                  <a:lnTo>
                    <a:pt x="251" y="10"/>
                  </a:lnTo>
                  <a:lnTo>
                    <a:pt x="252" y="10"/>
                  </a:lnTo>
                  <a:lnTo>
                    <a:pt x="254" y="12"/>
                  </a:lnTo>
                  <a:lnTo>
                    <a:pt x="256" y="12"/>
                  </a:lnTo>
                  <a:lnTo>
                    <a:pt x="257" y="14"/>
                  </a:lnTo>
                  <a:lnTo>
                    <a:pt x="259" y="14"/>
                  </a:lnTo>
                  <a:lnTo>
                    <a:pt x="261" y="14"/>
                  </a:lnTo>
                  <a:lnTo>
                    <a:pt x="261" y="12"/>
                  </a:lnTo>
                  <a:lnTo>
                    <a:pt x="262" y="12"/>
                  </a:lnTo>
                  <a:lnTo>
                    <a:pt x="262" y="10"/>
                  </a:lnTo>
                  <a:lnTo>
                    <a:pt x="264" y="7"/>
                  </a:lnTo>
                  <a:lnTo>
                    <a:pt x="266" y="5"/>
                  </a:lnTo>
                  <a:lnTo>
                    <a:pt x="267" y="3"/>
                  </a:lnTo>
                  <a:lnTo>
                    <a:pt x="269" y="3"/>
                  </a:lnTo>
                  <a:lnTo>
                    <a:pt x="273" y="2"/>
                  </a:lnTo>
                  <a:lnTo>
                    <a:pt x="274" y="3"/>
                  </a:lnTo>
                  <a:lnTo>
                    <a:pt x="276" y="3"/>
                  </a:lnTo>
                  <a:lnTo>
                    <a:pt x="278" y="5"/>
                  </a:lnTo>
                  <a:lnTo>
                    <a:pt x="279" y="7"/>
                  </a:lnTo>
                  <a:lnTo>
                    <a:pt x="281" y="7"/>
                  </a:lnTo>
                  <a:lnTo>
                    <a:pt x="283" y="8"/>
                  </a:lnTo>
                  <a:lnTo>
                    <a:pt x="284" y="10"/>
                  </a:lnTo>
                  <a:lnTo>
                    <a:pt x="291" y="8"/>
                  </a:lnTo>
                  <a:lnTo>
                    <a:pt x="296" y="8"/>
                  </a:lnTo>
                  <a:lnTo>
                    <a:pt x="301" y="7"/>
                  </a:lnTo>
                  <a:lnTo>
                    <a:pt x="306" y="5"/>
                  </a:lnTo>
                  <a:lnTo>
                    <a:pt x="312" y="3"/>
                  </a:lnTo>
                  <a:lnTo>
                    <a:pt x="318" y="2"/>
                  </a:lnTo>
                  <a:lnTo>
                    <a:pt x="323" y="2"/>
                  </a:lnTo>
                  <a:lnTo>
                    <a:pt x="330" y="0"/>
                  </a:lnTo>
                  <a:lnTo>
                    <a:pt x="334" y="2"/>
                  </a:lnTo>
                  <a:lnTo>
                    <a:pt x="339" y="2"/>
                  </a:lnTo>
                  <a:lnTo>
                    <a:pt x="342" y="2"/>
                  </a:lnTo>
                  <a:lnTo>
                    <a:pt x="345" y="3"/>
                  </a:lnTo>
                  <a:lnTo>
                    <a:pt x="351" y="5"/>
                  </a:lnTo>
                  <a:lnTo>
                    <a:pt x="354" y="5"/>
                  </a:lnTo>
                  <a:lnTo>
                    <a:pt x="357" y="7"/>
                  </a:lnTo>
                  <a:lnTo>
                    <a:pt x="359" y="7"/>
                  </a:lnTo>
                  <a:lnTo>
                    <a:pt x="362" y="7"/>
                  </a:lnTo>
                  <a:lnTo>
                    <a:pt x="364" y="7"/>
                  </a:lnTo>
                  <a:lnTo>
                    <a:pt x="366" y="7"/>
                  </a:lnTo>
                  <a:lnTo>
                    <a:pt x="367" y="7"/>
                  </a:lnTo>
                  <a:lnTo>
                    <a:pt x="369" y="7"/>
                  </a:lnTo>
                  <a:lnTo>
                    <a:pt x="371" y="7"/>
                  </a:lnTo>
                  <a:lnTo>
                    <a:pt x="373" y="7"/>
                  </a:lnTo>
                  <a:lnTo>
                    <a:pt x="376" y="7"/>
                  </a:lnTo>
                  <a:lnTo>
                    <a:pt x="381" y="7"/>
                  </a:lnTo>
                  <a:lnTo>
                    <a:pt x="386" y="7"/>
                  </a:lnTo>
                  <a:lnTo>
                    <a:pt x="391" y="7"/>
                  </a:lnTo>
                  <a:lnTo>
                    <a:pt x="396" y="8"/>
                  </a:lnTo>
                  <a:lnTo>
                    <a:pt x="400" y="8"/>
                  </a:lnTo>
                  <a:lnTo>
                    <a:pt x="405" y="10"/>
                  </a:lnTo>
                  <a:lnTo>
                    <a:pt x="410" y="10"/>
                  </a:lnTo>
                  <a:lnTo>
                    <a:pt x="415" y="12"/>
                  </a:lnTo>
                  <a:lnTo>
                    <a:pt x="410" y="17"/>
                  </a:lnTo>
                  <a:lnTo>
                    <a:pt x="401" y="19"/>
                  </a:lnTo>
                  <a:lnTo>
                    <a:pt x="391" y="20"/>
                  </a:lnTo>
                  <a:lnTo>
                    <a:pt x="381" y="22"/>
                  </a:lnTo>
                  <a:lnTo>
                    <a:pt x="369" y="24"/>
                  </a:lnTo>
                  <a:lnTo>
                    <a:pt x="357" y="24"/>
                  </a:lnTo>
                  <a:lnTo>
                    <a:pt x="347" y="25"/>
                  </a:lnTo>
                  <a:lnTo>
                    <a:pt x="340" y="29"/>
                  </a:lnTo>
                  <a:lnTo>
                    <a:pt x="339" y="29"/>
                  </a:lnTo>
                  <a:lnTo>
                    <a:pt x="339" y="30"/>
                  </a:lnTo>
                  <a:lnTo>
                    <a:pt x="337" y="32"/>
                  </a:lnTo>
                  <a:lnTo>
                    <a:pt x="337" y="34"/>
                  </a:lnTo>
                  <a:lnTo>
                    <a:pt x="335" y="35"/>
                  </a:lnTo>
                  <a:lnTo>
                    <a:pt x="334" y="37"/>
                  </a:lnTo>
                  <a:lnTo>
                    <a:pt x="332" y="37"/>
                  </a:lnTo>
                  <a:lnTo>
                    <a:pt x="330" y="37"/>
                  </a:lnTo>
                  <a:lnTo>
                    <a:pt x="329" y="37"/>
                  </a:lnTo>
                  <a:lnTo>
                    <a:pt x="327" y="37"/>
                  </a:lnTo>
                  <a:lnTo>
                    <a:pt x="325" y="35"/>
                  </a:lnTo>
                  <a:lnTo>
                    <a:pt x="323" y="35"/>
                  </a:lnTo>
                  <a:lnTo>
                    <a:pt x="322" y="34"/>
                  </a:lnTo>
                  <a:lnTo>
                    <a:pt x="320" y="34"/>
                  </a:lnTo>
                  <a:lnTo>
                    <a:pt x="320" y="32"/>
                  </a:lnTo>
                  <a:lnTo>
                    <a:pt x="308" y="32"/>
                  </a:lnTo>
                  <a:lnTo>
                    <a:pt x="308" y="34"/>
                  </a:lnTo>
                  <a:lnTo>
                    <a:pt x="306" y="35"/>
                  </a:lnTo>
                  <a:lnTo>
                    <a:pt x="306" y="37"/>
                  </a:lnTo>
                  <a:lnTo>
                    <a:pt x="306" y="39"/>
                  </a:lnTo>
                  <a:lnTo>
                    <a:pt x="306" y="41"/>
                  </a:lnTo>
                  <a:lnTo>
                    <a:pt x="305" y="41"/>
                  </a:lnTo>
                  <a:lnTo>
                    <a:pt x="305" y="42"/>
                  </a:lnTo>
                  <a:lnTo>
                    <a:pt x="303" y="42"/>
                  </a:lnTo>
                  <a:lnTo>
                    <a:pt x="295" y="42"/>
                  </a:lnTo>
                  <a:lnTo>
                    <a:pt x="283" y="42"/>
                  </a:lnTo>
                  <a:lnTo>
                    <a:pt x="267" y="44"/>
                  </a:lnTo>
                  <a:lnTo>
                    <a:pt x="252" y="46"/>
                  </a:lnTo>
                  <a:lnTo>
                    <a:pt x="237" y="49"/>
                  </a:lnTo>
                  <a:lnTo>
                    <a:pt x="223" y="52"/>
                  </a:lnTo>
                  <a:lnTo>
                    <a:pt x="218" y="56"/>
                  </a:lnTo>
                  <a:lnTo>
                    <a:pt x="213" y="57"/>
                  </a:lnTo>
                  <a:lnTo>
                    <a:pt x="210" y="61"/>
                  </a:lnTo>
                  <a:lnTo>
                    <a:pt x="206" y="66"/>
                  </a:lnTo>
                  <a:lnTo>
                    <a:pt x="198" y="66"/>
                  </a:lnTo>
                  <a:lnTo>
                    <a:pt x="198" y="64"/>
                  </a:lnTo>
                  <a:lnTo>
                    <a:pt x="198" y="63"/>
                  </a:lnTo>
                  <a:lnTo>
                    <a:pt x="198" y="61"/>
                  </a:lnTo>
                  <a:lnTo>
                    <a:pt x="198" y="59"/>
                  </a:lnTo>
                  <a:lnTo>
                    <a:pt x="196" y="59"/>
                  </a:lnTo>
                  <a:lnTo>
                    <a:pt x="193" y="59"/>
                  </a:lnTo>
                  <a:lnTo>
                    <a:pt x="191" y="59"/>
                  </a:lnTo>
                  <a:lnTo>
                    <a:pt x="188" y="57"/>
                  </a:lnTo>
                  <a:lnTo>
                    <a:pt x="186" y="57"/>
                  </a:lnTo>
                  <a:lnTo>
                    <a:pt x="183" y="57"/>
                  </a:lnTo>
                  <a:lnTo>
                    <a:pt x="179" y="57"/>
                  </a:lnTo>
                  <a:lnTo>
                    <a:pt x="176" y="57"/>
                  </a:lnTo>
                  <a:lnTo>
                    <a:pt x="179" y="59"/>
                  </a:lnTo>
                  <a:lnTo>
                    <a:pt x="181" y="61"/>
                  </a:lnTo>
                  <a:lnTo>
                    <a:pt x="184" y="63"/>
                  </a:lnTo>
                  <a:lnTo>
                    <a:pt x="186" y="63"/>
                  </a:lnTo>
                  <a:lnTo>
                    <a:pt x="188" y="64"/>
                  </a:lnTo>
                  <a:lnTo>
                    <a:pt x="191" y="68"/>
                  </a:lnTo>
                  <a:lnTo>
                    <a:pt x="193" y="69"/>
                  </a:lnTo>
                  <a:lnTo>
                    <a:pt x="195" y="73"/>
                  </a:lnTo>
                  <a:lnTo>
                    <a:pt x="191" y="73"/>
                  </a:lnTo>
                  <a:lnTo>
                    <a:pt x="190" y="74"/>
                  </a:lnTo>
                  <a:lnTo>
                    <a:pt x="186" y="76"/>
                  </a:lnTo>
                  <a:lnTo>
                    <a:pt x="183" y="78"/>
                  </a:lnTo>
                  <a:lnTo>
                    <a:pt x="181" y="79"/>
                  </a:lnTo>
                  <a:lnTo>
                    <a:pt x="178" y="81"/>
                  </a:lnTo>
                  <a:lnTo>
                    <a:pt x="176" y="83"/>
                  </a:lnTo>
                  <a:lnTo>
                    <a:pt x="174" y="83"/>
                  </a:lnTo>
                  <a:lnTo>
                    <a:pt x="171" y="83"/>
                  </a:lnTo>
                  <a:lnTo>
                    <a:pt x="169" y="83"/>
                  </a:lnTo>
                  <a:lnTo>
                    <a:pt x="166" y="83"/>
                  </a:lnTo>
                  <a:lnTo>
                    <a:pt x="164" y="83"/>
                  </a:lnTo>
                  <a:lnTo>
                    <a:pt x="161" y="83"/>
                  </a:lnTo>
                  <a:lnTo>
                    <a:pt x="157" y="83"/>
                  </a:lnTo>
                  <a:lnTo>
                    <a:pt x="154" y="83"/>
                  </a:lnTo>
                  <a:lnTo>
                    <a:pt x="149" y="83"/>
                  </a:lnTo>
                  <a:lnTo>
                    <a:pt x="144" y="83"/>
                  </a:lnTo>
                  <a:lnTo>
                    <a:pt x="140" y="83"/>
                  </a:lnTo>
                  <a:lnTo>
                    <a:pt x="135" y="83"/>
                  </a:lnTo>
                  <a:lnTo>
                    <a:pt x="132" y="85"/>
                  </a:lnTo>
                  <a:lnTo>
                    <a:pt x="128" y="85"/>
                  </a:lnTo>
                  <a:lnTo>
                    <a:pt x="127" y="86"/>
                  </a:lnTo>
                  <a:lnTo>
                    <a:pt x="123" y="86"/>
                  </a:lnTo>
                  <a:lnTo>
                    <a:pt x="120" y="88"/>
                  </a:lnTo>
                  <a:lnTo>
                    <a:pt x="123" y="88"/>
                  </a:lnTo>
                  <a:lnTo>
                    <a:pt x="125" y="90"/>
                  </a:lnTo>
                  <a:lnTo>
                    <a:pt x="127" y="90"/>
                  </a:lnTo>
                  <a:lnTo>
                    <a:pt x="128" y="90"/>
                  </a:lnTo>
                  <a:lnTo>
                    <a:pt x="130" y="90"/>
                  </a:lnTo>
                  <a:lnTo>
                    <a:pt x="132" y="90"/>
                  </a:lnTo>
                  <a:lnTo>
                    <a:pt x="134" y="88"/>
                  </a:lnTo>
                  <a:lnTo>
                    <a:pt x="137" y="88"/>
                  </a:lnTo>
                  <a:lnTo>
                    <a:pt x="137" y="95"/>
                  </a:lnTo>
                  <a:lnTo>
                    <a:pt x="135" y="96"/>
                  </a:lnTo>
                  <a:lnTo>
                    <a:pt x="132" y="100"/>
                  </a:lnTo>
                  <a:lnTo>
                    <a:pt x="128" y="103"/>
                  </a:lnTo>
                  <a:lnTo>
                    <a:pt x="123" y="105"/>
                  </a:lnTo>
                  <a:lnTo>
                    <a:pt x="120" y="108"/>
                  </a:lnTo>
                  <a:lnTo>
                    <a:pt x="117" y="110"/>
                  </a:lnTo>
                  <a:lnTo>
                    <a:pt x="115" y="112"/>
                  </a:lnTo>
                  <a:lnTo>
                    <a:pt x="113" y="112"/>
                  </a:lnTo>
                  <a:lnTo>
                    <a:pt x="110" y="112"/>
                  </a:lnTo>
                  <a:lnTo>
                    <a:pt x="105" y="110"/>
                  </a:lnTo>
                  <a:lnTo>
                    <a:pt x="101" y="108"/>
                  </a:lnTo>
                  <a:lnTo>
                    <a:pt x="98" y="106"/>
                  </a:lnTo>
                  <a:lnTo>
                    <a:pt x="95" y="103"/>
                  </a:lnTo>
                  <a:lnTo>
                    <a:pt x="91" y="101"/>
                  </a:lnTo>
                  <a:lnTo>
                    <a:pt x="86" y="101"/>
                  </a:lnTo>
                  <a:lnTo>
                    <a:pt x="83" y="100"/>
                  </a:lnTo>
                  <a:lnTo>
                    <a:pt x="71" y="100"/>
                  </a:lnTo>
                  <a:lnTo>
                    <a:pt x="59" y="100"/>
                  </a:lnTo>
                  <a:lnTo>
                    <a:pt x="49" y="98"/>
                  </a:lnTo>
                  <a:lnTo>
                    <a:pt x="40" y="98"/>
                  </a:lnTo>
                  <a:lnTo>
                    <a:pt x="30" y="96"/>
                  </a:lnTo>
                  <a:lnTo>
                    <a:pt x="22" y="96"/>
                  </a:lnTo>
                  <a:lnTo>
                    <a:pt x="10" y="98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5" y="91"/>
                  </a:lnTo>
                  <a:lnTo>
                    <a:pt x="10" y="88"/>
                  </a:lnTo>
                  <a:lnTo>
                    <a:pt x="17" y="86"/>
                  </a:lnTo>
                  <a:lnTo>
                    <a:pt x="25" y="85"/>
                  </a:lnTo>
                  <a:lnTo>
                    <a:pt x="32" y="83"/>
                  </a:lnTo>
                  <a:lnTo>
                    <a:pt x="39" y="81"/>
                  </a:lnTo>
                  <a:lnTo>
                    <a:pt x="42" y="81"/>
                  </a:lnTo>
                  <a:lnTo>
                    <a:pt x="44" y="81"/>
                  </a:lnTo>
                  <a:lnTo>
                    <a:pt x="45" y="81"/>
                  </a:lnTo>
                  <a:lnTo>
                    <a:pt x="47" y="81"/>
                  </a:lnTo>
                  <a:lnTo>
                    <a:pt x="49" y="81"/>
                  </a:lnTo>
                  <a:lnTo>
                    <a:pt x="51" y="81"/>
                  </a:lnTo>
                  <a:lnTo>
                    <a:pt x="52" y="81"/>
                  </a:lnTo>
                  <a:lnTo>
                    <a:pt x="54" y="81"/>
                  </a:lnTo>
                  <a:lnTo>
                    <a:pt x="56" y="79"/>
                  </a:lnTo>
                  <a:lnTo>
                    <a:pt x="57" y="78"/>
                  </a:lnTo>
                  <a:lnTo>
                    <a:pt x="59" y="78"/>
                  </a:lnTo>
                  <a:lnTo>
                    <a:pt x="59" y="76"/>
                  </a:lnTo>
                  <a:lnTo>
                    <a:pt x="61" y="76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9" y="79"/>
                  </a:lnTo>
                  <a:lnTo>
                    <a:pt x="71" y="81"/>
                  </a:lnTo>
                  <a:lnTo>
                    <a:pt x="74" y="85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8"/>
                  </a:lnTo>
                  <a:lnTo>
                    <a:pt x="83" y="73"/>
                  </a:lnTo>
                  <a:lnTo>
                    <a:pt x="79" y="73"/>
                  </a:lnTo>
                  <a:lnTo>
                    <a:pt x="76" y="73"/>
                  </a:lnTo>
                  <a:lnTo>
                    <a:pt x="73" y="73"/>
                  </a:lnTo>
                  <a:lnTo>
                    <a:pt x="69" y="73"/>
                  </a:lnTo>
                  <a:lnTo>
                    <a:pt x="67" y="73"/>
                  </a:lnTo>
                  <a:lnTo>
                    <a:pt x="66" y="71"/>
                  </a:lnTo>
                  <a:lnTo>
                    <a:pt x="64" y="71"/>
                  </a:lnTo>
                  <a:lnTo>
                    <a:pt x="64" y="68"/>
                  </a:lnTo>
                  <a:lnTo>
                    <a:pt x="64" y="64"/>
                  </a:lnTo>
                  <a:lnTo>
                    <a:pt x="66" y="63"/>
                  </a:lnTo>
                  <a:lnTo>
                    <a:pt x="67" y="61"/>
                  </a:lnTo>
                  <a:lnTo>
                    <a:pt x="71" y="61"/>
                  </a:lnTo>
                  <a:lnTo>
                    <a:pt x="73" y="61"/>
                  </a:lnTo>
                  <a:lnTo>
                    <a:pt x="76" y="59"/>
                  </a:lnTo>
                  <a:lnTo>
                    <a:pt x="78" y="59"/>
                  </a:lnTo>
                  <a:lnTo>
                    <a:pt x="79" y="59"/>
                  </a:lnTo>
                  <a:lnTo>
                    <a:pt x="83" y="61"/>
                  </a:lnTo>
                  <a:lnTo>
                    <a:pt x="86" y="61"/>
                  </a:lnTo>
                  <a:lnTo>
                    <a:pt x="91" y="61"/>
                  </a:lnTo>
                  <a:lnTo>
                    <a:pt x="95" y="63"/>
                  </a:lnTo>
                  <a:lnTo>
                    <a:pt x="100" y="63"/>
                  </a:lnTo>
                  <a:lnTo>
                    <a:pt x="103" y="64"/>
                  </a:lnTo>
                  <a:lnTo>
                    <a:pt x="108" y="64"/>
                  </a:lnTo>
                  <a:lnTo>
                    <a:pt x="112" y="64"/>
                  </a:lnTo>
                  <a:lnTo>
                    <a:pt x="115" y="64"/>
                  </a:lnTo>
                  <a:lnTo>
                    <a:pt x="120" y="64"/>
                  </a:lnTo>
                  <a:lnTo>
                    <a:pt x="123" y="64"/>
                  </a:lnTo>
                  <a:lnTo>
                    <a:pt x="125" y="64"/>
                  </a:lnTo>
                  <a:lnTo>
                    <a:pt x="128" y="63"/>
                  </a:lnTo>
                  <a:lnTo>
                    <a:pt x="132" y="63"/>
                  </a:lnTo>
                  <a:lnTo>
                    <a:pt x="134" y="61"/>
                  </a:lnTo>
                  <a:lnTo>
                    <a:pt x="137" y="59"/>
                  </a:lnTo>
                  <a:lnTo>
                    <a:pt x="130" y="59"/>
                  </a:lnTo>
                  <a:lnTo>
                    <a:pt x="123" y="59"/>
                  </a:lnTo>
                  <a:lnTo>
                    <a:pt x="118" y="59"/>
                  </a:lnTo>
                  <a:lnTo>
                    <a:pt x="113" y="59"/>
                  </a:lnTo>
                  <a:lnTo>
                    <a:pt x="108" y="59"/>
                  </a:lnTo>
                  <a:lnTo>
                    <a:pt x="103" y="57"/>
                  </a:lnTo>
                  <a:lnTo>
                    <a:pt x="100" y="56"/>
                  </a:lnTo>
                  <a:lnTo>
                    <a:pt x="96" y="51"/>
                  </a:lnTo>
                  <a:lnTo>
                    <a:pt x="100" y="51"/>
                  </a:lnTo>
                  <a:lnTo>
                    <a:pt x="105" y="49"/>
                  </a:lnTo>
                  <a:lnTo>
                    <a:pt x="108" y="49"/>
                  </a:lnTo>
                  <a:lnTo>
                    <a:pt x="113" y="47"/>
                  </a:lnTo>
                  <a:lnTo>
                    <a:pt x="117" y="47"/>
                  </a:lnTo>
                  <a:lnTo>
                    <a:pt x="123" y="47"/>
                  </a:lnTo>
                  <a:lnTo>
                    <a:pt x="130" y="47"/>
                  </a:lnTo>
                  <a:lnTo>
                    <a:pt x="139" y="47"/>
                  </a:lnTo>
                  <a:lnTo>
                    <a:pt x="139" y="49"/>
                  </a:lnTo>
                  <a:lnTo>
                    <a:pt x="140" y="51"/>
                  </a:lnTo>
                  <a:lnTo>
                    <a:pt x="142" y="52"/>
                  </a:lnTo>
                  <a:lnTo>
                    <a:pt x="144" y="52"/>
                  </a:lnTo>
                  <a:lnTo>
                    <a:pt x="159" y="52"/>
                  </a:lnTo>
                  <a:lnTo>
                    <a:pt x="159" y="51"/>
                  </a:lnTo>
                  <a:lnTo>
                    <a:pt x="157" y="49"/>
                  </a:lnTo>
                  <a:lnTo>
                    <a:pt x="157" y="47"/>
                  </a:lnTo>
                  <a:lnTo>
                    <a:pt x="157" y="46"/>
                  </a:lnTo>
                  <a:lnTo>
                    <a:pt x="157" y="44"/>
                  </a:lnTo>
                  <a:lnTo>
                    <a:pt x="212" y="44"/>
                  </a:lnTo>
                  <a:lnTo>
                    <a:pt x="212" y="41"/>
                  </a:lnTo>
                  <a:lnTo>
                    <a:pt x="212" y="37"/>
                  </a:lnTo>
                  <a:lnTo>
                    <a:pt x="213" y="35"/>
                  </a:lnTo>
                  <a:lnTo>
                    <a:pt x="213" y="34"/>
                  </a:lnTo>
                  <a:lnTo>
                    <a:pt x="215" y="32"/>
                  </a:lnTo>
                  <a:lnTo>
                    <a:pt x="215" y="30"/>
                  </a:lnTo>
                  <a:lnTo>
                    <a:pt x="217" y="30"/>
                  </a:lnTo>
                  <a:lnTo>
                    <a:pt x="215" y="30"/>
                  </a:lnTo>
                  <a:lnTo>
                    <a:pt x="213" y="30"/>
                  </a:lnTo>
                  <a:lnTo>
                    <a:pt x="210" y="32"/>
                  </a:lnTo>
                  <a:lnTo>
                    <a:pt x="208" y="34"/>
                  </a:lnTo>
                  <a:lnTo>
                    <a:pt x="205" y="35"/>
                  </a:lnTo>
                  <a:lnTo>
                    <a:pt x="203" y="37"/>
                  </a:lnTo>
                  <a:lnTo>
                    <a:pt x="201" y="37"/>
                  </a:lnTo>
                  <a:lnTo>
                    <a:pt x="200" y="39"/>
                  </a:lnTo>
                  <a:lnTo>
                    <a:pt x="196" y="39"/>
                  </a:lnTo>
                  <a:lnTo>
                    <a:pt x="193" y="39"/>
                  </a:lnTo>
                  <a:lnTo>
                    <a:pt x="188" y="37"/>
                  </a:lnTo>
                  <a:lnTo>
                    <a:pt x="181" y="37"/>
                  </a:lnTo>
                  <a:lnTo>
                    <a:pt x="176" y="37"/>
                  </a:lnTo>
                  <a:lnTo>
                    <a:pt x="171" y="37"/>
                  </a:lnTo>
                  <a:lnTo>
                    <a:pt x="166" y="37"/>
                  </a:lnTo>
                  <a:lnTo>
                    <a:pt x="161" y="37"/>
                  </a:lnTo>
                  <a:lnTo>
                    <a:pt x="156" y="37"/>
                  </a:lnTo>
                  <a:lnTo>
                    <a:pt x="147" y="39"/>
                  </a:lnTo>
                  <a:lnTo>
                    <a:pt x="135" y="41"/>
                  </a:lnTo>
                  <a:lnTo>
                    <a:pt x="122" y="41"/>
                  </a:lnTo>
                  <a:lnTo>
                    <a:pt x="108" y="41"/>
                  </a:lnTo>
                  <a:lnTo>
                    <a:pt x="95" y="39"/>
                  </a:lnTo>
                  <a:lnTo>
                    <a:pt x="83" y="34"/>
                  </a:lnTo>
                  <a:lnTo>
                    <a:pt x="73" y="27"/>
                  </a:lnTo>
                  <a:lnTo>
                    <a:pt x="74" y="25"/>
                  </a:lnTo>
                  <a:lnTo>
                    <a:pt x="83" y="25"/>
                  </a:lnTo>
                  <a:lnTo>
                    <a:pt x="95" y="24"/>
                  </a:lnTo>
                  <a:lnTo>
                    <a:pt x="110" y="22"/>
                  </a:lnTo>
                  <a:lnTo>
                    <a:pt x="123" y="20"/>
                  </a:lnTo>
                  <a:lnTo>
                    <a:pt x="137" y="19"/>
                  </a:lnTo>
                  <a:lnTo>
                    <a:pt x="147" y="17"/>
                  </a:lnTo>
                  <a:lnTo>
                    <a:pt x="151" y="17"/>
                  </a:lnTo>
                  <a:lnTo>
                    <a:pt x="178" y="17"/>
                  </a:lnTo>
                  <a:lnTo>
                    <a:pt x="195" y="12"/>
                  </a:lnTo>
                  <a:lnTo>
                    <a:pt x="198" y="12"/>
                  </a:lnTo>
                  <a:lnTo>
                    <a:pt x="203" y="12"/>
                  </a:lnTo>
                  <a:lnTo>
                    <a:pt x="206" y="10"/>
                  </a:lnTo>
                  <a:lnTo>
                    <a:pt x="210" y="10"/>
                  </a:lnTo>
                  <a:lnTo>
                    <a:pt x="213" y="8"/>
                  </a:lnTo>
                  <a:lnTo>
                    <a:pt x="217" y="7"/>
                  </a:lnTo>
                  <a:lnTo>
                    <a:pt x="220" y="7"/>
                  </a:lnTo>
                  <a:lnTo>
                    <a:pt x="225" y="7"/>
                  </a:lnTo>
                  <a:lnTo>
                    <a:pt x="228" y="7"/>
                  </a:lnTo>
                  <a:lnTo>
                    <a:pt x="232" y="7"/>
                  </a:lnTo>
                  <a:lnTo>
                    <a:pt x="235" y="7"/>
                  </a:lnTo>
                  <a:lnTo>
                    <a:pt x="237" y="8"/>
                  </a:lnTo>
                  <a:lnTo>
                    <a:pt x="239" y="8"/>
                  </a:lnTo>
                  <a:lnTo>
                    <a:pt x="240" y="8"/>
                  </a:lnTo>
                  <a:lnTo>
                    <a:pt x="244" y="8"/>
                  </a:lnTo>
                  <a:lnTo>
                    <a:pt x="247" y="10"/>
                  </a:lnTo>
                  <a:lnTo>
                    <a:pt x="249" y="1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22" name="Freeform 4808"/>
            <p:cNvSpPr>
              <a:spLocks/>
            </p:cNvSpPr>
            <p:nvPr/>
          </p:nvSpPr>
          <p:spPr bwMode="auto">
            <a:xfrm>
              <a:off x="3751263" y="4351338"/>
              <a:ext cx="658812" cy="177800"/>
            </a:xfrm>
            <a:custGeom>
              <a:avLst/>
              <a:gdLst>
                <a:gd name="T0" fmla="*/ 2147483647 w 415"/>
                <a:gd name="T1" fmla="*/ 2147483647 h 112"/>
                <a:gd name="T2" fmla="*/ 2147483647 w 415"/>
                <a:gd name="T3" fmla="*/ 2147483647 h 112"/>
                <a:gd name="T4" fmla="*/ 2147483647 w 415"/>
                <a:gd name="T5" fmla="*/ 2147483647 h 112"/>
                <a:gd name="T6" fmla="*/ 2147483647 w 415"/>
                <a:gd name="T7" fmla="*/ 2147483647 h 112"/>
                <a:gd name="T8" fmla="*/ 2147483647 w 415"/>
                <a:gd name="T9" fmla="*/ 2147483647 h 112"/>
                <a:gd name="T10" fmla="*/ 2147483647 w 415"/>
                <a:gd name="T11" fmla="*/ 2147483647 h 112"/>
                <a:gd name="T12" fmla="*/ 2147483647 w 415"/>
                <a:gd name="T13" fmla="*/ 2147483647 h 112"/>
                <a:gd name="T14" fmla="*/ 2147483647 w 415"/>
                <a:gd name="T15" fmla="*/ 2147483647 h 112"/>
                <a:gd name="T16" fmla="*/ 2147483647 w 415"/>
                <a:gd name="T17" fmla="*/ 2147483647 h 112"/>
                <a:gd name="T18" fmla="*/ 2147483647 w 415"/>
                <a:gd name="T19" fmla="*/ 2147483647 h 112"/>
                <a:gd name="T20" fmla="*/ 2147483647 w 415"/>
                <a:gd name="T21" fmla="*/ 2147483647 h 112"/>
                <a:gd name="T22" fmla="*/ 2147483647 w 415"/>
                <a:gd name="T23" fmla="*/ 2147483647 h 112"/>
                <a:gd name="T24" fmla="*/ 2147483647 w 415"/>
                <a:gd name="T25" fmla="*/ 2147483647 h 112"/>
                <a:gd name="T26" fmla="*/ 2147483647 w 415"/>
                <a:gd name="T27" fmla="*/ 2147483647 h 112"/>
                <a:gd name="T28" fmla="*/ 2147483647 w 415"/>
                <a:gd name="T29" fmla="*/ 2147483647 h 112"/>
                <a:gd name="T30" fmla="*/ 2147483647 w 415"/>
                <a:gd name="T31" fmla="*/ 2147483647 h 112"/>
                <a:gd name="T32" fmla="*/ 2147483647 w 415"/>
                <a:gd name="T33" fmla="*/ 2147483647 h 112"/>
                <a:gd name="T34" fmla="*/ 2147483647 w 415"/>
                <a:gd name="T35" fmla="*/ 2147483647 h 112"/>
                <a:gd name="T36" fmla="*/ 2147483647 w 415"/>
                <a:gd name="T37" fmla="*/ 2147483647 h 112"/>
                <a:gd name="T38" fmla="*/ 2147483647 w 415"/>
                <a:gd name="T39" fmla="*/ 2147483647 h 112"/>
                <a:gd name="T40" fmla="*/ 2147483647 w 415"/>
                <a:gd name="T41" fmla="*/ 2147483647 h 112"/>
                <a:gd name="T42" fmla="*/ 2147483647 w 415"/>
                <a:gd name="T43" fmla="*/ 2147483647 h 112"/>
                <a:gd name="T44" fmla="*/ 2147483647 w 415"/>
                <a:gd name="T45" fmla="*/ 2147483647 h 112"/>
                <a:gd name="T46" fmla="*/ 2147483647 w 415"/>
                <a:gd name="T47" fmla="*/ 2147483647 h 112"/>
                <a:gd name="T48" fmla="*/ 2147483647 w 415"/>
                <a:gd name="T49" fmla="*/ 2147483647 h 112"/>
                <a:gd name="T50" fmla="*/ 2147483647 w 415"/>
                <a:gd name="T51" fmla="*/ 2147483647 h 112"/>
                <a:gd name="T52" fmla="*/ 2147483647 w 415"/>
                <a:gd name="T53" fmla="*/ 2147483647 h 112"/>
                <a:gd name="T54" fmla="*/ 2147483647 w 415"/>
                <a:gd name="T55" fmla="*/ 2147483647 h 112"/>
                <a:gd name="T56" fmla="*/ 2147483647 w 415"/>
                <a:gd name="T57" fmla="*/ 2147483647 h 112"/>
                <a:gd name="T58" fmla="*/ 2147483647 w 415"/>
                <a:gd name="T59" fmla="*/ 2147483647 h 112"/>
                <a:gd name="T60" fmla="*/ 2147483647 w 415"/>
                <a:gd name="T61" fmla="*/ 2147483647 h 112"/>
                <a:gd name="T62" fmla="*/ 2147483647 w 415"/>
                <a:gd name="T63" fmla="*/ 2147483647 h 112"/>
                <a:gd name="T64" fmla="*/ 2147483647 w 415"/>
                <a:gd name="T65" fmla="*/ 2147483647 h 112"/>
                <a:gd name="T66" fmla="*/ 2147483647 w 415"/>
                <a:gd name="T67" fmla="*/ 2147483647 h 112"/>
                <a:gd name="T68" fmla="*/ 2147483647 w 415"/>
                <a:gd name="T69" fmla="*/ 2147483647 h 112"/>
                <a:gd name="T70" fmla="*/ 2147483647 w 415"/>
                <a:gd name="T71" fmla="*/ 2147483647 h 112"/>
                <a:gd name="T72" fmla="*/ 2147483647 w 415"/>
                <a:gd name="T73" fmla="*/ 2147483647 h 112"/>
                <a:gd name="T74" fmla="*/ 2147483647 w 415"/>
                <a:gd name="T75" fmla="*/ 2147483647 h 112"/>
                <a:gd name="T76" fmla="*/ 2147483647 w 415"/>
                <a:gd name="T77" fmla="*/ 2147483647 h 112"/>
                <a:gd name="T78" fmla="*/ 2147483647 w 415"/>
                <a:gd name="T79" fmla="*/ 2147483647 h 112"/>
                <a:gd name="T80" fmla="*/ 2147483647 w 415"/>
                <a:gd name="T81" fmla="*/ 2147483647 h 112"/>
                <a:gd name="T82" fmla="*/ 2147483647 w 415"/>
                <a:gd name="T83" fmla="*/ 2147483647 h 112"/>
                <a:gd name="T84" fmla="*/ 2147483647 w 415"/>
                <a:gd name="T85" fmla="*/ 2147483647 h 112"/>
                <a:gd name="T86" fmla="*/ 2147483647 w 415"/>
                <a:gd name="T87" fmla="*/ 2147483647 h 112"/>
                <a:gd name="T88" fmla="*/ 2147483647 w 415"/>
                <a:gd name="T89" fmla="*/ 2147483647 h 112"/>
                <a:gd name="T90" fmla="*/ 2147483647 w 415"/>
                <a:gd name="T91" fmla="*/ 2147483647 h 112"/>
                <a:gd name="T92" fmla="*/ 2147483647 w 415"/>
                <a:gd name="T93" fmla="*/ 2147483647 h 112"/>
                <a:gd name="T94" fmla="*/ 2147483647 w 415"/>
                <a:gd name="T95" fmla="*/ 2147483647 h 112"/>
                <a:gd name="T96" fmla="*/ 2147483647 w 415"/>
                <a:gd name="T97" fmla="*/ 2147483647 h 112"/>
                <a:gd name="T98" fmla="*/ 2147483647 w 415"/>
                <a:gd name="T99" fmla="*/ 2147483647 h 112"/>
                <a:gd name="T100" fmla="*/ 2147483647 w 415"/>
                <a:gd name="T101" fmla="*/ 2147483647 h 112"/>
                <a:gd name="T102" fmla="*/ 2147483647 w 415"/>
                <a:gd name="T103" fmla="*/ 2147483647 h 112"/>
                <a:gd name="T104" fmla="*/ 2147483647 w 415"/>
                <a:gd name="T105" fmla="*/ 2147483647 h 112"/>
                <a:gd name="T106" fmla="*/ 2147483647 w 415"/>
                <a:gd name="T107" fmla="*/ 2147483647 h 112"/>
                <a:gd name="T108" fmla="*/ 2147483647 w 415"/>
                <a:gd name="T109" fmla="*/ 2147483647 h 112"/>
                <a:gd name="T110" fmla="*/ 2147483647 w 415"/>
                <a:gd name="T111" fmla="*/ 2147483647 h 112"/>
                <a:gd name="T112" fmla="*/ 2147483647 w 415"/>
                <a:gd name="T113" fmla="*/ 2147483647 h 112"/>
                <a:gd name="T114" fmla="*/ 2147483647 w 415"/>
                <a:gd name="T115" fmla="*/ 2147483647 h 112"/>
                <a:gd name="T116" fmla="*/ 2147483647 w 415"/>
                <a:gd name="T117" fmla="*/ 2147483647 h 1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5"/>
                <a:gd name="T178" fmla="*/ 0 h 112"/>
                <a:gd name="T179" fmla="*/ 415 w 415"/>
                <a:gd name="T180" fmla="*/ 112 h 11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5" h="112">
                  <a:moveTo>
                    <a:pt x="249" y="10"/>
                  </a:moveTo>
                  <a:lnTo>
                    <a:pt x="251" y="10"/>
                  </a:lnTo>
                  <a:lnTo>
                    <a:pt x="252" y="10"/>
                  </a:lnTo>
                  <a:lnTo>
                    <a:pt x="254" y="12"/>
                  </a:lnTo>
                  <a:lnTo>
                    <a:pt x="256" y="12"/>
                  </a:lnTo>
                  <a:lnTo>
                    <a:pt x="257" y="14"/>
                  </a:lnTo>
                  <a:lnTo>
                    <a:pt x="259" y="14"/>
                  </a:lnTo>
                  <a:lnTo>
                    <a:pt x="261" y="14"/>
                  </a:lnTo>
                  <a:lnTo>
                    <a:pt x="261" y="12"/>
                  </a:lnTo>
                  <a:lnTo>
                    <a:pt x="262" y="12"/>
                  </a:lnTo>
                  <a:lnTo>
                    <a:pt x="262" y="10"/>
                  </a:lnTo>
                  <a:lnTo>
                    <a:pt x="264" y="7"/>
                  </a:lnTo>
                  <a:lnTo>
                    <a:pt x="266" y="5"/>
                  </a:lnTo>
                  <a:lnTo>
                    <a:pt x="267" y="3"/>
                  </a:lnTo>
                  <a:lnTo>
                    <a:pt x="269" y="3"/>
                  </a:lnTo>
                  <a:lnTo>
                    <a:pt x="273" y="2"/>
                  </a:lnTo>
                  <a:lnTo>
                    <a:pt x="274" y="3"/>
                  </a:lnTo>
                  <a:lnTo>
                    <a:pt x="276" y="3"/>
                  </a:lnTo>
                  <a:lnTo>
                    <a:pt x="278" y="5"/>
                  </a:lnTo>
                  <a:lnTo>
                    <a:pt x="279" y="7"/>
                  </a:lnTo>
                  <a:lnTo>
                    <a:pt x="281" y="7"/>
                  </a:lnTo>
                  <a:lnTo>
                    <a:pt x="283" y="8"/>
                  </a:lnTo>
                  <a:lnTo>
                    <a:pt x="284" y="10"/>
                  </a:lnTo>
                  <a:lnTo>
                    <a:pt x="291" y="8"/>
                  </a:lnTo>
                  <a:lnTo>
                    <a:pt x="296" y="8"/>
                  </a:lnTo>
                  <a:lnTo>
                    <a:pt x="301" y="7"/>
                  </a:lnTo>
                  <a:lnTo>
                    <a:pt x="306" y="5"/>
                  </a:lnTo>
                  <a:lnTo>
                    <a:pt x="312" y="3"/>
                  </a:lnTo>
                  <a:lnTo>
                    <a:pt x="318" y="2"/>
                  </a:lnTo>
                  <a:lnTo>
                    <a:pt x="323" y="2"/>
                  </a:lnTo>
                  <a:lnTo>
                    <a:pt x="330" y="0"/>
                  </a:lnTo>
                  <a:lnTo>
                    <a:pt x="334" y="2"/>
                  </a:lnTo>
                  <a:lnTo>
                    <a:pt x="339" y="2"/>
                  </a:lnTo>
                  <a:lnTo>
                    <a:pt x="342" y="2"/>
                  </a:lnTo>
                  <a:lnTo>
                    <a:pt x="345" y="3"/>
                  </a:lnTo>
                  <a:lnTo>
                    <a:pt x="351" y="5"/>
                  </a:lnTo>
                  <a:lnTo>
                    <a:pt x="354" y="5"/>
                  </a:lnTo>
                  <a:lnTo>
                    <a:pt x="357" y="7"/>
                  </a:lnTo>
                  <a:lnTo>
                    <a:pt x="359" y="7"/>
                  </a:lnTo>
                  <a:lnTo>
                    <a:pt x="362" y="7"/>
                  </a:lnTo>
                  <a:lnTo>
                    <a:pt x="364" y="7"/>
                  </a:lnTo>
                  <a:lnTo>
                    <a:pt x="366" y="7"/>
                  </a:lnTo>
                  <a:lnTo>
                    <a:pt x="367" y="7"/>
                  </a:lnTo>
                  <a:lnTo>
                    <a:pt x="369" y="7"/>
                  </a:lnTo>
                  <a:lnTo>
                    <a:pt x="371" y="7"/>
                  </a:lnTo>
                  <a:lnTo>
                    <a:pt x="373" y="7"/>
                  </a:lnTo>
                  <a:lnTo>
                    <a:pt x="376" y="7"/>
                  </a:lnTo>
                  <a:lnTo>
                    <a:pt x="381" y="7"/>
                  </a:lnTo>
                  <a:lnTo>
                    <a:pt x="386" y="7"/>
                  </a:lnTo>
                  <a:lnTo>
                    <a:pt x="391" y="7"/>
                  </a:lnTo>
                  <a:lnTo>
                    <a:pt x="396" y="8"/>
                  </a:lnTo>
                  <a:lnTo>
                    <a:pt x="400" y="8"/>
                  </a:lnTo>
                  <a:lnTo>
                    <a:pt x="405" y="10"/>
                  </a:lnTo>
                  <a:lnTo>
                    <a:pt x="410" y="10"/>
                  </a:lnTo>
                  <a:lnTo>
                    <a:pt x="415" y="12"/>
                  </a:lnTo>
                  <a:lnTo>
                    <a:pt x="410" y="17"/>
                  </a:lnTo>
                  <a:lnTo>
                    <a:pt x="401" y="19"/>
                  </a:lnTo>
                  <a:lnTo>
                    <a:pt x="391" y="20"/>
                  </a:lnTo>
                  <a:lnTo>
                    <a:pt x="381" y="22"/>
                  </a:lnTo>
                  <a:lnTo>
                    <a:pt x="369" y="24"/>
                  </a:lnTo>
                  <a:lnTo>
                    <a:pt x="357" y="24"/>
                  </a:lnTo>
                  <a:lnTo>
                    <a:pt x="347" y="25"/>
                  </a:lnTo>
                  <a:lnTo>
                    <a:pt x="340" y="29"/>
                  </a:lnTo>
                  <a:lnTo>
                    <a:pt x="339" y="29"/>
                  </a:lnTo>
                  <a:lnTo>
                    <a:pt x="339" y="30"/>
                  </a:lnTo>
                  <a:lnTo>
                    <a:pt x="337" y="32"/>
                  </a:lnTo>
                  <a:lnTo>
                    <a:pt x="337" y="34"/>
                  </a:lnTo>
                  <a:lnTo>
                    <a:pt x="335" y="35"/>
                  </a:lnTo>
                  <a:lnTo>
                    <a:pt x="334" y="37"/>
                  </a:lnTo>
                  <a:lnTo>
                    <a:pt x="332" y="37"/>
                  </a:lnTo>
                  <a:lnTo>
                    <a:pt x="330" y="37"/>
                  </a:lnTo>
                  <a:lnTo>
                    <a:pt x="329" y="37"/>
                  </a:lnTo>
                  <a:lnTo>
                    <a:pt x="327" y="37"/>
                  </a:lnTo>
                  <a:lnTo>
                    <a:pt x="325" y="35"/>
                  </a:lnTo>
                  <a:lnTo>
                    <a:pt x="323" y="35"/>
                  </a:lnTo>
                  <a:lnTo>
                    <a:pt x="322" y="34"/>
                  </a:lnTo>
                  <a:lnTo>
                    <a:pt x="320" y="34"/>
                  </a:lnTo>
                  <a:lnTo>
                    <a:pt x="320" y="32"/>
                  </a:lnTo>
                  <a:lnTo>
                    <a:pt x="308" y="32"/>
                  </a:lnTo>
                  <a:lnTo>
                    <a:pt x="308" y="34"/>
                  </a:lnTo>
                  <a:lnTo>
                    <a:pt x="306" y="35"/>
                  </a:lnTo>
                  <a:lnTo>
                    <a:pt x="306" y="37"/>
                  </a:lnTo>
                  <a:lnTo>
                    <a:pt x="306" y="39"/>
                  </a:lnTo>
                  <a:lnTo>
                    <a:pt x="306" y="41"/>
                  </a:lnTo>
                  <a:lnTo>
                    <a:pt x="305" y="41"/>
                  </a:lnTo>
                  <a:lnTo>
                    <a:pt x="305" y="42"/>
                  </a:lnTo>
                  <a:lnTo>
                    <a:pt x="303" y="42"/>
                  </a:lnTo>
                  <a:lnTo>
                    <a:pt x="295" y="42"/>
                  </a:lnTo>
                  <a:lnTo>
                    <a:pt x="283" y="42"/>
                  </a:lnTo>
                  <a:lnTo>
                    <a:pt x="267" y="44"/>
                  </a:lnTo>
                  <a:lnTo>
                    <a:pt x="252" y="46"/>
                  </a:lnTo>
                  <a:lnTo>
                    <a:pt x="237" y="49"/>
                  </a:lnTo>
                  <a:lnTo>
                    <a:pt x="223" y="52"/>
                  </a:lnTo>
                  <a:lnTo>
                    <a:pt x="218" y="56"/>
                  </a:lnTo>
                  <a:lnTo>
                    <a:pt x="213" y="57"/>
                  </a:lnTo>
                  <a:lnTo>
                    <a:pt x="210" y="61"/>
                  </a:lnTo>
                  <a:lnTo>
                    <a:pt x="206" y="66"/>
                  </a:lnTo>
                  <a:lnTo>
                    <a:pt x="198" y="66"/>
                  </a:lnTo>
                  <a:lnTo>
                    <a:pt x="198" y="64"/>
                  </a:lnTo>
                  <a:lnTo>
                    <a:pt x="198" y="63"/>
                  </a:lnTo>
                  <a:lnTo>
                    <a:pt x="198" y="61"/>
                  </a:lnTo>
                  <a:lnTo>
                    <a:pt x="198" y="59"/>
                  </a:lnTo>
                  <a:lnTo>
                    <a:pt x="196" y="59"/>
                  </a:lnTo>
                  <a:lnTo>
                    <a:pt x="193" y="59"/>
                  </a:lnTo>
                  <a:lnTo>
                    <a:pt x="191" y="59"/>
                  </a:lnTo>
                  <a:lnTo>
                    <a:pt x="188" y="57"/>
                  </a:lnTo>
                  <a:lnTo>
                    <a:pt x="186" y="57"/>
                  </a:lnTo>
                  <a:lnTo>
                    <a:pt x="183" y="57"/>
                  </a:lnTo>
                  <a:lnTo>
                    <a:pt x="179" y="57"/>
                  </a:lnTo>
                  <a:lnTo>
                    <a:pt x="176" y="57"/>
                  </a:lnTo>
                  <a:lnTo>
                    <a:pt x="179" y="59"/>
                  </a:lnTo>
                  <a:lnTo>
                    <a:pt x="181" y="61"/>
                  </a:lnTo>
                  <a:lnTo>
                    <a:pt x="184" y="63"/>
                  </a:lnTo>
                  <a:lnTo>
                    <a:pt x="186" y="63"/>
                  </a:lnTo>
                  <a:lnTo>
                    <a:pt x="188" y="64"/>
                  </a:lnTo>
                  <a:lnTo>
                    <a:pt x="191" y="68"/>
                  </a:lnTo>
                  <a:lnTo>
                    <a:pt x="193" y="69"/>
                  </a:lnTo>
                  <a:lnTo>
                    <a:pt x="195" y="73"/>
                  </a:lnTo>
                  <a:lnTo>
                    <a:pt x="191" y="73"/>
                  </a:lnTo>
                  <a:lnTo>
                    <a:pt x="190" y="74"/>
                  </a:lnTo>
                  <a:lnTo>
                    <a:pt x="186" y="76"/>
                  </a:lnTo>
                  <a:lnTo>
                    <a:pt x="183" y="78"/>
                  </a:lnTo>
                  <a:lnTo>
                    <a:pt x="181" y="79"/>
                  </a:lnTo>
                  <a:lnTo>
                    <a:pt x="178" y="81"/>
                  </a:lnTo>
                  <a:lnTo>
                    <a:pt x="176" y="83"/>
                  </a:lnTo>
                  <a:lnTo>
                    <a:pt x="174" y="83"/>
                  </a:lnTo>
                  <a:lnTo>
                    <a:pt x="171" y="83"/>
                  </a:lnTo>
                  <a:lnTo>
                    <a:pt x="169" y="83"/>
                  </a:lnTo>
                  <a:lnTo>
                    <a:pt x="166" y="83"/>
                  </a:lnTo>
                  <a:lnTo>
                    <a:pt x="164" y="83"/>
                  </a:lnTo>
                  <a:lnTo>
                    <a:pt x="161" y="83"/>
                  </a:lnTo>
                  <a:lnTo>
                    <a:pt x="157" y="83"/>
                  </a:lnTo>
                  <a:lnTo>
                    <a:pt x="154" y="83"/>
                  </a:lnTo>
                  <a:lnTo>
                    <a:pt x="149" y="83"/>
                  </a:lnTo>
                  <a:lnTo>
                    <a:pt x="144" y="83"/>
                  </a:lnTo>
                  <a:lnTo>
                    <a:pt x="140" y="83"/>
                  </a:lnTo>
                  <a:lnTo>
                    <a:pt x="135" y="83"/>
                  </a:lnTo>
                  <a:lnTo>
                    <a:pt x="132" y="85"/>
                  </a:lnTo>
                  <a:lnTo>
                    <a:pt x="128" y="85"/>
                  </a:lnTo>
                  <a:lnTo>
                    <a:pt x="127" y="86"/>
                  </a:lnTo>
                  <a:lnTo>
                    <a:pt x="123" y="86"/>
                  </a:lnTo>
                  <a:lnTo>
                    <a:pt x="120" y="88"/>
                  </a:lnTo>
                  <a:lnTo>
                    <a:pt x="123" y="88"/>
                  </a:lnTo>
                  <a:lnTo>
                    <a:pt x="125" y="90"/>
                  </a:lnTo>
                  <a:lnTo>
                    <a:pt x="127" y="90"/>
                  </a:lnTo>
                  <a:lnTo>
                    <a:pt x="128" y="90"/>
                  </a:lnTo>
                  <a:lnTo>
                    <a:pt x="130" y="90"/>
                  </a:lnTo>
                  <a:lnTo>
                    <a:pt x="132" y="90"/>
                  </a:lnTo>
                  <a:lnTo>
                    <a:pt x="134" y="88"/>
                  </a:lnTo>
                  <a:lnTo>
                    <a:pt x="137" y="88"/>
                  </a:lnTo>
                  <a:lnTo>
                    <a:pt x="137" y="95"/>
                  </a:lnTo>
                  <a:lnTo>
                    <a:pt x="135" y="96"/>
                  </a:lnTo>
                  <a:lnTo>
                    <a:pt x="132" y="100"/>
                  </a:lnTo>
                  <a:lnTo>
                    <a:pt x="128" y="103"/>
                  </a:lnTo>
                  <a:lnTo>
                    <a:pt x="123" y="105"/>
                  </a:lnTo>
                  <a:lnTo>
                    <a:pt x="120" y="108"/>
                  </a:lnTo>
                  <a:lnTo>
                    <a:pt x="117" y="110"/>
                  </a:lnTo>
                  <a:lnTo>
                    <a:pt x="115" y="112"/>
                  </a:lnTo>
                  <a:lnTo>
                    <a:pt x="113" y="112"/>
                  </a:lnTo>
                  <a:lnTo>
                    <a:pt x="110" y="112"/>
                  </a:lnTo>
                  <a:lnTo>
                    <a:pt x="105" y="110"/>
                  </a:lnTo>
                  <a:lnTo>
                    <a:pt x="101" y="108"/>
                  </a:lnTo>
                  <a:lnTo>
                    <a:pt x="98" y="106"/>
                  </a:lnTo>
                  <a:lnTo>
                    <a:pt x="95" y="103"/>
                  </a:lnTo>
                  <a:lnTo>
                    <a:pt x="91" y="101"/>
                  </a:lnTo>
                  <a:lnTo>
                    <a:pt x="86" y="101"/>
                  </a:lnTo>
                  <a:lnTo>
                    <a:pt x="83" y="100"/>
                  </a:lnTo>
                  <a:lnTo>
                    <a:pt x="71" y="100"/>
                  </a:lnTo>
                  <a:lnTo>
                    <a:pt x="59" y="100"/>
                  </a:lnTo>
                  <a:lnTo>
                    <a:pt x="49" y="98"/>
                  </a:lnTo>
                  <a:lnTo>
                    <a:pt x="40" y="98"/>
                  </a:lnTo>
                  <a:lnTo>
                    <a:pt x="30" y="96"/>
                  </a:lnTo>
                  <a:lnTo>
                    <a:pt x="22" y="96"/>
                  </a:lnTo>
                  <a:lnTo>
                    <a:pt x="10" y="98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5" y="91"/>
                  </a:lnTo>
                  <a:lnTo>
                    <a:pt x="10" y="88"/>
                  </a:lnTo>
                  <a:lnTo>
                    <a:pt x="17" y="86"/>
                  </a:lnTo>
                  <a:lnTo>
                    <a:pt x="25" y="85"/>
                  </a:lnTo>
                  <a:lnTo>
                    <a:pt x="32" y="83"/>
                  </a:lnTo>
                  <a:lnTo>
                    <a:pt x="39" y="81"/>
                  </a:lnTo>
                  <a:lnTo>
                    <a:pt x="42" y="81"/>
                  </a:lnTo>
                  <a:lnTo>
                    <a:pt x="44" y="81"/>
                  </a:lnTo>
                  <a:lnTo>
                    <a:pt x="45" y="81"/>
                  </a:lnTo>
                  <a:lnTo>
                    <a:pt x="47" y="81"/>
                  </a:lnTo>
                  <a:lnTo>
                    <a:pt x="49" y="81"/>
                  </a:lnTo>
                  <a:lnTo>
                    <a:pt x="51" y="81"/>
                  </a:lnTo>
                  <a:lnTo>
                    <a:pt x="52" y="81"/>
                  </a:lnTo>
                  <a:lnTo>
                    <a:pt x="54" y="81"/>
                  </a:lnTo>
                  <a:lnTo>
                    <a:pt x="56" y="79"/>
                  </a:lnTo>
                  <a:lnTo>
                    <a:pt x="57" y="78"/>
                  </a:lnTo>
                  <a:lnTo>
                    <a:pt x="59" y="78"/>
                  </a:lnTo>
                  <a:lnTo>
                    <a:pt x="59" y="76"/>
                  </a:lnTo>
                  <a:lnTo>
                    <a:pt x="61" y="76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9" y="79"/>
                  </a:lnTo>
                  <a:lnTo>
                    <a:pt x="71" y="81"/>
                  </a:lnTo>
                  <a:lnTo>
                    <a:pt x="74" y="85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8"/>
                  </a:lnTo>
                  <a:lnTo>
                    <a:pt x="83" y="73"/>
                  </a:lnTo>
                  <a:lnTo>
                    <a:pt x="79" y="73"/>
                  </a:lnTo>
                  <a:lnTo>
                    <a:pt x="76" y="73"/>
                  </a:lnTo>
                  <a:lnTo>
                    <a:pt x="73" y="73"/>
                  </a:lnTo>
                  <a:lnTo>
                    <a:pt x="69" y="73"/>
                  </a:lnTo>
                  <a:lnTo>
                    <a:pt x="67" y="73"/>
                  </a:lnTo>
                  <a:lnTo>
                    <a:pt x="66" y="71"/>
                  </a:lnTo>
                  <a:lnTo>
                    <a:pt x="64" y="71"/>
                  </a:lnTo>
                  <a:lnTo>
                    <a:pt x="64" y="68"/>
                  </a:lnTo>
                  <a:lnTo>
                    <a:pt x="64" y="64"/>
                  </a:lnTo>
                  <a:lnTo>
                    <a:pt x="66" y="63"/>
                  </a:lnTo>
                  <a:lnTo>
                    <a:pt x="67" y="61"/>
                  </a:lnTo>
                  <a:lnTo>
                    <a:pt x="71" y="61"/>
                  </a:lnTo>
                  <a:lnTo>
                    <a:pt x="73" y="61"/>
                  </a:lnTo>
                  <a:lnTo>
                    <a:pt x="76" y="59"/>
                  </a:lnTo>
                  <a:lnTo>
                    <a:pt x="78" y="59"/>
                  </a:lnTo>
                  <a:lnTo>
                    <a:pt x="79" y="59"/>
                  </a:lnTo>
                  <a:lnTo>
                    <a:pt x="83" y="61"/>
                  </a:lnTo>
                  <a:lnTo>
                    <a:pt x="86" y="61"/>
                  </a:lnTo>
                  <a:lnTo>
                    <a:pt x="91" y="61"/>
                  </a:lnTo>
                  <a:lnTo>
                    <a:pt x="95" y="63"/>
                  </a:lnTo>
                  <a:lnTo>
                    <a:pt x="100" y="63"/>
                  </a:lnTo>
                  <a:lnTo>
                    <a:pt x="103" y="64"/>
                  </a:lnTo>
                  <a:lnTo>
                    <a:pt x="108" y="64"/>
                  </a:lnTo>
                  <a:lnTo>
                    <a:pt x="112" y="64"/>
                  </a:lnTo>
                  <a:lnTo>
                    <a:pt x="115" y="64"/>
                  </a:lnTo>
                  <a:lnTo>
                    <a:pt x="120" y="64"/>
                  </a:lnTo>
                  <a:lnTo>
                    <a:pt x="123" y="64"/>
                  </a:lnTo>
                  <a:lnTo>
                    <a:pt x="125" y="64"/>
                  </a:lnTo>
                  <a:lnTo>
                    <a:pt x="128" y="63"/>
                  </a:lnTo>
                  <a:lnTo>
                    <a:pt x="132" y="63"/>
                  </a:lnTo>
                  <a:lnTo>
                    <a:pt x="134" y="61"/>
                  </a:lnTo>
                  <a:lnTo>
                    <a:pt x="137" y="59"/>
                  </a:lnTo>
                  <a:lnTo>
                    <a:pt x="130" y="59"/>
                  </a:lnTo>
                  <a:lnTo>
                    <a:pt x="123" y="59"/>
                  </a:lnTo>
                  <a:lnTo>
                    <a:pt x="118" y="59"/>
                  </a:lnTo>
                  <a:lnTo>
                    <a:pt x="113" y="59"/>
                  </a:lnTo>
                  <a:lnTo>
                    <a:pt x="108" y="59"/>
                  </a:lnTo>
                  <a:lnTo>
                    <a:pt x="103" y="57"/>
                  </a:lnTo>
                  <a:lnTo>
                    <a:pt x="100" y="56"/>
                  </a:lnTo>
                  <a:lnTo>
                    <a:pt x="96" y="51"/>
                  </a:lnTo>
                  <a:lnTo>
                    <a:pt x="100" y="51"/>
                  </a:lnTo>
                  <a:lnTo>
                    <a:pt x="105" y="49"/>
                  </a:lnTo>
                  <a:lnTo>
                    <a:pt x="108" y="49"/>
                  </a:lnTo>
                  <a:lnTo>
                    <a:pt x="113" y="47"/>
                  </a:lnTo>
                  <a:lnTo>
                    <a:pt x="117" y="47"/>
                  </a:lnTo>
                  <a:lnTo>
                    <a:pt x="123" y="47"/>
                  </a:lnTo>
                  <a:lnTo>
                    <a:pt x="130" y="47"/>
                  </a:lnTo>
                  <a:lnTo>
                    <a:pt x="139" y="47"/>
                  </a:lnTo>
                  <a:lnTo>
                    <a:pt x="139" y="49"/>
                  </a:lnTo>
                  <a:lnTo>
                    <a:pt x="140" y="51"/>
                  </a:lnTo>
                  <a:lnTo>
                    <a:pt x="142" y="52"/>
                  </a:lnTo>
                  <a:lnTo>
                    <a:pt x="144" y="52"/>
                  </a:lnTo>
                  <a:lnTo>
                    <a:pt x="159" y="52"/>
                  </a:lnTo>
                  <a:lnTo>
                    <a:pt x="159" y="51"/>
                  </a:lnTo>
                  <a:lnTo>
                    <a:pt x="157" y="49"/>
                  </a:lnTo>
                  <a:lnTo>
                    <a:pt x="157" y="47"/>
                  </a:lnTo>
                  <a:lnTo>
                    <a:pt x="157" y="46"/>
                  </a:lnTo>
                  <a:lnTo>
                    <a:pt x="157" y="44"/>
                  </a:lnTo>
                  <a:lnTo>
                    <a:pt x="212" y="44"/>
                  </a:lnTo>
                  <a:lnTo>
                    <a:pt x="212" y="41"/>
                  </a:lnTo>
                  <a:lnTo>
                    <a:pt x="212" y="37"/>
                  </a:lnTo>
                  <a:lnTo>
                    <a:pt x="213" y="35"/>
                  </a:lnTo>
                  <a:lnTo>
                    <a:pt x="213" y="34"/>
                  </a:lnTo>
                  <a:lnTo>
                    <a:pt x="215" y="32"/>
                  </a:lnTo>
                  <a:lnTo>
                    <a:pt x="215" y="30"/>
                  </a:lnTo>
                  <a:lnTo>
                    <a:pt x="217" y="30"/>
                  </a:lnTo>
                  <a:lnTo>
                    <a:pt x="215" y="30"/>
                  </a:lnTo>
                  <a:lnTo>
                    <a:pt x="213" y="30"/>
                  </a:lnTo>
                  <a:lnTo>
                    <a:pt x="210" y="32"/>
                  </a:lnTo>
                  <a:lnTo>
                    <a:pt x="208" y="34"/>
                  </a:lnTo>
                  <a:lnTo>
                    <a:pt x="205" y="35"/>
                  </a:lnTo>
                  <a:lnTo>
                    <a:pt x="203" y="37"/>
                  </a:lnTo>
                  <a:lnTo>
                    <a:pt x="201" y="37"/>
                  </a:lnTo>
                  <a:lnTo>
                    <a:pt x="200" y="39"/>
                  </a:lnTo>
                  <a:lnTo>
                    <a:pt x="196" y="39"/>
                  </a:lnTo>
                  <a:lnTo>
                    <a:pt x="193" y="39"/>
                  </a:lnTo>
                  <a:lnTo>
                    <a:pt x="188" y="37"/>
                  </a:lnTo>
                  <a:lnTo>
                    <a:pt x="181" y="37"/>
                  </a:lnTo>
                  <a:lnTo>
                    <a:pt x="176" y="37"/>
                  </a:lnTo>
                  <a:lnTo>
                    <a:pt x="171" y="37"/>
                  </a:lnTo>
                  <a:lnTo>
                    <a:pt x="166" y="37"/>
                  </a:lnTo>
                  <a:lnTo>
                    <a:pt x="161" y="37"/>
                  </a:lnTo>
                  <a:lnTo>
                    <a:pt x="156" y="37"/>
                  </a:lnTo>
                  <a:lnTo>
                    <a:pt x="147" y="39"/>
                  </a:lnTo>
                  <a:lnTo>
                    <a:pt x="135" y="41"/>
                  </a:lnTo>
                  <a:lnTo>
                    <a:pt x="122" y="41"/>
                  </a:lnTo>
                  <a:lnTo>
                    <a:pt x="108" y="41"/>
                  </a:lnTo>
                  <a:lnTo>
                    <a:pt x="95" y="39"/>
                  </a:lnTo>
                  <a:lnTo>
                    <a:pt x="83" y="34"/>
                  </a:lnTo>
                  <a:lnTo>
                    <a:pt x="73" y="27"/>
                  </a:lnTo>
                  <a:lnTo>
                    <a:pt x="74" y="25"/>
                  </a:lnTo>
                  <a:lnTo>
                    <a:pt x="83" y="25"/>
                  </a:lnTo>
                  <a:lnTo>
                    <a:pt x="95" y="24"/>
                  </a:lnTo>
                  <a:lnTo>
                    <a:pt x="110" y="22"/>
                  </a:lnTo>
                  <a:lnTo>
                    <a:pt x="123" y="20"/>
                  </a:lnTo>
                  <a:lnTo>
                    <a:pt x="137" y="19"/>
                  </a:lnTo>
                  <a:lnTo>
                    <a:pt x="147" y="17"/>
                  </a:lnTo>
                  <a:lnTo>
                    <a:pt x="151" y="17"/>
                  </a:lnTo>
                  <a:lnTo>
                    <a:pt x="178" y="17"/>
                  </a:lnTo>
                  <a:lnTo>
                    <a:pt x="195" y="12"/>
                  </a:lnTo>
                  <a:lnTo>
                    <a:pt x="198" y="12"/>
                  </a:lnTo>
                  <a:lnTo>
                    <a:pt x="203" y="12"/>
                  </a:lnTo>
                  <a:lnTo>
                    <a:pt x="206" y="10"/>
                  </a:lnTo>
                  <a:lnTo>
                    <a:pt x="210" y="10"/>
                  </a:lnTo>
                  <a:lnTo>
                    <a:pt x="213" y="8"/>
                  </a:lnTo>
                  <a:lnTo>
                    <a:pt x="217" y="7"/>
                  </a:lnTo>
                  <a:lnTo>
                    <a:pt x="220" y="7"/>
                  </a:lnTo>
                  <a:lnTo>
                    <a:pt x="225" y="7"/>
                  </a:lnTo>
                  <a:lnTo>
                    <a:pt x="228" y="7"/>
                  </a:lnTo>
                  <a:lnTo>
                    <a:pt x="232" y="7"/>
                  </a:lnTo>
                  <a:lnTo>
                    <a:pt x="235" y="7"/>
                  </a:lnTo>
                  <a:lnTo>
                    <a:pt x="237" y="8"/>
                  </a:lnTo>
                  <a:lnTo>
                    <a:pt x="239" y="8"/>
                  </a:lnTo>
                  <a:lnTo>
                    <a:pt x="240" y="8"/>
                  </a:lnTo>
                  <a:lnTo>
                    <a:pt x="244" y="8"/>
                  </a:lnTo>
                  <a:lnTo>
                    <a:pt x="247" y="10"/>
                  </a:lnTo>
                  <a:lnTo>
                    <a:pt x="249" y="1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23" name="Freeform 4809"/>
            <p:cNvSpPr>
              <a:spLocks/>
            </p:cNvSpPr>
            <p:nvPr/>
          </p:nvSpPr>
          <p:spPr bwMode="auto">
            <a:xfrm>
              <a:off x="8756650" y="7308850"/>
              <a:ext cx="1209675" cy="968375"/>
            </a:xfrm>
            <a:custGeom>
              <a:avLst/>
              <a:gdLst>
                <a:gd name="T0" fmla="*/ 2147483647 w 761"/>
                <a:gd name="T1" fmla="*/ 2147483647 h 610"/>
                <a:gd name="T2" fmla="*/ 2147483647 w 761"/>
                <a:gd name="T3" fmla="*/ 2147483647 h 610"/>
                <a:gd name="T4" fmla="*/ 2147483647 w 761"/>
                <a:gd name="T5" fmla="*/ 2147483647 h 610"/>
                <a:gd name="T6" fmla="*/ 2147483647 w 761"/>
                <a:gd name="T7" fmla="*/ 2147483647 h 610"/>
                <a:gd name="T8" fmla="*/ 2147483647 w 761"/>
                <a:gd name="T9" fmla="*/ 2147483647 h 610"/>
                <a:gd name="T10" fmla="*/ 2147483647 w 761"/>
                <a:gd name="T11" fmla="*/ 2147483647 h 610"/>
                <a:gd name="T12" fmla="*/ 2147483647 w 761"/>
                <a:gd name="T13" fmla="*/ 2147483647 h 610"/>
                <a:gd name="T14" fmla="*/ 2147483647 w 761"/>
                <a:gd name="T15" fmla="*/ 2147483647 h 610"/>
                <a:gd name="T16" fmla="*/ 2147483647 w 761"/>
                <a:gd name="T17" fmla="*/ 2147483647 h 610"/>
                <a:gd name="T18" fmla="*/ 2147483647 w 761"/>
                <a:gd name="T19" fmla="*/ 2147483647 h 610"/>
                <a:gd name="T20" fmla="*/ 2147483647 w 761"/>
                <a:gd name="T21" fmla="*/ 2147483647 h 610"/>
                <a:gd name="T22" fmla="*/ 2147483647 w 761"/>
                <a:gd name="T23" fmla="*/ 2147483647 h 610"/>
                <a:gd name="T24" fmla="*/ 2147483647 w 761"/>
                <a:gd name="T25" fmla="*/ 2147483647 h 610"/>
                <a:gd name="T26" fmla="*/ 2147483647 w 761"/>
                <a:gd name="T27" fmla="*/ 2147483647 h 610"/>
                <a:gd name="T28" fmla="*/ 2147483647 w 761"/>
                <a:gd name="T29" fmla="*/ 2147483647 h 610"/>
                <a:gd name="T30" fmla="*/ 2147483647 w 761"/>
                <a:gd name="T31" fmla="*/ 2147483647 h 610"/>
                <a:gd name="T32" fmla="*/ 2147483647 w 761"/>
                <a:gd name="T33" fmla="*/ 2147483647 h 610"/>
                <a:gd name="T34" fmla="*/ 2147483647 w 761"/>
                <a:gd name="T35" fmla="*/ 2147483647 h 610"/>
                <a:gd name="T36" fmla="*/ 2147483647 w 761"/>
                <a:gd name="T37" fmla="*/ 2147483647 h 610"/>
                <a:gd name="T38" fmla="*/ 2147483647 w 761"/>
                <a:gd name="T39" fmla="*/ 2147483647 h 610"/>
                <a:gd name="T40" fmla="*/ 2147483647 w 761"/>
                <a:gd name="T41" fmla="*/ 2147483647 h 610"/>
                <a:gd name="T42" fmla="*/ 2147483647 w 761"/>
                <a:gd name="T43" fmla="*/ 2147483647 h 610"/>
                <a:gd name="T44" fmla="*/ 2147483647 w 761"/>
                <a:gd name="T45" fmla="*/ 2147483647 h 610"/>
                <a:gd name="T46" fmla="*/ 2147483647 w 761"/>
                <a:gd name="T47" fmla="*/ 2147483647 h 610"/>
                <a:gd name="T48" fmla="*/ 2147483647 w 761"/>
                <a:gd name="T49" fmla="*/ 2147483647 h 610"/>
                <a:gd name="T50" fmla="*/ 2147483647 w 761"/>
                <a:gd name="T51" fmla="*/ 2147483647 h 610"/>
                <a:gd name="T52" fmla="*/ 2147483647 w 761"/>
                <a:gd name="T53" fmla="*/ 2147483647 h 610"/>
                <a:gd name="T54" fmla="*/ 2147483647 w 761"/>
                <a:gd name="T55" fmla="*/ 2147483647 h 610"/>
                <a:gd name="T56" fmla="*/ 2147483647 w 761"/>
                <a:gd name="T57" fmla="*/ 2147483647 h 610"/>
                <a:gd name="T58" fmla="*/ 2147483647 w 761"/>
                <a:gd name="T59" fmla="*/ 2147483647 h 610"/>
                <a:gd name="T60" fmla="*/ 2147483647 w 761"/>
                <a:gd name="T61" fmla="*/ 2147483647 h 610"/>
                <a:gd name="T62" fmla="*/ 2147483647 w 761"/>
                <a:gd name="T63" fmla="*/ 2147483647 h 610"/>
                <a:gd name="T64" fmla="*/ 2147483647 w 761"/>
                <a:gd name="T65" fmla="*/ 2147483647 h 610"/>
                <a:gd name="T66" fmla="*/ 2147483647 w 761"/>
                <a:gd name="T67" fmla="*/ 2147483647 h 610"/>
                <a:gd name="T68" fmla="*/ 2147483647 w 761"/>
                <a:gd name="T69" fmla="*/ 2147483647 h 610"/>
                <a:gd name="T70" fmla="*/ 2147483647 w 761"/>
                <a:gd name="T71" fmla="*/ 2147483647 h 610"/>
                <a:gd name="T72" fmla="*/ 2147483647 w 761"/>
                <a:gd name="T73" fmla="*/ 2147483647 h 610"/>
                <a:gd name="T74" fmla="*/ 2147483647 w 761"/>
                <a:gd name="T75" fmla="*/ 2147483647 h 610"/>
                <a:gd name="T76" fmla="*/ 2147483647 w 761"/>
                <a:gd name="T77" fmla="*/ 2147483647 h 610"/>
                <a:gd name="T78" fmla="*/ 2147483647 w 761"/>
                <a:gd name="T79" fmla="*/ 2147483647 h 610"/>
                <a:gd name="T80" fmla="*/ 2147483647 w 761"/>
                <a:gd name="T81" fmla="*/ 2147483647 h 610"/>
                <a:gd name="T82" fmla="*/ 2147483647 w 761"/>
                <a:gd name="T83" fmla="*/ 2147483647 h 610"/>
                <a:gd name="T84" fmla="*/ 2147483647 w 761"/>
                <a:gd name="T85" fmla="*/ 2147483647 h 610"/>
                <a:gd name="T86" fmla="*/ 2147483647 w 761"/>
                <a:gd name="T87" fmla="*/ 2147483647 h 610"/>
                <a:gd name="T88" fmla="*/ 2147483647 w 761"/>
                <a:gd name="T89" fmla="*/ 2147483647 h 610"/>
                <a:gd name="T90" fmla="*/ 2147483647 w 761"/>
                <a:gd name="T91" fmla="*/ 2147483647 h 610"/>
                <a:gd name="T92" fmla="*/ 2147483647 w 761"/>
                <a:gd name="T93" fmla="*/ 2147483647 h 610"/>
                <a:gd name="T94" fmla="*/ 2147483647 w 761"/>
                <a:gd name="T95" fmla="*/ 2147483647 h 610"/>
                <a:gd name="T96" fmla="*/ 2147483647 w 761"/>
                <a:gd name="T97" fmla="*/ 2147483647 h 610"/>
                <a:gd name="T98" fmla="*/ 2147483647 w 761"/>
                <a:gd name="T99" fmla="*/ 2147483647 h 610"/>
                <a:gd name="T100" fmla="*/ 2147483647 w 761"/>
                <a:gd name="T101" fmla="*/ 2147483647 h 610"/>
                <a:gd name="T102" fmla="*/ 2147483647 w 761"/>
                <a:gd name="T103" fmla="*/ 2147483647 h 610"/>
                <a:gd name="T104" fmla="*/ 2147483647 w 761"/>
                <a:gd name="T105" fmla="*/ 2147483647 h 610"/>
                <a:gd name="T106" fmla="*/ 2147483647 w 761"/>
                <a:gd name="T107" fmla="*/ 2147483647 h 610"/>
                <a:gd name="T108" fmla="*/ 2147483647 w 761"/>
                <a:gd name="T109" fmla="*/ 2147483647 h 610"/>
                <a:gd name="T110" fmla="*/ 2147483647 w 761"/>
                <a:gd name="T111" fmla="*/ 2147483647 h 610"/>
                <a:gd name="T112" fmla="*/ 2147483647 w 761"/>
                <a:gd name="T113" fmla="*/ 2147483647 h 610"/>
                <a:gd name="T114" fmla="*/ 2147483647 w 761"/>
                <a:gd name="T115" fmla="*/ 2147483647 h 610"/>
                <a:gd name="T116" fmla="*/ 2147483647 w 761"/>
                <a:gd name="T117" fmla="*/ 2147483647 h 610"/>
                <a:gd name="T118" fmla="*/ 2147483647 w 761"/>
                <a:gd name="T119" fmla="*/ 2147483647 h 610"/>
                <a:gd name="T120" fmla="*/ 2147483647 w 761"/>
                <a:gd name="T121" fmla="*/ 2147483647 h 6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1"/>
                <a:gd name="T184" fmla="*/ 0 h 610"/>
                <a:gd name="T185" fmla="*/ 761 w 761"/>
                <a:gd name="T186" fmla="*/ 610 h 6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1" h="610">
                  <a:moveTo>
                    <a:pt x="48" y="253"/>
                  </a:moveTo>
                  <a:lnTo>
                    <a:pt x="49" y="255"/>
                  </a:lnTo>
                  <a:lnTo>
                    <a:pt x="49" y="257"/>
                  </a:lnTo>
                  <a:lnTo>
                    <a:pt x="51" y="259"/>
                  </a:lnTo>
                  <a:lnTo>
                    <a:pt x="53" y="260"/>
                  </a:lnTo>
                  <a:lnTo>
                    <a:pt x="55" y="262"/>
                  </a:lnTo>
                  <a:lnTo>
                    <a:pt x="56" y="262"/>
                  </a:lnTo>
                  <a:lnTo>
                    <a:pt x="58" y="264"/>
                  </a:lnTo>
                  <a:lnTo>
                    <a:pt x="60" y="262"/>
                  </a:lnTo>
                  <a:lnTo>
                    <a:pt x="63" y="259"/>
                  </a:lnTo>
                  <a:lnTo>
                    <a:pt x="65" y="257"/>
                  </a:lnTo>
                  <a:lnTo>
                    <a:pt x="66" y="253"/>
                  </a:lnTo>
                  <a:lnTo>
                    <a:pt x="68" y="252"/>
                  </a:lnTo>
                  <a:lnTo>
                    <a:pt x="68" y="248"/>
                  </a:lnTo>
                  <a:lnTo>
                    <a:pt x="70" y="247"/>
                  </a:lnTo>
                  <a:lnTo>
                    <a:pt x="71" y="245"/>
                  </a:lnTo>
                  <a:lnTo>
                    <a:pt x="77" y="240"/>
                  </a:lnTo>
                  <a:lnTo>
                    <a:pt x="82" y="237"/>
                  </a:lnTo>
                  <a:lnTo>
                    <a:pt x="88" y="235"/>
                  </a:lnTo>
                  <a:lnTo>
                    <a:pt x="93" y="233"/>
                  </a:lnTo>
                  <a:lnTo>
                    <a:pt x="99" y="231"/>
                  </a:lnTo>
                  <a:lnTo>
                    <a:pt x="102" y="230"/>
                  </a:lnTo>
                  <a:lnTo>
                    <a:pt x="107" y="226"/>
                  </a:lnTo>
                  <a:lnTo>
                    <a:pt x="110" y="221"/>
                  </a:lnTo>
                  <a:lnTo>
                    <a:pt x="114" y="221"/>
                  </a:lnTo>
                  <a:lnTo>
                    <a:pt x="116" y="221"/>
                  </a:lnTo>
                  <a:lnTo>
                    <a:pt x="117" y="221"/>
                  </a:lnTo>
                  <a:lnTo>
                    <a:pt x="119" y="221"/>
                  </a:lnTo>
                  <a:lnTo>
                    <a:pt x="121" y="221"/>
                  </a:lnTo>
                  <a:lnTo>
                    <a:pt x="122" y="221"/>
                  </a:lnTo>
                  <a:lnTo>
                    <a:pt x="124" y="221"/>
                  </a:lnTo>
                  <a:lnTo>
                    <a:pt x="129" y="220"/>
                  </a:lnTo>
                  <a:lnTo>
                    <a:pt x="134" y="218"/>
                  </a:lnTo>
                  <a:lnTo>
                    <a:pt x="138" y="216"/>
                  </a:lnTo>
                  <a:lnTo>
                    <a:pt x="141" y="213"/>
                  </a:lnTo>
                  <a:lnTo>
                    <a:pt x="144" y="211"/>
                  </a:lnTo>
                  <a:lnTo>
                    <a:pt x="149" y="210"/>
                  </a:lnTo>
                  <a:lnTo>
                    <a:pt x="155" y="208"/>
                  </a:lnTo>
                  <a:lnTo>
                    <a:pt x="161" y="206"/>
                  </a:lnTo>
                  <a:lnTo>
                    <a:pt x="165" y="206"/>
                  </a:lnTo>
                  <a:lnTo>
                    <a:pt x="168" y="206"/>
                  </a:lnTo>
                  <a:lnTo>
                    <a:pt x="173" y="206"/>
                  </a:lnTo>
                  <a:lnTo>
                    <a:pt x="177" y="206"/>
                  </a:lnTo>
                  <a:lnTo>
                    <a:pt x="180" y="206"/>
                  </a:lnTo>
                  <a:lnTo>
                    <a:pt x="185" y="204"/>
                  </a:lnTo>
                  <a:lnTo>
                    <a:pt x="188" y="204"/>
                  </a:lnTo>
                  <a:lnTo>
                    <a:pt x="192" y="203"/>
                  </a:lnTo>
                  <a:lnTo>
                    <a:pt x="195" y="199"/>
                  </a:lnTo>
                  <a:lnTo>
                    <a:pt x="200" y="196"/>
                  </a:lnTo>
                  <a:lnTo>
                    <a:pt x="205" y="191"/>
                  </a:lnTo>
                  <a:lnTo>
                    <a:pt x="210" y="184"/>
                  </a:lnTo>
                  <a:lnTo>
                    <a:pt x="216" y="177"/>
                  </a:lnTo>
                  <a:lnTo>
                    <a:pt x="221" y="172"/>
                  </a:lnTo>
                  <a:lnTo>
                    <a:pt x="224" y="166"/>
                  </a:lnTo>
                  <a:lnTo>
                    <a:pt x="226" y="162"/>
                  </a:lnTo>
                  <a:lnTo>
                    <a:pt x="226" y="160"/>
                  </a:lnTo>
                  <a:lnTo>
                    <a:pt x="224" y="160"/>
                  </a:lnTo>
                  <a:lnTo>
                    <a:pt x="222" y="159"/>
                  </a:lnTo>
                  <a:lnTo>
                    <a:pt x="222" y="157"/>
                  </a:lnTo>
                  <a:lnTo>
                    <a:pt x="221" y="155"/>
                  </a:lnTo>
                  <a:lnTo>
                    <a:pt x="224" y="152"/>
                  </a:lnTo>
                  <a:lnTo>
                    <a:pt x="227" y="150"/>
                  </a:lnTo>
                  <a:lnTo>
                    <a:pt x="229" y="147"/>
                  </a:lnTo>
                  <a:lnTo>
                    <a:pt x="231" y="145"/>
                  </a:lnTo>
                  <a:lnTo>
                    <a:pt x="232" y="144"/>
                  </a:lnTo>
                  <a:lnTo>
                    <a:pt x="234" y="140"/>
                  </a:lnTo>
                  <a:lnTo>
                    <a:pt x="238" y="139"/>
                  </a:lnTo>
                  <a:lnTo>
                    <a:pt x="239" y="137"/>
                  </a:lnTo>
                  <a:lnTo>
                    <a:pt x="241" y="140"/>
                  </a:lnTo>
                  <a:lnTo>
                    <a:pt x="241" y="144"/>
                  </a:lnTo>
                  <a:lnTo>
                    <a:pt x="243" y="147"/>
                  </a:lnTo>
                  <a:lnTo>
                    <a:pt x="244" y="150"/>
                  </a:lnTo>
                  <a:lnTo>
                    <a:pt x="244" y="152"/>
                  </a:lnTo>
                  <a:lnTo>
                    <a:pt x="246" y="154"/>
                  </a:lnTo>
                  <a:lnTo>
                    <a:pt x="248" y="155"/>
                  </a:lnTo>
                  <a:lnTo>
                    <a:pt x="249" y="157"/>
                  </a:lnTo>
                  <a:lnTo>
                    <a:pt x="249" y="155"/>
                  </a:lnTo>
                  <a:lnTo>
                    <a:pt x="249" y="154"/>
                  </a:lnTo>
                  <a:lnTo>
                    <a:pt x="251" y="152"/>
                  </a:lnTo>
                  <a:lnTo>
                    <a:pt x="251" y="150"/>
                  </a:lnTo>
                  <a:lnTo>
                    <a:pt x="251" y="149"/>
                  </a:lnTo>
                  <a:lnTo>
                    <a:pt x="251" y="147"/>
                  </a:lnTo>
                  <a:lnTo>
                    <a:pt x="251" y="145"/>
                  </a:lnTo>
                  <a:lnTo>
                    <a:pt x="251" y="144"/>
                  </a:lnTo>
                  <a:lnTo>
                    <a:pt x="253" y="142"/>
                  </a:lnTo>
                  <a:lnTo>
                    <a:pt x="253" y="140"/>
                  </a:lnTo>
                  <a:lnTo>
                    <a:pt x="253" y="137"/>
                  </a:lnTo>
                  <a:lnTo>
                    <a:pt x="253" y="135"/>
                  </a:lnTo>
                  <a:lnTo>
                    <a:pt x="253" y="133"/>
                  </a:lnTo>
                  <a:lnTo>
                    <a:pt x="253" y="132"/>
                  </a:lnTo>
                  <a:lnTo>
                    <a:pt x="255" y="130"/>
                  </a:lnTo>
                  <a:lnTo>
                    <a:pt x="256" y="128"/>
                  </a:lnTo>
                  <a:lnTo>
                    <a:pt x="256" y="130"/>
                  </a:lnTo>
                  <a:lnTo>
                    <a:pt x="256" y="132"/>
                  </a:lnTo>
                  <a:lnTo>
                    <a:pt x="256" y="133"/>
                  </a:lnTo>
                  <a:lnTo>
                    <a:pt x="271" y="133"/>
                  </a:lnTo>
                  <a:lnTo>
                    <a:pt x="270" y="130"/>
                  </a:lnTo>
                  <a:lnTo>
                    <a:pt x="270" y="125"/>
                  </a:lnTo>
                  <a:lnTo>
                    <a:pt x="270" y="122"/>
                  </a:lnTo>
                  <a:lnTo>
                    <a:pt x="270" y="120"/>
                  </a:lnTo>
                  <a:lnTo>
                    <a:pt x="270" y="117"/>
                  </a:lnTo>
                  <a:lnTo>
                    <a:pt x="271" y="115"/>
                  </a:lnTo>
                  <a:lnTo>
                    <a:pt x="271" y="111"/>
                  </a:lnTo>
                  <a:lnTo>
                    <a:pt x="271" y="110"/>
                  </a:lnTo>
                  <a:lnTo>
                    <a:pt x="275" y="110"/>
                  </a:lnTo>
                  <a:lnTo>
                    <a:pt x="277" y="110"/>
                  </a:lnTo>
                  <a:lnTo>
                    <a:pt x="278" y="111"/>
                  </a:lnTo>
                  <a:lnTo>
                    <a:pt x="280" y="111"/>
                  </a:lnTo>
                  <a:lnTo>
                    <a:pt x="282" y="111"/>
                  </a:lnTo>
                  <a:lnTo>
                    <a:pt x="283" y="111"/>
                  </a:lnTo>
                  <a:lnTo>
                    <a:pt x="285" y="111"/>
                  </a:lnTo>
                  <a:lnTo>
                    <a:pt x="287" y="106"/>
                  </a:lnTo>
                  <a:lnTo>
                    <a:pt x="288" y="103"/>
                  </a:lnTo>
                  <a:lnTo>
                    <a:pt x="288" y="101"/>
                  </a:lnTo>
                  <a:lnTo>
                    <a:pt x="290" y="100"/>
                  </a:lnTo>
                  <a:lnTo>
                    <a:pt x="292" y="96"/>
                  </a:lnTo>
                  <a:lnTo>
                    <a:pt x="294" y="95"/>
                  </a:lnTo>
                  <a:lnTo>
                    <a:pt x="294" y="93"/>
                  </a:lnTo>
                  <a:lnTo>
                    <a:pt x="297" y="89"/>
                  </a:lnTo>
                  <a:lnTo>
                    <a:pt x="300" y="89"/>
                  </a:lnTo>
                  <a:lnTo>
                    <a:pt x="302" y="89"/>
                  </a:lnTo>
                  <a:lnTo>
                    <a:pt x="304" y="88"/>
                  </a:lnTo>
                  <a:lnTo>
                    <a:pt x="305" y="84"/>
                  </a:lnTo>
                  <a:lnTo>
                    <a:pt x="307" y="83"/>
                  </a:lnTo>
                  <a:lnTo>
                    <a:pt x="307" y="79"/>
                  </a:lnTo>
                  <a:lnTo>
                    <a:pt x="309" y="76"/>
                  </a:lnTo>
                  <a:lnTo>
                    <a:pt x="309" y="74"/>
                  </a:lnTo>
                  <a:lnTo>
                    <a:pt x="312" y="74"/>
                  </a:lnTo>
                  <a:lnTo>
                    <a:pt x="314" y="76"/>
                  </a:lnTo>
                  <a:lnTo>
                    <a:pt x="317" y="76"/>
                  </a:lnTo>
                  <a:lnTo>
                    <a:pt x="319" y="76"/>
                  </a:lnTo>
                  <a:lnTo>
                    <a:pt x="322" y="76"/>
                  </a:lnTo>
                  <a:lnTo>
                    <a:pt x="324" y="74"/>
                  </a:lnTo>
                  <a:lnTo>
                    <a:pt x="327" y="74"/>
                  </a:lnTo>
                  <a:lnTo>
                    <a:pt x="329" y="76"/>
                  </a:lnTo>
                  <a:lnTo>
                    <a:pt x="333" y="78"/>
                  </a:lnTo>
                  <a:lnTo>
                    <a:pt x="336" y="81"/>
                  </a:lnTo>
                  <a:lnTo>
                    <a:pt x="338" y="86"/>
                  </a:lnTo>
                  <a:lnTo>
                    <a:pt x="338" y="91"/>
                  </a:lnTo>
                  <a:lnTo>
                    <a:pt x="339" y="95"/>
                  </a:lnTo>
                  <a:lnTo>
                    <a:pt x="341" y="100"/>
                  </a:lnTo>
                  <a:lnTo>
                    <a:pt x="343" y="101"/>
                  </a:lnTo>
                  <a:lnTo>
                    <a:pt x="346" y="103"/>
                  </a:lnTo>
                  <a:lnTo>
                    <a:pt x="348" y="103"/>
                  </a:lnTo>
                  <a:lnTo>
                    <a:pt x="348" y="101"/>
                  </a:lnTo>
                  <a:lnTo>
                    <a:pt x="349" y="101"/>
                  </a:lnTo>
                  <a:lnTo>
                    <a:pt x="351" y="100"/>
                  </a:lnTo>
                  <a:lnTo>
                    <a:pt x="353" y="98"/>
                  </a:lnTo>
                  <a:lnTo>
                    <a:pt x="355" y="100"/>
                  </a:lnTo>
                  <a:lnTo>
                    <a:pt x="356" y="100"/>
                  </a:lnTo>
                  <a:lnTo>
                    <a:pt x="358" y="100"/>
                  </a:lnTo>
                  <a:lnTo>
                    <a:pt x="360" y="98"/>
                  </a:lnTo>
                  <a:lnTo>
                    <a:pt x="361" y="98"/>
                  </a:lnTo>
                  <a:lnTo>
                    <a:pt x="365" y="98"/>
                  </a:lnTo>
                  <a:lnTo>
                    <a:pt x="366" y="98"/>
                  </a:lnTo>
                  <a:lnTo>
                    <a:pt x="368" y="96"/>
                  </a:lnTo>
                  <a:lnTo>
                    <a:pt x="370" y="96"/>
                  </a:lnTo>
                  <a:lnTo>
                    <a:pt x="370" y="95"/>
                  </a:lnTo>
                  <a:lnTo>
                    <a:pt x="370" y="93"/>
                  </a:lnTo>
                  <a:lnTo>
                    <a:pt x="370" y="89"/>
                  </a:lnTo>
                  <a:lnTo>
                    <a:pt x="370" y="86"/>
                  </a:lnTo>
                  <a:lnTo>
                    <a:pt x="370" y="81"/>
                  </a:lnTo>
                  <a:lnTo>
                    <a:pt x="371" y="78"/>
                  </a:lnTo>
                  <a:lnTo>
                    <a:pt x="373" y="74"/>
                  </a:lnTo>
                  <a:lnTo>
                    <a:pt x="377" y="71"/>
                  </a:lnTo>
                  <a:lnTo>
                    <a:pt x="378" y="68"/>
                  </a:lnTo>
                  <a:lnTo>
                    <a:pt x="380" y="66"/>
                  </a:lnTo>
                  <a:lnTo>
                    <a:pt x="383" y="61"/>
                  </a:lnTo>
                  <a:lnTo>
                    <a:pt x="383" y="57"/>
                  </a:lnTo>
                  <a:lnTo>
                    <a:pt x="392" y="51"/>
                  </a:lnTo>
                  <a:lnTo>
                    <a:pt x="400" y="47"/>
                  </a:lnTo>
                  <a:lnTo>
                    <a:pt x="407" y="46"/>
                  </a:lnTo>
                  <a:lnTo>
                    <a:pt x="414" y="44"/>
                  </a:lnTo>
                  <a:lnTo>
                    <a:pt x="421" y="44"/>
                  </a:lnTo>
                  <a:lnTo>
                    <a:pt x="426" y="42"/>
                  </a:lnTo>
                  <a:lnTo>
                    <a:pt x="429" y="40"/>
                  </a:lnTo>
                  <a:lnTo>
                    <a:pt x="433" y="37"/>
                  </a:lnTo>
                  <a:lnTo>
                    <a:pt x="431" y="32"/>
                  </a:lnTo>
                  <a:lnTo>
                    <a:pt x="427" y="30"/>
                  </a:lnTo>
                  <a:lnTo>
                    <a:pt x="426" y="27"/>
                  </a:lnTo>
                  <a:lnTo>
                    <a:pt x="424" y="25"/>
                  </a:lnTo>
                  <a:lnTo>
                    <a:pt x="422" y="24"/>
                  </a:lnTo>
                  <a:lnTo>
                    <a:pt x="421" y="22"/>
                  </a:lnTo>
                  <a:lnTo>
                    <a:pt x="421" y="18"/>
                  </a:lnTo>
                  <a:lnTo>
                    <a:pt x="421" y="17"/>
                  </a:lnTo>
                  <a:lnTo>
                    <a:pt x="422" y="17"/>
                  </a:lnTo>
                  <a:lnTo>
                    <a:pt x="426" y="15"/>
                  </a:lnTo>
                  <a:lnTo>
                    <a:pt x="427" y="15"/>
                  </a:lnTo>
                  <a:lnTo>
                    <a:pt x="431" y="15"/>
                  </a:lnTo>
                  <a:lnTo>
                    <a:pt x="433" y="15"/>
                  </a:lnTo>
                  <a:lnTo>
                    <a:pt x="436" y="13"/>
                  </a:lnTo>
                  <a:lnTo>
                    <a:pt x="438" y="13"/>
                  </a:lnTo>
                  <a:lnTo>
                    <a:pt x="439" y="12"/>
                  </a:lnTo>
                  <a:lnTo>
                    <a:pt x="441" y="18"/>
                  </a:lnTo>
                  <a:lnTo>
                    <a:pt x="444" y="24"/>
                  </a:lnTo>
                  <a:lnTo>
                    <a:pt x="449" y="29"/>
                  </a:lnTo>
                  <a:lnTo>
                    <a:pt x="455" y="32"/>
                  </a:lnTo>
                  <a:lnTo>
                    <a:pt x="460" y="35"/>
                  </a:lnTo>
                  <a:lnTo>
                    <a:pt x="466" y="37"/>
                  </a:lnTo>
                  <a:lnTo>
                    <a:pt x="473" y="39"/>
                  </a:lnTo>
                  <a:lnTo>
                    <a:pt x="480" y="39"/>
                  </a:lnTo>
                  <a:lnTo>
                    <a:pt x="482" y="39"/>
                  </a:lnTo>
                  <a:lnTo>
                    <a:pt x="483" y="39"/>
                  </a:lnTo>
                  <a:lnTo>
                    <a:pt x="485" y="37"/>
                  </a:lnTo>
                  <a:lnTo>
                    <a:pt x="487" y="37"/>
                  </a:lnTo>
                  <a:lnTo>
                    <a:pt x="488" y="37"/>
                  </a:lnTo>
                  <a:lnTo>
                    <a:pt x="490" y="37"/>
                  </a:lnTo>
                  <a:lnTo>
                    <a:pt x="492" y="37"/>
                  </a:lnTo>
                  <a:lnTo>
                    <a:pt x="494" y="39"/>
                  </a:lnTo>
                  <a:lnTo>
                    <a:pt x="495" y="39"/>
                  </a:lnTo>
                  <a:lnTo>
                    <a:pt x="497" y="39"/>
                  </a:lnTo>
                  <a:lnTo>
                    <a:pt x="497" y="40"/>
                  </a:lnTo>
                  <a:lnTo>
                    <a:pt x="499" y="40"/>
                  </a:lnTo>
                  <a:lnTo>
                    <a:pt x="500" y="40"/>
                  </a:lnTo>
                  <a:lnTo>
                    <a:pt x="502" y="40"/>
                  </a:lnTo>
                  <a:lnTo>
                    <a:pt x="504" y="40"/>
                  </a:lnTo>
                  <a:lnTo>
                    <a:pt x="504" y="39"/>
                  </a:lnTo>
                  <a:lnTo>
                    <a:pt x="505" y="39"/>
                  </a:lnTo>
                  <a:lnTo>
                    <a:pt x="505" y="37"/>
                  </a:lnTo>
                  <a:lnTo>
                    <a:pt x="507" y="37"/>
                  </a:lnTo>
                  <a:lnTo>
                    <a:pt x="507" y="35"/>
                  </a:lnTo>
                  <a:lnTo>
                    <a:pt x="509" y="34"/>
                  </a:lnTo>
                  <a:lnTo>
                    <a:pt x="509" y="47"/>
                  </a:lnTo>
                  <a:lnTo>
                    <a:pt x="507" y="52"/>
                  </a:lnTo>
                  <a:lnTo>
                    <a:pt x="504" y="57"/>
                  </a:lnTo>
                  <a:lnTo>
                    <a:pt x="499" y="64"/>
                  </a:lnTo>
                  <a:lnTo>
                    <a:pt x="494" y="73"/>
                  </a:lnTo>
                  <a:lnTo>
                    <a:pt x="488" y="81"/>
                  </a:lnTo>
                  <a:lnTo>
                    <a:pt x="482" y="88"/>
                  </a:lnTo>
                  <a:lnTo>
                    <a:pt x="478" y="93"/>
                  </a:lnTo>
                  <a:lnTo>
                    <a:pt x="475" y="96"/>
                  </a:lnTo>
                  <a:lnTo>
                    <a:pt x="478" y="98"/>
                  </a:lnTo>
                  <a:lnTo>
                    <a:pt x="482" y="101"/>
                  </a:lnTo>
                  <a:lnTo>
                    <a:pt x="483" y="103"/>
                  </a:lnTo>
                  <a:lnTo>
                    <a:pt x="485" y="106"/>
                  </a:lnTo>
                  <a:lnTo>
                    <a:pt x="487" y="108"/>
                  </a:lnTo>
                  <a:lnTo>
                    <a:pt x="487" y="111"/>
                  </a:lnTo>
                  <a:lnTo>
                    <a:pt x="488" y="115"/>
                  </a:lnTo>
                  <a:lnTo>
                    <a:pt x="490" y="118"/>
                  </a:lnTo>
                  <a:lnTo>
                    <a:pt x="494" y="118"/>
                  </a:lnTo>
                  <a:lnTo>
                    <a:pt x="495" y="120"/>
                  </a:lnTo>
                  <a:lnTo>
                    <a:pt x="497" y="120"/>
                  </a:lnTo>
                  <a:lnTo>
                    <a:pt x="499" y="120"/>
                  </a:lnTo>
                  <a:lnTo>
                    <a:pt x="500" y="118"/>
                  </a:lnTo>
                  <a:lnTo>
                    <a:pt x="502" y="118"/>
                  </a:lnTo>
                  <a:lnTo>
                    <a:pt x="504" y="118"/>
                  </a:lnTo>
                  <a:lnTo>
                    <a:pt x="505" y="118"/>
                  </a:lnTo>
                  <a:lnTo>
                    <a:pt x="509" y="120"/>
                  </a:lnTo>
                  <a:lnTo>
                    <a:pt x="512" y="122"/>
                  </a:lnTo>
                  <a:lnTo>
                    <a:pt x="516" y="125"/>
                  </a:lnTo>
                  <a:lnTo>
                    <a:pt x="517" y="127"/>
                  </a:lnTo>
                  <a:lnTo>
                    <a:pt x="521" y="130"/>
                  </a:lnTo>
                  <a:lnTo>
                    <a:pt x="522" y="133"/>
                  </a:lnTo>
                  <a:lnTo>
                    <a:pt x="526" y="135"/>
                  </a:lnTo>
                  <a:lnTo>
                    <a:pt x="529" y="137"/>
                  </a:lnTo>
                  <a:lnTo>
                    <a:pt x="534" y="139"/>
                  </a:lnTo>
                  <a:lnTo>
                    <a:pt x="538" y="142"/>
                  </a:lnTo>
                  <a:lnTo>
                    <a:pt x="541" y="145"/>
                  </a:lnTo>
                  <a:lnTo>
                    <a:pt x="544" y="149"/>
                  </a:lnTo>
                  <a:lnTo>
                    <a:pt x="546" y="154"/>
                  </a:lnTo>
                  <a:lnTo>
                    <a:pt x="549" y="155"/>
                  </a:lnTo>
                  <a:lnTo>
                    <a:pt x="553" y="159"/>
                  </a:lnTo>
                  <a:lnTo>
                    <a:pt x="558" y="159"/>
                  </a:lnTo>
                  <a:lnTo>
                    <a:pt x="565" y="157"/>
                  </a:lnTo>
                  <a:lnTo>
                    <a:pt x="572" y="150"/>
                  </a:lnTo>
                  <a:lnTo>
                    <a:pt x="578" y="142"/>
                  </a:lnTo>
                  <a:lnTo>
                    <a:pt x="583" y="130"/>
                  </a:lnTo>
                  <a:lnTo>
                    <a:pt x="588" y="118"/>
                  </a:lnTo>
                  <a:lnTo>
                    <a:pt x="592" y="105"/>
                  </a:lnTo>
                  <a:lnTo>
                    <a:pt x="595" y="93"/>
                  </a:lnTo>
                  <a:lnTo>
                    <a:pt x="595" y="83"/>
                  </a:lnTo>
                  <a:lnTo>
                    <a:pt x="597" y="71"/>
                  </a:lnTo>
                  <a:lnTo>
                    <a:pt x="600" y="61"/>
                  </a:lnTo>
                  <a:lnTo>
                    <a:pt x="604" y="51"/>
                  </a:lnTo>
                  <a:lnTo>
                    <a:pt x="607" y="40"/>
                  </a:lnTo>
                  <a:lnTo>
                    <a:pt x="612" y="32"/>
                  </a:lnTo>
                  <a:lnTo>
                    <a:pt x="616" y="22"/>
                  </a:lnTo>
                  <a:lnTo>
                    <a:pt x="619" y="12"/>
                  </a:lnTo>
                  <a:lnTo>
                    <a:pt x="621" y="0"/>
                  </a:lnTo>
                  <a:lnTo>
                    <a:pt x="621" y="3"/>
                  </a:lnTo>
                  <a:lnTo>
                    <a:pt x="622" y="8"/>
                  </a:lnTo>
                  <a:lnTo>
                    <a:pt x="624" y="12"/>
                  </a:lnTo>
                  <a:lnTo>
                    <a:pt x="627" y="15"/>
                  </a:lnTo>
                  <a:lnTo>
                    <a:pt x="629" y="20"/>
                  </a:lnTo>
                  <a:lnTo>
                    <a:pt x="633" y="22"/>
                  </a:lnTo>
                  <a:lnTo>
                    <a:pt x="634" y="25"/>
                  </a:lnTo>
                  <a:lnTo>
                    <a:pt x="636" y="25"/>
                  </a:lnTo>
                  <a:lnTo>
                    <a:pt x="636" y="27"/>
                  </a:lnTo>
                  <a:lnTo>
                    <a:pt x="634" y="27"/>
                  </a:lnTo>
                  <a:lnTo>
                    <a:pt x="633" y="27"/>
                  </a:lnTo>
                  <a:lnTo>
                    <a:pt x="631" y="27"/>
                  </a:lnTo>
                  <a:lnTo>
                    <a:pt x="631" y="30"/>
                  </a:lnTo>
                  <a:lnTo>
                    <a:pt x="633" y="34"/>
                  </a:lnTo>
                  <a:lnTo>
                    <a:pt x="633" y="35"/>
                  </a:lnTo>
                  <a:lnTo>
                    <a:pt x="634" y="39"/>
                  </a:lnTo>
                  <a:lnTo>
                    <a:pt x="634" y="40"/>
                  </a:lnTo>
                  <a:lnTo>
                    <a:pt x="636" y="42"/>
                  </a:lnTo>
                  <a:lnTo>
                    <a:pt x="636" y="44"/>
                  </a:lnTo>
                  <a:lnTo>
                    <a:pt x="636" y="47"/>
                  </a:lnTo>
                  <a:lnTo>
                    <a:pt x="636" y="51"/>
                  </a:lnTo>
                  <a:lnTo>
                    <a:pt x="636" y="54"/>
                  </a:lnTo>
                  <a:lnTo>
                    <a:pt x="636" y="56"/>
                  </a:lnTo>
                  <a:lnTo>
                    <a:pt x="634" y="59"/>
                  </a:lnTo>
                  <a:lnTo>
                    <a:pt x="634" y="61"/>
                  </a:lnTo>
                  <a:lnTo>
                    <a:pt x="633" y="64"/>
                  </a:lnTo>
                  <a:lnTo>
                    <a:pt x="633" y="66"/>
                  </a:lnTo>
                  <a:lnTo>
                    <a:pt x="633" y="69"/>
                  </a:lnTo>
                  <a:lnTo>
                    <a:pt x="633" y="73"/>
                  </a:lnTo>
                  <a:lnTo>
                    <a:pt x="634" y="74"/>
                  </a:lnTo>
                  <a:lnTo>
                    <a:pt x="636" y="78"/>
                  </a:lnTo>
                  <a:lnTo>
                    <a:pt x="638" y="81"/>
                  </a:lnTo>
                  <a:lnTo>
                    <a:pt x="641" y="83"/>
                  </a:lnTo>
                  <a:lnTo>
                    <a:pt x="643" y="83"/>
                  </a:lnTo>
                  <a:lnTo>
                    <a:pt x="646" y="84"/>
                  </a:lnTo>
                  <a:lnTo>
                    <a:pt x="649" y="84"/>
                  </a:lnTo>
                  <a:lnTo>
                    <a:pt x="649" y="86"/>
                  </a:lnTo>
                  <a:lnTo>
                    <a:pt x="649" y="88"/>
                  </a:lnTo>
                  <a:lnTo>
                    <a:pt x="651" y="88"/>
                  </a:lnTo>
                  <a:lnTo>
                    <a:pt x="653" y="89"/>
                  </a:lnTo>
                  <a:lnTo>
                    <a:pt x="655" y="91"/>
                  </a:lnTo>
                  <a:lnTo>
                    <a:pt x="656" y="91"/>
                  </a:lnTo>
                  <a:lnTo>
                    <a:pt x="658" y="91"/>
                  </a:lnTo>
                  <a:lnTo>
                    <a:pt x="658" y="105"/>
                  </a:lnTo>
                  <a:lnTo>
                    <a:pt x="660" y="117"/>
                  </a:lnTo>
                  <a:lnTo>
                    <a:pt x="661" y="128"/>
                  </a:lnTo>
                  <a:lnTo>
                    <a:pt x="663" y="140"/>
                  </a:lnTo>
                  <a:lnTo>
                    <a:pt x="666" y="150"/>
                  </a:lnTo>
                  <a:lnTo>
                    <a:pt x="668" y="162"/>
                  </a:lnTo>
                  <a:lnTo>
                    <a:pt x="668" y="174"/>
                  </a:lnTo>
                  <a:lnTo>
                    <a:pt x="670" y="184"/>
                  </a:lnTo>
                  <a:lnTo>
                    <a:pt x="670" y="186"/>
                  </a:lnTo>
                  <a:lnTo>
                    <a:pt x="672" y="188"/>
                  </a:lnTo>
                  <a:lnTo>
                    <a:pt x="673" y="188"/>
                  </a:lnTo>
                  <a:lnTo>
                    <a:pt x="677" y="189"/>
                  </a:lnTo>
                  <a:lnTo>
                    <a:pt x="678" y="189"/>
                  </a:lnTo>
                  <a:lnTo>
                    <a:pt x="682" y="191"/>
                  </a:lnTo>
                  <a:lnTo>
                    <a:pt x="683" y="191"/>
                  </a:lnTo>
                  <a:lnTo>
                    <a:pt x="685" y="194"/>
                  </a:lnTo>
                  <a:lnTo>
                    <a:pt x="687" y="196"/>
                  </a:lnTo>
                  <a:lnTo>
                    <a:pt x="687" y="198"/>
                  </a:lnTo>
                  <a:lnTo>
                    <a:pt x="688" y="199"/>
                  </a:lnTo>
                  <a:lnTo>
                    <a:pt x="690" y="201"/>
                  </a:lnTo>
                  <a:lnTo>
                    <a:pt x="692" y="203"/>
                  </a:lnTo>
                  <a:lnTo>
                    <a:pt x="692" y="204"/>
                  </a:lnTo>
                  <a:lnTo>
                    <a:pt x="694" y="204"/>
                  </a:lnTo>
                  <a:lnTo>
                    <a:pt x="697" y="204"/>
                  </a:lnTo>
                  <a:lnTo>
                    <a:pt x="697" y="210"/>
                  </a:lnTo>
                  <a:lnTo>
                    <a:pt x="699" y="216"/>
                  </a:lnTo>
                  <a:lnTo>
                    <a:pt x="700" y="223"/>
                  </a:lnTo>
                  <a:lnTo>
                    <a:pt x="704" y="233"/>
                  </a:lnTo>
                  <a:lnTo>
                    <a:pt x="705" y="242"/>
                  </a:lnTo>
                  <a:lnTo>
                    <a:pt x="709" y="248"/>
                  </a:lnTo>
                  <a:lnTo>
                    <a:pt x="711" y="255"/>
                  </a:lnTo>
                  <a:lnTo>
                    <a:pt x="714" y="259"/>
                  </a:lnTo>
                  <a:lnTo>
                    <a:pt x="716" y="259"/>
                  </a:lnTo>
                  <a:lnTo>
                    <a:pt x="719" y="259"/>
                  </a:lnTo>
                  <a:lnTo>
                    <a:pt x="722" y="260"/>
                  </a:lnTo>
                  <a:lnTo>
                    <a:pt x="726" y="260"/>
                  </a:lnTo>
                  <a:lnTo>
                    <a:pt x="727" y="260"/>
                  </a:lnTo>
                  <a:lnTo>
                    <a:pt x="731" y="260"/>
                  </a:lnTo>
                  <a:lnTo>
                    <a:pt x="733" y="260"/>
                  </a:lnTo>
                  <a:lnTo>
                    <a:pt x="733" y="264"/>
                  </a:lnTo>
                  <a:lnTo>
                    <a:pt x="731" y="265"/>
                  </a:lnTo>
                  <a:lnTo>
                    <a:pt x="731" y="267"/>
                  </a:lnTo>
                  <a:lnTo>
                    <a:pt x="731" y="269"/>
                  </a:lnTo>
                  <a:lnTo>
                    <a:pt x="729" y="269"/>
                  </a:lnTo>
                  <a:lnTo>
                    <a:pt x="727" y="270"/>
                  </a:lnTo>
                  <a:lnTo>
                    <a:pt x="726" y="270"/>
                  </a:lnTo>
                  <a:lnTo>
                    <a:pt x="724" y="272"/>
                  </a:lnTo>
                  <a:lnTo>
                    <a:pt x="727" y="279"/>
                  </a:lnTo>
                  <a:lnTo>
                    <a:pt x="731" y="284"/>
                  </a:lnTo>
                  <a:lnTo>
                    <a:pt x="734" y="291"/>
                  </a:lnTo>
                  <a:lnTo>
                    <a:pt x="738" y="297"/>
                  </a:lnTo>
                  <a:lnTo>
                    <a:pt x="743" y="302"/>
                  </a:lnTo>
                  <a:lnTo>
                    <a:pt x="746" y="309"/>
                  </a:lnTo>
                  <a:lnTo>
                    <a:pt x="751" y="314"/>
                  </a:lnTo>
                  <a:lnTo>
                    <a:pt x="755" y="321"/>
                  </a:lnTo>
                  <a:lnTo>
                    <a:pt x="756" y="319"/>
                  </a:lnTo>
                  <a:lnTo>
                    <a:pt x="758" y="318"/>
                  </a:lnTo>
                  <a:lnTo>
                    <a:pt x="758" y="316"/>
                  </a:lnTo>
                  <a:lnTo>
                    <a:pt x="760" y="316"/>
                  </a:lnTo>
                  <a:lnTo>
                    <a:pt x="760" y="314"/>
                  </a:lnTo>
                  <a:lnTo>
                    <a:pt x="760" y="313"/>
                  </a:lnTo>
                  <a:lnTo>
                    <a:pt x="761" y="311"/>
                  </a:lnTo>
                  <a:lnTo>
                    <a:pt x="761" y="313"/>
                  </a:lnTo>
                  <a:lnTo>
                    <a:pt x="761" y="314"/>
                  </a:lnTo>
                  <a:lnTo>
                    <a:pt x="761" y="316"/>
                  </a:lnTo>
                  <a:lnTo>
                    <a:pt x="761" y="318"/>
                  </a:lnTo>
                  <a:lnTo>
                    <a:pt x="761" y="319"/>
                  </a:lnTo>
                  <a:lnTo>
                    <a:pt x="761" y="321"/>
                  </a:lnTo>
                  <a:lnTo>
                    <a:pt x="761" y="323"/>
                  </a:lnTo>
                  <a:lnTo>
                    <a:pt x="748" y="355"/>
                  </a:lnTo>
                  <a:lnTo>
                    <a:pt x="750" y="365"/>
                  </a:lnTo>
                  <a:lnTo>
                    <a:pt x="748" y="375"/>
                  </a:lnTo>
                  <a:lnTo>
                    <a:pt x="744" y="384"/>
                  </a:lnTo>
                  <a:lnTo>
                    <a:pt x="739" y="392"/>
                  </a:lnTo>
                  <a:lnTo>
                    <a:pt x="734" y="401"/>
                  </a:lnTo>
                  <a:lnTo>
                    <a:pt x="729" y="409"/>
                  </a:lnTo>
                  <a:lnTo>
                    <a:pt x="724" y="417"/>
                  </a:lnTo>
                  <a:lnTo>
                    <a:pt x="719" y="424"/>
                  </a:lnTo>
                  <a:lnTo>
                    <a:pt x="714" y="433"/>
                  </a:lnTo>
                  <a:lnTo>
                    <a:pt x="709" y="443"/>
                  </a:lnTo>
                  <a:lnTo>
                    <a:pt x="702" y="453"/>
                  </a:lnTo>
                  <a:lnTo>
                    <a:pt x="697" y="463"/>
                  </a:lnTo>
                  <a:lnTo>
                    <a:pt x="688" y="472"/>
                  </a:lnTo>
                  <a:lnTo>
                    <a:pt x="680" y="480"/>
                  </a:lnTo>
                  <a:lnTo>
                    <a:pt x="672" y="483"/>
                  </a:lnTo>
                  <a:lnTo>
                    <a:pt x="660" y="485"/>
                  </a:lnTo>
                  <a:lnTo>
                    <a:pt x="660" y="494"/>
                  </a:lnTo>
                  <a:lnTo>
                    <a:pt x="656" y="500"/>
                  </a:lnTo>
                  <a:lnTo>
                    <a:pt x="651" y="507"/>
                  </a:lnTo>
                  <a:lnTo>
                    <a:pt x="644" y="512"/>
                  </a:lnTo>
                  <a:lnTo>
                    <a:pt x="638" y="517"/>
                  </a:lnTo>
                  <a:lnTo>
                    <a:pt x="631" y="522"/>
                  </a:lnTo>
                  <a:lnTo>
                    <a:pt x="626" y="526"/>
                  </a:lnTo>
                  <a:lnTo>
                    <a:pt x="621" y="531"/>
                  </a:lnTo>
                  <a:lnTo>
                    <a:pt x="616" y="536"/>
                  </a:lnTo>
                  <a:lnTo>
                    <a:pt x="611" y="541"/>
                  </a:lnTo>
                  <a:lnTo>
                    <a:pt x="609" y="546"/>
                  </a:lnTo>
                  <a:lnTo>
                    <a:pt x="605" y="549"/>
                  </a:lnTo>
                  <a:lnTo>
                    <a:pt x="602" y="554"/>
                  </a:lnTo>
                  <a:lnTo>
                    <a:pt x="600" y="559"/>
                  </a:lnTo>
                  <a:lnTo>
                    <a:pt x="595" y="565"/>
                  </a:lnTo>
                  <a:lnTo>
                    <a:pt x="590" y="571"/>
                  </a:lnTo>
                  <a:lnTo>
                    <a:pt x="587" y="573"/>
                  </a:lnTo>
                  <a:lnTo>
                    <a:pt x="585" y="576"/>
                  </a:lnTo>
                  <a:lnTo>
                    <a:pt x="585" y="580"/>
                  </a:lnTo>
                  <a:lnTo>
                    <a:pt x="583" y="583"/>
                  </a:lnTo>
                  <a:lnTo>
                    <a:pt x="582" y="586"/>
                  </a:lnTo>
                  <a:lnTo>
                    <a:pt x="580" y="588"/>
                  </a:lnTo>
                  <a:lnTo>
                    <a:pt x="578" y="590"/>
                  </a:lnTo>
                  <a:lnTo>
                    <a:pt x="577" y="590"/>
                  </a:lnTo>
                  <a:lnTo>
                    <a:pt x="573" y="590"/>
                  </a:lnTo>
                  <a:lnTo>
                    <a:pt x="570" y="590"/>
                  </a:lnTo>
                  <a:lnTo>
                    <a:pt x="566" y="590"/>
                  </a:lnTo>
                  <a:lnTo>
                    <a:pt x="565" y="590"/>
                  </a:lnTo>
                  <a:lnTo>
                    <a:pt x="563" y="590"/>
                  </a:lnTo>
                  <a:lnTo>
                    <a:pt x="560" y="590"/>
                  </a:lnTo>
                  <a:lnTo>
                    <a:pt x="558" y="590"/>
                  </a:lnTo>
                  <a:lnTo>
                    <a:pt x="556" y="590"/>
                  </a:lnTo>
                  <a:lnTo>
                    <a:pt x="553" y="590"/>
                  </a:lnTo>
                  <a:lnTo>
                    <a:pt x="548" y="592"/>
                  </a:lnTo>
                  <a:lnTo>
                    <a:pt x="544" y="595"/>
                  </a:lnTo>
                  <a:lnTo>
                    <a:pt x="538" y="597"/>
                  </a:lnTo>
                  <a:lnTo>
                    <a:pt x="533" y="600"/>
                  </a:lnTo>
                  <a:lnTo>
                    <a:pt x="526" y="603"/>
                  </a:lnTo>
                  <a:lnTo>
                    <a:pt x="517" y="607"/>
                  </a:lnTo>
                  <a:lnTo>
                    <a:pt x="509" y="610"/>
                  </a:lnTo>
                  <a:lnTo>
                    <a:pt x="509" y="608"/>
                  </a:lnTo>
                  <a:lnTo>
                    <a:pt x="507" y="608"/>
                  </a:lnTo>
                  <a:lnTo>
                    <a:pt x="507" y="607"/>
                  </a:lnTo>
                  <a:lnTo>
                    <a:pt x="507" y="605"/>
                  </a:lnTo>
                  <a:lnTo>
                    <a:pt x="507" y="603"/>
                  </a:lnTo>
                  <a:lnTo>
                    <a:pt x="504" y="603"/>
                  </a:lnTo>
                  <a:lnTo>
                    <a:pt x="500" y="602"/>
                  </a:lnTo>
                  <a:lnTo>
                    <a:pt x="497" y="600"/>
                  </a:lnTo>
                  <a:lnTo>
                    <a:pt x="495" y="598"/>
                  </a:lnTo>
                  <a:lnTo>
                    <a:pt x="495" y="595"/>
                  </a:lnTo>
                  <a:lnTo>
                    <a:pt x="494" y="592"/>
                  </a:lnTo>
                  <a:lnTo>
                    <a:pt x="494" y="590"/>
                  </a:lnTo>
                  <a:lnTo>
                    <a:pt x="495" y="586"/>
                  </a:lnTo>
                  <a:lnTo>
                    <a:pt x="490" y="590"/>
                  </a:lnTo>
                  <a:lnTo>
                    <a:pt x="487" y="593"/>
                  </a:lnTo>
                  <a:lnTo>
                    <a:pt x="482" y="597"/>
                  </a:lnTo>
                  <a:lnTo>
                    <a:pt x="477" y="600"/>
                  </a:lnTo>
                  <a:lnTo>
                    <a:pt x="473" y="603"/>
                  </a:lnTo>
                  <a:lnTo>
                    <a:pt x="468" y="607"/>
                  </a:lnTo>
                  <a:lnTo>
                    <a:pt x="465" y="607"/>
                  </a:lnTo>
                  <a:lnTo>
                    <a:pt x="461" y="608"/>
                  </a:lnTo>
                  <a:lnTo>
                    <a:pt x="460" y="607"/>
                  </a:lnTo>
                  <a:lnTo>
                    <a:pt x="458" y="607"/>
                  </a:lnTo>
                  <a:lnTo>
                    <a:pt x="456" y="605"/>
                  </a:lnTo>
                  <a:lnTo>
                    <a:pt x="456" y="603"/>
                  </a:lnTo>
                  <a:lnTo>
                    <a:pt x="455" y="603"/>
                  </a:lnTo>
                  <a:lnTo>
                    <a:pt x="455" y="602"/>
                  </a:lnTo>
                  <a:lnTo>
                    <a:pt x="448" y="602"/>
                  </a:lnTo>
                  <a:lnTo>
                    <a:pt x="441" y="600"/>
                  </a:lnTo>
                  <a:lnTo>
                    <a:pt x="433" y="598"/>
                  </a:lnTo>
                  <a:lnTo>
                    <a:pt x="426" y="597"/>
                  </a:lnTo>
                  <a:lnTo>
                    <a:pt x="421" y="593"/>
                  </a:lnTo>
                  <a:lnTo>
                    <a:pt x="416" y="588"/>
                  </a:lnTo>
                  <a:lnTo>
                    <a:pt x="414" y="583"/>
                  </a:lnTo>
                  <a:lnTo>
                    <a:pt x="412" y="578"/>
                  </a:lnTo>
                  <a:lnTo>
                    <a:pt x="412" y="575"/>
                  </a:lnTo>
                  <a:lnTo>
                    <a:pt x="414" y="571"/>
                  </a:lnTo>
                  <a:lnTo>
                    <a:pt x="416" y="570"/>
                  </a:lnTo>
                  <a:lnTo>
                    <a:pt x="417" y="568"/>
                  </a:lnTo>
                  <a:lnTo>
                    <a:pt x="419" y="565"/>
                  </a:lnTo>
                  <a:lnTo>
                    <a:pt x="421" y="563"/>
                  </a:lnTo>
                  <a:lnTo>
                    <a:pt x="421" y="559"/>
                  </a:lnTo>
                  <a:lnTo>
                    <a:pt x="422" y="556"/>
                  </a:lnTo>
                  <a:lnTo>
                    <a:pt x="422" y="543"/>
                  </a:lnTo>
                  <a:lnTo>
                    <a:pt x="426" y="536"/>
                  </a:lnTo>
                  <a:lnTo>
                    <a:pt x="409" y="536"/>
                  </a:lnTo>
                  <a:lnTo>
                    <a:pt x="407" y="541"/>
                  </a:lnTo>
                  <a:lnTo>
                    <a:pt x="407" y="537"/>
                  </a:lnTo>
                  <a:lnTo>
                    <a:pt x="409" y="536"/>
                  </a:lnTo>
                  <a:lnTo>
                    <a:pt x="410" y="534"/>
                  </a:lnTo>
                  <a:lnTo>
                    <a:pt x="412" y="532"/>
                  </a:lnTo>
                  <a:lnTo>
                    <a:pt x="412" y="531"/>
                  </a:lnTo>
                  <a:lnTo>
                    <a:pt x="414" y="531"/>
                  </a:lnTo>
                  <a:lnTo>
                    <a:pt x="414" y="529"/>
                  </a:lnTo>
                  <a:lnTo>
                    <a:pt x="416" y="527"/>
                  </a:lnTo>
                  <a:lnTo>
                    <a:pt x="416" y="514"/>
                  </a:lnTo>
                  <a:lnTo>
                    <a:pt x="412" y="514"/>
                  </a:lnTo>
                  <a:lnTo>
                    <a:pt x="409" y="517"/>
                  </a:lnTo>
                  <a:lnTo>
                    <a:pt x="407" y="519"/>
                  </a:lnTo>
                  <a:lnTo>
                    <a:pt x="404" y="521"/>
                  </a:lnTo>
                  <a:lnTo>
                    <a:pt x="402" y="524"/>
                  </a:lnTo>
                  <a:lnTo>
                    <a:pt x="400" y="526"/>
                  </a:lnTo>
                  <a:lnTo>
                    <a:pt x="399" y="527"/>
                  </a:lnTo>
                  <a:lnTo>
                    <a:pt x="395" y="529"/>
                  </a:lnTo>
                  <a:lnTo>
                    <a:pt x="387" y="529"/>
                  </a:lnTo>
                  <a:lnTo>
                    <a:pt x="394" y="522"/>
                  </a:lnTo>
                  <a:lnTo>
                    <a:pt x="399" y="517"/>
                  </a:lnTo>
                  <a:lnTo>
                    <a:pt x="404" y="512"/>
                  </a:lnTo>
                  <a:lnTo>
                    <a:pt x="407" y="507"/>
                  </a:lnTo>
                  <a:lnTo>
                    <a:pt x="412" y="502"/>
                  </a:lnTo>
                  <a:lnTo>
                    <a:pt x="417" y="495"/>
                  </a:lnTo>
                  <a:lnTo>
                    <a:pt x="421" y="490"/>
                  </a:lnTo>
                  <a:lnTo>
                    <a:pt x="426" y="483"/>
                  </a:lnTo>
                  <a:lnTo>
                    <a:pt x="424" y="483"/>
                  </a:lnTo>
                  <a:lnTo>
                    <a:pt x="422" y="483"/>
                  </a:lnTo>
                  <a:lnTo>
                    <a:pt x="419" y="483"/>
                  </a:lnTo>
                  <a:lnTo>
                    <a:pt x="417" y="485"/>
                  </a:lnTo>
                  <a:lnTo>
                    <a:pt x="416" y="487"/>
                  </a:lnTo>
                  <a:lnTo>
                    <a:pt x="414" y="488"/>
                  </a:lnTo>
                  <a:lnTo>
                    <a:pt x="412" y="490"/>
                  </a:lnTo>
                  <a:lnTo>
                    <a:pt x="410" y="492"/>
                  </a:lnTo>
                  <a:lnTo>
                    <a:pt x="407" y="494"/>
                  </a:lnTo>
                  <a:lnTo>
                    <a:pt x="400" y="499"/>
                  </a:lnTo>
                  <a:lnTo>
                    <a:pt x="394" y="504"/>
                  </a:lnTo>
                  <a:lnTo>
                    <a:pt x="387" y="510"/>
                  </a:lnTo>
                  <a:lnTo>
                    <a:pt x="378" y="515"/>
                  </a:lnTo>
                  <a:lnTo>
                    <a:pt x="371" y="519"/>
                  </a:lnTo>
                  <a:lnTo>
                    <a:pt x="366" y="522"/>
                  </a:lnTo>
                  <a:lnTo>
                    <a:pt x="365" y="524"/>
                  </a:lnTo>
                  <a:lnTo>
                    <a:pt x="365" y="485"/>
                  </a:lnTo>
                  <a:lnTo>
                    <a:pt x="361" y="485"/>
                  </a:lnTo>
                  <a:lnTo>
                    <a:pt x="360" y="483"/>
                  </a:lnTo>
                  <a:lnTo>
                    <a:pt x="358" y="483"/>
                  </a:lnTo>
                  <a:lnTo>
                    <a:pt x="356" y="482"/>
                  </a:lnTo>
                  <a:lnTo>
                    <a:pt x="355" y="480"/>
                  </a:lnTo>
                  <a:lnTo>
                    <a:pt x="355" y="478"/>
                  </a:lnTo>
                  <a:lnTo>
                    <a:pt x="355" y="477"/>
                  </a:lnTo>
                  <a:lnTo>
                    <a:pt x="355" y="473"/>
                  </a:lnTo>
                  <a:lnTo>
                    <a:pt x="351" y="470"/>
                  </a:lnTo>
                  <a:lnTo>
                    <a:pt x="346" y="465"/>
                  </a:lnTo>
                  <a:lnTo>
                    <a:pt x="341" y="461"/>
                  </a:lnTo>
                  <a:lnTo>
                    <a:pt x="334" y="458"/>
                  </a:lnTo>
                  <a:lnTo>
                    <a:pt x="329" y="455"/>
                  </a:lnTo>
                  <a:lnTo>
                    <a:pt x="322" y="451"/>
                  </a:lnTo>
                  <a:lnTo>
                    <a:pt x="316" y="451"/>
                  </a:lnTo>
                  <a:lnTo>
                    <a:pt x="309" y="450"/>
                  </a:lnTo>
                  <a:lnTo>
                    <a:pt x="307" y="450"/>
                  </a:lnTo>
                  <a:lnTo>
                    <a:pt x="305" y="451"/>
                  </a:lnTo>
                  <a:lnTo>
                    <a:pt x="304" y="451"/>
                  </a:lnTo>
                  <a:lnTo>
                    <a:pt x="302" y="451"/>
                  </a:lnTo>
                  <a:lnTo>
                    <a:pt x="302" y="453"/>
                  </a:lnTo>
                  <a:lnTo>
                    <a:pt x="300" y="453"/>
                  </a:lnTo>
                  <a:lnTo>
                    <a:pt x="299" y="455"/>
                  </a:lnTo>
                  <a:lnTo>
                    <a:pt x="299" y="456"/>
                  </a:lnTo>
                  <a:lnTo>
                    <a:pt x="270" y="456"/>
                  </a:lnTo>
                  <a:lnTo>
                    <a:pt x="263" y="460"/>
                  </a:lnTo>
                  <a:lnTo>
                    <a:pt x="256" y="463"/>
                  </a:lnTo>
                  <a:lnTo>
                    <a:pt x="249" y="465"/>
                  </a:lnTo>
                  <a:lnTo>
                    <a:pt x="243" y="465"/>
                  </a:lnTo>
                  <a:lnTo>
                    <a:pt x="236" y="466"/>
                  </a:lnTo>
                  <a:lnTo>
                    <a:pt x="229" y="466"/>
                  </a:lnTo>
                  <a:lnTo>
                    <a:pt x="222" y="468"/>
                  </a:lnTo>
                  <a:lnTo>
                    <a:pt x="216" y="470"/>
                  </a:lnTo>
                  <a:lnTo>
                    <a:pt x="212" y="472"/>
                  </a:lnTo>
                  <a:lnTo>
                    <a:pt x="207" y="473"/>
                  </a:lnTo>
                  <a:lnTo>
                    <a:pt x="200" y="475"/>
                  </a:lnTo>
                  <a:lnTo>
                    <a:pt x="194" y="477"/>
                  </a:lnTo>
                  <a:lnTo>
                    <a:pt x="187" y="480"/>
                  </a:lnTo>
                  <a:lnTo>
                    <a:pt x="182" y="482"/>
                  </a:lnTo>
                  <a:lnTo>
                    <a:pt x="177" y="483"/>
                  </a:lnTo>
                  <a:lnTo>
                    <a:pt x="175" y="485"/>
                  </a:lnTo>
                  <a:lnTo>
                    <a:pt x="171" y="488"/>
                  </a:lnTo>
                  <a:lnTo>
                    <a:pt x="168" y="494"/>
                  </a:lnTo>
                  <a:lnTo>
                    <a:pt x="166" y="495"/>
                  </a:lnTo>
                  <a:lnTo>
                    <a:pt x="165" y="499"/>
                  </a:lnTo>
                  <a:lnTo>
                    <a:pt x="161" y="502"/>
                  </a:lnTo>
                  <a:lnTo>
                    <a:pt x="160" y="504"/>
                  </a:lnTo>
                  <a:lnTo>
                    <a:pt x="156" y="505"/>
                  </a:lnTo>
                  <a:lnTo>
                    <a:pt x="151" y="505"/>
                  </a:lnTo>
                  <a:lnTo>
                    <a:pt x="99" y="504"/>
                  </a:lnTo>
                  <a:lnTo>
                    <a:pt x="88" y="507"/>
                  </a:lnTo>
                  <a:lnTo>
                    <a:pt x="82" y="510"/>
                  </a:lnTo>
                  <a:lnTo>
                    <a:pt x="75" y="514"/>
                  </a:lnTo>
                  <a:lnTo>
                    <a:pt x="68" y="517"/>
                  </a:lnTo>
                  <a:lnTo>
                    <a:pt x="61" y="521"/>
                  </a:lnTo>
                  <a:lnTo>
                    <a:pt x="55" y="522"/>
                  </a:lnTo>
                  <a:lnTo>
                    <a:pt x="44" y="524"/>
                  </a:lnTo>
                  <a:lnTo>
                    <a:pt x="34" y="526"/>
                  </a:lnTo>
                  <a:lnTo>
                    <a:pt x="27" y="526"/>
                  </a:lnTo>
                  <a:lnTo>
                    <a:pt x="21" y="524"/>
                  </a:lnTo>
                  <a:lnTo>
                    <a:pt x="14" y="522"/>
                  </a:lnTo>
                  <a:lnTo>
                    <a:pt x="9" y="521"/>
                  </a:lnTo>
                  <a:lnTo>
                    <a:pt x="5" y="517"/>
                  </a:lnTo>
                  <a:lnTo>
                    <a:pt x="2" y="514"/>
                  </a:lnTo>
                  <a:lnTo>
                    <a:pt x="0" y="509"/>
                  </a:lnTo>
                  <a:lnTo>
                    <a:pt x="0" y="504"/>
                  </a:lnTo>
                  <a:lnTo>
                    <a:pt x="0" y="500"/>
                  </a:lnTo>
                  <a:lnTo>
                    <a:pt x="2" y="499"/>
                  </a:lnTo>
                  <a:lnTo>
                    <a:pt x="4" y="497"/>
                  </a:lnTo>
                  <a:lnTo>
                    <a:pt x="5" y="497"/>
                  </a:lnTo>
                  <a:lnTo>
                    <a:pt x="9" y="495"/>
                  </a:lnTo>
                  <a:lnTo>
                    <a:pt x="10" y="495"/>
                  </a:lnTo>
                  <a:lnTo>
                    <a:pt x="14" y="495"/>
                  </a:lnTo>
                  <a:lnTo>
                    <a:pt x="16" y="495"/>
                  </a:lnTo>
                  <a:lnTo>
                    <a:pt x="19" y="494"/>
                  </a:lnTo>
                  <a:lnTo>
                    <a:pt x="22" y="488"/>
                  </a:lnTo>
                  <a:lnTo>
                    <a:pt x="26" y="483"/>
                  </a:lnTo>
                  <a:lnTo>
                    <a:pt x="29" y="478"/>
                  </a:lnTo>
                  <a:lnTo>
                    <a:pt x="31" y="472"/>
                  </a:lnTo>
                  <a:lnTo>
                    <a:pt x="32" y="466"/>
                  </a:lnTo>
                  <a:lnTo>
                    <a:pt x="32" y="460"/>
                  </a:lnTo>
                  <a:lnTo>
                    <a:pt x="34" y="455"/>
                  </a:lnTo>
                  <a:lnTo>
                    <a:pt x="32" y="451"/>
                  </a:lnTo>
                  <a:lnTo>
                    <a:pt x="32" y="448"/>
                  </a:lnTo>
                  <a:lnTo>
                    <a:pt x="31" y="444"/>
                  </a:lnTo>
                  <a:lnTo>
                    <a:pt x="29" y="443"/>
                  </a:lnTo>
                  <a:lnTo>
                    <a:pt x="26" y="439"/>
                  </a:lnTo>
                  <a:lnTo>
                    <a:pt x="24" y="438"/>
                  </a:lnTo>
                  <a:lnTo>
                    <a:pt x="24" y="434"/>
                  </a:lnTo>
                  <a:lnTo>
                    <a:pt x="22" y="433"/>
                  </a:lnTo>
                  <a:lnTo>
                    <a:pt x="24" y="428"/>
                  </a:lnTo>
                  <a:lnTo>
                    <a:pt x="26" y="424"/>
                  </a:lnTo>
                  <a:lnTo>
                    <a:pt x="27" y="423"/>
                  </a:lnTo>
                  <a:lnTo>
                    <a:pt x="29" y="421"/>
                  </a:lnTo>
                  <a:lnTo>
                    <a:pt x="31" y="417"/>
                  </a:lnTo>
                  <a:lnTo>
                    <a:pt x="32" y="416"/>
                  </a:lnTo>
                  <a:lnTo>
                    <a:pt x="34" y="414"/>
                  </a:lnTo>
                  <a:lnTo>
                    <a:pt x="34" y="409"/>
                  </a:lnTo>
                  <a:lnTo>
                    <a:pt x="34" y="401"/>
                  </a:lnTo>
                  <a:lnTo>
                    <a:pt x="32" y="390"/>
                  </a:lnTo>
                  <a:lnTo>
                    <a:pt x="29" y="380"/>
                  </a:lnTo>
                  <a:lnTo>
                    <a:pt x="27" y="372"/>
                  </a:lnTo>
                  <a:lnTo>
                    <a:pt x="24" y="362"/>
                  </a:lnTo>
                  <a:lnTo>
                    <a:pt x="21" y="353"/>
                  </a:lnTo>
                  <a:lnTo>
                    <a:pt x="17" y="346"/>
                  </a:lnTo>
                  <a:lnTo>
                    <a:pt x="16" y="338"/>
                  </a:lnTo>
                  <a:lnTo>
                    <a:pt x="16" y="326"/>
                  </a:lnTo>
                  <a:lnTo>
                    <a:pt x="17" y="330"/>
                  </a:lnTo>
                  <a:lnTo>
                    <a:pt x="17" y="331"/>
                  </a:lnTo>
                  <a:lnTo>
                    <a:pt x="19" y="333"/>
                  </a:lnTo>
                  <a:lnTo>
                    <a:pt x="21" y="336"/>
                  </a:lnTo>
                  <a:lnTo>
                    <a:pt x="21" y="338"/>
                  </a:lnTo>
                  <a:lnTo>
                    <a:pt x="22" y="340"/>
                  </a:lnTo>
                  <a:lnTo>
                    <a:pt x="24" y="341"/>
                  </a:lnTo>
                  <a:lnTo>
                    <a:pt x="26" y="341"/>
                  </a:lnTo>
                  <a:lnTo>
                    <a:pt x="26" y="335"/>
                  </a:lnTo>
                  <a:lnTo>
                    <a:pt x="26" y="336"/>
                  </a:lnTo>
                  <a:lnTo>
                    <a:pt x="27" y="338"/>
                  </a:lnTo>
                  <a:lnTo>
                    <a:pt x="27" y="340"/>
                  </a:lnTo>
                  <a:lnTo>
                    <a:pt x="29" y="341"/>
                  </a:lnTo>
                  <a:lnTo>
                    <a:pt x="31" y="341"/>
                  </a:lnTo>
                  <a:lnTo>
                    <a:pt x="32" y="343"/>
                  </a:lnTo>
                  <a:lnTo>
                    <a:pt x="34" y="343"/>
                  </a:lnTo>
                  <a:lnTo>
                    <a:pt x="34" y="341"/>
                  </a:lnTo>
                  <a:lnTo>
                    <a:pt x="36" y="340"/>
                  </a:lnTo>
                  <a:lnTo>
                    <a:pt x="38" y="338"/>
                  </a:lnTo>
                  <a:lnTo>
                    <a:pt x="39" y="336"/>
                  </a:lnTo>
                  <a:lnTo>
                    <a:pt x="39" y="335"/>
                  </a:lnTo>
                  <a:lnTo>
                    <a:pt x="41" y="333"/>
                  </a:lnTo>
                  <a:lnTo>
                    <a:pt x="43" y="331"/>
                  </a:lnTo>
                  <a:lnTo>
                    <a:pt x="43" y="330"/>
                  </a:lnTo>
                  <a:lnTo>
                    <a:pt x="43" y="324"/>
                  </a:lnTo>
                  <a:lnTo>
                    <a:pt x="41" y="321"/>
                  </a:lnTo>
                  <a:lnTo>
                    <a:pt x="39" y="318"/>
                  </a:lnTo>
                  <a:lnTo>
                    <a:pt x="38" y="316"/>
                  </a:lnTo>
                  <a:lnTo>
                    <a:pt x="36" y="313"/>
                  </a:lnTo>
                  <a:lnTo>
                    <a:pt x="34" y="309"/>
                  </a:lnTo>
                  <a:lnTo>
                    <a:pt x="32" y="308"/>
                  </a:lnTo>
                  <a:lnTo>
                    <a:pt x="32" y="304"/>
                  </a:lnTo>
                  <a:lnTo>
                    <a:pt x="32" y="301"/>
                  </a:lnTo>
                  <a:lnTo>
                    <a:pt x="34" y="297"/>
                  </a:lnTo>
                  <a:lnTo>
                    <a:pt x="36" y="294"/>
                  </a:lnTo>
                  <a:lnTo>
                    <a:pt x="38" y="292"/>
                  </a:lnTo>
                  <a:lnTo>
                    <a:pt x="39" y="289"/>
                  </a:lnTo>
                  <a:lnTo>
                    <a:pt x="41" y="287"/>
                  </a:lnTo>
                  <a:lnTo>
                    <a:pt x="43" y="286"/>
                  </a:lnTo>
                  <a:lnTo>
                    <a:pt x="44" y="286"/>
                  </a:lnTo>
                  <a:lnTo>
                    <a:pt x="44" y="284"/>
                  </a:lnTo>
                  <a:lnTo>
                    <a:pt x="44" y="282"/>
                  </a:lnTo>
                  <a:lnTo>
                    <a:pt x="44" y="281"/>
                  </a:lnTo>
                  <a:lnTo>
                    <a:pt x="44" y="279"/>
                  </a:lnTo>
                  <a:lnTo>
                    <a:pt x="46" y="279"/>
                  </a:lnTo>
                  <a:lnTo>
                    <a:pt x="46" y="277"/>
                  </a:lnTo>
                  <a:lnTo>
                    <a:pt x="46" y="275"/>
                  </a:lnTo>
                  <a:lnTo>
                    <a:pt x="46" y="272"/>
                  </a:lnTo>
                  <a:lnTo>
                    <a:pt x="46" y="269"/>
                  </a:lnTo>
                  <a:lnTo>
                    <a:pt x="46" y="267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59"/>
                  </a:lnTo>
                  <a:lnTo>
                    <a:pt x="48" y="257"/>
                  </a:lnTo>
                  <a:lnTo>
                    <a:pt x="48" y="25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24" name="Freeform 4810"/>
            <p:cNvSpPr>
              <a:spLocks/>
            </p:cNvSpPr>
            <p:nvPr/>
          </p:nvSpPr>
          <p:spPr bwMode="auto">
            <a:xfrm>
              <a:off x="8756650" y="7308850"/>
              <a:ext cx="1209675" cy="968375"/>
            </a:xfrm>
            <a:custGeom>
              <a:avLst/>
              <a:gdLst>
                <a:gd name="T0" fmla="*/ 2147483647 w 761"/>
                <a:gd name="T1" fmla="*/ 2147483647 h 610"/>
                <a:gd name="T2" fmla="*/ 2147483647 w 761"/>
                <a:gd name="T3" fmla="*/ 2147483647 h 610"/>
                <a:gd name="T4" fmla="*/ 2147483647 w 761"/>
                <a:gd name="T5" fmla="*/ 2147483647 h 610"/>
                <a:gd name="T6" fmla="*/ 2147483647 w 761"/>
                <a:gd name="T7" fmla="*/ 2147483647 h 610"/>
                <a:gd name="T8" fmla="*/ 2147483647 w 761"/>
                <a:gd name="T9" fmla="*/ 2147483647 h 610"/>
                <a:gd name="T10" fmla="*/ 2147483647 w 761"/>
                <a:gd name="T11" fmla="*/ 2147483647 h 610"/>
                <a:gd name="T12" fmla="*/ 2147483647 w 761"/>
                <a:gd name="T13" fmla="*/ 2147483647 h 610"/>
                <a:gd name="T14" fmla="*/ 2147483647 w 761"/>
                <a:gd name="T15" fmla="*/ 2147483647 h 610"/>
                <a:gd name="T16" fmla="*/ 2147483647 w 761"/>
                <a:gd name="T17" fmla="*/ 2147483647 h 610"/>
                <a:gd name="T18" fmla="*/ 2147483647 w 761"/>
                <a:gd name="T19" fmla="*/ 2147483647 h 610"/>
                <a:gd name="T20" fmla="*/ 2147483647 w 761"/>
                <a:gd name="T21" fmla="*/ 2147483647 h 610"/>
                <a:gd name="T22" fmla="*/ 2147483647 w 761"/>
                <a:gd name="T23" fmla="*/ 2147483647 h 610"/>
                <a:gd name="T24" fmla="*/ 2147483647 w 761"/>
                <a:gd name="T25" fmla="*/ 2147483647 h 610"/>
                <a:gd name="T26" fmla="*/ 2147483647 w 761"/>
                <a:gd name="T27" fmla="*/ 2147483647 h 610"/>
                <a:gd name="T28" fmla="*/ 2147483647 w 761"/>
                <a:gd name="T29" fmla="*/ 2147483647 h 610"/>
                <a:gd name="T30" fmla="*/ 2147483647 w 761"/>
                <a:gd name="T31" fmla="*/ 2147483647 h 610"/>
                <a:gd name="T32" fmla="*/ 2147483647 w 761"/>
                <a:gd name="T33" fmla="*/ 2147483647 h 610"/>
                <a:gd name="T34" fmla="*/ 2147483647 w 761"/>
                <a:gd name="T35" fmla="*/ 2147483647 h 610"/>
                <a:gd name="T36" fmla="*/ 2147483647 w 761"/>
                <a:gd name="T37" fmla="*/ 2147483647 h 610"/>
                <a:gd name="T38" fmla="*/ 2147483647 w 761"/>
                <a:gd name="T39" fmla="*/ 2147483647 h 610"/>
                <a:gd name="T40" fmla="*/ 2147483647 w 761"/>
                <a:gd name="T41" fmla="*/ 2147483647 h 610"/>
                <a:gd name="T42" fmla="*/ 2147483647 w 761"/>
                <a:gd name="T43" fmla="*/ 2147483647 h 610"/>
                <a:gd name="T44" fmla="*/ 2147483647 w 761"/>
                <a:gd name="T45" fmla="*/ 2147483647 h 610"/>
                <a:gd name="T46" fmla="*/ 2147483647 w 761"/>
                <a:gd name="T47" fmla="*/ 2147483647 h 610"/>
                <a:gd name="T48" fmla="*/ 2147483647 w 761"/>
                <a:gd name="T49" fmla="*/ 2147483647 h 610"/>
                <a:gd name="T50" fmla="*/ 2147483647 w 761"/>
                <a:gd name="T51" fmla="*/ 2147483647 h 610"/>
                <a:gd name="T52" fmla="*/ 2147483647 w 761"/>
                <a:gd name="T53" fmla="*/ 2147483647 h 610"/>
                <a:gd name="T54" fmla="*/ 2147483647 w 761"/>
                <a:gd name="T55" fmla="*/ 2147483647 h 610"/>
                <a:gd name="T56" fmla="*/ 2147483647 w 761"/>
                <a:gd name="T57" fmla="*/ 2147483647 h 610"/>
                <a:gd name="T58" fmla="*/ 2147483647 w 761"/>
                <a:gd name="T59" fmla="*/ 2147483647 h 610"/>
                <a:gd name="T60" fmla="*/ 2147483647 w 761"/>
                <a:gd name="T61" fmla="*/ 2147483647 h 610"/>
                <a:gd name="T62" fmla="*/ 2147483647 w 761"/>
                <a:gd name="T63" fmla="*/ 2147483647 h 610"/>
                <a:gd name="T64" fmla="*/ 2147483647 w 761"/>
                <a:gd name="T65" fmla="*/ 2147483647 h 610"/>
                <a:gd name="T66" fmla="*/ 2147483647 w 761"/>
                <a:gd name="T67" fmla="*/ 2147483647 h 610"/>
                <a:gd name="T68" fmla="*/ 2147483647 w 761"/>
                <a:gd name="T69" fmla="*/ 2147483647 h 610"/>
                <a:gd name="T70" fmla="*/ 2147483647 w 761"/>
                <a:gd name="T71" fmla="*/ 2147483647 h 610"/>
                <a:gd name="T72" fmla="*/ 2147483647 w 761"/>
                <a:gd name="T73" fmla="*/ 2147483647 h 610"/>
                <a:gd name="T74" fmla="*/ 2147483647 w 761"/>
                <a:gd name="T75" fmla="*/ 2147483647 h 610"/>
                <a:gd name="T76" fmla="*/ 2147483647 w 761"/>
                <a:gd name="T77" fmla="*/ 2147483647 h 610"/>
                <a:gd name="T78" fmla="*/ 2147483647 w 761"/>
                <a:gd name="T79" fmla="*/ 2147483647 h 610"/>
                <a:gd name="T80" fmla="*/ 2147483647 w 761"/>
                <a:gd name="T81" fmla="*/ 2147483647 h 610"/>
                <a:gd name="T82" fmla="*/ 2147483647 w 761"/>
                <a:gd name="T83" fmla="*/ 2147483647 h 610"/>
                <a:gd name="T84" fmla="*/ 2147483647 w 761"/>
                <a:gd name="T85" fmla="*/ 2147483647 h 610"/>
                <a:gd name="T86" fmla="*/ 2147483647 w 761"/>
                <a:gd name="T87" fmla="*/ 2147483647 h 610"/>
                <a:gd name="T88" fmla="*/ 2147483647 w 761"/>
                <a:gd name="T89" fmla="*/ 2147483647 h 610"/>
                <a:gd name="T90" fmla="*/ 2147483647 w 761"/>
                <a:gd name="T91" fmla="*/ 2147483647 h 610"/>
                <a:gd name="T92" fmla="*/ 2147483647 w 761"/>
                <a:gd name="T93" fmla="*/ 2147483647 h 610"/>
                <a:gd name="T94" fmla="*/ 2147483647 w 761"/>
                <a:gd name="T95" fmla="*/ 2147483647 h 610"/>
                <a:gd name="T96" fmla="*/ 2147483647 w 761"/>
                <a:gd name="T97" fmla="*/ 2147483647 h 610"/>
                <a:gd name="T98" fmla="*/ 2147483647 w 761"/>
                <a:gd name="T99" fmla="*/ 2147483647 h 610"/>
                <a:gd name="T100" fmla="*/ 2147483647 w 761"/>
                <a:gd name="T101" fmla="*/ 2147483647 h 610"/>
                <a:gd name="T102" fmla="*/ 2147483647 w 761"/>
                <a:gd name="T103" fmla="*/ 2147483647 h 610"/>
                <a:gd name="T104" fmla="*/ 2147483647 w 761"/>
                <a:gd name="T105" fmla="*/ 2147483647 h 610"/>
                <a:gd name="T106" fmla="*/ 2147483647 w 761"/>
                <a:gd name="T107" fmla="*/ 2147483647 h 610"/>
                <a:gd name="T108" fmla="*/ 2147483647 w 761"/>
                <a:gd name="T109" fmla="*/ 2147483647 h 610"/>
                <a:gd name="T110" fmla="*/ 2147483647 w 761"/>
                <a:gd name="T111" fmla="*/ 2147483647 h 610"/>
                <a:gd name="T112" fmla="*/ 2147483647 w 761"/>
                <a:gd name="T113" fmla="*/ 2147483647 h 610"/>
                <a:gd name="T114" fmla="*/ 2147483647 w 761"/>
                <a:gd name="T115" fmla="*/ 2147483647 h 610"/>
                <a:gd name="T116" fmla="*/ 2147483647 w 761"/>
                <a:gd name="T117" fmla="*/ 2147483647 h 610"/>
                <a:gd name="T118" fmla="*/ 2147483647 w 761"/>
                <a:gd name="T119" fmla="*/ 2147483647 h 610"/>
                <a:gd name="T120" fmla="*/ 2147483647 w 761"/>
                <a:gd name="T121" fmla="*/ 2147483647 h 610"/>
                <a:gd name="T122" fmla="*/ 2147483647 w 761"/>
                <a:gd name="T123" fmla="*/ 2147483647 h 610"/>
                <a:gd name="T124" fmla="*/ 2147483647 w 761"/>
                <a:gd name="T125" fmla="*/ 2147483647 h 6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61"/>
                <a:gd name="T190" fmla="*/ 0 h 610"/>
                <a:gd name="T191" fmla="*/ 761 w 761"/>
                <a:gd name="T192" fmla="*/ 610 h 6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61" h="610">
                  <a:moveTo>
                    <a:pt x="48" y="253"/>
                  </a:moveTo>
                  <a:lnTo>
                    <a:pt x="49" y="255"/>
                  </a:lnTo>
                  <a:lnTo>
                    <a:pt x="49" y="257"/>
                  </a:lnTo>
                  <a:lnTo>
                    <a:pt x="51" y="259"/>
                  </a:lnTo>
                  <a:lnTo>
                    <a:pt x="53" y="260"/>
                  </a:lnTo>
                  <a:lnTo>
                    <a:pt x="55" y="262"/>
                  </a:lnTo>
                  <a:lnTo>
                    <a:pt x="56" y="262"/>
                  </a:lnTo>
                  <a:lnTo>
                    <a:pt x="58" y="264"/>
                  </a:lnTo>
                  <a:lnTo>
                    <a:pt x="60" y="262"/>
                  </a:lnTo>
                  <a:lnTo>
                    <a:pt x="63" y="259"/>
                  </a:lnTo>
                  <a:lnTo>
                    <a:pt x="65" y="257"/>
                  </a:lnTo>
                  <a:lnTo>
                    <a:pt x="66" y="253"/>
                  </a:lnTo>
                  <a:lnTo>
                    <a:pt x="68" y="252"/>
                  </a:lnTo>
                  <a:lnTo>
                    <a:pt x="68" y="248"/>
                  </a:lnTo>
                  <a:lnTo>
                    <a:pt x="70" y="247"/>
                  </a:lnTo>
                  <a:lnTo>
                    <a:pt x="71" y="245"/>
                  </a:lnTo>
                  <a:lnTo>
                    <a:pt x="77" y="240"/>
                  </a:lnTo>
                  <a:lnTo>
                    <a:pt x="82" y="237"/>
                  </a:lnTo>
                  <a:lnTo>
                    <a:pt x="88" y="235"/>
                  </a:lnTo>
                  <a:lnTo>
                    <a:pt x="93" y="233"/>
                  </a:lnTo>
                  <a:lnTo>
                    <a:pt x="99" y="231"/>
                  </a:lnTo>
                  <a:lnTo>
                    <a:pt x="102" y="230"/>
                  </a:lnTo>
                  <a:lnTo>
                    <a:pt x="107" y="226"/>
                  </a:lnTo>
                  <a:lnTo>
                    <a:pt x="110" y="221"/>
                  </a:lnTo>
                  <a:lnTo>
                    <a:pt x="114" y="221"/>
                  </a:lnTo>
                  <a:lnTo>
                    <a:pt x="116" y="221"/>
                  </a:lnTo>
                  <a:lnTo>
                    <a:pt x="117" y="221"/>
                  </a:lnTo>
                  <a:lnTo>
                    <a:pt x="119" y="221"/>
                  </a:lnTo>
                  <a:lnTo>
                    <a:pt x="121" y="221"/>
                  </a:lnTo>
                  <a:lnTo>
                    <a:pt x="122" y="221"/>
                  </a:lnTo>
                  <a:lnTo>
                    <a:pt x="124" y="221"/>
                  </a:lnTo>
                  <a:lnTo>
                    <a:pt x="129" y="220"/>
                  </a:lnTo>
                  <a:lnTo>
                    <a:pt x="134" y="218"/>
                  </a:lnTo>
                  <a:lnTo>
                    <a:pt x="138" y="216"/>
                  </a:lnTo>
                  <a:lnTo>
                    <a:pt x="141" y="213"/>
                  </a:lnTo>
                  <a:lnTo>
                    <a:pt x="144" y="211"/>
                  </a:lnTo>
                  <a:lnTo>
                    <a:pt x="149" y="210"/>
                  </a:lnTo>
                  <a:lnTo>
                    <a:pt x="155" y="208"/>
                  </a:lnTo>
                  <a:lnTo>
                    <a:pt x="161" y="206"/>
                  </a:lnTo>
                  <a:lnTo>
                    <a:pt x="165" y="206"/>
                  </a:lnTo>
                  <a:lnTo>
                    <a:pt x="168" y="206"/>
                  </a:lnTo>
                  <a:lnTo>
                    <a:pt x="173" y="206"/>
                  </a:lnTo>
                  <a:lnTo>
                    <a:pt x="177" y="206"/>
                  </a:lnTo>
                  <a:lnTo>
                    <a:pt x="180" y="206"/>
                  </a:lnTo>
                  <a:lnTo>
                    <a:pt x="185" y="204"/>
                  </a:lnTo>
                  <a:lnTo>
                    <a:pt x="188" y="204"/>
                  </a:lnTo>
                  <a:lnTo>
                    <a:pt x="192" y="203"/>
                  </a:lnTo>
                  <a:lnTo>
                    <a:pt x="195" y="199"/>
                  </a:lnTo>
                  <a:lnTo>
                    <a:pt x="200" y="196"/>
                  </a:lnTo>
                  <a:lnTo>
                    <a:pt x="205" y="191"/>
                  </a:lnTo>
                  <a:lnTo>
                    <a:pt x="210" y="184"/>
                  </a:lnTo>
                  <a:lnTo>
                    <a:pt x="216" y="177"/>
                  </a:lnTo>
                  <a:lnTo>
                    <a:pt x="221" y="172"/>
                  </a:lnTo>
                  <a:lnTo>
                    <a:pt x="224" y="166"/>
                  </a:lnTo>
                  <a:lnTo>
                    <a:pt x="226" y="162"/>
                  </a:lnTo>
                  <a:lnTo>
                    <a:pt x="226" y="160"/>
                  </a:lnTo>
                  <a:lnTo>
                    <a:pt x="224" y="160"/>
                  </a:lnTo>
                  <a:lnTo>
                    <a:pt x="222" y="159"/>
                  </a:lnTo>
                  <a:lnTo>
                    <a:pt x="222" y="157"/>
                  </a:lnTo>
                  <a:lnTo>
                    <a:pt x="221" y="155"/>
                  </a:lnTo>
                  <a:lnTo>
                    <a:pt x="224" y="152"/>
                  </a:lnTo>
                  <a:lnTo>
                    <a:pt x="227" y="150"/>
                  </a:lnTo>
                  <a:lnTo>
                    <a:pt x="229" y="147"/>
                  </a:lnTo>
                  <a:lnTo>
                    <a:pt x="231" y="145"/>
                  </a:lnTo>
                  <a:lnTo>
                    <a:pt x="232" y="144"/>
                  </a:lnTo>
                  <a:lnTo>
                    <a:pt x="234" y="140"/>
                  </a:lnTo>
                  <a:lnTo>
                    <a:pt x="238" y="139"/>
                  </a:lnTo>
                  <a:lnTo>
                    <a:pt x="239" y="137"/>
                  </a:lnTo>
                  <a:lnTo>
                    <a:pt x="241" y="140"/>
                  </a:lnTo>
                  <a:lnTo>
                    <a:pt x="241" y="144"/>
                  </a:lnTo>
                  <a:lnTo>
                    <a:pt x="243" y="147"/>
                  </a:lnTo>
                  <a:lnTo>
                    <a:pt x="244" y="150"/>
                  </a:lnTo>
                  <a:lnTo>
                    <a:pt x="244" y="152"/>
                  </a:lnTo>
                  <a:lnTo>
                    <a:pt x="246" y="154"/>
                  </a:lnTo>
                  <a:lnTo>
                    <a:pt x="248" y="155"/>
                  </a:lnTo>
                  <a:lnTo>
                    <a:pt x="249" y="157"/>
                  </a:lnTo>
                  <a:lnTo>
                    <a:pt x="249" y="155"/>
                  </a:lnTo>
                  <a:lnTo>
                    <a:pt x="249" y="154"/>
                  </a:lnTo>
                  <a:lnTo>
                    <a:pt x="251" y="152"/>
                  </a:lnTo>
                  <a:lnTo>
                    <a:pt x="251" y="150"/>
                  </a:lnTo>
                  <a:lnTo>
                    <a:pt x="251" y="149"/>
                  </a:lnTo>
                  <a:lnTo>
                    <a:pt x="251" y="147"/>
                  </a:lnTo>
                  <a:lnTo>
                    <a:pt x="251" y="145"/>
                  </a:lnTo>
                  <a:lnTo>
                    <a:pt x="251" y="144"/>
                  </a:lnTo>
                  <a:lnTo>
                    <a:pt x="253" y="142"/>
                  </a:lnTo>
                  <a:lnTo>
                    <a:pt x="253" y="140"/>
                  </a:lnTo>
                  <a:lnTo>
                    <a:pt x="253" y="137"/>
                  </a:lnTo>
                  <a:lnTo>
                    <a:pt x="253" y="135"/>
                  </a:lnTo>
                  <a:lnTo>
                    <a:pt x="253" y="133"/>
                  </a:lnTo>
                  <a:lnTo>
                    <a:pt x="253" y="132"/>
                  </a:lnTo>
                  <a:lnTo>
                    <a:pt x="255" y="130"/>
                  </a:lnTo>
                  <a:lnTo>
                    <a:pt x="256" y="128"/>
                  </a:lnTo>
                  <a:lnTo>
                    <a:pt x="256" y="130"/>
                  </a:lnTo>
                  <a:lnTo>
                    <a:pt x="256" y="132"/>
                  </a:lnTo>
                  <a:lnTo>
                    <a:pt x="256" y="133"/>
                  </a:lnTo>
                  <a:lnTo>
                    <a:pt x="271" y="133"/>
                  </a:lnTo>
                  <a:lnTo>
                    <a:pt x="270" y="130"/>
                  </a:lnTo>
                  <a:lnTo>
                    <a:pt x="270" y="125"/>
                  </a:lnTo>
                  <a:lnTo>
                    <a:pt x="270" y="122"/>
                  </a:lnTo>
                  <a:lnTo>
                    <a:pt x="270" y="120"/>
                  </a:lnTo>
                  <a:lnTo>
                    <a:pt x="270" y="117"/>
                  </a:lnTo>
                  <a:lnTo>
                    <a:pt x="271" y="115"/>
                  </a:lnTo>
                  <a:lnTo>
                    <a:pt x="271" y="111"/>
                  </a:lnTo>
                  <a:lnTo>
                    <a:pt x="271" y="110"/>
                  </a:lnTo>
                  <a:lnTo>
                    <a:pt x="275" y="110"/>
                  </a:lnTo>
                  <a:lnTo>
                    <a:pt x="277" y="110"/>
                  </a:lnTo>
                  <a:lnTo>
                    <a:pt x="278" y="111"/>
                  </a:lnTo>
                  <a:lnTo>
                    <a:pt x="280" y="111"/>
                  </a:lnTo>
                  <a:lnTo>
                    <a:pt x="282" y="111"/>
                  </a:lnTo>
                  <a:lnTo>
                    <a:pt x="283" y="111"/>
                  </a:lnTo>
                  <a:lnTo>
                    <a:pt x="285" y="111"/>
                  </a:lnTo>
                  <a:lnTo>
                    <a:pt x="287" y="106"/>
                  </a:lnTo>
                  <a:lnTo>
                    <a:pt x="288" y="103"/>
                  </a:lnTo>
                  <a:lnTo>
                    <a:pt x="288" y="101"/>
                  </a:lnTo>
                  <a:lnTo>
                    <a:pt x="290" y="100"/>
                  </a:lnTo>
                  <a:lnTo>
                    <a:pt x="292" y="96"/>
                  </a:lnTo>
                  <a:lnTo>
                    <a:pt x="294" y="95"/>
                  </a:lnTo>
                  <a:lnTo>
                    <a:pt x="294" y="93"/>
                  </a:lnTo>
                  <a:lnTo>
                    <a:pt x="297" y="89"/>
                  </a:lnTo>
                  <a:lnTo>
                    <a:pt x="300" y="89"/>
                  </a:lnTo>
                  <a:lnTo>
                    <a:pt x="302" y="89"/>
                  </a:lnTo>
                  <a:lnTo>
                    <a:pt x="304" y="88"/>
                  </a:lnTo>
                  <a:lnTo>
                    <a:pt x="305" y="84"/>
                  </a:lnTo>
                  <a:lnTo>
                    <a:pt x="307" y="83"/>
                  </a:lnTo>
                  <a:lnTo>
                    <a:pt x="307" y="79"/>
                  </a:lnTo>
                  <a:lnTo>
                    <a:pt x="309" y="76"/>
                  </a:lnTo>
                  <a:lnTo>
                    <a:pt x="309" y="74"/>
                  </a:lnTo>
                  <a:lnTo>
                    <a:pt x="312" y="74"/>
                  </a:lnTo>
                  <a:lnTo>
                    <a:pt x="314" y="76"/>
                  </a:lnTo>
                  <a:lnTo>
                    <a:pt x="317" y="76"/>
                  </a:lnTo>
                  <a:lnTo>
                    <a:pt x="319" y="76"/>
                  </a:lnTo>
                  <a:lnTo>
                    <a:pt x="322" y="76"/>
                  </a:lnTo>
                  <a:lnTo>
                    <a:pt x="324" y="74"/>
                  </a:lnTo>
                  <a:lnTo>
                    <a:pt x="327" y="74"/>
                  </a:lnTo>
                  <a:lnTo>
                    <a:pt x="329" y="76"/>
                  </a:lnTo>
                  <a:lnTo>
                    <a:pt x="333" y="78"/>
                  </a:lnTo>
                  <a:lnTo>
                    <a:pt x="336" y="81"/>
                  </a:lnTo>
                  <a:lnTo>
                    <a:pt x="338" y="86"/>
                  </a:lnTo>
                  <a:lnTo>
                    <a:pt x="338" y="91"/>
                  </a:lnTo>
                  <a:lnTo>
                    <a:pt x="339" y="95"/>
                  </a:lnTo>
                  <a:lnTo>
                    <a:pt x="341" y="100"/>
                  </a:lnTo>
                  <a:lnTo>
                    <a:pt x="343" y="101"/>
                  </a:lnTo>
                  <a:lnTo>
                    <a:pt x="346" y="103"/>
                  </a:lnTo>
                  <a:lnTo>
                    <a:pt x="348" y="103"/>
                  </a:lnTo>
                  <a:lnTo>
                    <a:pt x="348" y="101"/>
                  </a:lnTo>
                  <a:lnTo>
                    <a:pt x="349" y="101"/>
                  </a:lnTo>
                  <a:lnTo>
                    <a:pt x="351" y="100"/>
                  </a:lnTo>
                  <a:lnTo>
                    <a:pt x="353" y="98"/>
                  </a:lnTo>
                  <a:lnTo>
                    <a:pt x="355" y="100"/>
                  </a:lnTo>
                  <a:lnTo>
                    <a:pt x="356" y="100"/>
                  </a:lnTo>
                  <a:lnTo>
                    <a:pt x="358" y="100"/>
                  </a:lnTo>
                  <a:lnTo>
                    <a:pt x="360" y="98"/>
                  </a:lnTo>
                  <a:lnTo>
                    <a:pt x="361" y="98"/>
                  </a:lnTo>
                  <a:lnTo>
                    <a:pt x="365" y="98"/>
                  </a:lnTo>
                  <a:lnTo>
                    <a:pt x="366" y="98"/>
                  </a:lnTo>
                  <a:lnTo>
                    <a:pt x="368" y="96"/>
                  </a:lnTo>
                  <a:lnTo>
                    <a:pt x="370" y="96"/>
                  </a:lnTo>
                  <a:lnTo>
                    <a:pt x="370" y="95"/>
                  </a:lnTo>
                  <a:lnTo>
                    <a:pt x="370" y="93"/>
                  </a:lnTo>
                  <a:lnTo>
                    <a:pt x="370" y="89"/>
                  </a:lnTo>
                  <a:lnTo>
                    <a:pt x="370" y="86"/>
                  </a:lnTo>
                  <a:lnTo>
                    <a:pt x="370" y="81"/>
                  </a:lnTo>
                  <a:lnTo>
                    <a:pt x="371" y="78"/>
                  </a:lnTo>
                  <a:lnTo>
                    <a:pt x="373" y="74"/>
                  </a:lnTo>
                  <a:lnTo>
                    <a:pt x="377" y="71"/>
                  </a:lnTo>
                  <a:lnTo>
                    <a:pt x="378" y="68"/>
                  </a:lnTo>
                  <a:lnTo>
                    <a:pt x="380" y="66"/>
                  </a:lnTo>
                  <a:lnTo>
                    <a:pt x="383" y="61"/>
                  </a:lnTo>
                  <a:lnTo>
                    <a:pt x="383" y="57"/>
                  </a:lnTo>
                  <a:lnTo>
                    <a:pt x="392" y="51"/>
                  </a:lnTo>
                  <a:lnTo>
                    <a:pt x="400" y="47"/>
                  </a:lnTo>
                  <a:lnTo>
                    <a:pt x="407" y="46"/>
                  </a:lnTo>
                  <a:lnTo>
                    <a:pt x="414" y="44"/>
                  </a:lnTo>
                  <a:lnTo>
                    <a:pt x="421" y="44"/>
                  </a:lnTo>
                  <a:lnTo>
                    <a:pt x="426" y="42"/>
                  </a:lnTo>
                  <a:lnTo>
                    <a:pt x="429" y="40"/>
                  </a:lnTo>
                  <a:lnTo>
                    <a:pt x="433" y="37"/>
                  </a:lnTo>
                  <a:lnTo>
                    <a:pt x="431" y="32"/>
                  </a:lnTo>
                  <a:lnTo>
                    <a:pt x="427" y="30"/>
                  </a:lnTo>
                  <a:lnTo>
                    <a:pt x="426" y="27"/>
                  </a:lnTo>
                  <a:lnTo>
                    <a:pt x="424" y="25"/>
                  </a:lnTo>
                  <a:lnTo>
                    <a:pt x="422" y="24"/>
                  </a:lnTo>
                  <a:lnTo>
                    <a:pt x="421" y="22"/>
                  </a:lnTo>
                  <a:lnTo>
                    <a:pt x="421" y="18"/>
                  </a:lnTo>
                  <a:lnTo>
                    <a:pt x="421" y="17"/>
                  </a:lnTo>
                  <a:lnTo>
                    <a:pt x="422" y="17"/>
                  </a:lnTo>
                  <a:lnTo>
                    <a:pt x="426" y="15"/>
                  </a:lnTo>
                  <a:lnTo>
                    <a:pt x="427" y="15"/>
                  </a:lnTo>
                  <a:lnTo>
                    <a:pt x="431" y="15"/>
                  </a:lnTo>
                  <a:lnTo>
                    <a:pt x="433" y="15"/>
                  </a:lnTo>
                  <a:lnTo>
                    <a:pt x="436" y="13"/>
                  </a:lnTo>
                  <a:lnTo>
                    <a:pt x="438" y="13"/>
                  </a:lnTo>
                  <a:lnTo>
                    <a:pt x="439" y="12"/>
                  </a:lnTo>
                  <a:lnTo>
                    <a:pt x="441" y="18"/>
                  </a:lnTo>
                  <a:lnTo>
                    <a:pt x="444" y="24"/>
                  </a:lnTo>
                  <a:lnTo>
                    <a:pt x="449" y="29"/>
                  </a:lnTo>
                  <a:lnTo>
                    <a:pt x="455" y="32"/>
                  </a:lnTo>
                  <a:lnTo>
                    <a:pt x="460" y="35"/>
                  </a:lnTo>
                  <a:lnTo>
                    <a:pt x="466" y="37"/>
                  </a:lnTo>
                  <a:lnTo>
                    <a:pt x="473" y="39"/>
                  </a:lnTo>
                  <a:lnTo>
                    <a:pt x="480" y="39"/>
                  </a:lnTo>
                  <a:lnTo>
                    <a:pt x="482" y="39"/>
                  </a:lnTo>
                  <a:lnTo>
                    <a:pt x="483" y="39"/>
                  </a:lnTo>
                  <a:lnTo>
                    <a:pt x="485" y="37"/>
                  </a:lnTo>
                  <a:lnTo>
                    <a:pt x="487" y="37"/>
                  </a:lnTo>
                  <a:lnTo>
                    <a:pt x="488" y="37"/>
                  </a:lnTo>
                  <a:lnTo>
                    <a:pt x="490" y="37"/>
                  </a:lnTo>
                  <a:lnTo>
                    <a:pt x="492" y="37"/>
                  </a:lnTo>
                  <a:lnTo>
                    <a:pt x="494" y="39"/>
                  </a:lnTo>
                  <a:lnTo>
                    <a:pt x="495" y="39"/>
                  </a:lnTo>
                  <a:lnTo>
                    <a:pt x="497" y="39"/>
                  </a:lnTo>
                  <a:lnTo>
                    <a:pt x="497" y="40"/>
                  </a:lnTo>
                  <a:lnTo>
                    <a:pt x="499" y="40"/>
                  </a:lnTo>
                  <a:lnTo>
                    <a:pt x="500" y="40"/>
                  </a:lnTo>
                  <a:lnTo>
                    <a:pt x="502" y="40"/>
                  </a:lnTo>
                  <a:lnTo>
                    <a:pt x="504" y="40"/>
                  </a:lnTo>
                  <a:lnTo>
                    <a:pt x="504" y="39"/>
                  </a:lnTo>
                  <a:lnTo>
                    <a:pt x="505" y="39"/>
                  </a:lnTo>
                  <a:lnTo>
                    <a:pt x="505" y="37"/>
                  </a:lnTo>
                  <a:lnTo>
                    <a:pt x="507" y="37"/>
                  </a:lnTo>
                  <a:lnTo>
                    <a:pt x="507" y="35"/>
                  </a:lnTo>
                  <a:lnTo>
                    <a:pt x="509" y="34"/>
                  </a:lnTo>
                  <a:lnTo>
                    <a:pt x="509" y="47"/>
                  </a:lnTo>
                  <a:lnTo>
                    <a:pt x="507" y="52"/>
                  </a:lnTo>
                  <a:lnTo>
                    <a:pt x="504" y="57"/>
                  </a:lnTo>
                  <a:lnTo>
                    <a:pt x="499" y="64"/>
                  </a:lnTo>
                  <a:lnTo>
                    <a:pt x="494" y="73"/>
                  </a:lnTo>
                  <a:lnTo>
                    <a:pt x="488" y="81"/>
                  </a:lnTo>
                  <a:lnTo>
                    <a:pt x="482" y="88"/>
                  </a:lnTo>
                  <a:lnTo>
                    <a:pt x="478" y="93"/>
                  </a:lnTo>
                  <a:lnTo>
                    <a:pt x="475" y="96"/>
                  </a:lnTo>
                  <a:lnTo>
                    <a:pt x="478" y="98"/>
                  </a:lnTo>
                  <a:lnTo>
                    <a:pt x="482" y="101"/>
                  </a:lnTo>
                  <a:lnTo>
                    <a:pt x="483" y="103"/>
                  </a:lnTo>
                  <a:lnTo>
                    <a:pt x="485" y="106"/>
                  </a:lnTo>
                  <a:lnTo>
                    <a:pt x="487" y="108"/>
                  </a:lnTo>
                  <a:lnTo>
                    <a:pt x="487" y="111"/>
                  </a:lnTo>
                  <a:lnTo>
                    <a:pt x="488" y="115"/>
                  </a:lnTo>
                  <a:lnTo>
                    <a:pt x="490" y="118"/>
                  </a:lnTo>
                  <a:lnTo>
                    <a:pt x="494" y="118"/>
                  </a:lnTo>
                  <a:lnTo>
                    <a:pt x="495" y="120"/>
                  </a:lnTo>
                  <a:lnTo>
                    <a:pt x="497" y="120"/>
                  </a:lnTo>
                  <a:lnTo>
                    <a:pt x="499" y="120"/>
                  </a:lnTo>
                  <a:lnTo>
                    <a:pt x="500" y="118"/>
                  </a:lnTo>
                  <a:lnTo>
                    <a:pt x="502" y="118"/>
                  </a:lnTo>
                  <a:lnTo>
                    <a:pt x="504" y="118"/>
                  </a:lnTo>
                  <a:lnTo>
                    <a:pt x="505" y="118"/>
                  </a:lnTo>
                  <a:lnTo>
                    <a:pt x="509" y="120"/>
                  </a:lnTo>
                  <a:lnTo>
                    <a:pt x="512" y="122"/>
                  </a:lnTo>
                  <a:lnTo>
                    <a:pt x="516" y="125"/>
                  </a:lnTo>
                  <a:lnTo>
                    <a:pt x="517" y="127"/>
                  </a:lnTo>
                  <a:lnTo>
                    <a:pt x="521" y="130"/>
                  </a:lnTo>
                  <a:lnTo>
                    <a:pt x="522" y="133"/>
                  </a:lnTo>
                  <a:lnTo>
                    <a:pt x="526" y="135"/>
                  </a:lnTo>
                  <a:lnTo>
                    <a:pt x="529" y="137"/>
                  </a:lnTo>
                  <a:lnTo>
                    <a:pt x="534" y="139"/>
                  </a:lnTo>
                  <a:lnTo>
                    <a:pt x="538" y="142"/>
                  </a:lnTo>
                  <a:lnTo>
                    <a:pt x="541" y="145"/>
                  </a:lnTo>
                  <a:lnTo>
                    <a:pt x="544" y="149"/>
                  </a:lnTo>
                  <a:lnTo>
                    <a:pt x="546" y="154"/>
                  </a:lnTo>
                  <a:lnTo>
                    <a:pt x="549" y="155"/>
                  </a:lnTo>
                  <a:lnTo>
                    <a:pt x="553" y="159"/>
                  </a:lnTo>
                  <a:lnTo>
                    <a:pt x="558" y="159"/>
                  </a:lnTo>
                  <a:lnTo>
                    <a:pt x="565" y="157"/>
                  </a:lnTo>
                  <a:lnTo>
                    <a:pt x="572" y="150"/>
                  </a:lnTo>
                  <a:lnTo>
                    <a:pt x="578" y="142"/>
                  </a:lnTo>
                  <a:lnTo>
                    <a:pt x="583" y="130"/>
                  </a:lnTo>
                  <a:lnTo>
                    <a:pt x="588" y="118"/>
                  </a:lnTo>
                  <a:lnTo>
                    <a:pt x="592" y="105"/>
                  </a:lnTo>
                  <a:lnTo>
                    <a:pt x="595" y="93"/>
                  </a:lnTo>
                  <a:lnTo>
                    <a:pt x="595" y="83"/>
                  </a:lnTo>
                  <a:lnTo>
                    <a:pt x="597" y="71"/>
                  </a:lnTo>
                  <a:lnTo>
                    <a:pt x="600" y="61"/>
                  </a:lnTo>
                  <a:lnTo>
                    <a:pt x="604" y="51"/>
                  </a:lnTo>
                  <a:lnTo>
                    <a:pt x="607" y="40"/>
                  </a:lnTo>
                  <a:lnTo>
                    <a:pt x="612" y="32"/>
                  </a:lnTo>
                  <a:lnTo>
                    <a:pt x="616" y="22"/>
                  </a:lnTo>
                  <a:lnTo>
                    <a:pt x="619" y="12"/>
                  </a:lnTo>
                  <a:lnTo>
                    <a:pt x="621" y="0"/>
                  </a:lnTo>
                  <a:lnTo>
                    <a:pt x="621" y="3"/>
                  </a:lnTo>
                  <a:lnTo>
                    <a:pt x="622" y="8"/>
                  </a:lnTo>
                  <a:lnTo>
                    <a:pt x="624" y="12"/>
                  </a:lnTo>
                  <a:lnTo>
                    <a:pt x="627" y="15"/>
                  </a:lnTo>
                  <a:lnTo>
                    <a:pt x="629" y="20"/>
                  </a:lnTo>
                  <a:lnTo>
                    <a:pt x="633" y="22"/>
                  </a:lnTo>
                  <a:lnTo>
                    <a:pt x="634" y="25"/>
                  </a:lnTo>
                  <a:lnTo>
                    <a:pt x="636" y="25"/>
                  </a:lnTo>
                  <a:lnTo>
                    <a:pt x="636" y="27"/>
                  </a:lnTo>
                  <a:lnTo>
                    <a:pt x="634" y="27"/>
                  </a:lnTo>
                  <a:lnTo>
                    <a:pt x="633" y="27"/>
                  </a:lnTo>
                  <a:lnTo>
                    <a:pt x="631" y="27"/>
                  </a:lnTo>
                  <a:lnTo>
                    <a:pt x="631" y="30"/>
                  </a:lnTo>
                  <a:lnTo>
                    <a:pt x="633" y="34"/>
                  </a:lnTo>
                  <a:lnTo>
                    <a:pt x="633" y="35"/>
                  </a:lnTo>
                  <a:lnTo>
                    <a:pt x="634" y="39"/>
                  </a:lnTo>
                  <a:lnTo>
                    <a:pt x="634" y="40"/>
                  </a:lnTo>
                  <a:lnTo>
                    <a:pt x="636" y="42"/>
                  </a:lnTo>
                  <a:lnTo>
                    <a:pt x="636" y="44"/>
                  </a:lnTo>
                  <a:lnTo>
                    <a:pt x="636" y="47"/>
                  </a:lnTo>
                  <a:lnTo>
                    <a:pt x="636" y="51"/>
                  </a:lnTo>
                  <a:lnTo>
                    <a:pt x="636" y="54"/>
                  </a:lnTo>
                  <a:lnTo>
                    <a:pt x="636" y="56"/>
                  </a:lnTo>
                  <a:lnTo>
                    <a:pt x="634" y="59"/>
                  </a:lnTo>
                  <a:lnTo>
                    <a:pt x="634" y="61"/>
                  </a:lnTo>
                  <a:lnTo>
                    <a:pt x="633" y="64"/>
                  </a:lnTo>
                  <a:lnTo>
                    <a:pt x="633" y="66"/>
                  </a:lnTo>
                  <a:lnTo>
                    <a:pt x="633" y="69"/>
                  </a:lnTo>
                  <a:lnTo>
                    <a:pt x="633" y="73"/>
                  </a:lnTo>
                  <a:lnTo>
                    <a:pt x="634" y="74"/>
                  </a:lnTo>
                  <a:lnTo>
                    <a:pt x="636" y="78"/>
                  </a:lnTo>
                  <a:lnTo>
                    <a:pt x="638" y="81"/>
                  </a:lnTo>
                  <a:lnTo>
                    <a:pt x="641" y="83"/>
                  </a:lnTo>
                  <a:lnTo>
                    <a:pt x="643" y="83"/>
                  </a:lnTo>
                  <a:lnTo>
                    <a:pt x="646" y="84"/>
                  </a:lnTo>
                  <a:lnTo>
                    <a:pt x="649" y="84"/>
                  </a:lnTo>
                  <a:lnTo>
                    <a:pt x="649" y="86"/>
                  </a:lnTo>
                  <a:lnTo>
                    <a:pt x="649" y="88"/>
                  </a:lnTo>
                  <a:lnTo>
                    <a:pt x="651" y="88"/>
                  </a:lnTo>
                  <a:lnTo>
                    <a:pt x="653" y="89"/>
                  </a:lnTo>
                  <a:lnTo>
                    <a:pt x="655" y="91"/>
                  </a:lnTo>
                  <a:lnTo>
                    <a:pt x="656" y="91"/>
                  </a:lnTo>
                  <a:lnTo>
                    <a:pt x="658" y="91"/>
                  </a:lnTo>
                  <a:lnTo>
                    <a:pt x="658" y="105"/>
                  </a:lnTo>
                  <a:lnTo>
                    <a:pt x="660" y="117"/>
                  </a:lnTo>
                  <a:lnTo>
                    <a:pt x="661" y="128"/>
                  </a:lnTo>
                  <a:lnTo>
                    <a:pt x="663" y="140"/>
                  </a:lnTo>
                  <a:lnTo>
                    <a:pt x="666" y="150"/>
                  </a:lnTo>
                  <a:lnTo>
                    <a:pt x="668" y="162"/>
                  </a:lnTo>
                  <a:lnTo>
                    <a:pt x="668" y="174"/>
                  </a:lnTo>
                  <a:lnTo>
                    <a:pt x="670" y="184"/>
                  </a:lnTo>
                  <a:lnTo>
                    <a:pt x="670" y="186"/>
                  </a:lnTo>
                  <a:lnTo>
                    <a:pt x="672" y="188"/>
                  </a:lnTo>
                  <a:lnTo>
                    <a:pt x="673" y="188"/>
                  </a:lnTo>
                  <a:lnTo>
                    <a:pt x="677" y="189"/>
                  </a:lnTo>
                  <a:lnTo>
                    <a:pt x="678" y="189"/>
                  </a:lnTo>
                  <a:lnTo>
                    <a:pt x="682" y="191"/>
                  </a:lnTo>
                  <a:lnTo>
                    <a:pt x="683" y="191"/>
                  </a:lnTo>
                  <a:lnTo>
                    <a:pt x="685" y="194"/>
                  </a:lnTo>
                  <a:lnTo>
                    <a:pt x="687" y="196"/>
                  </a:lnTo>
                  <a:lnTo>
                    <a:pt x="687" y="198"/>
                  </a:lnTo>
                  <a:lnTo>
                    <a:pt x="688" y="199"/>
                  </a:lnTo>
                  <a:lnTo>
                    <a:pt x="690" y="201"/>
                  </a:lnTo>
                  <a:lnTo>
                    <a:pt x="692" y="203"/>
                  </a:lnTo>
                  <a:lnTo>
                    <a:pt x="692" y="204"/>
                  </a:lnTo>
                  <a:lnTo>
                    <a:pt x="694" y="204"/>
                  </a:lnTo>
                  <a:lnTo>
                    <a:pt x="697" y="204"/>
                  </a:lnTo>
                  <a:lnTo>
                    <a:pt x="697" y="210"/>
                  </a:lnTo>
                  <a:lnTo>
                    <a:pt x="699" y="216"/>
                  </a:lnTo>
                  <a:lnTo>
                    <a:pt x="700" y="223"/>
                  </a:lnTo>
                  <a:lnTo>
                    <a:pt x="704" y="233"/>
                  </a:lnTo>
                  <a:lnTo>
                    <a:pt x="705" y="242"/>
                  </a:lnTo>
                  <a:lnTo>
                    <a:pt x="709" y="248"/>
                  </a:lnTo>
                  <a:lnTo>
                    <a:pt x="711" y="255"/>
                  </a:lnTo>
                  <a:lnTo>
                    <a:pt x="714" y="259"/>
                  </a:lnTo>
                  <a:lnTo>
                    <a:pt x="716" y="259"/>
                  </a:lnTo>
                  <a:lnTo>
                    <a:pt x="719" y="259"/>
                  </a:lnTo>
                  <a:lnTo>
                    <a:pt x="722" y="260"/>
                  </a:lnTo>
                  <a:lnTo>
                    <a:pt x="726" y="260"/>
                  </a:lnTo>
                  <a:lnTo>
                    <a:pt x="727" y="260"/>
                  </a:lnTo>
                  <a:lnTo>
                    <a:pt x="731" y="260"/>
                  </a:lnTo>
                  <a:lnTo>
                    <a:pt x="733" y="260"/>
                  </a:lnTo>
                  <a:lnTo>
                    <a:pt x="733" y="264"/>
                  </a:lnTo>
                  <a:lnTo>
                    <a:pt x="731" y="265"/>
                  </a:lnTo>
                  <a:lnTo>
                    <a:pt x="731" y="267"/>
                  </a:lnTo>
                  <a:lnTo>
                    <a:pt x="731" y="269"/>
                  </a:lnTo>
                  <a:lnTo>
                    <a:pt x="729" y="269"/>
                  </a:lnTo>
                  <a:lnTo>
                    <a:pt x="727" y="270"/>
                  </a:lnTo>
                  <a:lnTo>
                    <a:pt x="726" y="270"/>
                  </a:lnTo>
                  <a:lnTo>
                    <a:pt x="724" y="272"/>
                  </a:lnTo>
                  <a:lnTo>
                    <a:pt x="727" y="279"/>
                  </a:lnTo>
                  <a:lnTo>
                    <a:pt x="731" y="284"/>
                  </a:lnTo>
                  <a:lnTo>
                    <a:pt x="734" y="291"/>
                  </a:lnTo>
                  <a:lnTo>
                    <a:pt x="738" y="297"/>
                  </a:lnTo>
                  <a:lnTo>
                    <a:pt x="743" y="302"/>
                  </a:lnTo>
                  <a:lnTo>
                    <a:pt x="746" y="309"/>
                  </a:lnTo>
                  <a:lnTo>
                    <a:pt x="751" y="314"/>
                  </a:lnTo>
                  <a:lnTo>
                    <a:pt x="755" y="321"/>
                  </a:lnTo>
                  <a:lnTo>
                    <a:pt x="756" y="319"/>
                  </a:lnTo>
                  <a:lnTo>
                    <a:pt x="758" y="318"/>
                  </a:lnTo>
                  <a:lnTo>
                    <a:pt x="758" y="316"/>
                  </a:lnTo>
                  <a:lnTo>
                    <a:pt x="760" y="316"/>
                  </a:lnTo>
                  <a:lnTo>
                    <a:pt x="760" y="314"/>
                  </a:lnTo>
                  <a:lnTo>
                    <a:pt x="760" y="313"/>
                  </a:lnTo>
                  <a:lnTo>
                    <a:pt x="761" y="311"/>
                  </a:lnTo>
                  <a:lnTo>
                    <a:pt x="761" y="313"/>
                  </a:lnTo>
                  <a:lnTo>
                    <a:pt x="761" y="314"/>
                  </a:lnTo>
                  <a:lnTo>
                    <a:pt x="761" y="316"/>
                  </a:lnTo>
                  <a:lnTo>
                    <a:pt x="761" y="318"/>
                  </a:lnTo>
                  <a:lnTo>
                    <a:pt x="761" y="319"/>
                  </a:lnTo>
                  <a:lnTo>
                    <a:pt x="761" y="321"/>
                  </a:lnTo>
                  <a:lnTo>
                    <a:pt x="761" y="323"/>
                  </a:lnTo>
                  <a:lnTo>
                    <a:pt x="748" y="355"/>
                  </a:lnTo>
                  <a:lnTo>
                    <a:pt x="750" y="365"/>
                  </a:lnTo>
                  <a:lnTo>
                    <a:pt x="748" y="375"/>
                  </a:lnTo>
                  <a:lnTo>
                    <a:pt x="744" y="384"/>
                  </a:lnTo>
                  <a:lnTo>
                    <a:pt x="739" y="392"/>
                  </a:lnTo>
                  <a:lnTo>
                    <a:pt x="734" y="401"/>
                  </a:lnTo>
                  <a:lnTo>
                    <a:pt x="729" y="409"/>
                  </a:lnTo>
                  <a:lnTo>
                    <a:pt x="724" y="417"/>
                  </a:lnTo>
                  <a:lnTo>
                    <a:pt x="719" y="424"/>
                  </a:lnTo>
                  <a:lnTo>
                    <a:pt x="714" y="433"/>
                  </a:lnTo>
                  <a:lnTo>
                    <a:pt x="709" y="443"/>
                  </a:lnTo>
                  <a:lnTo>
                    <a:pt x="702" y="453"/>
                  </a:lnTo>
                  <a:lnTo>
                    <a:pt x="697" y="463"/>
                  </a:lnTo>
                  <a:lnTo>
                    <a:pt x="688" y="472"/>
                  </a:lnTo>
                  <a:lnTo>
                    <a:pt x="680" y="480"/>
                  </a:lnTo>
                  <a:lnTo>
                    <a:pt x="672" y="483"/>
                  </a:lnTo>
                  <a:lnTo>
                    <a:pt x="660" y="485"/>
                  </a:lnTo>
                  <a:lnTo>
                    <a:pt x="660" y="494"/>
                  </a:lnTo>
                  <a:lnTo>
                    <a:pt x="656" y="500"/>
                  </a:lnTo>
                  <a:lnTo>
                    <a:pt x="651" y="507"/>
                  </a:lnTo>
                  <a:lnTo>
                    <a:pt x="644" y="512"/>
                  </a:lnTo>
                  <a:lnTo>
                    <a:pt x="638" y="517"/>
                  </a:lnTo>
                  <a:lnTo>
                    <a:pt x="631" y="522"/>
                  </a:lnTo>
                  <a:lnTo>
                    <a:pt x="626" y="526"/>
                  </a:lnTo>
                  <a:lnTo>
                    <a:pt x="621" y="531"/>
                  </a:lnTo>
                  <a:lnTo>
                    <a:pt x="616" y="536"/>
                  </a:lnTo>
                  <a:lnTo>
                    <a:pt x="611" y="541"/>
                  </a:lnTo>
                  <a:lnTo>
                    <a:pt x="609" y="546"/>
                  </a:lnTo>
                  <a:lnTo>
                    <a:pt x="605" y="549"/>
                  </a:lnTo>
                  <a:lnTo>
                    <a:pt x="602" y="554"/>
                  </a:lnTo>
                  <a:lnTo>
                    <a:pt x="600" y="559"/>
                  </a:lnTo>
                  <a:lnTo>
                    <a:pt x="595" y="565"/>
                  </a:lnTo>
                  <a:lnTo>
                    <a:pt x="590" y="571"/>
                  </a:lnTo>
                  <a:lnTo>
                    <a:pt x="587" y="573"/>
                  </a:lnTo>
                  <a:lnTo>
                    <a:pt x="585" y="576"/>
                  </a:lnTo>
                  <a:lnTo>
                    <a:pt x="585" y="580"/>
                  </a:lnTo>
                  <a:lnTo>
                    <a:pt x="583" y="583"/>
                  </a:lnTo>
                  <a:lnTo>
                    <a:pt x="582" y="586"/>
                  </a:lnTo>
                  <a:lnTo>
                    <a:pt x="580" y="588"/>
                  </a:lnTo>
                  <a:lnTo>
                    <a:pt x="578" y="590"/>
                  </a:lnTo>
                  <a:lnTo>
                    <a:pt x="577" y="590"/>
                  </a:lnTo>
                  <a:lnTo>
                    <a:pt x="573" y="590"/>
                  </a:lnTo>
                  <a:lnTo>
                    <a:pt x="570" y="590"/>
                  </a:lnTo>
                  <a:lnTo>
                    <a:pt x="566" y="590"/>
                  </a:lnTo>
                  <a:lnTo>
                    <a:pt x="565" y="590"/>
                  </a:lnTo>
                  <a:lnTo>
                    <a:pt x="563" y="590"/>
                  </a:lnTo>
                  <a:lnTo>
                    <a:pt x="560" y="590"/>
                  </a:lnTo>
                  <a:lnTo>
                    <a:pt x="558" y="590"/>
                  </a:lnTo>
                  <a:lnTo>
                    <a:pt x="556" y="590"/>
                  </a:lnTo>
                  <a:lnTo>
                    <a:pt x="553" y="590"/>
                  </a:lnTo>
                  <a:lnTo>
                    <a:pt x="548" y="592"/>
                  </a:lnTo>
                  <a:lnTo>
                    <a:pt x="544" y="595"/>
                  </a:lnTo>
                  <a:lnTo>
                    <a:pt x="538" y="597"/>
                  </a:lnTo>
                  <a:lnTo>
                    <a:pt x="533" y="600"/>
                  </a:lnTo>
                  <a:lnTo>
                    <a:pt x="526" y="603"/>
                  </a:lnTo>
                  <a:lnTo>
                    <a:pt x="517" y="607"/>
                  </a:lnTo>
                  <a:lnTo>
                    <a:pt x="509" y="610"/>
                  </a:lnTo>
                  <a:lnTo>
                    <a:pt x="509" y="608"/>
                  </a:lnTo>
                  <a:lnTo>
                    <a:pt x="507" y="608"/>
                  </a:lnTo>
                  <a:lnTo>
                    <a:pt x="507" y="607"/>
                  </a:lnTo>
                  <a:lnTo>
                    <a:pt x="507" y="605"/>
                  </a:lnTo>
                  <a:lnTo>
                    <a:pt x="507" y="603"/>
                  </a:lnTo>
                  <a:lnTo>
                    <a:pt x="504" y="603"/>
                  </a:lnTo>
                  <a:lnTo>
                    <a:pt x="500" y="602"/>
                  </a:lnTo>
                  <a:lnTo>
                    <a:pt x="497" y="600"/>
                  </a:lnTo>
                  <a:lnTo>
                    <a:pt x="495" y="598"/>
                  </a:lnTo>
                  <a:lnTo>
                    <a:pt x="495" y="595"/>
                  </a:lnTo>
                  <a:lnTo>
                    <a:pt x="494" y="592"/>
                  </a:lnTo>
                  <a:lnTo>
                    <a:pt x="494" y="590"/>
                  </a:lnTo>
                  <a:lnTo>
                    <a:pt x="495" y="586"/>
                  </a:lnTo>
                  <a:lnTo>
                    <a:pt x="490" y="590"/>
                  </a:lnTo>
                  <a:lnTo>
                    <a:pt x="487" y="593"/>
                  </a:lnTo>
                  <a:lnTo>
                    <a:pt x="482" y="597"/>
                  </a:lnTo>
                  <a:lnTo>
                    <a:pt x="477" y="600"/>
                  </a:lnTo>
                  <a:lnTo>
                    <a:pt x="473" y="603"/>
                  </a:lnTo>
                  <a:lnTo>
                    <a:pt x="468" y="607"/>
                  </a:lnTo>
                  <a:lnTo>
                    <a:pt x="465" y="607"/>
                  </a:lnTo>
                  <a:lnTo>
                    <a:pt x="461" y="608"/>
                  </a:lnTo>
                  <a:lnTo>
                    <a:pt x="460" y="607"/>
                  </a:lnTo>
                  <a:lnTo>
                    <a:pt x="458" y="607"/>
                  </a:lnTo>
                  <a:lnTo>
                    <a:pt x="456" y="605"/>
                  </a:lnTo>
                  <a:lnTo>
                    <a:pt x="456" y="603"/>
                  </a:lnTo>
                  <a:lnTo>
                    <a:pt x="455" y="603"/>
                  </a:lnTo>
                  <a:lnTo>
                    <a:pt x="455" y="602"/>
                  </a:lnTo>
                  <a:lnTo>
                    <a:pt x="448" y="602"/>
                  </a:lnTo>
                  <a:lnTo>
                    <a:pt x="441" y="600"/>
                  </a:lnTo>
                  <a:lnTo>
                    <a:pt x="433" y="598"/>
                  </a:lnTo>
                  <a:lnTo>
                    <a:pt x="426" y="597"/>
                  </a:lnTo>
                  <a:lnTo>
                    <a:pt x="421" y="593"/>
                  </a:lnTo>
                  <a:lnTo>
                    <a:pt x="416" y="588"/>
                  </a:lnTo>
                  <a:lnTo>
                    <a:pt x="414" y="583"/>
                  </a:lnTo>
                  <a:lnTo>
                    <a:pt x="412" y="578"/>
                  </a:lnTo>
                  <a:lnTo>
                    <a:pt x="412" y="575"/>
                  </a:lnTo>
                  <a:lnTo>
                    <a:pt x="414" y="571"/>
                  </a:lnTo>
                  <a:lnTo>
                    <a:pt x="416" y="570"/>
                  </a:lnTo>
                  <a:lnTo>
                    <a:pt x="417" y="568"/>
                  </a:lnTo>
                  <a:lnTo>
                    <a:pt x="419" y="565"/>
                  </a:lnTo>
                  <a:lnTo>
                    <a:pt x="421" y="563"/>
                  </a:lnTo>
                  <a:lnTo>
                    <a:pt x="421" y="559"/>
                  </a:lnTo>
                  <a:lnTo>
                    <a:pt x="422" y="556"/>
                  </a:lnTo>
                  <a:lnTo>
                    <a:pt x="422" y="543"/>
                  </a:lnTo>
                  <a:lnTo>
                    <a:pt x="426" y="536"/>
                  </a:lnTo>
                  <a:lnTo>
                    <a:pt x="409" y="536"/>
                  </a:lnTo>
                  <a:lnTo>
                    <a:pt x="407" y="541"/>
                  </a:lnTo>
                  <a:lnTo>
                    <a:pt x="407" y="537"/>
                  </a:lnTo>
                  <a:lnTo>
                    <a:pt x="409" y="536"/>
                  </a:lnTo>
                  <a:lnTo>
                    <a:pt x="410" y="534"/>
                  </a:lnTo>
                  <a:lnTo>
                    <a:pt x="412" y="532"/>
                  </a:lnTo>
                  <a:lnTo>
                    <a:pt x="412" y="531"/>
                  </a:lnTo>
                  <a:lnTo>
                    <a:pt x="414" y="531"/>
                  </a:lnTo>
                  <a:lnTo>
                    <a:pt x="414" y="529"/>
                  </a:lnTo>
                  <a:lnTo>
                    <a:pt x="416" y="527"/>
                  </a:lnTo>
                  <a:lnTo>
                    <a:pt x="416" y="514"/>
                  </a:lnTo>
                  <a:lnTo>
                    <a:pt x="412" y="514"/>
                  </a:lnTo>
                  <a:lnTo>
                    <a:pt x="409" y="517"/>
                  </a:lnTo>
                  <a:lnTo>
                    <a:pt x="407" y="519"/>
                  </a:lnTo>
                  <a:lnTo>
                    <a:pt x="404" y="521"/>
                  </a:lnTo>
                  <a:lnTo>
                    <a:pt x="402" y="524"/>
                  </a:lnTo>
                  <a:lnTo>
                    <a:pt x="400" y="526"/>
                  </a:lnTo>
                  <a:lnTo>
                    <a:pt x="399" y="527"/>
                  </a:lnTo>
                  <a:lnTo>
                    <a:pt x="395" y="529"/>
                  </a:lnTo>
                  <a:lnTo>
                    <a:pt x="387" y="529"/>
                  </a:lnTo>
                  <a:lnTo>
                    <a:pt x="394" y="522"/>
                  </a:lnTo>
                  <a:lnTo>
                    <a:pt x="399" y="517"/>
                  </a:lnTo>
                  <a:lnTo>
                    <a:pt x="404" y="512"/>
                  </a:lnTo>
                  <a:lnTo>
                    <a:pt x="407" y="507"/>
                  </a:lnTo>
                  <a:lnTo>
                    <a:pt x="412" y="502"/>
                  </a:lnTo>
                  <a:lnTo>
                    <a:pt x="417" y="495"/>
                  </a:lnTo>
                  <a:lnTo>
                    <a:pt x="421" y="490"/>
                  </a:lnTo>
                  <a:lnTo>
                    <a:pt x="426" y="483"/>
                  </a:lnTo>
                  <a:lnTo>
                    <a:pt x="424" y="483"/>
                  </a:lnTo>
                  <a:lnTo>
                    <a:pt x="422" y="483"/>
                  </a:lnTo>
                  <a:lnTo>
                    <a:pt x="419" y="483"/>
                  </a:lnTo>
                  <a:lnTo>
                    <a:pt x="417" y="485"/>
                  </a:lnTo>
                  <a:lnTo>
                    <a:pt x="416" y="487"/>
                  </a:lnTo>
                  <a:lnTo>
                    <a:pt x="414" y="488"/>
                  </a:lnTo>
                  <a:lnTo>
                    <a:pt x="412" y="490"/>
                  </a:lnTo>
                  <a:lnTo>
                    <a:pt x="410" y="492"/>
                  </a:lnTo>
                  <a:lnTo>
                    <a:pt x="407" y="494"/>
                  </a:lnTo>
                  <a:lnTo>
                    <a:pt x="400" y="499"/>
                  </a:lnTo>
                  <a:lnTo>
                    <a:pt x="394" y="504"/>
                  </a:lnTo>
                  <a:lnTo>
                    <a:pt x="387" y="510"/>
                  </a:lnTo>
                  <a:lnTo>
                    <a:pt x="378" y="515"/>
                  </a:lnTo>
                  <a:lnTo>
                    <a:pt x="371" y="519"/>
                  </a:lnTo>
                  <a:lnTo>
                    <a:pt x="366" y="522"/>
                  </a:lnTo>
                  <a:lnTo>
                    <a:pt x="365" y="524"/>
                  </a:lnTo>
                  <a:lnTo>
                    <a:pt x="365" y="485"/>
                  </a:lnTo>
                  <a:lnTo>
                    <a:pt x="361" y="485"/>
                  </a:lnTo>
                  <a:lnTo>
                    <a:pt x="360" y="483"/>
                  </a:lnTo>
                  <a:lnTo>
                    <a:pt x="358" y="483"/>
                  </a:lnTo>
                  <a:lnTo>
                    <a:pt x="356" y="482"/>
                  </a:lnTo>
                  <a:lnTo>
                    <a:pt x="355" y="480"/>
                  </a:lnTo>
                  <a:lnTo>
                    <a:pt x="355" y="478"/>
                  </a:lnTo>
                  <a:lnTo>
                    <a:pt x="355" y="477"/>
                  </a:lnTo>
                  <a:lnTo>
                    <a:pt x="355" y="473"/>
                  </a:lnTo>
                  <a:lnTo>
                    <a:pt x="351" y="470"/>
                  </a:lnTo>
                  <a:lnTo>
                    <a:pt x="346" y="465"/>
                  </a:lnTo>
                  <a:lnTo>
                    <a:pt x="341" y="461"/>
                  </a:lnTo>
                  <a:lnTo>
                    <a:pt x="334" y="458"/>
                  </a:lnTo>
                  <a:lnTo>
                    <a:pt x="329" y="455"/>
                  </a:lnTo>
                  <a:lnTo>
                    <a:pt x="322" y="451"/>
                  </a:lnTo>
                  <a:lnTo>
                    <a:pt x="316" y="451"/>
                  </a:lnTo>
                  <a:lnTo>
                    <a:pt x="309" y="450"/>
                  </a:lnTo>
                  <a:lnTo>
                    <a:pt x="307" y="450"/>
                  </a:lnTo>
                  <a:lnTo>
                    <a:pt x="305" y="451"/>
                  </a:lnTo>
                  <a:lnTo>
                    <a:pt x="304" y="451"/>
                  </a:lnTo>
                  <a:lnTo>
                    <a:pt x="302" y="451"/>
                  </a:lnTo>
                  <a:lnTo>
                    <a:pt x="302" y="453"/>
                  </a:lnTo>
                  <a:lnTo>
                    <a:pt x="300" y="453"/>
                  </a:lnTo>
                  <a:lnTo>
                    <a:pt x="299" y="455"/>
                  </a:lnTo>
                  <a:lnTo>
                    <a:pt x="299" y="456"/>
                  </a:lnTo>
                  <a:lnTo>
                    <a:pt x="270" y="456"/>
                  </a:lnTo>
                  <a:lnTo>
                    <a:pt x="263" y="460"/>
                  </a:lnTo>
                  <a:lnTo>
                    <a:pt x="256" y="463"/>
                  </a:lnTo>
                  <a:lnTo>
                    <a:pt x="249" y="465"/>
                  </a:lnTo>
                  <a:lnTo>
                    <a:pt x="243" y="465"/>
                  </a:lnTo>
                  <a:lnTo>
                    <a:pt x="236" y="466"/>
                  </a:lnTo>
                  <a:lnTo>
                    <a:pt x="229" y="466"/>
                  </a:lnTo>
                  <a:lnTo>
                    <a:pt x="222" y="468"/>
                  </a:lnTo>
                  <a:lnTo>
                    <a:pt x="216" y="470"/>
                  </a:lnTo>
                  <a:lnTo>
                    <a:pt x="212" y="472"/>
                  </a:lnTo>
                  <a:lnTo>
                    <a:pt x="207" y="473"/>
                  </a:lnTo>
                  <a:lnTo>
                    <a:pt x="200" y="475"/>
                  </a:lnTo>
                  <a:lnTo>
                    <a:pt x="194" y="477"/>
                  </a:lnTo>
                  <a:lnTo>
                    <a:pt x="187" y="480"/>
                  </a:lnTo>
                  <a:lnTo>
                    <a:pt x="182" y="482"/>
                  </a:lnTo>
                  <a:lnTo>
                    <a:pt x="177" y="483"/>
                  </a:lnTo>
                  <a:lnTo>
                    <a:pt x="175" y="485"/>
                  </a:lnTo>
                  <a:lnTo>
                    <a:pt x="171" y="488"/>
                  </a:lnTo>
                  <a:lnTo>
                    <a:pt x="168" y="494"/>
                  </a:lnTo>
                  <a:lnTo>
                    <a:pt x="166" y="495"/>
                  </a:lnTo>
                  <a:lnTo>
                    <a:pt x="165" y="499"/>
                  </a:lnTo>
                  <a:lnTo>
                    <a:pt x="161" y="502"/>
                  </a:lnTo>
                  <a:lnTo>
                    <a:pt x="160" y="504"/>
                  </a:lnTo>
                  <a:lnTo>
                    <a:pt x="156" y="505"/>
                  </a:lnTo>
                  <a:lnTo>
                    <a:pt x="151" y="505"/>
                  </a:lnTo>
                  <a:lnTo>
                    <a:pt x="99" y="504"/>
                  </a:lnTo>
                  <a:lnTo>
                    <a:pt x="88" y="507"/>
                  </a:lnTo>
                  <a:lnTo>
                    <a:pt x="82" y="510"/>
                  </a:lnTo>
                  <a:lnTo>
                    <a:pt x="75" y="514"/>
                  </a:lnTo>
                  <a:lnTo>
                    <a:pt x="68" y="517"/>
                  </a:lnTo>
                  <a:lnTo>
                    <a:pt x="61" y="521"/>
                  </a:lnTo>
                  <a:lnTo>
                    <a:pt x="55" y="522"/>
                  </a:lnTo>
                  <a:lnTo>
                    <a:pt x="44" y="524"/>
                  </a:lnTo>
                  <a:lnTo>
                    <a:pt x="34" y="526"/>
                  </a:lnTo>
                  <a:lnTo>
                    <a:pt x="27" y="526"/>
                  </a:lnTo>
                  <a:lnTo>
                    <a:pt x="21" y="524"/>
                  </a:lnTo>
                  <a:lnTo>
                    <a:pt x="14" y="522"/>
                  </a:lnTo>
                  <a:lnTo>
                    <a:pt x="9" y="521"/>
                  </a:lnTo>
                  <a:lnTo>
                    <a:pt x="5" y="517"/>
                  </a:lnTo>
                  <a:lnTo>
                    <a:pt x="2" y="514"/>
                  </a:lnTo>
                  <a:lnTo>
                    <a:pt x="0" y="509"/>
                  </a:lnTo>
                  <a:lnTo>
                    <a:pt x="0" y="504"/>
                  </a:lnTo>
                  <a:lnTo>
                    <a:pt x="0" y="500"/>
                  </a:lnTo>
                  <a:lnTo>
                    <a:pt x="2" y="499"/>
                  </a:lnTo>
                  <a:lnTo>
                    <a:pt x="4" y="497"/>
                  </a:lnTo>
                  <a:lnTo>
                    <a:pt x="5" y="497"/>
                  </a:lnTo>
                  <a:lnTo>
                    <a:pt x="9" y="495"/>
                  </a:lnTo>
                  <a:lnTo>
                    <a:pt x="10" y="495"/>
                  </a:lnTo>
                  <a:lnTo>
                    <a:pt x="14" y="495"/>
                  </a:lnTo>
                  <a:lnTo>
                    <a:pt x="16" y="495"/>
                  </a:lnTo>
                  <a:lnTo>
                    <a:pt x="19" y="494"/>
                  </a:lnTo>
                  <a:lnTo>
                    <a:pt x="22" y="488"/>
                  </a:lnTo>
                  <a:lnTo>
                    <a:pt x="26" y="483"/>
                  </a:lnTo>
                  <a:lnTo>
                    <a:pt x="29" y="478"/>
                  </a:lnTo>
                  <a:lnTo>
                    <a:pt x="31" y="472"/>
                  </a:lnTo>
                  <a:lnTo>
                    <a:pt x="32" y="466"/>
                  </a:lnTo>
                  <a:lnTo>
                    <a:pt x="32" y="460"/>
                  </a:lnTo>
                  <a:lnTo>
                    <a:pt x="34" y="455"/>
                  </a:lnTo>
                  <a:lnTo>
                    <a:pt x="32" y="451"/>
                  </a:lnTo>
                  <a:lnTo>
                    <a:pt x="32" y="448"/>
                  </a:lnTo>
                  <a:lnTo>
                    <a:pt x="31" y="444"/>
                  </a:lnTo>
                  <a:lnTo>
                    <a:pt x="29" y="443"/>
                  </a:lnTo>
                  <a:lnTo>
                    <a:pt x="26" y="439"/>
                  </a:lnTo>
                  <a:lnTo>
                    <a:pt x="24" y="438"/>
                  </a:lnTo>
                  <a:lnTo>
                    <a:pt x="24" y="434"/>
                  </a:lnTo>
                  <a:lnTo>
                    <a:pt x="22" y="433"/>
                  </a:lnTo>
                  <a:lnTo>
                    <a:pt x="24" y="428"/>
                  </a:lnTo>
                  <a:lnTo>
                    <a:pt x="26" y="424"/>
                  </a:lnTo>
                  <a:lnTo>
                    <a:pt x="27" y="423"/>
                  </a:lnTo>
                  <a:lnTo>
                    <a:pt x="29" y="421"/>
                  </a:lnTo>
                  <a:lnTo>
                    <a:pt x="31" y="417"/>
                  </a:lnTo>
                  <a:lnTo>
                    <a:pt x="32" y="416"/>
                  </a:lnTo>
                  <a:lnTo>
                    <a:pt x="34" y="414"/>
                  </a:lnTo>
                  <a:lnTo>
                    <a:pt x="34" y="409"/>
                  </a:lnTo>
                  <a:lnTo>
                    <a:pt x="34" y="401"/>
                  </a:lnTo>
                  <a:lnTo>
                    <a:pt x="32" y="390"/>
                  </a:lnTo>
                  <a:lnTo>
                    <a:pt x="29" y="380"/>
                  </a:lnTo>
                  <a:lnTo>
                    <a:pt x="27" y="372"/>
                  </a:lnTo>
                  <a:lnTo>
                    <a:pt x="24" y="362"/>
                  </a:lnTo>
                  <a:lnTo>
                    <a:pt x="21" y="353"/>
                  </a:lnTo>
                  <a:lnTo>
                    <a:pt x="17" y="346"/>
                  </a:lnTo>
                  <a:lnTo>
                    <a:pt x="16" y="338"/>
                  </a:lnTo>
                  <a:lnTo>
                    <a:pt x="16" y="326"/>
                  </a:lnTo>
                  <a:lnTo>
                    <a:pt x="17" y="330"/>
                  </a:lnTo>
                  <a:lnTo>
                    <a:pt x="17" y="331"/>
                  </a:lnTo>
                  <a:lnTo>
                    <a:pt x="19" y="333"/>
                  </a:lnTo>
                  <a:lnTo>
                    <a:pt x="21" y="336"/>
                  </a:lnTo>
                  <a:lnTo>
                    <a:pt x="21" y="338"/>
                  </a:lnTo>
                  <a:lnTo>
                    <a:pt x="22" y="340"/>
                  </a:lnTo>
                  <a:lnTo>
                    <a:pt x="24" y="341"/>
                  </a:lnTo>
                  <a:lnTo>
                    <a:pt x="26" y="341"/>
                  </a:lnTo>
                  <a:lnTo>
                    <a:pt x="26" y="335"/>
                  </a:lnTo>
                  <a:lnTo>
                    <a:pt x="26" y="336"/>
                  </a:lnTo>
                  <a:lnTo>
                    <a:pt x="27" y="338"/>
                  </a:lnTo>
                  <a:lnTo>
                    <a:pt x="27" y="340"/>
                  </a:lnTo>
                  <a:lnTo>
                    <a:pt x="29" y="341"/>
                  </a:lnTo>
                  <a:lnTo>
                    <a:pt x="31" y="341"/>
                  </a:lnTo>
                  <a:lnTo>
                    <a:pt x="32" y="343"/>
                  </a:lnTo>
                  <a:lnTo>
                    <a:pt x="34" y="343"/>
                  </a:lnTo>
                  <a:lnTo>
                    <a:pt x="34" y="341"/>
                  </a:lnTo>
                  <a:lnTo>
                    <a:pt x="36" y="340"/>
                  </a:lnTo>
                  <a:lnTo>
                    <a:pt x="38" y="338"/>
                  </a:lnTo>
                  <a:lnTo>
                    <a:pt x="39" y="336"/>
                  </a:lnTo>
                  <a:lnTo>
                    <a:pt x="39" y="335"/>
                  </a:lnTo>
                  <a:lnTo>
                    <a:pt x="41" y="333"/>
                  </a:lnTo>
                  <a:lnTo>
                    <a:pt x="43" y="331"/>
                  </a:lnTo>
                  <a:lnTo>
                    <a:pt x="43" y="330"/>
                  </a:lnTo>
                  <a:lnTo>
                    <a:pt x="43" y="324"/>
                  </a:lnTo>
                  <a:lnTo>
                    <a:pt x="41" y="321"/>
                  </a:lnTo>
                  <a:lnTo>
                    <a:pt x="39" y="318"/>
                  </a:lnTo>
                  <a:lnTo>
                    <a:pt x="38" y="316"/>
                  </a:lnTo>
                  <a:lnTo>
                    <a:pt x="36" y="313"/>
                  </a:lnTo>
                  <a:lnTo>
                    <a:pt x="34" y="309"/>
                  </a:lnTo>
                  <a:lnTo>
                    <a:pt x="32" y="308"/>
                  </a:lnTo>
                  <a:lnTo>
                    <a:pt x="32" y="304"/>
                  </a:lnTo>
                  <a:lnTo>
                    <a:pt x="32" y="301"/>
                  </a:lnTo>
                  <a:lnTo>
                    <a:pt x="34" y="297"/>
                  </a:lnTo>
                  <a:lnTo>
                    <a:pt x="36" y="294"/>
                  </a:lnTo>
                  <a:lnTo>
                    <a:pt x="38" y="292"/>
                  </a:lnTo>
                  <a:lnTo>
                    <a:pt x="39" y="289"/>
                  </a:lnTo>
                  <a:lnTo>
                    <a:pt x="41" y="287"/>
                  </a:lnTo>
                  <a:lnTo>
                    <a:pt x="43" y="286"/>
                  </a:lnTo>
                  <a:lnTo>
                    <a:pt x="44" y="286"/>
                  </a:lnTo>
                  <a:lnTo>
                    <a:pt x="44" y="284"/>
                  </a:lnTo>
                  <a:lnTo>
                    <a:pt x="44" y="282"/>
                  </a:lnTo>
                  <a:lnTo>
                    <a:pt x="44" y="281"/>
                  </a:lnTo>
                  <a:lnTo>
                    <a:pt x="44" y="279"/>
                  </a:lnTo>
                  <a:lnTo>
                    <a:pt x="46" y="279"/>
                  </a:lnTo>
                  <a:lnTo>
                    <a:pt x="46" y="277"/>
                  </a:lnTo>
                  <a:lnTo>
                    <a:pt x="46" y="275"/>
                  </a:lnTo>
                  <a:lnTo>
                    <a:pt x="46" y="272"/>
                  </a:lnTo>
                  <a:lnTo>
                    <a:pt x="46" y="269"/>
                  </a:lnTo>
                  <a:lnTo>
                    <a:pt x="46" y="267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59"/>
                  </a:lnTo>
                  <a:lnTo>
                    <a:pt x="48" y="257"/>
                  </a:lnTo>
                  <a:lnTo>
                    <a:pt x="48" y="253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25" name="Freeform 4811"/>
            <p:cNvSpPr>
              <a:spLocks/>
            </p:cNvSpPr>
            <p:nvPr/>
          </p:nvSpPr>
          <p:spPr bwMode="auto">
            <a:xfrm>
              <a:off x="3690938" y="7634288"/>
              <a:ext cx="250825" cy="280987"/>
            </a:xfrm>
            <a:custGeom>
              <a:avLst/>
              <a:gdLst>
                <a:gd name="T0" fmla="*/ 2147483647 w 158"/>
                <a:gd name="T1" fmla="*/ 2147483647 h 178"/>
                <a:gd name="T2" fmla="*/ 2147483647 w 158"/>
                <a:gd name="T3" fmla="*/ 2147483647 h 178"/>
                <a:gd name="T4" fmla="*/ 2147483647 w 158"/>
                <a:gd name="T5" fmla="*/ 2147483647 h 178"/>
                <a:gd name="T6" fmla="*/ 2147483647 w 158"/>
                <a:gd name="T7" fmla="*/ 2147483647 h 178"/>
                <a:gd name="T8" fmla="*/ 2147483647 w 158"/>
                <a:gd name="T9" fmla="*/ 2147483647 h 178"/>
                <a:gd name="T10" fmla="*/ 2147483647 w 158"/>
                <a:gd name="T11" fmla="*/ 2147483647 h 178"/>
                <a:gd name="T12" fmla="*/ 2147483647 w 158"/>
                <a:gd name="T13" fmla="*/ 2147483647 h 178"/>
                <a:gd name="T14" fmla="*/ 2147483647 w 158"/>
                <a:gd name="T15" fmla="*/ 2147483647 h 178"/>
                <a:gd name="T16" fmla="*/ 2147483647 w 158"/>
                <a:gd name="T17" fmla="*/ 2147483647 h 178"/>
                <a:gd name="T18" fmla="*/ 2147483647 w 158"/>
                <a:gd name="T19" fmla="*/ 2147483647 h 178"/>
                <a:gd name="T20" fmla="*/ 2147483647 w 158"/>
                <a:gd name="T21" fmla="*/ 2147483647 h 178"/>
                <a:gd name="T22" fmla="*/ 2147483647 w 158"/>
                <a:gd name="T23" fmla="*/ 2147483647 h 178"/>
                <a:gd name="T24" fmla="*/ 2147483647 w 158"/>
                <a:gd name="T25" fmla="*/ 2147483647 h 178"/>
                <a:gd name="T26" fmla="*/ 2147483647 w 158"/>
                <a:gd name="T27" fmla="*/ 2147483647 h 178"/>
                <a:gd name="T28" fmla="*/ 2147483647 w 158"/>
                <a:gd name="T29" fmla="*/ 2147483647 h 178"/>
                <a:gd name="T30" fmla="*/ 2147483647 w 158"/>
                <a:gd name="T31" fmla="*/ 2147483647 h 178"/>
                <a:gd name="T32" fmla="*/ 2147483647 w 158"/>
                <a:gd name="T33" fmla="*/ 2147483647 h 178"/>
                <a:gd name="T34" fmla="*/ 2147483647 w 158"/>
                <a:gd name="T35" fmla="*/ 2147483647 h 178"/>
                <a:gd name="T36" fmla="*/ 2147483647 w 158"/>
                <a:gd name="T37" fmla="*/ 2147483647 h 178"/>
                <a:gd name="T38" fmla="*/ 2147483647 w 158"/>
                <a:gd name="T39" fmla="*/ 2147483647 h 178"/>
                <a:gd name="T40" fmla="*/ 2147483647 w 158"/>
                <a:gd name="T41" fmla="*/ 2147483647 h 178"/>
                <a:gd name="T42" fmla="*/ 2147483647 w 158"/>
                <a:gd name="T43" fmla="*/ 2147483647 h 178"/>
                <a:gd name="T44" fmla="*/ 2147483647 w 158"/>
                <a:gd name="T45" fmla="*/ 2147483647 h 178"/>
                <a:gd name="T46" fmla="*/ 2147483647 w 158"/>
                <a:gd name="T47" fmla="*/ 2147483647 h 178"/>
                <a:gd name="T48" fmla="*/ 2147483647 w 158"/>
                <a:gd name="T49" fmla="*/ 2147483647 h 178"/>
                <a:gd name="T50" fmla="*/ 2147483647 w 158"/>
                <a:gd name="T51" fmla="*/ 2147483647 h 178"/>
                <a:gd name="T52" fmla="*/ 2147483647 w 158"/>
                <a:gd name="T53" fmla="*/ 2147483647 h 178"/>
                <a:gd name="T54" fmla="*/ 2147483647 w 158"/>
                <a:gd name="T55" fmla="*/ 2147483647 h 178"/>
                <a:gd name="T56" fmla="*/ 2147483647 w 158"/>
                <a:gd name="T57" fmla="*/ 2147483647 h 178"/>
                <a:gd name="T58" fmla="*/ 2147483647 w 158"/>
                <a:gd name="T59" fmla="*/ 2147483647 h 178"/>
                <a:gd name="T60" fmla="*/ 2147483647 w 158"/>
                <a:gd name="T61" fmla="*/ 2147483647 h 178"/>
                <a:gd name="T62" fmla="*/ 2147483647 w 158"/>
                <a:gd name="T63" fmla="*/ 2147483647 h 178"/>
                <a:gd name="T64" fmla="*/ 2147483647 w 158"/>
                <a:gd name="T65" fmla="*/ 2147483647 h 178"/>
                <a:gd name="T66" fmla="*/ 2147483647 w 158"/>
                <a:gd name="T67" fmla="*/ 2147483647 h 178"/>
                <a:gd name="T68" fmla="*/ 2147483647 w 158"/>
                <a:gd name="T69" fmla="*/ 2147483647 h 178"/>
                <a:gd name="T70" fmla="*/ 2147483647 w 158"/>
                <a:gd name="T71" fmla="*/ 2147483647 h 178"/>
                <a:gd name="T72" fmla="*/ 2147483647 w 158"/>
                <a:gd name="T73" fmla="*/ 2147483647 h 178"/>
                <a:gd name="T74" fmla="*/ 2147483647 w 158"/>
                <a:gd name="T75" fmla="*/ 2147483647 h 178"/>
                <a:gd name="T76" fmla="*/ 2147483647 w 158"/>
                <a:gd name="T77" fmla="*/ 2147483647 h 178"/>
                <a:gd name="T78" fmla="*/ 2147483647 w 158"/>
                <a:gd name="T79" fmla="*/ 2147483647 h 178"/>
                <a:gd name="T80" fmla="*/ 2147483647 w 158"/>
                <a:gd name="T81" fmla="*/ 2147483647 h 178"/>
                <a:gd name="T82" fmla="*/ 2147483647 w 158"/>
                <a:gd name="T83" fmla="*/ 2147483647 h 178"/>
                <a:gd name="T84" fmla="*/ 2147483647 w 158"/>
                <a:gd name="T85" fmla="*/ 2147483647 h 178"/>
                <a:gd name="T86" fmla="*/ 2147483647 w 158"/>
                <a:gd name="T87" fmla="*/ 2147483647 h 178"/>
                <a:gd name="T88" fmla="*/ 2147483647 w 158"/>
                <a:gd name="T89" fmla="*/ 0 h 178"/>
                <a:gd name="T90" fmla="*/ 2147483647 w 158"/>
                <a:gd name="T91" fmla="*/ 0 h 178"/>
                <a:gd name="T92" fmla="*/ 2147483647 w 158"/>
                <a:gd name="T93" fmla="*/ 2147483647 h 178"/>
                <a:gd name="T94" fmla="*/ 2147483647 w 158"/>
                <a:gd name="T95" fmla="*/ 2147483647 h 178"/>
                <a:gd name="T96" fmla="*/ 2147483647 w 158"/>
                <a:gd name="T97" fmla="*/ 2147483647 h 178"/>
                <a:gd name="T98" fmla="*/ 2147483647 w 158"/>
                <a:gd name="T99" fmla="*/ 2147483647 h 178"/>
                <a:gd name="T100" fmla="*/ 2147483647 w 158"/>
                <a:gd name="T101" fmla="*/ 2147483647 h 178"/>
                <a:gd name="T102" fmla="*/ 2147483647 w 158"/>
                <a:gd name="T103" fmla="*/ 2147483647 h 178"/>
                <a:gd name="T104" fmla="*/ 2147483647 w 158"/>
                <a:gd name="T105" fmla="*/ 2147483647 h 178"/>
                <a:gd name="T106" fmla="*/ 0 w 158"/>
                <a:gd name="T107" fmla="*/ 2147483647 h 1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8"/>
                <a:gd name="T163" fmla="*/ 0 h 178"/>
                <a:gd name="T164" fmla="*/ 158 w 158"/>
                <a:gd name="T165" fmla="*/ 178 h 1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8" h="178">
                  <a:moveTo>
                    <a:pt x="0" y="61"/>
                  </a:moveTo>
                  <a:lnTo>
                    <a:pt x="4" y="65"/>
                  </a:lnTo>
                  <a:lnTo>
                    <a:pt x="5" y="68"/>
                  </a:lnTo>
                  <a:lnTo>
                    <a:pt x="9" y="71"/>
                  </a:lnTo>
                  <a:lnTo>
                    <a:pt x="11" y="75"/>
                  </a:lnTo>
                  <a:lnTo>
                    <a:pt x="12" y="78"/>
                  </a:lnTo>
                  <a:lnTo>
                    <a:pt x="14" y="83"/>
                  </a:lnTo>
                  <a:lnTo>
                    <a:pt x="17" y="87"/>
                  </a:lnTo>
                  <a:lnTo>
                    <a:pt x="21" y="90"/>
                  </a:lnTo>
                  <a:lnTo>
                    <a:pt x="29" y="98"/>
                  </a:lnTo>
                  <a:lnTo>
                    <a:pt x="39" y="105"/>
                  </a:lnTo>
                  <a:lnTo>
                    <a:pt x="50" y="109"/>
                  </a:lnTo>
                  <a:lnTo>
                    <a:pt x="58" y="112"/>
                  </a:lnTo>
                  <a:lnTo>
                    <a:pt x="68" y="114"/>
                  </a:lnTo>
                  <a:lnTo>
                    <a:pt x="78" y="117"/>
                  </a:lnTo>
                  <a:lnTo>
                    <a:pt x="90" y="120"/>
                  </a:lnTo>
                  <a:lnTo>
                    <a:pt x="102" y="126"/>
                  </a:lnTo>
                  <a:lnTo>
                    <a:pt x="100" y="131"/>
                  </a:lnTo>
                  <a:lnTo>
                    <a:pt x="97" y="136"/>
                  </a:lnTo>
                  <a:lnTo>
                    <a:pt x="95" y="141"/>
                  </a:lnTo>
                  <a:lnTo>
                    <a:pt x="92" y="144"/>
                  </a:lnTo>
                  <a:lnTo>
                    <a:pt x="90" y="149"/>
                  </a:lnTo>
                  <a:lnTo>
                    <a:pt x="89" y="153"/>
                  </a:lnTo>
                  <a:lnTo>
                    <a:pt x="87" y="158"/>
                  </a:lnTo>
                  <a:lnTo>
                    <a:pt x="87" y="163"/>
                  </a:lnTo>
                  <a:lnTo>
                    <a:pt x="87" y="168"/>
                  </a:lnTo>
                  <a:lnTo>
                    <a:pt x="90" y="171"/>
                  </a:lnTo>
                  <a:lnTo>
                    <a:pt x="94" y="175"/>
                  </a:lnTo>
                  <a:lnTo>
                    <a:pt x="99" y="176"/>
                  </a:lnTo>
                  <a:lnTo>
                    <a:pt x="105" y="178"/>
                  </a:lnTo>
                  <a:lnTo>
                    <a:pt x="112" y="178"/>
                  </a:lnTo>
                  <a:lnTo>
                    <a:pt x="117" y="178"/>
                  </a:lnTo>
                  <a:lnTo>
                    <a:pt x="124" y="178"/>
                  </a:lnTo>
                  <a:lnTo>
                    <a:pt x="129" y="178"/>
                  </a:lnTo>
                  <a:lnTo>
                    <a:pt x="134" y="175"/>
                  </a:lnTo>
                  <a:lnTo>
                    <a:pt x="141" y="171"/>
                  </a:lnTo>
                  <a:lnTo>
                    <a:pt x="148" y="164"/>
                  </a:lnTo>
                  <a:lnTo>
                    <a:pt x="153" y="159"/>
                  </a:lnTo>
                  <a:lnTo>
                    <a:pt x="156" y="153"/>
                  </a:lnTo>
                  <a:lnTo>
                    <a:pt x="158" y="146"/>
                  </a:lnTo>
                  <a:lnTo>
                    <a:pt x="155" y="139"/>
                  </a:lnTo>
                  <a:lnTo>
                    <a:pt x="155" y="127"/>
                  </a:lnTo>
                  <a:lnTo>
                    <a:pt x="155" y="124"/>
                  </a:lnTo>
                  <a:lnTo>
                    <a:pt x="153" y="119"/>
                  </a:lnTo>
                  <a:lnTo>
                    <a:pt x="153" y="114"/>
                  </a:lnTo>
                  <a:lnTo>
                    <a:pt x="153" y="107"/>
                  </a:lnTo>
                  <a:lnTo>
                    <a:pt x="151" y="102"/>
                  </a:lnTo>
                  <a:lnTo>
                    <a:pt x="151" y="97"/>
                  </a:lnTo>
                  <a:lnTo>
                    <a:pt x="150" y="92"/>
                  </a:lnTo>
                  <a:lnTo>
                    <a:pt x="146" y="88"/>
                  </a:lnTo>
                  <a:lnTo>
                    <a:pt x="144" y="87"/>
                  </a:lnTo>
                  <a:lnTo>
                    <a:pt x="141" y="85"/>
                  </a:lnTo>
                  <a:lnTo>
                    <a:pt x="139" y="85"/>
                  </a:lnTo>
                  <a:lnTo>
                    <a:pt x="136" y="83"/>
                  </a:lnTo>
                  <a:lnTo>
                    <a:pt x="134" y="83"/>
                  </a:lnTo>
                  <a:lnTo>
                    <a:pt x="131" y="82"/>
                  </a:lnTo>
                  <a:lnTo>
                    <a:pt x="127" y="80"/>
                  </a:lnTo>
                  <a:lnTo>
                    <a:pt x="126" y="78"/>
                  </a:lnTo>
                  <a:lnTo>
                    <a:pt x="122" y="75"/>
                  </a:lnTo>
                  <a:lnTo>
                    <a:pt x="117" y="73"/>
                  </a:lnTo>
                  <a:lnTo>
                    <a:pt x="112" y="70"/>
                  </a:lnTo>
                  <a:lnTo>
                    <a:pt x="107" y="68"/>
                  </a:lnTo>
                  <a:lnTo>
                    <a:pt x="102" y="66"/>
                  </a:lnTo>
                  <a:lnTo>
                    <a:pt x="97" y="65"/>
                  </a:lnTo>
                  <a:lnTo>
                    <a:pt x="92" y="61"/>
                  </a:lnTo>
                  <a:lnTo>
                    <a:pt x="89" y="58"/>
                  </a:lnTo>
                  <a:lnTo>
                    <a:pt x="87" y="56"/>
                  </a:lnTo>
                  <a:lnTo>
                    <a:pt x="85" y="53"/>
                  </a:lnTo>
                  <a:lnTo>
                    <a:pt x="83" y="49"/>
                  </a:lnTo>
                  <a:lnTo>
                    <a:pt x="83" y="46"/>
                  </a:lnTo>
                  <a:lnTo>
                    <a:pt x="85" y="41"/>
                  </a:lnTo>
                  <a:lnTo>
                    <a:pt x="85" y="38"/>
                  </a:lnTo>
                  <a:lnTo>
                    <a:pt x="85" y="33"/>
                  </a:lnTo>
                  <a:lnTo>
                    <a:pt x="83" y="29"/>
                  </a:lnTo>
                  <a:lnTo>
                    <a:pt x="83" y="27"/>
                  </a:lnTo>
                  <a:lnTo>
                    <a:pt x="82" y="26"/>
                  </a:lnTo>
                  <a:lnTo>
                    <a:pt x="80" y="24"/>
                  </a:lnTo>
                  <a:lnTo>
                    <a:pt x="78" y="22"/>
                  </a:lnTo>
                  <a:lnTo>
                    <a:pt x="78" y="21"/>
                  </a:lnTo>
                  <a:lnTo>
                    <a:pt x="77" y="17"/>
                  </a:lnTo>
                  <a:lnTo>
                    <a:pt x="75" y="16"/>
                  </a:lnTo>
                  <a:lnTo>
                    <a:pt x="75" y="11"/>
                  </a:lnTo>
                  <a:lnTo>
                    <a:pt x="63" y="7"/>
                  </a:lnTo>
                  <a:lnTo>
                    <a:pt x="61" y="7"/>
                  </a:lnTo>
                  <a:lnTo>
                    <a:pt x="61" y="6"/>
                  </a:lnTo>
                  <a:lnTo>
                    <a:pt x="60" y="6"/>
                  </a:lnTo>
                  <a:lnTo>
                    <a:pt x="58" y="4"/>
                  </a:lnTo>
                  <a:lnTo>
                    <a:pt x="56" y="2"/>
                  </a:lnTo>
                  <a:lnTo>
                    <a:pt x="55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29" y="4"/>
                  </a:lnTo>
                  <a:lnTo>
                    <a:pt x="21" y="6"/>
                  </a:lnTo>
                  <a:lnTo>
                    <a:pt x="16" y="7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26" name="Freeform 4812"/>
            <p:cNvSpPr>
              <a:spLocks/>
            </p:cNvSpPr>
            <p:nvPr/>
          </p:nvSpPr>
          <p:spPr bwMode="auto">
            <a:xfrm>
              <a:off x="3690938" y="7634288"/>
              <a:ext cx="250825" cy="280987"/>
            </a:xfrm>
            <a:custGeom>
              <a:avLst/>
              <a:gdLst>
                <a:gd name="T0" fmla="*/ 2147483647 w 158"/>
                <a:gd name="T1" fmla="*/ 2147483647 h 178"/>
                <a:gd name="T2" fmla="*/ 2147483647 w 158"/>
                <a:gd name="T3" fmla="*/ 2147483647 h 178"/>
                <a:gd name="T4" fmla="*/ 2147483647 w 158"/>
                <a:gd name="T5" fmla="*/ 2147483647 h 178"/>
                <a:gd name="T6" fmla="*/ 2147483647 w 158"/>
                <a:gd name="T7" fmla="*/ 2147483647 h 178"/>
                <a:gd name="T8" fmla="*/ 2147483647 w 158"/>
                <a:gd name="T9" fmla="*/ 2147483647 h 178"/>
                <a:gd name="T10" fmla="*/ 2147483647 w 158"/>
                <a:gd name="T11" fmla="*/ 2147483647 h 178"/>
                <a:gd name="T12" fmla="*/ 2147483647 w 158"/>
                <a:gd name="T13" fmla="*/ 2147483647 h 178"/>
                <a:gd name="T14" fmla="*/ 2147483647 w 158"/>
                <a:gd name="T15" fmla="*/ 2147483647 h 178"/>
                <a:gd name="T16" fmla="*/ 2147483647 w 158"/>
                <a:gd name="T17" fmla="*/ 2147483647 h 178"/>
                <a:gd name="T18" fmla="*/ 2147483647 w 158"/>
                <a:gd name="T19" fmla="*/ 2147483647 h 178"/>
                <a:gd name="T20" fmla="*/ 2147483647 w 158"/>
                <a:gd name="T21" fmla="*/ 2147483647 h 178"/>
                <a:gd name="T22" fmla="*/ 2147483647 w 158"/>
                <a:gd name="T23" fmla="*/ 2147483647 h 178"/>
                <a:gd name="T24" fmla="*/ 2147483647 w 158"/>
                <a:gd name="T25" fmla="*/ 2147483647 h 178"/>
                <a:gd name="T26" fmla="*/ 2147483647 w 158"/>
                <a:gd name="T27" fmla="*/ 2147483647 h 178"/>
                <a:gd name="T28" fmla="*/ 2147483647 w 158"/>
                <a:gd name="T29" fmla="*/ 2147483647 h 178"/>
                <a:gd name="T30" fmla="*/ 2147483647 w 158"/>
                <a:gd name="T31" fmla="*/ 2147483647 h 178"/>
                <a:gd name="T32" fmla="*/ 2147483647 w 158"/>
                <a:gd name="T33" fmla="*/ 2147483647 h 178"/>
                <a:gd name="T34" fmla="*/ 2147483647 w 158"/>
                <a:gd name="T35" fmla="*/ 2147483647 h 178"/>
                <a:gd name="T36" fmla="*/ 2147483647 w 158"/>
                <a:gd name="T37" fmla="*/ 2147483647 h 178"/>
                <a:gd name="T38" fmla="*/ 2147483647 w 158"/>
                <a:gd name="T39" fmla="*/ 2147483647 h 178"/>
                <a:gd name="T40" fmla="*/ 2147483647 w 158"/>
                <a:gd name="T41" fmla="*/ 2147483647 h 178"/>
                <a:gd name="T42" fmla="*/ 2147483647 w 158"/>
                <a:gd name="T43" fmla="*/ 2147483647 h 178"/>
                <a:gd name="T44" fmla="*/ 2147483647 w 158"/>
                <a:gd name="T45" fmla="*/ 2147483647 h 178"/>
                <a:gd name="T46" fmla="*/ 2147483647 w 158"/>
                <a:gd name="T47" fmla="*/ 2147483647 h 178"/>
                <a:gd name="T48" fmla="*/ 2147483647 w 158"/>
                <a:gd name="T49" fmla="*/ 2147483647 h 178"/>
                <a:gd name="T50" fmla="*/ 2147483647 w 158"/>
                <a:gd name="T51" fmla="*/ 2147483647 h 178"/>
                <a:gd name="T52" fmla="*/ 2147483647 w 158"/>
                <a:gd name="T53" fmla="*/ 2147483647 h 178"/>
                <a:gd name="T54" fmla="*/ 2147483647 w 158"/>
                <a:gd name="T55" fmla="*/ 2147483647 h 178"/>
                <a:gd name="T56" fmla="*/ 2147483647 w 158"/>
                <a:gd name="T57" fmla="*/ 2147483647 h 178"/>
                <a:gd name="T58" fmla="*/ 2147483647 w 158"/>
                <a:gd name="T59" fmla="*/ 2147483647 h 178"/>
                <a:gd name="T60" fmla="*/ 2147483647 w 158"/>
                <a:gd name="T61" fmla="*/ 2147483647 h 178"/>
                <a:gd name="T62" fmla="*/ 2147483647 w 158"/>
                <a:gd name="T63" fmla="*/ 2147483647 h 178"/>
                <a:gd name="T64" fmla="*/ 2147483647 w 158"/>
                <a:gd name="T65" fmla="*/ 2147483647 h 178"/>
                <a:gd name="T66" fmla="*/ 2147483647 w 158"/>
                <a:gd name="T67" fmla="*/ 2147483647 h 178"/>
                <a:gd name="T68" fmla="*/ 2147483647 w 158"/>
                <a:gd name="T69" fmla="*/ 2147483647 h 178"/>
                <a:gd name="T70" fmla="*/ 2147483647 w 158"/>
                <a:gd name="T71" fmla="*/ 2147483647 h 178"/>
                <a:gd name="T72" fmla="*/ 2147483647 w 158"/>
                <a:gd name="T73" fmla="*/ 2147483647 h 178"/>
                <a:gd name="T74" fmla="*/ 2147483647 w 158"/>
                <a:gd name="T75" fmla="*/ 2147483647 h 178"/>
                <a:gd name="T76" fmla="*/ 2147483647 w 158"/>
                <a:gd name="T77" fmla="*/ 2147483647 h 178"/>
                <a:gd name="T78" fmla="*/ 2147483647 w 158"/>
                <a:gd name="T79" fmla="*/ 2147483647 h 178"/>
                <a:gd name="T80" fmla="*/ 2147483647 w 158"/>
                <a:gd name="T81" fmla="*/ 2147483647 h 178"/>
                <a:gd name="T82" fmla="*/ 2147483647 w 158"/>
                <a:gd name="T83" fmla="*/ 2147483647 h 178"/>
                <a:gd name="T84" fmla="*/ 2147483647 w 158"/>
                <a:gd name="T85" fmla="*/ 2147483647 h 178"/>
                <a:gd name="T86" fmla="*/ 2147483647 w 158"/>
                <a:gd name="T87" fmla="*/ 2147483647 h 178"/>
                <a:gd name="T88" fmla="*/ 2147483647 w 158"/>
                <a:gd name="T89" fmla="*/ 2147483647 h 178"/>
                <a:gd name="T90" fmla="*/ 2147483647 w 158"/>
                <a:gd name="T91" fmla="*/ 2147483647 h 178"/>
                <a:gd name="T92" fmla="*/ 2147483647 w 158"/>
                <a:gd name="T93" fmla="*/ 0 h 178"/>
                <a:gd name="T94" fmla="*/ 2147483647 w 158"/>
                <a:gd name="T95" fmla="*/ 0 h 178"/>
                <a:gd name="T96" fmla="*/ 2147483647 w 158"/>
                <a:gd name="T97" fmla="*/ 2147483647 h 178"/>
                <a:gd name="T98" fmla="*/ 2147483647 w 158"/>
                <a:gd name="T99" fmla="*/ 2147483647 h 178"/>
                <a:gd name="T100" fmla="*/ 2147483647 w 158"/>
                <a:gd name="T101" fmla="*/ 2147483647 h 178"/>
                <a:gd name="T102" fmla="*/ 2147483647 w 158"/>
                <a:gd name="T103" fmla="*/ 2147483647 h 178"/>
                <a:gd name="T104" fmla="*/ 2147483647 w 158"/>
                <a:gd name="T105" fmla="*/ 2147483647 h 178"/>
                <a:gd name="T106" fmla="*/ 2147483647 w 158"/>
                <a:gd name="T107" fmla="*/ 2147483647 h 178"/>
                <a:gd name="T108" fmla="*/ 2147483647 w 158"/>
                <a:gd name="T109" fmla="*/ 2147483647 h 178"/>
                <a:gd name="T110" fmla="*/ 2147483647 w 158"/>
                <a:gd name="T111" fmla="*/ 2147483647 h 178"/>
                <a:gd name="T112" fmla="*/ 0 w 158"/>
                <a:gd name="T113" fmla="*/ 2147483647 h 1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8"/>
                <a:gd name="T172" fmla="*/ 0 h 178"/>
                <a:gd name="T173" fmla="*/ 158 w 158"/>
                <a:gd name="T174" fmla="*/ 178 h 1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8" h="178">
                  <a:moveTo>
                    <a:pt x="0" y="61"/>
                  </a:moveTo>
                  <a:lnTo>
                    <a:pt x="4" y="65"/>
                  </a:lnTo>
                  <a:lnTo>
                    <a:pt x="5" y="68"/>
                  </a:lnTo>
                  <a:lnTo>
                    <a:pt x="9" y="71"/>
                  </a:lnTo>
                  <a:lnTo>
                    <a:pt x="11" y="75"/>
                  </a:lnTo>
                  <a:lnTo>
                    <a:pt x="12" y="78"/>
                  </a:lnTo>
                  <a:lnTo>
                    <a:pt x="14" y="83"/>
                  </a:lnTo>
                  <a:lnTo>
                    <a:pt x="17" y="87"/>
                  </a:lnTo>
                  <a:lnTo>
                    <a:pt x="21" y="90"/>
                  </a:lnTo>
                  <a:lnTo>
                    <a:pt x="29" y="98"/>
                  </a:lnTo>
                  <a:lnTo>
                    <a:pt x="39" y="105"/>
                  </a:lnTo>
                  <a:lnTo>
                    <a:pt x="50" y="109"/>
                  </a:lnTo>
                  <a:lnTo>
                    <a:pt x="58" y="112"/>
                  </a:lnTo>
                  <a:lnTo>
                    <a:pt x="68" y="114"/>
                  </a:lnTo>
                  <a:lnTo>
                    <a:pt x="78" y="117"/>
                  </a:lnTo>
                  <a:lnTo>
                    <a:pt x="90" y="120"/>
                  </a:lnTo>
                  <a:lnTo>
                    <a:pt x="102" y="126"/>
                  </a:lnTo>
                  <a:lnTo>
                    <a:pt x="100" y="131"/>
                  </a:lnTo>
                  <a:lnTo>
                    <a:pt x="97" y="136"/>
                  </a:lnTo>
                  <a:lnTo>
                    <a:pt x="95" y="141"/>
                  </a:lnTo>
                  <a:lnTo>
                    <a:pt x="92" y="144"/>
                  </a:lnTo>
                  <a:lnTo>
                    <a:pt x="90" y="149"/>
                  </a:lnTo>
                  <a:lnTo>
                    <a:pt x="89" y="153"/>
                  </a:lnTo>
                  <a:lnTo>
                    <a:pt x="87" y="158"/>
                  </a:lnTo>
                  <a:lnTo>
                    <a:pt x="87" y="163"/>
                  </a:lnTo>
                  <a:lnTo>
                    <a:pt x="87" y="168"/>
                  </a:lnTo>
                  <a:lnTo>
                    <a:pt x="90" y="171"/>
                  </a:lnTo>
                  <a:lnTo>
                    <a:pt x="94" y="175"/>
                  </a:lnTo>
                  <a:lnTo>
                    <a:pt x="99" y="176"/>
                  </a:lnTo>
                  <a:lnTo>
                    <a:pt x="105" y="178"/>
                  </a:lnTo>
                  <a:lnTo>
                    <a:pt x="112" y="178"/>
                  </a:lnTo>
                  <a:lnTo>
                    <a:pt x="117" y="178"/>
                  </a:lnTo>
                  <a:lnTo>
                    <a:pt x="124" y="178"/>
                  </a:lnTo>
                  <a:lnTo>
                    <a:pt x="129" y="178"/>
                  </a:lnTo>
                  <a:lnTo>
                    <a:pt x="134" y="175"/>
                  </a:lnTo>
                  <a:lnTo>
                    <a:pt x="141" y="171"/>
                  </a:lnTo>
                  <a:lnTo>
                    <a:pt x="148" y="164"/>
                  </a:lnTo>
                  <a:lnTo>
                    <a:pt x="153" y="159"/>
                  </a:lnTo>
                  <a:lnTo>
                    <a:pt x="156" y="153"/>
                  </a:lnTo>
                  <a:lnTo>
                    <a:pt x="158" y="146"/>
                  </a:lnTo>
                  <a:lnTo>
                    <a:pt x="155" y="139"/>
                  </a:lnTo>
                  <a:lnTo>
                    <a:pt x="155" y="127"/>
                  </a:lnTo>
                  <a:lnTo>
                    <a:pt x="155" y="124"/>
                  </a:lnTo>
                  <a:lnTo>
                    <a:pt x="153" y="119"/>
                  </a:lnTo>
                  <a:lnTo>
                    <a:pt x="153" y="114"/>
                  </a:lnTo>
                  <a:lnTo>
                    <a:pt x="153" y="107"/>
                  </a:lnTo>
                  <a:lnTo>
                    <a:pt x="151" y="102"/>
                  </a:lnTo>
                  <a:lnTo>
                    <a:pt x="151" y="97"/>
                  </a:lnTo>
                  <a:lnTo>
                    <a:pt x="150" y="92"/>
                  </a:lnTo>
                  <a:lnTo>
                    <a:pt x="146" y="88"/>
                  </a:lnTo>
                  <a:lnTo>
                    <a:pt x="144" y="87"/>
                  </a:lnTo>
                  <a:lnTo>
                    <a:pt x="141" y="85"/>
                  </a:lnTo>
                  <a:lnTo>
                    <a:pt x="139" y="85"/>
                  </a:lnTo>
                  <a:lnTo>
                    <a:pt x="136" y="83"/>
                  </a:lnTo>
                  <a:lnTo>
                    <a:pt x="134" y="83"/>
                  </a:lnTo>
                  <a:lnTo>
                    <a:pt x="131" y="82"/>
                  </a:lnTo>
                  <a:lnTo>
                    <a:pt x="127" y="80"/>
                  </a:lnTo>
                  <a:lnTo>
                    <a:pt x="126" y="78"/>
                  </a:lnTo>
                  <a:lnTo>
                    <a:pt x="122" y="75"/>
                  </a:lnTo>
                  <a:lnTo>
                    <a:pt x="117" y="73"/>
                  </a:lnTo>
                  <a:lnTo>
                    <a:pt x="112" y="70"/>
                  </a:lnTo>
                  <a:lnTo>
                    <a:pt x="107" y="68"/>
                  </a:lnTo>
                  <a:lnTo>
                    <a:pt x="102" y="66"/>
                  </a:lnTo>
                  <a:lnTo>
                    <a:pt x="97" y="65"/>
                  </a:lnTo>
                  <a:lnTo>
                    <a:pt x="92" y="61"/>
                  </a:lnTo>
                  <a:lnTo>
                    <a:pt x="89" y="58"/>
                  </a:lnTo>
                  <a:lnTo>
                    <a:pt x="87" y="56"/>
                  </a:lnTo>
                  <a:lnTo>
                    <a:pt x="85" y="53"/>
                  </a:lnTo>
                  <a:lnTo>
                    <a:pt x="83" y="49"/>
                  </a:lnTo>
                  <a:lnTo>
                    <a:pt x="83" y="46"/>
                  </a:lnTo>
                  <a:lnTo>
                    <a:pt x="85" y="41"/>
                  </a:lnTo>
                  <a:lnTo>
                    <a:pt x="85" y="38"/>
                  </a:lnTo>
                  <a:lnTo>
                    <a:pt x="85" y="33"/>
                  </a:lnTo>
                  <a:lnTo>
                    <a:pt x="83" y="29"/>
                  </a:lnTo>
                  <a:lnTo>
                    <a:pt x="83" y="27"/>
                  </a:lnTo>
                  <a:lnTo>
                    <a:pt x="82" y="26"/>
                  </a:lnTo>
                  <a:lnTo>
                    <a:pt x="80" y="24"/>
                  </a:lnTo>
                  <a:lnTo>
                    <a:pt x="78" y="22"/>
                  </a:lnTo>
                  <a:lnTo>
                    <a:pt x="78" y="21"/>
                  </a:lnTo>
                  <a:lnTo>
                    <a:pt x="77" y="17"/>
                  </a:lnTo>
                  <a:lnTo>
                    <a:pt x="75" y="16"/>
                  </a:lnTo>
                  <a:lnTo>
                    <a:pt x="75" y="11"/>
                  </a:lnTo>
                  <a:lnTo>
                    <a:pt x="63" y="7"/>
                  </a:lnTo>
                  <a:lnTo>
                    <a:pt x="61" y="7"/>
                  </a:lnTo>
                  <a:lnTo>
                    <a:pt x="61" y="6"/>
                  </a:lnTo>
                  <a:lnTo>
                    <a:pt x="60" y="6"/>
                  </a:lnTo>
                  <a:lnTo>
                    <a:pt x="58" y="4"/>
                  </a:lnTo>
                  <a:lnTo>
                    <a:pt x="56" y="2"/>
                  </a:lnTo>
                  <a:lnTo>
                    <a:pt x="55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29" y="4"/>
                  </a:lnTo>
                  <a:lnTo>
                    <a:pt x="21" y="6"/>
                  </a:lnTo>
                  <a:lnTo>
                    <a:pt x="16" y="7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0" y="61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27" name="Freeform 4813"/>
            <p:cNvSpPr>
              <a:spLocks/>
            </p:cNvSpPr>
            <p:nvPr/>
          </p:nvSpPr>
          <p:spPr bwMode="auto">
            <a:xfrm>
              <a:off x="3771900" y="8739188"/>
              <a:ext cx="100013" cy="88900"/>
            </a:xfrm>
            <a:custGeom>
              <a:avLst/>
              <a:gdLst>
                <a:gd name="T0" fmla="*/ 0 w 63"/>
                <a:gd name="T1" fmla="*/ 0 h 56"/>
                <a:gd name="T2" fmla="*/ 2147483647 w 63"/>
                <a:gd name="T3" fmla="*/ 2147483647 h 56"/>
                <a:gd name="T4" fmla="*/ 2147483647 w 63"/>
                <a:gd name="T5" fmla="*/ 2147483647 h 56"/>
                <a:gd name="T6" fmla="*/ 2147483647 w 63"/>
                <a:gd name="T7" fmla="*/ 2147483647 h 56"/>
                <a:gd name="T8" fmla="*/ 2147483647 w 63"/>
                <a:gd name="T9" fmla="*/ 2147483647 h 56"/>
                <a:gd name="T10" fmla="*/ 2147483647 w 63"/>
                <a:gd name="T11" fmla="*/ 2147483647 h 56"/>
                <a:gd name="T12" fmla="*/ 2147483647 w 63"/>
                <a:gd name="T13" fmla="*/ 2147483647 h 56"/>
                <a:gd name="T14" fmla="*/ 2147483647 w 63"/>
                <a:gd name="T15" fmla="*/ 2147483647 h 56"/>
                <a:gd name="T16" fmla="*/ 2147483647 w 63"/>
                <a:gd name="T17" fmla="*/ 2147483647 h 56"/>
                <a:gd name="T18" fmla="*/ 2147483647 w 63"/>
                <a:gd name="T19" fmla="*/ 2147483647 h 56"/>
                <a:gd name="T20" fmla="*/ 2147483647 w 63"/>
                <a:gd name="T21" fmla="*/ 2147483647 h 56"/>
                <a:gd name="T22" fmla="*/ 2147483647 w 63"/>
                <a:gd name="T23" fmla="*/ 2147483647 h 56"/>
                <a:gd name="T24" fmla="*/ 2147483647 w 63"/>
                <a:gd name="T25" fmla="*/ 2147483647 h 56"/>
                <a:gd name="T26" fmla="*/ 2147483647 w 63"/>
                <a:gd name="T27" fmla="*/ 2147483647 h 56"/>
                <a:gd name="T28" fmla="*/ 2147483647 w 63"/>
                <a:gd name="T29" fmla="*/ 2147483647 h 56"/>
                <a:gd name="T30" fmla="*/ 2147483647 w 63"/>
                <a:gd name="T31" fmla="*/ 2147483647 h 56"/>
                <a:gd name="T32" fmla="*/ 2147483647 w 63"/>
                <a:gd name="T33" fmla="*/ 2147483647 h 56"/>
                <a:gd name="T34" fmla="*/ 2147483647 w 63"/>
                <a:gd name="T35" fmla="*/ 2147483647 h 56"/>
                <a:gd name="T36" fmla="*/ 2147483647 w 63"/>
                <a:gd name="T37" fmla="*/ 2147483647 h 56"/>
                <a:gd name="T38" fmla="*/ 2147483647 w 63"/>
                <a:gd name="T39" fmla="*/ 2147483647 h 56"/>
                <a:gd name="T40" fmla="*/ 2147483647 w 63"/>
                <a:gd name="T41" fmla="*/ 2147483647 h 56"/>
                <a:gd name="T42" fmla="*/ 2147483647 w 63"/>
                <a:gd name="T43" fmla="*/ 2147483647 h 56"/>
                <a:gd name="T44" fmla="*/ 2147483647 w 63"/>
                <a:gd name="T45" fmla="*/ 2147483647 h 56"/>
                <a:gd name="T46" fmla="*/ 2147483647 w 63"/>
                <a:gd name="T47" fmla="*/ 2147483647 h 56"/>
                <a:gd name="T48" fmla="*/ 2147483647 w 63"/>
                <a:gd name="T49" fmla="*/ 2147483647 h 56"/>
                <a:gd name="T50" fmla="*/ 0 w 63"/>
                <a:gd name="T51" fmla="*/ 0 h 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"/>
                <a:gd name="T79" fmla="*/ 0 h 56"/>
                <a:gd name="T80" fmla="*/ 63 w 63"/>
                <a:gd name="T81" fmla="*/ 56 h 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" h="56">
                  <a:moveTo>
                    <a:pt x="0" y="0"/>
                  </a:moveTo>
                  <a:lnTo>
                    <a:pt x="2" y="8"/>
                  </a:lnTo>
                  <a:lnTo>
                    <a:pt x="4" y="17"/>
                  </a:lnTo>
                  <a:lnTo>
                    <a:pt x="5" y="25"/>
                  </a:lnTo>
                  <a:lnTo>
                    <a:pt x="9" y="32"/>
                  </a:lnTo>
                  <a:lnTo>
                    <a:pt x="12" y="37"/>
                  </a:lnTo>
                  <a:lnTo>
                    <a:pt x="15" y="42"/>
                  </a:lnTo>
                  <a:lnTo>
                    <a:pt x="19" y="47"/>
                  </a:lnTo>
                  <a:lnTo>
                    <a:pt x="22" y="52"/>
                  </a:lnTo>
                  <a:lnTo>
                    <a:pt x="26" y="54"/>
                  </a:lnTo>
                  <a:lnTo>
                    <a:pt x="29" y="54"/>
                  </a:lnTo>
                  <a:lnTo>
                    <a:pt x="34" y="56"/>
                  </a:lnTo>
                  <a:lnTo>
                    <a:pt x="39" y="56"/>
                  </a:lnTo>
                  <a:lnTo>
                    <a:pt x="44" y="54"/>
                  </a:lnTo>
                  <a:lnTo>
                    <a:pt x="49" y="54"/>
                  </a:lnTo>
                  <a:lnTo>
                    <a:pt x="56" y="54"/>
                  </a:lnTo>
                  <a:lnTo>
                    <a:pt x="63" y="54"/>
                  </a:lnTo>
                  <a:lnTo>
                    <a:pt x="53" y="52"/>
                  </a:lnTo>
                  <a:lnTo>
                    <a:pt x="43" y="49"/>
                  </a:lnTo>
                  <a:lnTo>
                    <a:pt x="34" y="42"/>
                  </a:lnTo>
                  <a:lnTo>
                    <a:pt x="26" y="34"/>
                  </a:lnTo>
                  <a:lnTo>
                    <a:pt x="17" y="25"/>
                  </a:lnTo>
                  <a:lnTo>
                    <a:pt x="12" y="17"/>
                  </a:lnTo>
                  <a:lnTo>
                    <a:pt x="7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28" name="Freeform 4814"/>
            <p:cNvSpPr>
              <a:spLocks/>
            </p:cNvSpPr>
            <p:nvPr/>
          </p:nvSpPr>
          <p:spPr bwMode="auto">
            <a:xfrm>
              <a:off x="3771900" y="8739188"/>
              <a:ext cx="100013" cy="88900"/>
            </a:xfrm>
            <a:custGeom>
              <a:avLst/>
              <a:gdLst>
                <a:gd name="T0" fmla="*/ 0 w 63"/>
                <a:gd name="T1" fmla="*/ 0 h 56"/>
                <a:gd name="T2" fmla="*/ 2147483647 w 63"/>
                <a:gd name="T3" fmla="*/ 2147483647 h 56"/>
                <a:gd name="T4" fmla="*/ 2147483647 w 63"/>
                <a:gd name="T5" fmla="*/ 2147483647 h 56"/>
                <a:gd name="T6" fmla="*/ 2147483647 w 63"/>
                <a:gd name="T7" fmla="*/ 2147483647 h 56"/>
                <a:gd name="T8" fmla="*/ 2147483647 w 63"/>
                <a:gd name="T9" fmla="*/ 2147483647 h 56"/>
                <a:gd name="T10" fmla="*/ 2147483647 w 63"/>
                <a:gd name="T11" fmla="*/ 2147483647 h 56"/>
                <a:gd name="T12" fmla="*/ 2147483647 w 63"/>
                <a:gd name="T13" fmla="*/ 2147483647 h 56"/>
                <a:gd name="T14" fmla="*/ 2147483647 w 63"/>
                <a:gd name="T15" fmla="*/ 2147483647 h 56"/>
                <a:gd name="T16" fmla="*/ 2147483647 w 63"/>
                <a:gd name="T17" fmla="*/ 2147483647 h 56"/>
                <a:gd name="T18" fmla="*/ 2147483647 w 63"/>
                <a:gd name="T19" fmla="*/ 2147483647 h 56"/>
                <a:gd name="T20" fmla="*/ 2147483647 w 63"/>
                <a:gd name="T21" fmla="*/ 2147483647 h 56"/>
                <a:gd name="T22" fmla="*/ 2147483647 w 63"/>
                <a:gd name="T23" fmla="*/ 2147483647 h 56"/>
                <a:gd name="T24" fmla="*/ 2147483647 w 63"/>
                <a:gd name="T25" fmla="*/ 2147483647 h 56"/>
                <a:gd name="T26" fmla="*/ 2147483647 w 63"/>
                <a:gd name="T27" fmla="*/ 2147483647 h 56"/>
                <a:gd name="T28" fmla="*/ 2147483647 w 63"/>
                <a:gd name="T29" fmla="*/ 2147483647 h 56"/>
                <a:gd name="T30" fmla="*/ 2147483647 w 63"/>
                <a:gd name="T31" fmla="*/ 2147483647 h 56"/>
                <a:gd name="T32" fmla="*/ 2147483647 w 63"/>
                <a:gd name="T33" fmla="*/ 2147483647 h 56"/>
                <a:gd name="T34" fmla="*/ 2147483647 w 63"/>
                <a:gd name="T35" fmla="*/ 2147483647 h 56"/>
                <a:gd name="T36" fmla="*/ 2147483647 w 63"/>
                <a:gd name="T37" fmla="*/ 2147483647 h 56"/>
                <a:gd name="T38" fmla="*/ 2147483647 w 63"/>
                <a:gd name="T39" fmla="*/ 2147483647 h 56"/>
                <a:gd name="T40" fmla="*/ 2147483647 w 63"/>
                <a:gd name="T41" fmla="*/ 2147483647 h 56"/>
                <a:gd name="T42" fmla="*/ 2147483647 w 63"/>
                <a:gd name="T43" fmla="*/ 2147483647 h 56"/>
                <a:gd name="T44" fmla="*/ 2147483647 w 63"/>
                <a:gd name="T45" fmla="*/ 2147483647 h 56"/>
                <a:gd name="T46" fmla="*/ 2147483647 w 63"/>
                <a:gd name="T47" fmla="*/ 2147483647 h 56"/>
                <a:gd name="T48" fmla="*/ 2147483647 w 63"/>
                <a:gd name="T49" fmla="*/ 2147483647 h 56"/>
                <a:gd name="T50" fmla="*/ 2147483647 w 63"/>
                <a:gd name="T51" fmla="*/ 2147483647 h 56"/>
                <a:gd name="T52" fmla="*/ 0 w 63"/>
                <a:gd name="T53" fmla="*/ 0 h 56"/>
                <a:gd name="T54" fmla="*/ 0 w 63"/>
                <a:gd name="T55" fmla="*/ 0 h 5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3"/>
                <a:gd name="T85" fmla="*/ 0 h 56"/>
                <a:gd name="T86" fmla="*/ 63 w 63"/>
                <a:gd name="T87" fmla="*/ 56 h 5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3" h="56">
                  <a:moveTo>
                    <a:pt x="0" y="0"/>
                  </a:moveTo>
                  <a:lnTo>
                    <a:pt x="2" y="8"/>
                  </a:lnTo>
                  <a:lnTo>
                    <a:pt x="4" y="17"/>
                  </a:lnTo>
                  <a:lnTo>
                    <a:pt x="5" y="25"/>
                  </a:lnTo>
                  <a:lnTo>
                    <a:pt x="9" y="32"/>
                  </a:lnTo>
                  <a:lnTo>
                    <a:pt x="12" y="37"/>
                  </a:lnTo>
                  <a:lnTo>
                    <a:pt x="15" y="42"/>
                  </a:lnTo>
                  <a:lnTo>
                    <a:pt x="19" y="47"/>
                  </a:lnTo>
                  <a:lnTo>
                    <a:pt x="22" y="52"/>
                  </a:lnTo>
                  <a:lnTo>
                    <a:pt x="26" y="54"/>
                  </a:lnTo>
                  <a:lnTo>
                    <a:pt x="29" y="54"/>
                  </a:lnTo>
                  <a:lnTo>
                    <a:pt x="34" y="56"/>
                  </a:lnTo>
                  <a:lnTo>
                    <a:pt x="39" y="56"/>
                  </a:lnTo>
                  <a:lnTo>
                    <a:pt x="44" y="54"/>
                  </a:lnTo>
                  <a:lnTo>
                    <a:pt x="49" y="54"/>
                  </a:lnTo>
                  <a:lnTo>
                    <a:pt x="56" y="54"/>
                  </a:lnTo>
                  <a:lnTo>
                    <a:pt x="63" y="54"/>
                  </a:lnTo>
                  <a:lnTo>
                    <a:pt x="53" y="52"/>
                  </a:lnTo>
                  <a:lnTo>
                    <a:pt x="43" y="49"/>
                  </a:lnTo>
                  <a:lnTo>
                    <a:pt x="34" y="42"/>
                  </a:lnTo>
                  <a:lnTo>
                    <a:pt x="26" y="34"/>
                  </a:lnTo>
                  <a:lnTo>
                    <a:pt x="17" y="25"/>
                  </a:lnTo>
                  <a:lnTo>
                    <a:pt x="12" y="17"/>
                  </a:lnTo>
                  <a:lnTo>
                    <a:pt x="7" y="10"/>
                  </a:lnTo>
                  <a:lnTo>
                    <a:pt x="4" y="3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29" name="Freeform 4815"/>
            <p:cNvSpPr>
              <a:spLocks/>
            </p:cNvSpPr>
            <p:nvPr/>
          </p:nvSpPr>
          <p:spPr bwMode="auto">
            <a:xfrm>
              <a:off x="3979863" y="6977063"/>
              <a:ext cx="95250" cy="58737"/>
            </a:xfrm>
            <a:custGeom>
              <a:avLst/>
              <a:gdLst>
                <a:gd name="T0" fmla="*/ 2147483647 w 59"/>
                <a:gd name="T1" fmla="*/ 2147483647 h 37"/>
                <a:gd name="T2" fmla="*/ 2147483647 w 59"/>
                <a:gd name="T3" fmla="*/ 2147483647 h 37"/>
                <a:gd name="T4" fmla="*/ 2147483647 w 59"/>
                <a:gd name="T5" fmla="*/ 2147483647 h 37"/>
                <a:gd name="T6" fmla="*/ 2147483647 w 59"/>
                <a:gd name="T7" fmla="*/ 2147483647 h 37"/>
                <a:gd name="T8" fmla="*/ 2147483647 w 59"/>
                <a:gd name="T9" fmla="*/ 2147483647 h 37"/>
                <a:gd name="T10" fmla="*/ 2147483647 w 59"/>
                <a:gd name="T11" fmla="*/ 2147483647 h 37"/>
                <a:gd name="T12" fmla="*/ 2147483647 w 59"/>
                <a:gd name="T13" fmla="*/ 2147483647 h 37"/>
                <a:gd name="T14" fmla="*/ 2147483647 w 59"/>
                <a:gd name="T15" fmla="*/ 2147483647 h 37"/>
                <a:gd name="T16" fmla="*/ 2147483647 w 59"/>
                <a:gd name="T17" fmla="*/ 2147483647 h 37"/>
                <a:gd name="T18" fmla="*/ 2147483647 w 59"/>
                <a:gd name="T19" fmla="*/ 2147483647 h 37"/>
                <a:gd name="T20" fmla="*/ 2147483647 w 59"/>
                <a:gd name="T21" fmla="*/ 2147483647 h 37"/>
                <a:gd name="T22" fmla="*/ 2147483647 w 59"/>
                <a:gd name="T23" fmla="*/ 2147483647 h 37"/>
                <a:gd name="T24" fmla="*/ 2147483647 w 59"/>
                <a:gd name="T25" fmla="*/ 0 h 37"/>
                <a:gd name="T26" fmla="*/ 2147483647 w 59"/>
                <a:gd name="T27" fmla="*/ 0 h 37"/>
                <a:gd name="T28" fmla="*/ 2147483647 w 59"/>
                <a:gd name="T29" fmla="*/ 0 h 37"/>
                <a:gd name="T30" fmla="*/ 2147483647 w 59"/>
                <a:gd name="T31" fmla="*/ 2147483647 h 37"/>
                <a:gd name="T32" fmla="*/ 2147483647 w 59"/>
                <a:gd name="T33" fmla="*/ 2147483647 h 37"/>
                <a:gd name="T34" fmla="*/ 2147483647 w 59"/>
                <a:gd name="T35" fmla="*/ 2147483647 h 37"/>
                <a:gd name="T36" fmla="*/ 2147483647 w 59"/>
                <a:gd name="T37" fmla="*/ 2147483647 h 37"/>
                <a:gd name="T38" fmla="*/ 2147483647 w 59"/>
                <a:gd name="T39" fmla="*/ 2147483647 h 37"/>
                <a:gd name="T40" fmla="*/ 2147483647 w 59"/>
                <a:gd name="T41" fmla="*/ 2147483647 h 37"/>
                <a:gd name="T42" fmla="*/ 2147483647 w 59"/>
                <a:gd name="T43" fmla="*/ 2147483647 h 37"/>
                <a:gd name="T44" fmla="*/ 2147483647 w 59"/>
                <a:gd name="T45" fmla="*/ 2147483647 h 37"/>
                <a:gd name="T46" fmla="*/ 0 w 59"/>
                <a:gd name="T47" fmla="*/ 2147483647 h 37"/>
                <a:gd name="T48" fmla="*/ 0 w 59"/>
                <a:gd name="T49" fmla="*/ 2147483647 h 37"/>
                <a:gd name="T50" fmla="*/ 2147483647 w 59"/>
                <a:gd name="T51" fmla="*/ 2147483647 h 37"/>
                <a:gd name="T52" fmla="*/ 2147483647 w 59"/>
                <a:gd name="T53" fmla="*/ 2147483647 h 37"/>
                <a:gd name="T54" fmla="*/ 2147483647 w 59"/>
                <a:gd name="T55" fmla="*/ 2147483647 h 37"/>
                <a:gd name="T56" fmla="*/ 2147483647 w 59"/>
                <a:gd name="T57" fmla="*/ 2147483647 h 37"/>
                <a:gd name="T58" fmla="*/ 2147483647 w 59"/>
                <a:gd name="T59" fmla="*/ 2147483647 h 37"/>
                <a:gd name="T60" fmla="*/ 2147483647 w 59"/>
                <a:gd name="T61" fmla="*/ 2147483647 h 37"/>
                <a:gd name="T62" fmla="*/ 2147483647 w 59"/>
                <a:gd name="T63" fmla="*/ 2147483647 h 37"/>
                <a:gd name="T64" fmla="*/ 2147483647 w 59"/>
                <a:gd name="T65" fmla="*/ 2147483647 h 37"/>
                <a:gd name="T66" fmla="*/ 2147483647 w 59"/>
                <a:gd name="T67" fmla="*/ 2147483647 h 37"/>
                <a:gd name="T68" fmla="*/ 2147483647 w 59"/>
                <a:gd name="T69" fmla="*/ 2147483647 h 37"/>
                <a:gd name="T70" fmla="*/ 2147483647 w 59"/>
                <a:gd name="T71" fmla="*/ 2147483647 h 37"/>
                <a:gd name="T72" fmla="*/ 2147483647 w 59"/>
                <a:gd name="T73" fmla="*/ 2147483647 h 37"/>
                <a:gd name="T74" fmla="*/ 2147483647 w 59"/>
                <a:gd name="T75" fmla="*/ 2147483647 h 37"/>
                <a:gd name="T76" fmla="*/ 2147483647 w 59"/>
                <a:gd name="T77" fmla="*/ 2147483647 h 37"/>
                <a:gd name="T78" fmla="*/ 2147483647 w 59"/>
                <a:gd name="T79" fmla="*/ 2147483647 h 37"/>
                <a:gd name="T80" fmla="*/ 2147483647 w 59"/>
                <a:gd name="T81" fmla="*/ 2147483647 h 37"/>
                <a:gd name="T82" fmla="*/ 2147483647 w 59"/>
                <a:gd name="T83" fmla="*/ 2147483647 h 37"/>
                <a:gd name="T84" fmla="*/ 2147483647 w 59"/>
                <a:gd name="T85" fmla="*/ 2147483647 h 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9"/>
                <a:gd name="T130" fmla="*/ 0 h 37"/>
                <a:gd name="T131" fmla="*/ 59 w 59"/>
                <a:gd name="T132" fmla="*/ 37 h 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9" h="37">
                  <a:moveTo>
                    <a:pt x="49" y="9"/>
                  </a:moveTo>
                  <a:lnTo>
                    <a:pt x="47" y="9"/>
                  </a:lnTo>
                  <a:lnTo>
                    <a:pt x="46" y="9"/>
                  </a:lnTo>
                  <a:lnTo>
                    <a:pt x="44" y="7"/>
                  </a:lnTo>
                  <a:lnTo>
                    <a:pt x="42" y="5"/>
                  </a:lnTo>
                  <a:lnTo>
                    <a:pt x="40" y="5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2" y="4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0" y="10"/>
                  </a:lnTo>
                  <a:lnTo>
                    <a:pt x="8" y="14"/>
                  </a:lnTo>
                  <a:lnTo>
                    <a:pt x="5" y="17"/>
                  </a:lnTo>
                  <a:lnTo>
                    <a:pt x="3" y="21"/>
                  </a:lnTo>
                  <a:lnTo>
                    <a:pt x="1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5" y="27"/>
                  </a:lnTo>
                  <a:lnTo>
                    <a:pt x="8" y="29"/>
                  </a:lnTo>
                  <a:lnTo>
                    <a:pt x="10" y="31"/>
                  </a:lnTo>
                  <a:lnTo>
                    <a:pt x="12" y="32"/>
                  </a:lnTo>
                  <a:lnTo>
                    <a:pt x="15" y="34"/>
                  </a:lnTo>
                  <a:lnTo>
                    <a:pt x="17" y="36"/>
                  </a:lnTo>
                  <a:lnTo>
                    <a:pt x="20" y="37"/>
                  </a:lnTo>
                  <a:lnTo>
                    <a:pt x="23" y="37"/>
                  </a:lnTo>
                  <a:lnTo>
                    <a:pt x="30" y="37"/>
                  </a:lnTo>
                  <a:lnTo>
                    <a:pt x="35" y="37"/>
                  </a:lnTo>
                  <a:lnTo>
                    <a:pt x="39" y="37"/>
                  </a:lnTo>
                  <a:lnTo>
                    <a:pt x="42" y="37"/>
                  </a:lnTo>
                  <a:lnTo>
                    <a:pt x="44" y="36"/>
                  </a:lnTo>
                  <a:lnTo>
                    <a:pt x="47" y="34"/>
                  </a:lnTo>
                  <a:lnTo>
                    <a:pt x="49" y="31"/>
                  </a:lnTo>
                  <a:lnTo>
                    <a:pt x="49" y="27"/>
                  </a:lnTo>
                  <a:lnTo>
                    <a:pt x="59" y="10"/>
                  </a:lnTo>
                  <a:lnTo>
                    <a:pt x="49" y="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30" name="Freeform 4816"/>
            <p:cNvSpPr>
              <a:spLocks/>
            </p:cNvSpPr>
            <p:nvPr/>
          </p:nvSpPr>
          <p:spPr bwMode="auto">
            <a:xfrm>
              <a:off x="3979863" y="6977063"/>
              <a:ext cx="95250" cy="58737"/>
            </a:xfrm>
            <a:custGeom>
              <a:avLst/>
              <a:gdLst>
                <a:gd name="T0" fmla="*/ 2147483647 w 59"/>
                <a:gd name="T1" fmla="*/ 2147483647 h 37"/>
                <a:gd name="T2" fmla="*/ 2147483647 w 59"/>
                <a:gd name="T3" fmla="*/ 2147483647 h 37"/>
                <a:gd name="T4" fmla="*/ 2147483647 w 59"/>
                <a:gd name="T5" fmla="*/ 2147483647 h 37"/>
                <a:gd name="T6" fmla="*/ 2147483647 w 59"/>
                <a:gd name="T7" fmla="*/ 2147483647 h 37"/>
                <a:gd name="T8" fmla="*/ 2147483647 w 59"/>
                <a:gd name="T9" fmla="*/ 2147483647 h 37"/>
                <a:gd name="T10" fmla="*/ 2147483647 w 59"/>
                <a:gd name="T11" fmla="*/ 2147483647 h 37"/>
                <a:gd name="T12" fmla="*/ 2147483647 w 59"/>
                <a:gd name="T13" fmla="*/ 2147483647 h 37"/>
                <a:gd name="T14" fmla="*/ 2147483647 w 59"/>
                <a:gd name="T15" fmla="*/ 2147483647 h 37"/>
                <a:gd name="T16" fmla="*/ 2147483647 w 59"/>
                <a:gd name="T17" fmla="*/ 2147483647 h 37"/>
                <a:gd name="T18" fmla="*/ 2147483647 w 59"/>
                <a:gd name="T19" fmla="*/ 2147483647 h 37"/>
                <a:gd name="T20" fmla="*/ 2147483647 w 59"/>
                <a:gd name="T21" fmla="*/ 2147483647 h 37"/>
                <a:gd name="T22" fmla="*/ 2147483647 w 59"/>
                <a:gd name="T23" fmla="*/ 2147483647 h 37"/>
                <a:gd name="T24" fmla="*/ 2147483647 w 59"/>
                <a:gd name="T25" fmla="*/ 0 h 37"/>
                <a:gd name="T26" fmla="*/ 2147483647 w 59"/>
                <a:gd name="T27" fmla="*/ 0 h 37"/>
                <a:gd name="T28" fmla="*/ 2147483647 w 59"/>
                <a:gd name="T29" fmla="*/ 0 h 37"/>
                <a:gd name="T30" fmla="*/ 2147483647 w 59"/>
                <a:gd name="T31" fmla="*/ 2147483647 h 37"/>
                <a:gd name="T32" fmla="*/ 2147483647 w 59"/>
                <a:gd name="T33" fmla="*/ 2147483647 h 37"/>
                <a:gd name="T34" fmla="*/ 2147483647 w 59"/>
                <a:gd name="T35" fmla="*/ 2147483647 h 37"/>
                <a:gd name="T36" fmla="*/ 2147483647 w 59"/>
                <a:gd name="T37" fmla="*/ 2147483647 h 37"/>
                <a:gd name="T38" fmla="*/ 2147483647 w 59"/>
                <a:gd name="T39" fmla="*/ 2147483647 h 37"/>
                <a:gd name="T40" fmla="*/ 2147483647 w 59"/>
                <a:gd name="T41" fmla="*/ 2147483647 h 37"/>
                <a:gd name="T42" fmla="*/ 2147483647 w 59"/>
                <a:gd name="T43" fmla="*/ 2147483647 h 37"/>
                <a:gd name="T44" fmla="*/ 2147483647 w 59"/>
                <a:gd name="T45" fmla="*/ 2147483647 h 37"/>
                <a:gd name="T46" fmla="*/ 0 w 59"/>
                <a:gd name="T47" fmla="*/ 2147483647 h 37"/>
                <a:gd name="T48" fmla="*/ 0 w 59"/>
                <a:gd name="T49" fmla="*/ 2147483647 h 37"/>
                <a:gd name="T50" fmla="*/ 2147483647 w 59"/>
                <a:gd name="T51" fmla="*/ 2147483647 h 37"/>
                <a:gd name="T52" fmla="*/ 2147483647 w 59"/>
                <a:gd name="T53" fmla="*/ 2147483647 h 37"/>
                <a:gd name="T54" fmla="*/ 2147483647 w 59"/>
                <a:gd name="T55" fmla="*/ 2147483647 h 37"/>
                <a:gd name="T56" fmla="*/ 2147483647 w 59"/>
                <a:gd name="T57" fmla="*/ 2147483647 h 37"/>
                <a:gd name="T58" fmla="*/ 2147483647 w 59"/>
                <a:gd name="T59" fmla="*/ 2147483647 h 37"/>
                <a:gd name="T60" fmla="*/ 2147483647 w 59"/>
                <a:gd name="T61" fmla="*/ 2147483647 h 37"/>
                <a:gd name="T62" fmla="*/ 2147483647 w 59"/>
                <a:gd name="T63" fmla="*/ 2147483647 h 37"/>
                <a:gd name="T64" fmla="*/ 2147483647 w 59"/>
                <a:gd name="T65" fmla="*/ 2147483647 h 37"/>
                <a:gd name="T66" fmla="*/ 2147483647 w 59"/>
                <a:gd name="T67" fmla="*/ 2147483647 h 37"/>
                <a:gd name="T68" fmla="*/ 2147483647 w 59"/>
                <a:gd name="T69" fmla="*/ 2147483647 h 37"/>
                <a:gd name="T70" fmla="*/ 2147483647 w 59"/>
                <a:gd name="T71" fmla="*/ 2147483647 h 37"/>
                <a:gd name="T72" fmla="*/ 2147483647 w 59"/>
                <a:gd name="T73" fmla="*/ 2147483647 h 37"/>
                <a:gd name="T74" fmla="*/ 2147483647 w 59"/>
                <a:gd name="T75" fmla="*/ 2147483647 h 37"/>
                <a:gd name="T76" fmla="*/ 2147483647 w 59"/>
                <a:gd name="T77" fmla="*/ 2147483647 h 37"/>
                <a:gd name="T78" fmla="*/ 2147483647 w 59"/>
                <a:gd name="T79" fmla="*/ 2147483647 h 37"/>
                <a:gd name="T80" fmla="*/ 2147483647 w 59"/>
                <a:gd name="T81" fmla="*/ 2147483647 h 37"/>
                <a:gd name="T82" fmla="*/ 2147483647 w 59"/>
                <a:gd name="T83" fmla="*/ 2147483647 h 37"/>
                <a:gd name="T84" fmla="*/ 2147483647 w 59"/>
                <a:gd name="T85" fmla="*/ 2147483647 h 37"/>
                <a:gd name="T86" fmla="*/ 2147483647 w 59"/>
                <a:gd name="T87" fmla="*/ 2147483647 h 37"/>
                <a:gd name="T88" fmla="*/ 2147483647 w 59"/>
                <a:gd name="T89" fmla="*/ 2147483647 h 3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9"/>
                <a:gd name="T136" fmla="*/ 0 h 37"/>
                <a:gd name="T137" fmla="*/ 59 w 59"/>
                <a:gd name="T138" fmla="*/ 37 h 3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9" h="37">
                  <a:moveTo>
                    <a:pt x="49" y="9"/>
                  </a:moveTo>
                  <a:lnTo>
                    <a:pt x="47" y="9"/>
                  </a:lnTo>
                  <a:lnTo>
                    <a:pt x="46" y="9"/>
                  </a:lnTo>
                  <a:lnTo>
                    <a:pt x="44" y="7"/>
                  </a:lnTo>
                  <a:lnTo>
                    <a:pt x="42" y="5"/>
                  </a:lnTo>
                  <a:lnTo>
                    <a:pt x="40" y="5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2" y="4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0" y="10"/>
                  </a:lnTo>
                  <a:lnTo>
                    <a:pt x="8" y="14"/>
                  </a:lnTo>
                  <a:lnTo>
                    <a:pt x="5" y="17"/>
                  </a:lnTo>
                  <a:lnTo>
                    <a:pt x="3" y="21"/>
                  </a:lnTo>
                  <a:lnTo>
                    <a:pt x="1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5" y="27"/>
                  </a:lnTo>
                  <a:lnTo>
                    <a:pt x="8" y="29"/>
                  </a:lnTo>
                  <a:lnTo>
                    <a:pt x="10" y="31"/>
                  </a:lnTo>
                  <a:lnTo>
                    <a:pt x="12" y="32"/>
                  </a:lnTo>
                  <a:lnTo>
                    <a:pt x="15" y="34"/>
                  </a:lnTo>
                  <a:lnTo>
                    <a:pt x="17" y="36"/>
                  </a:lnTo>
                  <a:lnTo>
                    <a:pt x="20" y="37"/>
                  </a:lnTo>
                  <a:lnTo>
                    <a:pt x="23" y="37"/>
                  </a:lnTo>
                  <a:lnTo>
                    <a:pt x="30" y="37"/>
                  </a:lnTo>
                  <a:lnTo>
                    <a:pt x="35" y="37"/>
                  </a:lnTo>
                  <a:lnTo>
                    <a:pt x="39" y="37"/>
                  </a:lnTo>
                  <a:lnTo>
                    <a:pt x="42" y="37"/>
                  </a:lnTo>
                  <a:lnTo>
                    <a:pt x="44" y="36"/>
                  </a:lnTo>
                  <a:lnTo>
                    <a:pt x="47" y="34"/>
                  </a:lnTo>
                  <a:lnTo>
                    <a:pt x="49" y="31"/>
                  </a:lnTo>
                  <a:lnTo>
                    <a:pt x="49" y="27"/>
                  </a:lnTo>
                  <a:lnTo>
                    <a:pt x="59" y="10"/>
                  </a:lnTo>
                  <a:lnTo>
                    <a:pt x="49" y="9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31" name="Freeform 4817"/>
            <p:cNvSpPr>
              <a:spLocks/>
            </p:cNvSpPr>
            <p:nvPr/>
          </p:nvSpPr>
          <p:spPr bwMode="auto">
            <a:xfrm>
              <a:off x="3892550" y="6791325"/>
              <a:ext cx="87313" cy="115888"/>
            </a:xfrm>
            <a:custGeom>
              <a:avLst/>
              <a:gdLst>
                <a:gd name="T0" fmla="*/ 2147483647 w 55"/>
                <a:gd name="T1" fmla="*/ 2147483647 h 72"/>
                <a:gd name="T2" fmla="*/ 2147483647 w 55"/>
                <a:gd name="T3" fmla="*/ 2147483647 h 72"/>
                <a:gd name="T4" fmla="*/ 2147483647 w 55"/>
                <a:gd name="T5" fmla="*/ 2147483647 h 72"/>
                <a:gd name="T6" fmla="*/ 2147483647 w 55"/>
                <a:gd name="T7" fmla="*/ 2147483647 h 72"/>
                <a:gd name="T8" fmla="*/ 2147483647 w 55"/>
                <a:gd name="T9" fmla="*/ 2147483647 h 72"/>
                <a:gd name="T10" fmla="*/ 2147483647 w 55"/>
                <a:gd name="T11" fmla="*/ 2147483647 h 72"/>
                <a:gd name="T12" fmla="*/ 2147483647 w 55"/>
                <a:gd name="T13" fmla="*/ 2147483647 h 72"/>
                <a:gd name="T14" fmla="*/ 2147483647 w 55"/>
                <a:gd name="T15" fmla="*/ 2147483647 h 72"/>
                <a:gd name="T16" fmla="*/ 2147483647 w 55"/>
                <a:gd name="T17" fmla="*/ 2147483647 h 72"/>
                <a:gd name="T18" fmla="*/ 2147483647 w 55"/>
                <a:gd name="T19" fmla="*/ 2147483647 h 72"/>
                <a:gd name="T20" fmla="*/ 2147483647 w 55"/>
                <a:gd name="T21" fmla="*/ 2147483647 h 72"/>
                <a:gd name="T22" fmla="*/ 2147483647 w 55"/>
                <a:gd name="T23" fmla="*/ 2147483647 h 72"/>
                <a:gd name="T24" fmla="*/ 2147483647 w 55"/>
                <a:gd name="T25" fmla="*/ 2147483647 h 72"/>
                <a:gd name="T26" fmla="*/ 2147483647 w 55"/>
                <a:gd name="T27" fmla="*/ 2147483647 h 72"/>
                <a:gd name="T28" fmla="*/ 2147483647 w 55"/>
                <a:gd name="T29" fmla="*/ 2147483647 h 72"/>
                <a:gd name="T30" fmla="*/ 2147483647 w 55"/>
                <a:gd name="T31" fmla="*/ 2147483647 h 72"/>
                <a:gd name="T32" fmla="*/ 2147483647 w 55"/>
                <a:gd name="T33" fmla="*/ 2147483647 h 72"/>
                <a:gd name="T34" fmla="*/ 2147483647 w 55"/>
                <a:gd name="T35" fmla="*/ 2147483647 h 72"/>
                <a:gd name="T36" fmla="*/ 2147483647 w 55"/>
                <a:gd name="T37" fmla="*/ 2147483647 h 72"/>
                <a:gd name="T38" fmla="*/ 2147483647 w 55"/>
                <a:gd name="T39" fmla="*/ 2147483647 h 72"/>
                <a:gd name="T40" fmla="*/ 2147483647 w 55"/>
                <a:gd name="T41" fmla="*/ 2147483647 h 72"/>
                <a:gd name="T42" fmla="*/ 2147483647 w 55"/>
                <a:gd name="T43" fmla="*/ 0 h 72"/>
                <a:gd name="T44" fmla="*/ 2147483647 w 55"/>
                <a:gd name="T45" fmla="*/ 0 h 72"/>
                <a:gd name="T46" fmla="*/ 2147483647 w 55"/>
                <a:gd name="T47" fmla="*/ 0 h 72"/>
                <a:gd name="T48" fmla="*/ 2147483647 w 55"/>
                <a:gd name="T49" fmla="*/ 0 h 72"/>
                <a:gd name="T50" fmla="*/ 2147483647 w 55"/>
                <a:gd name="T51" fmla="*/ 2147483647 h 72"/>
                <a:gd name="T52" fmla="*/ 2147483647 w 55"/>
                <a:gd name="T53" fmla="*/ 2147483647 h 72"/>
                <a:gd name="T54" fmla="*/ 2147483647 w 55"/>
                <a:gd name="T55" fmla="*/ 2147483647 h 72"/>
                <a:gd name="T56" fmla="*/ 2147483647 w 55"/>
                <a:gd name="T57" fmla="*/ 2147483647 h 72"/>
                <a:gd name="T58" fmla="*/ 2147483647 w 55"/>
                <a:gd name="T59" fmla="*/ 2147483647 h 72"/>
                <a:gd name="T60" fmla="*/ 2147483647 w 55"/>
                <a:gd name="T61" fmla="*/ 2147483647 h 72"/>
                <a:gd name="T62" fmla="*/ 0 w 55"/>
                <a:gd name="T63" fmla="*/ 2147483647 h 72"/>
                <a:gd name="T64" fmla="*/ 0 w 55"/>
                <a:gd name="T65" fmla="*/ 2147483647 h 72"/>
                <a:gd name="T66" fmla="*/ 0 w 55"/>
                <a:gd name="T67" fmla="*/ 2147483647 h 72"/>
                <a:gd name="T68" fmla="*/ 0 w 55"/>
                <a:gd name="T69" fmla="*/ 2147483647 h 72"/>
                <a:gd name="T70" fmla="*/ 0 w 55"/>
                <a:gd name="T71" fmla="*/ 2147483647 h 72"/>
                <a:gd name="T72" fmla="*/ 2147483647 w 55"/>
                <a:gd name="T73" fmla="*/ 2147483647 h 72"/>
                <a:gd name="T74" fmla="*/ 2147483647 w 55"/>
                <a:gd name="T75" fmla="*/ 2147483647 h 72"/>
                <a:gd name="T76" fmla="*/ 2147483647 w 55"/>
                <a:gd name="T77" fmla="*/ 2147483647 h 72"/>
                <a:gd name="T78" fmla="*/ 2147483647 w 55"/>
                <a:gd name="T79" fmla="*/ 2147483647 h 72"/>
                <a:gd name="T80" fmla="*/ 2147483647 w 55"/>
                <a:gd name="T81" fmla="*/ 2147483647 h 72"/>
                <a:gd name="T82" fmla="*/ 2147483647 w 55"/>
                <a:gd name="T83" fmla="*/ 2147483647 h 72"/>
                <a:gd name="T84" fmla="*/ 2147483647 w 55"/>
                <a:gd name="T85" fmla="*/ 2147483647 h 72"/>
                <a:gd name="T86" fmla="*/ 2147483647 w 55"/>
                <a:gd name="T87" fmla="*/ 2147483647 h 72"/>
                <a:gd name="T88" fmla="*/ 2147483647 w 55"/>
                <a:gd name="T89" fmla="*/ 2147483647 h 72"/>
                <a:gd name="T90" fmla="*/ 2147483647 w 55"/>
                <a:gd name="T91" fmla="*/ 2147483647 h 72"/>
                <a:gd name="T92" fmla="*/ 2147483647 w 55"/>
                <a:gd name="T93" fmla="*/ 2147483647 h 72"/>
                <a:gd name="T94" fmla="*/ 2147483647 w 55"/>
                <a:gd name="T95" fmla="*/ 2147483647 h 72"/>
                <a:gd name="T96" fmla="*/ 2147483647 w 55"/>
                <a:gd name="T97" fmla="*/ 2147483647 h 72"/>
                <a:gd name="T98" fmla="*/ 2147483647 w 55"/>
                <a:gd name="T99" fmla="*/ 2147483647 h 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5"/>
                <a:gd name="T151" fmla="*/ 0 h 72"/>
                <a:gd name="T152" fmla="*/ 55 w 55"/>
                <a:gd name="T153" fmla="*/ 72 h 7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5" h="72">
                  <a:moveTo>
                    <a:pt x="2" y="64"/>
                  </a:moveTo>
                  <a:lnTo>
                    <a:pt x="28" y="72"/>
                  </a:lnTo>
                  <a:lnTo>
                    <a:pt x="29" y="71"/>
                  </a:lnTo>
                  <a:lnTo>
                    <a:pt x="34" y="67"/>
                  </a:lnTo>
                  <a:lnTo>
                    <a:pt x="38" y="62"/>
                  </a:lnTo>
                  <a:lnTo>
                    <a:pt x="43" y="55"/>
                  </a:lnTo>
                  <a:lnTo>
                    <a:pt x="46" y="49"/>
                  </a:lnTo>
                  <a:lnTo>
                    <a:pt x="50" y="42"/>
                  </a:lnTo>
                  <a:lnTo>
                    <a:pt x="53" y="39"/>
                  </a:lnTo>
                  <a:lnTo>
                    <a:pt x="55" y="35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6" y="25"/>
                  </a:lnTo>
                  <a:lnTo>
                    <a:pt x="31" y="22"/>
                  </a:lnTo>
                  <a:lnTo>
                    <a:pt x="26" y="17"/>
                  </a:lnTo>
                  <a:lnTo>
                    <a:pt x="23" y="13"/>
                  </a:lnTo>
                  <a:lnTo>
                    <a:pt x="21" y="8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6" y="33"/>
                  </a:lnTo>
                  <a:lnTo>
                    <a:pt x="7" y="37"/>
                  </a:lnTo>
                  <a:lnTo>
                    <a:pt x="9" y="42"/>
                  </a:lnTo>
                  <a:lnTo>
                    <a:pt x="9" y="45"/>
                  </a:lnTo>
                  <a:lnTo>
                    <a:pt x="11" y="50"/>
                  </a:lnTo>
                  <a:lnTo>
                    <a:pt x="11" y="52"/>
                  </a:lnTo>
                  <a:lnTo>
                    <a:pt x="9" y="54"/>
                  </a:lnTo>
                  <a:lnTo>
                    <a:pt x="9" y="57"/>
                  </a:lnTo>
                  <a:lnTo>
                    <a:pt x="7" y="59"/>
                  </a:lnTo>
                  <a:lnTo>
                    <a:pt x="7" y="60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2" y="6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32" name="Freeform 4818"/>
            <p:cNvSpPr>
              <a:spLocks/>
            </p:cNvSpPr>
            <p:nvPr/>
          </p:nvSpPr>
          <p:spPr bwMode="auto">
            <a:xfrm>
              <a:off x="3892550" y="6791325"/>
              <a:ext cx="87313" cy="115888"/>
            </a:xfrm>
            <a:custGeom>
              <a:avLst/>
              <a:gdLst>
                <a:gd name="T0" fmla="*/ 2147483647 w 55"/>
                <a:gd name="T1" fmla="*/ 2147483647 h 72"/>
                <a:gd name="T2" fmla="*/ 2147483647 w 55"/>
                <a:gd name="T3" fmla="*/ 2147483647 h 72"/>
                <a:gd name="T4" fmla="*/ 2147483647 w 55"/>
                <a:gd name="T5" fmla="*/ 2147483647 h 72"/>
                <a:gd name="T6" fmla="*/ 2147483647 w 55"/>
                <a:gd name="T7" fmla="*/ 2147483647 h 72"/>
                <a:gd name="T8" fmla="*/ 2147483647 w 55"/>
                <a:gd name="T9" fmla="*/ 2147483647 h 72"/>
                <a:gd name="T10" fmla="*/ 2147483647 w 55"/>
                <a:gd name="T11" fmla="*/ 2147483647 h 72"/>
                <a:gd name="T12" fmla="*/ 2147483647 w 55"/>
                <a:gd name="T13" fmla="*/ 2147483647 h 72"/>
                <a:gd name="T14" fmla="*/ 2147483647 w 55"/>
                <a:gd name="T15" fmla="*/ 2147483647 h 72"/>
                <a:gd name="T16" fmla="*/ 2147483647 w 55"/>
                <a:gd name="T17" fmla="*/ 2147483647 h 72"/>
                <a:gd name="T18" fmla="*/ 2147483647 w 55"/>
                <a:gd name="T19" fmla="*/ 2147483647 h 72"/>
                <a:gd name="T20" fmla="*/ 2147483647 w 55"/>
                <a:gd name="T21" fmla="*/ 2147483647 h 72"/>
                <a:gd name="T22" fmla="*/ 2147483647 w 55"/>
                <a:gd name="T23" fmla="*/ 2147483647 h 72"/>
                <a:gd name="T24" fmla="*/ 2147483647 w 55"/>
                <a:gd name="T25" fmla="*/ 2147483647 h 72"/>
                <a:gd name="T26" fmla="*/ 2147483647 w 55"/>
                <a:gd name="T27" fmla="*/ 2147483647 h 72"/>
                <a:gd name="T28" fmla="*/ 2147483647 w 55"/>
                <a:gd name="T29" fmla="*/ 2147483647 h 72"/>
                <a:gd name="T30" fmla="*/ 2147483647 w 55"/>
                <a:gd name="T31" fmla="*/ 2147483647 h 72"/>
                <a:gd name="T32" fmla="*/ 2147483647 w 55"/>
                <a:gd name="T33" fmla="*/ 2147483647 h 72"/>
                <a:gd name="T34" fmla="*/ 2147483647 w 55"/>
                <a:gd name="T35" fmla="*/ 2147483647 h 72"/>
                <a:gd name="T36" fmla="*/ 2147483647 w 55"/>
                <a:gd name="T37" fmla="*/ 2147483647 h 72"/>
                <a:gd name="T38" fmla="*/ 2147483647 w 55"/>
                <a:gd name="T39" fmla="*/ 2147483647 h 72"/>
                <a:gd name="T40" fmla="*/ 2147483647 w 55"/>
                <a:gd name="T41" fmla="*/ 2147483647 h 72"/>
                <a:gd name="T42" fmla="*/ 2147483647 w 55"/>
                <a:gd name="T43" fmla="*/ 2147483647 h 72"/>
                <a:gd name="T44" fmla="*/ 2147483647 w 55"/>
                <a:gd name="T45" fmla="*/ 0 h 72"/>
                <a:gd name="T46" fmla="*/ 2147483647 w 55"/>
                <a:gd name="T47" fmla="*/ 0 h 72"/>
                <a:gd name="T48" fmla="*/ 2147483647 w 55"/>
                <a:gd name="T49" fmla="*/ 0 h 72"/>
                <a:gd name="T50" fmla="*/ 2147483647 w 55"/>
                <a:gd name="T51" fmla="*/ 0 h 72"/>
                <a:gd name="T52" fmla="*/ 2147483647 w 55"/>
                <a:gd name="T53" fmla="*/ 2147483647 h 72"/>
                <a:gd name="T54" fmla="*/ 2147483647 w 55"/>
                <a:gd name="T55" fmla="*/ 2147483647 h 72"/>
                <a:gd name="T56" fmla="*/ 2147483647 w 55"/>
                <a:gd name="T57" fmla="*/ 2147483647 h 72"/>
                <a:gd name="T58" fmla="*/ 2147483647 w 55"/>
                <a:gd name="T59" fmla="*/ 2147483647 h 72"/>
                <a:gd name="T60" fmla="*/ 2147483647 w 55"/>
                <a:gd name="T61" fmla="*/ 2147483647 h 72"/>
                <a:gd name="T62" fmla="*/ 2147483647 w 55"/>
                <a:gd name="T63" fmla="*/ 2147483647 h 72"/>
                <a:gd name="T64" fmla="*/ 0 w 55"/>
                <a:gd name="T65" fmla="*/ 2147483647 h 72"/>
                <a:gd name="T66" fmla="*/ 0 w 55"/>
                <a:gd name="T67" fmla="*/ 2147483647 h 72"/>
                <a:gd name="T68" fmla="*/ 0 w 55"/>
                <a:gd name="T69" fmla="*/ 2147483647 h 72"/>
                <a:gd name="T70" fmla="*/ 0 w 55"/>
                <a:gd name="T71" fmla="*/ 2147483647 h 72"/>
                <a:gd name="T72" fmla="*/ 0 w 55"/>
                <a:gd name="T73" fmla="*/ 2147483647 h 72"/>
                <a:gd name="T74" fmla="*/ 2147483647 w 55"/>
                <a:gd name="T75" fmla="*/ 2147483647 h 72"/>
                <a:gd name="T76" fmla="*/ 2147483647 w 55"/>
                <a:gd name="T77" fmla="*/ 2147483647 h 72"/>
                <a:gd name="T78" fmla="*/ 2147483647 w 55"/>
                <a:gd name="T79" fmla="*/ 2147483647 h 72"/>
                <a:gd name="T80" fmla="*/ 2147483647 w 55"/>
                <a:gd name="T81" fmla="*/ 2147483647 h 72"/>
                <a:gd name="T82" fmla="*/ 2147483647 w 55"/>
                <a:gd name="T83" fmla="*/ 2147483647 h 72"/>
                <a:gd name="T84" fmla="*/ 2147483647 w 55"/>
                <a:gd name="T85" fmla="*/ 2147483647 h 72"/>
                <a:gd name="T86" fmla="*/ 2147483647 w 55"/>
                <a:gd name="T87" fmla="*/ 2147483647 h 72"/>
                <a:gd name="T88" fmla="*/ 2147483647 w 55"/>
                <a:gd name="T89" fmla="*/ 2147483647 h 72"/>
                <a:gd name="T90" fmla="*/ 2147483647 w 55"/>
                <a:gd name="T91" fmla="*/ 2147483647 h 72"/>
                <a:gd name="T92" fmla="*/ 2147483647 w 55"/>
                <a:gd name="T93" fmla="*/ 2147483647 h 72"/>
                <a:gd name="T94" fmla="*/ 2147483647 w 55"/>
                <a:gd name="T95" fmla="*/ 2147483647 h 72"/>
                <a:gd name="T96" fmla="*/ 2147483647 w 55"/>
                <a:gd name="T97" fmla="*/ 2147483647 h 72"/>
                <a:gd name="T98" fmla="*/ 2147483647 w 55"/>
                <a:gd name="T99" fmla="*/ 2147483647 h 72"/>
                <a:gd name="T100" fmla="*/ 2147483647 w 55"/>
                <a:gd name="T101" fmla="*/ 2147483647 h 72"/>
                <a:gd name="T102" fmla="*/ 2147483647 w 55"/>
                <a:gd name="T103" fmla="*/ 2147483647 h 72"/>
                <a:gd name="T104" fmla="*/ 2147483647 w 55"/>
                <a:gd name="T105" fmla="*/ 2147483647 h 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"/>
                <a:gd name="T160" fmla="*/ 0 h 72"/>
                <a:gd name="T161" fmla="*/ 55 w 55"/>
                <a:gd name="T162" fmla="*/ 72 h 7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" h="72">
                  <a:moveTo>
                    <a:pt x="2" y="64"/>
                  </a:moveTo>
                  <a:lnTo>
                    <a:pt x="28" y="72"/>
                  </a:lnTo>
                  <a:lnTo>
                    <a:pt x="29" y="71"/>
                  </a:lnTo>
                  <a:lnTo>
                    <a:pt x="34" y="67"/>
                  </a:lnTo>
                  <a:lnTo>
                    <a:pt x="38" y="62"/>
                  </a:lnTo>
                  <a:lnTo>
                    <a:pt x="43" y="55"/>
                  </a:lnTo>
                  <a:lnTo>
                    <a:pt x="46" y="49"/>
                  </a:lnTo>
                  <a:lnTo>
                    <a:pt x="50" y="42"/>
                  </a:lnTo>
                  <a:lnTo>
                    <a:pt x="53" y="39"/>
                  </a:lnTo>
                  <a:lnTo>
                    <a:pt x="55" y="35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6" y="25"/>
                  </a:lnTo>
                  <a:lnTo>
                    <a:pt x="31" y="22"/>
                  </a:lnTo>
                  <a:lnTo>
                    <a:pt x="26" y="17"/>
                  </a:lnTo>
                  <a:lnTo>
                    <a:pt x="23" y="13"/>
                  </a:lnTo>
                  <a:lnTo>
                    <a:pt x="21" y="8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6" y="33"/>
                  </a:lnTo>
                  <a:lnTo>
                    <a:pt x="7" y="37"/>
                  </a:lnTo>
                  <a:lnTo>
                    <a:pt x="9" y="42"/>
                  </a:lnTo>
                  <a:lnTo>
                    <a:pt x="9" y="45"/>
                  </a:lnTo>
                  <a:lnTo>
                    <a:pt x="11" y="50"/>
                  </a:lnTo>
                  <a:lnTo>
                    <a:pt x="11" y="52"/>
                  </a:lnTo>
                  <a:lnTo>
                    <a:pt x="9" y="54"/>
                  </a:lnTo>
                  <a:lnTo>
                    <a:pt x="9" y="57"/>
                  </a:lnTo>
                  <a:lnTo>
                    <a:pt x="7" y="59"/>
                  </a:lnTo>
                  <a:lnTo>
                    <a:pt x="7" y="60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2" y="64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33" name="Freeform 4819"/>
            <p:cNvSpPr>
              <a:spLocks/>
            </p:cNvSpPr>
            <p:nvPr/>
          </p:nvSpPr>
          <p:spPr bwMode="auto">
            <a:xfrm>
              <a:off x="3309938" y="6316663"/>
              <a:ext cx="82550" cy="58737"/>
            </a:xfrm>
            <a:custGeom>
              <a:avLst/>
              <a:gdLst>
                <a:gd name="T0" fmla="*/ 2147483647 w 52"/>
                <a:gd name="T1" fmla="*/ 2147483647 h 36"/>
                <a:gd name="T2" fmla="*/ 2147483647 w 52"/>
                <a:gd name="T3" fmla="*/ 2147483647 h 36"/>
                <a:gd name="T4" fmla="*/ 2147483647 w 52"/>
                <a:gd name="T5" fmla="*/ 2147483647 h 36"/>
                <a:gd name="T6" fmla="*/ 2147483647 w 52"/>
                <a:gd name="T7" fmla="*/ 2147483647 h 36"/>
                <a:gd name="T8" fmla="*/ 2147483647 w 52"/>
                <a:gd name="T9" fmla="*/ 2147483647 h 36"/>
                <a:gd name="T10" fmla="*/ 2147483647 w 52"/>
                <a:gd name="T11" fmla="*/ 2147483647 h 36"/>
                <a:gd name="T12" fmla="*/ 2147483647 w 52"/>
                <a:gd name="T13" fmla="*/ 2147483647 h 36"/>
                <a:gd name="T14" fmla="*/ 2147483647 w 52"/>
                <a:gd name="T15" fmla="*/ 2147483647 h 36"/>
                <a:gd name="T16" fmla="*/ 2147483647 w 52"/>
                <a:gd name="T17" fmla="*/ 2147483647 h 36"/>
                <a:gd name="T18" fmla="*/ 2147483647 w 52"/>
                <a:gd name="T19" fmla="*/ 2147483647 h 36"/>
                <a:gd name="T20" fmla="*/ 2147483647 w 52"/>
                <a:gd name="T21" fmla="*/ 2147483647 h 36"/>
                <a:gd name="T22" fmla="*/ 2147483647 w 52"/>
                <a:gd name="T23" fmla="*/ 2147483647 h 36"/>
                <a:gd name="T24" fmla="*/ 2147483647 w 52"/>
                <a:gd name="T25" fmla="*/ 2147483647 h 36"/>
                <a:gd name="T26" fmla="*/ 2147483647 w 52"/>
                <a:gd name="T27" fmla="*/ 2147483647 h 36"/>
                <a:gd name="T28" fmla="*/ 2147483647 w 52"/>
                <a:gd name="T29" fmla="*/ 2147483647 h 36"/>
                <a:gd name="T30" fmla="*/ 0 w 52"/>
                <a:gd name="T31" fmla="*/ 2147483647 h 36"/>
                <a:gd name="T32" fmla="*/ 0 w 52"/>
                <a:gd name="T33" fmla="*/ 2147483647 h 36"/>
                <a:gd name="T34" fmla="*/ 0 w 52"/>
                <a:gd name="T35" fmla="*/ 2147483647 h 36"/>
                <a:gd name="T36" fmla="*/ 2147483647 w 52"/>
                <a:gd name="T37" fmla="*/ 2147483647 h 36"/>
                <a:gd name="T38" fmla="*/ 2147483647 w 52"/>
                <a:gd name="T39" fmla="*/ 2147483647 h 36"/>
                <a:gd name="T40" fmla="*/ 2147483647 w 52"/>
                <a:gd name="T41" fmla="*/ 2147483647 h 36"/>
                <a:gd name="T42" fmla="*/ 2147483647 w 52"/>
                <a:gd name="T43" fmla="*/ 2147483647 h 36"/>
                <a:gd name="T44" fmla="*/ 2147483647 w 52"/>
                <a:gd name="T45" fmla="*/ 2147483647 h 36"/>
                <a:gd name="T46" fmla="*/ 2147483647 w 52"/>
                <a:gd name="T47" fmla="*/ 2147483647 h 36"/>
                <a:gd name="T48" fmla="*/ 2147483647 w 52"/>
                <a:gd name="T49" fmla="*/ 2147483647 h 36"/>
                <a:gd name="T50" fmla="*/ 2147483647 w 52"/>
                <a:gd name="T51" fmla="*/ 2147483647 h 36"/>
                <a:gd name="T52" fmla="*/ 2147483647 w 52"/>
                <a:gd name="T53" fmla="*/ 2147483647 h 36"/>
                <a:gd name="T54" fmla="*/ 2147483647 w 52"/>
                <a:gd name="T55" fmla="*/ 2147483647 h 36"/>
                <a:gd name="T56" fmla="*/ 2147483647 w 52"/>
                <a:gd name="T57" fmla="*/ 2147483647 h 36"/>
                <a:gd name="T58" fmla="*/ 2147483647 w 52"/>
                <a:gd name="T59" fmla="*/ 2147483647 h 36"/>
                <a:gd name="T60" fmla="*/ 2147483647 w 52"/>
                <a:gd name="T61" fmla="*/ 2147483647 h 36"/>
                <a:gd name="T62" fmla="*/ 2147483647 w 52"/>
                <a:gd name="T63" fmla="*/ 2147483647 h 36"/>
                <a:gd name="T64" fmla="*/ 2147483647 w 52"/>
                <a:gd name="T65" fmla="*/ 2147483647 h 36"/>
                <a:gd name="T66" fmla="*/ 2147483647 w 52"/>
                <a:gd name="T67" fmla="*/ 2147483647 h 36"/>
                <a:gd name="T68" fmla="*/ 2147483647 w 52"/>
                <a:gd name="T69" fmla="*/ 2147483647 h 36"/>
                <a:gd name="T70" fmla="*/ 2147483647 w 52"/>
                <a:gd name="T71" fmla="*/ 2147483647 h 36"/>
                <a:gd name="T72" fmla="*/ 2147483647 w 52"/>
                <a:gd name="T73" fmla="*/ 2147483647 h 36"/>
                <a:gd name="T74" fmla="*/ 2147483647 w 52"/>
                <a:gd name="T75" fmla="*/ 2147483647 h 36"/>
                <a:gd name="T76" fmla="*/ 2147483647 w 52"/>
                <a:gd name="T77" fmla="*/ 2147483647 h 36"/>
                <a:gd name="T78" fmla="*/ 2147483647 w 52"/>
                <a:gd name="T79" fmla="*/ 2147483647 h 36"/>
                <a:gd name="T80" fmla="*/ 2147483647 w 52"/>
                <a:gd name="T81" fmla="*/ 2147483647 h 36"/>
                <a:gd name="T82" fmla="*/ 2147483647 w 52"/>
                <a:gd name="T83" fmla="*/ 2147483647 h 36"/>
                <a:gd name="T84" fmla="*/ 2147483647 w 52"/>
                <a:gd name="T85" fmla="*/ 2147483647 h 36"/>
                <a:gd name="T86" fmla="*/ 2147483647 w 52"/>
                <a:gd name="T87" fmla="*/ 2147483647 h 36"/>
                <a:gd name="T88" fmla="*/ 2147483647 w 52"/>
                <a:gd name="T89" fmla="*/ 2147483647 h 36"/>
                <a:gd name="T90" fmla="*/ 2147483647 w 52"/>
                <a:gd name="T91" fmla="*/ 2147483647 h 36"/>
                <a:gd name="T92" fmla="*/ 2147483647 w 52"/>
                <a:gd name="T93" fmla="*/ 2147483647 h 36"/>
                <a:gd name="T94" fmla="*/ 2147483647 w 52"/>
                <a:gd name="T95" fmla="*/ 2147483647 h 36"/>
                <a:gd name="T96" fmla="*/ 2147483647 w 52"/>
                <a:gd name="T97" fmla="*/ 0 h 36"/>
                <a:gd name="T98" fmla="*/ 2147483647 w 52"/>
                <a:gd name="T99" fmla="*/ 0 h 36"/>
                <a:gd name="T100" fmla="*/ 2147483647 w 52"/>
                <a:gd name="T101" fmla="*/ 2147483647 h 36"/>
                <a:gd name="T102" fmla="*/ 2147483647 w 52"/>
                <a:gd name="T103" fmla="*/ 2147483647 h 36"/>
                <a:gd name="T104" fmla="*/ 2147483647 w 52"/>
                <a:gd name="T105" fmla="*/ 2147483647 h 36"/>
                <a:gd name="T106" fmla="*/ 2147483647 w 52"/>
                <a:gd name="T107" fmla="*/ 2147483647 h 36"/>
                <a:gd name="T108" fmla="*/ 2147483647 w 52"/>
                <a:gd name="T109" fmla="*/ 2147483647 h 36"/>
                <a:gd name="T110" fmla="*/ 2147483647 w 52"/>
                <a:gd name="T111" fmla="*/ 2147483647 h 36"/>
                <a:gd name="T112" fmla="*/ 2147483647 w 52"/>
                <a:gd name="T113" fmla="*/ 2147483647 h 36"/>
                <a:gd name="T114" fmla="*/ 2147483647 w 52"/>
                <a:gd name="T115" fmla="*/ 2147483647 h 36"/>
                <a:gd name="T116" fmla="*/ 2147483647 w 52"/>
                <a:gd name="T117" fmla="*/ 2147483647 h 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2"/>
                <a:gd name="T178" fmla="*/ 0 h 36"/>
                <a:gd name="T179" fmla="*/ 52 w 52"/>
                <a:gd name="T180" fmla="*/ 36 h 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2" h="36">
                  <a:moveTo>
                    <a:pt x="51" y="36"/>
                  </a:moveTo>
                  <a:lnTo>
                    <a:pt x="47" y="36"/>
                  </a:lnTo>
                  <a:lnTo>
                    <a:pt x="44" y="36"/>
                  </a:lnTo>
                  <a:lnTo>
                    <a:pt x="40" y="34"/>
                  </a:lnTo>
                  <a:lnTo>
                    <a:pt x="35" y="34"/>
                  </a:lnTo>
                  <a:lnTo>
                    <a:pt x="30" y="34"/>
                  </a:lnTo>
                  <a:lnTo>
                    <a:pt x="25" y="32"/>
                  </a:lnTo>
                  <a:lnTo>
                    <a:pt x="20" y="34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3" y="32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1" y="25"/>
                  </a:lnTo>
                  <a:lnTo>
                    <a:pt x="3" y="24"/>
                  </a:lnTo>
                  <a:lnTo>
                    <a:pt x="6" y="24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47" y="0"/>
                  </a:lnTo>
                  <a:lnTo>
                    <a:pt x="47" y="5"/>
                  </a:lnTo>
                  <a:lnTo>
                    <a:pt x="49" y="9"/>
                  </a:lnTo>
                  <a:lnTo>
                    <a:pt x="51" y="14"/>
                  </a:lnTo>
                  <a:lnTo>
                    <a:pt x="52" y="17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4"/>
                  </a:lnTo>
                  <a:lnTo>
                    <a:pt x="51" y="25"/>
                  </a:lnTo>
                  <a:lnTo>
                    <a:pt x="51" y="3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34" name="Freeform 4820"/>
            <p:cNvSpPr>
              <a:spLocks/>
            </p:cNvSpPr>
            <p:nvPr/>
          </p:nvSpPr>
          <p:spPr bwMode="auto">
            <a:xfrm>
              <a:off x="3309938" y="6316663"/>
              <a:ext cx="82550" cy="58737"/>
            </a:xfrm>
            <a:custGeom>
              <a:avLst/>
              <a:gdLst>
                <a:gd name="T0" fmla="*/ 2147483647 w 52"/>
                <a:gd name="T1" fmla="*/ 2147483647 h 36"/>
                <a:gd name="T2" fmla="*/ 2147483647 w 52"/>
                <a:gd name="T3" fmla="*/ 2147483647 h 36"/>
                <a:gd name="T4" fmla="*/ 2147483647 w 52"/>
                <a:gd name="T5" fmla="*/ 2147483647 h 36"/>
                <a:gd name="T6" fmla="*/ 2147483647 w 52"/>
                <a:gd name="T7" fmla="*/ 2147483647 h 36"/>
                <a:gd name="T8" fmla="*/ 2147483647 w 52"/>
                <a:gd name="T9" fmla="*/ 2147483647 h 36"/>
                <a:gd name="T10" fmla="*/ 2147483647 w 52"/>
                <a:gd name="T11" fmla="*/ 2147483647 h 36"/>
                <a:gd name="T12" fmla="*/ 2147483647 w 52"/>
                <a:gd name="T13" fmla="*/ 2147483647 h 36"/>
                <a:gd name="T14" fmla="*/ 0 w 52"/>
                <a:gd name="T15" fmla="*/ 2147483647 h 36"/>
                <a:gd name="T16" fmla="*/ 0 w 52"/>
                <a:gd name="T17" fmla="*/ 2147483647 h 36"/>
                <a:gd name="T18" fmla="*/ 2147483647 w 52"/>
                <a:gd name="T19" fmla="*/ 2147483647 h 36"/>
                <a:gd name="T20" fmla="*/ 2147483647 w 52"/>
                <a:gd name="T21" fmla="*/ 2147483647 h 36"/>
                <a:gd name="T22" fmla="*/ 2147483647 w 52"/>
                <a:gd name="T23" fmla="*/ 2147483647 h 36"/>
                <a:gd name="T24" fmla="*/ 2147483647 w 52"/>
                <a:gd name="T25" fmla="*/ 2147483647 h 36"/>
                <a:gd name="T26" fmla="*/ 2147483647 w 52"/>
                <a:gd name="T27" fmla="*/ 2147483647 h 36"/>
                <a:gd name="T28" fmla="*/ 2147483647 w 52"/>
                <a:gd name="T29" fmla="*/ 2147483647 h 36"/>
                <a:gd name="T30" fmla="*/ 2147483647 w 52"/>
                <a:gd name="T31" fmla="*/ 2147483647 h 36"/>
                <a:gd name="T32" fmla="*/ 2147483647 w 52"/>
                <a:gd name="T33" fmla="*/ 2147483647 h 36"/>
                <a:gd name="T34" fmla="*/ 2147483647 w 52"/>
                <a:gd name="T35" fmla="*/ 2147483647 h 36"/>
                <a:gd name="T36" fmla="*/ 2147483647 w 52"/>
                <a:gd name="T37" fmla="*/ 2147483647 h 36"/>
                <a:gd name="T38" fmla="*/ 2147483647 w 52"/>
                <a:gd name="T39" fmla="*/ 2147483647 h 36"/>
                <a:gd name="T40" fmla="*/ 2147483647 w 52"/>
                <a:gd name="T41" fmla="*/ 2147483647 h 36"/>
                <a:gd name="T42" fmla="*/ 2147483647 w 52"/>
                <a:gd name="T43" fmla="*/ 2147483647 h 36"/>
                <a:gd name="T44" fmla="*/ 2147483647 w 52"/>
                <a:gd name="T45" fmla="*/ 2147483647 h 36"/>
                <a:gd name="T46" fmla="*/ 2147483647 w 52"/>
                <a:gd name="T47" fmla="*/ 2147483647 h 36"/>
                <a:gd name="T48" fmla="*/ 2147483647 w 52"/>
                <a:gd name="T49" fmla="*/ 0 h 36"/>
                <a:gd name="T50" fmla="*/ 2147483647 w 52"/>
                <a:gd name="T51" fmla="*/ 0 h 36"/>
                <a:gd name="T52" fmla="*/ 2147483647 w 52"/>
                <a:gd name="T53" fmla="*/ 2147483647 h 36"/>
                <a:gd name="T54" fmla="*/ 2147483647 w 52"/>
                <a:gd name="T55" fmla="*/ 2147483647 h 36"/>
                <a:gd name="T56" fmla="*/ 2147483647 w 52"/>
                <a:gd name="T57" fmla="*/ 2147483647 h 36"/>
                <a:gd name="T58" fmla="*/ 2147483647 w 52"/>
                <a:gd name="T59" fmla="*/ 2147483647 h 36"/>
                <a:gd name="T60" fmla="*/ 2147483647 w 52"/>
                <a:gd name="T61" fmla="*/ 2147483647 h 36"/>
                <a:gd name="T62" fmla="*/ 2147483647 w 52"/>
                <a:gd name="T63" fmla="*/ 2147483647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"/>
                <a:gd name="T97" fmla="*/ 0 h 36"/>
                <a:gd name="T98" fmla="*/ 52 w 52"/>
                <a:gd name="T99" fmla="*/ 36 h 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" h="36">
                  <a:moveTo>
                    <a:pt x="51" y="36"/>
                  </a:moveTo>
                  <a:lnTo>
                    <a:pt x="47" y="36"/>
                  </a:lnTo>
                  <a:lnTo>
                    <a:pt x="44" y="36"/>
                  </a:lnTo>
                  <a:lnTo>
                    <a:pt x="40" y="34"/>
                  </a:lnTo>
                  <a:lnTo>
                    <a:pt x="35" y="34"/>
                  </a:lnTo>
                  <a:lnTo>
                    <a:pt x="30" y="34"/>
                  </a:lnTo>
                  <a:lnTo>
                    <a:pt x="25" y="32"/>
                  </a:lnTo>
                  <a:lnTo>
                    <a:pt x="20" y="34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3" y="32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1" y="25"/>
                  </a:lnTo>
                  <a:lnTo>
                    <a:pt x="3" y="24"/>
                  </a:lnTo>
                  <a:lnTo>
                    <a:pt x="6" y="24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47" y="0"/>
                  </a:lnTo>
                  <a:lnTo>
                    <a:pt x="47" y="5"/>
                  </a:lnTo>
                  <a:lnTo>
                    <a:pt x="49" y="9"/>
                  </a:lnTo>
                  <a:lnTo>
                    <a:pt x="51" y="14"/>
                  </a:lnTo>
                  <a:lnTo>
                    <a:pt x="52" y="17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4"/>
                  </a:lnTo>
                  <a:lnTo>
                    <a:pt x="51" y="25"/>
                  </a:lnTo>
                  <a:lnTo>
                    <a:pt x="51" y="36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35" name="Freeform 4821"/>
            <p:cNvSpPr>
              <a:spLocks/>
            </p:cNvSpPr>
            <p:nvPr/>
          </p:nvSpPr>
          <p:spPr bwMode="auto">
            <a:xfrm>
              <a:off x="3729038" y="8736013"/>
              <a:ext cx="147637" cy="101600"/>
            </a:xfrm>
            <a:custGeom>
              <a:avLst/>
              <a:gdLst>
                <a:gd name="T0" fmla="*/ 2147483647 w 93"/>
                <a:gd name="T1" fmla="*/ 2147483647 h 65"/>
                <a:gd name="T2" fmla="*/ 2147483647 w 93"/>
                <a:gd name="T3" fmla="*/ 2147483647 h 65"/>
                <a:gd name="T4" fmla="*/ 2147483647 w 93"/>
                <a:gd name="T5" fmla="*/ 2147483647 h 65"/>
                <a:gd name="T6" fmla="*/ 2147483647 w 93"/>
                <a:gd name="T7" fmla="*/ 2147483647 h 65"/>
                <a:gd name="T8" fmla="*/ 2147483647 w 93"/>
                <a:gd name="T9" fmla="*/ 2147483647 h 65"/>
                <a:gd name="T10" fmla="*/ 2147483647 w 93"/>
                <a:gd name="T11" fmla="*/ 2147483647 h 65"/>
                <a:gd name="T12" fmla="*/ 2147483647 w 93"/>
                <a:gd name="T13" fmla="*/ 2147483647 h 65"/>
                <a:gd name="T14" fmla="*/ 2147483647 w 93"/>
                <a:gd name="T15" fmla="*/ 2147483647 h 65"/>
                <a:gd name="T16" fmla="*/ 2147483647 w 93"/>
                <a:gd name="T17" fmla="*/ 0 h 65"/>
                <a:gd name="T18" fmla="*/ 2147483647 w 93"/>
                <a:gd name="T19" fmla="*/ 2147483647 h 65"/>
                <a:gd name="T20" fmla="*/ 2147483647 w 93"/>
                <a:gd name="T21" fmla="*/ 2147483647 h 65"/>
                <a:gd name="T22" fmla="*/ 2147483647 w 93"/>
                <a:gd name="T23" fmla="*/ 2147483647 h 65"/>
                <a:gd name="T24" fmla="*/ 0 w 93"/>
                <a:gd name="T25" fmla="*/ 2147483647 h 65"/>
                <a:gd name="T26" fmla="*/ 2147483647 w 93"/>
                <a:gd name="T27" fmla="*/ 2147483647 h 65"/>
                <a:gd name="T28" fmla="*/ 2147483647 w 93"/>
                <a:gd name="T29" fmla="*/ 2147483647 h 65"/>
                <a:gd name="T30" fmla="*/ 2147483647 w 93"/>
                <a:gd name="T31" fmla="*/ 2147483647 h 65"/>
                <a:gd name="T32" fmla="*/ 2147483647 w 93"/>
                <a:gd name="T33" fmla="*/ 2147483647 h 65"/>
                <a:gd name="T34" fmla="*/ 2147483647 w 93"/>
                <a:gd name="T35" fmla="*/ 2147483647 h 65"/>
                <a:gd name="T36" fmla="*/ 2147483647 w 93"/>
                <a:gd name="T37" fmla="*/ 2147483647 h 65"/>
                <a:gd name="T38" fmla="*/ 2147483647 w 93"/>
                <a:gd name="T39" fmla="*/ 2147483647 h 65"/>
                <a:gd name="T40" fmla="*/ 2147483647 w 93"/>
                <a:gd name="T41" fmla="*/ 2147483647 h 65"/>
                <a:gd name="T42" fmla="*/ 2147483647 w 93"/>
                <a:gd name="T43" fmla="*/ 2147483647 h 65"/>
                <a:gd name="T44" fmla="*/ 2147483647 w 93"/>
                <a:gd name="T45" fmla="*/ 2147483647 h 65"/>
                <a:gd name="T46" fmla="*/ 2147483647 w 93"/>
                <a:gd name="T47" fmla="*/ 2147483647 h 65"/>
                <a:gd name="T48" fmla="*/ 2147483647 w 93"/>
                <a:gd name="T49" fmla="*/ 2147483647 h 65"/>
                <a:gd name="T50" fmla="*/ 2147483647 w 93"/>
                <a:gd name="T51" fmla="*/ 2147483647 h 65"/>
                <a:gd name="T52" fmla="*/ 2147483647 w 93"/>
                <a:gd name="T53" fmla="*/ 2147483647 h 65"/>
                <a:gd name="T54" fmla="*/ 2147483647 w 93"/>
                <a:gd name="T55" fmla="*/ 2147483647 h 65"/>
                <a:gd name="T56" fmla="*/ 2147483647 w 93"/>
                <a:gd name="T57" fmla="*/ 2147483647 h 65"/>
                <a:gd name="T58" fmla="*/ 2147483647 w 93"/>
                <a:gd name="T59" fmla="*/ 2147483647 h 65"/>
                <a:gd name="T60" fmla="*/ 2147483647 w 93"/>
                <a:gd name="T61" fmla="*/ 2147483647 h 65"/>
                <a:gd name="T62" fmla="*/ 2147483647 w 93"/>
                <a:gd name="T63" fmla="*/ 2147483647 h 65"/>
                <a:gd name="T64" fmla="*/ 2147483647 w 93"/>
                <a:gd name="T65" fmla="*/ 2147483647 h 65"/>
                <a:gd name="T66" fmla="*/ 2147483647 w 93"/>
                <a:gd name="T67" fmla="*/ 2147483647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3"/>
                <a:gd name="T103" fmla="*/ 0 h 65"/>
                <a:gd name="T104" fmla="*/ 93 w 93"/>
                <a:gd name="T105" fmla="*/ 65 h 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3" h="65">
                  <a:moveTo>
                    <a:pt x="90" y="57"/>
                  </a:moveTo>
                  <a:lnTo>
                    <a:pt x="83" y="57"/>
                  </a:lnTo>
                  <a:lnTo>
                    <a:pt x="76" y="57"/>
                  </a:lnTo>
                  <a:lnTo>
                    <a:pt x="71" y="57"/>
                  </a:lnTo>
                  <a:lnTo>
                    <a:pt x="66" y="59"/>
                  </a:lnTo>
                  <a:lnTo>
                    <a:pt x="61" y="59"/>
                  </a:lnTo>
                  <a:lnTo>
                    <a:pt x="56" y="57"/>
                  </a:lnTo>
                  <a:lnTo>
                    <a:pt x="53" y="57"/>
                  </a:lnTo>
                  <a:lnTo>
                    <a:pt x="49" y="55"/>
                  </a:lnTo>
                  <a:lnTo>
                    <a:pt x="46" y="50"/>
                  </a:lnTo>
                  <a:lnTo>
                    <a:pt x="42" y="45"/>
                  </a:lnTo>
                  <a:lnTo>
                    <a:pt x="39" y="40"/>
                  </a:lnTo>
                  <a:lnTo>
                    <a:pt x="36" y="35"/>
                  </a:lnTo>
                  <a:lnTo>
                    <a:pt x="32" y="28"/>
                  </a:lnTo>
                  <a:lnTo>
                    <a:pt x="31" y="20"/>
                  </a:lnTo>
                  <a:lnTo>
                    <a:pt x="29" y="11"/>
                  </a:lnTo>
                  <a:lnTo>
                    <a:pt x="27" y="3"/>
                  </a:lnTo>
                  <a:lnTo>
                    <a:pt x="14" y="0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9" y="18"/>
                  </a:lnTo>
                  <a:lnTo>
                    <a:pt x="7" y="20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5" y="30"/>
                  </a:lnTo>
                  <a:lnTo>
                    <a:pt x="7" y="32"/>
                  </a:lnTo>
                  <a:lnTo>
                    <a:pt x="9" y="35"/>
                  </a:lnTo>
                  <a:lnTo>
                    <a:pt x="12" y="37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5" y="43"/>
                  </a:lnTo>
                  <a:lnTo>
                    <a:pt x="17" y="43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2" y="45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6" y="52"/>
                  </a:lnTo>
                  <a:lnTo>
                    <a:pt x="27" y="52"/>
                  </a:lnTo>
                  <a:lnTo>
                    <a:pt x="29" y="52"/>
                  </a:lnTo>
                  <a:lnTo>
                    <a:pt x="31" y="54"/>
                  </a:lnTo>
                  <a:lnTo>
                    <a:pt x="32" y="54"/>
                  </a:lnTo>
                  <a:lnTo>
                    <a:pt x="34" y="55"/>
                  </a:lnTo>
                  <a:lnTo>
                    <a:pt x="34" y="57"/>
                  </a:lnTo>
                  <a:lnTo>
                    <a:pt x="34" y="60"/>
                  </a:lnTo>
                  <a:lnTo>
                    <a:pt x="36" y="64"/>
                  </a:lnTo>
                  <a:lnTo>
                    <a:pt x="36" y="65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2" y="65"/>
                  </a:lnTo>
                  <a:lnTo>
                    <a:pt x="46" y="65"/>
                  </a:lnTo>
                  <a:lnTo>
                    <a:pt x="49" y="65"/>
                  </a:lnTo>
                  <a:lnTo>
                    <a:pt x="53" y="65"/>
                  </a:lnTo>
                  <a:lnTo>
                    <a:pt x="56" y="64"/>
                  </a:lnTo>
                  <a:lnTo>
                    <a:pt x="58" y="64"/>
                  </a:lnTo>
                  <a:lnTo>
                    <a:pt x="61" y="64"/>
                  </a:lnTo>
                  <a:lnTo>
                    <a:pt x="63" y="64"/>
                  </a:lnTo>
                  <a:lnTo>
                    <a:pt x="66" y="64"/>
                  </a:lnTo>
                  <a:lnTo>
                    <a:pt x="70" y="64"/>
                  </a:lnTo>
                  <a:lnTo>
                    <a:pt x="75" y="65"/>
                  </a:lnTo>
                  <a:lnTo>
                    <a:pt x="93" y="57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36" name="Freeform 4822"/>
            <p:cNvSpPr>
              <a:spLocks/>
            </p:cNvSpPr>
            <p:nvPr/>
          </p:nvSpPr>
          <p:spPr bwMode="auto">
            <a:xfrm>
              <a:off x="3729038" y="8736013"/>
              <a:ext cx="147637" cy="101600"/>
            </a:xfrm>
            <a:custGeom>
              <a:avLst/>
              <a:gdLst>
                <a:gd name="T0" fmla="*/ 2147483647 w 93"/>
                <a:gd name="T1" fmla="*/ 2147483647 h 65"/>
                <a:gd name="T2" fmla="*/ 2147483647 w 93"/>
                <a:gd name="T3" fmla="*/ 2147483647 h 65"/>
                <a:gd name="T4" fmla="*/ 2147483647 w 93"/>
                <a:gd name="T5" fmla="*/ 2147483647 h 65"/>
                <a:gd name="T6" fmla="*/ 2147483647 w 93"/>
                <a:gd name="T7" fmla="*/ 2147483647 h 65"/>
                <a:gd name="T8" fmla="*/ 2147483647 w 93"/>
                <a:gd name="T9" fmla="*/ 2147483647 h 65"/>
                <a:gd name="T10" fmla="*/ 2147483647 w 93"/>
                <a:gd name="T11" fmla="*/ 2147483647 h 65"/>
                <a:gd name="T12" fmla="*/ 2147483647 w 93"/>
                <a:gd name="T13" fmla="*/ 2147483647 h 65"/>
                <a:gd name="T14" fmla="*/ 2147483647 w 93"/>
                <a:gd name="T15" fmla="*/ 2147483647 h 65"/>
                <a:gd name="T16" fmla="*/ 2147483647 w 93"/>
                <a:gd name="T17" fmla="*/ 2147483647 h 65"/>
                <a:gd name="T18" fmla="*/ 2147483647 w 93"/>
                <a:gd name="T19" fmla="*/ 0 h 65"/>
                <a:gd name="T20" fmla="*/ 2147483647 w 93"/>
                <a:gd name="T21" fmla="*/ 2147483647 h 65"/>
                <a:gd name="T22" fmla="*/ 2147483647 w 93"/>
                <a:gd name="T23" fmla="*/ 2147483647 h 65"/>
                <a:gd name="T24" fmla="*/ 2147483647 w 93"/>
                <a:gd name="T25" fmla="*/ 2147483647 h 65"/>
                <a:gd name="T26" fmla="*/ 0 w 93"/>
                <a:gd name="T27" fmla="*/ 2147483647 h 65"/>
                <a:gd name="T28" fmla="*/ 0 w 93"/>
                <a:gd name="T29" fmla="*/ 2147483647 h 65"/>
                <a:gd name="T30" fmla="*/ 2147483647 w 93"/>
                <a:gd name="T31" fmla="*/ 2147483647 h 65"/>
                <a:gd name="T32" fmla="*/ 2147483647 w 93"/>
                <a:gd name="T33" fmla="*/ 2147483647 h 65"/>
                <a:gd name="T34" fmla="*/ 2147483647 w 93"/>
                <a:gd name="T35" fmla="*/ 2147483647 h 65"/>
                <a:gd name="T36" fmla="*/ 2147483647 w 93"/>
                <a:gd name="T37" fmla="*/ 2147483647 h 65"/>
                <a:gd name="T38" fmla="*/ 2147483647 w 93"/>
                <a:gd name="T39" fmla="*/ 2147483647 h 65"/>
                <a:gd name="T40" fmla="*/ 2147483647 w 93"/>
                <a:gd name="T41" fmla="*/ 2147483647 h 65"/>
                <a:gd name="T42" fmla="*/ 2147483647 w 93"/>
                <a:gd name="T43" fmla="*/ 2147483647 h 65"/>
                <a:gd name="T44" fmla="*/ 2147483647 w 93"/>
                <a:gd name="T45" fmla="*/ 2147483647 h 65"/>
                <a:gd name="T46" fmla="*/ 2147483647 w 93"/>
                <a:gd name="T47" fmla="*/ 2147483647 h 65"/>
                <a:gd name="T48" fmla="*/ 2147483647 w 93"/>
                <a:gd name="T49" fmla="*/ 2147483647 h 65"/>
                <a:gd name="T50" fmla="*/ 2147483647 w 93"/>
                <a:gd name="T51" fmla="*/ 2147483647 h 65"/>
                <a:gd name="T52" fmla="*/ 2147483647 w 93"/>
                <a:gd name="T53" fmla="*/ 2147483647 h 65"/>
                <a:gd name="T54" fmla="*/ 2147483647 w 93"/>
                <a:gd name="T55" fmla="*/ 2147483647 h 65"/>
                <a:gd name="T56" fmla="*/ 2147483647 w 93"/>
                <a:gd name="T57" fmla="*/ 2147483647 h 65"/>
                <a:gd name="T58" fmla="*/ 2147483647 w 93"/>
                <a:gd name="T59" fmla="*/ 2147483647 h 65"/>
                <a:gd name="T60" fmla="*/ 2147483647 w 93"/>
                <a:gd name="T61" fmla="*/ 2147483647 h 65"/>
                <a:gd name="T62" fmla="*/ 2147483647 w 93"/>
                <a:gd name="T63" fmla="*/ 2147483647 h 65"/>
                <a:gd name="T64" fmla="*/ 2147483647 w 93"/>
                <a:gd name="T65" fmla="*/ 2147483647 h 65"/>
                <a:gd name="T66" fmla="*/ 2147483647 w 93"/>
                <a:gd name="T67" fmla="*/ 2147483647 h 65"/>
                <a:gd name="T68" fmla="*/ 2147483647 w 93"/>
                <a:gd name="T69" fmla="*/ 2147483647 h 65"/>
                <a:gd name="T70" fmla="*/ 2147483647 w 93"/>
                <a:gd name="T71" fmla="*/ 2147483647 h 65"/>
                <a:gd name="T72" fmla="*/ 2147483647 w 93"/>
                <a:gd name="T73" fmla="*/ 2147483647 h 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3"/>
                <a:gd name="T112" fmla="*/ 0 h 65"/>
                <a:gd name="T113" fmla="*/ 93 w 93"/>
                <a:gd name="T114" fmla="*/ 65 h 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3" h="65">
                  <a:moveTo>
                    <a:pt x="90" y="57"/>
                  </a:moveTo>
                  <a:lnTo>
                    <a:pt x="83" y="57"/>
                  </a:lnTo>
                  <a:lnTo>
                    <a:pt x="76" y="57"/>
                  </a:lnTo>
                  <a:lnTo>
                    <a:pt x="71" y="57"/>
                  </a:lnTo>
                  <a:lnTo>
                    <a:pt x="66" y="59"/>
                  </a:lnTo>
                  <a:lnTo>
                    <a:pt x="61" y="59"/>
                  </a:lnTo>
                  <a:lnTo>
                    <a:pt x="56" y="57"/>
                  </a:lnTo>
                  <a:lnTo>
                    <a:pt x="53" y="57"/>
                  </a:lnTo>
                  <a:lnTo>
                    <a:pt x="49" y="55"/>
                  </a:lnTo>
                  <a:lnTo>
                    <a:pt x="46" y="50"/>
                  </a:lnTo>
                  <a:lnTo>
                    <a:pt x="42" y="45"/>
                  </a:lnTo>
                  <a:lnTo>
                    <a:pt x="39" y="40"/>
                  </a:lnTo>
                  <a:lnTo>
                    <a:pt x="36" y="35"/>
                  </a:lnTo>
                  <a:lnTo>
                    <a:pt x="32" y="28"/>
                  </a:lnTo>
                  <a:lnTo>
                    <a:pt x="31" y="20"/>
                  </a:lnTo>
                  <a:lnTo>
                    <a:pt x="29" y="11"/>
                  </a:lnTo>
                  <a:lnTo>
                    <a:pt x="27" y="3"/>
                  </a:lnTo>
                  <a:lnTo>
                    <a:pt x="14" y="0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9" y="18"/>
                  </a:lnTo>
                  <a:lnTo>
                    <a:pt x="7" y="20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5" y="30"/>
                  </a:lnTo>
                  <a:lnTo>
                    <a:pt x="7" y="32"/>
                  </a:lnTo>
                  <a:lnTo>
                    <a:pt x="9" y="35"/>
                  </a:lnTo>
                  <a:lnTo>
                    <a:pt x="12" y="37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5" y="43"/>
                  </a:lnTo>
                  <a:lnTo>
                    <a:pt x="17" y="43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2" y="45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6" y="52"/>
                  </a:lnTo>
                  <a:lnTo>
                    <a:pt x="27" y="52"/>
                  </a:lnTo>
                  <a:lnTo>
                    <a:pt x="29" y="52"/>
                  </a:lnTo>
                  <a:lnTo>
                    <a:pt x="31" y="54"/>
                  </a:lnTo>
                  <a:lnTo>
                    <a:pt x="32" y="54"/>
                  </a:lnTo>
                  <a:lnTo>
                    <a:pt x="34" y="55"/>
                  </a:lnTo>
                  <a:lnTo>
                    <a:pt x="34" y="57"/>
                  </a:lnTo>
                  <a:lnTo>
                    <a:pt x="34" y="60"/>
                  </a:lnTo>
                  <a:lnTo>
                    <a:pt x="36" y="64"/>
                  </a:lnTo>
                  <a:lnTo>
                    <a:pt x="36" y="65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2" y="65"/>
                  </a:lnTo>
                  <a:lnTo>
                    <a:pt x="46" y="65"/>
                  </a:lnTo>
                  <a:lnTo>
                    <a:pt x="49" y="65"/>
                  </a:lnTo>
                  <a:lnTo>
                    <a:pt x="53" y="65"/>
                  </a:lnTo>
                  <a:lnTo>
                    <a:pt x="56" y="64"/>
                  </a:lnTo>
                  <a:lnTo>
                    <a:pt x="58" y="64"/>
                  </a:lnTo>
                  <a:lnTo>
                    <a:pt x="61" y="64"/>
                  </a:lnTo>
                  <a:lnTo>
                    <a:pt x="63" y="64"/>
                  </a:lnTo>
                  <a:lnTo>
                    <a:pt x="66" y="64"/>
                  </a:lnTo>
                  <a:lnTo>
                    <a:pt x="70" y="64"/>
                  </a:lnTo>
                  <a:lnTo>
                    <a:pt x="75" y="65"/>
                  </a:lnTo>
                  <a:lnTo>
                    <a:pt x="93" y="57"/>
                  </a:lnTo>
                  <a:lnTo>
                    <a:pt x="90" y="5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37" name="Freeform 4823"/>
            <p:cNvSpPr>
              <a:spLocks/>
            </p:cNvSpPr>
            <p:nvPr/>
          </p:nvSpPr>
          <p:spPr bwMode="auto">
            <a:xfrm>
              <a:off x="3195638" y="6357938"/>
              <a:ext cx="57150" cy="26987"/>
            </a:xfrm>
            <a:custGeom>
              <a:avLst/>
              <a:gdLst>
                <a:gd name="T0" fmla="*/ 0 w 37"/>
                <a:gd name="T1" fmla="*/ 2147483647 h 17"/>
                <a:gd name="T2" fmla="*/ 2147483647 w 37"/>
                <a:gd name="T3" fmla="*/ 2147483647 h 17"/>
                <a:gd name="T4" fmla="*/ 2147483647 w 37"/>
                <a:gd name="T5" fmla="*/ 2147483647 h 17"/>
                <a:gd name="T6" fmla="*/ 2147483647 w 37"/>
                <a:gd name="T7" fmla="*/ 2147483647 h 17"/>
                <a:gd name="T8" fmla="*/ 2147483647 w 37"/>
                <a:gd name="T9" fmla="*/ 2147483647 h 17"/>
                <a:gd name="T10" fmla="*/ 2147483647 w 37"/>
                <a:gd name="T11" fmla="*/ 2147483647 h 17"/>
                <a:gd name="T12" fmla="*/ 2147483647 w 37"/>
                <a:gd name="T13" fmla="*/ 2147483647 h 17"/>
                <a:gd name="T14" fmla="*/ 2147483647 w 37"/>
                <a:gd name="T15" fmla="*/ 2147483647 h 17"/>
                <a:gd name="T16" fmla="*/ 2147483647 w 37"/>
                <a:gd name="T17" fmla="*/ 2147483647 h 17"/>
                <a:gd name="T18" fmla="*/ 2147483647 w 37"/>
                <a:gd name="T19" fmla="*/ 2147483647 h 17"/>
                <a:gd name="T20" fmla="*/ 2147483647 w 37"/>
                <a:gd name="T21" fmla="*/ 2147483647 h 17"/>
                <a:gd name="T22" fmla="*/ 2147483647 w 37"/>
                <a:gd name="T23" fmla="*/ 2147483647 h 17"/>
                <a:gd name="T24" fmla="*/ 2147483647 w 37"/>
                <a:gd name="T25" fmla="*/ 2147483647 h 17"/>
                <a:gd name="T26" fmla="*/ 2147483647 w 37"/>
                <a:gd name="T27" fmla="*/ 2147483647 h 17"/>
                <a:gd name="T28" fmla="*/ 2147483647 w 37"/>
                <a:gd name="T29" fmla="*/ 2147483647 h 17"/>
                <a:gd name="T30" fmla="*/ 2147483647 w 37"/>
                <a:gd name="T31" fmla="*/ 2147483647 h 17"/>
                <a:gd name="T32" fmla="*/ 2147483647 w 37"/>
                <a:gd name="T33" fmla="*/ 0 h 17"/>
                <a:gd name="T34" fmla="*/ 2147483647 w 37"/>
                <a:gd name="T35" fmla="*/ 0 h 17"/>
                <a:gd name="T36" fmla="*/ 2147483647 w 37"/>
                <a:gd name="T37" fmla="*/ 0 h 17"/>
                <a:gd name="T38" fmla="*/ 2147483647 w 37"/>
                <a:gd name="T39" fmla="*/ 0 h 17"/>
                <a:gd name="T40" fmla="*/ 2147483647 w 37"/>
                <a:gd name="T41" fmla="*/ 0 h 17"/>
                <a:gd name="T42" fmla="*/ 2147483647 w 37"/>
                <a:gd name="T43" fmla="*/ 2147483647 h 17"/>
                <a:gd name="T44" fmla="*/ 2147483647 w 37"/>
                <a:gd name="T45" fmla="*/ 2147483647 h 17"/>
                <a:gd name="T46" fmla="*/ 2147483647 w 37"/>
                <a:gd name="T47" fmla="*/ 2147483647 h 17"/>
                <a:gd name="T48" fmla="*/ 2147483647 w 37"/>
                <a:gd name="T49" fmla="*/ 2147483647 h 17"/>
                <a:gd name="T50" fmla="*/ 0 w 37"/>
                <a:gd name="T51" fmla="*/ 2147483647 h 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7"/>
                <a:gd name="T79" fmla="*/ 0 h 17"/>
                <a:gd name="T80" fmla="*/ 37 w 37"/>
                <a:gd name="T81" fmla="*/ 17 h 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7" h="17">
                  <a:moveTo>
                    <a:pt x="0" y="6"/>
                  </a:moveTo>
                  <a:lnTo>
                    <a:pt x="1" y="11"/>
                  </a:lnTo>
                  <a:lnTo>
                    <a:pt x="7" y="12"/>
                  </a:lnTo>
                  <a:lnTo>
                    <a:pt x="10" y="16"/>
                  </a:lnTo>
                  <a:lnTo>
                    <a:pt x="15" y="16"/>
                  </a:lnTo>
                  <a:lnTo>
                    <a:pt x="20" y="16"/>
                  </a:lnTo>
                  <a:lnTo>
                    <a:pt x="27" y="16"/>
                  </a:lnTo>
                  <a:lnTo>
                    <a:pt x="32" y="17"/>
                  </a:lnTo>
                  <a:lnTo>
                    <a:pt x="37" y="17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2" y="9"/>
                  </a:lnTo>
                  <a:lnTo>
                    <a:pt x="30" y="7"/>
                  </a:lnTo>
                  <a:lnTo>
                    <a:pt x="27" y="6"/>
                  </a:lnTo>
                  <a:lnTo>
                    <a:pt x="25" y="4"/>
                  </a:lnTo>
                  <a:lnTo>
                    <a:pt x="23" y="2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38" name="Freeform 4824"/>
            <p:cNvSpPr>
              <a:spLocks/>
            </p:cNvSpPr>
            <p:nvPr/>
          </p:nvSpPr>
          <p:spPr bwMode="auto">
            <a:xfrm>
              <a:off x="3195638" y="6357938"/>
              <a:ext cx="57150" cy="26987"/>
            </a:xfrm>
            <a:custGeom>
              <a:avLst/>
              <a:gdLst>
                <a:gd name="T0" fmla="*/ 0 w 37"/>
                <a:gd name="T1" fmla="*/ 2147483647 h 17"/>
                <a:gd name="T2" fmla="*/ 2147483647 w 37"/>
                <a:gd name="T3" fmla="*/ 2147483647 h 17"/>
                <a:gd name="T4" fmla="*/ 2147483647 w 37"/>
                <a:gd name="T5" fmla="*/ 2147483647 h 17"/>
                <a:gd name="T6" fmla="*/ 2147483647 w 37"/>
                <a:gd name="T7" fmla="*/ 2147483647 h 17"/>
                <a:gd name="T8" fmla="*/ 2147483647 w 37"/>
                <a:gd name="T9" fmla="*/ 2147483647 h 17"/>
                <a:gd name="T10" fmla="*/ 2147483647 w 37"/>
                <a:gd name="T11" fmla="*/ 2147483647 h 17"/>
                <a:gd name="T12" fmla="*/ 2147483647 w 37"/>
                <a:gd name="T13" fmla="*/ 2147483647 h 17"/>
                <a:gd name="T14" fmla="*/ 2147483647 w 37"/>
                <a:gd name="T15" fmla="*/ 2147483647 h 17"/>
                <a:gd name="T16" fmla="*/ 2147483647 w 37"/>
                <a:gd name="T17" fmla="*/ 2147483647 h 17"/>
                <a:gd name="T18" fmla="*/ 2147483647 w 37"/>
                <a:gd name="T19" fmla="*/ 2147483647 h 17"/>
                <a:gd name="T20" fmla="*/ 2147483647 w 37"/>
                <a:gd name="T21" fmla="*/ 2147483647 h 17"/>
                <a:gd name="T22" fmla="*/ 2147483647 w 37"/>
                <a:gd name="T23" fmla="*/ 2147483647 h 17"/>
                <a:gd name="T24" fmla="*/ 2147483647 w 37"/>
                <a:gd name="T25" fmla="*/ 2147483647 h 17"/>
                <a:gd name="T26" fmla="*/ 2147483647 w 37"/>
                <a:gd name="T27" fmla="*/ 2147483647 h 17"/>
                <a:gd name="T28" fmla="*/ 2147483647 w 37"/>
                <a:gd name="T29" fmla="*/ 2147483647 h 17"/>
                <a:gd name="T30" fmla="*/ 2147483647 w 37"/>
                <a:gd name="T31" fmla="*/ 2147483647 h 17"/>
                <a:gd name="T32" fmla="*/ 2147483647 w 37"/>
                <a:gd name="T33" fmla="*/ 2147483647 h 17"/>
                <a:gd name="T34" fmla="*/ 2147483647 w 37"/>
                <a:gd name="T35" fmla="*/ 2147483647 h 17"/>
                <a:gd name="T36" fmla="*/ 2147483647 w 37"/>
                <a:gd name="T37" fmla="*/ 0 h 17"/>
                <a:gd name="T38" fmla="*/ 2147483647 w 37"/>
                <a:gd name="T39" fmla="*/ 0 h 17"/>
                <a:gd name="T40" fmla="*/ 2147483647 w 37"/>
                <a:gd name="T41" fmla="*/ 0 h 17"/>
                <a:gd name="T42" fmla="*/ 2147483647 w 37"/>
                <a:gd name="T43" fmla="*/ 0 h 17"/>
                <a:gd name="T44" fmla="*/ 2147483647 w 37"/>
                <a:gd name="T45" fmla="*/ 0 h 17"/>
                <a:gd name="T46" fmla="*/ 2147483647 w 37"/>
                <a:gd name="T47" fmla="*/ 2147483647 h 17"/>
                <a:gd name="T48" fmla="*/ 2147483647 w 37"/>
                <a:gd name="T49" fmla="*/ 2147483647 h 17"/>
                <a:gd name="T50" fmla="*/ 2147483647 w 37"/>
                <a:gd name="T51" fmla="*/ 2147483647 h 17"/>
                <a:gd name="T52" fmla="*/ 2147483647 w 37"/>
                <a:gd name="T53" fmla="*/ 2147483647 h 17"/>
                <a:gd name="T54" fmla="*/ 0 w 37"/>
                <a:gd name="T55" fmla="*/ 2147483647 h 17"/>
                <a:gd name="T56" fmla="*/ 0 w 37"/>
                <a:gd name="T57" fmla="*/ 2147483647 h 17"/>
                <a:gd name="T58" fmla="*/ 0 w 37"/>
                <a:gd name="T59" fmla="*/ 2147483647 h 1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"/>
                <a:gd name="T91" fmla="*/ 0 h 17"/>
                <a:gd name="T92" fmla="*/ 37 w 37"/>
                <a:gd name="T93" fmla="*/ 17 h 1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" h="17">
                  <a:moveTo>
                    <a:pt x="0" y="6"/>
                  </a:moveTo>
                  <a:lnTo>
                    <a:pt x="1" y="11"/>
                  </a:lnTo>
                  <a:lnTo>
                    <a:pt x="7" y="12"/>
                  </a:lnTo>
                  <a:lnTo>
                    <a:pt x="10" y="16"/>
                  </a:lnTo>
                  <a:lnTo>
                    <a:pt x="15" y="16"/>
                  </a:lnTo>
                  <a:lnTo>
                    <a:pt x="20" y="16"/>
                  </a:lnTo>
                  <a:lnTo>
                    <a:pt x="27" y="16"/>
                  </a:lnTo>
                  <a:lnTo>
                    <a:pt x="32" y="17"/>
                  </a:lnTo>
                  <a:lnTo>
                    <a:pt x="37" y="17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2" y="9"/>
                  </a:lnTo>
                  <a:lnTo>
                    <a:pt x="30" y="7"/>
                  </a:lnTo>
                  <a:lnTo>
                    <a:pt x="27" y="6"/>
                  </a:lnTo>
                  <a:lnTo>
                    <a:pt x="25" y="4"/>
                  </a:lnTo>
                  <a:lnTo>
                    <a:pt x="23" y="2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6"/>
                  </a:lnTo>
                  <a:lnTo>
                    <a:pt x="0" y="6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39" name="Freeform 4825"/>
            <p:cNvSpPr>
              <a:spLocks/>
            </p:cNvSpPr>
            <p:nvPr/>
          </p:nvSpPr>
          <p:spPr bwMode="auto">
            <a:xfrm>
              <a:off x="3384550" y="6316663"/>
              <a:ext cx="107950" cy="74612"/>
            </a:xfrm>
            <a:custGeom>
              <a:avLst/>
              <a:gdLst>
                <a:gd name="T0" fmla="*/ 2147483647 w 68"/>
                <a:gd name="T1" fmla="*/ 2147483647 h 46"/>
                <a:gd name="T2" fmla="*/ 2147483647 w 68"/>
                <a:gd name="T3" fmla="*/ 2147483647 h 46"/>
                <a:gd name="T4" fmla="*/ 2147483647 w 68"/>
                <a:gd name="T5" fmla="*/ 2147483647 h 46"/>
                <a:gd name="T6" fmla="*/ 2147483647 w 68"/>
                <a:gd name="T7" fmla="*/ 2147483647 h 46"/>
                <a:gd name="T8" fmla="*/ 2147483647 w 68"/>
                <a:gd name="T9" fmla="*/ 2147483647 h 46"/>
                <a:gd name="T10" fmla="*/ 2147483647 w 68"/>
                <a:gd name="T11" fmla="*/ 2147483647 h 46"/>
                <a:gd name="T12" fmla="*/ 2147483647 w 68"/>
                <a:gd name="T13" fmla="*/ 2147483647 h 46"/>
                <a:gd name="T14" fmla="*/ 2147483647 w 68"/>
                <a:gd name="T15" fmla="*/ 2147483647 h 46"/>
                <a:gd name="T16" fmla="*/ 2147483647 w 68"/>
                <a:gd name="T17" fmla="*/ 2147483647 h 46"/>
                <a:gd name="T18" fmla="*/ 2147483647 w 68"/>
                <a:gd name="T19" fmla="*/ 2147483647 h 46"/>
                <a:gd name="T20" fmla="*/ 2147483647 w 68"/>
                <a:gd name="T21" fmla="*/ 2147483647 h 46"/>
                <a:gd name="T22" fmla="*/ 2147483647 w 68"/>
                <a:gd name="T23" fmla="*/ 2147483647 h 46"/>
                <a:gd name="T24" fmla="*/ 2147483647 w 68"/>
                <a:gd name="T25" fmla="*/ 2147483647 h 46"/>
                <a:gd name="T26" fmla="*/ 2147483647 w 68"/>
                <a:gd name="T27" fmla="*/ 2147483647 h 46"/>
                <a:gd name="T28" fmla="*/ 2147483647 w 68"/>
                <a:gd name="T29" fmla="*/ 2147483647 h 46"/>
                <a:gd name="T30" fmla="*/ 2147483647 w 68"/>
                <a:gd name="T31" fmla="*/ 2147483647 h 46"/>
                <a:gd name="T32" fmla="*/ 2147483647 w 68"/>
                <a:gd name="T33" fmla="*/ 0 h 46"/>
                <a:gd name="T34" fmla="*/ 0 w 68"/>
                <a:gd name="T35" fmla="*/ 0 h 46"/>
                <a:gd name="T36" fmla="*/ 0 w 68"/>
                <a:gd name="T37" fmla="*/ 2147483647 h 46"/>
                <a:gd name="T38" fmla="*/ 2147483647 w 68"/>
                <a:gd name="T39" fmla="*/ 2147483647 h 46"/>
                <a:gd name="T40" fmla="*/ 2147483647 w 68"/>
                <a:gd name="T41" fmla="*/ 2147483647 h 46"/>
                <a:gd name="T42" fmla="*/ 2147483647 w 68"/>
                <a:gd name="T43" fmla="*/ 2147483647 h 46"/>
                <a:gd name="T44" fmla="*/ 2147483647 w 68"/>
                <a:gd name="T45" fmla="*/ 2147483647 h 46"/>
                <a:gd name="T46" fmla="*/ 2147483647 w 68"/>
                <a:gd name="T47" fmla="*/ 2147483647 h 46"/>
                <a:gd name="T48" fmla="*/ 2147483647 w 68"/>
                <a:gd name="T49" fmla="*/ 2147483647 h 46"/>
                <a:gd name="T50" fmla="*/ 2147483647 w 68"/>
                <a:gd name="T51" fmla="*/ 2147483647 h 46"/>
                <a:gd name="T52" fmla="*/ 0 w 68"/>
                <a:gd name="T53" fmla="*/ 2147483647 h 46"/>
                <a:gd name="T54" fmla="*/ 0 w 68"/>
                <a:gd name="T55" fmla="*/ 2147483647 h 46"/>
                <a:gd name="T56" fmla="*/ 2147483647 w 68"/>
                <a:gd name="T57" fmla="*/ 2147483647 h 46"/>
                <a:gd name="T58" fmla="*/ 2147483647 w 68"/>
                <a:gd name="T59" fmla="*/ 2147483647 h 46"/>
                <a:gd name="T60" fmla="*/ 2147483647 w 68"/>
                <a:gd name="T61" fmla="*/ 2147483647 h 46"/>
                <a:gd name="T62" fmla="*/ 2147483647 w 68"/>
                <a:gd name="T63" fmla="*/ 2147483647 h 46"/>
                <a:gd name="T64" fmla="*/ 2147483647 w 68"/>
                <a:gd name="T65" fmla="*/ 2147483647 h 46"/>
                <a:gd name="T66" fmla="*/ 2147483647 w 68"/>
                <a:gd name="T67" fmla="*/ 2147483647 h 46"/>
                <a:gd name="T68" fmla="*/ 2147483647 w 68"/>
                <a:gd name="T69" fmla="*/ 2147483647 h 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8"/>
                <a:gd name="T106" fmla="*/ 0 h 46"/>
                <a:gd name="T107" fmla="*/ 68 w 68"/>
                <a:gd name="T108" fmla="*/ 46 h 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8" h="46">
                  <a:moveTo>
                    <a:pt x="14" y="46"/>
                  </a:moveTo>
                  <a:lnTo>
                    <a:pt x="20" y="41"/>
                  </a:lnTo>
                  <a:lnTo>
                    <a:pt x="27" y="37"/>
                  </a:lnTo>
                  <a:lnTo>
                    <a:pt x="34" y="34"/>
                  </a:lnTo>
                  <a:lnTo>
                    <a:pt x="42" y="32"/>
                  </a:lnTo>
                  <a:lnTo>
                    <a:pt x="51" y="31"/>
                  </a:lnTo>
                  <a:lnTo>
                    <a:pt x="58" y="29"/>
                  </a:lnTo>
                  <a:lnTo>
                    <a:pt x="65" y="25"/>
                  </a:lnTo>
                  <a:lnTo>
                    <a:pt x="68" y="22"/>
                  </a:lnTo>
                  <a:lnTo>
                    <a:pt x="63" y="17"/>
                  </a:lnTo>
                  <a:lnTo>
                    <a:pt x="56" y="14"/>
                  </a:lnTo>
                  <a:lnTo>
                    <a:pt x="49" y="10"/>
                  </a:lnTo>
                  <a:lnTo>
                    <a:pt x="42" y="9"/>
                  </a:lnTo>
                  <a:lnTo>
                    <a:pt x="36" y="7"/>
                  </a:lnTo>
                  <a:lnTo>
                    <a:pt x="29" y="5"/>
                  </a:lnTo>
                  <a:lnTo>
                    <a:pt x="22" y="3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9"/>
                  </a:lnTo>
                  <a:lnTo>
                    <a:pt x="4" y="14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9" y="42"/>
                  </a:lnTo>
                  <a:lnTo>
                    <a:pt x="10" y="44"/>
                  </a:lnTo>
                  <a:lnTo>
                    <a:pt x="14" y="4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40" name="Freeform 4826"/>
            <p:cNvSpPr>
              <a:spLocks/>
            </p:cNvSpPr>
            <p:nvPr/>
          </p:nvSpPr>
          <p:spPr bwMode="auto">
            <a:xfrm>
              <a:off x="3384550" y="6316663"/>
              <a:ext cx="107950" cy="74612"/>
            </a:xfrm>
            <a:custGeom>
              <a:avLst/>
              <a:gdLst>
                <a:gd name="T0" fmla="*/ 2147483647 w 68"/>
                <a:gd name="T1" fmla="*/ 2147483647 h 46"/>
                <a:gd name="T2" fmla="*/ 2147483647 w 68"/>
                <a:gd name="T3" fmla="*/ 2147483647 h 46"/>
                <a:gd name="T4" fmla="*/ 2147483647 w 68"/>
                <a:gd name="T5" fmla="*/ 2147483647 h 46"/>
                <a:gd name="T6" fmla="*/ 2147483647 w 68"/>
                <a:gd name="T7" fmla="*/ 2147483647 h 46"/>
                <a:gd name="T8" fmla="*/ 2147483647 w 68"/>
                <a:gd name="T9" fmla="*/ 2147483647 h 46"/>
                <a:gd name="T10" fmla="*/ 2147483647 w 68"/>
                <a:gd name="T11" fmla="*/ 2147483647 h 46"/>
                <a:gd name="T12" fmla="*/ 2147483647 w 68"/>
                <a:gd name="T13" fmla="*/ 2147483647 h 46"/>
                <a:gd name="T14" fmla="*/ 2147483647 w 68"/>
                <a:gd name="T15" fmla="*/ 2147483647 h 46"/>
                <a:gd name="T16" fmla="*/ 2147483647 w 68"/>
                <a:gd name="T17" fmla="*/ 2147483647 h 46"/>
                <a:gd name="T18" fmla="*/ 2147483647 w 68"/>
                <a:gd name="T19" fmla="*/ 2147483647 h 46"/>
                <a:gd name="T20" fmla="*/ 2147483647 w 68"/>
                <a:gd name="T21" fmla="*/ 2147483647 h 46"/>
                <a:gd name="T22" fmla="*/ 2147483647 w 68"/>
                <a:gd name="T23" fmla="*/ 2147483647 h 46"/>
                <a:gd name="T24" fmla="*/ 2147483647 w 68"/>
                <a:gd name="T25" fmla="*/ 2147483647 h 46"/>
                <a:gd name="T26" fmla="*/ 2147483647 w 68"/>
                <a:gd name="T27" fmla="*/ 2147483647 h 46"/>
                <a:gd name="T28" fmla="*/ 2147483647 w 68"/>
                <a:gd name="T29" fmla="*/ 2147483647 h 46"/>
                <a:gd name="T30" fmla="*/ 2147483647 w 68"/>
                <a:gd name="T31" fmla="*/ 2147483647 h 46"/>
                <a:gd name="T32" fmla="*/ 2147483647 w 68"/>
                <a:gd name="T33" fmla="*/ 0 h 46"/>
                <a:gd name="T34" fmla="*/ 2147483647 w 68"/>
                <a:gd name="T35" fmla="*/ 0 h 46"/>
                <a:gd name="T36" fmla="*/ 0 w 68"/>
                <a:gd name="T37" fmla="*/ 0 h 46"/>
                <a:gd name="T38" fmla="*/ 0 w 68"/>
                <a:gd name="T39" fmla="*/ 0 h 46"/>
                <a:gd name="T40" fmla="*/ 0 w 68"/>
                <a:gd name="T41" fmla="*/ 2147483647 h 46"/>
                <a:gd name="T42" fmla="*/ 2147483647 w 68"/>
                <a:gd name="T43" fmla="*/ 2147483647 h 46"/>
                <a:gd name="T44" fmla="*/ 2147483647 w 68"/>
                <a:gd name="T45" fmla="*/ 2147483647 h 46"/>
                <a:gd name="T46" fmla="*/ 2147483647 w 68"/>
                <a:gd name="T47" fmla="*/ 2147483647 h 46"/>
                <a:gd name="T48" fmla="*/ 2147483647 w 68"/>
                <a:gd name="T49" fmla="*/ 2147483647 h 46"/>
                <a:gd name="T50" fmla="*/ 2147483647 w 68"/>
                <a:gd name="T51" fmla="*/ 2147483647 h 46"/>
                <a:gd name="T52" fmla="*/ 2147483647 w 68"/>
                <a:gd name="T53" fmla="*/ 2147483647 h 46"/>
                <a:gd name="T54" fmla="*/ 2147483647 w 68"/>
                <a:gd name="T55" fmla="*/ 2147483647 h 46"/>
                <a:gd name="T56" fmla="*/ 2147483647 w 68"/>
                <a:gd name="T57" fmla="*/ 2147483647 h 46"/>
                <a:gd name="T58" fmla="*/ 0 w 68"/>
                <a:gd name="T59" fmla="*/ 2147483647 h 46"/>
                <a:gd name="T60" fmla="*/ 0 w 68"/>
                <a:gd name="T61" fmla="*/ 2147483647 h 46"/>
                <a:gd name="T62" fmla="*/ 0 w 68"/>
                <a:gd name="T63" fmla="*/ 2147483647 h 46"/>
                <a:gd name="T64" fmla="*/ 2147483647 w 68"/>
                <a:gd name="T65" fmla="*/ 2147483647 h 46"/>
                <a:gd name="T66" fmla="*/ 2147483647 w 68"/>
                <a:gd name="T67" fmla="*/ 2147483647 h 46"/>
                <a:gd name="T68" fmla="*/ 2147483647 w 68"/>
                <a:gd name="T69" fmla="*/ 2147483647 h 46"/>
                <a:gd name="T70" fmla="*/ 2147483647 w 68"/>
                <a:gd name="T71" fmla="*/ 2147483647 h 46"/>
                <a:gd name="T72" fmla="*/ 2147483647 w 68"/>
                <a:gd name="T73" fmla="*/ 2147483647 h 46"/>
                <a:gd name="T74" fmla="*/ 2147483647 w 68"/>
                <a:gd name="T75" fmla="*/ 2147483647 h 46"/>
                <a:gd name="T76" fmla="*/ 2147483647 w 68"/>
                <a:gd name="T77" fmla="*/ 2147483647 h 46"/>
                <a:gd name="T78" fmla="*/ 2147483647 w 68"/>
                <a:gd name="T79" fmla="*/ 2147483647 h 46"/>
                <a:gd name="T80" fmla="*/ 2147483647 w 68"/>
                <a:gd name="T81" fmla="*/ 2147483647 h 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"/>
                <a:gd name="T124" fmla="*/ 0 h 46"/>
                <a:gd name="T125" fmla="*/ 68 w 68"/>
                <a:gd name="T126" fmla="*/ 46 h 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" h="46">
                  <a:moveTo>
                    <a:pt x="14" y="46"/>
                  </a:moveTo>
                  <a:lnTo>
                    <a:pt x="20" y="41"/>
                  </a:lnTo>
                  <a:lnTo>
                    <a:pt x="27" y="37"/>
                  </a:lnTo>
                  <a:lnTo>
                    <a:pt x="34" y="34"/>
                  </a:lnTo>
                  <a:lnTo>
                    <a:pt x="42" y="32"/>
                  </a:lnTo>
                  <a:lnTo>
                    <a:pt x="51" y="31"/>
                  </a:lnTo>
                  <a:lnTo>
                    <a:pt x="58" y="29"/>
                  </a:lnTo>
                  <a:lnTo>
                    <a:pt x="65" y="25"/>
                  </a:lnTo>
                  <a:lnTo>
                    <a:pt x="68" y="22"/>
                  </a:lnTo>
                  <a:lnTo>
                    <a:pt x="63" y="17"/>
                  </a:lnTo>
                  <a:lnTo>
                    <a:pt x="56" y="14"/>
                  </a:lnTo>
                  <a:lnTo>
                    <a:pt x="49" y="10"/>
                  </a:lnTo>
                  <a:lnTo>
                    <a:pt x="42" y="9"/>
                  </a:lnTo>
                  <a:lnTo>
                    <a:pt x="36" y="7"/>
                  </a:lnTo>
                  <a:lnTo>
                    <a:pt x="29" y="5"/>
                  </a:lnTo>
                  <a:lnTo>
                    <a:pt x="22" y="3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9"/>
                  </a:lnTo>
                  <a:lnTo>
                    <a:pt x="4" y="14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9" y="42"/>
                  </a:lnTo>
                  <a:lnTo>
                    <a:pt x="10" y="44"/>
                  </a:lnTo>
                  <a:lnTo>
                    <a:pt x="14" y="46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41" name="Freeform 4827"/>
            <p:cNvSpPr>
              <a:spLocks/>
            </p:cNvSpPr>
            <p:nvPr/>
          </p:nvSpPr>
          <p:spPr bwMode="auto">
            <a:xfrm>
              <a:off x="2833688" y="6500813"/>
              <a:ext cx="79375" cy="46037"/>
            </a:xfrm>
            <a:custGeom>
              <a:avLst/>
              <a:gdLst>
                <a:gd name="T0" fmla="*/ 2147483647 w 49"/>
                <a:gd name="T1" fmla="*/ 0 h 29"/>
                <a:gd name="T2" fmla="*/ 2147483647 w 49"/>
                <a:gd name="T3" fmla="*/ 2147483647 h 29"/>
                <a:gd name="T4" fmla="*/ 2147483647 w 49"/>
                <a:gd name="T5" fmla="*/ 2147483647 h 29"/>
                <a:gd name="T6" fmla="*/ 2147483647 w 49"/>
                <a:gd name="T7" fmla="*/ 2147483647 h 29"/>
                <a:gd name="T8" fmla="*/ 2147483647 w 49"/>
                <a:gd name="T9" fmla="*/ 2147483647 h 29"/>
                <a:gd name="T10" fmla="*/ 2147483647 w 49"/>
                <a:gd name="T11" fmla="*/ 2147483647 h 29"/>
                <a:gd name="T12" fmla="*/ 2147483647 w 49"/>
                <a:gd name="T13" fmla="*/ 2147483647 h 29"/>
                <a:gd name="T14" fmla="*/ 2147483647 w 49"/>
                <a:gd name="T15" fmla="*/ 2147483647 h 29"/>
                <a:gd name="T16" fmla="*/ 2147483647 w 49"/>
                <a:gd name="T17" fmla="*/ 2147483647 h 29"/>
                <a:gd name="T18" fmla="*/ 2147483647 w 49"/>
                <a:gd name="T19" fmla="*/ 2147483647 h 29"/>
                <a:gd name="T20" fmla="*/ 2147483647 w 49"/>
                <a:gd name="T21" fmla="*/ 2147483647 h 29"/>
                <a:gd name="T22" fmla="*/ 2147483647 w 49"/>
                <a:gd name="T23" fmla="*/ 2147483647 h 29"/>
                <a:gd name="T24" fmla="*/ 2147483647 w 49"/>
                <a:gd name="T25" fmla="*/ 2147483647 h 29"/>
                <a:gd name="T26" fmla="*/ 2147483647 w 49"/>
                <a:gd name="T27" fmla="*/ 2147483647 h 29"/>
                <a:gd name="T28" fmla="*/ 2147483647 w 49"/>
                <a:gd name="T29" fmla="*/ 2147483647 h 29"/>
                <a:gd name="T30" fmla="*/ 2147483647 w 49"/>
                <a:gd name="T31" fmla="*/ 2147483647 h 29"/>
                <a:gd name="T32" fmla="*/ 2147483647 w 49"/>
                <a:gd name="T33" fmla="*/ 2147483647 h 29"/>
                <a:gd name="T34" fmla="*/ 2147483647 w 49"/>
                <a:gd name="T35" fmla="*/ 2147483647 h 29"/>
                <a:gd name="T36" fmla="*/ 2147483647 w 49"/>
                <a:gd name="T37" fmla="*/ 2147483647 h 29"/>
                <a:gd name="T38" fmla="*/ 2147483647 w 49"/>
                <a:gd name="T39" fmla="*/ 2147483647 h 29"/>
                <a:gd name="T40" fmla="*/ 2147483647 w 49"/>
                <a:gd name="T41" fmla="*/ 2147483647 h 29"/>
                <a:gd name="T42" fmla="*/ 2147483647 w 49"/>
                <a:gd name="T43" fmla="*/ 2147483647 h 29"/>
                <a:gd name="T44" fmla="*/ 2147483647 w 49"/>
                <a:gd name="T45" fmla="*/ 2147483647 h 29"/>
                <a:gd name="T46" fmla="*/ 2147483647 w 49"/>
                <a:gd name="T47" fmla="*/ 2147483647 h 29"/>
                <a:gd name="T48" fmla="*/ 2147483647 w 49"/>
                <a:gd name="T49" fmla="*/ 2147483647 h 29"/>
                <a:gd name="T50" fmla="*/ 0 w 49"/>
                <a:gd name="T51" fmla="*/ 2147483647 h 29"/>
                <a:gd name="T52" fmla="*/ 2147483647 w 49"/>
                <a:gd name="T53" fmla="*/ 2147483647 h 29"/>
                <a:gd name="T54" fmla="*/ 2147483647 w 49"/>
                <a:gd name="T55" fmla="*/ 2147483647 h 29"/>
                <a:gd name="T56" fmla="*/ 2147483647 w 49"/>
                <a:gd name="T57" fmla="*/ 2147483647 h 29"/>
                <a:gd name="T58" fmla="*/ 2147483647 w 49"/>
                <a:gd name="T59" fmla="*/ 2147483647 h 29"/>
                <a:gd name="T60" fmla="*/ 2147483647 w 49"/>
                <a:gd name="T61" fmla="*/ 2147483647 h 29"/>
                <a:gd name="T62" fmla="*/ 2147483647 w 49"/>
                <a:gd name="T63" fmla="*/ 2147483647 h 29"/>
                <a:gd name="T64" fmla="*/ 2147483647 w 49"/>
                <a:gd name="T65" fmla="*/ 2147483647 h 29"/>
                <a:gd name="T66" fmla="*/ 2147483647 w 49"/>
                <a:gd name="T67" fmla="*/ 2147483647 h 29"/>
                <a:gd name="T68" fmla="*/ 2147483647 w 49"/>
                <a:gd name="T69" fmla="*/ 0 h 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29"/>
                <a:gd name="T107" fmla="*/ 49 w 49"/>
                <a:gd name="T108" fmla="*/ 29 h 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29">
                  <a:moveTo>
                    <a:pt x="21" y="0"/>
                  </a:moveTo>
                  <a:lnTo>
                    <a:pt x="24" y="2"/>
                  </a:lnTo>
                  <a:lnTo>
                    <a:pt x="27" y="5"/>
                  </a:lnTo>
                  <a:lnTo>
                    <a:pt x="31" y="7"/>
                  </a:lnTo>
                  <a:lnTo>
                    <a:pt x="34" y="9"/>
                  </a:lnTo>
                  <a:lnTo>
                    <a:pt x="39" y="10"/>
                  </a:lnTo>
                  <a:lnTo>
                    <a:pt x="43" y="12"/>
                  </a:lnTo>
                  <a:lnTo>
                    <a:pt x="46" y="12"/>
                  </a:lnTo>
                  <a:lnTo>
                    <a:pt x="49" y="10"/>
                  </a:lnTo>
                  <a:lnTo>
                    <a:pt x="49" y="20"/>
                  </a:lnTo>
                  <a:lnTo>
                    <a:pt x="48" y="22"/>
                  </a:lnTo>
                  <a:lnTo>
                    <a:pt x="46" y="24"/>
                  </a:lnTo>
                  <a:lnTo>
                    <a:pt x="44" y="25"/>
                  </a:lnTo>
                  <a:lnTo>
                    <a:pt x="43" y="27"/>
                  </a:lnTo>
                  <a:lnTo>
                    <a:pt x="39" y="29"/>
                  </a:lnTo>
                  <a:lnTo>
                    <a:pt x="38" y="29"/>
                  </a:lnTo>
                  <a:lnTo>
                    <a:pt x="36" y="29"/>
                  </a:lnTo>
                  <a:lnTo>
                    <a:pt x="31" y="27"/>
                  </a:lnTo>
                  <a:lnTo>
                    <a:pt x="26" y="25"/>
                  </a:lnTo>
                  <a:lnTo>
                    <a:pt x="22" y="25"/>
                  </a:lnTo>
                  <a:lnTo>
                    <a:pt x="17" y="24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5" y="2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6" y="10"/>
                  </a:lnTo>
                  <a:lnTo>
                    <a:pt x="19" y="5"/>
                  </a:lnTo>
                  <a:lnTo>
                    <a:pt x="22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42" name="Freeform 4828"/>
            <p:cNvSpPr>
              <a:spLocks/>
            </p:cNvSpPr>
            <p:nvPr/>
          </p:nvSpPr>
          <p:spPr bwMode="auto">
            <a:xfrm>
              <a:off x="2833688" y="6500813"/>
              <a:ext cx="79375" cy="46037"/>
            </a:xfrm>
            <a:custGeom>
              <a:avLst/>
              <a:gdLst>
                <a:gd name="T0" fmla="*/ 2147483647 w 49"/>
                <a:gd name="T1" fmla="*/ 0 h 29"/>
                <a:gd name="T2" fmla="*/ 2147483647 w 49"/>
                <a:gd name="T3" fmla="*/ 2147483647 h 29"/>
                <a:gd name="T4" fmla="*/ 2147483647 w 49"/>
                <a:gd name="T5" fmla="*/ 2147483647 h 29"/>
                <a:gd name="T6" fmla="*/ 2147483647 w 49"/>
                <a:gd name="T7" fmla="*/ 2147483647 h 29"/>
                <a:gd name="T8" fmla="*/ 2147483647 w 49"/>
                <a:gd name="T9" fmla="*/ 2147483647 h 29"/>
                <a:gd name="T10" fmla="*/ 2147483647 w 49"/>
                <a:gd name="T11" fmla="*/ 2147483647 h 29"/>
                <a:gd name="T12" fmla="*/ 2147483647 w 49"/>
                <a:gd name="T13" fmla="*/ 2147483647 h 29"/>
                <a:gd name="T14" fmla="*/ 2147483647 w 49"/>
                <a:gd name="T15" fmla="*/ 2147483647 h 29"/>
                <a:gd name="T16" fmla="*/ 2147483647 w 49"/>
                <a:gd name="T17" fmla="*/ 2147483647 h 29"/>
                <a:gd name="T18" fmla="*/ 2147483647 w 49"/>
                <a:gd name="T19" fmla="*/ 2147483647 h 29"/>
                <a:gd name="T20" fmla="*/ 2147483647 w 49"/>
                <a:gd name="T21" fmla="*/ 2147483647 h 29"/>
                <a:gd name="T22" fmla="*/ 2147483647 w 49"/>
                <a:gd name="T23" fmla="*/ 2147483647 h 29"/>
                <a:gd name="T24" fmla="*/ 2147483647 w 49"/>
                <a:gd name="T25" fmla="*/ 2147483647 h 29"/>
                <a:gd name="T26" fmla="*/ 2147483647 w 49"/>
                <a:gd name="T27" fmla="*/ 2147483647 h 29"/>
                <a:gd name="T28" fmla="*/ 2147483647 w 49"/>
                <a:gd name="T29" fmla="*/ 2147483647 h 29"/>
                <a:gd name="T30" fmla="*/ 2147483647 w 49"/>
                <a:gd name="T31" fmla="*/ 2147483647 h 29"/>
                <a:gd name="T32" fmla="*/ 2147483647 w 49"/>
                <a:gd name="T33" fmla="*/ 2147483647 h 29"/>
                <a:gd name="T34" fmla="*/ 2147483647 w 49"/>
                <a:gd name="T35" fmla="*/ 2147483647 h 29"/>
                <a:gd name="T36" fmla="*/ 2147483647 w 49"/>
                <a:gd name="T37" fmla="*/ 2147483647 h 29"/>
                <a:gd name="T38" fmla="*/ 2147483647 w 49"/>
                <a:gd name="T39" fmla="*/ 2147483647 h 29"/>
                <a:gd name="T40" fmla="*/ 2147483647 w 49"/>
                <a:gd name="T41" fmla="*/ 2147483647 h 29"/>
                <a:gd name="T42" fmla="*/ 2147483647 w 49"/>
                <a:gd name="T43" fmla="*/ 2147483647 h 29"/>
                <a:gd name="T44" fmla="*/ 2147483647 w 49"/>
                <a:gd name="T45" fmla="*/ 2147483647 h 29"/>
                <a:gd name="T46" fmla="*/ 2147483647 w 49"/>
                <a:gd name="T47" fmla="*/ 2147483647 h 29"/>
                <a:gd name="T48" fmla="*/ 2147483647 w 49"/>
                <a:gd name="T49" fmla="*/ 2147483647 h 29"/>
                <a:gd name="T50" fmla="*/ 2147483647 w 49"/>
                <a:gd name="T51" fmla="*/ 2147483647 h 29"/>
                <a:gd name="T52" fmla="*/ 2147483647 w 49"/>
                <a:gd name="T53" fmla="*/ 2147483647 h 29"/>
                <a:gd name="T54" fmla="*/ 0 w 49"/>
                <a:gd name="T55" fmla="*/ 2147483647 h 29"/>
                <a:gd name="T56" fmla="*/ 2147483647 w 49"/>
                <a:gd name="T57" fmla="*/ 2147483647 h 29"/>
                <a:gd name="T58" fmla="*/ 2147483647 w 49"/>
                <a:gd name="T59" fmla="*/ 2147483647 h 29"/>
                <a:gd name="T60" fmla="*/ 2147483647 w 49"/>
                <a:gd name="T61" fmla="*/ 2147483647 h 29"/>
                <a:gd name="T62" fmla="*/ 2147483647 w 49"/>
                <a:gd name="T63" fmla="*/ 2147483647 h 29"/>
                <a:gd name="T64" fmla="*/ 2147483647 w 49"/>
                <a:gd name="T65" fmla="*/ 2147483647 h 29"/>
                <a:gd name="T66" fmla="*/ 2147483647 w 49"/>
                <a:gd name="T67" fmla="*/ 2147483647 h 29"/>
                <a:gd name="T68" fmla="*/ 2147483647 w 49"/>
                <a:gd name="T69" fmla="*/ 2147483647 h 29"/>
                <a:gd name="T70" fmla="*/ 2147483647 w 49"/>
                <a:gd name="T71" fmla="*/ 2147483647 h 29"/>
                <a:gd name="T72" fmla="*/ 2147483647 w 49"/>
                <a:gd name="T73" fmla="*/ 2147483647 h 29"/>
                <a:gd name="T74" fmla="*/ 2147483647 w 49"/>
                <a:gd name="T75" fmla="*/ 0 h 29"/>
                <a:gd name="T76" fmla="*/ 2147483647 w 49"/>
                <a:gd name="T77" fmla="*/ 0 h 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9"/>
                <a:gd name="T118" fmla="*/ 0 h 29"/>
                <a:gd name="T119" fmla="*/ 49 w 49"/>
                <a:gd name="T120" fmla="*/ 29 h 2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9" h="29">
                  <a:moveTo>
                    <a:pt x="21" y="0"/>
                  </a:moveTo>
                  <a:lnTo>
                    <a:pt x="24" y="2"/>
                  </a:lnTo>
                  <a:lnTo>
                    <a:pt x="27" y="5"/>
                  </a:lnTo>
                  <a:lnTo>
                    <a:pt x="31" y="7"/>
                  </a:lnTo>
                  <a:lnTo>
                    <a:pt x="34" y="9"/>
                  </a:lnTo>
                  <a:lnTo>
                    <a:pt x="39" y="10"/>
                  </a:lnTo>
                  <a:lnTo>
                    <a:pt x="43" y="12"/>
                  </a:lnTo>
                  <a:lnTo>
                    <a:pt x="46" y="12"/>
                  </a:lnTo>
                  <a:lnTo>
                    <a:pt x="49" y="10"/>
                  </a:lnTo>
                  <a:lnTo>
                    <a:pt x="49" y="20"/>
                  </a:lnTo>
                  <a:lnTo>
                    <a:pt x="48" y="22"/>
                  </a:lnTo>
                  <a:lnTo>
                    <a:pt x="46" y="24"/>
                  </a:lnTo>
                  <a:lnTo>
                    <a:pt x="44" y="25"/>
                  </a:lnTo>
                  <a:lnTo>
                    <a:pt x="43" y="27"/>
                  </a:lnTo>
                  <a:lnTo>
                    <a:pt x="39" y="29"/>
                  </a:lnTo>
                  <a:lnTo>
                    <a:pt x="38" y="29"/>
                  </a:lnTo>
                  <a:lnTo>
                    <a:pt x="36" y="29"/>
                  </a:lnTo>
                  <a:lnTo>
                    <a:pt x="31" y="27"/>
                  </a:lnTo>
                  <a:lnTo>
                    <a:pt x="26" y="25"/>
                  </a:lnTo>
                  <a:lnTo>
                    <a:pt x="22" y="25"/>
                  </a:lnTo>
                  <a:lnTo>
                    <a:pt x="17" y="24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5" y="2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6" y="10"/>
                  </a:lnTo>
                  <a:lnTo>
                    <a:pt x="19" y="5"/>
                  </a:lnTo>
                  <a:lnTo>
                    <a:pt x="22" y="2"/>
                  </a:lnTo>
                  <a:lnTo>
                    <a:pt x="21" y="0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43" name="Freeform 4829"/>
            <p:cNvSpPr>
              <a:spLocks/>
            </p:cNvSpPr>
            <p:nvPr/>
          </p:nvSpPr>
          <p:spPr bwMode="auto">
            <a:xfrm>
              <a:off x="2867025" y="6454775"/>
              <a:ext cx="173038" cy="100013"/>
            </a:xfrm>
            <a:custGeom>
              <a:avLst/>
              <a:gdLst>
                <a:gd name="T0" fmla="*/ 0 w 108"/>
                <a:gd name="T1" fmla="*/ 2147483647 h 63"/>
                <a:gd name="T2" fmla="*/ 2147483647 w 108"/>
                <a:gd name="T3" fmla="*/ 2147483647 h 63"/>
                <a:gd name="T4" fmla="*/ 2147483647 w 108"/>
                <a:gd name="T5" fmla="*/ 2147483647 h 63"/>
                <a:gd name="T6" fmla="*/ 2147483647 w 108"/>
                <a:gd name="T7" fmla="*/ 2147483647 h 63"/>
                <a:gd name="T8" fmla="*/ 2147483647 w 108"/>
                <a:gd name="T9" fmla="*/ 2147483647 h 63"/>
                <a:gd name="T10" fmla="*/ 2147483647 w 108"/>
                <a:gd name="T11" fmla="*/ 2147483647 h 63"/>
                <a:gd name="T12" fmla="*/ 2147483647 w 108"/>
                <a:gd name="T13" fmla="*/ 2147483647 h 63"/>
                <a:gd name="T14" fmla="*/ 2147483647 w 108"/>
                <a:gd name="T15" fmla="*/ 2147483647 h 63"/>
                <a:gd name="T16" fmla="*/ 2147483647 w 108"/>
                <a:gd name="T17" fmla="*/ 2147483647 h 63"/>
                <a:gd name="T18" fmla="*/ 2147483647 w 108"/>
                <a:gd name="T19" fmla="*/ 2147483647 h 63"/>
                <a:gd name="T20" fmla="*/ 2147483647 w 108"/>
                <a:gd name="T21" fmla="*/ 2147483647 h 63"/>
                <a:gd name="T22" fmla="*/ 2147483647 w 108"/>
                <a:gd name="T23" fmla="*/ 2147483647 h 63"/>
                <a:gd name="T24" fmla="*/ 2147483647 w 108"/>
                <a:gd name="T25" fmla="*/ 2147483647 h 63"/>
                <a:gd name="T26" fmla="*/ 2147483647 w 108"/>
                <a:gd name="T27" fmla="*/ 2147483647 h 63"/>
                <a:gd name="T28" fmla="*/ 2147483647 w 108"/>
                <a:gd name="T29" fmla="*/ 2147483647 h 63"/>
                <a:gd name="T30" fmla="*/ 2147483647 w 108"/>
                <a:gd name="T31" fmla="*/ 2147483647 h 63"/>
                <a:gd name="T32" fmla="*/ 2147483647 w 108"/>
                <a:gd name="T33" fmla="*/ 2147483647 h 63"/>
                <a:gd name="T34" fmla="*/ 2147483647 w 108"/>
                <a:gd name="T35" fmla="*/ 2147483647 h 63"/>
                <a:gd name="T36" fmla="*/ 2147483647 w 108"/>
                <a:gd name="T37" fmla="*/ 2147483647 h 63"/>
                <a:gd name="T38" fmla="*/ 2147483647 w 108"/>
                <a:gd name="T39" fmla="*/ 2147483647 h 63"/>
                <a:gd name="T40" fmla="*/ 2147483647 w 108"/>
                <a:gd name="T41" fmla="*/ 2147483647 h 63"/>
                <a:gd name="T42" fmla="*/ 2147483647 w 108"/>
                <a:gd name="T43" fmla="*/ 2147483647 h 63"/>
                <a:gd name="T44" fmla="*/ 2147483647 w 108"/>
                <a:gd name="T45" fmla="*/ 2147483647 h 63"/>
                <a:gd name="T46" fmla="*/ 2147483647 w 108"/>
                <a:gd name="T47" fmla="*/ 0 h 63"/>
                <a:gd name="T48" fmla="*/ 2147483647 w 108"/>
                <a:gd name="T49" fmla="*/ 2147483647 h 63"/>
                <a:gd name="T50" fmla="*/ 2147483647 w 108"/>
                <a:gd name="T51" fmla="*/ 2147483647 h 63"/>
                <a:gd name="T52" fmla="*/ 2147483647 w 108"/>
                <a:gd name="T53" fmla="*/ 2147483647 h 63"/>
                <a:gd name="T54" fmla="*/ 2147483647 w 108"/>
                <a:gd name="T55" fmla="*/ 2147483647 h 63"/>
                <a:gd name="T56" fmla="*/ 2147483647 w 108"/>
                <a:gd name="T57" fmla="*/ 2147483647 h 63"/>
                <a:gd name="T58" fmla="*/ 2147483647 w 108"/>
                <a:gd name="T59" fmla="*/ 2147483647 h 63"/>
                <a:gd name="T60" fmla="*/ 2147483647 w 108"/>
                <a:gd name="T61" fmla="*/ 2147483647 h 63"/>
                <a:gd name="T62" fmla="*/ 2147483647 w 108"/>
                <a:gd name="T63" fmla="*/ 2147483647 h 63"/>
                <a:gd name="T64" fmla="*/ 2147483647 w 108"/>
                <a:gd name="T65" fmla="*/ 2147483647 h 63"/>
                <a:gd name="T66" fmla="*/ 2147483647 w 108"/>
                <a:gd name="T67" fmla="*/ 2147483647 h 63"/>
                <a:gd name="T68" fmla="*/ 2147483647 w 108"/>
                <a:gd name="T69" fmla="*/ 2147483647 h 63"/>
                <a:gd name="T70" fmla="*/ 2147483647 w 108"/>
                <a:gd name="T71" fmla="*/ 2147483647 h 63"/>
                <a:gd name="T72" fmla="*/ 2147483647 w 108"/>
                <a:gd name="T73" fmla="*/ 2147483647 h 63"/>
                <a:gd name="T74" fmla="*/ 2147483647 w 108"/>
                <a:gd name="T75" fmla="*/ 2147483647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8"/>
                <a:gd name="T115" fmla="*/ 0 h 63"/>
                <a:gd name="T116" fmla="*/ 108 w 108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8" h="63">
                  <a:moveTo>
                    <a:pt x="1" y="31"/>
                  </a:moveTo>
                  <a:lnTo>
                    <a:pt x="0" y="29"/>
                  </a:lnTo>
                  <a:lnTo>
                    <a:pt x="3" y="31"/>
                  </a:lnTo>
                  <a:lnTo>
                    <a:pt x="6" y="34"/>
                  </a:lnTo>
                  <a:lnTo>
                    <a:pt x="10" y="36"/>
                  </a:lnTo>
                  <a:lnTo>
                    <a:pt x="13" y="38"/>
                  </a:lnTo>
                  <a:lnTo>
                    <a:pt x="18" y="39"/>
                  </a:lnTo>
                  <a:lnTo>
                    <a:pt x="22" y="41"/>
                  </a:lnTo>
                  <a:lnTo>
                    <a:pt x="25" y="41"/>
                  </a:lnTo>
                  <a:lnTo>
                    <a:pt x="28" y="39"/>
                  </a:lnTo>
                  <a:lnTo>
                    <a:pt x="27" y="51"/>
                  </a:lnTo>
                  <a:lnTo>
                    <a:pt x="28" y="53"/>
                  </a:lnTo>
                  <a:lnTo>
                    <a:pt x="30" y="54"/>
                  </a:lnTo>
                  <a:lnTo>
                    <a:pt x="32" y="56"/>
                  </a:lnTo>
                  <a:lnTo>
                    <a:pt x="32" y="58"/>
                  </a:lnTo>
                  <a:lnTo>
                    <a:pt x="32" y="59"/>
                  </a:lnTo>
                  <a:lnTo>
                    <a:pt x="34" y="61"/>
                  </a:lnTo>
                  <a:lnTo>
                    <a:pt x="35" y="63"/>
                  </a:lnTo>
                  <a:lnTo>
                    <a:pt x="39" y="61"/>
                  </a:lnTo>
                  <a:lnTo>
                    <a:pt x="40" y="59"/>
                  </a:lnTo>
                  <a:lnTo>
                    <a:pt x="44" y="58"/>
                  </a:lnTo>
                  <a:lnTo>
                    <a:pt x="45" y="56"/>
                  </a:lnTo>
                  <a:lnTo>
                    <a:pt x="45" y="53"/>
                  </a:lnTo>
                  <a:lnTo>
                    <a:pt x="47" y="49"/>
                  </a:lnTo>
                  <a:lnTo>
                    <a:pt x="49" y="48"/>
                  </a:lnTo>
                  <a:lnTo>
                    <a:pt x="51" y="48"/>
                  </a:lnTo>
                  <a:lnTo>
                    <a:pt x="57" y="43"/>
                  </a:lnTo>
                  <a:lnTo>
                    <a:pt x="62" y="39"/>
                  </a:lnTo>
                  <a:lnTo>
                    <a:pt x="69" y="36"/>
                  </a:lnTo>
                  <a:lnTo>
                    <a:pt x="76" y="32"/>
                  </a:lnTo>
                  <a:lnTo>
                    <a:pt x="83" y="29"/>
                  </a:lnTo>
                  <a:lnTo>
                    <a:pt x="89" y="27"/>
                  </a:lnTo>
                  <a:lnTo>
                    <a:pt x="98" y="24"/>
                  </a:lnTo>
                  <a:lnTo>
                    <a:pt x="108" y="22"/>
                  </a:lnTo>
                  <a:lnTo>
                    <a:pt x="108" y="19"/>
                  </a:lnTo>
                  <a:lnTo>
                    <a:pt x="108" y="17"/>
                  </a:lnTo>
                  <a:lnTo>
                    <a:pt x="108" y="16"/>
                  </a:lnTo>
                  <a:lnTo>
                    <a:pt x="108" y="14"/>
                  </a:lnTo>
                  <a:lnTo>
                    <a:pt x="108" y="10"/>
                  </a:lnTo>
                  <a:lnTo>
                    <a:pt x="108" y="9"/>
                  </a:lnTo>
                  <a:lnTo>
                    <a:pt x="108" y="5"/>
                  </a:lnTo>
                  <a:lnTo>
                    <a:pt x="108" y="2"/>
                  </a:lnTo>
                  <a:lnTo>
                    <a:pt x="105" y="2"/>
                  </a:lnTo>
                  <a:lnTo>
                    <a:pt x="98" y="2"/>
                  </a:lnTo>
                  <a:lnTo>
                    <a:pt x="91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9" y="2"/>
                  </a:lnTo>
                  <a:lnTo>
                    <a:pt x="49" y="2"/>
                  </a:lnTo>
                  <a:lnTo>
                    <a:pt x="42" y="2"/>
                  </a:lnTo>
                  <a:lnTo>
                    <a:pt x="35" y="4"/>
                  </a:lnTo>
                  <a:lnTo>
                    <a:pt x="28" y="5"/>
                  </a:lnTo>
                  <a:lnTo>
                    <a:pt x="23" y="7"/>
                  </a:lnTo>
                  <a:lnTo>
                    <a:pt x="18" y="7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5" y="22"/>
                  </a:lnTo>
                  <a:lnTo>
                    <a:pt x="5" y="24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1" y="29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44" name="Freeform 4830"/>
            <p:cNvSpPr>
              <a:spLocks/>
            </p:cNvSpPr>
            <p:nvPr/>
          </p:nvSpPr>
          <p:spPr bwMode="auto">
            <a:xfrm>
              <a:off x="2867025" y="6454775"/>
              <a:ext cx="173038" cy="100013"/>
            </a:xfrm>
            <a:custGeom>
              <a:avLst/>
              <a:gdLst>
                <a:gd name="T0" fmla="*/ 0 w 108"/>
                <a:gd name="T1" fmla="*/ 2147483647 h 63"/>
                <a:gd name="T2" fmla="*/ 2147483647 w 108"/>
                <a:gd name="T3" fmla="*/ 2147483647 h 63"/>
                <a:gd name="T4" fmla="*/ 2147483647 w 108"/>
                <a:gd name="T5" fmla="*/ 2147483647 h 63"/>
                <a:gd name="T6" fmla="*/ 2147483647 w 108"/>
                <a:gd name="T7" fmla="*/ 2147483647 h 63"/>
                <a:gd name="T8" fmla="*/ 2147483647 w 108"/>
                <a:gd name="T9" fmla="*/ 2147483647 h 63"/>
                <a:gd name="T10" fmla="*/ 2147483647 w 108"/>
                <a:gd name="T11" fmla="*/ 2147483647 h 63"/>
                <a:gd name="T12" fmla="*/ 2147483647 w 108"/>
                <a:gd name="T13" fmla="*/ 2147483647 h 63"/>
                <a:gd name="T14" fmla="*/ 2147483647 w 108"/>
                <a:gd name="T15" fmla="*/ 2147483647 h 63"/>
                <a:gd name="T16" fmla="*/ 2147483647 w 108"/>
                <a:gd name="T17" fmla="*/ 2147483647 h 63"/>
                <a:gd name="T18" fmla="*/ 2147483647 w 108"/>
                <a:gd name="T19" fmla="*/ 2147483647 h 63"/>
                <a:gd name="T20" fmla="*/ 2147483647 w 108"/>
                <a:gd name="T21" fmla="*/ 2147483647 h 63"/>
                <a:gd name="T22" fmla="*/ 2147483647 w 108"/>
                <a:gd name="T23" fmla="*/ 2147483647 h 63"/>
                <a:gd name="T24" fmla="*/ 2147483647 w 108"/>
                <a:gd name="T25" fmla="*/ 2147483647 h 63"/>
                <a:gd name="T26" fmla="*/ 2147483647 w 108"/>
                <a:gd name="T27" fmla="*/ 2147483647 h 63"/>
                <a:gd name="T28" fmla="*/ 2147483647 w 108"/>
                <a:gd name="T29" fmla="*/ 2147483647 h 63"/>
                <a:gd name="T30" fmla="*/ 2147483647 w 108"/>
                <a:gd name="T31" fmla="*/ 2147483647 h 63"/>
                <a:gd name="T32" fmla="*/ 2147483647 w 108"/>
                <a:gd name="T33" fmla="*/ 2147483647 h 63"/>
                <a:gd name="T34" fmla="*/ 2147483647 w 108"/>
                <a:gd name="T35" fmla="*/ 2147483647 h 63"/>
                <a:gd name="T36" fmla="*/ 2147483647 w 108"/>
                <a:gd name="T37" fmla="*/ 2147483647 h 63"/>
                <a:gd name="T38" fmla="*/ 2147483647 w 108"/>
                <a:gd name="T39" fmla="*/ 2147483647 h 63"/>
                <a:gd name="T40" fmla="*/ 2147483647 w 108"/>
                <a:gd name="T41" fmla="*/ 2147483647 h 63"/>
                <a:gd name="T42" fmla="*/ 2147483647 w 108"/>
                <a:gd name="T43" fmla="*/ 2147483647 h 63"/>
                <a:gd name="T44" fmla="*/ 2147483647 w 108"/>
                <a:gd name="T45" fmla="*/ 2147483647 h 63"/>
                <a:gd name="T46" fmla="*/ 2147483647 w 108"/>
                <a:gd name="T47" fmla="*/ 2147483647 h 63"/>
                <a:gd name="T48" fmla="*/ 2147483647 w 108"/>
                <a:gd name="T49" fmla="*/ 0 h 63"/>
                <a:gd name="T50" fmla="*/ 2147483647 w 108"/>
                <a:gd name="T51" fmla="*/ 0 h 63"/>
                <a:gd name="T52" fmla="*/ 2147483647 w 108"/>
                <a:gd name="T53" fmla="*/ 2147483647 h 63"/>
                <a:gd name="T54" fmla="*/ 2147483647 w 108"/>
                <a:gd name="T55" fmla="*/ 2147483647 h 63"/>
                <a:gd name="T56" fmla="*/ 2147483647 w 108"/>
                <a:gd name="T57" fmla="*/ 2147483647 h 63"/>
                <a:gd name="T58" fmla="*/ 2147483647 w 108"/>
                <a:gd name="T59" fmla="*/ 2147483647 h 63"/>
                <a:gd name="T60" fmla="*/ 2147483647 w 108"/>
                <a:gd name="T61" fmla="*/ 2147483647 h 63"/>
                <a:gd name="T62" fmla="*/ 2147483647 w 108"/>
                <a:gd name="T63" fmla="*/ 2147483647 h 63"/>
                <a:gd name="T64" fmla="*/ 2147483647 w 108"/>
                <a:gd name="T65" fmla="*/ 2147483647 h 63"/>
                <a:gd name="T66" fmla="*/ 2147483647 w 108"/>
                <a:gd name="T67" fmla="*/ 2147483647 h 63"/>
                <a:gd name="T68" fmla="*/ 2147483647 w 108"/>
                <a:gd name="T69" fmla="*/ 2147483647 h 63"/>
                <a:gd name="T70" fmla="*/ 2147483647 w 108"/>
                <a:gd name="T71" fmla="*/ 2147483647 h 63"/>
                <a:gd name="T72" fmla="*/ 2147483647 w 108"/>
                <a:gd name="T73" fmla="*/ 2147483647 h 63"/>
                <a:gd name="T74" fmla="*/ 2147483647 w 108"/>
                <a:gd name="T75" fmla="*/ 2147483647 h 63"/>
                <a:gd name="T76" fmla="*/ 2147483647 w 108"/>
                <a:gd name="T77" fmla="*/ 2147483647 h 63"/>
                <a:gd name="T78" fmla="*/ 2147483647 w 108"/>
                <a:gd name="T79" fmla="*/ 2147483647 h 6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8"/>
                <a:gd name="T121" fmla="*/ 0 h 63"/>
                <a:gd name="T122" fmla="*/ 108 w 108"/>
                <a:gd name="T123" fmla="*/ 63 h 6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8" h="63">
                  <a:moveTo>
                    <a:pt x="1" y="31"/>
                  </a:moveTo>
                  <a:lnTo>
                    <a:pt x="0" y="29"/>
                  </a:lnTo>
                  <a:lnTo>
                    <a:pt x="3" y="31"/>
                  </a:lnTo>
                  <a:lnTo>
                    <a:pt x="6" y="34"/>
                  </a:lnTo>
                  <a:lnTo>
                    <a:pt x="10" y="36"/>
                  </a:lnTo>
                  <a:lnTo>
                    <a:pt x="13" y="38"/>
                  </a:lnTo>
                  <a:lnTo>
                    <a:pt x="18" y="39"/>
                  </a:lnTo>
                  <a:lnTo>
                    <a:pt x="22" y="41"/>
                  </a:lnTo>
                  <a:lnTo>
                    <a:pt x="25" y="41"/>
                  </a:lnTo>
                  <a:lnTo>
                    <a:pt x="28" y="39"/>
                  </a:lnTo>
                  <a:lnTo>
                    <a:pt x="27" y="51"/>
                  </a:lnTo>
                  <a:lnTo>
                    <a:pt x="28" y="53"/>
                  </a:lnTo>
                  <a:lnTo>
                    <a:pt x="30" y="54"/>
                  </a:lnTo>
                  <a:lnTo>
                    <a:pt x="32" y="56"/>
                  </a:lnTo>
                  <a:lnTo>
                    <a:pt x="32" y="58"/>
                  </a:lnTo>
                  <a:lnTo>
                    <a:pt x="32" y="59"/>
                  </a:lnTo>
                  <a:lnTo>
                    <a:pt x="34" y="61"/>
                  </a:lnTo>
                  <a:lnTo>
                    <a:pt x="35" y="63"/>
                  </a:lnTo>
                  <a:lnTo>
                    <a:pt x="39" y="61"/>
                  </a:lnTo>
                  <a:lnTo>
                    <a:pt x="40" y="59"/>
                  </a:lnTo>
                  <a:lnTo>
                    <a:pt x="44" y="58"/>
                  </a:lnTo>
                  <a:lnTo>
                    <a:pt x="45" y="56"/>
                  </a:lnTo>
                  <a:lnTo>
                    <a:pt x="45" y="53"/>
                  </a:lnTo>
                  <a:lnTo>
                    <a:pt x="47" y="49"/>
                  </a:lnTo>
                  <a:lnTo>
                    <a:pt x="49" y="48"/>
                  </a:lnTo>
                  <a:lnTo>
                    <a:pt x="51" y="48"/>
                  </a:lnTo>
                  <a:lnTo>
                    <a:pt x="57" y="43"/>
                  </a:lnTo>
                  <a:lnTo>
                    <a:pt x="62" y="39"/>
                  </a:lnTo>
                  <a:lnTo>
                    <a:pt x="69" y="36"/>
                  </a:lnTo>
                  <a:lnTo>
                    <a:pt x="76" y="32"/>
                  </a:lnTo>
                  <a:lnTo>
                    <a:pt x="83" y="29"/>
                  </a:lnTo>
                  <a:lnTo>
                    <a:pt x="89" y="27"/>
                  </a:lnTo>
                  <a:lnTo>
                    <a:pt x="98" y="24"/>
                  </a:lnTo>
                  <a:lnTo>
                    <a:pt x="108" y="22"/>
                  </a:lnTo>
                  <a:lnTo>
                    <a:pt x="108" y="19"/>
                  </a:lnTo>
                  <a:lnTo>
                    <a:pt x="108" y="17"/>
                  </a:lnTo>
                  <a:lnTo>
                    <a:pt x="108" y="16"/>
                  </a:lnTo>
                  <a:lnTo>
                    <a:pt x="108" y="14"/>
                  </a:lnTo>
                  <a:lnTo>
                    <a:pt x="108" y="10"/>
                  </a:lnTo>
                  <a:lnTo>
                    <a:pt x="108" y="9"/>
                  </a:lnTo>
                  <a:lnTo>
                    <a:pt x="108" y="5"/>
                  </a:lnTo>
                  <a:lnTo>
                    <a:pt x="108" y="2"/>
                  </a:lnTo>
                  <a:lnTo>
                    <a:pt x="105" y="2"/>
                  </a:lnTo>
                  <a:lnTo>
                    <a:pt x="98" y="2"/>
                  </a:lnTo>
                  <a:lnTo>
                    <a:pt x="91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9" y="2"/>
                  </a:lnTo>
                  <a:lnTo>
                    <a:pt x="49" y="2"/>
                  </a:lnTo>
                  <a:lnTo>
                    <a:pt x="42" y="2"/>
                  </a:lnTo>
                  <a:lnTo>
                    <a:pt x="35" y="4"/>
                  </a:lnTo>
                  <a:lnTo>
                    <a:pt x="28" y="5"/>
                  </a:lnTo>
                  <a:lnTo>
                    <a:pt x="23" y="7"/>
                  </a:lnTo>
                  <a:lnTo>
                    <a:pt x="18" y="7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5" y="22"/>
                  </a:lnTo>
                  <a:lnTo>
                    <a:pt x="5" y="24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1" y="29"/>
                  </a:lnTo>
                  <a:lnTo>
                    <a:pt x="1" y="31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45" name="Freeform 4831"/>
            <p:cNvSpPr>
              <a:spLocks/>
            </p:cNvSpPr>
            <p:nvPr/>
          </p:nvSpPr>
          <p:spPr bwMode="auto">
            <a:xfrm>
              <a:off x="2892425" y="6488113"/>
              <a:ext cx="147638" cy="133350"/>
            </a:xfrm>
            <a:custGeom>
              <a:avLst/>
              <a:gdLst>
                <a:gd name="T0" fmla="*/ 2147483647 w 93"/>
                <a:gd name="T1" fmla="*/ 2147483647 h 83"/>
                <a:gd name="T2" fmla="*/ 2147483647 w 93"/>
                <a:gd name="T3" fmla="*/ 2147483647 h 83"/>
                <a:gd name="T4" fmla="*/ 2147483647 w 93"/>
                <a:gd name="T5" fmla="*/ 2147483647 h 83"/>
                <a:gd name="T6" fmla="*/ 2147483647 w 93"/>
                <a:gd name="T7" fmla="*/ 2147483647 h 83"/>
                <a:gd name="T8" fmla="*/ 2147483647 w 93"/>
                <a:gd name="T9" fmla="*/ 2147483647 h 83"/>
                <a:gd name="T10" fmla="*/ 2147483647 w 93"/>
                <a:gd name="T11" fmla="*/ 2147483647 h 83"/>
                <a:gd name="T12" fmla="*/ 2147483647 w 93"/>
                <a:gd name="T13" fmla="*/ 2147483647 h 83"/>
                <a:gd name="T14" fmla="*/ 2147483647 w 93"/>
                <a:gd name="T15" fmla="*/ 2147483647 h 83"/>
                <a:gd name="T16" fmla="*/ 2147483647 w 93"/>
                <a:gd name="T17" fmla="*/ 2147483647 h 83"/>
                <a:gd name="T18" fmla="*/ 2147483647 w 93"/>
                <a:gd name="T19" fmla="*/ 2147483647 h 83"/>
                <a:gd name="T20" fmla="*/ 2147483647 w 93"/>
                <a:gd name="T21" fmla="*/ 2147483647 h 83"/>
                <a:gd name="T22" fmla="*/ 2147483647 w 93"/>
                <a:gd name="T23" fmla="*/ 2147483647 h 83"/>
                <a:gd name="T24" fmla="*/ 2147483647 w 93"/>
                <a:gd name="T25" fmla="*/ 2147483647 h 83"/>
                <a:gd name="T26" fmla="*/ 2147483647 w 93"/>
                <a:gd name="T27" fmla="*/ 2147483647 h 83"/>
                <a:gd name="T28" fmla="*/ 2147483647 w 93"/>
                <a:gd name="T29" fmla="*/ 2147483647 h 83"/>
                <a:gd name="T30" fmla="*/ 2147483647 w 93"/>
                <a:gd name="T31" fmla="*/ 2147483647 h 83"/>
                <a:gd name="T32" fmla="*/ 2147483647 w 93"/>
                <a:gd name="T33" fmla="*/ 2147483647 h 83"/>
                <a:gd name="T34" fmla="*/ 2147483647 w 93"/>
                <a:gd name="T35" fmla="*/ 2147483647 h 83"/>
                <a:gd name="T36" fmla="*/ 2147483647 w 93"/>
                <a:gd name="T37" fmla="*/ 2147483647 h 83"/>
                <a:gd name="T38" fmla="*/ 2147483647 w 93"/>
                <a:gd name="T39" fmla="*/ 2147483647 h 83"/>
                <a:gd name="T40" fmla="*/ 2147483647 w 93"/>
                <a:gd name="T41" fmla="*/ 2147483647 h 83"/>
                <a:gd name="T42" fmla="*/ 2147483647 w 93"/>
                <a:gd name="T43" fmla="*/ 2147483647 h 83"/>
                <a:gd name="T44" fmla="*/ 2147483647 w 93"/>
                <a:gd name="T45" fmla="*/ 2147483647 h 83"/>
                <a:gd name="T46" fmla="*/ 2147483647 w 93"/>
                <a:gd name="T47" fmla="*/ 2147483647 h 83"/>
                <a:gd name="T48" fmla="*/ 2147483647 w 93"/>
                <a:gd name="T49" fmla="*/ 0 h 83"/>
                <a:gd name="T50" fmla="*/ 2147483647 w 93"/>
                <a:gd name="T51" fmla="*/ 2147483647 h 83"/>
                <a:gd name="T52" fmla="*/ 2147483647 w 93"/>
                <a:gd name="T53" fmla="*/ 2147483647 h 83"/>
                <a:gd name="T54" fmla="*/ 2147483647 w 93"/>
                <a:gd name="T55" fmla="*/ 2147483647 h 83"/>
                <a:gd name="T56" fmla="*/ 2147483647 w 93"/>
                <a:gd name="T57" fmla="*/ 2147483647 h 83"/>
                <a:gd name="T58" fmla="*/ 2147483647 w 93"/>
                <a:gd name="T59" fmla="*/ 2147483647 h 83"/>
                <a:gd name="T60" fmla="*/ 2147483647 w 93"/>
                <a:gd name="T61" fmla="*/ 2147483647 h 83"/>
                <a:gd name="T62" fmla="*/ 2147483647 w 93"/>
                <a:gd name="T63" fmla="*/ 2147483647 h 83"/>
                <a:gd name="T64" fmla="*/ 2147483647 w 93"/>
                <a:gd name="T65" fmla="*/ 2147483647 h 83"/>
                <a:gd name="T66" fmla="*/ 2147483647 w 93"/>
                <a:gd name="T67" fmla="*/ 2147483647 h 83"/>
                <a:gd name="T68" fmla="*/ 2147483647 w 93"/>
                <a:gd name="T69" fmla="*/ 2147483647 h 83"/>
                <a:gd name="T70" fmla="*/ 2147483647 w 93"/>
                <a:gd name="T71" fmla="*/ 2147483647 h 83"/>
                <a:gd name="T72" fmla="*/ 2147483647 w 93"/>
                <a:gd name="T73" fmla="*/ 2147483647 h 83"/>
                <a:gd name="T74" fmla="*/ 2147483647 w 93"/>
                <a:gd name="T75" fmla="*/ 2147483647 h 83"/>
                <a:gd name="T76" fmla="*/ 2147483647 w 93"/>
                <a:gd name="T77" fmla="*/ 2147483647 h 83"/>
                <a:gd name="T78" fmla="*/ 2147483647 w 93"/>
                <a:gd name="T79" fmla="*/ 2147483647 h 83"/>
                <a:gd name="T80" fmla="*/ 2147483647 w 93"/>
                <a:gd name="T81" fmla="*/ 2147483647 h 83"/>
                <a:gd name="T82" fmla="*/ 2147483647 w 93"/>
                <a:gd name="T83" fmla="*/ 2147483647 h 83"/>
                <a:gd name="T84" fmla="*/ 2147483647 w 93"/>
                <a:gd name="T85" fmla="*/ 2147483647 h 83"/>
                <a:gd name="T86" fmla="*/ 2147483647 w 93"/>
                <a:gd name="T87" fmla="*/ 2147483647 h 83"/>
                <a:gd name="T88" fmla="*/ 2147483647 w 93"/>
                <a:gd name="T89" fmla="*/ 2147483647 h 83"/>
                <a:gd name="T90" fmla="*/ 2147483647 w 93"/>
                <a:gd name="T91" fmla="*/ 2147483647 h 83"/>
                <a:gd name="T92" fmla="*/ 2147483647 w 93"/>
                <a:gd name="T93" fmla="*/ 2147483647 h 83"/>
                <a:gd name="T94" fmla="*/ 2147483647 w 93"/>
                <a:gd name="T95" fmla="*/ 2147483647 h 83"/>
                <a:gd name="T96" fmla="*/ 2147483647 w 93"/>
                <a:gd name="T97" fmla="*/ 2147483647 h 83"/>
                <a:gd name="T98" fmla="*/ 0 w 93"/>
                <a:gd name="T99" fmla="*/ 2147483647 h 83"/>
                <a:gd name="T100" fmla="*/ 2147483647 w 93"/>
                <a:gd name="T101" fmla="*/ 2147483647 h 83"/>
                <a:gd name="T102" fmla="*/ 2147483647 w 93"/>
                <a:gd name="T103" fmla="*/ 2147483647 h 83"/>
                <a:gd name="T104" fmla="*/ 2147483647 w 93"/>
                <a:gd name="T105" fmla="*/ 2147483647 h 83"/>
                <a:gd name="T106" fmla="*/ 2147483647 w 93"/>
                <a:gd name="T107" fmla="*/ 2147483647 h 83"/>
                <a:gd name="T108" fmla="*/ 2147483647 w 93"/>
                <a:gd name="T109" fmla="*/ 2147483647 h 83"/>
                <a:gd name="T110" fmla="*/ 2147483647 w 93"/>
                <a:gd name="T111" fmla="*/ 2147483647 h 83"/>
                <a:gd name="T112" fmla="*/ 2147483647 w 93"/>
                <a:gd name="T113" fmla="*/ 2147483647 h 83"/>
                <a:gd name="T114" fmla="*/ 2147483647 w 93"/>
                <a:gd name="T115" fmla="*/ 2147483647 h 83"/>
                <a:gd name="T116" fmla="*/ 2147483647 w 93"/>
                <a:gd name="T117" fmla="*/ 2147483647 h 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3"/>
                <a:gd name="T178" fmla="*/ 0 h 83"/>
                <a:gd name="T179" fmla="*/ 93 w 93"/>
                <a:gd name="T180" fmla="*/ 83 h 8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3" h="83">
                  <a:moveTo>
                    <a:pt x="12" y="29"/>
                  </a:moveTo>
                  <a:lnTo>
                    <a:pt x="13" y="31"/>
                  </a:lnTo>
                  <a:lnTo>
                    <a:pt x="15" y="32"/>
                  </a:lnTo>
                  <a:lnTo>
                    <a:pt x="17" y="34"/>
                  </a:lnTo>
                  <a:lnTo>
                    <a:pt x="17" y="36"/>
                  </a:lnTo>
                  <a:lnTo>
                    <a:pt x="17" y="37"/>
                  </a:lnTo>
                  <a:lnTo>
                    <a:pt x="19" y="39"/>
                  </a:lnTo>
                  <a:lnTo>
                    <a:pt x="20" y="41"/>
                  </a:lnTo>
                  <a:lnTo>
                    <a:pt x="24" y="39"/>
                  </a:lnTo>
                  <a:lnTo>
                    <a:pt x="25" y="37"/>
                  </a:lnTo>
                  <a:lnTo>
                    <a:pt x="29" y="36"/>
                  </a:lnTo>
                  <a:lnTo>
                    <a:pt x="30" y="34"/>
                  </a:lnTo>
                  <a:lnTo>
                    <a:pt x="30" y="31"/>
                  </a:lnTo>
                  <a:lnTo>
                    <a:pt x="32" y="27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42" y="21"/>
                  </a:lnTo>
                  <a:lnTo>
                    <a:pt x="47" y="17"/>
                  </a:lnTo>
                  <a:lnTo>
                    <a:pt x="54" y="14"/>
                  </a:lnTo>
                  <a:lnTo>
                    <a:pt x="61" y="10"/>
                  </a:lnTo>
                  <a:lnTo>
                    <a:pt x="68" y="7"/>
                  </a:lnTo>
                  <a:lnTo>
                    <a:pt x="74" y="5"/>
                  </a:lnTo>
                  <a:lnTo>
                    <a:pt x="83" y="2"/>
                  </a:lnTo>
                  <a:lnTo>
                    <a:pt x="93" y="0"/>
                  </a:lnTo>
                  <a:lnTo>
                    <a:pt x="91" y="7"/>
                  </a:lnTo>
                  <a:lnTo>
                    <a:pt x="90" y="16"/>
                  </a:lnTo>
                  <a:lnTo>
                    <a:pt x="88" y="24"/>
                  </a:lnTo>
                  <a:lnTo>
                    <a:pt x="85" y="34"/>
                  </a:lnTo>
                  <a:lnTo>
                    <a:pt x="83" y="44"/>
                  </a:lnTo>
                  <a:lnTo>
                    <a:pt x="80" y="56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47" y="75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2" y="78"/>
                  </a:lnTo>
                  <a:lnTo>
                    <a:pt x="42" y="80"/>
                  </a:lnTo>
                  <a:lnTo>
                    <a:pt x="41" y="80"/>
                  </a:lnTo>
                  <a:lnTo>
                    <a:pt x="41" y="81"/>
                  </a:lnTo>
                  <a:lnTo>
                    <a:pt x="41" y="83"/>
                  </a:lnTo>
                  <a:lnTo>
                    <a:pt x="36" y="76"/>
                  </a:lnTo>
                  <a:lnTo>
                    <a:pt x="30" y="70"/>
                  </a:lnTo>
                  <a:lnTo>
                    <a:pt x="27" y="63"/>
                  </a:lnTo>
                  <a:lnTo>
                    <a:pt x="22" y="56"/>
                  </a:lnTo>
                  <a:lnTo>
                    <a:pt x="19" y="51"/>
                  </a:lnTo>
                  <a:lnTo>
                    <a:pt x="13" y="44"/>
                  </a:lnTo>
                  <a:lnTo>
                    <a:pt x="8" y="39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3" y="36"/>
                  </a:lnTo>
                  <a:lnTo>
                    <a:pt x="7" y="34"/>
                  </a:lnTo>
                  <a:lnTo>
                    <a:pt x="8" y="32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13" y="27"/>
                  </a:lnTo>
                  <a:lnTo>
                    <a:pt x="12" y="2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46" name="Freeform 4832"/>
            <p:cNvSpPr>
              <a:spLocks/>
            </p:cNvSpPr>
            <p:nvPr/>
          </p:nvSpPr>
          <p:spPr bwMode="auto">
            <a:xfrm>
              <a:off x="2892425" y="6488113"/>
              <a:ext cx="147638" cy="133350"/>
            </a:xfrm>
            <a:custGeom>
              <a:avLst/>
              <a:gdLst>
                <a:gd name="T0" fmla="*/ 2147483647 w 93"/>
                <a:gd name="T1" fmla="*/ 2147483647 h 83"/>
                <a:gd name="T2" fmla="*/ 2147483647 w 93"/>
                <a:gd name="T3" fmla="*/ 2147483647 h 83"/>
                <a:gd name="T4" fmla="*/ 2147483647 w 93"/>
                <a:gd name="T5" fmla="*/ 2147483647 h 83"/>
                <a:gd name="T6" fmla="*/ 2147483647 w 93"/>
                <a:gd name="T7" fmla="*/ 2147483647 h 83"/>
                <a:gd name="T8" fmla="*/ 2147483647 w 93"/>
                <a:gd name="T9" fmla="*/ 2147483647 h 83"/>
                <a:gd name="T10" fmla="*/ 2147483647 w 93"/>
                <a:gd name="T11" fmla="*/ 2147483647 h 83"/>
                <a:gd name="T12" fmla="*/ 2147483647 w 93"/>
                <a:gd name="T13" fmla="*/ 2147483647 h 83"/>
                <a:gd name="T14" fmla="*/ 2147483647 w 93"/>
                <a:gd name="T15" fmla="*/ 2147483647 h 83"/>
                <a:gd name="T16" fmla="*/ 2147483647 w 93"/>
                <a:gd name="T17" fmla="*/ 2147483647 h 83"/>
                <a:gd name="T18" fmla="*/ 2147483647 w 93"/>
                <a:gd name="T19" fmla="*/ 2147483647 h 83"/>
                <a:gd name="T20" fmla="*/ 2147483647 w 93"/>
                <a:gd name="T21" fmla="*/ 2147483647 h 83"/>
                <a:gd name="T22" fmla="*/ 2147483647 w 93"/>
                <a:gd name="T23" fmla="*/ 2147483647 h 83"/>
                <a:gd name="T24" fmla="*/ 2147483647 w 93"/>
                <a:gd name="T25" fmla="*/ 2147483647 h 83"/>
                <a:gd name="T26" fmla="*/ 2147483647 w 93"/>
                <a:gd name="T27" fmla="*/ 2147483647 h 83"/>
                <a:gd name="T28" fmla="*/ 2147483647 w 93"/>
                <a:gd name="T29" fmla="*/ 2147483647 h 83"/>
                <a:gd name="T30" fmla="*/ 2147483647 w 93"/>
                <a:gd name="T31" fmla="*/ 2147483647 h 83"/>
                <a:gd name="T32" fmla="*/ 2147483647 w 93"/>
                <a:gd name="T33" fmla="*/ 2147483647 h 83"/>
                <a:gd name="T34" fmla="*/ 2147483647 w 93"/>
                <a:gd name="T35" fmla="*/ 2147483647 h 83"/>
                <a:gd name="T36" fmla="*/ 2147483647 w 93"/>
                <a:gd name="T37" fmla="*/ 2147483647 h 83"/>
                <a:gd name="T38" fmla="*/ 2147483647 w 93"/>
                <a:gd name="T39" fmla="*/ 2147483647 h 83"/>
                <a:gd name="T40" fmla="*/ 2147483647 w 93"/>
                <a:gd name="T41" fmla="*/ 2147483647 h 83"/>
                <a:gd name="T42" fmla="*/ 2147483647 w 93"/>
                <a:gd name="T43" fmla="*/ 2147483647 h 83"/>
                <a:gd name="T44" fmla="*/ 2147483647 w 93"/>
                <a:gd name="T45" fmla="*/ 2147483647 h 83"/>
                <a:gd name="T46" fmla="*/ 2147483647 w 93"/>
                <a:gd name="T47" fmla="*/ 2147483647 h 83"/>
                <a:gd name="T48" fmla="*/ 2147483647 w 93"/>
                <a:gd name="T49" fmla="*/ 0 h 83"/>
                <a:gd name="T50" fmla="*/ 2147483647 w 93"/>
                <a:gd name="T51" fmla="*/ 2147483647 h 83"/>
                <a:gd name="T52" fmla="*/ 2147483647 w 93"/>
                <a:gd name="T53" fmla="*/ 2147483647 h 83"/>
                <a:gd name="T54" fmla="*/ 2147483647 w 93"/>
                <a:gd name="T55" fmla="*/ 2147483647 h 83"/>
                <a:gd name="T56" fmla="*/ 2147483647 w 93"/>
                <a:gd name="T57" fmla="*/ 2147483647 h 83"/>
                <a:gd name="T58" fmla="*/ 2147483647 w 93"/>
                <a:gd name="T59" fmla="*/ 2147483647 h 83"/>
                <a:gd name="T60" fmla="*/ 2147483647 w 93"/>
                <a:gd name="T61" fmla="*/ 2147483647 h 83"/>
                <a:gd name="T62" fmla="*/ 2147483647 w 93"/>
                <a:gd name="T63" fmla="*/ 2147483647 h 83"/>
                <a:gd name="T64" fmla="*/ 2147483647 w 93"/>
                <a:gd name="T65" fmla="*/ 2147483647 h 83"/>
                <a:gd name="T66" fmla="*/ 2147483647 w 93"/>
                <a:gd name="T67" fmla="*/ 2147483647 h 83"/>
                <a:gd name="T68" fmla="*/ 2147483647 w 93"/>
                <a:gd name="T69" fmla="*/ 2147483647 h 83"/>
                <a:gd name="T70" fmla="*/ 2147483647 w 93"/>
                <a:gd name="T71" fmla="*/ 2147483647 h 83"/>
                <a:gd name="T72" fmla="*/ 2147483647 w 93"/>
                <a:gd name="T73" fmla="*/ 2147483647 h 83"/>
                <a:gd name="T74" fmla="*/ 2147483647 w 93"/>
                <a:gd name="T75" fmla="*/ 2147483647 h 83"/>
                <a:gd name="T76" fmla="*/ 2147483647 w 93"/>
                <a:gd name="T77" fmla="*/ 2147483647 h 83"/>
                <a:gd name="T78" fmla="*/ 2147483647 w 93"/>
                <a:gd name="T79" fmla="*/ 2147483647 h 83"/>
                <a:gd name="T80" fmla="*/ 2147483647 w 93"/>
                <a:gd name="T81" fmla="*/ 2147483647 h 83"/>
                <a:gd name="T82" fmla="*/ 2147483647 w 93"/>
                <a:gd name="T83" fmla="*/ 2147483647 h 83"/>
                <a:gd name="T84" fmla="*/ 2147483647 w 93"/>
                <a:gd name="T85" fmla="*/ 2147483647 h 83"/>
                <a:gd name="T86" fmla="*/ 2147483647 w 93"/>
                <a:gd name="T87" fmla="*/ 2147483647 h 83"/>
                <a:gd name="T88" fmla="*/ 2147483647 w 93"/>
                <a:gd name="T89" fmla="*/ 2147483647 h 83"/>
                <a:gd name="T90" fmla="*/ 2147483647 w 93"/>
                <a:gd name="T91" fmla="*/ 2147483647 h 83"/>
                <a:gd name="T92" fmla="*/ 2147483647 w 93"/>
                <a:gd name="T93" fmla="*/ 2147483647 h 83"/>
                <a:gd name="T94" fmla="*/ 2147483647 w 93"/>
                <a:gd name="T95" fmla="*/ 2147483647 h 83"/>
                <a:gd name="T96" fmla="*/ 2147483647 w 93"/>
                <a:gd name="T97" fmla="*/ 2147483647 h 83"/>
                <a:gd name="T98" fmla="*/ 2147483647 w 93"/>
                <a:gd name="T99" fmla="*/ 2147483647 h 83"/>
                <a:gd name="T100" fmla="*/ 2147483647 w 93"/>
                <a:gd name="T101" fmla="*/ 2147483647 h 83"/>
                <a:gd name="T102" fmla="*/ 0 w 93"/>
                <a:gd name="T103" fmla="*/ 2147483647 h 83"/>
                <a:gd name="T104" fmla="*/ 2147483647 w 93"/>
                <a:gd name="T105" fmla="*/ 2147483647 h 83"/>
                <a:gd name="T106" fmla="*/ 2147483647 w 93"/>
                <a:gd name="T107" fmla="*/ 2147483647 h 83"/>
                <a:gd name="T108" fmla="*/ 2147483647 w 93"/>
                <a:gd name="T109" fmla="*/ 2147483647 h 83"/>
                <a:gd name="T110" fmla="*/ 2147483647 w 93"/>
                <a:gd name="T111" fmla="*/ 2147483647 h 83"/>
                <a:gd name="T112" fmla="*/ 2147483647 w 93"/>
                <a:gd name="T113" fmla="*/ 2147483647 h 83"/>
                <a:gd name="T114" fmla="*/ 2147483647 w 93"/>
                <a:gd name="T115" fmla="*/ 2147483647 h 83"/>
                <a:gd name="T116" fmla="*/ 2147483647 w 93"/>
                <a:gd name="T117" fmla="*/ 2147483647 h 83"/>
                <a:gd name="T118" fmla="*/ 2147483647 w 93"/>
                <a:gd name="T119" fmla="*/ 2147483647 h 83"/>
                <a:gd name="T120" fmla="*/ 2147483647 w 93"/>
                <a:gd name="T121" fmla="*/ 2147483647 h 83"/>
                <a:gd name="T122" fmla="*/ 2147483647 w 93"/>
                <a:gd name="T123" fmla="*/ 2147483647 h 83"/>
                <a:gd name="T124" fmla="*/ 2147483647 w 93"/>
                <a:gd name="T125" fmla="*/ 2147483647 h 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3"/>
                <a:gd name="T190" fmla="*/ 0 h 83"/>
                <a:gd name="T191" fmla="*/ 93 w 93"/>
                <a:gd name="T192" fmla="*/ 83 h 8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3" h="83">
                  <a:moveTo>
                    <a:pt x="12" y="29"/>
                  </a:moveTo>
                  <a:lnTo>
                    <a:pt x="13" y="31"/>
                  </a:lnTo>
                  <a:lnTo>
                    <a:pt x="15" y="32"/>
                  </a:lnTo>
                  <a:lnTo>
                    <a:pt x="17" y="34"/>
                  </a:lnTo>
                  <a:lnTo>
                    <a:pt x="17" y="36"/>
                  </a:lnTo>
                  <a:lnTo>
                    <a:pt x="17" y="37"/>
                  </a:lnTo>
                  <a:lnTo>
                    <a:pt x="19" y="39"/>
                  </a:lnTo>
                  <a:lnTo>
                    <a:pt x="20" y="41"/>
                  </a:lnTo>
                  <a:lnTo>
                    <a:pt x="24" y="39"/>
                  </a:lnTo>
                  <a:lnTo>
                    <a:pt x="25" y="37"/>
                  </a:lnTo>
                  <a:lnTo>
                    <a:pt x="29" y="36"/>
                  </a:lnTo>
                  <a:lnTo>
                    <a:pt x="30" y="34"/>
                  </a:lnTo>
                  <a:lnTo>
                    <a:pt x="30" y="31"/>
                  </a:lnTo>
                  <a:lnTo>
                    <a:pt x="32" y="27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42" y="21"/>
                  </a:lnTo>
                  <a:lnTo>
                    <a:pt x="47" y="17"/>
                  </a:lnTo>
                  <a:lnTo>
                    <a:pt x="54" y="14"/>
                  </a:lnTo>
                  <a:lnTo>
                    <a:pt x="61" y="10"/>
                  </a:lnTo>
                  <a:lnTo>
                    <a:pt x="68" y="7"/>
                  </a:lnTo>
                  <a:lnTo>
                    <a:pt x="74" y="5"/>
                  </a:lnTo>
                  <a:lnTo>
                    <a:pt x="83" y="2"/>
                  </a:lnTo>
                  <a:lnTo>
                    <a:pt x="93" y="0"/>
                  </a:lnTo>
                  <a:lnTo>
                    <a:pt x="91" y="7"/>
                  </a:lnTo>
                  <a:lnTo>
                    <a:pt x="90" y="16"/>
                  </a:lnTo>
                  <a:lnTo>
                    <a:pt x="88" y="24"/>
                  </a:lnTo>
                  <a:lnTo>
                    <a:pt x="85" y="34"/>
                  </a:lnTo>
                  <a:lnTo>
                    <a:pt x="83" y="44"/>
                  </a:lnTo>
                  <a:lnTo>
                    <a:pt x="80" y="56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47" y="75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2" y="78"/>
                  </a:lnTo>
                  <a:lnTo>
                    <a:pt x="42" y="80"/>
                  </a:lnTo>
                  <a:lnTo>
                    <a:pt x="41" y="80"/>
                  </a:lnTo>
                  <a:lnTo>
                    <a:pt x="41" y="81"/>
                  </a:lnTo>
                  <a:lnTo>
                    <a:pt x="41" y="83"/>
                  </a:lnTo>
                  <a:lnTo>
                    <a:pt x="36" y="76"/>
                  </a:lnTo>
                  <a:lnTo>
                    <a:pt x="30" y="70"/>
                  </a:lnTo>
                  <a:lnTo>
                    <a:pt x="27" y="63"/>
                  </a:lnTo>
                  <a:lnTo>
                    <a:pt x="22" y="56"/>
                  </a:lnTo>
                  <a:lnTo>
                    <a:pt x="19" y="51"/>
                  </a:lnTo>
                  <a:lnTo>
                    <a:pt x="13" y="44"/>
                  </a:lnTo>
                  <a:lnTo>
                    <a:pt x="8" y="39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3" y="36"/>
                  </a:lnTo>
                  <a:lnTo>
                    <a:pt x="7" y="34"/>
                  </a:lnTo>
                  <a:lnTo>
                    <a:pt x="8" y="32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13" y="27"/>
                  </a:lnTo>
                  <a:lnTo>
                    <a:pt x="12" y="29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47" name="Freeform 4833"/>
            <p:cNvSpPr>
              <a:spLocks/>
            </p:cNvSpPr>
            <p:nvPr/>
          </p:nvSpPr>
          <p:spPr bwMode="auto">
            <a:xfrm>
              <a:off x="3049588" y="6667500"/>
              <a:ext cx="168275" cy="90488"/>
            </a:xfrm>
            <a:custGeom>
              <a:avLst/>
              <a:gdLst>
                <a:gd name="T0" fmla="*/ 2147483647 w 107"/>
                <a:gd name="T1" fmla="*/ 2147483647 h 57"/>
                <a:gd name="T2" fmla="*/ 0 w 107"/>
                <a:gd name="T3" fmla="*/ 2147483647 h 57"/>
                <a:gd name="T4" fmla="*/ 0 w 107"/>
                <a:gd name="T5" fmla="*/ 2147483647 h 57"/>
                <a:gd name="T6" fmla="*/ 2147483647 w 107"/>
                <a:gd name="T7" fmla="*/ 2147483647 h 57"/>
                <a:gd name="T8" fmla="*/ 2147483647 w 107"/>
                <a:gd name="T9" fmla="*/ 2147483647 h 57"/>
                <a:gd name="T10" fmla="*/ 2147483647 w 107"/>
                <a:gd name="T11" fmla="*/ 2147483647 h 57"/>
                <a:gd name="T12" fmla="*/ 2147483647 w 107"/>
                <a:gd name="T13" fmla="*/ 2147483647 h 57"/>
                <a:gd name="T14" fmla="*/ 2147483647 w 107"/>
                <a:gd name="T15" fmla="*/ 2147483647 h 57"/>
                <a:gd name="T16" fmla="*/ 2147483647 w 107"/>
                <a:gd name="T17" fmla="*/ 2147483647 h 57"/>
                <a:gd name="T18" fmla="*/ 2147483647 w 107"/>
                <a:gd name="T19" fmla="*/ 2147483647 h 57"/>
                <a:gd name="T20" fmla="*/ 2147483647 w 107"/>
                <a:gd name="T21" fmla="*/ 2147483647 h 57"/>
                <a:gd name="T22" fmla="*/ 2147483647 w 107"/>
                <a:gd name="T23" fmla="*/ 2147483647 h 57"/>
                <a:gd name="T24" fmla="*/ 2147483647 w 107"/>
                <a:gd name="T25" fmla="*/ 2147483647 h 57"/>
                <a:gd name="T26" fmla="*/ 2147483647 w 107"/>
                <a:gd name="T27" fmla="*/ 2147483647 h 57"/>
                <a:gd name="T28" fmla="*/ 2147483647 w 107"/>
                <a:gd name="T29" fmla="*/ 2147483647 h 57"/>
                <a:gd name="T30" fmla="*/ 2147483647 w 107"/>
                <a:gd name="T31" fmla="*/ 2147483647 h 57"/>
                <a:gd name="T32" fmla="*/ 2147483647 w 107"/>
                <a:gd name="T33" fmla="*/ 2147483647 h 57"/>
                <a:gd name="T34" fmla="*/ 2147483647 w 107"/>
                <a:gd name="T35" fmla="*/ 2147483647 h 57"/>
                <a:gd name="T36" fmla="*/ 2147483647 w 107"/>
                <a:gd name="T37" fmla="*/ 2147483647 h 57"/>
                <a:gd name="T38" fmla="*/ 2147483647 w 107"/>
                <a:gd name="T39" fmla="*/ 2147483647 h 57"/>
                <a:gd name="T40" fmla="*/ 2147483647 w 107"/>
                <a:gd name="T41" fmla="*/ 2147483647 h 57"/>
                <a:gd name="T42" fmla="*/ 2147483647 w 107"/>
                <a:gd name="T43" fmla="*/ 2147483647 h 57"/>
                <a:gd name="T44" fmla="*/ 2147483647 w 107"/>
                <a:gd name="T45" fmla="*/ 2147483647 h 57"/>
                <a:gd name="T46" fmla="*/ 2147483647 w 107"/>
                <a:gd name="T47" fmla="*/ 2147483647 h 57"/>
                <a:gd name="T48" fmla="*/ 2147483647 w 107"/>
                <a:gd name="T49" fmla="*/ 2147483647 h 57"/>
                <a:gd name="T50" fmla="*/ 2147483647 w 107"/>
                <a:gd name="T51" fmla="*/ 2147483647 h 57"/>
                <a:gd name="T52" fmla="*/ 2147483647 w 107"/>
                <a:gd name="T53" fmla="*/ 2147483647 h 57"/>
                <a:gd name="T54" fmla="*/ 2147483647 w 107"/>
                <a:gd name="T55" fmla="*/ 2147483647 h 57"/>
                <a:gd name="T56" fmla="*/ 2147483647 w 107"/>
                <a:gd name="T57" fmla="*/ 2147483647 h 57"/>
                <a:gd name="T58" fmla="*/ 2147483647 w 107"/>
                <a:gd name="T59" fmla="*/ 2147483647 h 57"/>
                <a:gd name="T60" fmla="*/ 2147483647 w 107"/>
                <a:gd name="T61" fmla="*/ 2147483647 h 57"/>
                <a:gd name="T62" fmla="*/ 2147483647 w 107"/>
                <a:gd name="T63" fmla="*/ 2147483647 h 57"/>
                <a:gd name="T64" fmla="*/ 2147483647 w 107"/>
                <a:gd name="T65" fmla="*/ 2147483647 h 57"/>
                <a:gd name="T66" fmla="*/ 2147483647 w 107"/>
                <a:gd name="T67" fmla="*/ 2147483647 h 57"/>
                <a:gd name="T68" fmla="*/ 2147483647 w 107"/>
                <a:gd name="T69" fmla="*/ 2147483647 h 57"/>
                <a:gd name="T70" fmla="*/ 2147483647 w 107"/>
                <a:gd name="T71" fmla="*/ 2147483647 h 57"/>
                <a:gd name="T72" fmla="*/ 2147483647 w 107"/>
                <a:gd name="T73" fmla="*/ 2147483647 h 57"/>
                <a:gd name="T74" fmla="*/ 2147483647 w 107"/>
                <a:gd name="T75" fmla="*/ 2147483647 h 57"/>
                <a:gd name="T76" fmla="*/ 2147483647 w 107"/>
                <a:gd name="T77" fmla="*/ 2147483647 h 57"/>
                <a:gd name="T78" fmla="*/ 2147483647 w 107"/>
                <a:gd name="T79" fmla="*/ 2147483647 h 57"/>
                <a:gd name="T80" fmla="*/ 2147483647 w 107"/>
                <a:gd name="T81" fmla="*/ 2147483647 h 57"/>
                <a:gd name="T82" fmla="*/ 2147483647 w 107"/>
                <a:gd name="T83" fmla="*/ 2147483647 h 57"/>
                <a:gd name="T84" fmla="*/ 2147483647 w 107"/>
                <a:gd name="T85" fmla="*/ 2147483647 h 57"/>
                <a:gd name="T86" fmla="*/ 2147483647 w 107"/>
                <a:gd name="T87" fmla="*/ 2147483647 h 57"/>
                <a:gd name="T88" fmla="*/ 2147483647 w 107"/>
                <a:gd name="T89" fmla="*/ 2147483647 h 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7"/>
                <a:gd name="T136" fmla="*/ 0 h 57"/>
                <a:gd name="T137" fmla="*/ 107 w 107"/>
                <a:gd name="T138" fmla="*/ 57 h 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7" h="57">
                  <a:moveTo>
                    <a:pt x="2" y="29"/>
                  </a:moveTo>
                  <a:lnTo>
                    <a:pt x="2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8"/>
                  </a:lnTo>
                  <a:lnTo>
                    <a:pt x="4" y="10"/>
                  </a:lnTo>
                  <a:lnTo>
                    <a:pt x="5" y="12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7" y="15"/>
                  </a:lnTo>
                  <a:lnTo>
                    <a:pt x="19" y="15"/>
                  </a:lnTo>
                  <a:lnTo>
                    <a:pt x="26" y="15"/>
                  </a:lnTo>
                  <a:lnTo>
                    <a:pt x="32" y="13"/>
                  </a:lnTo>
                  <a:lnTo>
                    <a:pt x="38" y="10"/>
                  </a:lnTo>
                  <a:lnTo>
                    <a:pt x="43" y="8"/>
                  </a:lnTo>
                  <a:lnTo>
                    <a:pt x="48" y="5"/>
                  </a:lnTo>
                  <a:lnTo>
                    <a:pt x="51" y="3"/>
                  </a:lnTo>
                  <a:lnTo>
                    <a:pt x="58" y="2"/>
                  </a:lnTo>
                  <a:lnTo>
                    <a:pt x="63" y="0"/>
                  </a:lnTo>
                  <a:lnTo>
                    <a:pt x="71" y="2"/>
                  </a:lnTo>
                  <a:lnTo>
                    <a:pt x="77" y="5"/>
                  </a:lnTo>
                  <a:lnTo>
                    <a:pt x="82" y="8"/>
                  </a:lnTo>
                  <a:lnTo>
                    <a:pt x="87" y="13"/>
                  </a:lnTo>
                  <a:lnTo>
                    <a:pt x="92" y="17"/>
                  </a:lnTo>
                  <a:lnTo>
                    <a:pt x="97" y="22"/>
                  </a:lnTo>
                  <a:lnTo>
                    <a:pt x="102" y="24"/>
                  </a:lnTo>
                  <a:lnTo>
                    <a:pt x="107" y="25"/>
                  </a:lnTo>
                  <a:lnTo>
                    <a:pt x="104" y="30"/>
                  </a:lnTo>
                  <a:lnTo>
                    <a:pt x="99" y="34"/>
                  </a:lnTo>
                  <a:lnTo>
                    <a:pt x="97" y="39"/>
                  </a:lnTo>
                  <a:lnTo>
                    <a:pt x="93" y="42"/>
                  </a:lnTo>
                  <a:lnTo>
                    <a:pt x="93" y="46"/>
                  </a:lnTo>
                  <a:lnTo>
                    <a:pt x="92" y="49"/>
                  </a:lnTo>
                  <a:lnTo>
                    <a:pt x="90" y="54"/>
                  </a:lnTo>
                  <a:lnTo>
                    <a:pt x="88" y="57"/>
                  </a:lnTo>
                  <a:lnTo>
                    <a:pt x="88" y="56"/>
                  </a:lnTo>
                  <a:lnTo>
                    <a:pt x="87" y="54"/>
                  </a:lnTo>
                  <a:lnTo>
                    <a:pt x="83" y="52"/>
                  </a:lnTo>
                  <a:lnTo>
                    <a:pt x="82" y="51"/>
                  </a:lnTo>
                  <a:lnTo>
                    <a:pt x="80" y="49"/>
                  </a:lnTo>
                  <a:lnTo>
                    <a:pt x="77" y="47"/>
                  </a:lnTo>
                  <a:lnTo>
                    <a:pt x="77" y="46"/>
                  </a:lnTo>
                  <a:lnTo>
                    <a:pt x="75" y="44"/>
                  </a:lnTo>
                  <a:lnTo>
                    <a:pt x="77" y="40"/>
                  </a:lnTo>
                  <a:lnTo>
                    <a:pt x="77" y="39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80" y="34"/>
                  </a:lnTo>
                  <a:lnTo>
                    <a:pt x="82" y="32"/>
                  </a:lnTo>
                  <a:lnTo>
                    <a:pt x="83" y="30"/>
                  </a:lnTo>
                  <a:lnTo>
                    <a:pt x="85" y="29"/>
                  </a:lnTo>
                  <a:lnTo>
                    <a:pt x="80" y="27"/>
                  </a:lnTo>
                  <a:lnTo>
                    <a:pt x="77" y="25"/>
                  </a:lnTo>
                  <a:lnTo>
                    <a:pt x="73" y="24"/>
                  </a:lnTo>
                  <a:lnTo>
                    <a:pt x="71" y="22"/>
                  </a:lnTo>
                  <a:lnTo>
                    <a:pt x="68" y="20"/>
                  </a:lnTo>
                  <a:lnTo>
                    <a:pt x="66" y="18"/>
                  </a:lnTo>
                  <a:lnTo>
                    <a:pt x="63" y="15"/>
                  </a:lnTo>
                  <a:lnTo>
                    <a:pt x="61" y="12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8" y="20"/>
                  </a:lnTo>
                  <a:lnTo>
                    <a:pt x="46" y="24"/>
                  </a:lnTo>
                  <a:lnTo>
                    <a:pt x="44" y="29"/>
                  </a:lnTo>
                  <a:lnTo>
                    <a:pt x="43" y="34"/>
                  </a:lnTo>
                  <a:lnTo>
                    <a:pt x="41" y="39"/>
                  </a:lnTo>
                  <a:lnTo>
                    <a:pt x="41" y="44"/>
                  </a:lnTo>
                  <a:lnTo>
                    <a:pt x="41" y="46"/>
                  </a:lnTo>
                  <a:lnTo>
                    <a:pt x="39" y="47"/>
                  </a:lnTo>
                  <a:lnTo>
                    <a:pt x="38" y="49"/>
                  </a:lnTo>
                  <a:lnTo>
                    <a:pt x="36" y="49"/>
                  </a:lnTo>
                  <a:lnTo>
                    <a:pt x="34" y="49"/>
                  </a:lnTo>
                  <a:lnTo>
                    <a:pt x="29" y="49"/>
                  </a:lnTo>
                  <a:lnTo>
                    <a:pt x="26" y="46"/>
                  </a:lnTo>
                  <a:lnTo>
                    <a:pt x="22" y="42"/>
                  </a:lnTo>
                  <a:lnTo>
                    <a:pt x="19" y="39"/>
                  </a:lnTo>
                  <a:lnTo>
                    <a:pt x="17" y="35"/>
                  </a:lnTo>
                  <a:lnTo>
                    <a:pt x="14" y="32"/>
                  </a:lnTo>
                  <a:lnTo>
                    <a:pt x="10" y="29"/>
                  </a:lnTo>
                  <a:lnTo>
                    <a:pt x="5" y="29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48" name="Freeform 4834"/>
            <p:cNvSpPr>
              <a:spLocks/>
            </p:cNvSpPr>
            <p:nvPr/>
          </p:nvSpPr>
          <p:spPr bwMode="auto">
            <a:xfrm>
              <a:off x="3049588" y="6667500"/>
              <a:ext cx="168275" cy="90488"/>
            </a:xfrm>
            <a:custGeom>
              <a:avLst/>
              <a:gdLst>
                <a:gd name="T0" fmla="*/ 2147483647 w 107"/>
                <a:gd name="T1" fmla="*/ 2147483647 h 57"/>
                <a:gd name="T2" fmla="*/ 0 w 107"/>
                <a:gd name="T3" fmla="*/ 2147483647 h 57"/>
                <a:gd name="T4" fmla="*/ 0 w 107"/>
                <a:gd name="T5" fmla="*/ 2147483647 h 57"/>
                <a:gd name="T6" fmla="*/ 2147483647 w 107"/>
                <a:gd name="T7" fmla="*/ 2147483647 h 57"/>
                <a:gd name="T8" fmla="*/ 2147483647 w 107"/>
                <a:gd name="T9" fmla="*/ 2147483647 h 57"/>
                <a:gd name="T10" fmla="*/ 2147483647 w 107"/>
                <a:gd name="T11" fmla="*/ 2147483647 h 57"/>
                <a:gd name="T12" fmla="*/ 2147483647 w 107"/>
                <a:gd name="T13" fmla="*/ 2147483647 h 57"/>
                <a:gd name="T14" fmla="*/ 2147483647 w 107"/>
                <a:gd name="T15" fmla="*/ 2147483647 h 57"/>
                <a:gd name="T16" fmla="*/ 2147483647 w 107"/>
                <a:gd name="T17" fmla="*/ 2147483647 h 57"/>
                <a:gd name="T18" fmla="*/ 2147483647 w 107"/>
                <a:gd name="T19" fmla="*/ 2147483647 h 57"/>
                <a:gd name="T20" fmla="*/ 2147483647 w 107"/>
                <a:gd name="T21" fmla="*/ 2147483647 h 57"/>
                <a:gd name="T22" fmla="*/ 2147483647 w 107"/>
                <a:gd name="T23" fmla="*/ 2147483647 h 57"/>
                <a:gd name="T24" fmla="*/ 2147483647 w 107"/>
                <a:gd name="T25" fmla="*/ 2147483647 h 57"/>
                <a:gd name="T26" fmla="*/ 2147483647 w 107"/>
                <a:gd name="T27" fmla="*/ 2147483647 h 57"/>
                <a:gd name="T28" fmla="*/ 2147483647 w 107"/>
                <a:gd name="T29" fmla="*/ 2147483647 h 57"/>
                <a:gd name="T30" fmla="*/ 2147483647 w 107"/>
                <a:gd name="T31" fmla="*/ 2147483647 h 57"/>
                <a:gd name="T32" fmla="*/ 2147483647 w 107"/>
                <a:gd name="T33" fmla="*/ 2147483647 h 57"/>
                <a:gd name="T34" fmla="*/ 2147483647 w 107"/>
                <a:gd name="T35" fmla="*/ 2147483647 h 57"/>
                <a:gd name="T36" fmla="*/ 2147483647 w 107"/>
                <a:gd name="T37" fmla="*/ 2147483647 h 57"/>
                <a:gd name="T38" fmla="*/ 2147483647 w 107"/>
                <a:gd name="T39" fmla="*/ 2147483647 h 57"/>
                <a:gd name="T40" fmla="*/ 2147483647 w 107"/>
                <a:gd name="T41" fmla="*/ 2147483647 h 57"/>
                <a:gd name="T42" fmla="*/ 2147483647 w 107"/>
                <a:gd name="T43" fmla="*/ 2147483647 h 57"/>
                <a:gd name="T44" fmla="*/ 2147483647 w 107"/>
                <a:gd name="T45" fmla="*/ 2147483647 h 57"/>
                <a:gd name="T46" fmla="*/ 2147483647 w 107"/>
                <a:gd name="T47" fmla="*/ 2147483647 h 57"/>
                <a:gd name="T48" fmla="*/ 2147483647 w 107"/>
                <a:gd name="T49" fmla="*/ 2147483647 h 57"/>
                <a:gd name="T50" fmla="*/ 2147483647 w 107"/>
                <a:gd name="T51" fmla="*/ 2147483647 h 57"/>
                <a:gd name="T52" fmla="*/ 2147483647 w 107"/>
                <a:gd name="T53" fmla="*/ 2147483647 h 57"/>
                <a:gd name="T54" fmla="*/ 2147483647 w 107"/>
                <a:gd name="T55" fmla="*/ 2147483647 h 57"/>
                <a:gd name="T56" fmla="*/ 2147483647 w 107"/>
                <a:gd name="T57" fmla="*/ 2147483647 h 57"/>
                <a:gd name="T58" fmla="*/ 2147483647 w 107"/>
                <a:gd name="T59" fmla="*/ 2147483647 h 57"/>
                <a:gd name="T60" fmla="*/ 2147483647 w 107"/>
                <a:gd name="T61" fmla="*/ 2147483647 h 57"/>
                <a:gd name="T62" fmla="*/ 2147483647 w 107"/>
                <a:gd name="T63" fmla="*/ 2147483647 h 57"/>
                <a:gd name="T64" fmla="*/ 2147483647 w 107"/>
                <a:gd name="T65" fmla="*/ 2147483647 h 57"/>
                <a:gd name="T66" fmla="*/ 2147483647 w 107"/>
                <a:gd name="T67" fmla="*/ 2147483647 h 57"/>
                <a:gd name="T68" fmla="*/ 2147483647 w 107"/>
                <a:gd name="T69" fmla="*/ 2147483647 h 57"/>
                <a:gd name="T70" fmla="*/ 2147483647 w 107"/>
                <a:gd name="T71" fmla="*/ 2147483647 h 57"/>
                <a:gd name="T72" fmla="*/ 2147483647 w 107"/>
                <a:gd name="T73" fmla="*/ 2147483647 h 57"/>
                <a:gd name="T74" fmla="*/ 2147483647 w 107"/>
                <a:gd name="T75" fmla="*/ 2147483647 h 57"/>
                <a:gd name="T76" fmla="*/ 2147483647 w 107"/>
                <a:gd name="T77" fmla="*/ 2147483647 h 57"/>
                <a:gd name="T78" fmla="*/ 2147483647 w 107"/>
                <a:gd name="T79" fmla="*/ 2147483647 h 57"/>
                <a:gd name="T80" fmla="*/ 2147483647 w 107"/>
                <a:gd name="T81" fmla="*/ 2147483647 h 57"/>
                <a:gd name="T82" fmla="*/ 2147483647 w 107"/>
                <a:gd name="T83" fmla="*/ 2147483647 h 57"/>
                <a:gd name="T84" fmla="*/ 2147483647 w 107"/>
                <a:gd name="T85" fmla="*/ 2147483647 h 57"/>
                <a:gd name="T86" fmla="*/ 2147483647 w 107"/>
                <a:gd name="T87" fmla="*/ 2147483647 h 57"/>
                <a:gd name="T88" fmla="*/ 2147483647 w 107"/>
                <a:gd name="T89" fmla="*/ 2147483647 h 57"/>
                <a:gd name="T90" fmla="*/ 2147483647 w 107"/>
                <a:gd name="T91" fmla="*/ 2147483647 h 5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7"/>
                <a:gd name="T139" fmla="*/ 0 h 57"/>
                <a:gd name="T140" fmla="*/ 107 w 107"/>
                <a:gd name="T141" fmla="*/ 57 h 5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7" h="57">
                  <a:moveTo>
                    <a:pt x="2" y="29"/>
                  </a:moveTo>
                  <a:lnTo>
                    <a:pt x="2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8"/>
                  </a:lnTo>
                  <a:lnTo>
                    <a:pt x="4" y="10"/>
                  </a:lnTo>
                  <a:lnTo>
                    <a:pt x="5" y="12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7" y="15"/>
                  </a:lnTo>
                  <a:lnTo>
                    <a:pt x="19" y="15"/>
                  </a:lnTo>
                  <a:lnTo>
                    <a:pt x="26" y="15"/>
                  </a:lnTo>
                  <a:lnTo>
                    <a:pt x="32" y="13"/>
                  </a:lnTo>
                  <a:lnTo>
                    <a:pt x="38" y="10"/>
                  </a:lnTo>
                  <a:lnTo>
                    <a:pt x="43" y="8"/>
                  </a:lnTo>
                  <a:lnTo>
                    <a:pt x="48" y="5"/>
                  </a:lnTo>
                  <a:lnTo>
                    <a:pt x="51" y="3"/>
                  </a:lnTo>
                  <a:lnTo>
                    <a:pt x="58" y="2"/>
                  </a:lnTo>
                  <a:lnTo>
                    <a:pt x="63" y="0"/>
                  </a:lnTo>
                  <a:lnTo>
                    <a:pt x="71" y="2"/>
                  </a:lnTo>
                  <a:lnTo>
                    <a:pt x="77" y="5"/>
                  </a:lnTo>
                  <a:lnTo>
                    <a:pt x="82" y="8"/>
                  </a:lnTo>
                  <a:lnTo>
                    <a:pt x="87" y="13"/>
                  </a:lnTo>
                  <a:lnTo>
                    <a:pt x="92" y="17"/>
                  </a:lnTo>
                  <a:lnTo>
                    <a:pt x="97" y="22"/>
                  </a:lnTo>
                  <a:lnTo>
                    <a:pt x="102" y="24"/>
                  </a:lnTo>
                  <a:lnTo>
                    <a:pt x="107" y="25"/>
                  </a:lnTo>
                  <a:lnTo>
                    <a:pt x="104" y="30"/>
                  </a:lnTo>
                  <a:lnTo>
                    <a:pt x="99" y="34"/>
                  </a:lnTo>
                  <a:lnTo>
                    <a:pt x="97" y="39"/>
                  </a:lnTo>
                  <a:lnTo>
                    <a:pt x="93" y="42"/>
                  </a:lnTo>
                  <a:lnTo>
                    <a:pt x="93" y="46"/>
                  </a:lnTo>
                  <a:lnTo>
                    <a:pt x="92" y="49"/>
                  </a:lnTo>
                  <a:lnTo>
                    <a:pt x="90" y="54"/>
                  </a:lnTo>
                  <a:lnTo>
                    <a:pt x="88" y="57"/>
                  </a:lnTo>
                  <a:lnTo>
                    <a:pt x="88" y="56"/>
                  </a:lnTo>
                  <a:lnTo>
                    <a:pt x="87" y="54"/>
                  </a:lnTo>
                  <a:lnTo>
                    <a:pt x="83" y="52"/>
                  </a:lnTo>
                  <a:lnTo>
                    <a:pt x="82" y="51"/>
                  </a:lnTo>
                  <a:lnTo>
                    <a:pt x="80" y="49"/>
                  </a:lnTo>
                  <a:lnTo>
                    <a:pt x="77" y="47"/>
                  </a:lnTo>
                  <a:lnTo>
                    <a:pt x="77" y="46"/>
                  </a:lnTo>
                  <a:lnTo>
                    <a:pt x="75" y="44"/>
                  </a:lnTo>
                  <a:lnTo>
                    <a:pt x="77" y="40"/>
                  </a:lnTo>
                  <a:lnTo>
                    <a:pt x="77" y="39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80" y="34"/>
                  </a:lnTo>
                  <a:lnTo>
                    <a:pt x="82" y="32"/>
                  </a:lnTo>
                  <a:lnTo>
                    <a:pt x="83" y="30"/>
                  </a:lnTo>
                  <a:lnTo>
                    <a:pt x="85" y="29"/>
                  </a:lnTo>
                  <a:lnTo>
                    <a:pt x="80" y="27"/>
                  </a:lnTo>
                  <a:lnTo>
                    <a:pt x="77" y="25"/>
                  </a:lnTo>
                  <a:lnTo>
                    <a:pt x="73" y="24"/>
                  </a:lnTo>
                  <a:lnTo>
                    <a:pt x="71" y="22"/>
                  </a:lnTo>
                  <a:lnTo>
                    <a:pt x="68" y="20"/>
                  </a:lnTo>
                  <a:lnTo>
                    <a:pt x="66" y="18"/>
                  </a:lnTo>
                  <a:lnTo>
                    <a:pt x="63" y="15"/>
                  </a:lnTo>
                  <a:lnTo>
                    <a:pt x="61" y="12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8" y="20"/>
                  </a:lnTo>
                  <a:lnTo>
                    <a:pt x="46" y="24"/>
                  </a:lnTo>
                  <a:lnTo>
                    <a:pt x="44" y="29"/>
                  </a:lnTo>
                  <a:lnTo>
                    <a:pt x="43" y="34"/>
                  </a:lnTo>
                  <a:lnTo>
                    <a:pt x="41" y="39"/>
                  </a:lnTo>
                  <a:lnTo>
                    <a:pt x="41" y="44"/>
                  </a:lnTo>
                  <a:lnTo>
                    <a:pt x="41" y="46"/>
                  </a:lnTo>
                  <a:lnTo>
                    <a:pt x="39" y="47"/>
                  </a:lnTo>
                  <a:lnTo>
                    <a:pt x="38" y="49"/>
                  </a:lnTo>
                  <a:lnTo>
                    <a:pt x="36" y="49"/>
                  </a:lnTo>
                  <a:lnTo>
                    <a:pt x="34" y="49"/>
                  </a:lnTo>
                  <a:lnTo>
                    <a:pt x="29" y="49"/>
                  </a:lnTo>
                  <a:lnTo>
                    <a:pt x="26" y="46"/>
                  </a:lnTo>
                  <a:lnTo>
                    <a:pt x="22" y="42"/>
                  </a:lnTo>
                  <a:lnTo>
                    <a:pt x="19" y="39"/>
                  </a:lnTo>
                  <a:lnTo>
                    <a:pt x="17" y="35"/>
                  </a:lnTo>
                  <a:lnTo>
                    <a:pt x="14" y="32"/>
                  </a:lnTo>
                  <a:lnTo>
                    <a:pt x="10" y="29"/>
                  </a:lnTo>
                  <a:lnTo>
                    <a:pt x="5" y="29"/>
                  </a:lnTo>
                  <a:lnTo>
                    <a:pt x="2" y="29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49" name="Freeform 4835"/>
            <p:cNvSpPr>
              <a:spLocks/>
            </p:cNvSpPr>
            <p:nvPr/>
          </p:nvSpPr>
          <p:spPr bwMode="auto">
            <a:xfrm>
              <a:off x="3863975" y="8005763"/>
              <a:ext cx="158750" cy="165100"/>
            </a:xfrm>
            <a:custGeom>
              <a:avLst/>
              <a:gdLst>
                <a:gd name="T0" fmla="*/ 2147483647 w 100"/>
                <a:gd name="T1" fmla="*/ 2147483647 h 104"/>
                <a:gd name="T2" fmla="*/ 2147483647 w 100"/>
                <a:gd name="T3" fmla="*/ 2147483647 h 104"/>
                <a:gd name="T4" fmla="*/ 2147483647 w 100"/>
                <a:gd name="T5" fmla="*/ 2147483647 h 104"/>
                <a:gd name="T6" fmla="*/ 2147483647 w 100"/>
                <a:gd name="T7" fmla="*/ 2147483647 h 104"/>
                <a:gd name="T8" fmla="*/ 2147483647 w 100"/>
                <a:gd name="T9" fmla="*/ 2147483647 h 104"/>
                <a:gd name="T10" fmla="*/ 2147483647 w 100"/>
                <a:gd name="T11" fmla="*/ 2147483647 h 104"/>
                <a:gd name="T12" fmla="*/ 2147483647 w 100"/>
                <a:gd name="T13" fmla="*/ 2147483647 h 104"/>
                <a:gd name="T14" fmla="*/ 2147483647 w 100"/>
                <a:gd name="T15" fmla="*/ 2147483647 h 104"/>
                <a:gd name="T16" fmla="*/ 2147483647 w 100"/>
                <a:gd name="T17" fmla="*/ 2147483647 h 104"/>
                <a:gd name="T18" fmla="*/ 2147483647 w 100"/>
                <a:gd name="T19" fmla="*/ 2147483647 h 104"/>
                <a:gd name="T20" fmla="*/ 2147483647 w 100"/>
                <a:gd name="T21" fmla="*/ 2147483647 h 104"/>
                <a:gd name="T22" fmla="*/ 2147483647 w 100"/>
                <a:gd name="T23" fmla="*/ 2147483647 h 104"/>
                <a:gd name="T24" fmla="*/ 2147483647 w 100"/>
                <a:gd name="T25" fmla="*/ 2147483647 h 104"/>
                <a:gd name="T26" fmla="*/ 2147483647 w 100"/>
                <a:gd name="T27" fmla="*/ 2147483647 h 104"/>
                <a:gd name="T28" fmla="*/ 2147483647 w 100"/>
                <a:gd name="T29" fmla="*/ 2147483647 h 104"/>
                <a:gd name="T30" fmla="*/ 2147483647 w 100"/>
                <a:gd name="T31" fmla="*/ 2147483647 h 104"/>
                <a:gd name="T32" fmla="*/ 2147483647 w 100"/>
                <a:gd name="T33" fmla="*/ 2147483647 h 104"/>
                <a:gd name="T34" fmla="*/ 0 w 100"/>
                <a:gd name="T35" fmla="*/ 2147483647 h 104"/>
                <a:gd name="T36" fmla="*/ 0 w 100"/>
                <a:gd name="T37" fmla="*/ 2147483647 h 104"/>
                <a:gd name="T38" fmla="*/ 2147483647 w 100"/>
                <a:gd name="T39" fmla="*/ 2147483647 h 104"/>
                <a:gd name="T40" fmla="*/ 2147483647 w 100"/>
                <a:gd name="T41" fmla="*/ 2147483647 h 104"/>
                <a:gd name="T42" fmla="*/ 2147483647 w 100"/>
                <a:gd name="T43" fmla="*/ 0 h 104"/>
                <a:gd name="T44" fmla="*/ 2147483647 w 100"/>
                <a:gd name="T45" fmla="*/ 0 h 104"/>
                <a:gd name="T46" fmla="*/ 2147483647 w 100"/>
                <a:gd name="T47" fmla="*/ 0 h 104"/>
                <a:gd name="T48" fmla="*/ 2147483647 w 100"/>
                <a:gd name="T49" fmla="*/ 0 h 104"/>
                <a:gd name="T50" fmla="*/ 2147483647 w 100"/>
                <a:gd name="T51" fmla="*/ 2147483647 h 104"/>
                <a:gd name="T52" fmla="*/ 2147483647 w 100"/>
                <a:gd name="T53" fmla="*/ 2147483647 h 104"/>
                <a:gd name="T54" fmla="*/ 2147483647 w 100"/>
                <a:gd name="T55" fmla="*/ 2147483647 h 104"/>
                <a:gd name="T56" fmla="*/ 2147483647 w 100"/>
                <a:gd name="T57" fmla="*/ 2147483647 h 104"/>
                <a:gd name="T58" fmla="*/ 2147483647 w 100"/>
                <a:gd name="T59" fmla="*/ 2147483647 h 104"/>
                <a:gd name="T60" fmla="*/ 2147483647 w 100"/>
                <a:gd name="T61" fmla="*/ 2147483647 h 104"/>
                <a:gd name="T62" fmla="*/ 2147483647 w 100"/>
                <a:gd name="T63" fmla="*/ 2147483647 h 104"/>
                <a:gd name="T64" fmla="*/ 2147483647 w 100"/>
                <a:gd name="T65" fmla="*/ 2147483647 h 104"/>
                <a:gd name="T66" fmla="*/ 2147483647 w 100"/>
                <a:gd name="T67" fmla="*/ 2147483647 h 104"/>
                <a:gd name="T68" fmla="*/ 2147483647 w 100"/>
                <a:gd name="T69" fmla="*/ 2147483647 h 104"/>
                <a:gd name="T70" fmla="*/ 2147483647 w 100"/>
                <a:gd name="T71" fmla="*/ 2147483647 h 104"/>
                <a:gd name="T72" fmla="*/ 2147483647 w 100"/>
                <a:gd name="T73" fmla="*/ 2147483647 h 104"/>
                <a:gd name="T74" fmla="*/ 2147483647 w 100"/>
                <a:gd name="T75" fmla="*/ 2147483647 h 104"/>
                <a:gd name="T76" fmla="*/ 2147483647 w 100"/>
                <a:gd name="T77" fmla="*/ 2147483647 h 104"/>
                <a:gd name="T78" fmla="*/ 2147483647 w 100"/>
                <a:gd name="T79" fmla="*/ 2147483647 h 104"/>
                <a:gd name="T80" fmla="*/ 2147483647 w 100"/>
                <a:gd name="T81" fmla="*/ 2147483647 h 1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0"/>
                <a:gd name="T124" fmla="*/ 0 h 104"/>
                <a:gd name="T125" fmla="*/ 100 w 100"/>
                <a:gd name="T126" fmla="*/ 104 h 1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0" h="104">
                  <a:moveTo>
                    <a:pt x="98" y="58"/>
                  </a:moveTo>
                  <a:lnTo>
                    <a:pt x="98" y="61"/>
                  </a:lnTo>
                  <a:lnTo>
                    <a:pt x="98" y="63"/>
                  </a:lnTo>
                  <a:lnTo>
                    <a:pt x="98" y="65"/>
                  </a:lnTo>
                  <a:lnTo>
                    <a:pt x="96" y="66"/>
                  </a:lnTo>
                  <a:lnTo>
                    <a:pt x="96" y="68"/>
                  </a:lnTo>
                  <a:lnTo>
                    <a:pt x="95" y="68"/>
                  </a:lnTo>
                  <a:lnTo>
                    <a:pt x="93" y="70"/>
                  </a:lnTo>
                  <a:lnTo>
                    <a:pt x="91" y="70"/>
                  </a:lnTo>
                  <a:lnTo>
                    <a:pt x="90" y="71"/>
                  </a:lnTo>
                  <a:lnTo>
                    <a:pt x="88" y="71"/>
                  </a:lnTo>
                  <a:lnTo>
                    <a:pt x="86" y="73"/>
                  </a:lnTo>
                  <a:lnTo>
                    <a:pt x="86" y="75"/>
                  </a:lnTo>
                  <a:lnTo>
                    <a:pt x="85" y="82"/>
                  </a:lnTo>
                  <a:lnTo>
                    <a:pt x="81" y="85"/>
                  </a:lnTo>
                  <a:lnTo>
                    <a:pt x="80" y="90"/>
                  </a:lnTo>
                  <a:lnTo>
                    <a:pt x="78" y="93"/>
                  </a:lnTo>
                  <a:lnTo>
                    <a:pt x="74" y="95"/>
                  </a:lnTo>
                  <a:lnTo>
                    <a:pt x="71" y="97"/>
                  </a:lnTo>
                  <a:lnTo>
                    <a:pt x="66" y="100"/>
                  </a:lnTo>
                  <a:lnTo>
                    <a:pt x="59" y="102"/>
                  </a:lnTo>
                  <a:lnTo>
                    <a:pt x="54" y="102"/>
                  </a:lnTo>
                  <a:lnTo>
                    <a:pt x="49" y="104"/>
                  </a:lnTo>
                  <a:lnTo>
                    <a:pt x="42" y="104"/>
                  </a:lnTo>
                  <a:lnTo>
                    <a:pt x="37" y="102"/>
                  </a:lnTo>
                  <a:lnTo>
                    <a:pt x="32" y="102"/>
                  </a:lnTo>
                  <a:lnTo>
                    <a:pt x="27" y="98"/>
                  </a:lnTo>
                  <a:lnTo>
                    <a:pt x="25" y="95"/>
                  </a:lnTo>
                  <a:lnTo>
                    <a:pt x="22" y="90"/>
                  </a:lnTo>
                  <a:lnTo>
                    <a:pt x="2" y="83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5" y="5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30" y="5"/>
                  </a:lnTo>
                  <a:lnTo>
                    <a:pt x="32" y="7"/>
                  </a:lnTo>
                  <a:lnTo>
                    <a:pt x="35" y="9"/>
                  </a:lnTo>
                  <a:lnTo>
                    <a:pt x="37" y="9"/>
                  </a:lnTo>
                  <a:lnTo>
                    <a:pt x="39" y="11"/>
                  </a:lnTo>
                  <a:lnTo>
                    <a:pt x="41" y="12"/>
                  </a:lnTo>
                  <a:lnTo>
                    <a:pt x="47" y="14"/>
                  </a:lnTo>
                  <a:lnTo>
                    <a:pt x="54" y="17"/>
                  </a:lnTo>
                  <a:lnTo>
                    <a:pt x="59" y="21"/>
                  </a:lnTo>
                  <a:lnTo>
                    <a:pt x="64" y="24"/>
                  </a:lnTo>
                  <a:lnTo>
                    <a:pt x="69" y="27"/>
                  </a:lnTo>
                  <a:lnTo>
                    <a:pt x="74" y="33"/>
                  </a:lnTo>
                  <a:lnTo>
                    <a:pt x="80" y="36"/>
                  </a:lnTo>
                  <a:lnTo>
                    <a:pt x="86" y="39"/>
                  </a:lnTo>
                  <a:lnTo>
                    <a:pt x="86" y="43"/>
                  </a:lnTo>
                  <a:lnTo>
                    <a:pt x="90" y="44"/>
                  </a:lnTo>
                  <a:lnTo>
                    <a:pt x="91" y="48"/>
                  </a:lnTo>
                  <a:lnTo>
                    <a:pt x="95" y="49"/>
                  </a:lnTo>
                  <a:lnTo>
                    <a:pt x="98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98" y="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50" name="Freeform 4836"/>
            <p:cNvSpPr>
              <a:spLocks/>
            </p:cNvSpPr>
            <p:nvPr/>
          </p:nvSpPr>
          <p:spPr bwMode="auto">
            <a:xfrm>
              <a:off x="3863975" y="8005763"/>
              <a:ext cx="158750" cy="165100"/>
            </a:xfrm>
            <a:custGeom>
              <a:avLst/>
              <a:gdLst>
                <a:gd name="T0" fmla="*/ 2147483647 w 100"/>
                <a:gd name="T1" fmla="*/ 2147483647 h 104"/>
                <a:gd name="T2" fmla="*/ 2147483647 w 100"/>
                <a:gd name="T3" fmla="*/ 2147483647 h 104"/>
                <a:gd name="T4" fmla="*/ 2147483647 w 100"/>
                <a:gd name="T5" fmla="*/ 2147483647 h 104"/>
                <a:gd name="T6" fmla="*/ 2147483647 w 100"/>
                <a:gd name="T7" fmla="*/ 2147483647 h 104"/>
                <a:gd name="T8" fmla="*/ 2147483647 w 100"/>
                <a:gd name="T9" fmla="*/ 2147483647 h 104"/>
                <a:gd name="T10" fmla="*/ 2147483647 w 100"/>
                <a:gd name="T11" fmla="*/ 2147483647 h 104"/>
                <a:gd name="T12" fmla="*/ 2147483647 w 100"/>
                <a:gd name="T13" fmla="*/ 2147483647 h 104"/>
                <a:gd name="T14" fmla="*/ 2147483647 w 100"/>
                <a:gd name="T15" fmla="*/ 2147483647 h 104"/>
                <a:gd name="T16" fmla="*/ 2147483647 w 100"/>
                <a:gd name="T17" fmla="*/ 2147483647 h 104"/>
                <a:gd name="T18" fmla="*/ 2147483647 w 100"/>
                <a:gd name="T19" fmla="*/ 2147483647 h 104"/>
                <a:gd name="T20" fmla="*/ 2147483647 w 100"/>
                <a:gd name="T21" fmla="*/ 2147483647 h 104"/>
                <a:gd name="T22" fmla="*/ 2147483647 w 100"/>
                <a:gd name="T23" fmla="*/ 2147483647 h 104"/>
                <a:gd name="T24" fmla="*/ 2147483647 w 100"/>
                <a:gd name="T25" fmla="*/ 2147483647 h 104"/>
                <a:gd name="T26" fmla="*/ 2147483647 w 100"/>
                <a:gd name="T27" fmla="*/ 2147483647 h 104"/>
                <a:gd name="T28" fmla="*/ 2147483647 w 100"/>
                <a:gd name="T29" fmla="*/ 2147483647 h 104"/>
                <a:gd name="T30" fmla="*/ 2147483647 w 100"/>
                <a:gd name="T31" fmla="*/ 2147483647 h 104"/>
                <a:gd name="T32" fmla="*/ 2147483647 w 100"/>
                <a:gd name="T33" fmla="*/ 2147483647 h 104"/>
                <a:gd name="T34" fmla="*/ 0 w 100"/>
                <a:gd name="T35" fmla="*/ 2147483647 h 104"/>
                <a:gd name="T36" fmla="*/ 0 w 100"/>
                <a:gd name="T37" fmla="*/ 2147483647 h 104"/>
                <a:gd name="T38" fmla="*/ 0 w 100"/>
                <a:gd name="T39" fmla="*/ 2147483647 h 104"/>
                <a:gd name="T40" fmla="*/ 2147483647 w 100"/>
                <a:gd name="T41" fmla="*/ 2147483647 h 104"/>
                <a:gd name="T42" fmla="*/ 2147483647 w 100"/>
                <a:gd name="T43" fmla="*/ 2147483647 h 104"/>
                <a:gd name="T44" fmla="*/ 2147483647 w 100"/>
                <a:gd name="T45" fmla="*/ 0 h 104"/>
                <a:gd name="T46" fmla="*/ 2147483647 w 100"/>
                <a:gd name="T47" fmla="*/ 0 h 104"/>
                <a:gd name="T48" fmla="*/ 2147483647 w 100"/>
                <a:gd name="T49" fmla="*/ 0 h 104"/>
                <a:gd name="T50" fmla="*/ 2147483647 w 100"/>
                <a:gd name="T51" fmla="*/ 0 h 104"/>
                <a:gd name="T52" fmla="*/ 2147483647 w 100"/>
                <a:gd name="T53" fmla="*/ 2147483647 h 104"/>
                <a:gd name="T54" fmla="*/ 2147483647 w 100"/>
                <a:gd name="T55" fmla="*/ 2147483647 h 104"/>
                <a:gd name="T56" fmla="*/ 2147483647 w 100"/>
                <a:gd name="T57" fmla="*/ 2147483647 h 104"/>
                <a:gd name="T58" fmla="*/ 2147483647 w 100"/>
                <a:gd name="T59" fmla="*/ 2147483647 h 104"/>
                <a:gd name="T60" fmla="*/ 2147483647 w 100"/>
                <a:gd name="T61" fmla="*/ 2147483647 h 104"/>
                <a:gd name="T62" fmla="*/ 2147483647 w 100"/>
                <a:gd name="T63" fmla="*/ 2147483647 h 104"/>
                <a:gd name="T64" fmla="*/ 2147483647 w 100"/>
                <a:gd name="T65" fmla="*/ 2147483647 h 104"/>
                <a:gd name="T66" fmla="*/ 2147483647 w 100"/>
                <a:gd name="T67" fmla="*/ 2147483647 h 104"/>
                <a:gd name="T68" fmla="*/ 2147483647 w 100"/>
                <a:gd name="T69" fmla="*/ 2147483647 h 104"/>
                <a:gd name="T70" fmla="*/ 2147483647 w 100"/>
                <a:gd name="T71" fmla="*/ 2147483647 h 104"/>
                <a:gd name="T72" fmla="*/ 2147483647 w 100"/>
                <a:gd name="T73" fmla="*/ 2147483647 h 104"/>
                <a:gd name="T74" fmla="*/ 2147483647 w 100"/>
                <a:gd name="T75" fmla="*/ 2147483647 h 104"/>
                <a:gd name="T76" fmla="*/ 2147483647 w 100"/>
                <a:gd name="T77" fmla="*/ 2147483647 h 104"/>
                <a:gd name="T78" fmla="*/ 2147483647 w 100"/>
                <a:gd name="T79" fmla="*/ 2147483647 h 104"/>
                <a:gd name="T80" fmla="*/ 2147483647 w 100"/>
                <a:gd name="T81" fmla="*/ 2147483647 h 104"/>
                <a:gd name="T82" fmla="*/ 2147483647 w 100"/>
                <a:gd name="T83" fmla="*/ 2147483647 h 104"/>
                <a:gd name="T84" fmla="*/ 2147483647 w 100"/>
                <a:gd name="T85" fmla="*/ 2147483647 h 1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0"/>
                <a:gd name="T130" fmla="*/ 0 h 104"/>
                <a:gd name="T131" fmla="*/ 100 w 100"/>
                <a:gd name="T132" fmla="*/ 104 h 1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0" h="104">
                  <a:moveTo>
                    <a:pt x="98" y="58"/>
                  </a:moveTo>
                  <a:lnTo>
                    <a:pt x="98" y="61"/>
                  </a:lnTo>
                  <a:lnTo>
                    <a:pt x="98" y="63"/>
                  </a:lnTo>
                  <a:lnTo>
                    <a:pt x="98" y="65"/>
                  </a:lnTo>
                  <a:lnTo>
                    <a:pt x="96" y="66"/>
                  </a:lnTo>
                  <a:lnTo>
                    <a:pt x="96" y="68"/>
                  </a:lnTo>
                  <a:lnTo>
                    <a:pt x="95" y="68"/>
                  </a:lnTo>
                  <a:lnTo>
                    <a:pt x="93" y="70"/>
                  </a:lnTo>
                  <a:lnTo>
                    <a:pt x="91" y="70"/>
                  </a:lnTo>
                  <a:lnTo>
                    <a:pt x="90" y="71"/>
                  </a:lnTo>
                  <a:lnTo>
                    <a:pt x="88" y="71"/>
                  </a:lnTo>
                  <a:lnTo>
                    <a:pt x="86" y="73"/>
                  </a:lnTo>
                  <a:lnTo>
                    <a:pt x="86" y="75"/>
                  </a:lnTo>
                  <a:lnTo>
                    <a:pt x="85" y="82"/>
                  </a:lnTo>
                  <a:lnTo>
                    <a:pt x="81" y="85"/>
                  </a:lnTo>
                  <a:lnTo>
                    <a:pt x="80" y="90"/>
                  </a:lnTo>
                  <a:lnTo>
                    <a:pt x="78" y="93"/>
                  </a:lnTo>
                  <a:lnTo>
                    <a:pt x="74" y="95"/>
                  </a:lnTo>
                  <a:lnTo>
                    <a:pt x="71" y="97"/>
                  </a:lnTo>
                  <a:lnTo>
                    <a:pt x="66" y="100"/>
                  </a:lnTo>
                  <a:lnTo>
                    <a:pt x="59" y="102"/>
                  </a:lnTo>
                  <a:lnTo>
                    <a:pt x="54" y="102"/>
                  </a:lnTo>
                  <a:lnTo>
                    <a:pt x="49" y="104"/>
                  </a:lnTo>
                  <a:lnTo>
                    <a:pt x="42" y="104"/>
                  </a:lnTo>
                  <a:lnTo>
                    <a:pt x="37" y="102"/>
                  </a:lnTo>
                  <a:lnTo>
                    <a:pt x="32" y="102"/>
                  </a:lnTo>
                  <a:lnTo>
                    <a:pt x="27" y="98"/>
                  </a:lnTo>
                  <a:lnTo>
                    <a:pt x="25" y="95"/>
                  </a:lnTo>
                  <a:lnTo>
                    <a:pt x="22" y="90"/>
                  </a:lnTo>
                  <a:lnTo>
                    <a:pt x="2" y="83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5" y="5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30" y="5"/>
                  </a:lnTo>
                  <a:lnTo>
                    <a:pt x="32" y="7"/>
                  </a:lnTo>
                  <a:lnTo>
                    <a:pt x="35" y="9"/>
                  </a:lnTo>
                  <a:lnTo>
                    <a:pt x="37" y="9"/>
                  </a:lnTo>
                  <a:lnTo>
                    <a:pt x="39" y="11"/>
                  </a:lnTo>
                  <a:lnTo>
                    <a:pt x="41" y="12"/>
                  </a:lnTo>
                  <a:lnTo>
                    <a:pt x="47" y="14"/>
                  </a:lnTo>
                  <a:lnTo>
                    <a:pt x="54" y="17"/>
                  </a:lnTo>
                  <a:lnTo>
                    <a:pt x="59" y="21"/>
                  </a:lnTo>
                  <a:lnTo>
                    <a:pt x="64" y="24"/>
                  </a:lnTo>
                  <a:lnTo>
                    <a:pt x="69" y="27"/>
                  </a:lnTo>
                  <a:lnTo>
                    <a:pt x="74" y="33"/>
                  </a:lnTo>
                  <a:lnTo>
                    <a:pt x="80" y="36"/>
                  </a:lnTo>
                  <a:lnTo>
                    <a:pt x="86" y="39"/>
                  </a:lnTo>
                  <a:lnTo>
                    <a:pt x="86" y="43"/>
                  </a:lnTo>
                  <a:lnTo>
                    <a:pt x="90" y="44"/>
                  </a:lnTo>
                  <a:lnTo>
                    <a:pt x="91" y="48"/>
                  </a:lnTo>
                  <a:lnTo>
                    <a:pt x="95" y="49"/>
                  </a:lnTo>
                  <a:lnTo>
                    <a:pt x="98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98" y="58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51" name="Freeform 4837"/>
            <p:cNvSpPr>
              <a:spLocks/>
            </p:cNvSpPr>
            <p:nvPr/>
          </p:nvSpPr>
          <p:spPr bwMode="auto">
            <a:xfrm>
              <a:off x="2182813" y="5284788"/>
              <a:ext cx="82550" cy="68262"/>
            </a:xfrm>
            <a:custGeom>
              <a:avLst/>
              <a:gdLst>
                <a:gd name="T0" fmla="*/ 0 w 53"/>
                <a:gd name="T1" fmla="*/ 0 h 43"/>
                <a:gd name="T2" fmla="*/ 0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2147483647 h 43"/>
                <a:gd name="T8" fmla="*/ 2147483647 w 53"/>
                <a:gd name="T9" fmla="*/ 2147483647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2147483647 h 43"/>
                <a:gd name="T18" fmla="*/ 2147483647 w 53"/>
                <a:gd name="T19" fmla="*/ 2147483647 h 43"/>
                <a:gd name="T20" fmla="*/ 2147483647 w 53"/>
                <a:gd name="T21" fmla="*/ 2147483647 h 43"/>
                <a:gd name="T22" fmla="*/ 2147483647 w 53"/>
                <a:gd name="T23" fmla="*/ 2147483647 h 43"/>
                <a:gd name="T24" fmla="*/ 2147483647 w 53"/>
                <a:gd name="T25" fmla="*/ 2147483647 h 43"/>
                <a:gd name="T26" fmla="*/ 2147483647 w 53"/>
                <a:gd name="T27" fmla="*/ 2147483647 h 43"/>
                <a:gd name="T28" fmla="*/ 2147483647 w 53"/>
                <a:gd name="T29" fmla="*/ 2147483647 h 43"/>
                <a:gd name="T30" fmla="*/ 2147483647 w 53"/>
                <a:gd name="T31" fmla="*/ 2147483647 h 43"/>
                <a:gd name="T32" fmla="*/ 2147483647 w 53"/>
                <a:gd name="T33" fmla="*/ 2147483647 h 43"/>
                <a:gd name="T34" fmla="*/ 2147483647 w 53"/>
                <a:gd name="T35" fmla="*/ 2147483647 h 43"/>
                <a:gd name="T36" fmla="*/ 2147483647 w 53"/>
                <a:gd name="T37" fmla="*/ 2147483647 h 43"/>
                <a:gd name="T38" fmla="*/ 2147483647 w 53"/>
                <a:gd name="T39" fmla="*/ 2147483647 h 43"/>
                <a:gd name="T40" fmla="*/ 2147483647 w 53"/>
                <a:gd name="T41" fmla="*/ 2147483647 h 43"/>
                <a:gd name="T42" fmla="*/ 2147483647 w 53"/>
                <a:gd name="T43" fmla="*/ 2147483647 h 43"/>
                <a:gd name="T44" fmla="*/ 2147483647 w 53"/>
                <a:gd name="T45" fmla="*/ 2147483647 h 43"/>
                <a:gd name="T46" fmla="*/ 2147483647 w 53"/>
                <a:gd name="T47" fmla="*/ 2147483647 h 43"/>
                <a:gd name="T48" fmla="*/ 2147483647 w 53"/>
                <a:gd name="T49" fmla="*/ 2147483647 h 43"/>
                <a:gd name="T50" fmla="*/ 2147483647 w 53"/>
                <a:gd name="T51" fmla="*/ 2147483647 h 43"/>
                <a:gd name="T52" fmla="*/ 2147483647 w 53"/>
                <a:gd name="T53" fmla="*/ 2147483647 h 43"/>
                <a:gd name="T54" fmla="*/ 2147483647 w 53"/>
                <a:gd name="T55" fmla="*/ 2147483647 h 43"/>
                <a:gd name="T56" fmla="*/ 2147483647 w 53"/>
                <a:gd name="T57" fmla="*/ 2147483647 h 43"/>
                <a:gd name="T58" fmla="*/ 2147483647 w 53"/>
                <a:gd name="T59" fmla="*/ 2147483647 h 43"/>
                <a:gd name="T60" fmla="*/ 2147483647 w 53"/>
                <a:gd name="T61" fmla="*/ 2147483647 h 43"/>
                <a:gd name="T62" fmla="*/ 2147483647 w 53"/>
                <a:gd name="T63" fmla="*/ 2147483647 h 43"/>
                <a:gd name="T64" fmla="*/ 2147483647 w 53"/>
                <a:gd name="T65" fmla="*/ 2147483647 h 43"/>
                <a:gd name="T66" fmla="*/ 2147483647 w 53"/>
                <a:gd name="T67" fmla="*/ 2147483647 h 43"/>
                <a:gd name="T68" fmla="*/ 2147483647 w 53"/>
                <a:gd name="T69" fmla="*/ 2147483647 h 43"/>
                <a:gd name="T70" fmla="*/ 2147483647 w 53"/>
                <a:gd name="T71" fmla="*/ 2147483647 h 43"/>
                <a:gd name="T72" fmla="*/ 2147483647 w 53"/>
                <a:gd name="T73" fmla="*/ 2147483647 h 43"/>
                <a:gd name="T74" fmla="*/ 2147483647 w 53"/>
                <a:gd name="T75" fmla="*/ 2147483647 h 43"/>
                <a:gd name="T76" fmla="*/ 2147483647 w 53"/>
                <a:gd name="T77" fmla="*/ 2147483647 h 43"/>
                <a:gd name="T78" fmla="*/ 2147483647 w 53"/>
                <a:gd name="T79" fmla="*/ 2147483647 h 43"/>
                <a:gd name="T80" fmla="*/ 2147483647 w 53"/>
                <a:gd name="T81" fmla="*/ 0 h 43"/>
                <a:gd name="T82" fmla="*/ 0 w 53"/>
                <a:gd name="T83" fmla="*/ 0 h 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3"/>
                <a:gd name="T127" fmla="*/ 0 h 43"/>
                <a:gd name="T128" fmla="*/ 53 w 53"/>
                <a:gd name="T129" fmla="*/ 43 h 4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3" h="43">
                  <a:moveTo>
                    <a:pt x="0" y="0"/>
                  </a:moveTo>
                  <a:lnTo>
                    <a:pt x="0" y="7"/>
                  </a:lnTo>
                  <a:lnTo>
                    <a:pt x="5" y="14"/>
                  </a:lnTo>
                  <a:lnTo>
                    <a:pt x="11" y="21"/>
                  </a:lnTo>
                  <a:lnTo>
                    <a:pt x="16" y="27"/>
                  </a:lnTo>
                  <a:lnTo>
                    <a:pt x="24" y="34"/>
                  </a:lnTo>
                  <a:lnTo>
                    <a:pt x="31" y="37"/>
                  </a:lnTo>
                  <a:lnTo>
                    <a:pt x="38" y="41"/>
                  </a:lnTo>
                  <a:lnTo>
                    <a:pt x="43" y="43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48" y="41"/>
                  </a:lnTo>
                  <a:lnTo>
                    <a:pt x="50" y="41"/>
                  </a:lnTo>
                  <a:lnTo>
                    <a:pt x="51" y="39"/>
                  </a:lnTo>
                  <a:lnTo>
                    <a:pt x="53" y="39"/>
                  </a:lnTo>
                  <a:lnTo>
                    <a:pt x="51" y="36"/>
                  </a:lnTo>
                  <a:lnTo>
                    <a:pt x="50" y="34"/>
                  </a:lnTo>
                  <a:lnTo>
                    <a:pt x="48" y="32"/>
                  </a:lnTo>
                  <a:lnTo>
                    <a:pt x="46" y="29"/>
                  </a:lnTo>
                  <a:lnTo>
                    <a:pt x="44" y="27"/>
                  </a:lnTo>
                  <a:lnTo>
                    <a:pt x="44" y="26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1" y="19"/>
                  </a:lnTo>
                  <a:lnTo>
                    <a:pt x="38" y="17"/>
                  </a:lnTo>
                  <a:lnTo>
                    <a:pt x="34" y="15"/>
                  </a:lnTo>
                  <a:lnTo>
                    <a:pt x="31" y="14"/>
                  </a:lnTo>
                  <a:lnTo>
                    <a:pt x="29" y="10"/>
                  </a:lnTo>
                  <a:lnTo>
                    <a:pt x="26" y="7"/>
                  </a:lnTo>
                  <a:lnTo>
                    <a:pt x="24" y="5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52" name="Freeform 4838"/>
            <p:cNvSpPr>
              <a:spLocks/>
            </p:cNvSpPr>
            <p:nvPr/>
          </p:nvSpPr>
          <p:spPr bwMode="auto">
            <a:xfrm>
              <a:off x="2182813" y="5284788"/>
              <a:ext cx="82550" cy="68262"/>
            </a:xfrm>
            <a:custGeom>
              <a:avLst/>
              <a:gdLst>
                <a:gd name="T0" fmla="*/ 0 w 53"/>
                <a:gd name="T1" fmla="*/ 0 h 43"/>
                <a:gd name="T2" fmla="*/ 0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2147483647 h 43"/>
                <a:gd name="T8" fmla="*/ 2147483647 w 53"/>
                <a:gd name="T9" fmla="*/ 2147483647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2147483647 h 43"/>
                <a:gd name="T18" fmla="*/ 2147483647 w 53"/>
                <a:gd name="T19" fmla="*/ 2147483647 h 43"/>
                <a:gd name="T20" fmla="*/ 2147483647 w 53"/>
                <a:gd name="T21" fmla="*/ 2147483647 h 43"/>
                <a:gd name="T22" fmla="*/ 2147483647 w 53"/>
                <a:gd name="T23" fmla="*/ 2147483647 h 43"/>
                <a:gd name="T24" fmla="*/ 2147483647 w 53"/>
                <a:gd name="T25" fmla="*/ 2147483647 h 43"/>
                <a:gd name="T26" fmla="*/ 2147483647 w 53"/>
                <a:gd name="T27" fmla="*/ 2147483647 h 43"/>
                <a:gd name="T28" fmla="*/ 2147483647 w 53"/>
                <a:gd name="T29" fmla="*/ 2147483647 h 43"/>
                <a:gd name="T30" fmla="*/ 2147483647 w 53"/>
                <a:gd name="T31" fmla="*/ 2147483647 h 43"/>
                <a:gd name="T32" fmla="*/ 2147483647 w 53"/>
                <a:gd name="T33" fmla="*/ 2147483647 h 43"/>
                <a:gd name="T34" fmla="*/ 2147483647 w 53"/>
                <a:gd name="T35" fmla="*/ 2147483647 h 43"/>
                <a:gd name="T36" fmla="*/ 2147483647 w 53"/>
                <a:gd name="T37" fmla="*/ 2147483647 h 43"/>
                <a:gd name="T38" fmla="*/ 2147483647 w 53"/>
                <a:gd name="T39" fmla="*/ 2147483647 h 43"/>
                <a:gd name="T40" fmla="*/ 2147483647 w 53"/>
                <a:gd name="T41" fmla="*/ 2147483647 h 43"/>
                <a:gd name="T42" fmla="*/ 2147483647 w 53"/>
                <a:gd name="T43" fmla="*/ 2147483647 h 43"/>
                <a:gd name="T44" fmla="*/ 2147483647 w 53"/>
                <a:gd name="T45" fmla="*/ 2147483647 h 43"/>
                <a:gd name="T46" fmla="*/ 2147483647 w 53"/>
                <a:gd name="T47" fmla="*/ 2147483647 h 43"/>
                <a:gd name="T48" fmla="*/ 2147483647 w 53"/>
                <a:gd name="T49" fmla="*/ 2147483647 h 43"/>
                <a:gd name="T50" fmla="*/ 2147483647 w 53"/>
                <a:gd name="T51" fmla="*/ 2147483647 h 43"/>
                <a:gd name="T52" fmla="*/ 2147483647 w 53"/>
                <a:gd name="T53" fmla="*/ 2147483647 h 43"/>
                <a:gd name="T54" fmla="*/ 2147483647 w 53"/>
                <a:gd name="T55" fmla="*/ 2147483647 h 43"/>
                <a:gd name="T56" fmla="*/ 2147483647 w 53"/>
                <a:gd name="T57" fmla="*/ 2147483647 h 43"/>
                <a:gd name="T58" fmla="*/ 2147483647 w 53"/>
                <a:gd name="T59" fmla="*/ 2147483647 h 43"/>
                <a:gd name="T60" fmla="*/ 2147483647 w 53"/>
                <a:gd name="T61" fmla="*/ 2147483647 h 43"/>
                <a:gd name="T62" fmla="*/ 2147483647 w 53"/>
                <a:gd name="T63" fmla="*/ 2147483647 h 43"/>
                <a:gd name="T64" fmla="*/ 2147483647 w 53"/>
                <a:gd name="T65" fmla="*/ 2147483647 h 43"/>
                <a:gd name="T66" fmla="*/ 2147483647 w 53"/>
                <a:gd name="T67" fmla="*/ 2147483647 h 43"/>
                <a:gd name="T68" fmla="*/ 2147483647 w 53"/>
                <a:gd name="T69" fmla="*/ 2147483647 h 43"/>
                <a:gd name="T70" fmla="*/ 2147483647 w 53"/>
                <a:gd name="T71" fmla="*/ 2147483647 h 43"/>
                <a:gd name="T72" fmla="*/ 2147483647 w 53"/>
                <a:gd name="T73" fmla="*/ 2147483647 h 43"/>
                <a:gd name="T74" fmla="*/ 2147483647 w 53"/>
                <a:gd name="T75" fmla="*/ 2147483647 h 43"/>
                <a:gd name="T76" fmla="*/ 2147483647 w 53"/>
                <a:gd name="T77" fmla="*/ 2147483647 h 43"/>
                <a:gd name="T78" fmla="*/ 2147483647 w 53"/>
                <a:gd name="T79" fmla="*/ 2147483647 h 43"/>
                <a:gd name="T80" fmla="*/ 2147483647 w 53"/>
                <a:gd name="T81" fmla="*/ 0 h 43"/>
                <a:gd name="T82" fmla="*/ 2147483647 w 53"/>
                <a:gd name="T83" fmla="*/ 0 h 43"/>
                <a:gd name="T84" fmla="*/ 0 w 53"/>
                <a:gd name="T85" fmla="*/ 0 h 43"/>
                <a:gd name="T86" fmla="*/ 0 w 53"/>
                <a:gd name="T87" fmla="*/ 0 h 4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3"/>
                <a:gd name="T133" fmla="*/ 0 h 43"/>
                <a:gd name="T134" fmla="*/ 53 w 53"/>
                <a:gd name="T135" fmla="*/ 43 h 4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3" h="43">
                  <a:moveTo>
                    <a:pt x="0" y="0"/>
                  </a:moveTo>
                  <a:lnTo>
                    <a:pt x="0" y="7"/>
                  </a:lnTo>
                  <a:lnTo>
                    <a:pt x="5" y="14"/>
                  </a:lnTo>
                  <a:lnTo>
                    <a:pt x="11" y="21"/>
                  </a:lnTo>
                  <a:lnTo>
                    <a:pt x="16" y="27"/>
                  </a:lnTo>
                  <a:lnTo>
                    <a:pt x="24" y="34"/>
                  </a:lnTo>
                  <a:lnTo>
                    <a:pt x="31" y="37"/>
                  </a:lnTo>
                  <a:lnTo>
                    <a:pt x="38" y="41"/>
                  </a:lnTo>
                  <a:lnTo>
                    <a:pt x="43" y="43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48" y="41"/>
                  </a:lnTo>
                  <a:lnTo>
                    <a:pt x="50" y="41"/>
                  </a:lnTo>
                  <a:lnTo>
                    <a:pt x="51" y="39"/>
                  </a:lnTo>
                  <a:lnTo>
                    <a:pt x="53" y="39"/>
                  </a:lnTo>
                  <a:lnTo>
                    <a:pt x="51" y="36"/>
                  </a:lnTo>
                  <a:lnTo>
                    <a:pt x="50" y="34"/>
                  </a:lnTo>
                  <a:lnTo>
                    <a:pt x="48" y="32"/>
                  </a:lnTo>
                  <a:lnTo>
                    <a:pt x="46" y="29"/>
                  </a:lnTo>
                  <a:lnTo>
                    <a:pt x="44" y="27"/>
                  </a:lnTo>
                  <a:lnTo>
                    <a:pt x="44" y="26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1" y="19"/>
                  </a:lnTo>
                  <a:lnTo>
                    <a:pt x="38" y="17"/>
                  </a:lnTo>
                  <a:lnTo>
                    <a:pt x="34" y="15"/>
                  </a:lnTo>
                  <a:lnTo>
                    <a:pt x="31" y="14"/>
                  </a:lnTo>
                  <a:lnTo>
                    <a:pt x="29" y="10"/>
                  </a:lnTo>
                  <a:lnTo>
                    <a:pt x="26" y="7"/>
                  </a:lnTo>
                  <a:lnTo>
                    <a:pt x="24" y="5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53" name="Freeform 4839"/>
            <p:cNvSpPr>
              <a:spLocks/>
            </p:cNvSpPr>
            <p:nvPr/>
          </p:nvSpPr>
          <p:spPr bwMode="auto">
            <a:xfrm>
              <a:off x="2143125" y="5170488"/>
              <a:ext cx="36513" cy="79375"/>
            </a:xfrm>
            <a:custGeom>
              <a:avLst/>
              <a:gdLst>
                <a:gd name="T0" fmla="*/ 2147483647 w 24"/>
                <a:gd name="T1" fmla="*/ 2147483647 h 49"/>
                <a:gd name="T2" fmla="*/ 2147483647 w 24"/>
                <a:gd name="T3" fmla="*/ 2147483647 h 49"/>
                <a:gd name="T4" fmla="*/ 2147483647 w 24"/>
                <a:gd name="T5" fmla="*/ 2147483647 h 49"/>
                <a:gd name="T6" fmla="*/ 2147483647 w 24"/>
                <a:gd name="T7" fmla="*/ 2147483647 h 49"/>
                <a:gd name="T8" fmla="*/ 2147483647 w 24"/>
                <a:gd name="T9" fmla="*/ 2147483647 h 49"/>
                <a:gd name="T10" fmla="*/ 2147483647 w 24"/>
                <a:gd name="T11" fmla="*/ 2147483647 h 49"/>
                <a:gd name="T12" fmla="*/ 2147483647 w 24"/>
                <a:gd name="T13" fmla="*/ 2147483647 h 49"/>
                <a:gd name="T14" fmla="*/ 2147483647 w 24"/>
                <a:gd name="T15" fmla="*/ 2147483647 h 49"/>
                <a:gd name="T16" fmla="*/ 2147483647 w 24"/>
                <a:gd name="T17" fmla="*/ 2147483647 h 49"/>
                <a:gd name="T18" fmla="*/ 2147483647 w 24"/>
                <a:gd name="T19" fmla="*/ 2147483647 h 49"/>
                <a:gd name="T20" fmla="*/ 2147483647 w 24"/>
                <a:gd name="T21" fmla="*/ 0 h 49"/>
                <a:gd name="T22" fmla="*/ 0 w 24"/>
                <a:gd name="T23" fmla="*/ 0 h 49"/>
                <a:gd name="T24" fmla="*/ 0 w 24"/>
                <a:gd name="T25" fmla="*/ 2147483647 h 49"/>
                <a:gd name="T26" fmla="*/ 0 w 24"/>
                <a:gd name="T27" fmla="*/ 2147483647 h 49"/>
                <a:gd name="T28" fmla="*/ 0 w 24"/>
                <a:gd name="T29" fmla="*/ 2147483647 h 49"/>
                <a:gd name="T30" fmla="*/ 0 w 24"/>
                <a:gd name="T31" fmla="*/ 2147483647 h 49"/>
                <a:gd name="T32" fmla="*/ 0 w 24"/>
                <a:gd name="T33" fmla="*/ 2147483647 h 49"/>
                <a:gd name="T34" fmla="*/ 0 w 24"/>
                <a:gd name="T35" fmla="*/ 2147483647 h 49"/>
                <a:gd name="T36" fmla="*/ 0 w 24"/>
                <a:gd name="T37" fmla="*/ 2147483647 h 49"/>
                <a:gd name="T38" fmla="*/ 0 w 24"/>
                <a:gd name="T39" fmla="*/ 2147483647 h 49"/>
                <a:gd name="T40" fmla="*/ 0 w 24"/>
                <a:gd name="T41" fmla="*/ 2147483647 h 49"/>
                <a:gd name="T42" fmla="*/ 2147483647 w 24"/>
                <a:gd name="T43" fmla="*/ 2147483647 h 49"/>
                <a:gd name="T44" fmla="*/ 2147483647 w 24"/>
                <a:gd name="T45" fmla="*/ 2147483647 h 49"/>
                <a:gd name="T46" fmla="*/ 2147483647 w 24"/>
                <a:gd name="T47" fmla="*/ 2147483647 h 49"/>
                <a:gd name="T48" fmla="*/ 2147483647 w 24"/>
                <a:gd name="T49" fmla="*/ 2147483647 h 49"/>
                <a:gd name="T50" fmla="*/ 2147483647 w 24"/>
                <a:gd name="T51" fmla="*/ 2147483647 h 49"/>
                <a:gd name="T52" fmla="*/ 2147483647 w 24"/>
                <a:gd name="T53" fmla="*/ 2147483647 h 49"/>
                <a:gd name="T54" fmla="*/ 2147483647 w 24"/>
                <a:gd name="T55" fmla="*/ 2147483647 h 49"/>
                <a:gd name="T56" fmla="*/ 2147483647 w 24"/>
                <a:gd name="T57" fmla="*/ 2147483647 h 49"/>
                <a:gd name="T58" fmla="*/ 2147483647 w 24"/>
                <a:gd name="T59" fmla="*/ 2147483647 h 49"/>
                <a:gd name="T60" fmla="*/ 2147483647 w 24"/>
                <a:gd name="T61" fmla="*/ 2147483647 h 49"/>
                <a:gd name="T62" fmla="*/ 2147483647 w 24"/>
                <a:gd name="T63" fmla="*/ 2147483647 h 49"/>
                <a:gd name="T64" fmla="*/ 2147483647 w 24"/>
                <a:gd name="T65" fmla="*/ 2147483647 h 49"/>
                <a:gd name="T66" fmla="*/ 2147483647 w 24"/>
                <a:gd name="T67" fmla="*/ 2147483647 h 49"/>
                <a:gd name="T68" fmla="*/ 2147483647 w 24"/>
                <a:gd name="T69" fmla="*/ 2147483647 h 49"/>
                <a:gd name="T70" fmla="*/ 2147483647 w 24"/>
                <a:gd name="T71" fmla="*/ 2147483647 h 4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"/>
                <a:gd name="T109" fmla="*/ 0 h 49"/>
                <a:gd name="T110" fmla="*/ 24 w 24"/>
                <a:gd name="T111" fmla="*/ 49 h 4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" h="49">
                  <a:moveTo>
                    <a:pt x="12" y="44"/>
                  </a:moveTo>
                  <a:lnTo>
                    <a:pt x="24" y="11"/>
                  </a:lnTo>
                  <a:lnTo>
                    <a:pt x="24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3" y="35"/>
                  </a:lnTo>
                  <a:lnTo>
                    <a:pt x="5" y="38"/>
                  </a:lnTo>
                  <a:lnTo>
                    <a:pt x="5" y="42"/>
                  </a:lnTo>
                  <a:lnTo>
                    <a:pt x="7" y="45"/>
                  </a:lnTo>
                  <a:lnTo>
                    <a:pt x="8" y="49"/>
                  </a:lnTo>
                  <a:lnTo>
                    <a:pt x="8" y="47"/>
                  </a:lnTo>
                  <a:lnTo>
                    <a:pt x="10" y="47"/>
                  </a:lnTo>
                  <a:lnTo>
                    <a:pt x="10" y="45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54" name="Freeform 4840"/>
            <p:cNvSpPr>
              <a:spLocks/>
            </p:cNvSpPr>
            <p:nvPr/>
          </p:nvSpPr>
          <p:spPr bwMode="auto">
            <a:xfrm>
              <a:off x="2143125" y="5170488"/>
              <a:ext cx="36513" cy="79375"/>
            </a:xfrm>
            <a:custGeom>
              <a:avLst/>
              <a:gdLst>
                <a:gd name="T0" fmla="*/ 2147483647 w 24"/>
                <a:gd name="T1" fmla="*/ 2147483647 h 49"/>
                <a:gd name="T2" fmla="*/ 2147483647 w 24"/>
                <a:gd name="T3" fmla="*/ 2147483647 h 49"/>
                <a:gd name="T4" fmla="*/ 2147483647 w 24"/>
                <a:gd name="T5" fmla="*/ 2147483647 h 49"/>
                <a:gd name="T6" fmla="*/ 2147483647 w 24"/>
                <a:gd name="T7" fmla="*/ 2147483647 h 49"/>
                <a:gd name="T8" fmla="*/ 2147483647 w 24"/>
                <a:gd name="T9" fmla="*/ 2147483647 h 49"/>
                <a:gd name="T10" fmla="*/ 2147483647 w 24"/>
                <a:gd name="T11" fmla="*/ 2147483647 h 49"/>
                <a:gd name="T12" fmla="*/ 2147483647 w 24"/>
                <a:gd name="T13" fmla="*/ 2147483647 h 49"/>
                <a:gd name="T14" fmla="*/ 2147483647 w 24"/>
                <a:gd name="T15" fmla="*/ 2147483647 h 49"/>
                <a:gd name="T16" fmla="*/ 2147483647 w 24"/>
                <a:gd name="T17" fmla="*/ 2147483647 h 49"/>
                <a:gd name="T18" fmla="*/ 2147483647 w 24"/>
                <a:gd name="T19" fmla="*/ 2147483647 h 49"/>
                <a:gd name="T20" fmla="*/ 2147483647 w 24"/>
                <a:gd name="T21" fmla="*/ 2147483647 h 49"/>
                <a:gd name="T22" fmla="*/ 2147483647 w 24"/>
                <a:gd name="T23" fmla="*/ 0 h 49"/>
                <a:gd name="T24" fmla="*/ 2147483647 w 24"/>
                <a:gd name="T25" fmla="*/ 0 h 49"/>
                <a:gd name="T26" fmla="*/ 0 w 24"/>
                <a:gd name="T27" fmla="*/ 0 h 49"/>
                <a:gd name="T28" fmla="*/ 0 w 24"/>
                <a:gd name="T29" fmla="*/ 0 h 49"/>
                <a:gd name="T30" fmla="*/ 0 w 24"/>
                <a:gd name="T31" fmla="*/ 2147483647 h 49"/>
                <a:gd name="T32" fmla="*/ 0 w 24"/>
                <a:gd name="T33" fmla="*/ 2147483647 h 49"/>
                <a:gd name="T34" fmla="*/ 0 w 24"/>
                <a:gd name="T35" fmla="*/ 2147483647 h 49"/>
                <a:gd name="T36" fmla="*/ 0 w 24"/>
                <a:gd name="T37" fmla="*/ 2147483647 h 49"/>
                <a:gd name="T38" fmla="*/ 0 w 24"/>
                <a:gd name="T39" fmla="*/ 2147483647 h 49"/>
                <a:gd name="T40" fmla="*/ 0 w 24"/>
                <a:gd name="T41" fmla="*/ 2147483647 h 49"/>
                <a:gd name="T42" fmla="*/ 0 w 24"/>
                <a:gd name="T43" fmla="*/ 2147483647 h 49"/>
                <a:gd name="T44" fmla="*/ 0 w 24"/>
                <a:gd name="T45" fmla="*/ 2147483647 h 49"/>
                <a:gd name="T46" fmla="*/ 0 w 24"/>
                <a:gd name="T47" fmla="*/ 2147483647 h 49"/>
                <a:gd name="T48" fmla="*/ 2147483647 w 24"/>
                <a:gd name="T49" fmla="*/ 2147483647 h 49"/>
                <a:gd name="T50" fmla="*/ 2147483647 w 24"/>
                <a:gd name="T51" fmla="*/ 2147483647 h 49"/>
                <a:gd name="T52" fmla="*/ 2147483647 w 24"/>
                <a:gd name="T53" fmla="*/ 2147483647 h 49"/>
                <a:gd name="T54" fmla="*/ 2147483647 w 24"/>
                <a:gd name="T55" fmla="*/ 2147483647 h 49"/>
                <a:gd name="T56" fmla="*/ 2147483647 w 24"/>
                <a:gd name="T57" fmla="*/ 2147483647 h 49"/>
                <a:gd name="T58" fmla="*/ 2147483647 w 24"/>
                <a:gd name="T59" fmla="*/ 2147483647 h 49"/>
                <a:gd name="T60" fmla="*/ 2147483647 w 24"/>
                <a:gd name="T61" fmla="*/ 2147483647 h 49"/>
                <a:gd name="T62" fmla="*/ 2147483647 w 24"/>
                <a:gd name="T63" fmla="*/ 2147483647 h 49"/>
                <a:gd name="T64" fmla="*/ 2147483647 w 24"/>
                <a:gd name="T65" fmla="*/ 2147483647 h 49"/>
                <a:gd name="T66" fmla="*/ 2147483647 w 24"/>
                <a:gd name="T67" fmla="*/ 2147483647 h 49"/>
                <a:gd name="T68" fmla="*/ 2147483647 w 24"/>
                <a:gd name="T69" fmla="*/ 2147483647 h 49"/>
                <a:gd name="T70" fmla="*/ 2147483647 w 24"/>
                <a:gd name="T71" fmla="*/ 2147483647 h 49"/>
                <a:gd name="T72" fmla="*/ 2147483647 w 24"/>
                <a:gd name="T73" fmla="*/ 2147483647 h 49"/>
                <a:gd name="T74" fmla="*/ 2147483647 w 24"/>
                <a:gd name="T75" fmla="*/ 2147483647 h 49"/>
                <a:gd name="T76" fmla="*/ 2147483647 w 24"/>
                <a:gd name="T77" fmla="*/ 2147483647 h 49"/>
                <a:gd name="T78" fmla="*/ 2147483647 w 24"/>
                <a:gd name="T79" fmla="*/ 2147483647 h 49"/>
                <a:gd name="T80" fmla="*/ 2147483647 w 24"/>
                <a:gd name="T81" fmla="*/ 2147483647 h 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"/>
                <a:gd name="T124" fmla="*/ 0 h 49"/>
                <a:gd name="T125" fmla="*/ 24 w 24"/>
                <a:gd name="T126" fmla="*/ 49 h 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" h="49">
                  <a:moveTo>
                    <a:pt x="12" y="44"/>
                  </a:moveTo>
                  <a:lnTo>
                    <a:pt x="24" y="11"/>
                  </a:lnTo>
                  <a:lnTo>
                    <a:pt x="24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3" y="35"/>
                  </a:lnTo>
                  <a:lnTo>
                    <a:pt x="5" y="38"/>
                  </a:lnTo>
                  <a:lnTo>
                    <a:pt x="5" y="42"/>
                  </a:lnTo>
                  <a:lnTo>
                    <a:pt x="7" y="45"/>
                  </a:lnTo>
                  <a:lnTo>
                    <a:pt x="8" y="49"/>
                  </a:lnTo>
                  <a:lnTo>
                    <a:pt x="8" y="47"/>
                  </a:lnTo>
                  <a:lnTo>
                    <a:pt x="10" y="47"/>
                  </a:lnTo>
                  <a:lnTo>
                    <a:pt x="10" y="45"/>
                  </a:lnTo>
                  <a:lnTo>
                    <a:pt x="12" y="44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55" name="Freeform 4841"/>
            <p:cNvSpPr>
              <a:spLocks/>
            </p:cNvSpPr>
            <p:nvPr/>
          </p:nvSpPr>
          <p:spPr bwMode="auto">
            <a:xfrm>
              <a:off x="3506788" y="4816475"/>
              <a:ext cx="139700" cy="69850"/>
            </a:xfrm>
            <a:custGeom>
              <a:avLst/>
              <a:gdLst>
                <a:gd name="T0" fmla="*/ 0 w 87"/>
                <a:gd name="T1" fmla="*/ 2147483647 h 44"/>
                <a:gd name="T2" fmla="*/ 2147483647 w 87"/>
                <a:gd name="T3" fmla="*/ 2147483647 h 44"/>
                <a:gd name="T4" fmla="*/ 2147483647 w 87"/>
                <a:gd name="T5" fmla="*/ 2147483647 h 44"/>
                <a:gd name="T6" fmla="*/ 2147483647 w 87"/>
                <a:gd name="T7" fmla="*/ 2147483647 h 44"/>
                <a:gd name="T8" fmla="*/ 2147483647 w 87"/>
                <a:gd name="T9" fmla="*/ 2147483647 h 44"/>
                <a:gd name="T10" fmla="*/ 2147483647 w 87"/>
                <a:gd name="T11" fmla="*/ 2147483647 h 44"/>
                <a:gd name="T12" fmla="*/ 2147483647 w 87"/>
                <a:gd name="T13" fmla="*/ 2147483647 h 44"/>
                <a:gd name="T14" fmla="*/ 2147483647 w 87"/>
                <a:gd name="T15" fmla="*/ 2147483647 h 44"/>
                <a:gd name="T16" fmla="*/ 2147483647 w 87"/>
                <a:gd name="T17" fmla="*/ 2147483647 h 44"/>
                <a:gd name="T18" fmla="*/ 2147483647 w 87"/>
                <a:gd name="T19" fmla="*/ 2147483647 h 44"/>
                <a:gd name="T20" fmla="*/ 2147483647 w 87"/>
                <a:gd name="T21" fmla="*/ 2147483647 h 44"/>
                <a:gd name="T22" fmla="*/ 2147483647 w 87"/>
                <a:gd name="T23" fmla="*/ 2147483647 h 44"/>
                <a:gd name="T24" fmla="*/ 2147483647 w 87"/>
                <a:gd name="T25" fmla="*/ 2147483647 h 44"/>
                <a:gd name="T26" fmla="*/ 2147483647 w 87"/>
                <a:gd name="T27" fmla="*/ 2147483647 h 44"/>
                <a:gd name="T28" fmla="*/ 2147483647 w 87"/>
                <a:gd name="T29" fmla="*/ 2147483647 h 44"/>
                <a:gd name="T30" fmla="*/ 2147483647 w 87"/>
                <a:gd name="T31" fmla="*/ 2147483647 h 44"/>
                <a:gd name="T32" fmla="*/ 2147483647 w 87"/>
                <a:gd name="T33" fmla="*/ 2147483647 h 44"/>
                <a:gd name="T34" fmla="*/ 2147483647 w 87"/>
                <a:gd name="T35" fmla="*/ 2147483647 h 44"/>
                <a:gd name="T36" fmla="*/ 2147483647 w 87"/>
                <a:gd name="T37" fmla="*/ 2147483647 h 44"/>
                <a:gd name="T38" fmla="*/ 2147483647 w 87"/>
                <a:gd name="T39" fmla="*/ 2147483647 h 44"/>
                <a:gd name="T40" fmla="*/ 2147483647 w 87"/>
                <a:gd name="T41" fmla="*/ 2147483647 h 44"/>
                <a:gd name="T42" fmla="*/ 2147483647 w 87"/>
                <a:gd name="T43" fmla="*/ 2147483647 h 44"/>
                <a:gd name="T44" fmla="*/ 2147483647 w 87"/>
                <a:gd name="T45" fmla="*/ 2147483647 h 44"/>
                <a:gd name="T46" fmla="*/ 2147483647 w 87"/>
                <a:gd name="T47" fmla="*/ 2147483647 h 44"/>
                <a:gd name="T48" fmla="*/ 2147483647 w 87"/>
                <a:gd name="T49" fmla="*/ 2147483647 h 44"/>
                <a:gd name="T50" fmla="*/ 2147483647 w 87"/>
                <a:gd name="T51" fmla="*/ 2147483647 h 44"/>
                <a:gd name="T52" fmla="*/ 2147483647 w 87"/>
                <a:gd name="T53" fmla="*/ 2147483647 h 44"/>
                <a:gd name="T54" fmla="*/ 2147483647 w 87"/>
                <a:gd name="T55" fmla="*/ 2147483647 h 44"/>
                <a:gd name="T56" fmla="*/ 2147483647 w 87"/>
                <a:gd name="T57" fmla="*/ 2147483647 h 44"/>
                <a:gd name="T58" fmla="*/ 2147483647 w 87"/>
                <a:gd name="T59" fmla="*/ 2147483647 h 44"/>
                <a:gd name="T60" fmla="*/ 2147483647 w 87"/>
                <a:gd name="T61" fmla="*/ 2147483647 h 44"/>
                <a:gd name="T62" fmla="*/ 2147483647 w 87"/>
                <a:gd name="T63" fmla="*/ 2147483647 h 44"/>
                <a:gd name="T64" fmla="*/ 2147483647 w 87"/>
                <a:gd name="T65" fmla="*/ 2147483647 h 44"/>
                <a:gd name="T66" fmla="*/ 2147483647 w 87"/>
                <a:gd name="T67" fmla="*/ 2147483647 h 44"/>
                <a:gd name="T68" fmla="*/ 2147483647 w 87"/>
                <a:gd name="T69" fmla="*/ 2147483647 h 44"/>
                <a:gd name="T70" fmla="*/ 2147483647 w 87"/>
                <a:gd name="T71" fmla="*/ 2147483647 h 44"/>
                <a:gd name="T72" fmla="*/ 2147483647 w 87"/>
                <a:gd name="T73" fmla="*/ 2147483647 h 44"/>
                <a:gd name="T74" fmla="*/ 2147483647 w 87"/>
                <a:gd name="T75" fmla="*/ 2147483647 h 44"/>
                <a:gd name="T76" fmla="*/ 2147483647 w 87"/>
                <a:gd name="T77" fmla="*/ 2147483647 h 44"/>
                <a:gd name="T78" fmla="*/ 2147483647 w 87"/>
                <a:gd name="T79" fmla="*/ 2147483647 h 44"/>
                <a:gd name="T80" fmla="*/ 2147483647 w 87"/>
                <a:gd name="T81" fmla="*/ 2147483647 h 44"/>
                <a:gd name="T82" fmla="*/ 2147483647 w 87"/>
                <a:gd name="T83" fmla="*/ 2147483647 h 44"/>
                <a:gd name="T84" fmla="*/ 2147483647 w 87"/>
                <a:gd name="T85" fmla="*/ 2147483647 h 44"/>
                <a:gd name="T86" fmla="*/ 2147483647 w 87"/>
                <a:gd name="T87" fmla="*/ 2147483647 h 44"/>
                <a:gd name="T88" fmla="*/ 2147483647 w 87"/>
                <a:gd name="T89" fmla="*/ 2147483647 h 44"/>
                <a:gd name="T90" fmla="*/ 2147483647 w 87"/>
                <a:gd name="T91" fmla="*/ 2147483647 h 44"/>
                <a:gd name="T92" fmla="*/ 2147483647 w 87"/>
                <a:gd name="T93" fmla="*/ 2147483647 h 44"/>
                <a:gd name="T94" fmla="*/ 2147483647 w 87"/>
                <a:gd name="T95" fmla="*/ 2147483647 h 44"/>
                <a:gd name="T96" fmla="*/ 2147483647 w 87"/>
                <a:gd name="T97" fmla="*/ 2147483647 h 44"/>
                <a:gd name="T98" fmla="*/ 2147483647 w 87"/>
                <a:gd name="T99" fmla="*/ 2147483647 h 44"/>
                <a:gd name="T100" fmla="*/ 2147483647 w 87"/>
                <a:gd name="T101" fmla="*/ 0 h 44"/>
                <a:gd name="T102" fmla="*/ 2147483647 w 87"/>
                <a:gd name="T103" fmla="*/ 2147483647 h 44"/>
                <a:gd name="T104" fmla="*/ 2147483647 w 87"/>
                <a:gd name="T105" fmla="*/ 2147483647 h 44"/>
                <a:gd name="T106" fmla="*/ 2147483647 w 87"/>
                <a:gd name="T107" fmla="*/ 2147483647 h 44"/>
                <a:gd name="T108" fmla="*/ 2147483647 w 87"/>
                <a:gd name="T109" fmla="*/ 2147483647 h 44"/>
                <a:gd name="T110" fmla="*/ 2147483647 w 87"/>
                <a:gd name="T111" fmla="*/ 2147483647 h 44"/>
                <a:gd name="T112" fmla="*/ 2147483647 w 87"/>
                <a:gd name="T113" fmla="*/ 2147483647 h 44"/>
                <a:gd name="T114" fmla="*/ 2147483647 w 87"/>
                <a:gd name="T115" fmla="*/ 2147483647 h 44"/>
                <a:gd name="T116" fmla="*/ 0 w 87"/>
                <a:gd name="T117" fmla="*/ 2147483647 h 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7"/>
                <a:gd name="T178" fmla="*/ 0 h 44"/>
                <a:gd name="T179" fmla="*/ 87 w 87"/>
                <a:gd name="T180" fmla="*/ 44 h 4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7" h="44">
                  <a:moveTo>
                    <a:pt x="0" y="33"/>
                  </a:moveTo>
                  <a:lnTo>
                    <a:pt x="2" y="36"/>
                  </a:lnTo>
                  <a:lnTo>
                    <a:pt x="3" y="38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2" y="43"/>
                  </a:lnTo>
                  <a:lnTo>
                    <a:pt x="15" y="43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6" y="44"/>
                  </a:lnTo>
                  <a:lnTo>
                    <a:pt x="31" y="43"/>
                  </a:lnTo>
                  <a:lnTo>
                    <a:pt x="34" y="41"/>
                  </a:lnTo>
                  <a:lnTo>
                    <a:pt x="36" y="38"/>
                  </a:lnTo>
                  <a:lnTo>
                    <a:pt x="39" y="36"/>
                  </a:lnTo>
                  <a:lnTo>
                    <a:pt x="42" y="34"/>
                  </a:lnTo>
                  <a:lnTo>
                    <a:pt x="46" y="33"/>
                  </a:lnTo>
                  <a:lnTo>
                    <a:pt x="51" y="33"/>
                  </a:lnTo>
                  <a:lnTo>
                    <a:pt x="54" y="33"/>
                  </a:lnTo>
                  <a:lnTo>
                    <a:pt x="56" y="33"/>
                  </a:lnTo>
                  <a:lnTo>
                    <a:pt x="59" y="34"/>
                  </a:lnTo>
                  <a:lnTo>
                    <a:pt x="63" y="36"/>
                  </a:lnTo>
                  <a:lnTo>
                    <a:pt x="65" y="38"/>
                  </a:lnTo>
                  <a:lnTo>
                    <a:pt x="68" y="39"/>
                  </a:lnTo>
                  <a:lnTo>
                    <a:pt x="70" y="41"/>
                  </a:lnTo>
                  <a:lnTo>
                    <a:pt x="71" y="43"/>
                  </a:lnTo>
                  <a:lnTo>
                    <a:pt x="87" y="43"/>
                  </a:lnTo>
                  <a:lnTo>
                    <a:pt x="87" y="34"/>
                  </a:lnTo>
                  <a:lnTo>
                    <a:pt x="85" y="34"/>
                  </a:lnTo>
                  <a:lnTo>
                    <a:pt x="83" y="34"/>
                  </a:lnTo>
                  <a:lnTo>
                    <a:pt x="81" y="34"/>
                  </a:lnTo>
                  <a:lnTo>
                    <a:pt x="80" y="33"/>
                  </a:lnTo>
                  <a:lnTo>
                    <a:pt x="78" y="33"/>
                  </a:lnTo>
                  <a:lnTo>
                    <a:pt x="76" y="33"/>
                  </a:lnTo>
                  <a:lnTo>
                    <a:pt x="75" y="33"/>
                  </a:lnTo>
                  <a:lnTo>
                    <a:pt x="75" y="31"/>
                  </a:lnTo>
                  <a:lnTo>
                    <a:pt x="76" y="29"/>
                  </a:lnTo>
                  <a:lnTo>
                    <a:pt x="78" y="27"/>
                  </a:lnTo>
                  <a:lnTo>
                    <a:pt x="78" y="26"/>
                  </a:lnTo>
                  <a:lnTo>
                    <a:pt x="80" y="26"/>
                  </a:lnTo>
                  <a:lnTo>
                    <a:pt x="80" y="24"/>
                  </a:lnTo>
                  <a:lnTo>
                    <a:pt x="76" y="21"/>
                  </a:lnTo>
                  <a:lnTo>
                    <a:pt x="71" y="17"/>
                  </a:lnTo>
                  <a:lnTo>
                    <a:pt x="65" y="14"/>
                  </a:lnTo>
                  <a:lnTo>
                    <a:pt x="59" y="11"/>
                  </a:lnTo>
                  <a:lnTo>
                    <a:pt x="54" y="9"/>
                  </a:lnTo>
                  <a:lnTo>
                    <a:pt x="51" y="6"/>
                  </a:lnTo>
                  <a:lnTo>
                    <a:pt x="46" y="4"/>
                  </a:lnTo>
                  <a:lnTo>
                    <a:pt x="44" y="0"/>
                  </a:lnTo>
                  <a:lnTo>
                    <a:pt x="37" y="2"/>
                  </a:lnTo>
                  <a:lnTo>
                    <a:pt x="32" y="6"/>
                  </a:lnTo>
                  <a:lnTo>
                    <a:pt x="26" y="11"/>
                  </a:lnTo>
                  <a:lnTo>
                    <a:pt x="19" y="14"/>
                  </a:lnTo>
                  <a:lnTo>
                    <a:pt x="14" y="19"/>
                  </a:lnTo>
                  <a:lnTo>
                    <a:pt x="9" y="24"/>
                  </a:lnTo>
                  <a:lnTo>
                    <a:pt x="3" y="2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56" name="Freeform 4842"/>
            <p:cNvSpPr>
              <a:spLocks/>
            </p:cNvSpPr>
            <p:nvPr/>
          </p:nvSpPr>
          <p:spPr bwMode="auto">
            <a:xfrm>
              <a:off x="3506788" y="4816475"/>
              <a:ext cx="139700" cy="69850"/>
            </a:xfrm>
            <a:custGeom>
              <a:avLst/>
              <a:gdLst>
                <a:gd name="T0" fmla="*/ 0 w 87"/>
                <a:gd name="T1" fmla="*/ 2147483647 h 44"/>
                <a:gd name="T2" fmla="*/ 2147483647 w 87"/>
                <a:gd name="T3" fmla="*/ 2147483647 h 44"/>
                <a:gd name="T4" fmla="*/ 2147483647 w 87"/>
                <a:gd name="T5" fmla="*/ 2147483647 h 44"/>
                <a:gd name="T6" fmla="*/ 2147483647 w 87"/>
                <a:gd name="T7" fmla="*/ 2147483647 h 44"/>
                <a:gd name="T8" fmla="*/ 2147483647 w 87"/>
                <a:gd name="T9" fmla="*/ 2147483647 h 44"/>
                <a:gd name="T10" fmla="*/ 2147483647 w 87"/>
                <a:gd name="T11" fmla="*/ 2147483647 h 44"/>
                <a:gd name="T12" fmla="*/ 2147483647 w 87"/>
                <a:gd name="T13" fmla="*/ 2147483647 h 44"/>
                <a:gd name="T14" fmla="*/ 2147483647 w 87"/>
                <a:gd name="T15" fmla="*/ 2147483647 h 44"/>
                <a:gd name="T16" fmla="*/ 2147483647 w 87"/>
                <a:gd name="T17" fmla="*/ 2147483647 h 44"/>
                <a:gd name="T18" fmla="*/ 2147483647 w 87"/>
                <a:gd name="T19" fmla="*/ 2147483647 h 44"/>
                <a:gd name="T20" fmla="*/ 2147483647 w 87"/>
                <a:gd name="T21" fmla="*/ 2147483647 h 44"/>
                <a:gd name="T22" fmla="*/ 2147483647 w 87"/>
                <a:gd name="T23" fmla="*/ 2147483647 h 44"/>
                <a:gd name="T24" fmla="*/ 2147483647 w 87"/>
                <a:gd name="T25" fmla="*/ 2147483647 h 44"/>
                <a:gd name="T26" fmla="*/ 2147483647 w 87"/>
                <a:gd name="T27" fmla="*/ 2147483647 h 44"/>
                <a:gd name="T28" fmla="*/ 2147483647 w 87"/>
                <a:gd name="T29" fmla="*/ 2147483647 h 44"/>
                <a:gd name="T30" fmla="*/ 2147483647 w 87"/>
                <a:gd name="T31" fmla="*/ 2147483647 h 44"/>
                <a:gd name="T32" fmla="*/ 2147483647 w 87"/>
                <a:gd name="T33" fmla="*/ 2147483647 h 44"/>
                <a:gd name="T34" fmla="*/ 2147483647 w 87"/>
                <a:gd name="T35" fmla="*/ 2147483647 h 44"/>
                <a:gd name="T36" fmla="*/ 2147483647 w 87"/>
                <a:gd name="T37" fmla="*/ 2147483647 h 44"/>
                <a:gd name="T38" fmla="*/ 2147483647 w 87"/>
                <a:gd name="T39" fmla="*/ 2147483647 h 44"/>
                <a:gd name="T40" fmla="*/ 2147483647 w 87"/>
                <a:gd name="T41" fmla="*/ 2147483647 h 44"/>
                <a:gd name="T42" fmla="*/ 2147483647 w 87"/>
                <a:gd name="T43" fmla="*/ 2147483647 h 44"/>
                <a:gd name="T44" fmla="*/ 2147483647 w 87"/>
                <a:gd name="T45" fmla="*/ 2147483647 h 44"/>
                <a:gd name="T46" fmla="*/ 2147483647 w 87"/>
                <a:gd name="T47" fmla="*/ 2147483647 h 44"/>
                <a:gd name="T48" fmla="*/ 2147483647 w 87"/>
                <a:gd name="T49" fmla="*/ 2147483647 h 44"/>
                <a:gd name="T50" fmla="*/ 2147483647 w 87"/>
                <a:gd name="T51" fmla="*/ 2147483647 h 44"/>
                <a:gd name="T52" fmla="*/ 2147483647 w 87"/>
                <a:gd name="T53" fmla="*/ 2147483647 h 44"/>
                <a:gd name="T54" fmla="*/ 2147483647 w 87"/>
                <a:gd name="T55" fmla="*/ 2147483647 h 44"/>
                <a:gd name="T56" fmla="*/ 2147483647 w 87"/>
                <a:gd name="T57" fmla="*/ 2147483647 h 44"/>
                <a:gd name="T58" fmla="*/ 2147483647 w 87"/>
                <a:gd name="T59" fmla="*/ 2147483647 h 44"/>
                <a:gd name="T60" fmla="*/ 2147483647 w 87"/>
                <a:gd name="T61" fmla="*/ 2147483647 h 44"/>
                <a:gd name="T62" fmla="*/ 2147483647 w 87"/>
                <a:gd name="T63" fmla="*/ 2147483647 h 44"/>
                <a:gd name="T64" fmla="*/ 2147483647 w 87"/>
                <a:gd name="T65" fmla="*/ 2147483647 h 44"/>
                <a:gd name="T66" fmla="*/ 2147483647 w 87"/>
                <a:gd name="T67" fmla="*/ 2147483647 h 44"/>
                <a:gd name="T68" fmla="*/ 2147483647 w 87"/>
                <a:gd name="T69" fmla="*/ 2147483647 h 44"/>
                <a:gd name="T70" fmla="*/ 2147483647 w 87"/>
                <a:gd name="T71" fmla="*/ 2147483647 h 44"/>
                <a:gd name="T72" fmla="*/ 2147483647 w 87"/>
                <a:gd name="T73" fmla="*/ 2147483647 h 44"/>
                <a:gd name="T74" fmla="*/ 2147483647 w 87"/>
                <a:gd name="T75" fmla="*/ 2147483647 h 44"/>
                <a:gd name="T76" fmla="*/ 2147483647 w 87"/>
                <a:gd name="T77" fmla="*/ 2147483647 h 44"/>
                <a:gd name="T78" fmla="*/ 2147483647 w 87"/>
                <a:gd name="T79" fmla="*/ 2147483647 h 44"/>
                <a:gd name="T80" fmla="*/ 2147483647 w 87"/>
                <a:gd name="T81" fmla="*/ 2147483647 h 44"/>
                <a:gd name="T82" fmla="*/ 2147483647 w 87"/>
                <a:gd name="T83" fmla="*/ 2147483647 h 44"/>
                <a:gd name="T84" fmla="*/ 2147483647 w 87"/>
                <a:gd name="T85" fmla="*/ 2147483647 h 44"/>
                <a:gd name="T86" fmla="*/ 2147483647 w 87"/>
                <a:gd name="T87" fmla="*/ 2147483647 h 44"/>
                <a:gd name="T88" fmla="*/ 2147483647 w 87"/>
                <a:gd name="T89" fmla="*/ 2147483647 h 44"/>
                <a:gd name="T90" fmla="*/ 2147483647 w 87"/>
                <a:gd name="T91" fmla="*/ 2147483647 h 44"/>
                <a:gd name="T92" fmla="*/ 2147483647 w 87"/>
                <a:gd name="T93" fmla="*/ 2147483647 h 44"/>
                <a:gd name="T94" fmla="*/ 2147483647 w 87"/>
                <a:gd name="T95" fmla="*/ 2147483647 h 44"/>
                <a:gd name="T96" fmla="*/ 2147483647 w 87"/>
                <a:gd name="T97" fmla="*/ 2147483647 h 44"/>
                <a:gd name="T98" fmla="*/ 2147483647 w 87"/>
                <a:gd name="T99" fmla="*/ 2147483647 h 44"/>
                <a:gd name="T100" fmla="*/ 2147483647 w 87"/>
                <a:gd name="T101" fmla="*/ 2147483647 h 44"/>
                <a:gd name="T102" fmla="*/ 2147483647 w 87"/>
                <a:gd name="T103" fmla="*/ 2147483647 h 44"/>
                <a:gd name="T104" fmla="*/ 2147483647 w 87"/>
                <a:gd name="T105" fmla="*/ 0 h 44"/>
                <a:gd name="T106" fmla="*/ 2147483647 w 87"/>
                <a:gd name="T107" fmla="*/ 2147483647 h 44"/>
                <a:gd name="T108" fmla="*/ 2147483647 w 87"/>
                <a:gd name="T109" fmla="*/ 2147483647 h 44"/>
                <a:gd name="T110" fmla="*/ 2147483647 w 87"/>
                <a:gd name="T111" fmla="*/ 2147483647 h 44"/>
                <a:gd name="T112" fmla="*/ 2147483647 w 87"/>
                <a:gd name="T113" fmla="*/ 2147483647 h 44"/>
                <a:gd name="T114" fmla="*/ 2147483647 w 87"/>
                <a:gd name="T115" fmla="*/ 2147483647 h 44"/>
                <a:gd name="T116" fmla="*/ 2147483647 w 87"/>
                <a:gd name="T117" fmla="*/ 2147483647 h 44"/>
                <a:gd name="T118" fmla="*/ 2147483647 w 87"/>
                <a:gd name="T119" fmla="*/ 2147483647 h 44"/>
                <a:gd name="T120" fmla="*/ 0 w 87"/>
                <a:gd name="T121" fmla="*/ 2147483647 h 44"/>
                <a:gd name="T122" fmla="*/ 0 w 87"/>
                <a:gd name="T123" fmla="*/ 2147483647 h 44"/>
                <a:gd name="T124" fmla="*/ 0 w 87"/>
                <a:gd name="T125" fmla="*/ 2147483647 h 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7"/>
                <a:gd name="T190" fmla="*/ 0 h 44"/>
                <a:gd name="T191" fmla="*/ 87 w 87"/>
                <a:gd name="T192" fmla="*/ 44 h 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7" h="44">
                  <a:moveTo>
                    <a:pt x="0" y="33"/>
                  </a:moveTo>
                  <a:lnTo>
                    <a:pt x="2" y="36"/>
                  </a:lnTo>
                  <a:lnTo>
                    <a:pt x="3" y="38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2" y="43"/>
                  </a:lnTo>
                  <a:lnTo>
                    <a:pt x="15" y="43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6" y="44"/>
                  </a:lnTo>
                  <a:lnTo>
                    <a:pt x="31" y="43"/>
                  </a:lnTo>
                  <a:lnTo>
                    <a:pt x="34" y="41"/>
                  </a:lnTo>
                  <a:lnTo>
                    <a:pt x="36" y="38"/>
                  </a:lnTo>
                  <a:lnTo>
                    <a:pt x="39" y="36"/>
                  </a:lnTo>
                  <a:lnTo>
                    <a:pt x="42" y="34"/>
                  </a:lnTo>
                  <a:lnTo>
                    <a:pt x="46" y="33"/>
                  </a:lnTo>
                  <a:lnTo>
                    <a:pt x="51" y="33"/>
                  </a:lnTo>
                  <a:lnTo>
                    <a:pt x="54" y="33"/>
                  </a:lnTo>
                  <a:lnTo>
                    <a:pt x="56" y="33"/>
                  </a:lnTo>
                  <a:lnTo>
                    <a:pt x="59" y="34"/>
                  </a:lnTo>
                  <a:lnTo>
                    <a:pt x="63" y="36"/>
                  </a:lnTo>
                  <a:lnTo>
                    <a:pt x="65" y="38"/>
                  </a:lnTo>
                  <a:lnTo>
                    <a:pt x="68" y="39"/>
                  </a:lnTo>
                  <a:lnTo>
                    <a:pt x="70" y="41"/>
                  </a:lnTo>
                  <a:lnTo>
                    <a:pt x="71" y="43"/>
                  </a:lnTo>
                  <a:lnTo>
                    <a:pt x="87" y="43"/>
                  </a:lnTo>
                  <a:lnTo>
                    <a:pt x="87" y="34"/>
                  </a:lnTo>
                  <a:lnTo>
                    <a:pt x="85" y="34"/>
                  </a:lnTo>
                  <a:lnTo>
                    <a:pt x="83" y="34"/>
                  </a:lnTo>
                  <a:lnTo>
                    <a:pt x="81" y="34"/>
                  </a:lnTo>
                  <a:lnTo>
                    <a:pt x="80" y="33"/>
                  </a:lnTo>
                  <a:lnTo>
                    <a:pt x="78" y="33"/>
                  </a:lnTo>
                  <a:lnTo>
                    <a:pt x="76" y="33"/>
                  </a:lnTo>
                  <a:lnTo>
                    <a:pt x="75" y="33"/>
                  </a:lnTo>
                  <a:lnTo>
                    <a:pt x="75" y="31"/>
                  </a:lnTo>
                  <a:lnTo>
                    <a:pt x="76" y="29"/>
                  </a:lnTo>
                  <a:lnTo>
                    <a:pt x="78" y="27"/>
                  </a:lnTo>
                  <a:lnTo>
                    <a:pt x="78" y="26"/>
                  </a:lnTo>
                  <a:lnTo>
                    <a:pt x="80" y="26"/>
                  </a:lnTo>
                  <a:lnTo>
                    <a:pt x="80" y="24"/>
                  </a:lnTo>
                  <a:lnTo>
                    <a:pt x="76" y="21"/>
                  </a:lnTo>
                  <a:lnTo>
                    <a:pt x="71" y="17"/>
                  </a:lnTo>
                  <a:lnTo>
                    <a:pt x="65" y="14"/>
                  </a:lnTo>
                  <a:lnTo>
                    <a:pt x="59" y="11"/>
                  </a:lnTo>
                  <a:lnTo>
                    <a:pt x="54" y="9"/>
                  </a:lnTo>
                  <a:lnTo>
                    <a:pt x="51" y="6"/>
                  </a:lnTo>
                  <a:lnTo>
                    <a:pt x="46" y="4"/>
                  </a:lnTo>
                  <a:lnTo>
                    <a:pt x="44" y="0"/>
                  </a:lnTo>
                  <a:lnTo>
                    <a:pt x="37" y="2"/>
                  </a:lnTo>
                  <a:lnTo>
                    <a:pt x="32" y="6"/>
                  </a:lnTo>
                  <a:lnTo>
                    <a:pt x="26" y="11"/>
                  </a:lnTo>
                  <a:lnTo>
                    <a:pt x="19" y="14"/>
                  </a:lnTo>
                  <a:lnTo>
                    <a:pt x="14" y="19"/>
                  </a:lnTo>
                  <a:lnTo>
                    <a:pt x="9" y="24"/>
                  </a:lnTo>
                  <a:lnTo>
                    <a:pt x="3" y="29"/>
                  </a:lnTo>
                  <a:lnTo>
                    <a:pt x="0" y="33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57" name="Freeform 4843"/>
            <p:cNvSpPr>
              <a:spLocks/>
            </p:cNvSpPr>
            <p:nvPr/>
          </p:nvSpPr>
          <p:spPr bwMode="auto">
            <a:xfrm>
              <a:off x="3719513" y="4824413"/>
              <a:ext cx="63500" cy="31750"/>
            </a:xfrm>
            <a:custGeom>
              <a:avLst/>
              <a:gdLst>
                <a:gd name="T0" fmla="*/ 0 w 39"/>
                <a:gd name="T1" fmla="*/ 2147483647 h 20"/>
                <a:gd name="T2" fmla="*/ 2147483647 w 39"/>
                <a:gd name="T3" fmla="*/ 2147483647 h 20"/>
                <a:gd name="T4" fmla="*/ 2147483647 w 39"/>
                <a:gd name="T5" fmla="*/ 2147483647 h 20"/>
                <a:gd name="T6" fmla="*/ 2147483647 w 39"/>
                <a:gd name="T7" fmla="*/ 2147483647 h 20"/>
                <a:gd name="T8" fmla="*/ 2147483647 w 39"/>
                <a:gd name="T9" fmla="*/ 2147483647 h 20"/>
                <a:gd name="T10" fmla="*/ 2147483647 w 39"/>
                <a:gd name="T11" fmla="*/ 2147483647 h 20"/>
                <a:gd name="T12" fmla="*/ 2147483647 w 39"/>
                <a:gd name="T13" fmla="*/ 2147483647 h 20"/>
                <a:gd name="T14" fmla="*/ 2147483647 w 39"/>
                <a:gd name="T15" fmla="*/ 2147483647 h 20"/>
                <a:gd name="T16" fmla="*/ 2147483647 w 39"/>
                <a:gd name="T17" fmla="*/ 2147483647 h 20"/>
                <a:gd name="T18" fmla="*/ 2147483647 w 39"/>
                <a:gd name="T19" fmla="*/ 2147483647 h 20"/>
                <a:gd name="T20" fmla="*/ 2147483647 w 39"/>
                <a:gd name="T21" fmla="*/ 2147483647 h 20"/>
                <a:gd name="T22" fmla="*/ 2147483647 w 39"/>
                <a:gd name="T23" fmla="*/ 2147483647 h 20"/>
                <a:gd name="T24" fmla="*/ 2147483647 w 39"/>
                <a:gd name="T25" fmla="*/ 2147483647 h 20"/>
                <a:gd name="T26" fmla="*/ 2147483647 w 39"/>
                <a:gd name="T27" fmla="*/ 2147483647 h 20"/>
                <a:gd name="T28" fmla="*/ 2147483647 w 39"/>
                <a:gd name="T29" fmla="*/ 2147483647 h 20"/>
                <a:gd name="T30" fmla="*/ 2147483647 w 39"/>
                <a:gd name="T31" fmla="*/ 2147483647 h 20"/>
                <a:gd name="T32" fmla="*/ 2147483647 w 39"/>
                <a:gd name="T33" fmla="*/ 2147483647 h 20"/>
                <a:gd name="T34" fmla="*/ 2147483647 w 39"/>
                <a:gd name="T35" fmla="*/ 0 h 20"/>
                <a:gd name="T36" fmla="*/ 2147483647 w 39"/>
                <a:gd name="T37" fmla="*/ 2147483647 h 20"/>
                <a:gd name="T38" fmla="*/ 2147483647 w 39"/>
                <a:gd name="T39" fmla="*/ 2147483647 h 20"/>
                <a:gd name="T40" fmla="*/ 2147483647 w 39"/>
                <a:gd name="T41" fmla="*/ 2147483647 h 20"/>
                <a:gd name="T42" fmla="*/ 2147483647 w 39"/>
                <a:gd name="T43" fmla="*/ 2147483647 h 20"/>
                <a:gd name="T44" fmla="*/ 2147483647 w 39"/>
                <a:gd name="T45" fmla="*/ 2147483647 h 20"/>
                <a:gd name="T46" fmla="*/ 2147483647 w 39"/>
                <a:gd name="T47" fmla="*/ 2147483647 h 20"/>
                <a:gd name="T48" fmla="*/ 0 w 39"/>
                <a:gd name="T49" fmla="*/ 2147483647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9"/>
                <a:gd name="T76" fmla="*/ 0 h 20"/>
                <a:gd name="T77" fmla="*/ 39 w 39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9" h="20">
                  <a:moveTo>
                    <a:pt x="0" y="11"/>
                  </a:moveTo>
                  <a:lnTo>
                    <a:pt x="2" y="13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7" y="16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20" y="20"/>
                  </a:lnTo>
                  <a:lnTo>
                    <a:pt x="24" y="18"/>
                  </a:lnTo>
                  <a:lnTo>
                    <a:pt x="29" y="16"/>
                  </a:lnTo>
                  <a:lnTo>
                    <a:pt x="32" y="15"/>
                  </a:lnTo>
                  <a:lnTo>
                    <a:pt x="34" y="11"/>
                  </a:lnTo>
                  <a:lnTo>
                    <a:pt x="36" y="8"/>
                  </a:lnTo>
                  <a:lnTo>
                    <a:pt x="37" y="5"/>
                  </a:lnTo>
                  <a:lnTo>
                    <a:pt x="39" y="1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20" y="1"/>
                  </a:lnTo>
                  <a:lnTo>
                    <a:pt x="14" y="3"/>
                  </a:lnTo>
                  <a:lnTo>
                    <a:pt x="8" y="5"/>
                  </a:lnTo>
                  <a:lnTo>
                    <a:pt x="5" y="6"/>
                  </a:lnTo>
                  <a:lnTo>
                    <a:pt x="2" y="8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58" name="Freeform 4844"/>
            <p:cNvSpPr>
              <a:spLocks/>
            </p:cNvSpPr>
            <p:nvPr/>
          </p:nvSpPr>
          <p:spPr bwMode="auto">
            <a:xfrm>
              <a:off x="3719513" y="4824413"/>
              <a:ext cx="63500" cy="31750"/>
            </a:xfrm>
            <a:custGeom>
              <a:avLst/>
              <a:gdLst>
                <a:gd name="T0" fmla="*/ 0 w 39"/>
                <a:gd name="T1" fmla="*/ 2147483647 h 20"/>
                <a:gd name="T2" fmla="*/ 2147483647 w 39"/>
                <a:gd name="T3" fmla="*/ 2147483647 h 20"/>
                <a:gd name="T4" fmla="*/ 2147483647 w 39"/>
                <a:gd name="T5" fmla="*/ 2147483647 h 20"/>
                <a:gd name="T6" fmla="*/ 2147483647 w 39"/>
                <a:gd name="T7" fmla="*/ 2147483647 h 20"/>
                <a:gd name="T8" fmla="*/ 2147483647 w 39"/>
                <a:gd name="T9" fmla="*/ 2147483647 h 20"/>
                <a:gd name="T10" fmla="*/ 2147483647 w 39"/>
                <a:gd name="T11" fmla="*/ 2147483647 h 20"/>
                <a:gd name="T12" fmla="*/ 2147483647 w 39"/>
                <a:gd name="T13" fmla="*/ 2147483647 h 20"/>
                <a:gd name="T14" fmla="*/ 2147483647 w 39"/>
                <a:gd name="T15" fmla="*/ 2147483647 h 20"/>
                <a:gd name="T16" fmla="*/ 2147483647 w 39"/>
                <a:gd name="T17" fmla="*/ 2147483647 h 20"/>
                <a:gd name="T18" fmla="*/ 2147483647 w 39"/>
                <a:gd name="T19" fmla="*/ 2147483647 h 20"/>
                <a:gd name="T20" fmla="*/ 2147483647 w 39"/>
                <a:gd name="T21" fmla="*/ 2147483647 h 20"/>
                <a:gd name="T22" fmla="*/ 2147483647 w 39"/>
                <a:gd name="T23" fmla="*/ 2147483647 h 20"/>
                <a:gd name="T24" fmla="*/ 2147483647 w 39"/>
                <a:gd name="T25" fmla="*/ 2147483647 h 20"/>
                <a:gd name="T26" fmla="*/ 2147483647 w 39"/>
                <a:gd name="T27" fmla="*/ 2147483647 h 20"/>
                <a:gd name="T28" fmla="*/ 2147483647 w 39"/>
                <a:gd name="T29" fmla="*/ 2147483647 h 20"/>
                <a:gd name="T30" fmla="*/ 2147483647 w 39"/>
                <a:gd name="T31" fmla="*/ 2147483647 h 20"/>
                <a:gd name="T32" fmla="*/ 2147483647 w 39"/>
                <a:gd name="T33" fmla="*/ 2147483647 h 20"/>
                <a:gd name="T34" fmla="*/ 2147483647 w 39"/>
                <a:gd name="T35" fmla="*/ 0 h 20"/>
                <a:gd name="T36" fmla="*/ 2147483647 w 39"/>
                <a:gd name="T37" fmla="*/ 2147483647 h 20"/>
                <a:gd name="T38" fmla="*/ 2147483647 w 39"/>
                <a:gd name="T39" fmla="*/ 2147483647 h 20"/>
                <a:gd name="T40" fmla="*/ 2147483647 w 39"/>
                <a:gd name="T41" fmla="*/ 2147483647 h 20"/>
                <a:gd name="T42" fmla="*/ 2147483647 w 39"/>
                <a:gd name="T43" fmla="*/ 2147483647 h 20"/>
                <a:gd name="T44" fmla="*/ 2147483647 w 39"/>
                <a:gd name="T45" fmla="*/ 2147483647 h 20"/>
                <a:gd name="T46" fmla="*/ 2147483647 w 39"/>
                <a:gd name="T47" fmla="*/ 2147483647 h 20"/>
                <a:gd name="T48" fmla="*/ 0 w 39"/>
                <a:gd name="T49" fmla="*/ 2147483647 h 20"/>
                <a:gd name="T50" fmla="*/ 0 w 39"/>
                <a:gd name="T51" fmla="*/ 2147483647 h 20"/>
                <a:gd name="T52" fmla="*/ 0 w 39"/>
                <a:gd name="T53" fmla="*/ 2147483647 h 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9"/>
                <a:gd name="T82" fmla="*/ 0 h 20"/>
                <a:gd name="T83" fmla="*/ 39 w 39"/>
                <a:gd name="T84" fmla="*/ 20 h 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9" h="20">
                  <a:moveTo>
                    <a:pt x="0" y="11"/>
                  </a:moveTo>
                  <a:lnTo>
                    <a:pt x="2" y="13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7" y="16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20" y="20"/>
                  </a:lnTo>
                  <a:lnTo>
                    <a:pt x="24" y="18"/>
                  </a:lnTo>
                  <a:lnTo>
                    <a:pt x="29" y="16"/>
                  </a:lnTo>
                  <a:lnTo>
                    <a:pt x="32" y="15"/>
                  </a:lnTo>
                  <a:lnTo>
                    <a:pt x="34" y="11"/>
                  </a:lnTo>
                  <a:lnTo>
                    <a:pt x="36" y="8"/>
                  </a:lnTo>
                  <a:lnTo>
                    <a:pt x="37" y="5"/>
                  </a:lnTo>
                  <a:lnTo>
                    <a:pt x="39" y="1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20" y="1"/>
                  </a:lnTo>
                  <a:lnTo>
                    <a:pt x="14" y="3"/>
                  </a:lnTo>
                  <a:lnTo>
                    <a:pt x="8" y="5"/>
                  </a:lnTo>
                  <a:lnTo>
                    <a:pt x="5" y="6"/>
                  </a:lnTo>
                  <a:lnTo>
                    <a:pt x="2" y="8"/>
                  </a:lnTo>
                  <a:lnTo>
                    <a:pt x="0" y="11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59" name="Freeform 4845"/>
            <p:cNvSpPr>
              <a:spLocks/>
            </p:cNvSpPr>
            <p:nvPr/>
          </p:nvSpPr>
          <p:spPr bwMode="auto">
            <a:xfrm>
              <a:off x="3795713" y="4733925"/>
              <a:ext cx="50800" cy="26988"/>
            </a:xfrm>
            <a:custGeom>
              <a:avLst/>
              <a:gdLst>
                <a:gd name="T0" fmla="*/ 0 w 34"/>
                <a:gd name="T1" fmla="*/ 2147483647 h 17"/>
                <a:gd name="T2" fmla="*/ 2147483647 w 34"/>
                <a:gd name="T3" fmla="*/ 2147483647 h 17"/>
                <a:gd name="T4" fmla="*/ 2147483647 w 34"/>
                <a:gd name="T5" fmla="*/ 2147483647 h 17"/>
                <a:gd name="T6" fmla="*/ 2147483647 w 34"/>
                <a:gd name="T7" fmla="*/ 2147483647 h 17"/>
                <a:gd name="T8" fmla="*/ 2147483647 w 34"/>
                <a:gd name="T9" fmla="*/ 2147483647 h 17"/>
                <a:gd name="T10" fmla="*/ 2147483647 w 34"/>
                <a:gd name="T11" fmla="*/ 2147483647 h 17"/>
                <a:gd name="T12" fmla="*/ 2147483647 w 34"/>
                <a:gd name="T13" fmla="*/ 2147483647 h 17"/>
                <a:gd name="T14" fmla="*/ 2147483647 w 34"/>
                <a:gd name="T15" fmla="*/ 2147483647 h 17"/>
                <a:gd name="T16" fmla="*/ 2147483647 w 34"/>
                <a:gd name="T17" fmla="*/ 2147483647 h 17"/>
                <a:gd name="T18" fmla="*/ 2147483647 w 34"/>
                <a:gd name="T19" fmla="*/ 2147483647 h 17"/>
                <a:gd name="T20" fmla="*/ 2147483647 w 34"/>
                <a:gd name="T21" fmla="*/ 2147483647 h 17"/>
                <a:gd name="T22" fmla="*/ 2147483647 w 34"/>
                <a:gd name="T23" fmla="*/ 2147483647 h 17"/>
                <a:gd name="T24" fmla="*/ 2147483647 w 34"/>
                <a:gd name="T25" fmla="*/ 2147483647 h 17"/>
                <a:gd name="T26" fmla="*/ 2147483647 w 34"/>
                <a:gd name="T27" fmla="*/ 2147483647 h 17"/>
                <a:gd name="T28" fmla="*/ 2147483647 w 34"/>
                <a:gd name="T29" fmla="*/ 2147483647 h 17"/>
                <a:gd name="T30" fmla="*/ 2147483647 w 34"/>
                <a:gd name="T31" fmla="*/ 2147483647 h 17"/>
                <a:gd name="T32" fmla="*/ 2147483647 w 34"/>
                <a:gd name="T33" fmla="*/ 2147483647 h 17"/>
                <a:gd name="T34" fmla="*/ 2147483647 w 34"/>
                <a:gd name="T35" fmla="*/ 0 h 17"/>
                <a:gd name="T36" fmla="*/ 2147483647 w 34"/>
                <a:gd name="T37" fmla="*/ 0 h 17"/>
                <a:gd name="T38" fmla="*/ 2147483647 w 34"/>
                <a:gd name="T39" fmla="*/ 0 h 17"/>
                <a:gd name="T40" fmla="*/ 2147483647 w 34"/>
                <a:gd name="T41" fmla="*/ 2147483647 h 17"/>
                <a:gd name="T42" fmla="*/ 2147483647 w 34"/>
                <a:gd name="T43" fmla="*/ 2147483647 h 17"/>
                <a:gd name="T44" fmla="*/ 2147483647 w 34"/>
                <a:gd name="T45" fmla="*/ 2147483647 h 17"/>
                <a:gd name="T46" fmla="*/ 2147483647 w 34"/>
                <a:gd name="T47" fmla="*/ 2147483647 h 17"/>
                <a:gd name="T48" fmla="*/ 2147483647 w 34"/>
                <a:gd name="T49" fmla="*/ 2147483647 h 17"/>
                <a:gd name="T50" fmla="*/ 0 w 34"/>
                <a:gd name="T51" fmla="*/ 2147483647 h 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4"/>
                <a:gd name="T79" fmla="*/ 0 h 17"/>
                <a:gd name="T80" fmla="*/ 34 w 34"/>
                <a:gd name="T81" fmla="*/ 17 h 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4" h="17">
                  <a:moveTo>
                    <a:pt x="0" y="15"/>
                  </a:moveTo>
                  <a:lnTo>
                    <a:pt x="1" y="17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8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2" y="1"/>
                  </a:lnTo>
                  <a:lnTo>
                    <a:pt x="17" y="3"/>
                  </a:lnTo>
                  <a:lnTo>
                    <a:pt x="12" y="6"/>
                  </a:lnTo>
                  <a:lnTo>
                    <a:pt x="7" y="8"/>
                  </a:lnTo>
                  <a:lnTo>
                    <a:pt x="3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60" name="Freeform 4846"/>
            <p:cNvSpPr>
              <a:spLocks/>
            </p:cNvSpPr>
            <p:nvPr/>
          </p:nvSpPr>
          <p:spPr bwMode="auto">
            <a:xfrm>
              <a:off x="3795713" y="4733925"/>
              <a:ext cx="50800" cy="26988"/>
            </a:xfrm>
            <a:custGeom>
              <a:avLst/>
              <a:gdLst>
                <a:gd name="T0" fmla="*/ 0 w 34"/>
                <a:gd name="T1" fmla="*/ 2147483647 h 17"/>
                <a:gd name="T2" fmla="*/ 2147483647 w 34"/>
                <a:gd name="T3" fmla="*/ 2147483647 h 17"/>
                <a:gd name="T4" fmla="*/ 2147483647 w 34"/>
                <a:gd name="T5" fmla="*/ 2147483647 h 17"/>
                <a:gd name="T6" fmla="*/ 2147483647 w 34"/>
                <a:gd name="T7" fmla="*/ 2147483647 h 17"/>
                <a:gd name="T8" fmla="*/ 2147483647 w 34"/>
                <a:gd name="T9" fmla="*/ 2147483647 h 17"/>
                <a:gd name="T10" fmla="*/ 2147483647 w 34"/>
                <a:gd name="T11" fmla="*/ 2147483647 h 17"/>
                <a:gd name="T12" fmla="*/ 2147483647 w 34"/>
                <a:gd name="T13" fmla="*/ 2147483647 h 17"/>
                <a:gd name="T14" fmla="*/ 2147483647 w 34"/>
                <a:gd name="T15" fmla="*/ 2147483647 h 17"/>
                <a:gd name="T16" fmla="*/ 2147483647 w 34"/>
                <a:gd name="T17" fmla="*/ 2147483647 h 17"/>
                <a:gd name="T18" fmla="*/ 2147483647 w 34"/>
                <a:gd name="T19" fmla="*/ 2147483647 h 17"/>
                <a:gd name="T20" fmla="*/ 2147483647 w 34"/>
                <a:gd name="T21" fmla="*/ 2147483647 h 17"/>
                <a:gd name="T22" fmla="*/ 2147483647 w 34"/>
                <a:gd name="T23" fmla="*/ 2147483647 h 17"/>
                <a:gd name="T24" fmla="*/ 2147483647 w 34"/>
                <a:gd name="T25" fmla="*/ 2147483647 h 17"/>
                <a:gd name="T26" fmla="*/ 2147483647 w 34"/>
                <a:gd name="T27" fmla="*/ 2147483647 h 17"/>
                <a:gd name="T28" fmla="*/ 2147483647 w 34"/>
                <a:gd name="T29" fmla="*/ 2147483647 h 17"/>
                <a:gd name="T30" fmla="*/ 2147483647 w 34"/>
                <a:gd name="T31" fmla="*/ 2147483647 h 17"/>
                <a:gd name="T32" fmla="*/ 2147483647 w 34"/>
                <a:gd name="T33" fmla="*/ 2147483647 h 17"/>
                <a:gd name="T34" fmla="*/ 2147483647 w 34"/>
                <a:gd name="T35" fmla="*/ 2147483647 h 17"/>
                <a:gd name="T36" fmla="*/ 2147483647 w 34"/>
                <a:gd name="T37" fmla="*/ 0 h 17"/>
                <a:gd name="T38" fmla="*/ 2147483647 w 34"/>
                <a:gd name="T39" fmla="*/ 0 h 17"/>
                <a:gd name="T40" fmla="*/ 2147483647 w 34"/>
                <a:gd name="T41" fmla="*/ 0 h 17"/>
                <a:gd name="T42" fmla="*/ 2147483647 w 34"/>
                <a:gd name="T43" fmla="*/ 0 h 17"/>
                <a:gd name="T44" fmla="*/ 2147483647 w 34"/>
                <a:gd name="T45" fmla="*/ 2147483647 h 17"/>
                <a:gd name="T46" fmla="*/ 2147483647 w 34"/>
                <a:gd name="T47" fmla="*/ 2147483647 h 17"/>
                <a:gd name="T48" fmla="*/ 2147483647 w 34"/>
                <a:gd name="T49" fmla="*/ 2147483647 h 17"/>
                <a:gd name="T50" fmla="*/ 2147483647 w 34"/>
                <a:gd name="T51" fmla="*/ 2147483647 h 17"/>
                <a:gd name="T52" fmla="*/ 2147483647 w 34"/>
                <a:gd name="T53" fmla="*/ 2147483647 h 17"/>
                <a:gd name="T54" fmla="*/ 0 w 34"/>
                <a:gd name="T55" fmla="*/ 2147483647 h 17"/>
                <a:gd name="T56" fmla="*/ 0 w 34"/>
                <a:gd name="T57" fmla="*/ 2147483647 h 17"/>
                <a:gd name="T58" fmla="*/ 0 w 34"/>
                <a:gd name="T59" fmla="*/ 2147483647 h 1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4"/>
                <a:gd name="T91" fmla="*/ 0 h 17"/>
                <a:gd name="T92" fmla="*/ 34 w 34"/>
                <a:gd name="T93" fmla="*/ 17 h 1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4" h="17">
                  <a:moveTo>
                    <a:pt x="0" y="15"/>
                  </a:moveTo>
                  <a:lnTo>
                    <a:pt x="1" y="17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4" y="8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2" y="1"/>
                  </a:lnTo>
                  <a:lnTo>
                    <a:pt x="17" y="3"/>
                  </a:lnTo>
                  <a:lnTo>
                    <a:pt x="12" y="6"/>
                  </a:lnTo>
                  <a:lnTo>
                    <a:pt x="7" y="8"/>
                  </a:lnTo>
                  <a:lnTo>
                    <a:pt x="3" y="12"/>
                  </a:lnTo>
                  <a:lnTo>
                    <a:pt x="0" y="15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61" name="Freeform 4847"/>
            <p:cNvSpPr>
              <a:spLocks/>
            </p:cNvSpPr>
            <p:nvPr/>
          </p:nvSpPr>
          <p:spPr bwMode="auto">
            <a:xfrm>
              <a:off x="3513138" y="4581525"/>
              <a:ext cx="127000" cy="50800"/>
            </a:xfrm>
            <a:custGeom>
              <a:avLst/>
              <a:gdLst>
                <a:gd name="T0" fmla="*/ 2147483647 w 80"/>
                <a:gd name="T1" fmla="*/ 2147483647 h 33"/>
                <a:gd name="T2" fmla="*/ 2147483647 w 80"/>
                <a:gd name="T3" fmla="*/ 2147483647 h 33"/>
                <a:gd name="T4" fmla="*/ 2147483647 w 80"/>
                <a:gd name="T5" fmla="*/ 2147483647 h 33"/>
                <a:gd name="T6" fmla="*/ 2147483647 w 80"/>
                <a:gd name="T7" fmla="*/ 2147483647 h 33"/>
                <a:gd name="T8" fmla="*/ 2147483647 w 80"/>
                <a:gd name="T9" fmla="*/ 2147483647 h 33"/>
                <a:gd name="T10" fmla="*/ 2147483647 w 80"/>
                <a:gd name="T11" fmla="*/ 2147483647 h 33"/>
                <a:gd name="T12" fmla="*/ 0 w 80"/>
                <a:gd name="T13" fmla="*/ 2147483647 h 33"/>
                <a:gd name="T14" fmla="*/ 0 w 80"/>
                <a:gd name="T15" fmla="*/ 2147483647 h 33"/>
                <a:gd name="T16" fmla="*/ 0 w 80"/>
                <a:gd name="T17" fmla="*/ 2147483647 h 33"/>
                <a:gd name="T18" fmla="*/ 2147483647 w 80"/>
                <a:gd name="T19" fmla="*/ 2147483647 h 33"/>
                <a:gd name="T20" fmla="*/ 2147483647 w 80"/>
                <a:gd name="T21" fmla="*/ 2147483647 h 33"/>
                <a:gd name="T22" fmla="*/ 2147483647 w 80"/>
                <a:gd name="T23" fmla="*/ 2147483647 h 33"/>
                <a:gd name="T24" fmla="*/ 2147483647 w 80"/>
                <a:gd name="T25" fmla="*/ 2147483647 h 33"/>
                <a:gd name="T26" fmla="*/ 2147483647 w 80"/>
                <a:gd name="T27" fmla="*/ 2147483647 h 33"/>
                <a:gd name="T28" fmla="*/ 2147483647 w 80"/>
                <a:gd name="T29" fmla="*/ 2147483647 h 33"/>
                <a:gd name="T30" fmla="*/ 2147483647 w 80"/>
                <a:gd name="T31" fmla="*/ 0 h 33"/>
                <a:gd name="T32" fmla="*/ 2147483647 w 80"/>
                <a:gd name="T33" fmla="*/ 0 h 33"/>
                <a:gd name="T34" fmla="*/ 2147483647 w 80"/>
                <a:gd name="T35" fmla="*/ 0 h 33"/>
                <a:gd name="T36" fmla="*/ 2147483647 w 80"/>
                <a:gd name="T37" fmla="*/ 0 h 33"/>
                <a:gd name="T38" fmla="*/ 2147483647 w 80"/>
                <a:gd name="T39" fmla="*/ 0 h 33"/>
                <a:gd name="T40" fmla="*/ 2147483647 w 80"/>
                <a:gd name="T41" fmla="*/ 0 h 33"/>
                <a:gd name="T42" fmla="*/ 2147483647 w 80"/>
                <a:gd name="T43" fmla="*/ 0 h 33"/>
                <a:gd name="T44" fmla="*/ 2147483647 w 80"/>
                <a:gd name="T45" fmla="*/ 0 h 33"/>
                <a:gd name="T46" fmla="*/ 2147483647 w 80"/>
                <a:gd name="T47" fmla="*/ 0 h 33"/>
                <a:gd name="T48" fmla="*/ 2147483647 w 80"/>
                <a:gd name="T49" fmla="*/ 0 h 33"/>
                <a:gd name="T50" fmla="*/ 2147483647 w 80"/>
                <a:gd name="T51" fmla="*/ 2147483647 h 33"/>
                <a:gd name="T52" fmla="*/ 2147483647 w 80"/>
                <a:gd name="T53" fmla="*/ 2147483647 h 33"/>
                <a:gd name="T54" fmla="*/ 2147483647 w 80"/>
                <a:gd name="T55" fmla="*/ 2147483647 h 33"/>
                <a:gd name="T56" fmla="*/ 2147483647 w 80"/>
                <a:gd name="T57" fmla="*/ 2147483647 h 33"/>
                <a:gd name="T58" fmla="*/ 2147483647 w 80"/>
                <a:gd name="T59" fmla="*/ 2147483647 h 33"/>
                <a:gd name="T60" fmla="*/ 2147483647 w 80"/>
                <a:gd name="T61" fmla="*/ 2147483647 h 33"/>
                <a:gd name="T62" fmla="*/ 2147483647 w 80"/>
                <a:gd name="T63" fmla="*/ 2147483647 h 33"/>
                <a:gd name="T64" fmla="*/ 2147483647 w 80"/>
                <a:gd name="T65" fmla="*/ 2147483647 h 33"/>
                <a:gd name="T66" fmla="*/ 2147483647 w 80"/>
                <a:gd name="T67" fmla="*/ 2147483647 h 33"/>
                <a:gd name="T68" fmla="*/ 2147483647 w 80"/>
                <a:gd name="T69" fmla="*/ 2147483647 h 33"/>
                <a:gd name="T70" fmla="*/ 2147483647 w 80"/>
                <a:gd name="T71" fmla="*/ 2147483647 h 33"/>
                <a:gd name="T72" fmla="*/ 2147483647 w 80"/>
                <a:gd name="T73" fmla="*/ 2147483647 h 33"/>
                <a:gd name="T74" fmla="*/ 2147483647 w 80"/>
                <a:gd name="T75" fmla="*/ 2147483647 h 33"/>
                <a:gd name="T76" fmla="*/ 2147483647 w 80"/>
                <a:gd name="T77" fmla="*/ 2147483647 h 33"/>
                <a:gd name="T78" fmla="*/ 2147483647 w 80"/>
                <a:gd name="T79" fmla="*/ 2147483647 h 33"/>
                <a:gd name="T80" fmla="*/ 2147483647 w 80"/>
                <a:gd name="T81" fmla="*/ 2147483647 h 33"/>
                <a:gd name="T82" fmla="*/ 2147483647 w 80"/>
                <a:gd name="T83" fmla="*/ 2147483647 h 33"/>
                <a:gd name="T84" fmla="*/ 2147483647 w 80"/>
                <a:gd name="T85" fmla="*/ 2147483647 h 33"/>
                <a:gd name="T86" fmla="*/ 2147483647 w 80"/>
                <a:gd name="T87" fmla="*/ 2147483647 h 33"/>
                <a:gd name="T88" fmla="*/ 2147483647 w 80"/>
                <a:gd name="T89" fmla="*/ 2147483647 h 33"/>
                <a:gd name="T90" fmla="*/ 2147483647 w 80"/>
                <a:gd name="T91" fmla="*/ 2147483647 h 33"/>
                <a:gd name="T92" fmla="*/ 2147483647 w 80"/>
                <a:gd name="T93" fmla="*/ 2147483647 h 33"/>
                <a:gd name="T94" fmla="*/ 2147483647 w 80"/>
                <a:gd name="T95" fmla="*/ 2147483647 h 33"/>
                <a:gd name="T96" fmla="*/ 2147483647 w 80"/>
                <a:gd name="T97" fmla="*/ 2147483647 h 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0"/>
                <a:gd name="T148" fmla="*/ 0 h 33"/>
                <a:gd name="T149" fmla="*/ 80 w 80"/>
                <a:gd name="T150" fmla="*/ 33 h 3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0" h="33">
                  <a:moveTo>
                    <a:pt x="9" y="33"/>
                  </a:moveTo>
                  <a:lnTo>
                    <a:pt x="7" y="3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12" y="10"/>
                  </a:lnTo>
                  <a:lnTo>
                    <a:pt x="19" y="6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80" y="0"/>
                  </a:lnTo>
                  <a:lnTo>
                    <a:pt x="78" y="3"/>
                  </a:lnTo>
                  <a:lnTo>
                    <a:pt x="75" y="8"/>
                  </a:lnTo>
                  <a:lnTo>
                    <a:pt x="70" y="12"/>
                  </a:lnTo>
                  <a:lnTo>
                    <a:pt x="65" y="15"/>
                  </a:lnTo>
                  <a:lnTo>
                    <a:pt x="58" y="17"/>
                  </a:lnTo>
                  <a:lnTo>
                    <a:pt x="53" y="20"/>
                  </a:lnTo>
                  <a:lnTo>
                    <a:pt x="46" y="22"/>
                  </a:lnTo>
                  <a:lnTo>
                    <a:pt x="41" y="22"/>
                  </a:lnTo>
                  <a:lnTo>
                    <a:pt x="39" y="22"/>
                  </a:lnTo>
                  <a:lnTo>
                    <a:pt x="38" y="22"/>
                  </a:lnTo>
                  <a:lnTo>
                    <a:pt x="36" y="22"/>
                  </a:lnTo>
                  <a:lnTo>
                    <a:pt x="34" y="22"/>
                  </a:lnTo>
                  <a:lnTo>
                    <a:pt x="33" y="22"/>
                  </a:lnTo>
                  <a:lnTo>
                    <a:pt x="31" y="22"/>
                  </a:lnTo>
                  <a:lnTo>
                    <a:pt x="29" y="22"/>
                  </a:lnTo>
                  <a:lnTo>
                    <a:pt x="26" y="23"/>
                  </a:lnTo>
                  <a:lnTo>
                    <a:pt x="23" y="25"/>
                  </a:lnTo>
                  <a:lnTo>
                    <a:pt x="19" y="27"/>
                  </a:lnTo>
                  <a:lnTo>
                    <a:pt x="17" y="28"/>
                  </a:lnTo>
                  <a:lnTo>
                    <a:pt x="14" y="32"/>
                  </a:lnTo>
                  <a:lnTo>
                    <a:pt x="11" y="32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62" name="Freeform 4848"/>
            <p:cNvSpPr>
              <a:spLocks/>
            </p:cNvSpPr>
            <p:nvPr/>
          </p:nvSpPr>
          <p:spPr bwMode="auto">
            <a:xfrm>
              <a:off x="3513138" y="4581525"/>
              <a:ext cx="127000" cy="50800"/>
            </a:xfrm>
            <a:custGeom>
              <a:avLst/>
              <a:gdLst>
                <a:gd name="T0" fmla="*/ 2147483647 w 80"/>
                <a:gd name="T1" fmla="*/ 2147483647 h 33"/>
                <a:gd name="T2" fmla="*/ 2147483647 w 80"/>
                <a:gd name="T3" fmla="*/ 2147483647 h 33"/>
                <a:gd name="T4" fmla="*/ 2147483647 w 80"/>
                <a:gd name="T5" fmla="*/ 2147483647 h 33"/>
                <a:gd name="T6" fmla="*/ 2147483647 w 80"/>
                <a:gd name="T7" fmla="*/ 2147483647 h 33"/>
                <a:gd name="T8" fmla="*/ 2147483647 w 80"/>
                <a:gd name="T9" fmla="*/ 2147483647 h 33"/>
                <a:gd name="T10" fmla="*/ 2147483647 w 80"/>
                <a:gd name="T11" fmla="*/ 2147483647 h 33"/>
                <a:gd name="T12" fmla="*/ 0 w 80"/>
                <a:gd name="T13" fmla="*/ 2147483647 h 33"/>
                <a:gd name="T14" fmla="*/ 0 w 80"/>
                <a:gd name="T15" fmla="*/ 2147483647 h 33"/>
                <a:gd name="T16" fmla="*/ 0 w 80"/>
                <a:gd name="T17" fmla="*/ 2147483647 h 33"/>
                <a:gd name="T18" fmla="*/ 2147483647 w 80"/>
                <a:gd name="T19" fmla="*/ 2147483647 h 33"/>
                <a:gd name="T20" fmla="*/ 2147483647 w 80"/>
                <a:gd name="T21" fmla="*/ 2147483647 h 33"/>
                <a:gd name="T22" fmla="*/ 2147483647 w 80"/>
                <a:gd name="T23" fmla="*/ 2147483647 h 33"/>
                <a:gd name="T24" fmla="*/ 2147483647 w 80"/>
                <a:gd name="T25" fmla="*/ 2147483647 h 33"/>
                <a:gd name="T26" fmla="*/ 2147483647 w 80"/>
                <a:gd name="T27" fmla="*/ 2147483647 h 33"/>
                <a:gd name="T28" fmla="*/ 2147483647 w 80"/>
                <a:gd name="T29" fmla="*/ 2147483647 h 33"/>
                <a:gd name="T30" fmla="*/ 2147483647 w 80"/>
                <a:gd name="T31" fmla="*/ 0 h 33"/>
                <a:gd name="T32" fmla="*/ 2147483647 w 80"/>
                <a:gd name="T33" fmla="*/ 0 h 33"/>
                <a:gd name="T34" fmla="*/ 2147483647 w 80"/>
                <a:gd name="T35" fmla="*/ 0 h 33"/>
                <a:gd name="T36" fmla="*/ 2147483647 w 80"/>
                <a:gd name="T37" fmla="*/ 0 h 33"/>
                <a:gd name="T38" fmla="*/ 2147483647 w 80"/>
                <a:gd name="T39" fmla="*/ 0 h 33"/>
                <a:gd name="T40" fmla="*/ 2147483647 w 80"/>
                <a:gd name="T41" fmla="*/ 0 h 33"/>
                <a:gd name="T42" fmla="*/ 2147483647 w 80"/>
                <a:gd name="T43" fmla="*/ 0 h 33"/>
                <a:gd name="T44" fmla="*/ 2147483647 w 80"/>
                <a:gd name="T45" fmla="*/ 0 h 33"/>
                <a:gd name="T46" fmla="*/ 2147483647 w 80"/>
                <a:gd name="T47" fmla="*/ 0 h 33"/>
                <a:gd name="T48" fmla="*/ 2147483647 w 80"/>
                <a:gd name="T49" fmla="*/ 0 h 33"/>
                <a:gd name="T50" fmla="*/ 2147483647 w 80"/>
                <a:gd name="T51" fmla="*/ 2147483647 h 33"/>
                <a:gd name="T52" fmla="*/ 2147483647 w 80"/>
                <a:gd name="T53" fmla="*/ 2147483647 h 33"/>
                <a:gd name="T54" fmla="*/ 2147483647 w 80"/>
                <a:gd name="T55" fmla="*/ 2147483647 h 33"/>
                <a:gd name="T56" fmla="*/ 2147483647 w 80"/>
                <a:gd name="T57" fmla="*/ 2147483647 h 33"/>
                <a:gd name="T58" fmla="*/ 2147483647 w 80"/>
                <a:gd name="T59" fmla="*/ 2147483647 h 33"/>
                <a:gd name="T60" fmla="*/ 2147483647 w 80"/>
                <a:gd name="T61" fmla="*/ 2147483647 h 33"/>
                <a:gd name="T62" fmla="*/ 2147483647 w 80"/>
                <a:gd name="T63" fmla="*/ 2147483647 h 33"/>
                <a:gd name="T64" fmla="*/ 2147483647 w 80"/>
                <a:gd name="T65" fmla="*/ 2147483647 h 33"/>
                <a:gd name="T66" fmla="*/ 2147483647 w 80"/>
                <a:gd name="T67" fmla="*/ 2147483647 h 33"/>
                <a:gd name="T68" fmla="*/ 2147483647 w 80"/>
                <a:gd name="T69" fmla="*/ 2147483647 h 33"/>
                <a:gd name="T70" fmla="*/ 2147483647 w 80"/>
                <a:gd name="T71" fmla="*/ 2147483647 h 33"/>
                <a:gd name="T72" fmla="*/ 2147483647 w 80"/>
                <a:gd name="T73" fmla="*/ 2147483647 h 33"/>
                <a:gd name="T74" fmla="*/ 2147483647 w 80"/>
                <a:gd name="T75" fmla="*/ 2147483647 h 33"/>
                <a:gd name="T76" fmla="*/ 2147483647 w 80"/>
                <a:gd name="T77" fmla="*/ 2147483647 h 33"/>
                <a:gd name="T78" fmla="*/ 2147483647 w 80"/>
                <a:gd name="T79" fmla="*/ 2147483647 h 33"/>
                <a:gd name="T80" fmla="*/ 2147483647 w 80"/>
                <a:gd name="T81" fmla="*/ 2147483647 h 33"/>
                <a:gd name="T82" fmla="*/ 2147483647 w 80"/>
                <a:gd name="T83" fmla="*/ 2147483647 h 33"/>
                <a:gd name="T84" fmla="*/ 2147483647 w 80"/>
                <a:gd name="T85" fmla="*/ 2147483647 h 33"/>
                <a:gd name="T86" fmla="*/ 2147483647 w 80"/>
                <a:gd name="T87" fmla="*/ 2147483647 h 33"/>
                <a:gd name="T88" fmla="*/ 2147483647 w 80"/>
                <a:gd name="T89" fmla="*/ 2147483647 h 33"/>
                <a:gd name="T90" fmla="*/ 2147483647 w 80"/>
                <a:gd name="T91" fmla="*/ 2147483647 h 33"/>
                <a:gd name="T92" fmla="*/ 2147483647 w 80"/>
                <a:gd name="T93" fmla="*/ 2147483647 h 33"/>
                <a:gd name="T94" fmla="*/ 2147483647 w 80"/>
                <a:gd name="T95" fmla="*/ 2147483647 h 33"/>
                <a:gd name="T96" fmla="*/ 2147483647 w 80"/>
                <a:gd name="T97" fmla="*/ 2147483647 h 33"/>
                <a:gd name="T98" fmla="*/ 2147483647 w 80"/>
                <a:gd name="T99" fmla="*/ 2147483647 h 33"/>
                <a:gd name="T100" fmla="*/ 2147483647 w 80"/>
                <a:gd name="T101" fmla="*/ 2147483647 h 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0"/>
                <a:gd name="T154" fmla="*/ 0 h 33"/>
                <a:gd name="T155" fmla="*/ 80 w 80"/>
                <a:gd name="T156" fmla="*/ 33 h 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0" h="33">
                  <a:moveTo>
                    <a:pt x="9" y="33"/>
                  </a:moveTo>
                  <a:lnTo>
                    <a:pt x="7" y="3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12" y="10"/>
                  </a:lnTo>
                  <a:lnTo>
                    <a:pt x="19" y="6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80" y="0"/>
                  </a:lnTo>
                  <a:lnTo>
                    <a:pt x="78" y="3"/>
                  </a:lnTo>
                  <a:lnTo>
                    <a:pt x="75" y="8"/>
                  </a:lnTo>
                  <a:lnTo>
                    <a:pt x="70" y="12"/>
                  </a:lnTo>
                  <a:lnTo>
                    <a:pt x="65" y="15"/>
                  </a:lnTo>
                  <a:lnTo>
                    <a:pt x="58" y="17"/>
                  </a:lnTo>
                  <a:lnTo>
                    <a:pt x="53" y="20"/>
                  </a:lnTo>
                  <a:lnTo>
                    <a:pt x="46" y="22"/>
                  </a:lnTo>
                  <a:lnTo>
                    <a:pt x="41" y="22"/>
                  </a:lnTo>
                  <a:lnTo>
                    <a:pt x="39" y="22"/>
                  </a:lnTo>
                  <a:lnTo>
                    <a:pt x="38" y="22"/>
                  </a:lnTo>
                  <a:lnTo>
                    <a:pt x="36" y="22"/>
                  </a:lnTo>
                  <a:lnTo>
                    <a:pt x="34" y="22"/>
                  </a:lnTo>
                  <a:lnTo>
                    <a:pt x="33" y="22"/>
                  </a:lnTo>
                  <a:lnTo>
                    <a:pt x="31" y="22"/>
                  </a:lnTo>
                  <a:lnTo>
                    <a:pt x="29" y="22"/>
                  </a:lnTo>
                  <a:lnTo>
                    <a:pt x="26" y="23"/>
                  </a:lnTo>
                  <a:lnTo>
                    <a:pt x="23" y="25"/>
                  </a:lnTo>
                  <a:lnTo>
                    <a:pt x="19" y="27"/>
                  </a:lnTo>
                  <a:lnTo>
                    <a:pt x="17" y="28"/>
                  </a:lnTo>
                  <a:lnTo>
                    <a:pt x="14" y="32"/>
                  </a:lnTo>
                  <a:lnTo>
                    <a:pt x="11" y="32"/>
                  </a:lnTo>
                  <a:lnTo>
                    <a:pt x="9" y="33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63" name="Freeform 4849"/>
            <p:cNvSpPr>
              <a:spLocks/>
            </p:cNvSpPr>
            <p:nvPr/>
          </p:nvSpPr>
          <p:spPr bwMode="auto">
            <a:xfrm>
              <a:off x="3373438" y="4586288"/>
              <a:ext cx="123825" cy="69850"/>
            </a:xfrm>
            <a:custGeom>
              <a:avLst/>
              <a:gdLst>
                <a:gd name="T0" fmla="*/ 2147483647 w 78"/>
                <a:gd name="T1" fmla="*/ 2147483647 h 44"/>
                <a:gd name="T2" fmla="*/ 2147483647 w 78"/>
                <a:gd name="T3" fmla="*/ 2147483647 h 44"/>
                <a:gd name="T4" fmla="*/ 2147483647 w 78"/>
                <a:gd name="T5" fmla="*/ 2147483647 h 44"/>
                <a:gd name="T6" fmla="*/ 2147483647 w 78"/>
                <a:gd name="T7" fmla="*/ 2147483647 h 44"/>
                <a:gd name="T8" fmla="*/ 0 w 78"/>
                <a:gd name="T9" fmla="*/ 2147483647 h 44"/>
                <a:gd name="T10" fmla="*/ 2147483647 w 78"/>
                <a:gd name="T11" fmla="*/ 2147483647 h 44"/>
                <a:gd name="T12" fmla="*/ 2147483647 w 78"/>
                <a:gd name="T13" fmla="*/ 2147483647 h 44"/>
                <a:gd name="T14" fmla="*/ 2147483647 w 78"/>
                <a:gd name="T15" fmla="*/ 2147483647 h 44"/>
                <a:gd name="T16" fmla="*/ 2147483647 w 78"/>
                <a:gd name="T17" fmla="*/ 2147483647 h 44"/>
                <a:gd name="T18" fmla="*/ 2147483647 w 78"/>
                <a:gd name="T19" fmla="*/ 2147483647 h 44"/>
                <a:gd name="T20" fmla="*/ 2147483647 w 78"/>
                <a:gd name="T21" fmla="*/ 2147483647 h 44"/>
                <a:gd name="T22" fmla="*/ 2147483647 w 78"/>
                <a:gd name="T23" fmla="*/ 2147483647 h 44"/>
                <a:gd name="T24" fmla="*/ 2147483647 w 78"/>
                <a:gd name="T25" fmla="*/ 2147483647 h 44"/>
                <a:gd name="T26" fmla="*/ 2147483647 w 78"/>
                <a:gd name="T27" fmla="*/ 2147483647 h 44"/>
                <a:gd name="T28" fmla="*/ 2147483647 w 78"/>
                <a:gd name="T29" fmla="*/ 2147483647 h 44"/>
                <a:gd name="T30" fmla="*/ 2147483647 w 78"/>
                <a:gd name="T31" fmla="*/ 2147483647 h 44"/>
                <a:gd name="T32" fmla="*/ 2147483647 w 78"/>
                <a:gd name="T33" fmla="*/ 0 h 44"/>
                <a:gd name="T34" fmla="*/ 2147483647 w 78"/>
                <a:gd name="T35" fmla="*/ 2147483647 h 44"/>
                <a:gd name="T36" fmla="*/ 2147483647 w 78"/>
                <a:gd name="T37" fmla="*/ 2147483647 h 44"/>
                <a:gd name="T38" fmla="*/ 2147483647 w 78"/>
                <a:gd name="T39" fmla="*/ 2147483647 h 44"/>
                <a:gd name="T40" fmla="*/ 2147483647 w 78"/>
                <a:gd name="T41" fmla="*/ 2147483647 h 44"/>
                <a:gd name="T42" fmla="*/ 2147483647 w 78"/>
                <a:gd name="T43" fmla="*/ 2147483647 h 44"/>
                <a:gd name="T44" fmla="*/ 2147483647 w 78"/>
                <a:gd name="T45" fmla="*/ 2147483647 h 44"/>
                <a:gd name="T46" fmla="*/ 2147483647 w 78"/>
                <a:gd name="T47" fmla="*/ 0 h 44"/>
                <a:gd name="T48" fmla="*/ 2147483647 w 78"/>
                <a:gd name="T49" fmla="*/ 0 h 44"/>
                <a:gd name="T50" fmla="*/ 2147483647 w 78"/>
                <a:gd name="T51" fmla="*/ 2147483647 h 44"/>
                <a:gd name="T52" fmla="*/ 2147483647 w 78"/>
                <a:gd name="T53" fmla="*/ 2147483647 h 44"/>
                <a:gd name="T54" fmla="*/ 2147483647 w 78"/>
                <a:gd name="T55" fmla="*/ 2147483647 h 44"/>
                <a:gd name="T56" fmla="*/ 2147483647 w 78"/>
                <a:gd name="T57" fmla="*/ 2147483647 h 44"/>
                <a:gd name="T58" fmla="*/ 2147483647 w 78"/>
                <a:gd name="T59" fmla="*/ 2147483647 h 44"/>
                <a:gd name="T60" fmla="*/ 2147483647 w 78"/>
                <a:gd name="T61" fmla="*/ 2147483647 h 44"/>
                <a:gd name="T62" fmla="*/ 2147483647 w 78"/>
                <a:gd name="T63" fmla="*/ 2147483647 h 44"/>
                <a:gd name="T64" fmla="*/ 2147483647 w 78"/>
                <a:gd name="T65" fmla="*/ 2147483647 h 44"/>
                <a:gd name="T66" fmla="*/ 2147483647 w 78"/>
                <a:gd name="T67" fmla="*/ 2147483647 h 44"/>
                <a:gd name="T68" fmla="*/ 2147483647 w 78"/>
                <a:gd name="T69" fmla="*/ 2147483647 h 44"/>
                <a:gd name="T70" fmla="*/ 2147483647 w 78"/>
                <a:gd name="T71" fmla="*/ 2147483647 h 44"/>
                <a:gd name="T72" fmla="*/ 2147483647 w 78"/>
                <a:gd name="T73" fmla="*/ 2147483647 h 44"/>
                <a:gd name="T74" fmla="*/ 2147483647 w 78"/>
                <a:gd name="T75" fmla="*/ 2147483647 h 44"/>
                <a:gd name="T76" fmla="*/ 2147483647 w 78"/>
                <a:gd name="T77" fmla="*/ 2147483647 h 44"/>
                <a:gd name="T78" fmla="*/ 2147483647 w 78"/>
                <a:gd name="T79" fmla="*/ 2147483647 h 44"/>
                <a:gd name="T80" fmla="*/ 2147483647 w 78"/>
                <a:gd name="T81" fmla="*/ 2147483647 h 44"/>
                <a:gd name="T82" fmla="*/ 2147483647 w 78"/>
                <a:gd name="T83" fmla="*/ 2147483647 h 44"/>
                <a:gd name="T84" fmla="*/ 2147483647 w 78"/>
                <a:gd name="T85" fmla="*/ 2147483647 h 44"/>
                <a:gd name="T86" fmla="*/ 2147483647 w 78"/>
                <a:gd name="T87" fmla="*/ 2147483647 h 44"/>
                <a:gd name="T88" fmla="*/ 2147483647 w 78"/>
                <a:gd name="T89" fmla="*/ 2147483647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8"/>
                <a:gd name="T136" fmla="*/ 0 h 44"/>
                <a:gd name="T137" fmla="*/ 78 w 78"/>
                <a:gd name="T138" fmla="*/ 44 h 4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8" h="44">
                  <a:moveTo>
                    <a:pt x="16" y="32"/>
                  </a:moveTo>
                  <a:lnTo>
                    <a:pt x="14" y="32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7" y="29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17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4" y="12"/>
                  </a:lnTo>
                  <a:lnTo>
                    <a:pt x="27" y="12"/>
                  </a:lnTo>
                  <a:lnTo>
                    <a:pt x="31" y="10"/>
                  </a:lnTo>
                  <a:lnTo>
                    <a:pt x="34" y="9"/>
                  </a:lnTo>
                  <a:lnTo>
                    <a:pt x="38" y="7"/>
                  </a:lnTo>
                  <a:lnTo>
                    <a:pt x="41" y="3"/>
                  </a:lnTo>
                  <a:lnTo>
                    <a:pt x="44" y="2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1" y="2"/>
                  </a:lnTo>
                  <a:lnTo>
                    <a:pt x="51" y="3"/>
                  </a:lnTo>
                  <a:lnTo>
                    <a:pt x="53" y="3"/>
                  </a:lnTo>
                  <a:lnTo>
                    <a:pt x="55" y="3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66" y="3"/>
                  </a:lnTo>
                  <a:lnTo>
                    <a:pt x="68" y="2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77" y="2"/>
                  </a:lnTo>
                  <a:lnTo>
                    <a:pt x="77" y="3"/>
                  </a:lnTo>
                  <a:lnTo>
                    <a:pt x="75" y="7"/>
                  </a:lnTo>
                  <a:lnTo>
                    <a:pt x="73" y="7"/>
                  </a:lnTo>
                  <a:lnTo>
                    <a:pt x="72" y="9"/>
                  </a:lnTo>
                  <a:lnTo>
                    <a:pt x="70" y="10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6" y="14"/>
                  </a:lnTo>
                  <a:lnTo>
                    <a:pt x="66" y="15"/>
                  </a:lnTo>
                  <a:lnTo>
                    <a:pt x="66" y="17"/>
                  </a:lnTo>
                  <a:lnTo>
                    <a:pt x="66" y="19"/>
                  </a:lnTo>
                  <a:lnTo>
                    <a:pt x="66" y="20"/>
                  </a:lnTo>
                  <a:lnTo>
                    <a:pt x="66" y="22"/>
                  </a:lnTo>
                  <a:lnTo>
                    <a:pt x="68" y="24"/>
                  </a:lnTo>
                  <a:lnTo>
                    <a:pt x="68" y="25"/>
                  </a:lnTo>
                  <a:lnTo>
                    <a:pt x="65" y="27"/>
                  </a:lnTo>
                  <a:lnTo>
                    <a:pt x="61" y="30"/>
                  </a:lnTo>
                  <a:lnTo>
                    <a:pt x="58" y="32"/>
                  </a:lnTo>
                  <a:lnTo>
                    <a:pt x="55" y="32"/>
                  </a:lnTo>
                  <a:lnTo>
                    <a:pt x="51" y="34"/>
                  </a:lnTo>
                  <a:lnTo>
                    <a:pt x="49" y="36"/>
                  </a:lnTo>
                  <a:lnTo>
                    <a:pt x="46" y="36"/>
                  </a:lnTo>
                  <a:lnTo>
                    <a:pt x="41" y="36"/>
                  </a:lnTo>
                  <a:lnTo>
                    <a:pt x="38" y="36"/>
                  </a:lnTo>
                  <a:lnTo>
                    <a:pt x="36" y="37"/>
                  </a:lnTo>
                  <a:lnTo>
                    <a:pt x="33" y="37"/>
                  </a:lnTo>
                  <a:lnTo>
                    <a:pt x="31" y="39"/>
                  </a:lnTo>
                  <a:lnTo>
                    <a:pt x="27" y="41"/>
                  </a:lnTo>
                  <a:lnTo>
                    <a:pt x="26" y="42"/>
                  </a:lnTo>
                  <a:lnTo>
                    <a:pt x="24" y="42"/>
                  </a:lnTo>
                  <a:lnTo>
                    <a:pt x="21" y="44"/>
                  </a:lnTo>
                  <a:lnTo>
                    <a:pt x="21" y="42"/>
                  </a:lnTo>
                  <a:lnTo>
                    <a:pt x="19" y="42"/>
                  </a:lnTo>
                  <a:lnTo>
                    <a:pt x="19" y="41"/>
                  </a:lnTo>
                  <a:lnTo>
                    <a:pt x="17" y="39"/>
                  </a:lnTo>
                  <a:lnTo>
                    <a:pt x="17" y="37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64" name="Freeform 4850"/>
            <p:cNvSpPr>
              <a:spLocks/>
            </p:cNvSpPr>
            <p:nvPr/>
          </p:nvSpPr>
          <p:spPr bwMode="auto">
            <a:xfrm>
              <a:off x="3373438" y="4586288"/>
              <a:ext cx="123825" cy="69850"/>
            </a:xfrm>
            <a:custGeom>
              <a:avLst/>
              <a:gdLst>
                <a:gd name="T0" fmla="*/ 2147483647 w 78"/>
                <a:gd name="T1" fmla="*/ 2147483647 h 44"/>
                <a:gd name="T2" fmla="*/ 2147483647 w 78"/>
                <a:gd name="T3" fmla="*/ 2147483647 h 44"/>
                <a:gd name="T4" fmla="*/ 2147483647 w 78"/>
                <a:gd name="T5" fmla="*/ 2147483647 h 44"/>
                <a:gd name="T6" fmla="*/ 2147483647 w 78"/>
                <a:gd name="T7" fmla="*/ 2147483647 h 44"/>
                <a:gd name="T8" fmla="*/ 0 w 78"/>
                <a:gd name="T9" fmla="*/ 2147483647 h 44"/>
                <a:gd name="T10" fmla="*/ 0 w 78"/>
                <a:gd name="T11" fmla="*/ 2147483647 h 44"/>
                <a:gd name="T12" fmla="*/ 2147483647 w 78"/>
                <a:gd name="T13" fmla="*/ 2147483647 h 44"/>
                <a:gd name="T14" fmla="*/ 2147483647 w 78"/>
                <a:gd name="T15" fmla="*/ 2147483647 h 44"/>
                <a:gd name="T16" fmla="*/ 2147483647 w 78"/>
                <a:gd name="T17" fmla="*/ 2147483647 h 44"/>
                <a:gd name="T18" fmla="*/ 2147483647 w 78"/>
                <a:gd name="T19" fmla="*/ 2147483647 h 44"/>
                <a:gd name="T20" fmla="*/ 2147483647 w 78"/>
                <a:gd name="T21" fmla="*/ 2147483647 h 44"/>
                <a:gd name="T22" fmla="*/ 2147483647 w 78"/>
                <a:gd name="T23" fmla="*/ 2147483647 h 44"/>
                <a:gd name="T24" fmla="*/ 2147483647 w 78"/>
                <a:gd name="T25" fmla="*/ 2147483647 h 44"/>
                <a:gd name="T26" fmla="*/ 2147483647 w 78"/>
                <a:gd name="T27" fmla="*/ 2147483647 h 44"/>
                <a:gd name="T28" fmla="*/ 2147483647 w 78"/>
                <a:gd name="T29" fmla="*/ 2147483647 h 44"/>
                <a:gd name="T30" fmla="*/ 2147483647 w 78"/>
                <a:gd name="T31" fmla="*/ 2147483647 h 44"/>
                <a:gd name="T32" fmla="*/ 2147483647 w 78"/>
                <a:gd name="T33" fmla="*/ 2147483647 h 44"/>
                <a:gd name="T34" fmla="*/ 2147483647 w 78"/>
                <a:gd name="T35" fmla="*/ 0 h 44"/>
                <a:gd name="T36" fmla="*/ 2147483647 w 78"/>
                <a:gd name="T37" fmla="*/ 2147483647 h 44"/>
                <a:gd name="T38" fmla="*/ 2147483647 w 78"/>
                <a:gd name="T39" fmla="*/ 2147483647 h 44"/>
                <a:gd name="T40" fmla="*/ 2147483647 w 78"/>
                <a:gd name="T41" fmla="*/ 2147483647 h 44"/>
                <a:gd name="T42" fmla="*/ 2147483647 w 78"/>
                <a:gd name="T43" fmla="*/ 2147483647 h 44"/>
                <a:gd name="T44" fmla="*/ 2147483647 w 78"/>
                <a:gd name="T45" fmla="*/ 2147483647 h 44"/>
                <a:gd name="T46" fmla="*/ 2147483647 w 78"/>
                <a:gd name="T47" fmla="*/ 2147483647 h 44"/>
                <a:gd name="T48" fmla="*/ 2147483647 w 78"/>
                <a:gd name="T49" fmla="*/ 0 h 44"/>
                <a:gd name="T50" fmla="*/ 2147483647 w 78"/>
                <a:gd name="T51" fmla="*/ 0 h 44"/>
                <a:gd name="T52" fmla="*/ 2147483647 w 78"/>
                <a:gd name="T53" fmla="*/ 0 h 44"/>
                <a:gd name="T54" fmla="*/ 2147483647 w 78"/>
                <a:gd name="T55" fmla="*/ 2147483647 h 44"/>
                <a:gd name="T56" fmla="*/ 2147483647 w 78"/>
                <a:gd name="T57" fmla="*/ 2147483647 h 44"/>
                <a:gd name="T58" fmla="*/ 2147483647 w 78"/>
                <a:gd name="T59" fmla="*/ 2147483647 h 44"/>
                <a:gd name="T60" fmla="*/ 2147483647 w 78"/>
                <a:gd name="T61" fmla="*/ 2147483647 h 44"/>
                <a:gd name="T62" fmla="*/ 2147483647 w 78"/>
                <a:gd name="T63" fmla="*/ 2147483647 h 44"/>
                <a:gd name="T64" fmla="*/ 2147483647 w 78"/>
                <a:gd name="T65" fmla="*/ 2147483647 h 44"/>
                <a:gd name="T66" fmla="*/ 2147483647 w 78"/>
                <a:gd name="T67" fmla="*/ 2147483647 h 44"/>
                <a:gd name="T68" fmla="*/ 2147483647 w 78"/>
                <a:gd name="T69" fmla="*/ 2147483647 h 44"/>
                <a:gd name="T70" fmla="*/ 2147483647 w 78"/>
                <a:gd name="T71" fmla="*/ 2147483647 h 44"/>
                <a:gd name="T72" fmla="*/ 2147483647 w 78"/>
                <a:gd name="T73" fmla="*/ 2147483647 h 44"/>
                <a:gd name="T74" fmla="*/ 2147483647 w 78"/>
                <a:gd name="T75" fmla="*/ 2147483647 h 44"/>
                <a:gd name="T76" fmla="*/ 2147483647 w 78"/>
                <a:gd name="T77" fmla="*/ 2147483647 h 44"/>
                <a:gd name="T78" fmla="*/ 2147483647 w 78"/>
                <a:gd name="T79" fmla="*/ 2147483647 h 44"/>
                <a:gd name="T80" fmla="*/ 2147483647 w 78"/>
                <a:gd name="T81" fmla="*/ 2147483647 h 44"/>
                <a:gd name="T82" fmla="*/ 2147483647 w 78"/>
                <a:gd name="T83" fmla="*/ 2147483647 h 44"/>
                <a:gd name="T84" fmla="*/ 2147483647 w 78"/>
                <a:gd name="T85" fmla="*/ 2147483647 h 44"/>
                <a:gd name="T86" fmla="*/ 2147483647 w 78"/>
                <a:gd name="T87" fmla="*/ 2147483647 h 44"/>
                <a:gd name="T88" fmla="*/ 2147483647 w 78"/>
                <a:gd name="T89" fmla="*/ 2147483647 h 44"/>
                <a:gd name="T90" fmla="*/ 2147483647 w 78"/>
                <a:gd name="T91" fmla="*/ 2147483647 h 44"/>
                <a:gd name="T92" fmla="*/ 2147483647 w 78"/>
                <a:gd name="T93" fmla="*/ 2147483647 h 44"/>
                <a:gd name="T94" fmla="*/ 2147483647 w 78"/>
                <a:gd name="T95" fmla="*/ 2147483647 h 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8"/>
                <a:gd name="T145" fmla="*/ 0 h 44"/>
                <a:gd name="T146" fmla="*/ 78 w 78"/>
                <a:gd name="T147" fmla="*/ 44 h 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8" h="44">
                  <a:moveTo>
                    <a:pt x="16" y="32"/>
                  </a:moveTo>
                  <a:lnTo>
                    <a:pt x="14" y="32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7" y="29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17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4" y="12"/>
                  </a:lnTo>
                  <a:lnTo>
                    <a:pt x="27" y="12"/>
                  </a:lnTo>
                  <a:lnTo>
                    <a:pt x="31" y="10"/>
                  </a:lnTo>
                  <a:lnTo>
                    <a:pt x="34" y="9"/>
                  </a:lnTo>
                  <a:lnTo>
                    <a:pt x="38" y="7"/>
                  </a:lnTo>
                  <a:lnTo>
                    <a:pt x="41" y="3"/>
                  </a:lnTo>
                  <a:lnTo>
                    <a:pt x="44" y="2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1" y="2"/>
                  </a:lnTo>
                  <a:lnTo>
                    <a:pt x="51" y="3"/>
                  </a:lnTo>
                  <a:lnTo>
                    <a:pt x="53" y="3"/>
                  </a:lnTo>
                  <a:lnTo>
                    <a:pt x="55" y="3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66" y="3"/>
                  </a:lnTo>
                  <a:lnTo>
                    <a:pt x="68" y="2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77" y="2"/>
                  </a:lnTo>
                  <a:lnTo>
                    <a:pt x="77" y="3"/>
                  </a:lnTo>
                  <a:lnTo>
                    <a:pt x="75" y="7"/>
                  </a:lnTo>
                  <a:lnTo>
                    <a:pt x="73" y="7"/>
                  </a:lnTo>
                  <a:lnTo>
                    <a:pt x="72" y="9"/>
                  </a:lnTo>
                  <a:lnTo>
                    <a:pt x="70" y="10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6" y="14"/>
                  </a:lnTo>
                  <a:lnTo>
                    <a:pt x="66" y="15"/>
                  </a:lnTo>
                  <a:lnTo>
                    <a:pt x="66" y="17"/>
                  </a:lnTo>
                  <a:lnTo>
                    <a:pt x="66" y="19"/>
                  </a:lnTo>
                  <a:lnTo>
                    <a:pt x="66" y="20"/>
                  </a:lnTo>
                  <a:lnTo>
                    <a:pt x="66" y="22"/>
                  </a:lnTo>
                  <a:lnTo>
                    <a:pt x="68" y="24"/>
                  </a:lnTo>
                  <a:lnTo>
                    <a:pt x="68" y="25"/>
                  </a:lnTo>
                  <a:lnTo>
                    <a:pt x="65" y="27"/>
                  </a:lnTo>
                  <a:lnTo>
                    <a:pt x="61" y="30"/>
                  </a:lnTo>
                  <a:lnTo>
                    <a:pt x="58" y="32"/>
                  </a:lnTo>
                  <a:lnTo>
                    <a:pt x="55" y="32"/>
                  </a:lnTo>
                  <a:lnTo>
                    <a:pt x="51" y="34"/>
                  </a:lnTo>
                  <a:lnTo>
                    <a:pt x="49" y="36"/>
                  </a:lnTo>
                  <a:lnTo>
                    <a:pt x="46" y="36"/>
                  </a:lnTo>
                  <a:lnTo>
                    <a:pt x="41" y="36"/>
                  </a:lnTo>
                  <a:lnTo>
                    <a:pt x="38" y="36"/>
                  </a:lnTo>
                  <a:lnTo>
                    <a:pt x="36" y="37"/>
                  </a:lnTo>
                  <a:lnTo>
                    <a:pt x="33" y="37"/>
                  </a:lnTo>
                  <a:lnTo>
                    <a:pt x="31" y="39"/>
                  </a:lnTo>
                  <a:lnTo>
                    <a:pt x="27" y="41"/>
                  </a:lnTo>
                  <a:lnTo>
                    <a:pt x="26" y="42"/>
                  </a:lnTo>
                  <a:lnTo>
                    <a:pt x="24" y="42"/>
                  </a:lnTo>
                  <a:lnTo>
                    <a:pt x="21" y="44"/>
                  </a:lnTo>
                  <a:lnTo>
                    <a:pt x="21" y="42"/>
                  </a:lnTo>
                  <a:lnTo>
                    <a:pt x="19" y="42"/>
                  </a:lnTo>
                  <a:lnTo>
                    <a:pt x="19" y="41"/>
                  </a:lnTo>
                  <a:lnTo>
                    <a:pt x="17" y="39"/>
                  </a:lnTo>
                  <a:lnTo>
                    <a:pt x="17" y="37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65" name="Freeform 4852"/>
            <p:cNvSpPr>
              <a:spLocks/>
            </p:cNvSpPr>
            <p:nvPr/>
          </p:nvSpPr>
          <p:spPr bwMode="auto">
            <a:xfrm>
              <a:off x="2876550" y="4562475"/>
              <a:ext cx="249238" cy="100013"/>
            </a:xfrm>
            <a:custGeom>
              <a:avLst/>
              <a:gdLst>
                <a:gd name="T0" fmla="*/ 0 w 157"/>
                <a:gd name="T1" fmla="*/ 2147483647 h 62"/>
                <a:gd name="T2" fmla="*/ 0 w 157"/>
                <a:gd name="T3" fmla="*/ 2147483647 h 62"/>
                <a:gd name="T4" fmla="*/ 2147483647 w 157"/>
                <a:gd name="T5" fmla="*/ 2147483647 h 62"/>
                <a:gd name="T6" fmla="*/ 2147483647 w 157"/>
                <a:gd name="T7" fmla="*/ 2147483647 h 62"/>
                <a:gd name="T8" fmla="*/ 2147483647 w 157"/>
                <a:gd name="T9" fmla="*/ 2147483647 h 62"/>
                <a:gd name="T10" fmla="*/ 2147483647 w 157"/>
                <a:gd name="T11" fmla="*/ 2147483647 h 62"/>
                <a:gd name="T12" fmla="*/ 2147483647 w 157"/>
                <a:gd name="T13" fmla="*/ 2147483647 h 62"/>
                <a:gd name="T14" fmla="*/ 2147483647 w 157"/>
                <a:gd name="T15" fmla="*/ 2147483647 h 62"/>
                <a:gd name="T16" fmla="*/ 2147483647 w 157"/>
                <a:gd name="T17" fmla="*/ 2147483647 h 62"/>
                <a:gd name="T18" fmla="*/ 2147483647 w 157"/>
                <a:gd name="T19" fmla="*/ 2147483647 h 62"/>
                <a:gd name="T20" fmla="*/ 2147483647 w 157"/>
                <a:gd name="T21" fmla="*/ 2147483647 h 62"/>
                <a:gd name="T22" fmla="*/ 2147483647 w 157"/>
                <a:gd name="T23" fmla="*/ 2147483647 h 62"/>
                <a:gd name="T24" fmla="*/ 2147483647 w 157"/>
                <a:gd name="T25" fmla="*/ 2147483647 h 62"/>
                <a:gd name="T26" fmla="*/ 2147483647 w 157"/>
                <a:gd name="T27" fmla="*/ 2147483647 h 62"/>
                <a:gd name="T28" fmla="*/ 2147483647 w 157"/>
                <a:gd name="T29" fmla="*/ 2147483647 h 62"/>
                <a:gd name="T30" fmla="*/ 2147483647 w 157"/>
                <a:gd name="T31" fmla="*/ 2147483647 h 62"/>
                <a:gd name="T32" fmla="*/ 2147483647 w 157"/>
                <a:gd name="T33" fmla="*/ 2147483647 h 62"/>
                <a:gd name="T34" fmla="*/ 2147483647 w 157"/>
                <a:gd name="T35" fmla="*/ 2147483647 h 62"/>
                <a:gd name="T36" fmla="*/ 2147483647 w 157"/>
                <a:gd name="T37" fmla="*/ 2147483647 h 62"/>
                <a:gd name="T38" fmla="*/ 2147483647 w 157"/>
                <a:gd name="T39" fmla="*/ 2147483647 h 62"/>
                <a:gd name="T40" fmla="*/ 2147483647 w 157"/>
                <a:gd name="T41" fmla="*/ 2147483647 h 62"/>
                <a:gd name="T42" fmla="*/ 2147483647 w 157"/>
                <a:gd name="T43" fmla="*/ 2147483647 h 62"/>
                <a:gd name="T44" fmla="*/ 2147483647 w 157"/>
                <a:gd name="T45" fmla="*/ 2147483647 h 62"/>
                <a:gd name="T46" fmla="*/ 2147483647 w 157"/>
                <a:gd name="T47" fmla="*/ 2147483647 h 62"/>
                <a:gd name="T48" fmla="*/ 2147483647 w 157"/>
                <a:gd name="T49" fmla="*/ 2147483647 h 62"/>
                <a:gd name="T50" fmla="*/ 2147483647 w 157"/>
                <a:gd name="T51" fmla="*/ 2147483647 h 62"/>
                <a:gd name="T52" fmla="*/ 2147483647 w 157"/>
                <a:gd name="T53" fmla="*/ 2147483647 h 62"/>
                <a:gd name="T54" fmla="*/ 2147483647 w 157"/>
                <a:gd name="T55" fmla="*/ 2147483647 h 62"/>
                <a:gd name="T56" fmla="*/ 2147483647 w 157"/>
                <a:gd name="T57" fmla="*/ 2147483647 h 62"/>
                <a:gd name="T58" fmla="*/ 2147483647 w 157"/>
                <a:gd name="T59" fmla="*/ 2147483647 h 62"/>
                <a:gd name="T60" fmla="*/ 2147483647 w 157"/>
                <a:gd name="T61" fmla="*/ 2147483647 h 62"/>
                <a:gd name="T62" fmla="*/ 2147483647 w 157"/>
                <a:gd name="T63" fmla="*/ 2147483647 h 62"/>
                <a:gd name="T64" fmla="*/ 2147483647 w 157"/>
                <a:gd name="T65" fmla="*/ 0 h 62"/>
                <a:gd name="T66" fmla="*/ 2147483647 w 157"/>
                <a:gd name="T67" fmla="*/ 2147483647 h 62"/>
                <a:gd name="T68" fmla="*/ 2147483647 w 157"/>
                <a:gd name="T69" fmla="*/ 2147483647 h 62"/>
                <a:gd name="T70" fmla="*/ 2147483647 w 157"/>
                <a:gd name="T71" fmla="*/ 2147483647 h 62"/>
                <a:gd name="T72" fmla="*/ 2147483647 w 157"/>
                <a:gd name="T73" fmla="*/ 2147483647 h 62"/>
                <a:gd name="T74" fmla="*/ 2147483647 w 157"/>
                <a:gd name="T75" fmla="*/ 2147483647 h 62"/>
                <a:gd name="T76" fmla="*/ 2147483647 w 157"/>
                <a:gd name="T77" fmla="*/ 2147483647 h 62"/>
                <a:gd name="T78" fmla="*/ 2147483647 w 157"/>
                <a:gd name="T79" fmla="*/ 2147483647 h 62"/>
                <a:gd name="T80" fmla="*/ 2147483647 w 157"/>
                <a:gd name="T81" fmla="*/ 0 h 62"/>
                <a:gd name="T82" fmla="*/ 2147483647 w 157"/>
                <a:gd name="T83" fmla="*/ 2147483647 h 62"/>
                <a:gd name="T84" fmla="*/ 2147483647 w 157"/>
                <a:gd name="T85" fmla="*/ 2147483647 h 62"/>
                <a:gd name="T86" fmla="*/ 2147483647 w 157"/>
                <a:gd name="T87" fmla="*/ 2147483647 h 62"/>
                <a:gd name="T88" fmla="*/ 2147483647 w 157"/>
                <a:gd name="T89" fmla="*/ 2147483647 h 62"/>
                <a:gd name="T90" fmla="*/ 2147483647 w 157"/>
                <a:gd name="T91" fmla="*/ 2147483647 h 62"/>
                <a:gd name="T92" fmla="*/ 2147483647 w 157"/>
                <a:gd name="T93" fmla="*/ 2147483647 h 62"/>
                <a:gd name="T94" fmla="*/ 2147483647 w 157"/>
                <a:gd name="T95" fmla="*/ 2147483647 h 62"/>
                <a:gd name="T96" fmla="*/ 2147483647 w 157"/>
                <a:gd name="T97" fmla="*/ 2147483647 h 62"/>
                <a:gd name="T98" fmla="*/ 2147483647 w 157"/>
                <a:gd name="T99" fmla="*/ 2147483647 h 62"/>
                <a:gd name="T100" fmla="*/ 2147483647 w 157"/>
                <a:gd name="T101" fmla="*/ 2147483647 h 62"/>
                <a:gd name="T102" fmla="*/ 0 w 157"/>
                <a:gd name="T103" fmla="*/ 2147483647 h 62"/>
                <a:gd name="T104" fmla="*/ 0 w 157"/>
                <a:gd name="T105" fmla="*/ 2147483647 h 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7"/>
                <a:gd name="T160" fmla="*/ 0 h 62"/>
                <a:gd name="T161" fmla="*/ 157 w 157"/>
                <a:gd name="T162" fmla="*/ 62 h 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7" h="62">
                  <a:moveTo>
                    <a:pt x="0" y="50"/>
                  </a:moveTo>
                  <a:lnTo>
                    <a:pt x="0" y="54"/>
                  </a:lnTo>
                  <a:lnTo>
                    <a:pt x="1" y="57"/>
                  </a:lnTo>
                  <a:lnTo>
                    <a:pt x="3" y="59"/>
                  </a:lnTo>
                  <a:lnTo>
                    <a:pt x="7" y="60"/>
                  </a:lnTo>
                  <a:lnTo>
                    <a:pt x="10" y="60"/>
                  </a:lnTo>
                  <a:lnTo>
                    <a:pt x="13" y="62"/>
                  </a:lnTo>
                  <a:lnTo>
                    <a:pt x="17" y="62"/>
                  </a:lnTo>
                  <a:lnTo>
                    <a:pt x="18" y="62"/>
                  </a:lnTo>
                  <a:lnTo>
                    <a:pt x="27" y="60"/>
                  </a:lnTo>
                  <a:lnTo>
                    <a:pt x="35" y="59"/>
                  </a:lnTo>
                  <a:lnTo>
                    <a:pt x="44" y="55"/>
                  </a:lnTo>
                  <a:lnTo>
                    <a:pt x="52" y="52"/>
                  </a:lnTo>
                  <a:lnTo>
                    <a:pt x="61" y="49"/>
                  </a:lnTo>
                  <a:lnTo>
                    <a:pt x="69" y="43"/>
                  </a:lnTo>
                  <a:lnTo>
                    <a:pt x="78" y="40"/>
                  </a:lnTo>
                  <a:lnTo>
                    <a:pt x="86" y="37"/>
                  </a:lnTo>
                  <a:lnTo>
                    <a:pt x="93" y="35"/>
                  </a:lnTo>
                  <a:lnTo>
                    <a:pt x="103" y="33"/>
                  </a:lnTo>
                  <a:lnTo>
                    <a:pt x="113" y="32"/>
                  </a:lnTo>
                  <a:lnTo>
                    <a:pt x="125" y="28"/>
                  </a:lnTo>
                  <a:lnTo>
                    <a:pt x="137" y="25"/>
                  </a:lnTo>
                  <a:lnTo>
                    <a:pt x="146" y="22"/>
                  </a:lnTo>
                  <a:lnTo>
                    <a:pt x="154" y="16"/>
                  </a:lnTo>
                  <a:lnTo>
                    <a:pt x="157" y="11"/>
                  </a:lnTo>
                  <a:lnTo>
                    <a:pt x="146" y="10"/>
                  </a:lnTo>
                  <a:lnTo>
                    <a:pt x="135" y="8"/>
                  </a:lnTo>
                  <a:lnTo>
                    <a:pt x="127" y="5"/>
                  </a:lnTo>
                  <a:lnTo>
                    <a:pt x="117" y="3"/>
                  </a:lnTo>
                  <a:lnTo>
                    <a:pt x="108" y="3"/>
                  </a:lnTo>
                  <a:lnTo>
                    <a:pt x="98" y="1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73" y="1"/>
                  </a:lnTo>
                  <a:lnTo>
                    <a:pt x="69" y="1"/>
                  </a:lnTo>
                  <a:lnTo>
                    <a:pt x="66" y="1"/>
                  </a:lnTo>
                  <a:lnTo>
                    <a:pt x="62" y="3"/>
                  </a:lnTo>
                  <a:lnTo>
                    <a:pt x="61" y="3"/>
                  </a:lnTo>
                  <a:lnTo>
                    <a:pt x="57" y="3"/>
                  </a:lnTo>
                  <a:lnTo>
                    <a:pt x="56" y="3"/>
                  </a:lnTo>
                  <a:lnTo>
                    <a:pt x="52" y="0"/>
                  </a:lnTo>
                  <a:lnTo>
                    <a:pt x="52" y="6"/>
                  </a:lnTo>
                  <a:lnTo>
                    <a:pt x="51" y="11"/>
                  </a:lnTo>
                  <a:lnTo>
                    <a:pt x="47" y="15"/>
                  </a:lnTo>
                  <a:lnTo>
                    <a:pt x="44" y="18"/>
                  </a:lnTo>
                  <a:lnTo>
                    <a:pt x="35" y="23"/>
                  </a:lnTo>
                  <a:lnTo>
                    <a:pt x="27" y="27"/>
                  </a:lnTo>
                  <a:lnTo>
                    <a:pt x="17" y="28"/>
                  </a:lnTo>
                  <a:lnTo>
                    <a:pt x="8" y="33"/>
                  </a:lnTo>
                  <a:lnTo>
                    <a:pt x="5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66" name="Freeform 4853"/>
            <p:cNvSpPr>
              <a:spLocks/>
            </p:cNvSpPr>
            <p:nvPr/>
          </p:nvSpPr>
          <p:spPr bwMode="auto">
            <a:xfrm>
              <a:off x="2876550" y="4562475"/>
              <a:ext cx="249238" cy="100013"/>
            </a:xfrm>
            <a:custGeom>
              <a:avLst/>
              <a:gdLst>
                <a:gd name="T0" fmla="*/ 0 w 157"/>
                <a:gd name="T1" fmla="*/ 2147483647 h 62"/>
                <a:gd name="T2" fmla="*/ 0 w 157"/>
                <a:gd name="T3" fmla="*/ 2147483647 h 62"/>
                <a:gd name="T4" fmla="*/ 2147483647 w 157"/>
                <a:gd name="T5" fmla="*/ 2147483647 h 62"/>
                <a:gd name="T6" fmla="*/ 2147483647 w 157"/>
                <a:gd name="T7" fmla="*/ 2147483647 h 62"/>
                <a:gd name="T8" fmla="*/ 2147483647 w 157"/>
                <a:gd name="T9" fmla="*/ 2147483647 h 62"/>
                <a:gd name="T10" fmla="*/ 2147483647 w 157"/>
                <a:gd name="T11" fmla="*/ 2147483647 h 62"/>
                <a:gd name="T12" fmla="*/ 2147483647 w 157"/>
                <a:gd name="T13" fmla="*/ 2147483647 h 62"/>
                <a:gd name="T14" fmla="*/ 2147483647 w 157"/>
                <a:gd name="T15" fmla="*/ 2147483647 h 62"/>
                <a:gd name="T16" fmla="*/ 2147483647 w 157"/>
                <a:gd name="T17" fmla="*/ 2147483647 h 62"/>
                <a:gd name="T18" fmla="*/ 2147483647 w 157"/>
                <a:gd name="T19" fmla="*/ 2147483647 h 62"/>
                <a:gd name="T20" fmla="*/ 2147483647 w 157"/>
                <a:gd name="T21" fmla="*/ 2147483647 h 62"/>
                <a:gd name="T22" fmla="*/ 2147483647 w 157"/>
                <a:gd name="T23" fmla="*/ 2147483647 h 62"/>
                <a:gd name="T24" fmla="*/ 2147483647 w 157"/>
                <a:gd name="T25" fmla="*/ 2147483647 h 62"/>
                <a:gd name="T26" fmla="*/ 2147483647 w 157"/>
                <a:gd name="T27" fmla="*/ 2147483647 h 62"/>
                <a:gd name="T28" fmla="*/ 2147483647 w 157"/>
                <a:gd name="T29" fmla="*/ 2147483647 h 62"/>
                <a:gd name="T30" fmla="*/ 2147483647 w 157"/>
                <a:gd name="T31" fmla="*/ 2147483647 h 62"/>
                <a:gd name="T32" fmla="*/ 2147483647 w 157"/>
                <a:gd name="T33" fmla="*/ 2147483647 h 62"/>
                <a:gd name="T34" fmla="*/ 2147483647 w 157"/>
                <a:gd name="T35" fmla="*/ 2147483647 h 62"/>
                <a:gd name="T36" fmla="*/ 2147483647 w 157"/>
                <a:gd name="T37" fmla="*/ 2147483647 h 62"/>
                <a:gd name="T38" fmla="*/ 2147483647 w 157"/>
                <a:gd name="T39" fmla="*/ 2147483647 h 62"/>
                <a:gd name="T40" fmla="*/ 2147483647 w 157"/>
                <a:gd name="T41" fmla="*/ 2147483647 h 62"/>
                <a:gd name="T42" fmla="*/ 2147483647 w 157"/>
                <a:gd name="T43" fmla="*/ 2147483647 h 62"/>
                <a:gd name="T44" fmla="*/ 2147483647 w 157"/>
                <a:gd name="T45" fmla="*/ 2147483647 h 62"/>
                <a:gd name="T46" fmla="*/ 2147483647 w 157"/>
                <a:gd name="T47" fmla="*/ 2147483647 h 62"/>
                <a:gd name="T48" fmla="*/ 2147483647 w 157"/>
                <a:gd name="T49" fmla="*/ 2147483647 h 62"/>
                <a:gd name="T50" fmla="*/ 2147483647 w 157"/>
                <a:gd name="T51" fmla="*/ 2147483647 h 62"/>
                <a:gd name="T52" fmla="*/ 2147483647 w 157"/>
                <a:gd name="T53" fmla="*/ 2147483647 h 62"/>
                <a:gd name="T54" fmla="*/ 2147483647 w 157"/>
                <a:gd name="T55" fmla="*/ 2147483647 h 62"/>
                <a:gd name="T56" fmla="*/ 2147483647 w 157"/>
                <a:gd name="T57" fmla="*/ 2147483647 h 62"/>
                <a:gd name="T58" fmla="*/ 2147483647 w 157"/>
                <a:gd name="T59" fmla="*/ 2147483647 h 62"/>
                <a:gd name="T60" fmla="*/ 2147483647 w 157"/>
                <a:gd name="T61" fmla="*/ 2147483647 h 62"/>
                <a:gd name="T62" fmla="*/ 2147483647 w 157"/>
                <a:gd name="T63" fmla="*/ 2147483647 h 62"/>
                <a:gd name="T64" fmla="*/ 2147483647 w 157"/>
                <a:gd name="T65" fmla="*/ 0 h 62"/>
                <a:gd name="T66" fmla="*/ 2147483647 w 157"/>
                <a:gd name="T67" fmla="*/ 2147483647 h 62"/>
                <a:gd name="T68" fmla="*/ 2147483647 w 157"/>
                <a:gd name="T69" fmla="*/ 2147483647 h 62"/>
                <a:gd name="T70" fmla="*/ 2147483647 w 157"/>
                <a:gd name="T71" fmla="*/ 2147483647 h 62"/>
                <a:gd name="T72" fmla="*/ 2147483647 w 157"/>
                <a:gd name="T73" fmla="*/ 2147483647 h 62"/>
                <a:gd name="T74" fmla="*/ 2147483647 w 157"/>
                <a:gd name="T75" fmla="*/ 2147483647 h 62"/>
                <a:gd name="T76" fmla="*/ 2147483647 w 157"/>
                <a:gd name="T77" fmla="*/ 2147483647 h 62"/>
                <a:gd name="T78" fmla="*/ 2147483647 w 157"/>
                <a:gd name="T79" fmla="*/ 2147483647 h 62"/>
                <a:gd name="T80" fmla="*/ 2147483647 w 157"/>
                <a:gd name="T81" fmla="*/ 0 h 62"/>
                <a:gd name="T82" fmla="*/ 2147483647 w 157"/>
                <a:gd name="T83" fmla="*/ 2147483647 h 62"/>
                <a:gd name="T84" fmla="*/ 2147483647 w 157"/>
                <a:gd name="T85" fmla="*/ 2147483647 h 62"/>
                <a:gd name="T86" fmla="*/ 2147483647 w 157"/>
                <a:gd name="T87" fmla="*/ 2147483647 h 62"/>
                <a:gd name="T88" fmla="*/ 2147483647 w 157"/>
                <a:gd name="T89" fmla="*/ 2147483647 h 62"/>
                <a:gd name="T90" fmla="*/ 2147483647 w 157"/>
                <a:gd name="T91" fmla="*/ 2147483647 h 62"/>
                <a:gd name="T92" fmla="*/ 2147483647 w 157"/>
                <a:gd name="T93" fmla="*/ 2147483647 h 62"/>
                <a:gd name="T94" fmla="*/ 2147483647 w 157"/>
                <a:gd name="T95" fmla="*/ 2147483647 h 62"/>
                <a:gd name="T96" fmla="*/ 2147483647 w 157"/>
                <a:gd name="T97" fmla="*/ 2147483647 h 62"/>
                <a:gd name="T98" fmla="*/ 2147483647 w 157"/>
                <a:gd name="T99" fmla="*/ 2147483647 h 62"/>
                <a:gd name="T100" fmla="*/ 2147483647 w 157"/>
                <a:gd name="T101" fmla="*/ 2147483647 h 62"/>
                <a:gd name="T102" fmla="*/ 0 w 157"/>
                <a:gd name="T103" fmla="*/ 2147483647 h 62"/>
                <a:gd name="T104" fmla="*/ 0 w 157"/>
                <a:gd name="T105" fmla="*/ 2147483647 h 62"/>
                <a:gd name="T106" fmla="*/ 0 w 157"/>
                <a:gd name="T107" fmla="*/ 2147483647 h 62"/>
                <a:gd name="T108" fmla="*/ 0 w 157"/>
                <a:gd name="T109" fmla="*/ 2147483647 h 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7"/>
                <a:gd name="T166" fmla="*/ 0 h 62"/>
                <a:gd name="T167" fmla="*/ 157 w 157"/>
                <a:gd name="T168" fmla="*/ 62 h 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7" h="62">
                  <a:moveTo>
                    <a:pt x="0" y="50"/>
                  </a:moveTo>
                  <a:lnTo>
                    <a:pt x="0" y="54"/>
                  </a:lnTo>
                  <a:lnTo>
                    <a:pt x="1" y="57"/>
                  </a:lnTo>
                  <a:lnTo>
                    <a:pt x="3" y="59"/>
                  </a:lnTo>
                  <a:lnTo>
                    <a:pt x="7" y="60"/>
                  </a:lnTo>
                  <a:lnTo>
                    <a:pt x="10" y="60"/>
                  </a:lnTo>
                  <a:lnTo>
                    <a:pt x="13" y="62"/>
                  </a:lnTo>
                  <a:lnTo>
                    <a:pt x="17" y="62"/>
                  </a:lnTo>
                  <a:lnTo>
                    <a:pt x="18" y="62"/>
                  </a:lnTo>
                  <a:lnTo>
                    <a:pt x="27" y="60"/>
                  </a:lnTo>
                  <a:lnTo>
                    <a:pt x="35" y="59"/>
                  </a:lnTo>
                  <a:lnTo>
                    <a:pt x="44" y="55"/>
                  </a:lnTo>
                  <a:lnTo>
                    <a:pt x="52" y="52"/>
                  </a:lnTo>
                  <a:lnTo>
                    <a:pt x="61" y="49"/>
                  </a:lnTo>
                  <a:lnTo>
                    <a:pt x="69" y="43"/>
                  </a:lnTo>
                  <a:lnTo>
                    <a:pt x="78" y="40"/>
                  </a:lnTo>
                  <a:lnTo>
                    <a:pt x="86" y="37"/>
                  </a:lnTo>
                  <a:lnTo>
                    <a:pt x="93" y="35"/>
                  </a:lnTo>
                  <a:lnTo>
                    <a:pt x="103" y="33"/>
                  </a:lnTo>
                  <a:lnTo>
                    <a:pt x="113" y="32"/>
                  </a:lnTo>
                  <a:lnTo>
                    <a:pt x="125" y="28"/>
                  </a:lnTo>
                  <a:lnTo>
                    <a:pt x="137" y="25"/>
                  </a:lnTo>
                  <a:lnTo>
                    <a:pt x="146" y="22"/>
                  </a:lnTo>
                  <a:lnTo>
                    <a:pt x="154" y="16"/>
                  </a:lnTo>
                  <a:lnTo>
                    <a:pt x="157" y="11"/>
                  </a:lnTo>
                  <a:lnTo>
                    <a:pt x="146" y="10"/>
                  </a:lnTo>
                  <a:lnTo>
                    <a:pt x="135" y="8"/>
                  </a:lnTo>
                  <a:lnTo>
                    <a:pt x="127" y="5"/>
                  </a:lnTo>
                  <a:lnTo>
                    <a:pt x="117" y="3"/>
                  </a:lnTo>
                  <a:lnTo>
                    <a:pt x="108" y="3"/>
                  </a:lnTo>
                  <a:lnTo>
                    <a:pt x="98" y="1"/>
                  </a:lnTo>
                  <a:lnTo>
                    <a:pt x="88" y="1"/>
                  </a:lnTo>
                  <a:lnTo>
                    <a:pt x="76" y="0"/>
                  </a:lnTo>
                  <a:lnTo>
                    <a:pt x="73" y="1"/>
                  </a:lnTo>
                  <a:lnTo>
                    <a:pt x="69" y="1"/>
                  </a:lnTo>
                  <a:lnTo>
                    <a:pt x="66" y="1"/>
                  </a:lnTo>
                  <a:lnTo>
                    <a:pt x="62" y="3"/>
                  </a:lnTo>
                  <a:lnTo>
                    <a:pt x="61" y="3"/>
                  </a:lnTo>
                  <a:lnTo>
                    <a:pt x="57" y="3"/>
                  </a:lnTo>
                  <a:lnTo>
                    <a:pt x="56" y="3"/>
                  </a:lnTo>
                  <a:lnTo>
                    <a:pt x="52" y="0"/>
                  </a:lnTo>
                  <a:lnTo>
                    <a:pt x="52" y="6"/>
                  </a:lnTo>
                  <a:lnTo>
                    <a:pt x="51" y="11"/>
                  </a:lnTo>
                  <a:lnTo>
                    <a:pt x="47" y="15"/>
                  </a:lnTo>
                  <a:lnTo>
                    <a:pt x="44" y="18"/>
                  </a:lnTo>
                  <a:lnTo>
                    <a:pt x="35" y="23"/>
                  </a:lnTo>
                  <a:lnTo>
                    <a:pt x="27" y="27"/>
                  </a:lnTo>
                  <a:lnTo>
                    <a:pt x="17" y="28"/>
                  </a:lnTo>
                  <a:lnTo>
                    <a:pt x="8" y="33"/>
                  </a:lnTo>
                  <a:lnTo>
                    <a:pt x="5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5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67" name="Freeform 4854"/>
            <p:cNvSpPr>
              <a:spLocks/>
            </p:cNvSpPr>
            <p:nvPr/>
          </p:nvSpPr>
          <p:spPr bwMode="auto">
            <a:xfrm>
              <a:off x="2970213" y="4598988"/>
              <a:ext cx="358775" cy="133350"/>
            </a:xfrm>
            <a:custGeom>
              <a:avLst/>
              <a:gdLst>
                <a:gd name="T0" fmla="*/ 2147483647 w 226"/>
                <a:gd name="T1" fmla="*/ 2147483647 h 84"/>
                <a:gd name="T2" fmla="*/ 2147483647 w 226"/>
                <a:gd name="T3" fmla="*/ 2147483647 h 84"/>
                <a:gd name="T4" fmla="*/ 2147483647 w 226"/>
                <a:gd name="T5" fmla="*/ 2147483647 h 84"/>
                <a:gd name="T6" fmla="*/ 2147483647 w 226"/>
                <a:gd name="T7" fmla="*/ 2147483647 h 84"/>
                <a:gd name="T8" fmla="*/ 2147483647 w 226"/>
                <a:gd name="T9" fmla="*/ 2147483647 h 84"/>
                <a:gd name="T10" fmla="*/ 2147483647 w 226"/>
                <a:gd name="T11" fmla="*/ 2147483647 h 84"/>
                <a:gd name="T12" fmla="*/ 2147483647 w 226"/>
                <a:gd name="T13" fmla="*/ 2147483647 h 84"/>
                <a:gd name="T14" fmla="*/ 2147483647 w 226"/>
                <a:gd name="T15" fmla="*/ 2147483647 h 84"/>
                <a:gd name="T16" fmla="*/ 2147483647 w 226"/>
                <a:gd name="T17" fmla="*/ 2147483647 h 84"/>
                <a:gd name="T18" fmla="*/ 2147483647 w 226"/>
                <a:gd name="T19" fmla="*/ 2147483647 h 84"/>
                <a:gd name="T20" fmla="*/ 2147483647 w 226"/>
                <a:gd name="T21" fmla="*/ 2147483647 h 84"/>
                <a:gd name="T22" fmla="*/ 2147483647 w 226"/>
                <a:gd name="T23" fmla="*/ 2147483647 h 84"/>
                <a:gd name="T24" fmla="*/ 2147483647 w 226"/>
                <a:gd name="T25" fmla="*/ 2147483647 h 84"/>
                <a:gd name="T26" fmla="*/ 2147483647 w 226"/>
                <a:gd name="T27" fmla="*/ 2147483647 h 84"/>
                <a:gd name="T28" fmla="*/ 2147483647 w 226"/>
                <a:gd name="T29" fmla="*/ 2147483647 h 84"/>
                <a:gd name="T30" fmla="*/ 2147483647 w 226"/>
                <a:gd name="T31" fmla="*/ 2147483647 h 84"/>
                <a:gd name="T32" fmla="*/ 2147483647 w 226"/>
                <a:gd name="T33" fmla="*/ 0 h 84"/>
                <a:gd name="T34" fmla="*/ 2147483647 w 226"/>
                <a:gd name="T35" fmla="*/ 0 h 84"/>
                <a:gd name="T36" fmla="*/ 2147483647 w 226"/>
                <a:gd name="T37" fmla="*/ 2147483647 h 84"/>
                <a:gd name="T38" fmla="*/ 2147483647 w 226"/>
                <a:gd name="T39" fmla="*/ 0 h 84"/>
                <a:gd name="T40" fmla="*/ 2147483647 w 226"/>
                <a:gd name="T41" fmla="*/ 2147483647 h 84"/>
                <a:gd name="T42" fmla="*/ 2147483647 w 226"/>
                <a:gd name="T43" fmla="*/ 2147483647 h 84"/>
                <a:gd name="T44" fmla="*/ 2147483647 w 226"/>
                <a:gd name="T45" fmla="*/ 2147483647 h 84"/>
                <a:gd name="T46" fmla="*/ 2147483647 w 226"/>
                <a:gd name="T47" fmla="*/ 2147483647 h 84"/>
                <a:gd name="T48" fmla="*/ 2147483647 w 226"/>
                <a:gd name="T49" fmla="*/ 2147483647 h 84"/>
                <a:gd name="T50" fmla="*/ 2147483647 w 226"/>
                <a:gd name="T51" fmla="*/ 2147483647 h 84"/>
                <a:gd name="T52" fmla="*/ 2147483647 w 226"/>
                <a:gd name="T53" fmla="*/ 2147483647 h 84"/>
                <a:gd name="T54" fmla="*/ 2147483647 w 226"/>
                <a:gd name="T55" fmla="*/ 2147483647 h 84"/>
                <a:gd name="T56" fmla="*/ 2147483647 w 226"/>
                <a:gd name="T57" fmla="*/ 2147483647 h 84"/>
                <a:gd name="T58" fmla="*/ 2147483647 w 226"/>
                <a:gd name="T59" fmla="*/ 2147483647 h 84"/>
                <a:gd name="T60" fmla="*/ 2147483647 w 226"/>
                <a:gd name="T61" fmla="*/ 2147483647 h 84"/>
                <a:gd name="T62" fmla="*/ 2147483647 w 226"/>
                <a:gd name="T63" fmla="*/ 2147483647 h 84"/>
                <a:gd name="T64" fmla="*/ 2147483647 w 226"/>
                <a:gd name="T65" fmla="*/ 2147483647 h 84"/>
                <a:gd name="T66" fmla="*/ 2147483647 w 226"/>
                <a:gd name="T67" fmla="*/ 2147483647 h 84"/>
                <a:gd name="T68" fmla="*/ 2147483647 w 226"/>
                <a:gd name="T69" fmla="*/ 2147483647 h 84"/>
                <a:gd name="T70" fmla="*/ 2147483647 w 226"/>
                <a:gd name="T71" fmla="*/ 2147483647 h 84"/>
                <a:gd name="T72" fmla="*/ 2147483647 w 226"/>
                <a:gd name="T73" fmla="*/ 2147483647 h 84"/>
                <a:gd name="T74" fmla="*/ 2147483647 w 226"/>
                <a:gd name="T75" fmla="*/ 2147483647 h 84"/>
                <a:gd name="T76" fmla="*/ 2147483647 w 226"/>
                <a:gd name="T77" fmla="*/ 2147483647 h 84"/>
                <a:gd name="T78" fmla="*/ 2147483647 w 226"/>
                <a:gd name="T79" fmla="*/ 2147483647 h 84"/>
                <a:gd name="T80" fmla="*/ 2147483647 w 226"/>
                <a:gd name="T81" fmla="*/ 2147483647 h 84"/>
                <a:gd name="T82" fmla="*/ 2147483647 w 226"/>
                <a:gd name="T83" fmla="*/ 2147483647 h 84"/>
                <a:gd name="T84" fmla="*/ 2147483647 w 226"/>
                <a:gd name="T85" fmla="*/ 2147483647 h 84"/>
                <a:gd name="T86" fmla="*/ 2147483647 w 226"/>
                <a:gd name="T87" fmla="*/ 2147483647 h 84"/>
                <a:gd name="T88" fmla="*/ 2147483647 w 226"/>
                <a:gd name="T89" fmla="*/ 2147483647 h 84"/>
                <a:gd name="T90" fmla="*/ 2147483647 w 226"/>
                <a:gd name="T91" fmla="*/ 2147483647 h 84"/>
                <a:gd name="T92" fmla="*/ 2147483647 w 226"/>
                <a:gd name="T93" fmla="*/ 2147483647 h 84"/>
                <a:gd name="T94" fmla="*/ 2147483647 w 226"/>
                <a:gd name="T95" fmla="*/ 2147483647 h 84"/>
                <a:gd name="T96" fmla="*/ 2147483647 w 226"/>
                <a:gd name="T97" fmla="*/ 2147483647 h 84"/>
                <a:gd name="T98" fmla="*/ 2147483647 w 226"/>
                <a:gd name="T99" fmla="*/ 2147483647 h 84"/>
                <a:gd name="T100" fmla="*/ 2147483647 w 226"/>
                <a:gd name="T101" fmla="*/ 2147483647 h 84"/>
                <a:gd name="T102" fmla="*/ 2147483647 w 226"/>
                <a:gd name="T103" fmla="*/ 2147483647 h 84"/>
                <a:gd name="T104" fmla="*/ 2147483647 w 226"/>
                <a:gd name="T105" fmla="*/ 2147483647 h 84"/>
                <a:gd name="T106" fmla="*/ 2147483647 w 226"/>
                <a:gd name="T107" fmla="*/ 2147483647 h 84"/>
                <a:gd name="T108" fmla="*/ 2147483647 w 226"/>
                <a:gd name="T109" fmla="*/ 2147483647 h 84"/>
                <a:gd name="T110" fmla="*/ 2147483647 w 226"/>
                <a:gd name="T111" fmla="*/ 2147483647 h 84"/>
                <a:gd name="T112" fmla="*/ 2147483647 w 226"/>
                <a:gd name="T113" fmla="*/ 2147483647 h 84"/>
                <a:gd name="T114" fmla="*/ 2147483647 w 226"/>
                <a:gd name="T115" fmla="*/ 2147483647 h 84"/>
                <a:gd name="T116" fmla="*/ 2147483647 w 226"/>
                <a:gd name="T117" fmla="*/ 2147483647 h 84"/>
                <a:gd name="T118" fmla="*/ 2147483647 w 226"/>
                <a:gd name="T119" fmla="*/ 2147483647 h 84"/>
                <a:gd name="T120" fmla="*/ 2147483647 w 226"/>
                <a:gd name="T121" fmla="*/ 2147483647 h 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6"/>
                <a:gd name="T184" fmla="*/ 0 h 84"/>
                <a:gd name="T185" fmla="*/ 226 w 226"/>
                <a:gd name="T186" fmla="*/ 84 h 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6" h="84">
                  <a:moveTo>
                    <a:pt x="20" y="27"/>
                  </a:moveTo>
                  <a:lnTo>
                    <a:pt x="103" y="0"/>
                  </a:lnTo>
                  <a:lnTo>
                    <a:pt x="103" y="1"/>
                  </a:lnTo>
                  <a:lnTo>
                    <a:pt x="102" y="5"/>
                  </a:lnTo>
                  <a:lnTo>
                    <a:pt x="102" y="6"/>
                  </a:lnTo>
                  <a:lnTo>
                    <a:pt x="100" y="10"/>
                  </a:lnTo>
                  <a:lnTo>
                    <a:pt x="98" y="11"/>
                  </a:lnTo>
                  <a:lnTo>
                    <a:pt x="97" y="13"/>
                  </a:lnTo>
                  <a:lnTo>
                    <a:pt x="97" y="15"/>
                  </a:lnTo>
                  <a:lnTo>
                    <a:pt x="98" y="15"/>
                  </a:lnTo>
                  <a:lnTo>
                    <a:pt x="103" y="15"/>
                  </a:lnTo>
                  <a:lnTo>
                    <a:pt x="109" y="15"/>
                  </a:lnTo>
                  <a:lnTo>
                    <a:pt x="112" y="13"/>
                  </a:lnTo>
                  <a:lnTo>
                    <a:pt x="114" y="11"/>
                  </a:lnTo>
                  <a:lnTo>
                    <a:pt x="117" y="10"/>
                  </a:lnTo>
                  <a:lnTo>
                    <a:pt x="119" y="8"/>
                  </a:lnTo>
                  <a:lnTo>
                    <a:pt x="120" y="6"/>
                  </a:lnTo>
                  <a:lnTo>
                    <a:pt x="124" y="5"/>
                  </a:lnTo>
                  <a:lnTo>
                    <a:pt x="124" y="8"/>
                  </a:lnTo>
                  <a:lnTo>
                    <a:pt x="126" y="10"/>
                  </a:lnTo>
                  <a:lnTo>
                    <a:pt x="126" y="11"/>
                  </a:lnTo>
                  <a:lnTo>
                    <a:pt x="124" y="15"/>
                  </a:lnTo>
                  <a:lnTo>
                    <a:pt x="124" y="16"/>
                  </a:lnTo>
                  <a:lnTo>
                    <a:pt x="124" y="18"/>
                  </a:lnTo>
                  <a:lnTo>
                    <a:pt x="124" y="21"/>
                  </a:lnTo>
                  <a:lnTo>
                    <a:pt x="124" y="23"/>
                  </a:lnTo>
                  <a:lnTo>
                    <a:pt x="134" y="23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3"/>
                  </a:lnTo>
                  <a:lnTo>
                    <a:pt x="168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68" y="23"/>
                  </a:lnTo>
                  <a:lnTo>
                    <a:pt x="170" y="25"/>
                  </a:lnTo>
                  <a:lnTo>
                    <a:pt x="170" y="27"/>
                  </a:lnTo>
                  <a:lnTo>
                    <a:pt x="175" y="23"/>
                  </a:lnTo>
                  <a:lnTo>
                    <a:pt x="178" y="21"/>
                  </a:lnTo>
                  <a:lnTo>
                    <a:pt x="180" y="20"/>
                  </a:lnTo>
                  <a:lnTo>
                    <a:pt x="181" y="18"/>
                  </a:lnTo>
                  <a:lnTo>
                    <a:pt x="183" y="15"/>
                  </a:lnTo>
                  <a:lnTo>
                    <a:pt x="183" y="13"/>
                  </a:lnTo>
                  <a:lnTo>
                    <a:pt x="183" y="10"/>
                  </a:lnTo>
                  <a:lnTo>
                    <a:pt x="183" y="5"/>
                  </a:lnTo>
                  <a:lnTo>
                    <a:pt x="183" y="3"/>
                  </a:lnTo>
                  <a:lnTo>
                    <a:pt x="185" y="1"/>
                  </a:lnTo>
                  <a:lnTo>
                    <a:pt x="187" y="1"/>
                  </a:lnTo>
                  <a:lnTo>
                    <a:pt x="188" y="0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00" y="0"/>
                  </a:lnTo>
                  <a:lnTo>
                    <a:pt x="202" y="1"/>
                  </a:lnTo>
                  <a:lnTo>
                    <a:pt x="205" y="1"/>
                  </a:lnTo>
                  <a:lnTo>
                    <a:pt x="207" y="1"/>
                  </a:lnTo>
                  <a:lnTo>
                    <a:pt x="210" y="0"/>
                  </a:lnTo>
                  <a:lnTo>
                    <a:pt x="212" y="0"/>
                  </a:lnTo>
                  <a:lnTo>
                    <a:pt x="214" y="3"/>
                  </a:lnTo>
                  <a:lnTo>
                    <a:pt x="214" y="5"/>
                  </a:lnTo>
                  <a:lnTo>
                    <a:pt x="214" y="8"/>
                  </a:lnTo>
                  <a:lnTo>
                    <a:pt x="215" y="10"/>
                  </a:lnTo>
                  <a:lnTo>
                    <a:pt x="215" y="11"/>
                  </a:lnTo>
                  <a:lnTo>
                    <a:pt x="217" y="13"/>
                  </a:lnTo>
                  <a:lnTo>
                    <a:pt x="217" y="15"/>
                  </a:lnTo>
                  <a:lnTo>
                    <a:pt x="217" y="16"/>
                  </a:lnTo>
                  <a:lnTo>
                    <a:pt x="217" y="20"/>
                  </a:lnTo>
                  <a:lnTo>
                    <a:pt x="215" y="23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9" y="35"/>
                  </a:lnTo>
                  <a:lnTo>
                    <a:pt x="207" y="38"/>
                  </a:lnTo>
                  <a:lnTo>
                    <a:pt x="205" y="42"/>
                  </a:lnTo>
                  <a:lnTo>
                    <a:pt x="203" y="43"/>
                  </a:lnTo>
                  <a:lnTo>
                    <a:pt x="207" y="45"/>
                  </a:lnTo>
                  <a:lnTo>
                    <a:pt x="210" y="47"/>
                  </a:lnTo>
                  <a:lnTo>
                    <a:pt x="212" y="49"/>
                  </a:lnTo>
                  <a:lnTo>
                    <a:pt x="215" y="49"/>
                  </a:lnTo>
                  <a:lnTo>
                    <a:pt x="219" y="50"/>
                  </a:lnTo>
                  <a:lnTo>
                    <a:pt x="220" y="50"/>
                  </a:lnTo>
                  <a:lnTo>
                    <a:pt x="224" y="52"/>
                  </a:lnTo>
                  <a:lnTo>
                    <a:pt x="226" y="55"/>
                  </a:lnTo>
                  <a:lnTo>
                    <a:pt x="226" y="62"/>
                  </a:lnTo>
                  <a:lnTo>
                    <a:pt x="219" y="64"/>
                  </a:lnTo>
                  <a:lnTo>
                    <a:pt x="214" y="64"/>
                  </a:lnTo>
                  <a:lnTo>
                    <a:pt x="210" y="64"/>
                  </a:lnTo>
                  <a:lnTo>
                    <a:pt x="207" y="64"/>
                  </a:lnTo>
                  <a:lnTo>
                    <a:pt x="203" y="64"/>
                  </a:lnTo>
                  <a:lnTo>
                    <a:pt x="200" y="62"/>
                  </a:lnTo>
                  <a:lnTo>
                    <a:pt x="197" y="62"/>
                  </a:lnTo>
                  <a:lnTo>
                    <a:pt x="192" y="62"/>
                  </a:lnTo>
                  <a:lnTo>
                    <a:pt x="188" y="62"/>
                  </a:lnTo>
                  <a:lnTo>
                    <a:pt x="187" y="64"/>
                  </a:lnTo>
                  <a:lnTo>
                    <a:pt x="183" y="65"/>
                  </a:lnTo>
                  <a:lnTo>
                    <a:pt x="181" y="69"/>
                  </a:lnTo>
                  <a:lnTo>
                    <a:pt x="178" y="71"/>
                  </a:lnTo>
                  <a:lnTo>
                    <a:pt x="175" y="72"/>
                  </a:lnTo>
                  <a:lnTo>
                    <a:pt x="171" y="74"/>
                  </a:lnTo>
                  <a:lnTo>
                    <a:pt x="168" y="74"/>
                  </a:lnTo>
                  <a:lnTo>
                    <a:pt x="161" y="74"/>
                  </a:lnTo>
                  <a:lnTo>
                    <a:pt x="156" y="74"/>
                  </a:lnTo>
                  <a:lnTo>
                    <a:pt x="153" y="72"/>
                  </a:lnTo>
                  <a:lnTo>
                    <a:pt x="149" y="72"/>
                  </a:lnTo>
                  <a:lnTo>
                    <a:pt x="146" y="71"/>
                  </a:lnTo>
                  <a:lnTo>
                    <a:pt x="142" y="69"/>
                  </a:lnTo>
                  <a:lnTo>
                    <a:pt x="139" y="69"/>
                  </a:lnTo>
                  <a:lnTo>
                    <a:pt x="136" y="69"/>
                  </a:lnTo>
                  <a:lnTo>
                    <a:pt x="134" y="69"/>
                  </a:lnTo>
                  <a:lnTo>
                    <a:pt x="127" y="71"/>
                  </a:lnTo>
                  <a:lnTo>
                    <a:pt x="120" y="72"/>
                  </a:lnTo>
                  <a:lnTo>
                    <a:pt x="110" y="74"/>
                  </a:lnTo>
                  <a:lnTo>
                    <a:pt x="102" y="76"/>
                  </a:lnTo>
                  <a:lnTo>
                    <a:pt x="93" y="77"/>
                  </a:lnTo>
                  <a:lnTo>
                    <a:pt x="87" y="79"/>
                  </a:lnTo>
                  <a:lnTo>
                    <a:pt x="83" y="81"/>
                  </a:lnTo>
                  <a:lnTo>
                    <a:pt x="75" y="81"/>
                  </a:lnTo>
                  <a:lnTo>
                    <a:pt x="68" y="82"/>
                  </a:lnTo>
                  <a:lnTo>
                    <a:pt x="63" y="82"/>
                  </a:lnTo>
                  <a:lnTo>
                    <a:pt x="56" y="84"/>
                  </a:lnTo>
                  <a:lnTo>
                    <a:pt x="49" y="84"/>
                  </a:lnTo>
                  <a:lnTo>
                    <a:pt x="44" y="84"/>
                  </a:lnTo>
                  <a:lnTo>
                    <a:pt x="37" y="84"/>
                  </a:lnTo>
                  <a:lnTo>
                    <a:pt x="32" y="81"/>
                  </a:lnTo>
                  <a:lnTo>
                    <a:pt x="32" y="72"/>
                  </a:lnTo>
                  <a:lnTo>
                    <a:pt x="27" y="72"/>
                  </a:lnTo>
                  <a:lnTo>
                    <a:pt x="22" y="72"/>
                  </a:lnTo>
                  <a:lnTo>
                    <a:pt x="19" y="71"/>
                  </a:lnTo>
                  <a:lnTo>
                    <a:pt x="14" y="69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3" y="64"/>
                  </a:lnTo>
                  <a:lnTo>
                    <a:pt x="0" y="62"/>
                  </a:lnTo>
                  <a:lnTo>
                    <a:pt x="5" y="60"/>
                  </a:lnTo>
                  <a:lnTo>
                    <a:pt x="9" y="59"/>
                  </a:lnTo>
                  <a:lnTo>
                    <a:pt x="14" y="57"/>
                  </a:lnTo>
                  <a:lnTo>
                    <a:pt x="17" y="57"/>
                  </a:lnTo>
                  <a:lnTo>
                    <a:pt x="22" y="55"/>
                  </a:lnTo>
                  <a:lnTo>
                    <a:pt x="25" y="55"/>
                  </a:lnTo>
                  <a:lnTo>
                    <a:pt x="29" y="55"/>
                  </a:lnTo>
                  <a:lnTo>
                    <a:pt x="34" y="55"/>
                  </a:lnTo>
                  <a:lnTo>
                    <a:pt x="41" y="55"/>
                  </a:lnTo>
                  <a:lnTo>
                    <a:pt x="46" y="55"/>
                  </a:lnTo>
                  <a:lnTo>
                    <a:pt x="53" y="57"/>
                  </a:lnTo>
                  <a:lnTo>
                    <a:pt x="56" y="57"/>
                  </a:lnTo>
                  <a:lnTo>
                    <a:pt x="61" y="57"/>
                  </a:lnTo>
                  <a:lnTo>
                    <a:pt x="66" y="57"/>
                  </a:lnTo>
                  <a:lnTo>
                    <a:pt x="71" y="57"/>
                  </a:lnTo>
                  <a:lnTo>
                    <a:pt x="76" y="55"/>
                  </a:lnTo>
                  <a:lnTo>
                    <a:pt x="41" y="50"/>
                  </a:lnTo>
                  <a:lnTo>
                    <a:pt x="9" y="47"/>
                  </a:lnTo>
                  <a:lnTo>
                    <a:pt x="14" y="45"/>
                  </a:lnTo>
                  <a:lnTo>
                    <a:pt x="20" y="43"/>
                  </a:lnTo>
                  <a:lnTo>
                    <a:pt x="29" y="42"/>
                  </a:lnTo>
                  <a:lnTo>
                    <a:pt x="36" y="42"/>
                  </a:lnTo>
                  <a:lnTo>
                    <a:pt x="44" y="40"/>
                  </a:lnTo>
                  <a:lnTo>
                    <a:pt x="51" y="38"/>
                  </a:lnTo>
                  <a:lnTo>
                    <a:pt x="56" y="37"/>
                  </a:lnTo>
                  <a:lnTo>
                    <a:pt x="61" y="35"/>
                  </a:lnTo>
                  <a:lnTo>
                    <a:pt x="58" y="33"/>
                  </a:lnTo>
                  <a:lnTo>
                    <a:pt x="53" y="32"/>
                  </a:lnTo>
                  <a:lnTo>
                    <a:pt x="48" y="33"/>
                  </a:lnTo>
                  <a:lnTo>
                    <a:pt x="42" y="35"/>
                  </a:lnTo>
                  <a:lnTo>
                    <a:pt x="36" y="37"/>
                  </a:lnTo>
                  <a:lnTo>
                    <a:pt x="31" y="38"/>
                  </a:lnTo>
                  <a:lnTo>
                    <a:pt x="24" y="40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19" y="32"/>
                  </a:lnTo>
                  <a:lnTo>
                    <a:pt x="19" y="30"/>
                  </a:lnTo>
                  <a:lnTo>
                    <a:pt x="17" y="28"/>
                  </a:lnTo>
                  <a:lnTo>
                    <a:pt x="19" y="28"/>
                  </a:lnTo>
                  <a:lnTo>
                    <a:pt x="19" y="27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68" name="Freeform 4855"/>
            <p:cNvSpPr>
              <a:spLocks/>
            </p:cNvSpPr>
            <p:nvPr/>
          </p:nvSpPr>
          <p:spPr bwMode="auto">
            <a:xfrm>
              <a:off x="2970213" y="4598988"/>
              <a:ext cx="358775" cy="133350"/>
            </a:xfrm>
            <a:custGeom>
              <a:avLst/>
              <a:gdLst>
                <a:gd name="T0" fmla="*/ 2147483647 w 226"/>
                <a:gd name="T1" fmla="*/ 2147483647 h 84"/>
                <a:gd name="T2" fmla="*/ 2147483647 w 226"/>
                <a:gd name="T3" fmla="*/ 2147483647 h 84"/>
                <a:gd name="T4" fmla="*/ 2147483647 w 226"/>
                <a:gd name="T5" fmla="*/ 2147483647 h 84"/>
                <a:gd name="T6" fmla="*/ 2147483647 w 226"/>
                <a:gd name="T7" fmla="*/ 2147483647 h 84"/>
                <a:gd name="T8" fmla="*/ 2147483647 w 226"/>
                <a:gd name="T9" fmla="*/ 2147483647 h 84"/>
                <a:gd name="T10" fmla="*/ 2147483647 w 226"/>
                <a:gd name="T11" fmla="*/ 2147483647 h 84"/>
                <a:gd name="T12" fmla="*/ 2147483647 w 226"/>
                <a:gd name="T13" fmla="*/ 2147483647 h 84"/>
                <a:gd name="T14" fmla="*/ 2147483647 w 226"/>
                <a:gd name="T15" fmla="*/ 2147483647 h 84"/>
                <a:gd name="T16" fmla="*/ 2147483647 w 226"/>
                <a:gd name="T17" fmla="*/ 2147483647 h 84"/>
                <a:gd name="T18" fmla="*/ 2147483647 w 226"/>
                <a:gd name="T19" fmla="*/ 2147483647 h 84"/>
                <a:gd name="T20" fmla="*/ 2147483647 w 226"/>
                <a:gd name="T21" fmla="*/ 2147483647 h 84"/>
                <a:gd name="T22" fmla="*/ 2147483647 w 226"/>
                <a:gd name="T23" fmla="*/ 2147483647 h 84"/>
                <a:gd name="T24" fmla="*/ 2147483647 w 226"/>
                <a:gd name="T25" fmla="*/ 2147483647 h 84"/>
                <a:gd name="T26" fmla="*/ 2147483647 w 226"/>
                <a:gd name="T27" fmla="*/ 0 h 84"/>
                <a:gd name="T28" fmla="*/ 2147483647 w 226"/>
                <a:gd name="T29" fmla="*/ 2147483647 h 84"/>
                <a:gd name="T30" fmla="*/ 2147483647 w 226"/>
                <a:gd name="T31" fmla="*/ 2147483647 h 84"/>
                <a:gd name="T32" fmla="*/ 2147483647 w 226"/>
                <a:gd name="T33" fmla="*/ 2147483647 h 84"/>
                <a:gd name="T34" fmla="*/ 2147483647 w 226"/>
                <a:gd name="T35" fmla="*/ 2147483647 h 84"/>
                <a:gd name="T36" fmla="*/ 2147483647 w 226"/>
                <a:gd name="T37" fmla="*/ 2147483647 h 84"/>
                <a:gd name="T38" fmla="*/ 2147483647 w 226"/>
                <a:gd name="T39" fmla="*/ 2147483647 h 84"/>
                <a:gd name="T40" fmla="*/ 2147483647 w 226"/>
                <a:gd name="T41" fmla="*/ 2147483647 h 84"/>
                <a:gd name="T42" fmla="*/ 2147483647 w 226"/>
                <a:gd name="T43" fmla="*/ 2147483647 h 84"/>
                <a:gd name="T44" fmla="*/ 2147483647 w 226"/>
                <a:gd name="T45" fmla="*/ 2147483647 h 84"/>
                <a:gd name="T46" fmla="*/ 2147483647 w 226"/>
                <a:gd name="T47" fmla="*/ 2147483647 h 84"/>
                <a:gd name="T48" fmla="*/ 2147483647 w 226"/>
                <a:gd name="T49" fmla="*/ 2147483647 h 84"/>
                <a:gd name="T50" fmla="*/ 2147483647 w 226"/>
                <a:gd name="T51" fmla="*/ 2147483647 h 84"/>
                <a:gd name="T52" fmla="*/ 2147483647 w 226"/>
                <a:gd name="T53" fmla="*/ 2147483647 h 84"/>
                <a:gd name="T54" fmla="*/ 2147483647 w 226"/>
                <a:gd name="T55" fmla="*/ 2147483647 h 84"/>
                <a:gd name="T56" fmla="*/ 2147483647 w 226"/>
                <a:gd name="T57" fmla="*/ 2147483647 h 84"/>
                <a:gd name="T58" fmla="*/ 2147483647 w 226"/>
                <a:gd name="T59" fmla="*/ 2147483647 h 84"/>
                <a:gd name="T60" fmla="*/ 2147483647 w 226"/>
                <a:gd name="T61" fmla="*/ 2147483647 h 84"/>
                <a:gd name="T62" fmla="*/ 2147483647 w 226"/>
                <a:gd name="T63" fmla="*/ 2147483647 h 84"/>
                <a:gd name="T64" fmla="*/ 2147483647 w 226"/>
                <a:gd name="T65" fmla="*/ 2147483647 h 84"/>
                <a:gd name="T66" fmla="*/ 2147483647 w 226"/>
                <a:gd name="T67" fmla="*/ 2147483647 h 84"/>
                <a:gd name="T68" fmla="*/ 2147483647 w 226"/>
                <a:gd name="T69" fmla="*/ 2147483647 h 84"/>
                <a:gd name="T70" fmla="*/ 2147483647 w 226"/>
                <a:gd name="T71" fmla="*/ 2147483647 h 84"/>
                <a:gd name="T72" fmla="*/ 2147483647 w 226"/>
                <a:gd name="T73" fmla="*/ 2147483647 h 84"/>
                <a:gd name="T74" fmla="*/ 2147483647 w 226"/>
                <a:gd name="T75" fmla="*/ 2147483647 h 84"/>
                <a:gd name="T76" fmla="*/ 2147483647 w 226"/>
                <a:gd name="T77" fmla="*/ 2147483647 h 84"/>
                <a:gd name="T78" fmla="*/ 2147483647 w 226"/>
                <a:gd name="T79" fmla="*/ 2147483647 h 84"/>
                <a:gd name="T80" fmla="*/ 2147483647 w 226"/>
                <a:gd name="T81" fmla="*/ 2147483647 h 84"/>
                <a:gd name="T82" fmla="*/ 2147483647 w 226"/>
                <a:gd name="T83" fmla="*/ 2147483647 h 84"/>
                <a:gd name="T84" fmla="*/ 2147483647 w 226"/>
                <a:gd name="T85" fmla="*/ 2147483647 h 84"/>
                <a:gd name="T86" fmla="*/ 2147483647 w 226"/>
                <a:gd name="T87" fmla="*/ 2147483647 h 84"/>
                <a:gd name="T88" fmla="*/ 2147483647 w 226"/>
                <a:gd name="T89" fmla="*/ 2147483647 h 84"/>
                <a:gd name="T90" fmla="*/ 2147483647 w 226"/>
                <a:gd name="T91" fmla="*/ 2147483647 h 84"/>
                <a:gd name="T92" fmla="*/ 2147483647 w 226"/>
                <a:gd name="T93" fmla="*/ 2147483647 h 84"/>
                <a:gd name="T94" fmla="*/ 2147483647 w 226"/>
                <a:gd name="T95" fmla="*/ 2147483647 h 8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6"/>
                <a:gd name="T145" fmla="*/ 0 h 84"/>
                <a:gd name="T146" fmla="*/ 226 w 226"/>
                <a:gd name="T147" fmla="*/ 84 h 8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6" h="84">
                  <a:moveTo>
                    <a:pt x="20" y="27"/>
                  </a:moveTo>
                  <a:lnTo>
                    <a:pt x="103" y="0"/>
                  </a:lnTo>
                  <a:lnTo>
                    <a:pt x="103" y="1"/>
                  </a:lnTo>
                  <a:lnTo>
                    <a:pt x="102" y="5"/>
                  </a:lnTo>
                  <a:lnTo>
                    <a:pt x="102" y="6"/>
                  </a:lnTo>
                  <a:lnTo>
                    <a:pt x="100" y="10"/>
                  </a:lnTo>
                  <a:lnTo>
                    <a:pt x="98" y="11"/>
                  </a:lnTo>
                  <a:lnTo>
                    <a:pt x="97" y="13"/>
                  </a:lnTo>
                  <a:lnTo>
                    <a:pt x="97" y="15"/>
                  </a:lnTo>
                  <a:lnTo>
                    <a:pt x="98" y="15"/>
                  </a:lnTo>
                  <a:lnTo>
                    <a:pt x="103" y="15"/>
                  </a:lnTo>
                  <a:lnTo>
                    <a:pt x="109" y="15"/>
                  </a:lnTo>
                  <a:lnTo>
                    <a:pt x="112" y="13"/>
                  </a:lnTo>
                  <a:lnTo>
                    <a:pt x="114" y="11"/>
                  </a:lnTo>
                  <a:lnTo>
                    <a:pt x="117" y="10"/>
                  </a:lnTo>
                  <a:lnTo>
                    <a:pt x="119" y="8"/>
                  </a:lnTo>
                  <a:lnTo>
                    <a:pt x="120" y="6"/>
                  </a:lnTo>
                  <a:lnTo>
                    <a:pt x="124" y="5"/>
                  </a:lnTo>
                  <a:lnTo>
                    <a:pt x="124" y="8"/>
                  </a:lnTo>
                  <a:lnTo>
                    <a:pt x="126" y="10"/>
                  </a:lnTo>
                  <a:lnTo>
                    <a:pt x="126" y="11"/>
                  </a:lnTo>
                  <a:lnTo>
                    <a:pt x="124" y="15"/>
                  </a:lnTo>
                  <a:lnTo>
                    <a:pt x="124" y="16"/>
                  </a:lnTo>
                  <a:lnTo>
                    <a:pt x="124" y="18"/>
                  </a:lnTo>
                  <a:lnTo>
                    <a:pt x="124" y="21"/>
                  </a:lnTo>
                  <a:lnTo>
                    <a:pt x="124" y="23"/>
                  </a:lnTo>
                  <a:lnTo>
                    <a:pt x="134" y="23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3"/>
                  </a:lnTo>
                  <a:lnTo>
                    <a:pt x="168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68" y="23"/>
                  </a:lnTo>
                  <a:lnTo>
                    <a:pt x="170" y="25"/>
                  </a:lnTo>
                  <a:lnTo>
                    <a:pt x="170" y="27"/>
                  </a:lnTo>
                  <a:lnTo>
                    <a:pt x="175" y="23"/>
                  </a:lnTo>
                  <a:lnTo>
                    <a:pt x="178" y="21"/>
                  </a:lnTo>
                  <a:lnTo>
                    <a:pt x="180" y="20"/>
                  </a:lnTo>
                  <a:lnTo>
                    <a:pt x="181" y="18"/>
                  </a:lnTo>
                  <a:lnTo>
                    <a:pt x="183" y="15"/>
                  </a:lnTo>
                  <a:lnTo>
                    <a:pt x="183" y="13"/>
                  </a:lnTo>
                  <a:lnTo>
                    <a:pt x="183" y="10"/>
                  </a:lnTo>
                  <a:lnTo>
                    <a:pt x="183" y="5"/>
                  </a:lnTo>
                  <a:lnTo>
                    <a:pt x="183" y="3"/>
                  </a:lnTo>
                  <a:lnTo>
                    <a:pt x="185" y="1"/>
                  </a:lnTo>
                  <a:lnTo>
                    <a:pt x="187" y="1"/>
                  </a:lnTo>
                  <a:lnTo>
                    <a:pt x="188" y="0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00" y="0"/>
                  </a:lnTo>
                  <a:lnTo>
                    <a:pt x="202" y="1"/>
                  </a:lnTo>
                  <a:lnTo>
                    <a:pt x="205" y="1"/>
                  </a:lnTo>
                  <a:lnTo>
                    <a:pt x="207" y="1"/>
                  </a:lnTo>
                  <a:lnTo>
                    <a:pt x="210" y="0"/>
                  </a:lnTo>
                  <a:lnTo>
                    <a:pt x="212" y="0"/>
                  </a:lnTo>
                  <a:lnTo>
                    <a:pt x="214" y="3"/>
                  </a:lnTo>
                  <a:lnTo>
                    <a:pt x="214" y="5"/>
                  </a:lnTo>
                  <a:lnTo>
                    <a:pt x="214" y="8"/>
                  </a:lnTo>
                  <a:lnTo>
                    <a:pt x="215" y="10"/>
                  </a:lnTo>
                  <a:lnTo>
                    <a:pt x="215" y="11"/>
                  </a:lnTo>
                  <a:lnTo>
                    <a:pt x="217" y="13"/>
                  </a:lnTo>
                  <a:lnTo>
                    <a:pt x="217" y="15"/>
                  </a:lnTo>
                  <a:lnTo>
                    <a:pt x="217" y="16"/>
                  </a:lnTo>
                  <a:lnTo>
                    <a:pt x="217" y="20"/>
                  </a:lnTo>
                  <a:lnTo>
                    <a:pt x="215" y="23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9" y="35"/>
                  </a:lnTo>
                  <a:lnTo>
                    <a:pt x="207" y="38"/>
                  </a:lnTo>
                  <a:lnTo>
                    <a:pt x="205" y="42"/>
                  </a:lnTo>
                  <a:lnTo>
                    <a:pt x="203" y="43"/>
                  </a:lnTo>
                  <a:lnTo>
                    <a:pt x="207" y="45"/>
                  </a:lnTo>
                  <a:lnTo>
                    <a:pt x="210" y="47"/>
                  </a:lnTo>
                  <a:lnTo>
                    <a:pt x="212" y="49"/>
                  </a:lnTo>
                  <a:lnTo>
                    <a:pt x="215" y="49"/>
                  </a:lnTo>
                  <a:lnTo>
                    <a:pt x="219" y="50"/>
                  </a:lnTo>
                  <a:lnTo>
                    <a:pt x="220" y="50"/>
                  </a:lnTo>
                  <a:lnTo>
                    <a:pt x="224" y="52"/>
                  </a:lnTo>
                  <a:lnTo>
                    <a:pt x="226" y="55"/>
                  </a:lnTo>
                  <a:lnTo>
                    <a:pt x="226" y="62"/>
                  </a:lnTo>
                  <a:lnTo>
                    <a:pt x="219" y="64"/>
                  </a:lnTo>
                  <a:lnTo>
                    <a:pt x="214" y="64"/>
                  </a:lnTo>
                  <a:lnTo>
                    <a:pt x="210" y="64"/>
                  </a:lnTo>
                  <a:lnTo>
                    <a:pt x="207" y="64"/>
                  </a:lnTo>
                  <a:lnTo>
                    <a:pt x="203" y="64"/>
                  </a:lnTo>
                  <a:lnTo>
                    <a:pt x="200" y="62"/>
                  </a:lnTo>
                  <a:lnTo>
                    <a:pt x="197" y="62"/>
                  </a:lnTo>
                  <a:lnTo>
                    <a:pt x="192" y="62"/>
                  </a:lnTo>
                  <a:lnTo>
                    <a:pt x="188" y="62"/>
                  </a:lnTo>
                  <a:lnTo>
                    <a:pt x="187" y="64"/>
                  </a:lnTo>
                  <a:lnTo>
                    <a:pt x="183" y="65"/>
                  </a:lnTo>
                  <a:lnTo>
                    <a:pt x="181" y="69"/>
                  </a:lnTo>
                  <a:lnTo>
                    <a:pt x="178" y="71"/>
                  </a:lnTo>
                  <a:lnTo>
                    <a:pt x="175" y="72"/>
                  </a:lnTo>
                  <a:lnTo>
                    <a:pt x="171" y="74"/>
                  </a:lnTo>
                  <a:lnTo>
                    <a:pt x="168" y="74"/>
                  </a:lnTo>
                  <a:lnTo>
                    <a:pt x="161" y="74"/>
                  </a:lnTo>
                  <a:lnTo>
                    <a:pt x="156" y="74"/>
                  </a:lnTo>
                  <a:lnTo>
                    <a:pt x="153" y="72"/>
                  </a:lnTo>
                  <a:lnTo>
                    <a:pt x="149" y="72"/>
                  </a:lnTo>
                  <a:lnTo>
                    <a:pt x="146" y="71"/>
                  </a:lnTo>
                  <a:lnTo>
                    <a:pt x="142" y="69"/>
                  </a:lnTo>
                  <a:lnTo>
                    <a:pt x="139" y="69"/>
                  </a:lnTo>
                  <a:lnTo>
                    <a:pt x="136" y="69"/>
                  </a:lnTo>
                  <a:lnTo>
                    <a:pt x="134" y="69"/>
                  </a:lnTo>
                  <a:lnTo>
                    <a:pt x="127" y="71"/>
                  </a:lnTo>
                  <a:lnTo>
                    <a:pt x="120" y="72"/>
                  </a:lnTo>
                  <a:lnTo>
                    <a:pt x="110" y="74"/>
                  </a:lnTo>
                  <a:lnTo>
                    <a:pt x="102" y="76"/>
                  </a:lnTo>
                  <a:lnTo>
                    <a:pt x="93" y="77"/>
                  </a:lnTo>
                  <a:lnTo>
                    <a:pt x="87" y="79"/>
                  </a:lnTo>
                  <a:lnTo>
                    <a:pt x="83" y="81"/>
                  </a:lnTo>
                  <a:lnTo>
                    <a:pt x="75" y="81"/>
                  </a:lnTo>
                  <a:lnTo>
                    <a:pt x="68" y="82"/>
                  </a:lnTo>
                  <a:lnTo>
                    <a:pt x="63" y="82"/>
                  </a:lnTo>
                  <a:lnTo>
                    <a:pt x="56" y="84"/>
                  </a:lnTo>
                  <a:lnTo>
                    <a:pt x="49" y="84"/>
                  </a:lnTo>
                  <a:lnTo>
                    <a:pt x="44" y="84"/>
                  </a:lnTo>
                  <a:lnTo>
                    <a:pt x="37" y="84"/>
                  </a:lnTo>
                  <a:lnTo>
                    <a:pt x="32" y="81"/>
                  </a:lnTo>
                  <a:lnTo>
                    <a:pt x="32" y="72"/>
                  </a:lnTo>
                  <a:lnTo>
                    <a:pt x="27" y="72"/>
                  </a:lnTo>
                  <a:lnTo>
                    <a:pt x="22" y="72"/>
                  </a:lnTo>
                  <a:lnTo>
                    <a:pt x="19" y="71"/>
                  </a:lnTo>
                  <a:lnTo>
                    <a:pt x="14" y="69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3" y="64"/>
                  </a:lnTo>
                  <a:lnTo>
                    <a:pt x="0" y="62"/>
                  </a:lnTo>
                  <a:lnTo>
                    <a:pt x="5" y="60"/>
                  </a:lnTo>
                  <a:lnTo>
                    <a:pt x="9" y="59"/>
                  </a:lnTo>
                  <a:lnTo>
                    <a:pt x="14" y="57"/>
                  </a:lnTo>
                  <a:lnTo>
                    <a:pt x="17" y="57"/>
                  </a:lnTo>
                  <a:lnTo>
                    <a:pt x="22" y="55"/>
                  </a:lnTo>
                  <a:lnTo>
                    <a:pt x="25" y="55"/>
                  </a:lnTo>
                  <a:lnTo>
                    <a:pt x="29" y="55"/>
                  </a:lnTo>
                  <a:lnTo>
                    <a:pt x="34" y="55"/>
                  </a:lnTo>
                  <a:lnTo>
                    <a:pt x="41" y="55"/>
                  </a:lnTo>
                  <a:lnTo>
                    <a:pt x="46" y="55"/>
                  </a:lnTo>
                  <a:lnTo>
                    <a:pt x="53" y="57"/>
                  </a:lnTo>
                  <a:lnTo>
                    <a:pt x="56" y="57"/>
                  </a:lnTo>
                  <a:lnTo>
                    <a:pt x="61" y="57"/>
                  </a:lnTo>
                  <a:lnTo>
                    <a:pt x="66" y="57"/>
                  </a:lnTo>
                  <a:lnTo>
                    <a:pt x="71" y="57"/>
                  </a:lnTo>
                  <a:lnTo>
                    <a:pt x="76" y="55"/>
                  </a:lnTo>
                  <a:lnTo>
                    <a:pt x="41" y="50"/>
                  </a:lnTo>
                  <a:lnTo>
                    <a:pt x="9" y="47"/>
                  </a:lnTo>
                  <a:lnTo>
                    <a:pt x="14" y="45"/>
                  </a:lnTo>
                  <a:lnTo>
                    <a:pt x="20" y="43"/>
                  </a:lnTo>
                  <a:lnTo>
                    <a:pt x="29" y="42"/>
                  </a:lnTo>
                  <a:lnTo>
                    <a:pt x="36" y="42"/>
                  </a:lnTo>
                  <a:lnTo>
                    <a:pt x="44" y="40"/>
                  </a:lnTo>
                  <a:lnTo>
                    <a:pt x="51" y="38"/>
                  </a:lnTo>
                  <a:lnTo>
                    <a:pt x="56" y="37"/>
                  </a:lnTo>
                  <a:lnTo>
                    <a:pt x="61" y="35"/>
                  </a:lnTo>
                  <a:lnTo>
                    <a:pt x="58" y="33"/>
                  </a:lnTo>
                  <a:lnTo>
                    <a:pt x="53" y="32"/>
                  </a:lnTo>
                  <a:lnTo>
                    <a:pt x="48" y="33"/>
                  </a:lnTo>
                  <a:lnTo>
                    <a:pt x="42" y="35"/>
                  </a:lnTo>
                  <a:lnTo>
                    <a:pt x="36" y="37"/>
                  </a:lnTo>
                  <a:lnTo>
                    <a:pt x="31" y="38"/>
                  </a:lnTo>
                  <a:lnTo>
                    <a:pt x="24" y="40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19" y="32"/>
                  </a:lnTo>
                  <a:lnTo>
                    <a:pt x="19" y="30"/>
                  </a:lnTo>
                  <a:lnTo>
                    <a:pt x="17" y="28"/>
                  </a:lnTo>
                  <a:lnTo>
                    <a:pt x="19" y="28"/>
                  </a:lnTo>
                  <a:lnTo>
                    <a:pt x="19" y="27"/>
                  </a:lnTo>
                  <a:lnTo>
                    <a:pt x="20" y="2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69" name="Freeform 4856"/>
            <p:cNvSpPr>
              <a:spLocks/>
            </p:cNvSpPr>
            <p:nvPr/>
          </p:nvSpPr>
          <p:spPr bwMode="auto">
            <a:xfrm>
              <a:off x="3941763" y="5256213"/>
              <a:ext cx="173037" cy="160337"/>
            </a:xfrm>
            <a:custGeom>
              <a:avLst/>
              <a:gdLst>
                <a:gd name="T0" fmla="*/ 2147483647 w 108"/>
                <a:gd name="T1" fmla="*/ 2147483647 h 101"/>
                <a:gd name="T2" fmla="*/ 2147483647 w 108"/>
                <a:gd name="T3" fmla="*/ 2147483647 h 101"/>
                <a:gd name="T4" fmla="*/ 2147483647 w 108"/>
                <a:gd name="T5" fmla="*/ 2147483647 h 101"/>
                <a:gd name="T6" fmla="*/ 2147483647 w 108"/>
                <a:gd name="T7" fmla="*/ 0 h 101"/>
                <a:gd name="T8" fmla="*/ 2147483647 w 108"/>
                <a:gd name="T9" fmla="*/ 2147483647 h 101"/>
                <a:gd name="T10" fmla="*/ 2147483647 w 108"/>
                <a:gd name="T11" fmla="*/ 2147483647 h 101"/>
                <a:gd name="T12" fmla="*/ 2147483647 w 108"/>
                <a:gd name="T13" fmla="*/ 2147483647 h 101"/>
                <a:gd name="T14" fmla="*/ 2147483647 w 108"/>
                <a:gd name="T15" fmla="*/ 2147483647 h 101"/>
                <a:gd name="T16" fmla="*/ 2147483647 w 108"/>
                <a:gd name="T17" fmla="*/ 2147483647 h 101"/>
                <a:gd name="T18" fmla="*/ 2147483647 w 108"/>
                <a:gd name="T19" fmla="*/ 2147483647 h 101"/>
                <a:gd name="T20" fmla="*/ 2147483647 w 108"/>
                <a:gd name="T21" fmla="*/ 2147483647 h 101"/>
                <a:gd name="T22" fmla="*/ 2147483647 w 108"/>
                <a:gd name="T23" fmla="*/ 2147483647 h 101"/>
                <a:gd name="T24" fmla="*/ 2147483647 w 108"/>
                <a:gd name="T25" fmla="*/ 2147483647 h 101"/>
                <a:gd name="T26" fmla="*/ 2147483647 w 108"/>
                <a:gd name="T27" fmla="*/ 2147483647 h 101"/>
                <a:gd name="T28" fmla="*/ 2147483647 w 108"/>
                <a:gd name="T29" fmla="*/ 2147483647 h 101"/>
                <a:gd name="T30" fmla="*/ 2147483647 w 108"/>
                <a:gd name="T31" fmla="*/ 2147483647 h 101"/>
                <a:gd name="T32" fmla="*/ 2147483647 w 108"/>
                <a:gd name="T33" fmla="*/ 2147483647 h 101"/>
                <a:gd name="T34" fmla="*/ 2147483647 w 108"/>
                <a:gd name="T35" fmla="*/ 2147483647 h 101"/>
                <a:gd name="T36" fmla="*/ 2147483647 w 108"/>
                <a:gd name="T37" fmla="*/ 2147483647 h 101"/>
                <a:gd name="T38" fmla="*/ 2147483647 w 108"/>
                <a:gd name="T39" fmla="*/ 2147483647 h 101"/>
                <a:gd name="T40" fmla="*/ 2147483647 w 108"/>
                <a:gd name="T41" fmla="*/ 2147483647 h 101"/>
                <a:gd name="T42" fmla="*/ 2147483647 w 108"/>
                <a:gd name="T43" fmla="*/ 2147483647 h 101"/>
                <a:gd name="T44" fmla="*/ 2147483647 w 108"/>
                <a:gd name="T45" fmla="*/ 2147483647 h 101"/>
                <a:gd name="T46" fmla="*/ 2147483647 w 108"/>
                <a:gd name="T47" fmla="*/ 2147483647 h 101"/>
                <a:gd name="T48" fmla="*/ 2147483647 w 108"/>
                <a:gd name="T49" fmla="*/ 2147483647 h 101"/>
                <a:gd name="T50" fmla="*/ 2147483647 w 108"/>
                <a:gd name="T51" fmla="*/ 2147483647 h 101"/>
                <a:gd name="T52" fmla="*/ 2147483647 w 108"/>
                <a:gd name="T53" fmla="*/ 2147483647 h 101"/>
                <a:gd name="T54" fmla="*/ 2147483647 w 108"/>
                <a:gd name="T55" fmla="*/ 2147483647 h 101"/>
                <a:gd name="T56" fmla="*/ 2147483647 w 108"/>
                <a:gd name="T57" fmla="*/ 2147483647 h 101"/>
                <a:gd name="T58" fmla="*/ 2147483647 w 108"/>
                <a:gd name="T59" fmla="*/ 2147483647 h 101"/>
                <a:gd name="T60" fmla="*/ 2147483647 w 108"/>
                <a:gd name="T61" fmla="*/ 2147483647 h 101"/>
                <a:gd name="T62" fmla="*/ 2147483647 w 108"/>
                <a:gd name="T63" fmla="*/ 2147483647 h 101"/>
                <a:gd name="T64" fmla="*/ 2147483647 w 108"/>
                <a:gd name="T65" fmla="*/ 2147483647 h 101"/>
                <a:gd name="T66" fmla="*/ 2147483647 w 108"/>
                <a:gd name="T67" fmla="*/ 2147483647 h 101"/>
                <a:gd name="T68" fmla="*/ 2147483647 w 108"/>
                <a:gd name="T69" fmla="*/ 2147483647 h 101"/>
                <a:gd name="T70" fmla="*/ 2147483647 w 108"/>
                <a:gd name="T71" fmla="*/ 2147483647 h 101"/>
                <a:gd name="T72" fmla="*/ 2147483647 w 108"/>
                <a:gd name="T73" fmla="*/ 2147483647 h 101"/>
                <a:gd name="T74" fmla="*/ 2147483647 w 108"/>
                <a:gd name="T75" fmla="*/ 2147483647 h 101"/>
                <a:gd name="T76" fmla="*/ 2147483647 w 108"/>
                <a:gd name="T77" fmla="*/ 2147483647 h 101"/>
                <a:gd name="T78" fmla="*/ 2147483647 w 108"/>
                <a:gd name="T79" fmla="*/ 2147483647 h 101"/>
                <a:gd name="T80" fmla="*/ 2147483647 w 108"/>
                <a:gd name="T81" fmla="*/ 2147483647 h 101"/>
                <a:gd name="T82" fmla="*/ 2147483647 w 108"/>
                <a:gd name="T83" fmla="*/ 2147483647 h 101"/>
                <a:gd name="T84" fmla="*/ 2147483647 w 108"/>
                <a:gd name="T85" fmla="*/ 2147483647 h 101"/>
                <a:gd name="T86" fmla="*/ 2147483647 w 108"/>
                <a:gd name="T87" fmla="*/ 2147483647 h 101"/>
                <a:gd name="T88" fmla="*/ 0 w 108"/>
                <a:gd name="T89" fmla="*/ 2147483647 h 101"/>
                <a:gd name="T90" fmla="*/ 2147483647 w 108"/>
                <a:gd name="T91" fmla="*/ 2147483647 h 101"/>
                <a:gd name="T92" fmla="*/ 2147483647 w 108"/>
                <a:gd name="T93" fmla="*/ 2147483647 h 101"/>
                <a:gd name="T94" fmla="*/ 2147483647 w 108"/>
                <a:gd name="T95" fmla="*/ 2147483647 h 101"/>
                <a:gd name="T96" fmla="*/ 2147483647 w 108"/>
                <a:gd name="T97" fmla="*/ 2147483647 h 101"/>
                <a:gd name="T98" fmla="*/ 2147483647 w 108"/>
                <a:gd name="T99" fmla="*/ 2147483647 h 101"/>
                <a:gd name="T100" fmla="*/ 2147483647 w 108"/>
                <a:gd name="T101" fmla="*/ 2147483647 h 101"/>
                <a:gd name="T102" fmla="*/ 2147483647 w 108"/>
                <a:gd name="T103" fmla="*/ 2147483647 h 101"/>
                <a:gd name="T104" fmla="*/ 2147483647 w 108"/>
                <a:gd name="T105" fmla="*/ 2147483647 h 10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8"/>
                <a:gd name="T160" fmla="*/ 0 h 101"/>
                <a:gd name="T161" fmla="*/ 108 w 108"/>
                <a:gd name="T162" fmla="*/ 101 h 10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8" h="101">
                  <a:moveTo>
                    <a:pt x="56" y="15"/>
                  </a:moveTo>
                  <a:lnTo>
                    <a:pt x="58" y="13"/>
                  </a:lnTo>
                  <a:lnTo>
                    <a:pt x="61" y="12"/>
                  </a:lnTo>
                  <a:lnTo>
                    <a:pt x="64" y="8"/>
                  </a:lnTo>
                  <a:lnTo>
                    <a:pt x="70" y="5"/>
                  </a:lnTo>
                  <a:lnTo>
                    <a:pt x="73" y="3"/>
                  </a:lnTo>
                  <a:lnTo>
                    <a:pt x="76" y="1"/>
                  </a:lnTo>
                  <a:lnTo>
                    <a:pt x="78" y="0"/>
                  </a:lnTo>
                  <a:lnTo>
                    <a:pt x="80" y="1"/>
                  </a:lnTo>
                  <a:lnTo>
                    <a:pt x="80" y="5"/>
                  </a:lnTo>
                  <a:lnTo>
                    <a:pt x="78" y="8"/>
                  </a:lnTo>
                  <a:lnTo>
                    <a:pt x="75" y="12"/>
                  </a:lnTo>
                  <a:lnTo>
                    <a:pt x="73" y="17"/>
                  </a:lnTo>
                  <a:lnTo>
                    <a:pt x="70" y="20"/>
                  </a:lnTo>
                  <a:lnTo>
                    <a:pt x="66" y="22"/>
                  </a:lnTo>
                  <a:lnTo>
                    <a:pt x="63" y="25"/>
                  </a:lnTo>
                  <a:lnTo>
                    <a:pt x="59" y="25"/>
                  </a:lnTo>
                  <a:lnTo>
                    <a:pt x="61" y="27"/>
                  </a:lnTo>
                  <a:lnTo>
                    <a:pt x="63" y="27"/>
                  </a:lnTo>
                  <a:lnTo>
                    <a:pt x="64" y="27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70" y="27"/>
                  </a:lnTo>
                  <a:lnTo>
                    <a:pt x="71" y="25"/>
                  </a:lnTo>
                  <a:lnTo>
                    <a:pt x="75" y="25"/>
                  </a:lnTo>
                  <a:lnTo>
                    <a:pt x="75" y="27"/>
                  </a:lnTo>
                  <a:lnTo>
                    <a:pt x="73" y="28"/>
                  </a:lnTo>
                  <a:lnTo>
                    <a:pt x="71" y="30"/>
                  </a:lnTo>
                  <a:lnTo>
                    <a:pt x="71" y="32"/>
                  </a:lnTo>
                  <a:lnTo>
                    <a:pt x="70" y="33"/>
                  </a:lnTo>
                  <a:lnTo>
                    <a:pt x="70" y="35"/>
                  </a:lnTo>
                  <a:lnTo>
                    <a:pt x="70" y="37"/>
                  </a:lnTo>
                  <a:lnTo>
                    <a:pt x="71" y="37"/>
                  </a:lnTo>
                  <a:lnTo>
                    <a:pt x="75" y="39"/>
                  </a:lnTo>
                  <a:lnTo>
                    <a:pt x="81" y="40"/>
                  </a:lnTo>
                  <a:lnTo>
                    <a:pt x="88" y="42"/>
                  </a:lnTo>
                  <a:lnTo>
                    <a:pt x="95" y="44"/>
                  </a:lnTo>
                  <a:lnTo>
                    <a:pt x="100" y="45"/>
                  </a:lnTo>
                  <a:lnTo>
                    <a:pt x="105" y="45"/>
                  </a:lnTo>
                  <a:lnTo>
                    <a:pt x="107" y="45"/>
                  </a:lnTo>
                  <a:lnTo>
                    <a:pt x="105" y="47"/>
                  </a:lnTo>
                  <a:lnTo>
                    <a:pt x="103" y="49"/>
                  </a:lnTo>
                  <a:lnTo>
                    <a:pt x="102" y="50"/>
                  </a:lnTo>
                  <a:lnTo>
                    <a:pt x="100" y="50"/>
                  </a:lnTo>
                  <a:lnTo>
                    <a:pt x="98" y="52"/>
                  </a:lnTo>
                  <a:lnTo>
                    <a:pt x="97" y="54"/>
                  </a:lnTo>
                  <a:lnTo>
                    <a:pt x="97" y="57"/>
                  </a:lnTo>
                  <a:lnTo>
                    <a:pt x="98" y="59"/>
                  </a:lnTo>
                  <a:lnTo>
                    <a:pt x="100" y="61"/>
                  </a:lnTo>
                  <a:lnTo>
                    <a:pt x="102" y="62"/>
                  </a:lnTo>
                  <a:lnTo>
                    <a:pt x="103" y="64"/>
                  </a:lnTo>
                  <a:lnTo>
                    <a:pt x="105" y="64"/>
                  </a:lnTo>
                  <a:lnTo>
                    <a:pt x="107" y="66"/>
                  </a:lnTo>
                  <a:lnTo>
                    <a:pt x="108" y="67"/>
                  </a:lnTo>
                  <a:lnTo>
                    <a:pt x="102" y="72"/>
                  </a:lnTo>
                  <a:lnTo>
                    <a:pt x="95" y="76"/>
                  </a:lnTo>
                  <a:lnTo>
                    <a:pt x="88" y="79"/>
                  </a:lnTo>
                  <a:lnTo>
                    <a:pt x="83" y="81"/>
                  </a:lnTo>
                  <a:lnTo>
                    <a:pt x="78" y="86"/>
                  </a:lnTo>
                  <a:lnTo>
                    <a:pt x="73" y="89"/>
                  </a:lnTo>
                  <a:lnTo>
                    <a:pt x="68" y="94"/>
                  </a:lnTo>
                  <a:lnTo>
                    <a:pt x="61" y="101"/>
                  </a:lnTo>
                  <a:lnTo>
                    <a:pt x="56" y="88"/>
                  </a:lnTo>
                  <a:lnTo>
                    <a:pt x="58" y="86"/>
                  </a:lnTo>
                  <a:lnTo>
                    <a:pt x="59" y="86"/>
                  </a:lnTo>
                  <a:lnTo>
                    <a:pt x="61" y="84"/>
                  </a:lnTo>
                  <a:lnTo>
                    <a:pt x="63" y="84"/>
                  </a:lnTo>
                  <a:lnTo>
                    <a:pt x="63" y="83"/>
                  </a:lnTo>
                  <a:lnTo>
                    <a:pt x="56" y="83"/>
                  </a:lnTo>
                  <a:lnTo>
                    <a:pt x="47" y="83"/>
                  </a:lnTo>
                  <a:lnTo>
                    <a:pt x="39" y="83"/>
                  </a:lnTo>
                  <a:lnTo>
                    <a:pt x="32" y="83"/>
                  </a:lnTo>
                  <a:lnTo>
                    <a:pt x="24" y="83"/>
                  </a:lnTo>
                  <a:lnTo>
                    <a:pt x="17" y="83"/>
                  </a:lnTo>
                  <a:lnTo>
                    <a:pt x="12" y="83"/>
                  </a:lnTo>
                  <a:lnTo>
                    <a:pt x="7" y="83"/>
                  </a:lnTo>
                  <a:lnTo>
                    <a:pt x="5" y="83"/>
                  </a:lnTo>
                  <a:lnTo>
                    <a:pt x="3" y="81"/>
                  </a:lnTo>
                  <a:lnTo>
                    <a:pt x="2" y="79"/>
                  </a:lnTo>
                  <a:lnTo>
                    <a:pt x="0" y="77"/>
                  </a:lnTo>
                  <a:lnTo>
                    <a:pt x="0" y="76"/>
                  </a:lnTo>
                  <a:lnTo>
                    <a:pt x="2" y="74"/>
                  </a:lnTo>
                  <a:lnTo>
                    <a:pt x="3" y="71"/>
                  </a:lnTo>
                  <a:lnTo>
                    <a:pt x="8" y="67"/>
                  </a:lnTo>
                  <a:lnTo>
                    <a:pt x="14" y="64"/>
                  </a:lnTo>
                  <a:lnTo>
                    <a:pt x="19" y="61"/>
                  </a:lnTo>
                  <a:lnTo>
                    <a:pt x="24" y="57"/>
                  </a:lnTo>
                  <a:lnTo>
                    <a:pt x="27" y="54"/>
                  </a:lnTo>
                  <a:lnTo>
                    <a:pt x="31" y="50"/>
                  </a:lnTo>
                  <a:lnTo>
                    <a:pt x="34" y="45"/>
                  </a:lnTo>
                  <a:lnTo>
                    <a:pt x="37" y="40"/>
                  </a:lnTo>
                  <a:lnTo>
                    <a:pt x="39" y="35"/>
                  </a:lnTo>
                  <a:lnTo>
                    <a:pt x="42" y="28"/>
                  </a:lnTo>
                  <a:lnTo>
                    <a:pt x="44" y="23"/>
                  </a:lnTo>
                  <a:lnTo>
                    <a:pt x="47" y="18"/>
                  </a:lnTo>
                  <a:lnTo>
                    <a:pt x="51" y="15"/>
                  </a:lnTo>
                  <a:lnTo>
                    <a:pt x="56" y="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70" name="Freeform 4857"/>
            <p:cNvSpPr>
              <a:spLocks/>
            </p:cNvSpPr>
            <p:nvPr/>
          </p:nvSpPr>
          <p:spPr bwMode="auto">
            <a:xfrm>
              <a:off x="3941763" y="5256213"/>
              <a:ext cx="173037" cy="160337"/>
            </a:xfrm>
            <a:custGeom>
              <a:avLst/>
              <a:gdLst>
                <a:gd name="T0" fmla="*/ 2147483647 w 108"/>
                <a:gd name="T1" fmla="*/ 2147483647 h 101"/>
                <a:gd name="T2" fmla="*/ 2147483647 w 108"/>
                <a:gd name="T3" fmla="*/ 2147483647 h 101"/>
                <a:gd name="T4" fmla="*/ 2147483647 w 108"/>
                <a:gd name="T5" fmla="*/ 2147483647 h 101"/>
                <a:gd name="T6" fmla="*/ 2147483647 w 108"/>
                <a:gd name="T7" fmla="*/ 0 h 101"/>
                <a:gd name="T8" fmla="*/ 2147483647 w 108"/>
                <a:gd name="T9" fmla="*/ 2147483647 h 101"/>
                <a:gd name="T10" fmla="*/ 2147483647 w 108"/>
                <a:gd name="T11" fmla="*/ 2147483647 h 101"/>
                <a:gd name="T12" fmla="*/ 2147483647 w 108"/>
                <a:gd name="T13" fmla="*/ 2147483647 h 101"/>
                <a:gd name="T14" fmla="*/ 2147483647 w 108"/>
                <a:gd name="T15" fmla="*/ 2147483647 h 101"/>
                <a:gd name="T16" fmla="*/ 2147483647 w 108"/>
                <a:gd name="T17" fmla="*/ 2147483647 h 101"/>
                <a:gd name="T18" fmla="*/ 2147483647 w 108"/>
                <a:gd name="T19" fmla="*/ 2147483647 h 101"/>
                <a:gd name="T20" fmla="*/ 2147483647 w 108"/>
                <a:gd name="T21" fmla="*/ 2147483647 h 101"/>
                <a:gd name="T22" fmla="*/ 2147483647 w 108"/>
                <a:gd name="T23" fmla="*/ 2147483647 h 101"/>
                <a:gd name="T24" fmla="*/ 2147483647 w 108"/>
                <a:gd name="T25" fmla="*/ 2147483647 h 101"/>
                <a:gd name="T26" fmla="*/ 2147483647 w 108"/>
                <a:gd name="T27" fmla="*/ 2147483647 h 101"/>
                <a:gd name="T28" fmla="*/ 2147483647 w 108"/>
                <a:gd name="T29" fmla="*/ 2147483647 h 101"/>
                <a:gd name="T30" fmla="*/ 2147483647 w 108"/>
                <a:gd name="T31" fmla="*/ 2147483647 h 101"/>
                <a:gd name="T32" fmla="*/ 2147483647 w 108"/>
                <a:gd name="T33" fmla="*/ 2147483647 h 101"/>
                <a:gd name="T34" fmla="*/ 2147483647 w 108"/>
                <a:gd name="T35" fmla="*/ 2147483647 h 101"/>
                <a:gd name="T36" fmla="*/ 2147483647 w 108"/>
                <a:gd name="T37" fmla="*/ 2147483647 h 101"/>
                <a:gd name="T38" fmla="*/ 2147483647 w 108"/>
                <a:gd name="T39" fmla="*/ 2147483647 h 101"/>
                <a:gd name="T40" fmla="*/ 2147483647 w 108"/>
                <a:gd name="T41" fmla="*/ 2147483647 h 101"/>
                <a:gd name="T42" fmla="*/ 2147483647 w 108"/>
                <a:gd name="T43" fmla="*/ 2147483647 h 101"/>
                <a:gd name="T44" fmla="*/ 2147483647 w 108"/>
                <a:gd name="T45" fmla="*/ 2147483647 h 101"/>
                <a:gd name="T46" fmla="*/ 2147483647 w 108"/>
                <a:gd name="T47" fmla="*/ 2147483647 h 101"/>
                <a:gd name="T48" fmla="*/ 2147483647 w 108"/>
                <a:gd name="T49" fmla="*/ 2147483647 h 101"/>
                <a:gd name="T50" fmla="*/ 2147483647 w 108"/>
                <a:gd name="T51" fmla="*/ 2147483647 h 101"/>
                <a:gd name="T52" fmla="*/ 2147483647 w 108"/>
                <a:gd name="T53" fmla="*/ 2147483647 h 101"/>
                <a:gd name="T54" fmla="*/ 2147483647 w 108"/>
                <a:gd name="T55" fmla="*/ 2147483647 h 101"/>
                <a:gd name="T56" fmla="*/ 2147483647 w 108"/>
                <a:gd name="T57" fmla="*/ 2147483647 h 101"/>
                <a:gd name="T58" fmla="*/ 2147483647 w 108"/>
                <a:gd name="T59" fmla="*/ 2147483647 h 101"/>
                <a:gd name="T60" fmla="*/ 2147483647 w 108"/>
                <a:gd name="T61" fmla="*/ 2147483647 h 101"/>
                <a:gd name="T62" fmla="*/ 2147483647 w 108"/>
                <a:gd name="T63" fmla="*/ 2147483647 h 101"/>
                <a:gd name="T64" fmla="*/ 2147483647 w 108"/>
                <a:gd name="T65" fmla="*/ 2147483647 h 101"/>
                <a:gd name="T66" fmla="*/ 2147483647 w 108"/>
                <a:gd name="T67" fmla="*/ 2147483647 h 101"/>
                <a:gd name="T68" fmla="*/ 2147483647 w 108"/>
                <a:gd name="T69" fmla="*/ 2147483647 h 101"/>
                <a:gd name="T70" fmla="*/ 2147483647 w 108"/>
                <a:gd name="T71" fmla="*/ 2147483647 h 101"/>
                <a:gd name="T72" fmla="*/ 2147483647 w 108"/>
                <a:gd name="T73" fmla="*/ 2147483647 h 101"/>
                <a:gd name="T74" fmla="*/ 2147483647 w 108"/>
                <a:gd name="T75" fmla="*/ 2147483647 h 101"/>
                <a:gd name="T76" fmla="*/ 2147483647 w 108"/>
                <a:gd name="T77" fmla="*/ 2147483647 h 101"/>
                <a:gd name="T78" fmla="*/ 2147483647 w 108"/>
                <a:gd name="T79" fmla="*/ 2147483647 h 101"/>
                <a:gd name="T80" fmla="*/ 2147483647 w 108"/>
                <a:gd name="T81" fmla="*/ 2147483647 h 101"/>
                <a:gd name="T82" fmla="*/ 2147483647 w 108"/>
                <a:gd name="T83" fmla="*/ 2147483647 h 101"/>
                <a:gd name="T84" fmla="*/ 2147483647 w 108"/>
                <a:gd name="T85" fmla="*/ 2147483647 h 101"/>
                <a:gd name="T86" fmla="*/ 2147483647 w 108"/>
                <a:gd name="T87" fmla="*/ 2147483647 h 101"/>
                <a:gd name="T88" fmla="*/ 2147483647 w 108"/>
                <a:gd name="T89" fmla="*/ 2147483647 h 101"/>
                <a:gd name="T90" fmla="*/ 0 w 108"/>
                <a:gd name="T91" fmla="*/ 2147483647 h 101"/>
                <a:gd name="T92" fmla="*/ 2147483647 w 108"/>
                <a:gd name="T93" fmla="*/ 2147483647 h 101"/>
                <a:gd name="T94" fmla="*/ 2147483647 w 108"/>
                <a:gd name="T95" fmla="*/ 2147483647 h 101"/>
                <a:gd name="T96" fmla="*/ 2147483647 w 108"/>
                <a:gd name="T97" fmla="*/ 2147483647 h 101"/>
                <a:gd name="T98" fmla="*/ 2147483647 w 108"/>
                <a:gd name="T99" fmla="*/ 2147483647 h 101"/>
                <a:gd name="T100" fmla="*/ 2147483647 w 108"/>
                <a:gd name="T101" fmla="*/ 2147483647 h 101"/>
                <a:gd name="T102" fmla="*/ 2147483647 w 108"/>
                <a:gd name="T103" fmla="*/ 2147483647 h 101"/>
                <a:gd name="T104" fmla="*/ 2147483647 w 108"/>
                <a:gd name="T105" fmla="*/ 2147483647 h 101"/>
                <a:gd name="T106" fmla="*/ 2147483647 w 108"/>
                <a:gd name="T107" fmla="*/ 2147483647 h 101"/>
                <a:gd name="T108" fmla="*/ 2147483647 w 108"/>
                <a:gd name="T109" fmla="*/ 2147483647 h 10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8"/>
                <a:gd name="T166" fmla="*/ 0 h 101"/>
                <a:gd name="T167" fmla="*/ 108 w 108"/>
                <a:gd name="T168" fmla="*/ 101 h 10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8" h="101">
                  <a:moveTo>
                    <a:pt x="56" y="15"/>
                  </a:moveTo>
                  <a:lnTo>
                    <a:pt x="58" y="13"/>
                  </a:lnTo>
                  <a:lnTo>
                    <a:pt x="61" y="12"/>
                  </a:lnTo>
                  <a:lnTo>
                    <a:pt x="64" y="8"/>
                  </a:lnTo>
                  <a:lnTo>
                    <a:pt x="70" y="5"/>
                  </a:lnTo>
                  <a:lnTo>
                    <a:pt x="73" y="3"/>
                  </a:lnTo>
                  <a:lnTo>
                    <a:pt x="76" y="1"/>
                  </a:lnTo>
                  <a:lnTo>
                    <a:pt x="78" y="0"/>
                  </a:lnTo>
                  <a:lnTo>
                    <a:pt x="80" y="1"/>
                  </a:lnTo>
                  <a:lnTo>
                    <a:pt x="80" y="5"/>
                  </a:lnTo>
                  <a:lnTo>
                    <a:pt x="78" y="8"/>
                  </a:lnTo>
                  <a:lnTo>
                    <a:pt x="75" y="12"/>
                  </a:lnTo>
                  <a:lnTo>
                    <a:pt x="73" y="17"/>
                  </a:lnTo>
                  <a:lnTo>
                    <a:pt x="70" y="20"/>
                  </a:lnTo>
                  <a:lnTo>
                    <a:pt x="66" y="22"/>
                  </a:lnTo>
                  <a:lnTo>
                    <a:pt x="63" y="25"/>
                  </a:lnTo>
                  <a:lnTo>
                    <a:pt x="59" y="25"/>
                  </a:lnTo>
                  <a:lnTo>
                    <a:pt x="61" y="27"/>
                  </a:lnTo>
                  <a:lnTo>
                    <a:pt x="63" y="27"/>
                  </a:lnTo>
                  <a:lnTo>
                    <a:pt x="64" y="27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70" y="27"/>
                  </a:lnTo>
                  <a:lnTo>
                    <a:pt x="71" y="25"/>
                  </a:lnTo>
                  <a:lnTo>
                    <a:pt x="75" y="25"/>
                  </a:lnTo>
                  <a:lnTo>
                    <a:pt x="75" y="27"/>
                  </a:lnTo>
                  <a:lnTo>
                    <a:pt x="73" y="28"/>
                  </a:lnTo>
                  <a:lnTo>
                    <a:pt x="71" y="30"/>
                  </a:lnTo>
                  <a:lnTo>
                    <a:pt x="71" y="32"/>
                  </a:lnTo>
                  <a:lnTo>
                    <a:pt x="70" y="33"/>
                  </a:lnTo>
                  <a:lnTo>
                    <a:pt x="70" y="35"/>
                  </a:lnTo>
                  <a:lnTo>
                    <a:pt x="70" y="37"/>
                  </a:lnTo>
                  <a:lnTo>
                    <a:pt x="71" y="37"/>
                  </a:lnTo>
                  <a:lnTo>
                    <a:pt x="75" y="39"/>
                  </a:lnTo>
                  <a:lnTo>
                    <a:pt x="81" y="40"/>
                  </a:lnTo>
                  <a:lnTo>
                    <a:pt x="88" y="42"/>
                  </a:lnTo>
                  <a:lnTo>
                    <a:pt x="95" y="44"/>
                  </a:lnTo>
                  <a:lnTo>
                    <a:pt x="100" y="45"/>
                  </a:lnTo>
                  <a:lnTo>
                    <a:pt x="105" y="45"/>
                  </a:lnTo>
                  <a:lnTo>
                    <a:pt x="107" y="45"/>
                  </a:lnTo>
                  <a:lnTo>
                    <a:pt x="105" y="47"/>
                  </a:lnTo>
                  <a:lnTo>
                    <a:pt x="103" y="49"/>
                  </a:lnTo>
                  <a:lnTo>
                    <a:pt x="102" y="50"/>
                  </a:lnTo>
                  <a:lnTo>
                    <a:pt x="100" y="50"/>
                  </a:lnTo>
                  <a:lnTo>
                    <a:pt x="98" y="52"/>
                  </a:lnTo>
                  <a:lnTo>
                    <a:pt x="97" y="54"/>
                  </a:lnTo>
                  <a:lnTo>
                    <a:pt x="97" y="57"/>
                  </a:lnTo>
                  <a:lnTo>
                    <a:pt x="98" y="59"/>
                  </a:lnTo>
                  <a:lnTo>
                    <a:pt x="100" y="61"/>
                  </a:lnTo>
                  <a:lnTo>
                    <a:pt x="102" y="62"/>
                  </a:lnTo>
                  <a:lnTo>
                    <a:pt x="103" y="64"/>
                  </a:lnTo>
                  <a:lnTo>
                    <a:pt x="105" y="64"/>
                  </a:lnTo>
                  <a:lnTo>
                    <a:pt x="107" y="66"/>
                  </a:lnTo>
                  <a:lnTo>
                    <a:pt x="108" y="67"/>
                  </a:lnTo>
                  <a:lnTo>
                    <a:pt x="102" y="72"/>
                  </a:lnTo>
                  <a:lnTo>
                    <a:pt x="95" y="76"/>
                  </a:lnTo>
                  <a:lnTo>
                    <a:pt x="88" y="79"/>
                  </a:lnTo>
                  <a:lnTo>
                    <a:pt x="83" y="81"/>
                  </a:lnTo>
                  <a:lnTo>
                    <a:pt x="78" y="86"/>
                  </a:lnTo>
                  <a:lnTo>
                    <a:pt x="73" y="89"/>
                  </a:lnTo>
                  <a:lnTo>
                    <a:pt x="68" y="94"/>
                  </a:lnTo>
                  <a:lnTo>
                    <a:pt x="61" y="101"/>
                  </a:lnTo>
                  <a:lnTo>
                    <a:pt x="56" y="88"/>
                  </a:lnTo>
                  <a:lnTo>
                    <a:pt x="58" y="86"/>
                  </a:lnTo>
                  <a:lnTo>
                    <a:pt x="59" y="86"/>
                  </a:lnTo>
                  <a:lnTo>
                    <a:pt x="61" y="84"/>
                  </a:lnTo>
                  <a:lnTo>
                    <a:pt x="63" y="84"/>
                  </a:lnTo>
                  <a:lnTo>
                    <a:pt x="63" y="83"/>
                  </a:lnTo>
                  <a:lnTo>
                    <a:pt x="56" y="83"/>
                  </a:lnTo>
                  <a:lnTo>
                    <a:pt x="47" y="83"/>
                  </a:lnTo>
                  <a:lnTo>
                    <a:pt x="39" y="83"/>
                  </a:lnTo>
                  <a:lnTo>
                    <a:pt x="32" y="83"/>
                  </a:lnTo>
                  <a:lnTo>
                    <a:pt x="24" y="83"/>
                  </a:lnTo>
                  <a:lnTo>
                    <a:pt x="17" y="83"/>
                  </a:lnTo>
                  <a:lnTo>
                    <a:pt x="12" y="83"/>
                  </a:lnTo>
                  <a:lnTo>
                    <a:pt x="7" y="83"/>
                  </a:lnTo>
                  <a:lnTo>
                    <a:pt x="5" y="83"/>
                  </a:lnTo>
                  <a:lnTo>
                    <a:pt x="3" y="81"/>
                  </a:lnTo>
                  <a:lnTo>
                    <a:pt x="2" y="79"/>
                  </a:lnTo>
                  <a:lnTo>
                    <a:pt x="0" y="77"/>
                  </a:lnTo>
                  <a:lnTo>
                    <a:pt x="0" y="76"/>
                  </a:lnTo>
                  <a:lnTo>
                    <a:pt x="2" y="74"/>
                  </a:lnTo>
                  <a:lnTo>
                    <a:pt x="3" y="71"/>
                  </a:lnTo>
                  <a:lnTo>
                    <a:pt x="8" y="67"/>
                  </a:lnTo>
                  <a:lnTo>
                    <a:pt x="14" y="64"/>
                  </a:lnTo>
                  <a:lnTo>
                    <a:pt x="19" y="61"/>
                  </a:lnTo>
                  <a:lnTo>
                    <a:pt x="24" y="57"/>
                  </a:lnTo>
                  <a:lnTo>
                    <a:pt x="27" y="54"/>
                  </a:lnTo>
                  <a:lnTo>
                    <a:pt x="31" y="50"/>
                  </a:lnTo>
                  <a:lnTo>
                    <a:pt x="34" y="45"/>
                  </a:lnTo>
                  <a:lnTo>
                    <a:pt x="37" y="40"/>
                  </a:lnTo>
                  <a:lnTo>
                    <a:pt x="39" y="35"/>
                  </a:lnTo>
                  <a:lnTo>
                    <a:pt x="42" y="28"/>
                  </a:lnTo>
                  <a:lnTo>
                    <a:pt x="44" y="23"/>
                  </a:lnTo>
                  <a:lnTo>
                    <a:pt x="47" y="18"/>
                  </a:lnTo>
                  <a:lnTo>
                    <a:pt x="51" y="15"/>
                  </a:lnTo>
                  <a:lnTo>
                    <a:pt x="56" y="15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71" name="Freeform 4858"/>
            <p:cNvSpPr>
              <a:spLocks/>
            </p:cNvSpPr>
            <p:nvPr/>
          </p:nvSpPr>
          <p:spPr bwMode="auto">
            <a:xfrm>
              <a:off x="3063875" y="4484688"/>
              <a:ext cx="176213" cy="49212"/>
            </a:xfrm>
            <a:custGeom>
              <a:avLst/>
              <a:gdLst>
                <a:gd name="T0" fmla="*/ 2147483647 w 112"/>
                <a:gd name="T1" fmla="*/ 2147483647 h 32"/>
                <a:gd name="T2" fmla="*/ 2147483647 w 112"/>
                <a:gd name="T3" fmla="*/ 2147483647 h 32"/>
                <a:gd name="T4" fmla="*/ 2147483647 w 112"/>
                <a:gd name="T5" fmla="*/ 2147483647 h 32"/>
                <a:gd name="T6" fmla="*/ 2147483647 w 112"/>
                <a:gd name="T7" fmla="*/ 2147483647 h 32"/>
                <a:gd name="T8" fmla="*/ 2147483647 w 112"/>
                <a:gd name="T9" fmla="*/ 2147483647 h 32"/>
                <a:gd name="T10" fmla="*/ 2147483647 w 112"/>
                <a:gd name="T11" fmla="*/ 2147483647 h 32"/>
                <a:gd name="T12" fmla="*/ 2147483647 w 112"/>
                <a:gd name="T13" fmla="*/ 2147483647 h 32"/>
                <a:gd name="T14" fmla="*/ 2147483647 w 112"/>
                <a:gd name="T15" fmla="*/ 2147483647 h 32"/>
                <a:gd name="T16" fmla="*/ 2147483647 w 112"/>
                <a:gd name="T17" fmla="*/ 2147483647 h 32"/>
                <a:gd name="T18" fmla="*/ 2147483647 w 112"/>
                <a:gd name="T19" fmla="*/ 2147483647 h 32"/>
                <a:gd name="T20" fmla="*/ 2147483647 w 112"/>
                <a:gd name="T21" fmla="*/ 2147483647 h 32"/>
                <a:gd name="T22" fmla="*/ 2147483647 w 112"/>
                <a:gd name="T23" fmla="*/ 2147483647 h 32"/>
                <a:gd name="T24" fmla="*/ 2147483647 w 112"/>
                <a:gd name="T25" fmla="*/ 2147483647 h 32"/>
                <a:gd name="T26" fmla="*/ 2147483647 w 112"/>
                <a:gd name="T27" fmla="*/ 2147483647 h 32"/>
                <a:gd name="T28" fmla="*/ 2147483647 w 112"/>
                <a:gd name="T29" fmla="*/ 2147483647 h 32"/>
                <a:gd name="T30" fmla="*/ 2147483647 w 112"/>
                <a:gd name="T31" fmla="*/ 0 h 32"/>
                <a:gd name="T32" fmla="*/ 2147483647 w 112"/>
                <a:gd name="T33" fmla="*/ 0 h 32"/>
                <a:gd name="T34" fmla="*/ 2147483647 w 112"/>
                <a:gd name="T35" fmla="*/ 2147483647 h 32"/>
                <a:gd name="T36" fmla="*/ 2147483647 w 112"/>
                <a:gd name="T37" fmla="*/ 2147483647 h 32"/>
                <a:gd name="T38" fmla="*/ 2147483647 w 112"/>
                <a:gd name="T39" fmla="*/ 2147483647 h 32"/>
                <a:gd name="T40" fmla="*/ 2147483647 w 112"/>
                <a:gd name="T41" fmla="*/ 2147483647 h 32"/>
                <a:gd name="T42" fmla="*/ 2147483647 w 112"/>
                <a:gd name="T43" fmla="*/ 2147483647 h 32"/>
                <a:gd name="T44" fmla="*/ 2147483647 w 112"/>
                <a:gd name="T45" fmla="*/ 2147483647 h 32"/>
                <a:gd name="T46" fmla="*/ 2147483647 w 112"/>
                <a:gd name="T47" fmla="*/ 2147483647 h 32"/>
                <a:gd name="T48" fmla="*/ 0 w 112"/>
                <a:gd name="T49" fmla="*/ 2147483647 h 32"/>
                <a:gd name="T50" fmla="*/ 2147483647 w 112"/>
                <a:gd name="T51" fmla="*/ 2147483647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2"/>
                <a:gd name="T79" fmla="*/ 0 h 32"/>
                <a:gd name="T80" fmla="*/ 112 w 112"/>
                <a:gd name="T81" fmla="*/ 32 h 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2" h="32">
                  <a:moveTo>
                    <a:pt x="36" y="32"/>
                  </a:moveTo>
                  <a:lnTo>
                    <a:pt x="44" y="29"/>
                  </a:lnTo>
                  <a:lnTo>
                    <a:pt x="55" y="25"/>
                  </a:lnTo>
                  <a:lnTo>
                    <a:pt x="65" y="23"/>
                  </a:lnTo>
                  <a:lnTo>
                    <a:pt x="77" y="22"/>
                  </a:lnTo>
                  <a:lnTo>
                    <a:pt x="87" y="18"/>
                  </a:lnTo>
                  <a:lnTo>
                    <a:pt x="97" y="15"/>
                  </a:lnTo>
                  <a:lnTo>
                    <a:pt x="105" y="12"/>
                  </a:lnTo>
                  <a:lnTo>
                    <a:pt x="112" y="7"/>
                  </a:lnTo>
                  <a:lnTo>
                    <a:pt x="109" y="5"/>
                  </a:lnTo>
                  <a:lnTo>
                    <a:pt x="107" y="5"/>
                  </a:lnTo>
                  <a:lnTo>
                    <a:pt x="104" y="3"/>
                  </a:lnTo>
                  <a:lnTo>
                    <a:pt x="100" y="3"/>
                  </a:lnTo>
                  <a:lnTo>
                    <a:pt x="99" y="2"/>
                  </a:lnTo>
                  <a:lnTo>
                    <a:pt x="95" y="2"/>
                  </a:lnTo>
                  <a:lnTo>
                    <a:pt x="94" y="0"/>
                  </a:lnTo>
                  <a:lnTo>
                    <a:pt x="90" y="0"/>
                  </a:lnTo>
                  <a:lnTo>
                    <a:pt x="82" y="2"/>
                  </a:lnTo>
                  <a:lnTo>
                    <a:pt x="68" y="3"/>
                  </a:lnTo>
                  <a:lnTo>
                    <a:pt x="56" y="7"/>
                  </a:lnTo>
                  <a:lnTo>
                    <a:pt x="41" y="12"/>
                  </a:lnTo>
                  <a:lnTo>
                    <a:pt x="28" y="17"/>
                  </a:lnTo>
                  <a:lnTo>
                    <a:pt x="16" y="22"/>
                  </a:lnTo>
                  <a:lnTo>
                    <a:pt x="7" y="27"/>
                  </a:lnTo>
                  <a:lnTo>
                    <a:pt x="0" y="32"/>
                  </a:lnTo>
                  <a:lnTo>
                    <a:pt x="36" y="3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72" name="Freeform 4859"/>
            <p:cNvSpPr>
              <a:spLocks/>
            </p:cNvSpPr>
            <p:nvPr/>
          </p:nvSpPr>
          <p:spPr bwMode="auto">
            <a:xfrm>
              <a:off x="3063875" y="4484688"/>
              <a:ext cx="176213" cy="49212"/>
            </a:xfrm>
            <a:custGeom>
              <a:avLst/>
              <a:gdLst>
                <a:gd name="T0" fmla="*/ 2147483647 w 112"/>
                <a:gd name="T1" fmla="*/ 2147483647 h 32"/>
                <a:gd name="T2" fmla="*/ 2147483647 w 112"/>
                <a:gd name="T3" fmla="*/ 2147483647 h 32"/>
                <a:gd name="T4" fmla="*/ 2147483647 w 112"/>
                <a:gd name="T5" fmla="*/ 2147483647 h 32"/>
                <a:gd name="T6" fmla="*/ 2147483647 w 112"/>
                <a:gd name="T7" fmla="*/ 2147483647 h 32"/>
                <a:gd name="T8" fmla="*/ 2147483647 w 112"/>
                <a:gd name="T9" fmla="*/ 2147483647 h 32"/>
                <a:gd name="T10" fmla="*/ 2147483647 w 112"/>
                <a:gd name="T11" fmla="*/ 2147483647 h 32"/>
                <a:gd name="T12" fmla="*/ 2147483647 w 112"/>
                <a:gd name="T13" fmla="*/ 2147483647 h 32"/>
                <a:gd name="T14" fmla="*/ 2147483647 w 112"/>
                <a:gd name="T15" fmla="*/ 2147483647 h 32"/>
                <a:gd name="T16" fmla="*/ 2147483647 w 112"/>
                <a:gd name="T17" fmla="*/ 2147483647 h 32"/>
                <a:gd name="T18" fmla="*/ 2147483647 w 112"/>
                <a:gd name="T19" fmla="*/ 2147483647 h 32"/>
                <a:gd name="T20" fmla="*/ 2147483647 w 112"/>
                <a:gd name="T21" fmla="*/ 2147483647 h 32"/>
                <a:gd name="T22" fmla="*/ 2147483647 w 112"/>
                <a:gd name="T23" fmla="*/ 2147483647 h 32"/>
                <a:gd name="T24" fmla="*/ 2147483647 w 112"/>
                <a:gd name="T25" fmla="*/ 2147483647 h 32"/>
                <a:gd name="T26" fmla="*/ 2147483647 w 112"/>
                <a:gd name="T27" fmla="*/ 2147483647 h 32"/>
                <a:gd name="T28" fmla="*/ 2147483647 w 112"/>
                <a:gd name="T29" fmla="*/ 2147483647 h 32"/>
                <a:gd name="T30" fmla="*/ 2147483647 w 112"/>
                <a:gd name="T31" fmla="*/ 0 h 32"/>
                <a:gd name="T32" fmla="*/ 2147483647 w 112"/>
                <a:gd name="T33" fmla="*/ 0 h 32"/>
                <a:gd name="T34" fmla="*/ 2147483647 w 112"/>
                <a:gd name="T35" fmla="*/ 2147483647 h 32"/>
                <a:gd name="T36" fmla="*/ 2147483647 w 112"/>
                <a:gd name="T37" fmla="*/ 2147483647 h 32"/>
                <a:gd name="T38" fmla="*/ 2147483647 w 112"/>
                <a:gd name="T39" fmla="*/ 2147483647 h 32"/>
                <a:gd name="T40" fmla="*/ 2147483647 w 112"/>
                <a:gd name="T41" fmla="*/ 2147483647 h 32"/>
                <a:gd name="T42" fmla="*/ 2147483647 w 112"/>
                <a:gd name="T43" fmla="*/ 2147483647 h 32"/>
                <a:gd name="T44" fmla="*/ 2147483647 w 112"/>
                <a:gd name="T45" fmla="*/ 2147483647 h 32"/>
                <a:gd name="T46" fmla="*/ 2147483647 w 112"/>
                <a:gd name="T47" fmla="*/ 2147483647 h 32"/>
                <a:gd name="T48" fmla="*/ 0 w 112"/>
                <a:gd name="T49" fmla="*/ 2147483647 h 32"/>
                <a:gd name="T50" fmla="*/ 0 w 112"/>
                <a:gd name="T51" fmla="*/ 2147483647 h 32"/>
                <a:gd name="T52" fmla="*/ 2147483647 w 112"/>
                <a:gd name="T53" fmla="*/ 2147483647 h 32"/>
                <a:gd name="T54" fmla="*/ 2147483647 w 112"/>
                <a:gd name="T55" fmla="*/ 2147483647 h 3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"/>
                <a:gd name="T85" fmla="*/ 0 h 32"/>
                <a:gd name="T86" fmla="*/ 112 w 112"/>
                <a:gd name="T87" fmla="*/ 32 h 3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" h="32">
                  <a:moveTo>
                    <a:pt x="36" y="32"/>
                  </a:moveTo>
                  <a:lnTo>
                    <a:pt x="44" y="29"/>
                  </a:lnTo>
                  <a:lnTo>
                    <a:pt x="55" y="25"/>
                  </a:lnTo>
                  <a:lnTo>
                    <a:pt x="65" y="23"/>
                  </a:lnTo>
                  <a:lnTo>
                    <a:pt x="77" y="22"/>
                  </a:lnTo>
                  <a:lnTo>
                    <a:pt x="87" y="18"/>
                  </a:lnTo>
                  <a:lnTo>
                    <a:pt x="97" y="15"/>
                  </a:lnTo>
                  <a:lnTo>
                    <a:pt x="105" y="12"/>
                  </a:lnTo>
                  <a:lnTo>
                    <a:pt x="112" y="7"/>
                  </a:lnTo>
                  <a:lnTo>
                    <a:pt x="109" y="5"/>
                  </a:lnTo>
                  <a:lnTo>
                    <a:pt x="107" y="5"/>
                  </a:lnTo>
                  <a:lnTo>
                    <a:pt x="104" y="3"/>
                  </a:lnTo>
                  <a:lnTo>
                    <a:pt x="100" y="3"/>
                  </a:lnTo>
                  <a:lnTo>
                    <a:pt x="99" y="2"/>
                  </a:lnTo>
                  <a:lnTo>
                    <a:pt x="95" y="2"/>
                  </a:lnTo>
                  <a:lnTo>
                    <a:pt x="94" y="0"/>
                  </a:lnTo>
                  <a:lnTo>
                    <a:pt x="90" y="0"/>
                  </a:lnTo>
                  <a:lnTo>
                    <a:pt x="82" y="2"/>
                  </a:lnTo>
                  <a:lnTo>
                    <a:pt x="68" y="3"/>
                  </a:lnTo>
                  <a:lnTo>
                    <a:pt x="56" y="7"/>
                  </a:lnTo>
                  <a:lnTo>
                    <a:pt x="41" y="12"/>
                  </a:lnTo>
                  <a:lnTo>
                    <a:pt x="28" y="17"/>
                  </a:lnTo>
                  <a:lnTo>
                    <a:pt x="16" y="22"/>
                  </a:lnTo>
                  <a:lnTo>
                    <a:pt x="7" y="27"/>
                  </a:lnTo>
                  <a:lnTo>
                    <a:pt x="0" y="32"/>
                  </a:lnTo>
                  <a:lnTo>
                    <a:pt x="36" y="3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73" name="Freeform 4860"/>
            <p:cNvSpPr>
              <a:spLocks/>
            </p:cNvSpPr>
            <p:nvPr/>
          </p:nvSpPr>
          <p:spPr bwMode="auto">
            <a:xfrm>
              <a:off x="3152775" y="4503738"/>
              <a:ext cx="246063" cy="69850"/>
            </a:xfrm>
            <a:custGeom>
              <a:avLst/>
              <a:gdLst>
                <a:gd name="T0" fmla="*/ 2147483647 w 155"/>
                <a:gd name="T1" fmla="*/ 2147483647 h 44"/>
                <a:gd name="T2" fmla="*/ 2147483647 w 155"/>
                <a:gd name="T3" fmla="*/ 2147483647 h 44"/>
                <a:gd name="T4" fmla="*/ 2147483647 w 155"/>
                <a:gd name="T5" fmla="*/ 2147483647 h 44"/>
                <a:gd name="T6" fmla="*/ 2147483647 w 155"/>
                <a:gd name="T7" fmla="*/ 2147483647 h 44"/>
                <a:gd name="T8" fmla="*/ 2147483647 w 155"/>
                <a:gd name="T9" fmla="*/ 2147483647 h 44"/>
                <a:gd name="T10" fmla="*/ 2147483647 w 155"/>
                <a:gd name="T11" fmla="*/ 2147483647 h 44"/>
                <a:gd name="T12" fmla="*/ 2147483647 w 155"/>
                <a:gd name="T13" fmla="*/ 2147483647 h 44"/>
                <a:gd name="T14" fmla="*/ 2147483647 w 155"/>
                <a:gd name="T15" fmla="*/ 2147483647 h 44"/>
                <a:gd name="T16" fmla="*/ 2147483647 w 155"/>
                <a:gd name="T17" fmla="*/ 2147483647 h 44"/>
                <a:gd name="T18" fmla="*/ 2147483647 w 155"/>
                <a:gd name="T19" fmla="*/ 2147483647 h 44"/>
                <a:gd name="T20" fmla="*/ 2147483647 w 155"/>
                <a:gd name="T21" fmla="*/ 2147483647 h 44"/>
                <a:gd name="T22" fmla="*/ 2147483647 w 155"/>
                <a:gd name="T23" fmla="*/ 2147483647 h 44"/>
                <a:gd name="T24" fmla="*/ 2147483647 w 155"/>
                <a:gd name="T25" fmla="*/ 2147483647 h 44"/>
                <a:gd name="T26" fmla="*/ 2147483647 w 155"/>
                <a:gd name="T27" fmla="*/ 2147483647 h 44"/>
                <a:gd name="T28" fmla="*/ 2147483647 w 155"/>
                <a:gd name="T29" fmla="*/ 2147483647 h 44"/>
                <a:gd name="T30" fmla="*/ 2147483647 w 155"/>
                <a:gd name="T31" fmla="*/ 2147483647 h 44"/>
                <a:gd name="T32" fmla="*/ 2147483647 w 155"/>
                <a:gd name="T33" fmla="*/ 2147483647 h 44"/>
                <a:gd name="T34" fmla="*/ 2147483647 w 155"/>
                <a:gd name="T35" fmla="*/ 2147483647 h 44"/>
                <a:gd name="T36" fmla="*/ 2147483647 w 155"/>
                <a:gd name="T37" fmla="*/ 2147483647 h 44"/>
                <a:gd name="T38" fmla="*/ 2147483647 w 155"/>
                <a:gd name="T39" fmla="*/ 2147483647 h 44"/>
                <a:gd name="T40" fmla="*/ 2147483647 w 155"/>
                <a:gd name="T41" fmla="*/ 2147483647 h 44"/>
                <a:gd name="T42" fmla="*/ 2147483647 w 155"/>
                <a:gd name="T43" fmla="*/ 2147483647 h 44"/>
                <a:gd name="T44" fmla="*/ 2147483647 w 155"/>
                <a:gd name="T45" fmla="*/ 2147483647 h 44"/>
                <a:gd name="T46" fmla="*/ 2147483647 w 155"/>
                <a:gd name="T47" fmla="*/ 2147483647 h 44"/>
                <a:gd name="T48" fmla="*/ 2147483647 w 155"/>
                <a:gd name="T49" fmla="*/ 2147483647 h 44"/>
                <a:gd name="T50" fmla="*/ 2147483647 w 155"/>
                <a:gd name="T51" fmla="*/ 2147483647 h 44"/>
                <a:gd name="T52" fmla="*/ 2147483647 w 155"/>
                <a:gd name="T53" fmla="*/ 2147483647 h 44"/>
                <a:gd name="T54" fmla="*/ 2147483647 w 155"/>
                <a:gd name="T55" fmla="*/ 2147483647 h 44"/>
                <a:gd name="T56" fmla="*/ 2147483647 w 155"/>
                <a:gd name="T57" fmla="*/ 2147483647 h 44"/>
                <a:gd name="T58" fmla="*/ 2147483647 w 155"/>
                <a:gd name="T59" fmla="*/ 2147483647 h 44"/>
                <a:gd name="T60" fmla="*/ 2147483647 w 155"/>
                <a:gd name="T61" fmla="*/ 2147483647 h 44"/>
                <a:gd name="T62" fmla="*/ 2147483647 w 155"/>
                <a:gd name="T63" fmla="*/ 2147483647 h 44"/>
                <a:gd name="T64" fmla="*/ 2147483647 w 155"/>
                <a:gd name="T65" fmla="*/ 0 h 44"/>
                <a:gd name="T66" fmla="*/ 2147483647 w 155"/>
                <a:gd name="T67" fmla="*/ 2147483647 h 44"/>
                <a:gd name="T68" fmla="*/ 2147483647 w 155"/>
                <a:gd name="T69" fmla="*/ 2147483647 h 44"/>
                <a:gd name="T70" fmla="*/ 2147483647 w 155"/>
                <a:gd name="T71" fmla="*/ 2147483647 h 44"/>
                <a:gd name="T72" fmla="*/ 2147483647 w 155"/>
                <a:gd name="T73" fmla="*/ 2147483647 h 44"/>
                <a:gd name="T74" fmla="*/ 2147483647 w 155"/>
                <a:gd name="T75" fmla="*/ 2147483647 h 44"/>
                <a:gd name="T76" fmla="*/ 2147483647 w 155"/>
                <a:gd name="T77" fmla="*/ 2147483647 h 44"/>
                <a:gd name="T78" fmla="*/ 2147483647 w 155"/>
                <a:gd name="T79" fmla="*/ 2147483647 h 44"/>
                <a:gd name="T80" fmla="*/ 2147483647 w 155"/>
                <a:gd name="T81" fmla="*/ 2147483647 h 44"/>
                <a:gd name="T82" fmla="*/ 2147483647 w 155"/>
                <a:gd name="T83" fmla="*/ 2147483647 h 44"/>
                <a:gd name="T84" fmla="*/ 2147483647 w 155"/>
                <a:gd name="T85" fmla="*/ 2147483647 h 44"/>
                <a:gd name="T86" fmla="*/ 2147483647 w 155"/>
                <a:gd name="T87" fmla="*/ 2147483647 h 44"/>
                <a:gd name="T88" fmla="*/ 0 w 155"/>
                <a:gd name="T89" fmla="*/ 2147483647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5"/>
                <a:gd name="T136" fmla="*/ 0 h 44"/>
                <a:gd name="T137" fmla="*/ 155 w 155"/>
                <a:gd name="T138" fmla="*/ 44 h 4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5" h="44">
                  <a:moveTo>
                    <a:pt x="0" y="31"/>
                  </a:moveTo>
                  <a:lnTo>
                    <a:pt x="4" y="31"/>
                  </a:lnTo>
                  <a:lnTo>
                    <a:pt x="7" y="29"/>
                  </a:lnTo>
                  <a:lnTo>
                    <a:pt x="12" y="29"/>
                  </a:lnTo>
                  <a:lnTo>
                    <a:pt x="17" y="29"/>
                  </a:lnTo>
                  <a:lnTo>
                    <a:pt x="22" y="29"/>
                  </a:lnTo>
                  <a:lnTo>
                    <a:pt x="26" y="27"/>
                  </a:lnTo>
                  <a:lnTo>
                    <a:pt x="31" y="27"/>
                  </a:lnTo>
                  <a:lnTo>
                    <a:pt x="36" y="27"/>
                  </a:lnTo>
                  <a:lnTo>
                    <a:pt x="34" y="27"/>
                  </a:lnTo>
                  <a:lnTo>
                    <a:pt x="33" y="29"/>
                  </a:lnTo>
                  <a:lnTo>
                    <a:pt x="31" y="31"/>
                  </a:lnTo>
                  <a:lnTo>
                    <a:pt x="29" y="32"/>
                  </a:lnTo>
                  <a:lnTo>
                    <a:pt x="27" y="34"/>
                  </a:lnTo>
                  <a:lnTo>
                    <a:pt x="26" y="36"/>
                  </a:lnTo>
                  <a:lnTo>
                    <a:pt x="26" y="38"/>
                  </a:lnTo>
                  <a:lnTo>
                    <a:pt x="26" y="39"/>
                  </a:lnTo>
                  <a:lnTo>
                    <a:pt x="26" y="41"/>
                  </a:lnTo>
                  <a:lnTo>
                    <a:pt x="27" y="43"/>
                  </a:lnTo>
                  <a:lnTo>
                    <a:pt x="29" y="43"/>
                  </a:lnTo>
                  <a:lnTo>
                    <a:pt x="31" y="43"/>
                  </a:lnTo>
                  <a:lnTo>
                    <a:pt x="33" y="44"/>
                  </a:lnTo>
                  <a:lnTo>
                    <a:pt x="34" y="44"/>
                  </a:lnTo>
                  <a:lnTo>
                    <a:pt x="41" y="43"/>
                  </a:lnTo>
                  <a:lnTo>
                    <a:pt x="46" y="43"/>
                  </a:lnTo>
                  <a:lnTo>
                    <a:pt x="53" y="41"/>
                  </a:lnTo>
                  <a:lnTo>
                    <a:pt x="60" y="39"/>
                  </a:lnTo>
                  <a:lnTo>
                    <a:pt x="65" y="38"/>
                  </a:lnTo>
                  <a:lnTo>
                    <a:pt x="72" y="36"/>
                  </a:lnTo>
                  <a:lnTo>
                    <a:pt x="78" y="34"/>
                  </a:lnTo>
                  <a:lnTo>
                    <a:pt x="85" y="34"/>
                  </a:lnTo>
                  <a:lnTo>
                    <a:pt x="87" y="34"/>
                  </a:lnTo>
                  <a:lnTo>
                    <a:pt x="88" y="34"/>
                  </a:lnTo>
                  <a:lnTo>
                    <a:pt x="92" y="34"/>
                  </a:lnTo>
                  <a:lnTo>
                    <a:pt x="94" y="34"/>
                  </a:lnTo>
                  <a:lnTo>
                    <a:pt x="97" y="34"/>
                  </a:lnTo>
                  <a:lnTo>
                    <a:pt x="100" y="34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11" y="34"/>
                  </a:lnTo>
                  <a:lnTo>
                    <a:pt x="117" y="32"/>
                  </a:lnTo>
                  <a:lnTo>
                    <a:pt x="124" y="32"/>
                  </a:lnTo>
                  <a:lnTo>
                    <a:pt x="131" y="31"/>
                  </a:lnTo>
                  <a:lnTo>
                    <a:pt x="138" y="27"/>
                  </a:lnTo>
                  <a:lnTo>
                    <a:pt x="143" y="26"/>
                  </a:lnTo>
                  <a:lnTo>
                    <a:pt x="148" y="22"/>
                  </a:lnTo>
                  <a:lnTo>
                    <a:pt x="155" y="19"/>
                  </a:lnTo>
                  <a:lnTo>
                    <a:pt x="151" y="17"/>
                  </a:lnTo>
                  <a:lnTo>
                    <a:pt x="148" y="17"/>
                  </a:lnTo>
                  <a:lnTo>
                    <a:pt x="144" y="16"/>
                  </a:lnTo>
                  <a:lnTo>
                    <a:pt x="141" y="16"/>
                  </a:lnTo>
                  <a:lnTo>
                    <a:pt x="139" y="16"/>
                  </a:lnTo>
                  <a:lnTo>
                    <a:pt x="136" y="16"/>
                  </a:lnTo>
                  <a:lnTo>
                    <a:pt x="133" y="17"/>
                  </a:lnTo>
                  <a:lnTo>
                    <a:pt x="129" y="17"/>
                  </a:lnTo>
                  <a:lnTo>
                    <a:pt x="131" y="16"/>
                  </a:lnTo>
                  <a:lnTo>
                    <a:pt x="133" y="14"/>
                  </a:lnTo>
                  <a:lnTo>
                    <a:pt x="134" y="12"/>
                  </a:lnTo>
                  <a:lnTo>
                    <a:pt x="136" y="9"/>
                  </a:lnTo>
                  <a:lnTo>
                    <a:pt x="136" y="7"/>
                  </a:lnTo>
                  <a:lnTo>
                    <a:pt x="138" y="4"/>
                  </a:lnTo>
                  <a:lnTo>
                    <a:pt x="138" y="2"/>
                  </a:lnTo>
                  <a:lnTo>
                    <a:pt x="138" y="0"/>
                  </a:lnTo>
                  <a:lnTo>
                    <a:pt x="126" y="0"/>
                  </a:lnTo>
                  <a:lnTo>
                    <a:pt x="122" y="2"/>
                  </a:lnTo>
                  <a:lnTo>
                    <a:pt x="119" y="5"/>
                  </a:lnTo>
                  <a:lnTo>
                    <a:pt x="116" y="10"/>
                  </a:lnTo>
                  <a:lnTo>
                    <a:pt x="114" y="14"/>
                  </a:lnTo>
                  <a:lnTo>
                    <a:pt x="111" y="17"/>
                  </a:lnTo>
                  <a:lnTo>
                    <a:pt x="107" y="21"/>
                  </a:lnTo>
                  <a:lnTo>
                    <a:pt x="102" y="22"/>
                  </a:lnTo>
                  <a:lnTo>
                    <a:pt x="99" y="22"/>
                  </a:lnTo>
                  <a:lnTo>
                    <a:pt x="92" y="22"/>
                  </a:lnTo>
                  <a:lnTo>
                    <a:pt x="87" y="21"/>
                  </a:lnTo>
                  <a:lnTo>
                    <a:pt x="83" y="19"/>
                  </a:lnTo>
                  <a:lnTo>
                    <a:pt x="80" y="17"/>
                  </a:lnTo>
                  <a:lnTo>
                    <a:pt x="77" y="16"/>
                  </a:lnTo>
                  <a:lnTo>
                    <a:pt x="73" y="14"/>
                  </a:lnTo>
                  <a:lnTo>
                    <a:pt x="72" y="12"/>
                  </a:lnTo>
                  <a:lnTo>
                    <a:pt x="68" y="10"/>
                  </a:lnTo>
                  <a:lnTo>
                    <a:pt x="60" y="10"/>
                  </a:lnTo>
                  <a:lnTo>
                    <a:pt x="49" y="10"/>
                  </a:lnTo>
                  <a:lnTo>
                    <a:pt x="39" y="12"/>
                  </a:lnTo>
                  <a:lnTo>
                    <a:pt x="29" y="16"/>
                  </a:lnTo>
                  <a:lnTo>
                    <a:pt x="19" y="19"/>
                  </a:lnTo>
                  <a:lnTo>
                    <a:pt x="11" y="22"/>
                  </a:lnTo>
                  <a:lnTo>
                    <a:pt x="4" y="2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74" name="Freeform 4861"/>
            <p:cNvSpPr>
              <a:spLocks/>
            </p:cNvSpPr>
            <p:nvPr/>
          </p:nvSpPr>
          <p:spPr bwMode="auto">
            <a:xfrm>
              <a:off x="3152775" y="4503738"/>
              <a:ext cx="246063" cy="69850"/>
            </a:xfrm>
            <a:custGeom>
              <a:avLst/>
              <a:gdLst>
                <a:gd name="T0" fmla="*/ 2147483647 w 155"/>
                <a:gd name="T1" fmla="*/ 2147483647 h 44"/>
                <a:gd name="T2" fmla="*/ 2147483647 w 155"/>
                <a:gd name="T3" fmla="*/ 2147483647 h 44"/>
                <a:gd name="T4" fmla="*/ 2147483647 w 155"/>
                <a:gd name="T5" fmla="*/ 2147483647 h 44"/>
                <a:gd name="T6" fmla="*/ 2147483647 w 155"/>
                <a:gd name="T7" fmla="*/ 2147483647 h 44"/>
                <a:gd name="T8" fmla="*/ 2147483647 w 155"/>
                <a:gd name="T9" fmla="*/ 2147483647 h 44"/>
                <a:gd name="T10" fmla="*/ 2147483647 w 155"/>
                <a:gd name="T11" fmla="*/ 2147483647 h 44"/>
                <a:gd name="T12" fmla="*/ 2147483647 w 155"/>
                <a:gd name="T13" fmla="*/ 2147483647 h 44"/>
                <a:gd name="T14" fmla="*/ 2147483647 w 155"/>
                <a:gd name="T15" fmla="*/ 2147483647 h 44"/>
                <a:gd name="T16" fmla="*/ 2147483647 w 155"/>
                <a:gd name="T17" fmla="*/ 2147483647 h 44"/>
                <a:gd name="T18" fmla="*/ 2147483647 w 155"/>
                <a:gd name="T19" fmla="*/ 2147483647 h 44"/>
                <a:gd name="T20" fmla="*/ 2147483647 w 155"/>
                <a:gd name="T21" fmla="*/ 2147483647 h 44"/>
                <a:gd name="T22" fmla="*/ 2147483647 w 155"/>
                <a:gd name="T23" fmla="*/ 2147483647 h 44"/>
                <a:gd name="T24" fmla="*/ 2147483647 w 155"/>
                <a:gd name="T25" fmla="*/ 2147483647 h 44"/>
                <a:gd name="T26" fmla="*/ 2147483647 w 155"/>
                <a:gd name="T27" fmla="*/ 2147483647 h 44"/>
                <a:gd name="T28" fmla="*/ 2147483647 w 155"/>
                <a:gd name="T29" fmla="*/ 2147483647 h 44"/>
                <a:gd name="T30" fmla="*/ 2147483647 w 155"/>
                <a:gd name="T31" fmla="*/ 2147483647 h 44"/>
                <a:gd name="T32" fmla="*/ 2147483647 w 155"/>
                <a:gd name="T33" fmla="*/ 2147483647 h 44"/>
                <a:gd name="T34" fmla="*/ 2147483647 w 155"/>
                <a:gd name="T35" fmla="*/ 2147483647 h 44"/>
                <a:gd name="T36" fmla="*/ 2147483647 w 155"/>
                <a:gd name="T37" fmla="*/ 2147483647 h 44"/>
                <a:gd name="T38" fmla="*/ 2147483647 w 155"/>
                <a:gd name="T39" fmla="*/ 2147483647 h 44"/>
                <a:gd name="T40" fmla="*/ 2147483647 w 155"/>
                <a:gd name="T41" fmla="*/ 2147483647 h 44"/>
                <a:gd name="T42" fmla="*/ 2147483647 w 155"/>
                <a:gd name="T43" fmla="*/ 2147483647 h 44"/>
                <a:gd name="T44" fmla="*/ 2147483647 w 155"/>
                <a:gd name="T45" fmla="*/ 2147483647 h 44"/>
                <a:gd name="T46" fmla="*/ 2147483647 w 155"/>
                <a:gd name="T47" fmla="*/ 2147483647 h 44"/>
                <a:gd name="T48" fmla="*/ 2147483647 w 155"/>
                <a:gd name="T49" fmla="*/ 2147483647 h 44"/>
                <a:gd name="T50" fmla="*/ 2147483647 w 155"/>
                <a:gd name="T51" fmla="*/ 2147483647 h 44"/>
                <a:gd name="T52" fmla="*/ 2147483647 w 155"/>
                <a:gd name="T53" fmla="*/ 2147483647 h 44"/>
                <a:gd name="T54" fmla="*/ 2147483647 w 155"/>
                <a:gd name="T55" fmla="*/ 2147483647 h 44"/>
                <a:gd name="T56" fmla="*/ 2147483647 w 155"/>
                <a:gd name="T57" fmla="*/ 2147483647 h 44"/>
                <a:gd name="T58" fmla="*/ 2147483647 w 155"/>
                <a:gd name="T59" fmla="*/ 2147483647 h 44"/>
                <a:gd name="T60" fmla="*/ 2147483647 w 155"/>
                <a:gd name="T61" fmla="*/ 2147483647 h 44"/>
                <a:gd name="T62" fmla="*/ 2147483647 w 155"/>
                <a:gd name="T63" fmla="*/ 2147483647 h 44"/>
                <a:gd name="T64" fmla="*/ 2147483647 w 155"/>
                <a:gd name="T65" fmla="*/ 0 h 44"/>
                <a:gd name="T66" fmla="*/ 2147483647 w 155"/>
                <a:gd name="T67" fmla="*/ 0 h 44"/>
                <a:gd name="T68" fmla="*/ 2147483647 w 155"/>
                <a:gd name="T69" fmla="*/ 2147483647 h 44"/>
                <a:gd name="T70" fmla="*/ 2147483647 w 155"/>
                <a:gd name="T71" fmla="*/ 2147483647 h 44"/>
                <a:gd name="T72" fmla="*/ 2147483647 w 155"/>
                <a:gd name="T73" fmla="*/ 2147483647 h 44"/>
                <a:gd name="T74" fmla="*/ 2147483647 w 155"/>
                <a:gd name="T75" fmla="*/ 2147483647 h 44"/>
                <a:gd name="T76" fmla="*/ 2147483647 w 155"/>
                <a:gd name="T77" fmla="*/ 2147483647 h 44"/>
                <a:gd name="T78" fmla="*/ 2147483647 w 155"/>
                <a:gd name="T79" fmla="*/ 2147483647 h 44"/>
                <a:gd name="T80" fmla="*/ 2147483647 w 155"/>
                <a:gd name="T81" fmla="*/ 2147483647 h 44"/>
                <a:gd name="T82" fmla="*/ 2147483647 w 155"/>
                <a:gd name="T83" fmla="*/ 2147483647 h 44"/>
                <a:gd name="T84" fmla="*/ 2147483647 w 155"/>
                <a:gd name="T85" fmla="*/ 2147483647 h 44"/>
                <a:gd name="T86" fmla="*/ 2147483647 w 155"/>
                <a:gd name="T87" fmla="*/ 2147483647 h 44"/>
                <a:gd name="T88" fmla="*/ 2147483647 w 155"/>
                <a:gd name="T89" fmla="*/ 2147483647 h 44"/>
                <a:gd name="T90" fmla="*/ 0 w 155"/>
                <a:gd name="T91" fmla="*/ 2147483647 h 44"/>
                <a:gd name="T92" fmla="*/ 0 w 155"/>
                <a:gd name="T93" fmla="*/ 2147483647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5"/>
                <a:gd name="T142" fmla="*/ 0 h 44"/>
                <a:gd name="T143" fmla="*/ 155 w 155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5" h="44">
                  <a:moveTo>
                    <a:pt x="0" y="31"/>
                  </a:moveTo>
                  <a:lnTo>
                    <a:pt x="4" y="31"/>
                  </a:lnTo>
                  <a:lnTo>
                    <a:pt x="7" y="29"/>
                  </a:lnTo>
                  <a:lnTo>
                    <a:pt x="12" y="29"/>
                  </a:lnTo>
                  <a:lnTo>
                    <a:pt x="17" y="29"/>
                  </a:lnTo>
                  <a:lnTo>
                    <a:pt x="22" y="29"/>
                  </a:lnTo>
                  <a:lnTo>
                    <a:pt x="26" y="27"/>
                  </a:lnTo>
                  <a:lnTo>
                    <a:pt x="31" y="27"/>
                  </a:lnTo>
                  <a:lnTo>
                    <a:pt x="36" y="27"/>
                  </a:lnTo>
                  <a:lnTo>
                    <a:pt x="34" y="27"/>
                  </a:lnTo>
                  <a:lnTo>
                    <a:pt x="33" y="29"/>
                  </a:lnTo>
                  <a:lnTo>
                    <a:pt x="31" y="31"/>
                  </a:lnTo>
                  <a:lnTo>
                    <a:pt x="29" y="32"/>
                  </a:lnTo>
                  <a:lnTo>
                    <a:pt x="27" y="34"/>
                  </a:lnTo>
                  <a:lnTo>
                    <a:pt x="26" y="36"/>
                  </a:lnTo>
                  <a:lnTo>
                    <a:pt x="26" y="38"/>
                  </a:lnTo>
                  <a:lnTo>
                    <a:pt x="26" y="39"/>
                  </a:lnTo>
                  <a:lnTo>
                    <a:pt x="26" y="41"/>
                  </a:lnTo>
                  <a:lnTo>
                    <a:pt x="27" y="43"/>
                  </a:lnTo>
                  <a:lnTo>
                    <a:pt x="29" y="43"/>
                  </a:lnTo>
                  <a:lnTo>
                    <a:pt x="31" y="43"/>
                  </a:lnTo>
                  <a:lnTo>
                    <a:pt x="33" y="44"/>
                  </a:lnTo>
                  <a:lnTo>
                    <a:pt x="34" y="44"/>
                  </a:lnTo>
                  <a:lnTo>
                    <a:pt x="41" y="43"/>
                  </a:lnTo>
                  <a:lnTo>
                    <a:pt x="46" y="43"/>
                  </a:lnTo>
                  <a:lnTo>
                    <a:pt x="53" y="41"/>
                  </a:lnTo>
                  <a:lnTo>
                    <a:pt x="60" y="39"/>
                  </a:lnTo>
                  <a:lnTo>
                    <a:pt x="65" y="38"/>
                  </a:lnTo>
                  <a:lnTo>
                    <a:pt x="72" y="36"/>
                  </a:lnTo>
                  <a:lnTo>
                    <a:pt x="78" y="34"/>
                  </a:lnTo>
                  <a:lnTo>
                    <a:pt x="85" y="34"/>
                  </a:lnTo>
                  <a:lnTo>
                    <a:pt x="87" y="34"/>
                  </a:lnTo>
                  <a:lnTo>
                    <a:pt x="88" y="34"/>
                  </a:lnTo>
                  <a:lnTo>
                    <a:pt x="92" y="34"/>
                  </a:lnTo>
                  <a:lnTo>
                    <a:pt x="94" y="34"/>
                  </a:lnTo>
                  <a:lnTo>
                    <a:pt x="97" y="34"/>
                  </a:lnTo>
                  <a:lnTo>
                    <a:pt x="100" y="34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11" y="34"/>
                  </a:lnTo>
                  <a:lnTo>
                    <a:pt x="117" y="32"/>
                  </a:lnTo>
                  <a:lnTo>
                    <a:pt x="124" y="32"/>
                  </a:lnTo>
                  <a:lnTo>
                    <a:pt x="131" y="31"/>
                  </a:lnTo>
                  <a:lnTo>
                    <a:pt x="138" y="27"/>
                  </a:lnTo>
                  <a:lnTo>
                    <a:pt x="143" y="26"/>
                  </a:lnTo>
                  <a:lnTo>
                    <a:pt x="148" y="22"/>
                  </a:lnTo>
                  <a:lnTo>
                    <a:pt x="155" y="19"/>
                  </a:lnTo>
                  <a:lnTo>
                    <a:pt x="151" y="17"/>
                  </a:lnTo>
                  <a:lnTo>
                    <a:pt x="148" y="17"/>
                  </a:lnTo>
                  <a:lnTo>
                    <a:pt x="144" y="16"/>
                  </a:lnTo>
                  <a:lnTo>
                    <a:pt x="141" y="16"/>
                  </a:lnTo>
                  <a:lnTo>
                    <a:pt x="139" y="16"/>
                  </a:lnTo>
                  <a:lnTo>
                    <a:pt x="136" y="16"/>
                  </a:lnTo>
                  <a:lnTo>
                    <a:pt x="133" y="17"/>
                  </a:lnTo>
                  <a:lnTo>
                    <a:pt x="129" y="17"/>
                  </a:lnTo>
                  <a:lnTo>
                    <a:pt x="131" y="16"/>
                  </a:lnTo>
                  <a:lnTo>
                    <a:pt x="133" y="14"/>
                  </a:lnTo>
                  <a:lnTo>
                    <a:pt x="134" y="12"/>
                  </a:lnTo>
                  <a:lnTo>
                    <a:pt x="136" y="9"/>
                  </a:lnTo>
                  <a:lnTo>
                    <a:pt x="136" y="7"/>
                  </a:lnTo>
                  <a:lnTo>
                    <a:pt x="138" y="4"/>
                  </a:lnTo>
                  <a:lnTo>
                    <a:pt x="138" y="2"/>
                  </a:lnTo>
                  <a:lnTo>
                    <a:pt x="138" y="0"/>
                  </a:lnTo>
                  <a:lnTo>
                    <a:pt x="126" y="0"/>
                  </a:lnTo>
                  <a:lnTo>
                    <a:pt x="122" y="2"/>
                  </a:lnTo>
                  <a:lnTo>
                    <a:pt x="119" y="5"/>
                  </a:lnTo>
                  <a:lnTo>
                    <a:pt x="116" y="10"/>
                  </a:lnTo>
                  <a:lnTo>
                    <a:pt x="114" y="14"/>
                  </a:lnTo>
                  <a:lnTo>
                    <a:pt x="111" y="17"/>
                  </a:lnTo>
                  <a:lnTo>
                    <a:pt x="107" y="21"/>
                  </a:lnTo>
                  <a:lnTo>
                    <a:pt x="102" y="22"/>
                  </a:lnTo>
                  <a:lnTo>
                    <a:pt x="99" y="22"/>
                  </a:lnTo>
                  <a:lnTo>
                    <a:pt x="92" y="22"/>
                  </a:lnTo>
                  <a:lnTo>
                    <a:pt x="87" y="21"/>
                  </a:lnTo>
                  <a:lnTo>
                    <a:pt x="83" y="19"/>
                  </a:lnTo>
                  <a:lnTo>
                    <a:pt x="80" y="17"/>
                  </a:lnTo>
                  <a:lnTo>
                    <a:pt x="77" y="16"/>
                  </a:lnTo>
                  <a:lnTo>
                    <a:pt x="73" y="14"/>
                  </a:lnTo>
                  <a:lnTo>
                    <a:pt x="72" y="12"/>
                  </a:lnTo>
                  <a:lnTo>
                    <a:pt x="68" y="10"/>
                  </a:lnTo>
                  <a:lnTo>
                    <a:pt x="60" y="10"/>
                  </a:lnTo>
                  <a:lnTo>
                    <a:pt x="49" y="10"/>
                  </a:lnTo>
                  <a:lnTo>
                    <a:pt x="39" y="12"/>
                  </a:lnTo>
                  <a:lnTo>
                    <a:pt x="29" y="16"/>
                  </a:lnTo>
                  <a:lnTo>
                    <a:pt x="19" y="19"/>
                  </a:lnTo>
                  <a:lnTo>
                    <a:pt x="11" y="22"/>
                  </a:lnTo>
                  <a:lnTo>
                    <a:pt x="4" y="27"/>
                  </a:lnTo>
                  <a:lnTo>
                    <a:pt x="0" y="31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75" name="Freeform 4862"/>
            <p:cNvSpPr>
              <a:spLocks/>
            </p:cNvSpPr>
            <p:nvPr/>
          </p:nvSpPr>
          <p:spPr bwMode="auto">
            <a:xfrm>
              <a:off x="3659188" y="4511675"/>
              <a:ext cx="249237" cy="50800"/>
            </a:xfrm>
            <a:custGeom>
              <a:avLst/>
              <a:gdLst>
                <a:gd name="T0" fmla="*/ 2147483647 w 156"/>
                <a:gd name="T1" fmla="*/ 0 h 33"/>
                <a:gd name="T2" fmla="*/ 2147483647 w 156"/>
                <a:gd name="T3" fmla="*/ 0 h 33"/>
                <a:gd name="T4" fmla="*/ 2147483647 w 156"/>
                <a:gd name="T5" fmla="*/ 0 h 33"/>
                <a:gd name="T6" fmla="*/ 2147483647 w 156"/>
                <a:gd name="T7" fmla="*/ 0 h 33"/>
                <a:gd name="T8" fmla="*/ 2147483647 w 156"/>
                <a:gd name="T9" fmla="*/ 0 h 33"/>
                <a:gd name="T10" fmla="*/ 2147483647 w 156"/>
                <a:gd name="T11" fmla="*/ 0 h 33"/>
                <a:gd name="T12" fmla="*/ 2147483647 w 156"/>
                <a:gd name="T13" fmla="*/ 2147483647 h 33"/>
                <a:gd name="T14" fmla="*/ 2147483647 w 156"/>
                <a:gd name="T15" fmla="*/ 2147483647 h 33"/>
                <a:gd name="T16" fmla="*/ 2147483647 w 156"/>
                <a:gd name="T17" fmla="*/ 2147483647 h 33"/>
                <a:gd name="T18" fmla="*/ 2147483647 w 156"/>
                <a:gd name="T19" fmla="*/ 2147483647 h 33"/>
                <a:gd name="T20" fmla="*/ 2147483647 w 156"/>
                <a:gd name="T21" fmla="*/ 2147483647 h 33"/>
                <a:gd name="T22" fmla="*/ 2147483647 w 156"/>
                <a:gd name="T23" fmla="*/ 2147483647 h 33"/>
                <a:gd name="T24" fmla="*/ 2147483647 w 156"/>
                <a:gd name="T25" fmla="*/ 2147483647 h 33"/>
                <a:gd name="T26" fmla="*/ 2147483647 w 156"/>
                <a:gd name="T27" fmla="*/ 2147483647 h 33"/>
                <a:gd name="T28" fmla="*/ 2147483647 w 156"/>
                <a:gd name="T29" fmla="*/ 2147483647 h 33"/>
                <a:gd name="T30" fmla="*/ 0 w 156"/>
                <a:gd name="T31" fmla="*/ 2147483647 h 33"/>
                <a:gd name="T32" fmla="*/ 2147483647 w 156"/>
                <a:gd name="T33" fmla="*/ 2147483647 h 33"/>
                <a:gd name="T34" fmla="*/ 2147483647 w 156"/>
                <a:gd name="T35" fmla="*/ 2147483647 h 33"/>
                <a:gd name="T36" fmla="*/ 2147483647 w 156"/>
                <a:gd name="T37" fmla="*/ 2147483647 h 33"/>
                <a:gd name="T38" fmla="*/ 2147483647 w 156"/>
                <a:gd name="T39" fmla="*/ 2147483647 h 33"/>
                <a:gd name="T40" fmla="*/ 2147483647 w 156"/>
                <a:gd name="T41" fmla="*/ 2147483647 h 33"/>
                <a:gd name="T42" fmla="*/ 2147483647 w 156"/>
                <a:gd name="T43" fmla="*/ 2147483647 h 33"/>
                <a:gd name="T44" fmla="*/ 2147483647 w 156"/>
                <a:gd name="T45" fmla="*/ 2147483647 h 33"/>
                <a:gd name="T46" fmla="*/ 2147483647 w 156"/>
                <a:gd name="T47" fmla="*/ 2147483647 h 33"/>
                <a:gd name="T48" fmla="*/ 2147483647 w 156"/>
                <a:gd name="T49" fmla="*/ 2147483647 h 33"/>
                <a:gd name="T50" fmla="*/ 2147483647 w 156"/>
                <a:gd name="T51" fmla="*/ 2147483647 h 33"/>
                <a:gd name="T52" fmla="*/ 2147483647 w 156"/>
                <a:gd name="T53" fmla="*/ 2147483647 h 33"/>
                <a:gd name="T54" fmla="*/ 2147483647 w 156"/>
                <a:gd name="T55" fmla="*/ 2147483647 h 33"/>
                <a:gd name="T56" fmla="*/ 2147483647 w 156"/>
                <a:gd name="T57" fmla="*/ 2147483647 h 33"/>
                <a:gd name="T58" fmla="*/ 2147483647 w 156"/>
                <a:gd name="T59" fmla="*/ 2147483647 h 33"/>
                <a:gd name="T60" fmla="*/ 2147483647 w 156"/>
                <a:gd name="T61" fmla="*/ 2147483647 h 33"/>
                <a:gd name="T62" fmla="*/ 2147483647 w 156"/>
                <a:gd name="T63" fmla="*/ 2147483647 h 33"/>
                <a:gd name="T64" fmla="*/ 2147483647 w 156"/>
                <a:gd name="T65" fmla="*/ 2147483647 h 33"/>
                <a:gd name="T66" fmla="*/ 2147483647 w 156"/>
                <a:gd name="T67" fmla="*/ 2147483647 h 33"/>
                <a:gd name="T68" fmla="*/ 2147483647 w 156"/>
                <a:gd name="T69" fmla="*/ 2147483647 h 33"/>
                <a:gd name="T70" fmla="*/ 2147483647 w 156"/>
                <a:gd name="T71" fmla="*/ 2147483647 h 33"/>
                <a:gd name="T72" fmla="*/ 2147483647 w 156"/>
                <a:gd name="T73" fmla="*/ 2147483647 h 33"/>
                <a:gd name="T74" fmla="*/ 2147483647 w 156"/>
                <a:gd name="T75" fmla="*/ 2147483647 h 33"/>
                <a:gd name="T76" fmla="*/ 2147483647 w 156"/>
                <a:gd name="T77" fmla="*/ 2147483647 h 33"/>
                <a:gd name="T78" fmla="*/ 2147483647 w 156"/>
                <a:gd name="T79" fmla="*/ 2147483647 h 33"/>
                <a:gd name="T80" fmla="*/ 2147483647 w 156"/>
                <a:gd name="T81" fmla="*/ 2147483647 h 33"/>
                <a:gd name="T82" fmla="*/ 2147483647 w 156"/>
                <a:gd name="T83" fmla="*/ 2147483647 h 33"/>
                <a:gd name="T84" fmla="*/ 2147483647 w 156"/>
                <a:gd name="T85" fmla="*/ 2147483647 h 33"/>
                <a:gd name="T86" fmla="*/ 2147483647 w 156"/>
                <a:gd name="T87" fmla="*/ 0 h 33"/>
                <a:gd name="T88" fmla="*/ 2147483647 w 156"/>
                <a:gd name="T89" fmla="*/ 0 h 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6"/>
                <a:gd name="T136" fmla="*/ 0 h 33"/>
                <a:gd name="T137" fmla="*/ 156 w 156"/>
                <a:gd name="T138" fmla="*/ 33 h 3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6" h="33">
                  <a:moveTo>
                    <a:pt x="25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3" y="24"/>
                  </a:lnTo>
                  <a:lnTo>
                    <a:pt x="8" y="26"/>
                  </a:lnTo>
                  <a:lnTo>
                    <a:pt x="17" y="27"/>
                  </a:lnTo>
                  <a:lnTo>
                    <a:pt x="27" y="29"/>
                  </a:lnTo>
                  <a:lnTo>
                    <a:pt x="37" y="31"/>
                  </a:lnTo>
                  <a:lnTo>
                    <a:pt x="47" y="33"/>
                  </a:lnTo>
                  <a:lnTo>
                    <a:pt x="56" y="33"/>
                  </a:lnTo>
                  <a:lnTo>
                    <a:pt x="61" y="33"/>
                  </a:lnTo>
                  <a:lnTo>
                    <a:pt x="122" y="33"/>
                  </a:lnTo>
                  <a:lnTo>
                    <a:pt x="124" y="29"/>
                  </a:lnTo>
                  <a:lnTo>
                    <a:pt x="127" y="27"/>
                  </a:lnTo>
                  <a:lnTo>
                    <a:pt x="131" y="26"/>
                  </a:lnTo>
                  <a:lnTo>
                    <a:pt x="136" y="26"/>
                  </a:lnTo>
                  <a:lnTo>
                    <a:pt x="141" y="26"/>
                  </a:lnTo>
                  <a:lnTo>
                    <a:pt x="146" y="27"/>
                  </a:lnTo>
                  <a:lnTo>
                    <a:pt x="151" y="27"/>
                  </a:lnTo>
                  <a:lnTo>
                    <a:pt x="156" y="26"/>
                  </a:lnTo>
                  <a:lnTo>
                    <a:pt x="156" y="14"/>
                  </a:lnTo>
                  <a:lnTo>
                    <a:pt x="154" y="12"/>
                  </a:lnTo>
                  <a:lnTo>
                    <a:pt x="151" y="11"/>
                  </a:lnTo>
                  <a:lnTo>
                    <a:pt x="149" y="11"/>
                  </a:lnTo>
                  <a:lnTo>
                    <a:pt x="147" y="9"/>
                  </a:lnTo>
                  <a:lnTo>
                    <a:pt x="146" y="7"/>
                  </a:lnTo>
                  <a:lnTo>
                    <a:pt x="144" y="5"/>
                  </a:lnTo>
                  <a:lnTo>
                    <a:pt x="142" y="5"/>
                  </a:lnTo>
                  <a:lnTo>
                    <a:pt x="141" y="5"/>
                  </a:lnTo>
                  <a:lnTo>
                    <a:pt x="134" y="5"/>
                  </a:lnTo>
                  <a:lnTo>
                    <a:pt x="127" y="7"/>
                  </a:lnTo>
                  <a:lnTo>
                    <a:pt x="122" y="9"/>
                  </a:lnTo>
                  <a:lnTo>
                    <a:pt x="115" y="11"/>
                  </a:lnTo>
                  <a:lnTo>
                    <a:pt x="109" y="12"/>
                  </a:lnTo>
                  <a:lnTo>
                    <a:pt x="102" y="14"/>
                  </a:lnTo>
                  <a:lnTo>
                    <a:pt x="95" y="14"/>
                  </a:lnTo>
                  <a:lnTo>
                    <a:pt x="86" y="16"/>
                  </a:lnTo>
                  <a:lnTo>
                    <a:pt x="78" y="16"/>
                  </a:lnTo>
                  <a:lnTo>
                    <a:pt x="70" y="16"/>
                  </a:lnTo>
                  <a:lnTo>
                    <a:pt x="63" y="16"/>
                  </a:lnTo>
                  <a:lnTo>
                    <a:pt x="58" y="16"/>
                  </a:lnTo>
                  <a:lnTo>
                    <a:pt x="53" y="16"/>
                  </a:lnTo>
                  <a:lnTo>
                    <a:pt x="47" y="16"/>
                  </a:lnTo>
                  <a:lnTo>
                    <a:pt x="41" y="16"/>
                  </a:lnTo>
                  <a:lnTo>
                    <a:pt x="34" y="16"/>
                  </a:lnTo>
                  <a:lnTo>
                    <a:pt x="31" y="16"/>
                  </a:lnTo>
                  <a:lnTo>
                    <a:pt x="29" y="14"/>
                  </a:lnTo>
                  <a:lnTo>
                    <a:pt x="27" y="12"/>
                  </a:lnTo>
                  <a:lnTo>
                    <a:pt x="25" y="11"/>
                  </a:lnTo>
                  <a:lnTo>
                    <a:pt x="24" y="9"/>
                  </a:lnTo>
                  <a:lnTo>
                    <a:pt x="22" y="7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4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76" name="Freeform 4863"/>
            <p:cNvSpPr>
              <a:spLocks/>
            </p:cNvSpPr>
            <p:nvPr/>
          </p:nvSpPr>
          <p:spPr bwMode="auto">
            <a:xfrm>
              <a:off x="3659188" y="4511675"/>
              <a:ext cx="249237" cy="50800"/>
            </a:xfrm>
            <a:custGeom>
              <a:avLst/>
              <a:gdLst>
                <a:gd name="T0" fmla="*/ 2147483647 w 156"/>
                <a:gd name="T1" fmla="*/ 0 h 33"/>
                <a:gd name="T2" fmla="*/ 2147483647 w 156"/>
                <a:gd name="T3" fmla="*/ 0 h 33"/>
                <a:gd name="T4" fmla="*/ 2147483647 w 156"/>
                <a:gd name="T5" fmla="*/ 0 h 33"/>
                <a:gd name="T6" fmla="*/ 2147483647 w 156"/>
                <a:gd name="T7" fmla="*/ 0 h 33"/>
                <a:gd name="T8" fmla="*/ 2147483647 w 156"/>
                <a:gd name="T9" fmla="*/ 0 h 33"/>
                <a:gd name="T10" fmla="*/ 2147483647 w 156"/>
                <a:gd name="T11" fmla="*/ 0 h 33"/>
                <a:gd name="T12" fmla="*/ 2147483647 w 156"/>
                <a:gd name="T13" fmla="*/ 2147483647 h 33"/>
                <a:gd name="T14" fmla="*/ 2147483647 w 156"/>
                <a:gd name="T15" fmla="*/ 2147483647 h 33"/>
                <a:gd name="T16" fmla="*/ 2147483647 w 156"/>
                <a:gd name="T17" fmla="*/ 2147483647 h 33"/>
                <a:gd name="T18" fmla="*/ 2147483647 w 156"/>
                <a:gd name="T19" fmla="*/ 2147483647 h 33"/>
                <a:gd name="T20" fmla="*/ 2147483647 w 156"/>
                <a:gd name="T21" fmla="*/ 2147483647 h 33"/>
                <a:gd name="T22" fmla="*/ 2147483647 w 156"/>
                <a:gd name="T23" fmla="*/ 2147483647 h 33"/>
                <a:gd name="T24" fmla="*/ 2147483647 w 156"/>
                <a:gd name="T25" fmla="*/ 2147483647 h 33"/>
                <a:gd name="T26" fmla="*/ 2147483647 w 156"/>
                <a:gd name="T27" fmla="*/ 2147483647 h 33"/>
                <a:gd name="T28" fmla="*/ 2147483647 w 156"/>
                <a:gd name="T29" fmla="*/ 2147483647 h 33"/>
                <a:gd name="T30" fmla="*/ 0 w 156"/>
                <a:gd name="T31" fmla="*/ 2147483647 h 33"/>
                <a:gd name="T32" fmla="*/ 2147483647 w 156"/>
                <a:gd name="T33" fmla="*/ 2147483647 h 33"/>
                <a:gd name="T34" fmla="*/ 2147483647 w 156"/>
                <a:gd name="T35" fmla="*/ 2147483647 h 33"/>
                <a:gd name="T36" fmla="*/ 2147483647 w 156"/>
                <a:gd name="T37" fmla="*/ 2147483647 h 33"/>
                <a:gd name="T38" fmla="*/ 2147483647 w 156"/>
                <a:gd name="T39" fmla="*/ 2147483647 h 33"/>
                <a:gd name="T40" fmla="*/ 2147483647 w 156"/>
                <a:gd name="T41" fmla="*/ 2147483647 h 33"/>
                <a:gd name="T42" fmla="*/ 2147483647 w 156"/>
                <a:gd name="T43" fmla="*/ 2147483647 h 33"/>
                <a:gd name="T44" fmla="*/ 2147483647 w 156"/>
                <a:gd name="T45" fmla="*/ 2147483647 h 33"/>
                <a:gd name="T46" fmla="*/ 2147483647 w 156"/>
                <a:gd name="T47" fmla="*/ 2147483647 h 33"/>
                <a:gd name="T48" fmla="*/ 2147483647 w 156"/>
                <a:gd name="T49" fmla="*/ 2147483647 h 33"/>
                <a:gd name="T50" fmla="*/ 2147483647 w 156"/>
                <a:gd name="T51" fmla="*/ 2147483647 h 33"/>
                <a:gd name="T52" fmla="*/ 2147483647 w 156"/>
                <a:gd name="T53" fmla="*/ 2147483647 h 33"/>
                <a:gd name="T54" fmla="*/ 2147483647 w 156"/>
                <a:gd name="T55" fmla="*/ 2147483647 h 33"/>
                <a:gd name="T56" fmla="*/ 2147483647 w 156"/>
                <a:gd name="T57" fmla="*/ 2147483647 h 33"/>
                <a:gd name="T58" fmla="*/ 2147483647 w 156"/>
                <a:gd name="T59" fmla="*/ 2147483647 h 33"/>
                <a:gd name="T60" fmla="*/ 2147483647 w 156"/>
                <a:gd name="T61" fmla="*/ 2147483647 h 33"/>
                <a:gd name="T62" fmla="*/ 2147483647 w 156"/>
                <a:gd name="T63" fmla="*/ 2147483647 h 33"/>
                <a:gd name="T64" fmla="*/ 2147483647 w 156"/>
                <a:gd name="T65" fmla="*/ 2147483647 h 33"/>
                <a:gd name="T66" fmla="*/ 2147483647 w 156"/>
                <a:gd name="T67" fmla="*/ 2147483647 h 33"/>
                <a:gd name="T68" fmla="*/ 2147483647 w 156"/>
                <a:gd name="T69" fmla="*/ 2147483647 h 33"/>
                <a:gd name="T70" fmla="*/ 2147483647 w 156"/>
                <a:gd name="T71" fmla="*/ 2147483647 h 33"/>
                <a:gd name="T72" fmla="*/ 2147483647 w 156"/>
                <a:gd name="T73" fmla="*/ 2147483647 h 33"/>
                <a:gd name="T74" fmla="*/ 2147483647 w 156"/>
                <a:gd name="T75" fmla="*/ 2147483647 h 33"/>
                <a:gd name="T76" fmla="*/ 2147483647 w 156"/>
                <a:gd name="T77" fmla="*/ 2147483647 h 33"/>
                <a:gd name="T78" fmla="*/ 2147483647 w 156"/>
                <a:gd name="T79" fmla="*/ 2147483647 h 33"/>
                <a:gd name="T80" fmla="*/ 2147483647 w 156"/>
                <a:gd name="T81" fmla="*/ 2147483647 h 33"/>
                <a:gd name="T82" fmla="*/ 2147483647 w 156"/>
                <a:gd name="T83" fmla="*/ 2147483647 h 33"/>
                <a:gd name="T84" fmla="*/ 2147483647 w 156"/>
                <a:gd name="T85" fmla="*/ 2147483647 h 33"/>
                <a:gd name="T86" fmla="*/ 2147483647 w 156"/>
                <a:gd name="T87" fmla="*/ 2147483647 h 33"/>
                <a:gd name="T88" fmla="*/ 2147483647 w 156"/>
                <a:gd name="T89" fmla="*/ 2147483647 h 33"/>
                <a:gd name="T90" fmla="*/ 2147483647 w 156"/>
                <a:gd name="T91" fmla="*/ 0 h 33"/>
                <a:gd name="T92" fmla="*/ 2147483647 w 156"/>
                <a:gd name="T93" fmla="*/ 0 h 33"/>
                <a:gd name="T94" fmla="*/ 2147483647 w 156"/>
                <a:gd name="T95" fmla="*/ 0 h 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6"/>
                <a:gd name="T145" fmla="*/ 0 h 33"/>
                <a:gd name="T146" fmla="*/ 156 w 156"/>
                <a:gd name="T147" fmla="*/ 33 h 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6" h="33">
                  <a:moveTo>
                    <a:pt x="25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3" y="24"/>
                  </a:lnTo>
                  <a:lnTo>
                    <a:pt x="8" y="26"/>
                  </a:lnTo>
                  <a:lnTo>
                    <a:pt x="17" y="27"/>
                  </a:lnTo>
                  <a:lnTo>
                    <a:pt x="27" y="29"/>
                  </a:lnTo>
                  <a:lnTo>
                    <a:pt x="37" y="31"/>
                  </a:lnTo>
                  <a:lnTo>
                    <a:pt x="47" y="33"/>
                  </a:lnTo>
                  <a:lnTo>
                    <a:pt x="56" y="33"/>
                  </a:lnTo>
                  <a:lnTo>
                    <a:pt x="61" y="33"/>
                  </a:lnTo>
                  <a:lnTo>
                    <a:pt x="122" y="33"/>
                  </a:lnTo>
                  <a:lnTo>
                    <a:pt x="124" y="29"/>
                  </a:lnTo>
                  <a:lnTo>
                    <a:pt x="127" y="27"/>
                  </a:lnTo>
                  <a:lnTo>
                    <a:pt x="131" y="26"/>
                  </a:lnTo>
                  <a:lnTo>
                    <a:pt x="136" y="26"/>
                  </a:lnTo>
                  <a:lnTo>
                    <a:pt x="141" y="26"/>
                  </a:lnTo>
                  <a:lnTo>
                    <a:pt x="146" y="27"/>
                  </a:lnTo>
                  <a:lnTo>
                    <a:pt x="151" y="27"/>
                  </a:lnTo>
                  <a:lnTo>
                    <a:pt x="156" y="26"/>
                  </a:lnTo>
                  <a:lnTo>
                    <a:pt x="156" y="14"/>
                  </a:lnTo>
                  <a:lnTo>
                    <a:pt x="154" y="12"/>
                  </a:lnTo>
                  <a:lnTo>
                    <a:pt x="151" y="11"/>
                  </a:lnTo>
                  <a:lnTo>
                    <a:pt x="149" y="11"/>
                  </a:lnTo>
                  <a:lnTo>
                    <a:pt x="147" y="9"/>
                  </a:lnTo>
                  <a:lnTo>
                    <a:pt x="146" y="7"/>
                  </a:lnTo>
                  <a:lnTo>
                    <a:pt x="144" y="5"/>
                  </a:lnTo>
                  <a:lnTo>
                    <a:pt x="142" y="5"/>
                  </a:lnTo>
                  <a:lnTo>
                    <a:pt x="141" y="5"/>
                  </a:lnTo>
                  <a:lnTo>
                    <a:pt x="134" y="5"/>
                  </a:lnTo>
                  <a:lnTo>
                    <a:pt x="127" y="7"/>
                  </a:lnTo>
                  <a:lnTo>
                    <a:pt x="122" y="9"/>
                  </a:lnTo>
                  <a:lnTo>
                    <a:pt x="115" y="11"/>
                  </a:lnTo>
                  <a:lnTo>
                    <a:pt x="109" y="12"/>
                  </a:lnTo>
                  <a:lnTo>
                    <a:pt x="102" y="14"/>
                  </a:lnTo>
                  <a:lnTo>
                    <a:pt x="95" y="14"/>
                  </a:lnTo>
                  <a:lnTo>
                    <a:pt x="86" y="16"/>
                  </a:lnTo>
                  <a:lnTo>
                    <a:pt x="78" y="16"/>
                  </a:lnTo>
                  <a:lnTo>
                    <a:pt x="70" y="16"/>
                  </a:lnTo>
                  <a:lnTo>
                    <a:pt x="63" y="16"/>
                  </a:lnTo>
                  <a:lnTo>
                    <a:pt x="58" y="16"/>
                  </a:lnTo>
                  <a:lnTo>
                    <a:pt x="53" y="16"/>
                  </a:lnTo>
                  <a:lnTo>
                    <a:pt x="47" y="16"/>
                  </a:lnTo>
                  <a:lnTo>
                    <a:pt x="41" y="16"/>
                  </a:lnTo>
                  <a:lnTo>
                    <a:pt x="34" y="16"/>
                  </a:lnTo>
                  <a:lnTo>
                    <a:pt x="31" y="16"/>
                  </a:lnTo>
                  <a:lnTo>
                    <a:pt x="29" y="14"/>
                  </a:lnTo>
                  <a:lnTo>
                    <a:pt x="27" y="12"/>
                  </a:lnTo>
                  <a:lnTo>
                    <a:pt x="25" y="11"/>
                  </a:lnTo>
                  <a:lnTo>
                    <a:pt x="24" y="9"/>
                  </a:lnTo>
                  <a:lnTo>
                    <a:pt x="22" y="7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4" y="2"/>
                  </a:lnTo>
                  <a:lnTo>
                    <a:pt x="25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77" name="Freeform 4864"/>
            <p:cNvSpPr>
              <a:spLocks/>
            </p:cNvSpPr>
            <p:nvPr/>
          </p:nvSpPr>
          <p:spPr bwMode="auto">
            <a:xfrm>
              <a:off x="3725863" y="4397375"/>
              <a:ext cx="169862" cy="74613"/>
            </a:xfrm>
            <a:custGeom>
              <a:avLst/>
              <a:gdLst>
                <a:gd name="T0" fmla="*/ 2147483647 w 107"/>
                <a:gd name="T1" fmla="*/ 2147483647 h 47"/>
                <a:gd name="T2" fmla="*/ 2147483647 w 107"/>
                <a:gd name="T3" fmla="*/ 2147483647 h 47"/>
                <a:gd name="T4" fmla="*/ 2147483647 w 107"/>
                <a:gd name="T5" fmla="*/ 2147483647 h 47"/>
                <a:gd name="T6" fmla="*/ 2147483647 w 107"/>
                <a:gd name="T7" fmla="*/ 2147483647 h 47"/>
                <a:gd name="T8" fmla="*/ 2147483647 w 107"/>
                <a:gd name="T9" fmla="*/ 2147483647 h 47"/>
                <a:gd name="T10" fmla="*/ 2147483647 w 107"/>
                <a:gd name="T11" fmla="*/ 2147483647 h 47"/>
                <a:gd name="T12" fmla="*/ 2147483647 w 107"/>
                <a:gd name="T13" fmla="*/ 2147483647 h 47"/>
                <a:gd name="T14" fmla="*/ 2147483647 w 107"/>
                <a:gd name="T15" fmla="*/ 2147483647 h 47"/>
                <a:gd name="T16" fmla="*/ 2147483647 w 107"/>
                <a:gd name="T17" fmla="*/ 2147483647 h 47"/>
                <a:gd name="T18" fmla="*/ 2147483647 w 107"/>
                <a:gd name="T19" fmla="*/ 2147483647 h 47"/>
                <a:gd name="T20" fmla="*/ 2147483647 w 107"/>
                <a:gd name="T21" fmla="*/ 2147483647 h 47"/>
                <a:gd name="T22" fmla="*/ 2147483647 w 107"/>
                <a:gd name="T23" fmla="*/ 2147483647 h 47"/>
                <a:gd name="T24" fmla="*/ 2147483647 w 107"/>
                <a:gd name="T25" fmla="*/ 2147483647 h 47"/>
                <a:gd name="T26" fmla="*/ 2147483647 w 107"/>
                <a:gd name="T27" fmla="*/ 2147483647 h 47"/>
                <a:gd name="T28" fmla="*/ 2147483647 w 107"/>
                <a:gd name="T29" fmla="*/ 0 h 47"/>
                <a:gd name="T30" fmla="*/ 2147483647 w 107"/>
                <a:gd name="T31" fmla="*/ 0 h 47"/>
                <a:gd name="T32" fmla="*/ 2147483647 w 107"/>
                <a:gd name="T33" fmla="*/ 0 h 47"/>
                <a:gd name="T34" fmla="*/ 2147483647 w 107"/>
                <a:gd name="T35" fmla="*/ 2147483647 h 47"/>
                <a:gd name="T36" fmla="*/ 2147483647 w 107"/>
                <a:gd name="T37" fmla="*/ 2147483647 h 47"/>
                <a:gd name="T38" fmla="*/ 2147483647 w 107"/>
                <a:gd name="T39" fmla="*/ 2147483647 h 47"/>
                <a:gd name="T40" fmla="*/ 2147483647 w 107"/>
                <a:gd name="T41" fmla="*/ 2147483647 h 47"/>
                <a:gd name="T42" fmla="*/ 2147483647 w 107"/>
                <a:gd name="T43" fmla="*/ 2147483647 h 47"/>
                <a:gd name="T44" fmla="*/ 2147483647 w 107"/>
                <a:gd name="T45" fmla="*/ 2147483647 h 47"/>
                <a:gd name="T46" fmla="*/ 2147483647 w 107"/>
                <a:gd name="T47" fmla="*/ 2147483647 h 47"/>
                <a:gd name="T48" fmla="*/ 2147483647 w 107"/>
                <a:gd name="T49" fmla="*/ 2147483647 h 47"/>
                <a:gd name="T50" fmla="*/ 2147483647 w 107"/>
                <a:gd name="T51" fmla="*/ 2147483647 h 47"/>
                <a:gd name="T52" fmla="*/ 2147483647 w 107"/>
                <a:gd name="T53" fmla="*/ 2147483647 h 47"/>
                <a:gd name="T54" fmla="*/ 2147483647 w 107"/>
                <a:gd name="T55" fmla="*/ 2147483647 h 47"/>
                <a:gd name="T56" fmla="*/ 2147483647 w 107"/>
                <a:gd name="T57" fmla="*/ 2147483647 h 47"/>
                <a:gd name="T58" fmla="*/ 2147483647 w 107"/>
                <a:gd name="T59" fmla="*/ 2147483647 h 47"/>
                <a:gd name="T60" fmla="*/ 2147483647 w 107"/>
                <a:gd name="T61" fmla="*/ 2147483647 h 47"/>
                <a:gd name="T62" fmla="*/ 2147483647 w 107"/>
                <a:gd name="T63" fmla="*/ 2147483647 h 47"/>
                <a:gd name="T64" fmla="*/ 2147483647 w 107"/>
                <a:gd name="T65" fmla="*/ 2147483647 h 47"/>
                <a:gd name="T66" fmla="*/ 2147483647 w 107"/>
                <a:gd name="T67" fmla="*/ 2147483647 h 47"/>
                <a:gd name="T68" fmla="*/ 2147483647 w 107"/>
                <a:gd name="T69" fmla="*/ 2147483647 h 47"/>
                <a:gd name="T70" fmla="*/ 2147483647 w 107"/>
                <a:gd name="T71" fmla="*/ 2147483647 h 47"/>
                <a:gd name="T72" fmla="*/ 2147483647 w 107"/>
                <a:gd name="T73" fmla="*/ 2147483647 h 47"/>
                <a:gd name="T74" fmla="*/ 2147483647 w 107"/>
                <a:gd name="T75" fmla="*/ 2147483647 h 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"/>
                <a:gd name="T115" fmla="*/ 0 h 47"/>
                <a:gd name="T116" fmla="*/ 107 w 107"/>
                <a:gd name="T117" fmla="*/ 47 h 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" h="47">
                  <a:moveTo>
                    <a:pt x="39" y="39"/>
                  </a:moveTo>
                  <a:lnTo>
                    <a:pt x="48" y="37"/>
                  </a:lnTo>
                  <a:lnTo>
                    <a:pt x="58" y="35"/>
                  </a:lnTo>
                  <a:lnTo>
                    <a:pt x="67" y="34"/>
                  </a:lnTo>
                  <a:lnTo>
                    <a:pt x="77" y="32"/>
                  </a:lnTo>
                  <a:lnTo>
                    <a:pt x="87" y="28"/>
                  </a:lnTo>
                  <a:lnTo>
                    <a:pt x="95" y="27"/>
                  </a:lnTo>
                  <a:lnTo>
                    <a:pt x="102" y="23"/>
                  </a:lnTo>
                  <a:lnTo>
                    <a:pt x="107" y="20"/>
                  </a:lnTo>
                  <a:lnTo>
                    <a:pt x="104" y="17"/>
                  </a:lnTo>
                  <a:lnTo>
                    <a:pt x="100" y="13"/>
                  </a:lnTo>
                  <a:lnTo>
                    <a:pt x="97" y="12"/>
                  </a:lnTo>
                  <a:lnTo>
                    <a:pt x="92" y="12"/>
                  </a:lnTo>
                  <a:lnTo>
                    <a:pt x="87" y="12"/>
                  </a:lnTo>
                  <a:lnTo>
                    <a:pt x="82" y="10"/>
                  </a:lnTo>
                  <a:lnTo>
                    <a:pt x="77" y="10"/>
                  </a:lnTo>
                  <a:lnTo>
                    <a:pt x="72" y="10"/>
                  </a:lnTo>
                  <a:lnTo>
                    <a:pt x="70" y="10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7" y="6"/>
                  </a:lnTo>
                  <a:lnTo>
                    <a:pt x="67" y="5"/>
                  </a:lnTo>
                  <a:lnTo>
                    <a:pt x="65" y="3"/>
                  </a:lnTo>
                  <a:lnTo>
                    <a:pt x="63" y="3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58" y="1"/>
                  </a:lnTo>
                  <a:lnTo>
                    <a:pt x="56" y="1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38" y="1"/>
                  </a:lnTo>
                  <a:lnTo>
                    <a:pt x="29" y="3"/>
                  </a:lnTo>
                  <a:lnTo>
                    <a:pt x="21" y="5"/>
                  </a:lnTo>
                  <a:lnTo>
                    <a:pt x="12" y="6"/>
                  </a:lnTo>
                  <a:lnTo>
                    <a:pt x="5" y="10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11" y="23"/>
                  </a:lnTo>
                  <a:lnTo>
                    <a:pt x="24" y="23"/>
                  </a:lnTo>
                  <a:lnTo>
                    <a:pt x="21" y="25"/>
                  </a:lnTo>
                  <a:lnTo>
                    <a:pt x="17" y="27"/>
                  </a:lnTo>
                  <a:lnTo>
                    <a:pt x="16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4" y="37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6" y="44"/>
                  </a:lnTo>
                  <a:lnTo>
                    <a:pt x="16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4" y="47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31" y="45"/>
                  </a:lnTo>
                  <a:lnTo>
                    <a:pt x="34" y="44"/>
                  </a:lnTo>
                  <a:lnTo>
                    <a:pt x="36" y="44"/>
                  </a:lnTo>
                  <a:lnTo>
                    <a:pt x="39" y="42"/>
                  </a:lnTo>
                  <a:lnTo>
                    <a:pt x="43" y="42"/>
                  </a:lnTo>
                  <a:lnTo>
                    <a:pt x="39" y="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78" name="Freeform 4865"/>
            <p:cNvSpPr>
              <a:spLocks/>
            </p:cNvSpPr>
            <p:nvPr/>
          </p:nvSpPr>
          <p:spPr bwMode="auto">
            <a:xfrm>
              <a:off x="3725863" y="4397375"/>
              <a:ext cx="169862" cy="74613"/>
            </a:xfrm>
            <a:custGeom>
              <a:avLst/>
              <a:gdLst>
                <a:gd name="T0" fmla="*/ 2147483647 w 107"/>
                <a:gd name="T1" fmla="*/ 2147483647 h 47"/>
                <a:gd name="T2" fmla="*/ 2147483647 w 107"/>
                <a:gd name="T3" fmla="*/ 2147483647 h 47"/>
                <a:gd name="T4" fmla="*/ 2147483647 w 107"/>
                <a:gd name="T5" fmla="*/ 2147483647 h 47"/>
                <a:gd name="T6" fmla="*/ 2147483647 w 107"/>
                <a:gd name="T7" fmla="*/ 2147483647 h 47"/>
                <a:gd name="T8" fmla="*/ 2147483647 w 107"/>
                <a:gd name="T9" fmla="*/ 2147483647 h 47"/>
                <a:gd name="T10" fmla="*/ 2147483647 w 107"/>
                <a:gd name="T11" fmla="*/ 2147483647 h 47"/>
                <a:gd name="T12" fmla="*/ 2147483647 w 107"/>
                <a:gd name="T13" fmla="*/ 2147483647 h 47"/>
                <a:gd name="T14" fmla="*/ 2147483647 w 107"/>
                <a:gd name="T15" fmla="*/ 2147483647 h 47"/>
                <a:gd name="T16" fmla="*/ 2147483647 w 107"/>
                <a:gd name="T17" fmla="*/ 2147483647 h 47"/>
                <a:gd name="T18" fmla="*/ 2147483647 w 107"/>
                <a:gd name="T19" fmla="*/ 2147483647 h 47"/>
                <a:gd name="T20" fmla="*/ 2147483647 w 107"/>
                <a:gd name="T21" fmla="*/ 2147483647 h 47"/>
                <a:gd name="T22" fmla="*/ 2147483647 w 107"/>
                <a:gd name="T23" fmla="*/ 2147483647 h 47"/>
                <a:gd name="T24" fmla="*/ 2147483647 w 107"/>
                <a:gd name="T25" fmla="*/ 2147483647 h 47"/>
                <a:gd name="T26" fmla="*/ 2147483647 w 107"/>
                <a:gd name="T27" fmla="*/ 2147483647 h 47"/>
                <a:gd name="T28" fmla="*/ 2147483647 w 107"/>
                <a:gd name="T29" fmla="*/ 0 h 47"/>
                <a:gd name="T30" fmla="*/ 2147483647 w 107"/>
                <a:gd name="T31" fmla="*/ 0 h 47"/>
                <a:gd name="T32" fmla="*/ 2147483647 w 107"/>
                <a:gd name="T33" fmla="*/ 0 h 47"/>
                <a:gd name="T34" fmla="*/ 2147483647 w 107"/>
                <a:gd name="T35" fmla="*/ 2147483647 h 47"/>
                <a:gd name="T36" fmla="*/ 2147483647 w 107"/>
                <a:gd name="T37" fmla="*/ 2147483647 h 47"/>
                <a:gd name="T38" fmla="*/ 2147483647 w 107"/>
                <a:gd name="T39" fmla="*/ 2147483647 h 47"/>
                <a:gd name="T40" fmla="*/ 0 w 107"/>
                <a:gd name="T41" fmla="*/ 2147483647 h 47"/>
                <a:gd name="T42" fmla="*/ 2147483647 w 107"/>
                <a:gd name="T43" fmla="*/ 2147483647 h 47"/>
                <a:gd name="T44" fmla="*/ 2147483647 w 107"/>
                <a:gd name="T45" fmla="*/ 2147483647 h 47"/>
                <a:gd name="T46" fmla="*/ 2147483647 w 107"/>
                <a:gd name="T47" fmla="*/ 2147483647 h 47"/>
                <a:gd name="T48" fmla="*/ 2147483647 w 107"/>
                <a:gd name="T49" fmla="*/ 2147483647 h 47"/>
                <a:gd name="T50" fmla="*/ 2147483647 w 107"/>
                <a:gd name="T51" fmla="*/ 2147483647 h 47"/>
                <a:gd name="T52" fmla="*/ 2147483647 w 107"/>
                <a:gd name="T53" fmla="*/ 2147483647 h 47"/>
                <a:gd name="T54" fmla="*/ 2147483647 w 107"/>
                <a:gd name="T55" fmla="*/ 2147483647 h 47"/>
                <a:gd name="T56" fmla="*/ 2147483647 w 107"/>
                <a:gd name="T57" fmla="*/ 2147483647 h 47"/>
                <a:gd name="T58" fmla="*/ 2147483647 w 107"/>
                <a:gd name="T59" fmla="*/ 2147483647 h 47"/>
                <a:gd name="T60" fmla="*/ 2147483647 w 107"/>
                <a:gd name="T61" fmla="*/ 2147483647 h 47"/>
                <a:gd name="T62" fmla="*/ 2147483647 w 107"/>
                <a:gd name="T63" fmla="*/ 2147483647 h 47"/>
                <a:gd name="T64" fmla="*/ 2147483647 w 107"/>
                <a:gd name="T65" fmla="*/ 2147483647 h 47"/>
                <a:gd name="T66" fmla="*/ 2147483647 w 107"/>
                <a:gd name="T67" fmla="*/ 2147483647 h 47"/>
                <a:gd name="T68" fmla="*/ 2147483647 w 107"/>
                <a:gd name="T69" fmla="*/ 2147483647 h 47"/>
                <a:gd name="T70" fmla="*/ 2147483647 w 107"/>
                <a:gd name="T71" fmla="*/ 2147483647 h 47"/>
                <a:gd name="T72" fmla="*/ 2147483647 w 107"/>
                <a:gd name="T73" fmla="*/ 2147483647 h 47"/>
                <a:gd name="T74" fmla="*/ 2147483647 w 107"/>
                <a:gd name="T75" fmla="*/ 2147483647 h 47"/>
                <a:gd name="T76" fmla="*/ 2147483647 w 107"/>
                <a:gd name="T77" fmla="*/ 2147483647 h 47"/>
                <a:gd name="T78" fmla="*/ 2147483647 w 107"/>
                <a:gd name="T79" fmla="*/ 2147483647 h 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7"/>
                <a:gd name="T121" fmla="*/ 0 h 47"/>
                <a:gd name="T122" fmla="*/ 107 w 107"/>
                <a:gd name="T123" fmla="*/ 47 h 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7" h="47">
                  <a:moveTo>
                    <a:pt x="39" y="39"/>
                  </a:moveTo>
                  <a:lnTo>
                    <a:pt x="48" y="37"/>
                  </a:lnTo>
                  <a:lnTo>
                    <a:pt x="58" y="35"/>
                  </a:lnTo>
                  <a:lnTo>
                    <a:pt x="67" y="34"/>
                  </a:lnTo>
                  <a:lnTo>
                    <a:pt x="77" y="32"/>
                  </a:lnTo>
                  <a:lnTo>
                    <a:pt x="87" y="28"/>
                  </a:lnTo>
                  <a:lnTo>
                    <a:pt x="95" y="27"/>
                  </a:lnTo>
                  <a:lnTo>
                    <a:pt x="102" y="23"/>
                  </a:lnTo>
                  <a:lnTo>
                    <a:pt x="107" y="20"/>
                  </a:lnTo>
                  <a:lnTo>
                    <a:pt x="104" y="17"/>
                  </a:lnTo>
                  <a:lnTo>
                    <a:pt x="100" y="13"/>
                  </a:lnTo>
                  <a:lnTo>
                    <a:pt x="97" y="12"/>
                  </a:lnTo>
                  <a:lnTo>
                    <a:pt x="92" y="12"/>
                  </a:lnTo>
                  <a:lnTo>
                    <a:pt x="87" y="12"/>
                  </a:lnTo>
                  <a:lnTo>
                    <a:pt x="82" y="10"/>
                  </a:lnTo>
                  <a:lnTo>
                    <a:pt x="77" y="10"/>
                  </a:lnTo>
                  <a:lnTo>
                    <a:pt x="72" y="10"/>
                  </a:lnTo>
                  <a:lnTo>
                    <a:pt x="70" y="10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7" y="6"/>
                  </a:lnTo>
                  <a:lnTo>
                    <a:pt x="67" y="5"/>
                  </a:lnTo>
                  <a:lnTo>
                    <a:pt x="65" y="3"/>
                  </a:lnTo>
                  <a:lnTo>
                    <a:pt x="63" y="3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58" y="1"/>
                  </a:lnTo>
                  <a:lnTo>
                    <a:pt x="56" y="1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38" y="1"/>
                  </a:lnTo>
                  <a:lnTo>
                    <a:pt x="29" y="3"/>
                  </a:lnTo>
                  <a:lnTo>
                    <a:pt x="21" y="5"/>
                  </a:lnTo>
                  <a:lnTo>
                    <a:pt x="12" y="6"/>
                  </a:lnTo>
                  <a:lnTo>
                    <a:pt x="5" y="10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11" y="23"/>
                  </a:lnTo>
                  <a:lnTo>
                    <a:pt x="24" y="23"/>
                  </a:lnTo>
                  <a:lnTo>
                    <a:pt x="21" y="25"/>
                  </a:lnTo>
                  <a:lnTo>
                    <a:pt x="17" y="27"/>
                  </a:lnTo>
                  <a:lnTo>
                    <a:pt x="16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4" y="37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6" y="44"/>
                  </a:lnTo>
                  <a:lnTo>
                    <a:pt x="16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4" y="47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31" y="45"/>
                  </a:lnTo>
                  <a:lnTo>
                    <a:pt x="34" y="44"/>
                  </a:lnTo>
                  <a:lnTo>
                    <a:pt x="36" y="44"/>
                  </a:lnTo>
                  <a:lnTo>
                    <a:pt x="39" y="42"/>
                  </a:lnTo>
                  <a:lnTo>
                    <a:pt x="43" y="42"/>
                  </a:lnTo>
                  <a:lnTo>
                    <a:pt x="39" y="39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79" name="Freeform 4866"/>
            <p:cNvSpPr>
              <a:spLocks/>
            </p:cNvSpPr>
            <p:nvPr/>
          </p:nvSpPr>
          <p:spPr bwMode="auto">
            <a:xfrm>
              <a:off x="3841750" y="4581525"/>
              <a:ext cx="80963" cy="26988"/>
            </a:xfrm>
            <a:custGeom>
              <a:avLst/>
              <a:gdLst>
                <a:gd name="T0" fmla="*/ 2147483647 w 51"/>
                <a:gd name="T1" fmla="*/ 2147483647 h 18"/>
                <a:gd name="T2" fmla="*/ 2147483647 w 51"/>
                <a:gd name="T3" fmla="*/ 2147483647 h 18"/>
                <a:gd name="T4" fmla="*/ 2147483647 w 51"/>
                <a:gd name="T5" fmla="*/ 2147483647 h 18"/>
                <a:gd name="T6" fmla="*/ 2147483647 w 51"/>
                <a:gd name="T7" fmla="*/ 2147483647 h 18"/>
                <a:gd name="T8" fmla="*/ 2147483647 w 51"/>
                <a:gd name="T9" fmla="*/ 2147483647 h 18"/>
                <a:gd name="T10" fmla="*/ 2147483647 w 51"/>
                <a:gd name="T11" fmla="*/ 2147483647 h 18"/>
                <a:gd name="T12" fmla="*/ 2147483647 w 51"/>
                <a:gd name="T13" fmla="*/ 2147483647 h 18"/>
                <a:gd name="T14" fmla="*/ 0 w 51"/>
                <a:gd name="T15" fmla="*/ 2147483647 h 18"/>
                <a:gd name="T16" fmla="*/ 0 w 51"/>
                <a:gd name="T17" fmla="*/ 2147483647 h 18"/>
                <a:gd name="T18" fmla="*/ 2147483647 w 51"/>
                <a:gd name="T19" fmla="*/ 2147483647 h 18"/>
                <a:gd name="T20" fmla="*/ 2147483647 w 51"/>
                <a:gd name="T21" fmla="*/ 2147483647 h 18"/>
                <a:gd name="T22" fmla="*/ 2147483647 w 51"/>
                <a:gd name="T23" fmla="*/ 2147483647 h 18"/>
                <a:gd name="T24" fmla="*/ 2147483647 w 51"/>
                <a:gd name="T25" fmla="*/ 2147483647 h 18"/>
                <a:gd name="T26" fmla="*/ 2147483647 w 51"/>
                <a:gd name="T27" fmla="*/ 2147483647 h 18"/>
                <a:gd name="T28" fmla="*/ 2147483647 w 51"/>
                <a:gd name="T29" fmla="*/ 2147483647 h 18"/>
                <a:gd name="T30" fmla="*/ 2147483647 w 51"/>
                <a:gd name="T31" fmla="*/ 2147483647 h 18"/>
                <a:gd name="T32" fmla="*/ 2147483647 w 51"/>
                <a:gd name="T33" fmla="*/ 2147483647 h 18"/>
                <a:gd name="T34" fmla="*/ 2147483647 w 51"/>
                <a:gd name="T35" fmla="*/ 2147483647 h 18"/>
                <a:gd name="T36" fmla="*/ 2147483647 w 51"/>
                <a:gd name="T37" fmla="*/ 2147483647 h 18"/>
                <a:gd name="T38" fmla="*/ 2147483647 w 51"/>
                <a:gd name="T39" fmla="*/ 0 h 18"/>
                <a:gd name="T40" fmla="*/ 2147483647 w 51"/>
                <a:gd name="T41" fmla="*/ 0 h 18"/>
                <a:gd name="T42" fmla="*/ 2147483647 w 51"/>
                <a:gd name="T43" fmla="*/ 0 h 18"/>
                <a:gd name="T44" fmla="*/ 2147483647 w 51"/>
                <a:gd name="T45" fmla="*/ 2147483647 h 18"/>
                <a:gd name="T46" fmla="*/ 2147483647 w 51"/>
                <a:gd name="T47" fmla="*/ 2147483647 h 18"/>
                <a:gd name="T48" fmla="*/ 2147483647 w 51"/>
                <a:gd name="T49" fmla="*/ 2147483647 h 18"/>
                <a:gd name="T50" fmla="*/ 2147483647 w 51"/>
                <a:gd name="T51" fmla="*/ 2147483647 h 18"/>
                <a:gd name="T52" fmla="*/ 2147483647 w 51"/>
                <a:gd name="T53" fmla="*/ 2147483647 h 18"/>
                <a:gd name="T54" fmla="*/ 2147483647 w 51"/>
                <a:gd name="T55" fmla="*/ 2147483647 h 18"/>
                <a:gd name="T56" fmla="*/ 2147483647 w 51"/>
                <a:gd name="T57" fmla="*/ 2147483647 h 18"/>
                <a:gd name="T58" fmla="*/ 2147483647 w 51"/>
                <a:gd name="T59" fmla="*/ 2147483647 h 18"/>
                <a:gd name="T60" fmla="*/ 2147483647 w 51"/>
                <a:gd name="T61" fmla="*/ 2147483647 h 18"/>
                <a:gd name="T62" fmla="*/ 2147483647 w 51"/>
                <a:gd name="T63" fmla="*/ 2147483647 h 18"/>
                <a:gd name="T64" fmla="*/ 2147483647 w 51"/>
                <a:gd name="T65" fmla="*/ 2147483647 h 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1"/>
                <a:gd name="T100" fmla="*/ 0 h 18"/>
                <a:gd name="T101" fmla="*/ 51 w 51"/>
                <a:gd name="T102" fmla="*/ 18 h 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1" h="18">
                  <a:moveTo>
                    <a:pt x="16" y="17"/>
                  </a:moveTo>
                  <a:lnTo>
                    <a:pt x="12" y="17"/>
                  </a:lnTo>
                  <a:lnTo>
                    <a:pt x="10" y="17"/>
                  </a:lnTo>
                  <a:lnTo>
                    <a:pt x="7" y="15"/>
                  </a:lnTo>
                  <a:lnTo>
                    <a:pt x="5" y="13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22" y="1"/>
                  </a:lnTo>
                  <a:lnTo>
                    <a:pt x="27" y="1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8" y="1"/>
                  </a:lnTo>
                  <a:lnTo>
                    <a:pt x="49" y="3"/>
                  </a:lnTo>
                  <a:lnTo>
                    <a:pt x="51" y="8"/>
                  </a:lnTo>
                  <a:lnTo>
                    <a:pt x="49" y="13"/>
                  </a:lnTo>
                  <a:lnTo>
                    <a:pt x="46" y="17"/>
                  </a:lnTo>
                  <a:lnTo>
                    <a:pt x="43" y="18"/>
                  </a:lnTo>
                  <a:lnTo>
                    <a:pt x="38" y="18"/>
                  </a:lnTo>
                  <a:lnTo>
                    <a:pt x="31" y="18"/>
                  </a:lnTo>
                  <a:lnTo>
                    <a:pt x="26" y="18"/>
                  </a:lnTo>
                  <a:lnTo>
                    <a:pt x="19" y="18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80" name="Freeform 4867"/>
            <p:cNvSpPr>
              <a:spLocks/>
            </p:cNvSpPr>
            <p:nvPr/>
          </p:nvSpPr>
          <p:spPr bwMode="auto">
            <a:xfrm>
              <a:off x="3841750" y="4581525"/>
              <a:ext cx="80963" cy="26988"/>
            </a:xfrm>
            <a:custGeom>
              <a:avLst/>
              <a:gdLst>
                <a:gd name="T0" fmla="*/ 2147483647 w 51"/>
                <a:gd name="T1" fmla="*/ 2147483647 h 18"/>
                <a:gd name="T2" fmla="*/ 2147483647 w 51"/>
                <a:gd name="T3" fmla="*/ 2147483647 h 18"/>
                <a:gd name="T4" fmla="*/ 2147483647 w 51"/>
                <a:gd name="T5" fmla="*/ 2147483647 h 18"/>
                <a:gd name="T6" fmla="*/ 2147483647 w 51"/>
                <a:gd name="T7" fmla="*/ 2147483647 h 18"/>
                <a:gd name="T8" fmla="*/ 2147483647 w 51"/>
                <a:gd name="T9" fmla="*/ 2147483647 h 18"/>
                <a:gd name="T10" fmla="*/ 2147483647 w 51"/>
                <a:gd name="T11" fmla="*/ 2147483647 h 18"/>
                <a:gd name="T12" fmla="*/ 2147483647 w 51"/>
                <a:gd name="T13" fmla="*/ 2147483647 h 18"/>
                <a:gd name="T14" fmla="*/ 0 w 51"/>
                <a:gd name="T15" fmla="*/ 2147483647 h 18"/>
                <a:gd name="T16" fmla="*/ 0 w 51"/>
                <a:gd name="T17" fmla="*/ 2147483647 h 18"/>
                <a:gd name="T18" fmla="*/ 2147483647 w 51"/>
                <a:gd name="T19" fmla="*/ 2147483647 h 18"/>
                <a:gd name="T20" fmla="*/ 2147483647 w 51"/>
                <a:gd name="T21" fmla="*/ 2147483647 h 18"/>
                <a:gd name="T22" fmla="*/ 2147483647 w 51"/>
                <a:gd name="T23" fmla="*/ 2147483647 h 18"/>
                <a:gd name="T24" fmla="*/ 2147483647 w 51"/>
                <a:gd name="T25" fmla="*/ 2147483647 h 18"/>
                <a:gd name="T26" fmla="*/ 2147483647 w 51"/>
                <a:gd name="T27" fmla="*/ 2147483647 h 18"/>
                <a:gd name="T28" fmla="*/ 2147483647 w 51"/>
                <a:gd name="T29" fmla="*/ 2147483647 h 18"/>
                <a:gd name="T30" fmla="*/ 2147483647 w 51"/>
                <a:gd name="T31" fmla="*/ 2147483647 h 18"/>
                <a:gd name="T32" fmla="*/ 2147483647 w 51"/>
                <a:gd name="T33" fmla="*/ 2147483647 h 18"/>
                <a:gd name="T34" fmla="*/ 2147483647 w 51"/>
                <a:gd name="T35" fmla="*/ 2147483647 h 18"/>
                <a:gd name="T36" fmla="*/ 2147483647 w 51"/>
                <a:gd name="T37" fmla="*/ 2147483647 h 18"/>
                <a:gd name="T38" fmla="*/ 2147483647 w 51"/>
                <a:gd name="T39" fmla="*/ 0 h 18"/>
                <a:gd name="T40" fmla="*/ 2147483647 w 51"/>
                <a:gd name="T41" fmla="*/ 0 h 18"/>
                <a:gd name="T42" fmla="*/ 2147483647 w 51"/>
                <a:gd name="T43" fmla="*/ 0 h 18"/>
                <a:gd name="T44" fmla="*/ 2147483647 w 51"/>
                <a:gd name="T45" fmla="*/ 2147483647 h 18"/>
                <a:gd name="T46" fmla="*/ 2147483647 w 51"/>
                <a:gd name="T47" fmla="*/ 2147483647 h 18"/>
                <a:gd name="T48" fmla="*/ 2147483647 w 51"/>
                <a:gd name="T49" fmla="*/ 2147483647 h 18"/>
                <a:gd name="T50" fmla="*/ 2147483647 w 51"/>
                <a:gd name="T51" fmla="*/ 2147483647 h 18"/>
                <a:gd name="T52" fmla="*/ 2147483647 w 51"/>
                <a:gd name="T53" fmla="*/ 2147483647 h 18"/>
                <a:gd name="T54" fmla="*/ 2147483647 w 51"/>
                <a:gd name="T55" fmla="*/ 2147483647 h 18"/>
                <a:gd name="T56" fmla="*/ 2147483647 w 51"/>
                <a:gd name="T57" fmla="*/ 2147483647 h 18"/>
                <a:gd name="T58" fmla="*/ 2147483647 w 51"/>
                <a:gd name="T59" fmla="*/ 2147483647 h 18"/>
                <a:gd name="T60" fmla="*/ 2147483647 w 51"/>
                <a:gd name="T61" fmla="*/ 2147483647 h 18"/>
                <a:gd name="T62" fmla="*/ 2147483647 w 51"/>
                <a:gd name="T63" fmla="*/ 2147483647 h 18"/>
                <a:gd name="T64" fmla="*/ 2147483647 w 51"/>
                <a:gd name="T65" fmla="*/ 2147483647 h 18"/>
                <a:gd name="T66" fmla="*/ 2147483647 w 51"/>
                <a:gd name="T67" fmla="*/ 2147483647 h 18"/>
                <a:gd name="T68" fmla="*/ 2147483647 w 51"/>
                <a:gd name="T69" fmla="*/ 2147483647 h 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"/>
                <a:gd name="T106" fmla="*/ 0 h 18"/>
                <a:gd name="T107" fmla="*/ 51 w 51"/>
                <a:gd name="T108" fmla="*/ 18 h 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" h="18">
                  <a:moveTo>
                    <a:pt x="16" y="17"/>
                  </a:moveTo>
                  <a:lnTo>
                    <a:pt x="12" y="17"/>
                  </a:lnTo>
                  <a:lnTo>
                    <a:pt x="10" y="17"/>
                  </a:lnTo>
                  <a:lnTo>
                    <a:pt x="7" y="15"/>
                  </a:lnTo>
                  <a:lnTo>
                    <a:pt x="5" y="13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22" y="1"/>
                  </a:lnTo>
                  <a:lnTo>
                    <a:pt x="27" y="1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8" y="1"/>
                  </a:lnTo>
                  <a:lnTo>
                    <a:pt x="49" y="3"/>
                  </a:lnTo>
                  <a:lnTo>
                    <a:pt x="51" y="8"/>
                  </a:lnTo>
                  <a:lnTo>
                    <a:pt x="49" y="13"/>
                  </a:lnTo>
                  <a:lnTo>
                    <a:pt x="46" y="17"/>
                  </a:lnTo>
                  <a:lnTo>
                    <a:pt x="43" y="18"/>
                  </a:lnTo>
                  <a:lnTo>
                    <a:pt x="38" y="18"/>
                  </a:lnTo>
                  <a:lnTo>
                    <a:pt x="31" y="18"/>
                  </a:lnTo>
                  <a:lnTo>
                    <a:pt x="26" y="18"/>
                  </a:lnTo>
                  <a:lnTo>
                    <a:pt x="19" y="18"/>
                  </a:lnTo>
                  <a:lnTo>
                    <a:pt x="16" y="1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81" name="Freeform 4868"/>
            <p:cNvSpPr>
              <a:spLocks/>
            </p:cNvSpPr>
            <p:nvPr/>
          </p:nvSpPr>
          <p:spPr bwMode="auto">
            <a:xfrm>
              <a:off x="6002338" y="5121275"/>
              <a:ext cx="53975" cy="31750"/>
            </a:xfrm>
            <a:custGeom>
              <a:avLst/>
              <a:gdLst>
                <a:gd name="T0" fmla="*/ 2147483647 w 34"/>
                <a:gd name="T1" fmla="*/ 0 h 20"/>
                <a:gd name="T2" fmla="*/ 2147483647 w 34"/>
                <a:gd name="T3" fmla="*/ 2147483647 h 20"/>
                <a:gd name="T4" fmla="*/ 2147483647 w 34"/>
                <a:gd name="T5" fmla="*/ 2147483647 h 20"/>
                <a:gd name="T6" fmla="*/ 2147483647 w 34"/>
                <a:gd name="T7" fmla="*/ 2147483647 h 20"/>
                <a:gd name="T8" fmla="*/ 0 w 34"/>
                <a:gd name="T9" fmla="*/ 2147483647 h 20"/>
                <a:gd name="T10" fmla="*/ 0 w 34"/>
                <a:gd name="T11" fmla="*/ 2147483647 h 20"/>
                <a:gd name="T12" fmla="*/ 2147483647 w 34"/>
                <a:gd name="T13" fmla="*/ 2147483647 h 20"/>
                <a:gd name="T14" fmla="*/ 2147483647 w 34"/>
                <a:gd name="T15" fmla="*/ 2147483647 h 20"/>
                <a:gd name="T16" fmla="*/ 2147483647 w 34"/>
                <a:gd name="T17" fmla="*/ 2147483647 h 20"/>
                <a:gd name="T18" fmla="*/ 2147483647 w 34"/>
                <a:gd name="T19" fmla="*/ 2147483647 h 20"/>
                <a:gd name="T20" fmla="*/ 2147483647 w 34"/>
                <a:gd name="T21" fmla="*/ 2147483647 h 20"/>
                <a:gd name="T22" fmla="*/ 2147483647 w 34"/>
                <a:gd name="T23" fmla="*/ 0 h 20"/>
                <a:gd name="T24" fmla="*/ 2147483647 w 34"/>
                <a:gd name="T25" fmla="*/ 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20"/>
                <a:gd name="T41" fmla="*/ 34 w 34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20">
                  <a:moveTo>
                    <a:pt x="12" y="0"/>
                  </a:moveTo>
                  <a:lnTo>
                    <a:pt x="34" y="5"/>
                  </a:lnTo>
                  <a:lnTo>
                    <a:pt x="34" y="20"/>
                  </a:lnTo>
                  <a:lnTo>
                    <a:pt x="6" y="20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9"/>
                  </a:lnTo>
                  <a:lnTo>
                    <a:pt x="6" y="5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82" name="Freeform 4869"/>
            <p:cNvSpPr>
              <a:spLocks/>
            </p:cNvSpPr>
            <p:nvPr/>
          </p:nvSpPr>
          <p:spPr bwMode="auto">
            <a:xfrm>
              <a:off x="6002338" y="5121275"/>
              <a:ext cx="53975" cy="31750"/>
            </a:xfrm>
            <a:custGeom>
              <a:avLst/>
              <a:gdLst>
                <a:gd name="T0" fmla="*/ 2147483647 w 34"/>
                <a:gd name="T1" fmla="*/ 0 h 20"/>
                <a:gd name="T2" fmla="*/ 2147483647 w 34"/>
                <a:gd name="T3" fmla="*/ 2147483647 h 20"/>
                <a:gd name="T4" fmla="*/ 2147483647 w 34"/>
                <a:gd name="T5" fmla="*/ 2147483647 h 20"/>
                <a:gd name="T6" fmla="*/ 2147483647 w 34"/>
                <a:gd name="T7" fmla="*/ 2147483647 h 20"/>
                <a:gd name="T8" fmla="*/ 0 w 34"/>
                <a:gd name="T9" fmla="*/ 2147483647 h 20"/>
                <a:gd name="T10" fmla="*/ 0 w 34"/>
                <a:gd name="T11" fmla="*/ 2147483647 h 20"/>
                <a:gd name="T12" fmla="*/ 0 w 34"/>
                <a:gd name="T13" fmla="*/ 2147483647 h 20"/>
                <a:gd name="T14" fmla="*/ 2147483647 w 34"/>
                <a:gd name="T15" fmla="*/ 2147483647 h 20"/>
                <a:gd name="T16" fmla="*/ 2147483647 w 34"/>
                <a:gd name="T17" fmla="*/ 2147483647 h 20"/>
                <a:gd name="T18" fmla="*/ 2147483647 w 34"/>
                <a:gd name="T19" fmla="*/ 2147483647 h 20"/>
                <a:gd name="T20" fmla="*/ 2147483647 w 34"/>
                <a:gd name="T21" fmla="*/ 2147483647 h 20"/>
                <a:gd name="T22" fmla="*/ 2147483647 w 34"/>
                <a:gd name="T23" fmla="*/ 2147483647 h 20"/>
                <a:gd name="T24" fmla="*/ 2147483647 w 34"/>
                <a:gd name="T25" fmla="*/ 0 h 20"/>
                <a:gd name="T26" fmla="*/ 2147483647 w 34"/>
                <a:gd name="T27" fmla="*/ 0 h 20"/>
                <a:gd name="T28" fmla="*/ 2147483647 w 34"/>
                <a:gd name="T29" fmla="*/ 0 h 20"/>
                <a:gd name="T30" fmla="*/ 2147483647 w 34"/>
                <a:gd name="T31" fmla="*/ 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"/>
                <a:gd name="T49" fmla="*/ 0 h 20"/>
                <a:gd name="T50" fmla="*/ 34 w 34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" h="20">
                  <a:moveTo>
                    <a:pt x="12" y="0"/>
                  </a:moveTo>
                  <a:lnTo>
                    <a:pt x="34" y="5"/>
                  </a:lnTo>
                  <a:lnTo>
                    <a:pt x="34" y="20"/>
                  </a:lnTo>
                  <a:lnTo>
                    <a:pt x="6" y="20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9"/>
                  </a:lnTo>
                  <a:lnTo>
                    <a:pt x="6" y="5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2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83" name="Freeform 4870"/>
            <p:cNvSpPr>
              <a:spLocks/>
            </p:cNvSpPr>
            <p:nvPr/>
          </p:nvSpPr>
          <p:spPr bwMode="auto">
            <a:xfrm>
              <a:off x="5989638" y="4678363"/>
              <a:ext cx="260350" cy="295275"/>
            </a:xfrm>
            <a:custGeom>
              <a:avLst/>
              <a:gdLst>
                <a:gd name="T0" fmla="*/ 2147483647 w 164"/>
                <a:gd name="T1" fmla="*/ 2147483647 h 186"/>
                <a:gd name="T2" fmla="*/ 2147483647 w 164"/>
                <a:gd name="T3" fmla="*/ 2147483647 h 186"/>
                <a:gd name="T4" fmla="*/ 2147483647 w 164"/>
                <a:gd name="T5" fmla="*/ 2147483647 h 186"/>
                <a:gd name="T6" fmla="*/ 2147483647 w 164"/>
                <a:gd name="T7" fmla="*/ 2147483647 h 186"/>
                <a:gd name="T8" fmla="*/ 2147483647 w 164"/>
                <a:gd name="T9" fmla="*/ 2147483647 h 186"/>
                <a:gd name="T10" fmla="*/ 2147483647 w 164"/>
                <a:gd name="T11" fmla="*/ 2147483647 h 186"/>
                <a:gd name="T12" fmla="*/ 2147483647 w 164"/>
                <a:gd name="T13" fmla="*/ 2147483647 h 186"/>
                <a:gd name="T14" fmla="*/ 2147483647 w 164"/>
                <a:gd name="T15" fmla="*/ 2147483647 h 186"/>
                <a:gd name="T16" fmla="*/ 2147483647 w 164"/>
                <a:gd name="T17" fmla="*/ 2147483647 h 186"/>
                <a:gd name="T18" fmla="*/ 2147483647 w 164"/>
                <a:gd name="T19" fmla="*/ 2147483647 h 186"/>
                <a:gd name="T20" fmla="*/ 2147483647 w 164"/>
                <a:gd name="T21" fmla="*/ 2147483647 h 186"/>
                <a:gd name="T22" fmla="*/ 2147483647 w 164"/>
                <a:gd name="T23" fmla="*/ 2147483647 h 186"/>
                <a:gd name="T24" fmla="*/ 2147483647 w 164"/>
                <a:gd name="T25" fmla="*/ 2147483647 h 186"/>
                <a:gd name="T26" fmla="*/ 2147483647 w 164"/>
                <a:gd name="T27" fmla="*/ 2147483647 h 186"/>
                <a:gd name="T28" fmla="*/ 2147483647 w 164"/>
                <a:gd name="T29" fmla="*/ 2147483647 h 186"/>
                <a:gd name="T30" fmla="*/ 2147483647 w 164"/>
                <a:gd name="T31" fmla="*/ 2147483647 h 186"/>
                <a:gd name="T32" fmla="*/ 2147483647 w 164"/>
                <a:gd name="T33" fmla="*/ 2147483647 h 186"/>
                <a:gd name="T34" fmla="*/ 2147483647 w 164"/>
                <a:gd name="T35" fmla="*/ 2147483647 h 186"/>
                <a:gd name="T36" fmla="*/ 2147483647 w 164"/>
                <a:gd name="T37" fmla="*/ 2147483647 h 186"/>
                <a:gd name="T38" fmla="*/ 2147483647 w 164"/>
                <a:gd name="T39" fmla="*/ 2147483647 h 186"/>
                <a:gd name="T40" fmla="*/ 2147483647 w 164"/>
                <a:gd name="T41" fmla="*/ 2147483647 h 186"/>
                <a:gd name="T42" fmla="*/ 2147483647 w 164"/>
                <a:gd name="T43" fmla="*/ 2147483647 h 186"/>
                <a:gd name="T44" fmla="*/ 2147483647 w 164"/>
                <a:gd name="T45" fmla="*/ 2147483647 h 186"/>
                <a:gd name="T46" fmla="*/ 2147483647 w 164"/>
                <a:gd name="T47" fmla="*/ 2147483647 h 186"/>
                <a:gd name="T48" fmla="*/ 2147483647 w 164"/>
                <a:gd name="T49" fmla="*/ 2147483647 h 186"/>
                <a:gd name="T50" fmla="*/ 2147483647 w 164"/>
                <a:gd name="T51" fmla="*/ 2147483647 h 186"/>
                <a:gd name="T52" fmla="*/ 2147483647 w 164"/>
                <a:gd name="T53" fmla="*/ 2147483647 h 186"/>
                <a:gd name="T54" fmla="*/ 2147483647 w 164"/>
                <a:gd name="T55" fmla="*/ 2147483647 h 186"/>
                <a:gd name="T56" fmla="*/ 2147483647 w 164"/>
                <a:gd name="T57" fmla="*/ 2147483647 h 186"/>
                <a:gd name="T58" fmla="*/ 2147483647 w 164"/>
                <a:gd name="T59" fmla="*/ 2147483647 h 186"/>
                <a:gd name="T60" fmla="*/ 2147483647 w 164"/>
                <a:gd name="T61" fmla="*/ 2147483647 h 186"/>
                <a:gd name="T62" fmla="*/ 2147483647 w 164"/>
                <a:gd name="T63" fmla="*/ 2147483647 h 186"/>
                <a:gd name="T64" fmla="*/ 2147483647 w 164"/>
                <a:gd name="T65" fmla="*/ 0 h 186"/>
                <a:gd name="T66" fmla="*/ 2147483647 w 164"/>
                <a:gd name="T67" fmla="*/ 0 h 186"/>
                <a:gd name="T68" fmla="*/ 2147483647 w 164"/>
                <a:gd name="T69" fmla="*/ 0 h 186"/>
                <a:gd name="T70" fmla="*/ 2147483647 w 164"/>
                <a:gd name="T71" fmla="*/ 2147483647 h 186"/>
                <a:gd name="T72" fmla="*/ 2147483647 w 164"/>
                <a:gd name="T73" fmla="*/ 2147483647 h 186"/>
                <a:gd name="T74" fmla="*/ 2147483647 w 164"/>
                <a:gd name="T75" fmla="*/ 2147483647 h 186"/>
                <a:gd name="T76" fmla="*/ 2147483647 w 164"/>
                <a:gd name="T77" fmla="*/ 2147483647 h 186"/>
                <a:gd name="T78" fmla="*/ 2147483647 w 164"/>
                <a:gd name="T79" fmla="*/ 2147483647 h 186"/>
                <a:gd name="T80" fmla="*/ 2147483647 w 164"/>
                <a:gd name="T81" fmla="*/ 2147483647 h 186"/>
                <a:gd name="T82" fmla="*/ 2147483647 w 164"/>
                <a:gd name="T83" fmla="*/ 2147483647 h 186"/>
                <a:gd name="T84" fmla="*/ 2147483647 w 164"/>
                <a:gd name="T85" fmla="*/ 2147483647 h 186"/>
                <a:gd name="T86" fmla="*/ 2147483647 w 164"/>
                <a:gd name="T87" fmla="*/ 2147483647 h 186"/>
                <a:gd name="T88" fmla="*/ 2147483647 w 164"/>
                <a:gd name="T89" fmla="*/ 2147483647 h 186"/>
                <a:gd name="T90" fmla="*/ 2147483647 w 164"/>
                <a:gd name="T91" fmla="*/ 2147483647 h 186"/>
                <a:gd name="T92" fmla="*/ 2147483647 w 164"/>
                <a:gd name="T93" fmla="*/ 2147483647 h 186"/>
                <a:gd name="T94" fmla="*/ 2147483647 w 164"/>
                <a:gd name="T95" fmla="*/ 2147483647 h 186"/>
                <a:gd name="T96" fmla="*/ 2147483647 w 164"/>
                <a:gd name="T97" fmla="*/ 2147483647 h 186"/>
                <a:gd name="T98" fmla="*/ 2147483647 w 164"/>
                <a:gd name="T99" fmla="*/ 2147483647 h 186"/>
                <a:gd name="T100" fmla="*/ 2147483647 w 164"/>
                <a:gd name="T101" fmla="*/ 2147483647 h 186"/>
                <a:gd name="T102" fmla="*/ 2147483647 w 164"/>
                <a:gd name="T103" fmla="*/ 2147483647 h 1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4"/>
                <a:gd name="T157" fmla="*/ 0 h 186"/>
                <a:gd name="T158" fmla="*/ 164 w 164"/>
                <a:gd name="T159" fmla="*/ 186 h 18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4" h="186">
                  <a:moveTo>
                    <a:pt x="119" y="176"/>
                  </a:moveTo>
                  <a:lnTo>
                    <a:pt x="119" y="174"/>
                  </a:lnTo>
                  <a:lnTo>
                    <a:pt x="117" y="174"/>
                  </a:lnTo>
                  <a:lnTo>
                    <a:pt x="115" y="176"/>
                  </a:lnTo>
                  <a:lnTo>
                    <a:pt x="114" y="176"/>
                  </a:lnTo>
                  <a:lnTo>
                    <a:pt x="88" y="176"/>
                  </a:lnTo>
                  <a:lnTo>
                    <a:pt x="83" y="179"/>
                  </a:lnTo>
                  <a:lnTo>
                    <a:pt x="80" y="183"/>
                  </a:lnTo>
                  <a:lnTo>
                    <a:pt x="75" y="184"/>
                  </a:lnTo>
                  <a:lnTo>
                    <a:pt x="68" y="184"/>
                  </a:lnTo>
                  <a:lnTo>
                    <a:pt x="63" y="186"/>
                  </a:lnTo>
                  <a:lnTo>
                    <a:pt x="56" y="186"/>
                  </a:lnTo>
                  <a:lnTo>
                    <a:pt x="51" y="186"/>
                  </a:lnTo>
                  <a:lnTo>
                    <a:pt x="46" y="186"/>
                  </a:lnTo>
                  <a:lnTo>
                    <a:pt x="42" y="186"/>
                  </a:lnTo>
                  <a:lnTo>
                    <a:pt x="41" y="186"/>
                  </a:lnTo>
                  <a:lnTo>
                    <a:pt x="37" y="186"/>
                  </a:lnTo>
                  <a:lnTo>
                    <a:pt x="36" y="184"/>
                  </a:lnTo>
                  <a:lnTo>
                    <a:pt x="34" y="184"/>
                  </a:lnTo>
                  <a:lnTo>
                    <a:pt x="32" y="184"/>
                  </a:lnTo>
                  <a:lnTo>
                    <a:pt x="30" y="183"/>
                  </a:lnTo>
                  <a:lnTo>
                    <a:pt x="30" y="181"/>
                  </a:lnTo>
                  <a:lnTo>
                    <a:pt x="27" y="181"/>
                  </a:lnTo>
                  <a:lnTo>
                    <a:pt x="22" y="179"/>
                  </a:lnTo>
                  <a:lnTo>
                    <a:pt x="19" y="179"/>
                  </a:lnTo>
                  <a:lnTo>
                    <a:pt x="15" y="178"/>
                  </a:lnTo>
                  <a:lnTo>
                    <a:pt x="12" y="176"/>
                  </a:lnTo>
                  <a:lnTo>
                    <a:pt x="8" y="174"/>
                  </a:lnTo>
                  <a:lnTo>
                    <a:pt x="7" y="173"/>
                  </a:lnTo>
                  <a:lnTo>
                    <a:pt x="7" y="171"/>
                  </a:lnTo>
                  <a:lnTo>
                    <a:pt x="7" y="169"/>
                  </a:lnTo>
                  <a:lnTo>
                    <a:pt x="7" y="168"/>
                  </a:lnTo>
                  <a:lnTo>
                    <a:pt x="7" y="166"/>
                  </a:lnTo>
                  <a:lnTo>
                    <a:pt x="8" y="166"/>
                  </a:lnTo>
                  <a:lnTo>
                    <a:pt x="8" y="164"/>
                  </a:lnTo>
                  <a:lnTo>
                    <a:pt x="10" y="163"/>
                  </a:lnTo>
                  <a:lnTo>
                    <a:pt x="10" y="161"/>
                  </a:lnTo>
                  <a:lnTo>
                    <a:pt x="10" y="159"/>
                  </a:lnTo>
                  <a:lnTo>
                    <a:pt x="10" y="156"/>
                  </a:lnTo>
                  <a:lnTo>
                    <a:pt x="8" y="154"/>
                  </a:lnTo>
                  <a:lnTo>
                    <a:pt x="7" y="151"/>
                  </a:lnTo>
                  <a:lnTo>
                    <a:pt x="5" y="149"/>
                  </a:lnTo>
                  <a:lnTo>
                    <a:pt x="3" y="147"/>
                  </a:lnTo>
                  <a:lnTo>
                    <a:pt x="2" y="146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2" y="135"/>
                  </a:lnTo>
                  <a:lnTo>
                    <a:pt x="5" y="127"/>
                  </a:lnTo>
                  <a:lnTo>
                    <a:pt x="12" y="120"/>
                  </a:lnTo>
                  <a:lnTo>
                    <a:pt x="19" y="113"/>
                  </a:lnTo>
                  <a:lnTo>
                    <a:pt x="27" y="107"/>
                  </a:lnTo>
                  <a:lnTo>
                    <a:pt x="36" y="102"/>
                  </a:lnTo>
                  <a:lnTo>
                    <a:pt x="44" y="98"/>
                  </a:lnTo>
                  <a:lnTo>
                    <a:pt x="51" y="97"/>
                  </a:lnTo>
                  <a:lnTo>
                    <a:pt x="53" y="95"/>
                  </a:lnTo>
                  <a:lnTo>
                    <a:pt x="49" y="93"/>
                  </a:lnTo>
                  <a:lnTo>
                    <a:pt x="47" y="93"/>
                  </a:lnTo>
                  <a:lnTo>
                    <a:pt x="44" y="92"/>
                  </a:lnTo>
                  <a:lnTo>
                    <a:pt x="42" y="90"/>
                  </a:lnTo>
                  <a:lnTo>
                    <a:pt x="42" y="86"/>
                  </a:lnTo>
                  <a:lnTo>
                    <a:pt x="41" y="85"/>
                  </a:lnTo>
                  <a:lnTo>
                    <a:pt x="41" y="83"/>
                  </a:lnTo>
                  <a:lnTo>
                    <a:pt x="41" y="80"/>
                  </a:lnTo>
                  <a:lnTo>
                    <a:pt x="39" y="70"/>
                  </a:lnTo>
                  <a:lnTo>
                    <a:pt x="37" y="63"/>
                  </a:lnTo>
                  <a:lnTo>
                    <a:pt x="36" y="54"/>
                  </a:lnTo>
                  <a:lnTo>
                    <a:pt x="32" y="49"/>
                  </a:lnTo>
                  <a:lnTo>
                    <a:pt x="29" y="44"/>
                  </a:lnTo>
                  <a:lnTo>
                    <a:pt x="25" y="37"/>
                  </a:lnTo>
                  <a:lnTo>
                    <a:pt x="22" y="32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4" y="26"/>
                  </a:lnTo>
                  <a:lnTo>
                    <a:pt x="25" y="24"/>
                  </a:lnTo>
                  <a:lnTo>
                    <a:pt x="29" y="24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7" y="22"/>
                  </a:lnTo>
                  <a:lnTo>
                    <a:pt x="41" y="22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7" y="24"/>
                  </a:lnTo>
                  <a:lnTo>
                    <a:pt x="49" y="22"/>
                  </a:lnTo>
                  <a:lnTo>
                    <a:pt x="51" y="22"/>
                  </a:lnTo>
                  <a:lnTo>
                    <a:pt x="51" y="19"/>
                  </a:lnTo>
                  <a:lnTo>
                    <a:pt x="53" y="15"/>
                  </a:lnTo>
                  <a:lnTo>
                    <a:pt x="53" y="14"/>
                  </a:lnTo>
                  <a:lnTo>
                    <a:pt x="54" y="12"/>
                  </a:lnTo>
                  <a:lnTo>
                    <a:pt x="54" y="9"/>
                  </a:lnTo>
                  <a:lnTo>
                    <a:pt x="56" y="7"/>
                  </a:lnTo>
                  <a:lnTo>
                    <a:pt x="56" y="4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83" y="4"/>
                  </a:lnTo>
                  <a:lnTo>
                    <a:pt x="86" y="7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5" y="10"/>
                  </a:lnTo>
                  <a:lnTo>
                    <a:pt x="98" y="12"/>
                  </a:lnTo>
                  <a:lnTo>
                    <a:pt x="92" y="24"/>
                  </a:lnTo>
                  <a:lnTo>
                    <a:pt x="95" y="27"/>
                  </a:lnTo>
                  <a:lnTo>
                    <a:pt x="98" y="31"/>
                  </a:lnTo>
                  <a:lnTo>
                    <a:pt x="102" y="32"/>
                  </a:lnTo>
                  <a:lnTo>
                    <a:pt x="105" y="36"/>
                  </a:lnTo>
                  <a:lnTo>
                    <a:pt x="108" y="37"/>
                  </a:lnTo>
                  <a:lnTo>
                    <a:pt x="112" y="37"/>
                  </a:lnTo>
                  <a:lnTo>
                    <a:pt x="115" y="39"/>
                  </a:lnTo>
                  <a:lnTo>
                    <a:pt x="119" y="41"/>
                  </a:lnTo>
                  <a:lnTo>
                    <a:pt x="117" y="44"/>
                  </a:lnTo>
                  <a:lnTo>
                    <a:pt x="115" y="46"/>
                  </a:lnTo>
                  <a:lnTo>
                    <a:pt x="115" y="48"/>
                  </a:lnTo>
                  <a:lnTo>
                    <a:pt x="114" y="49"/>
                  </a:lnTo>
                  <a:lnTo>
                    <a:pt x="112" y="51"/>
                  </a:lnTo>
                  <a:lnTo>
                    <a:pt x="112" y="53"/>
                  </a:lnTo>
                  <a:lnTo>
                    <a:pt x="110" y="54"/>
                  </a:lnTo>
                  <a:lnTo>
                    <a:pt x="110" y="58"/>
                  </a:lnTo>
                  <a:lnTo>
                    <a:pt x="110" y="59"/>
                  </a:lnTo>
                  <a:lnTo>
                    <a:pt x="112" y="63"/>
                  </a:lnTo>
                  <a:lnTo>
                    <a:pt x="114" y="66"/>
                  </a:lnTo>
                  <a:lnTo>
                    <a:pt x="117" y="70"/>
                  </a:lnTo>
                  <a:lnTo>
                    <a:pt x="119" y="71"/>
                  </a:lnTo>
                  <a:lnTo>
                    <a:pt x="120" y="73"/>
                  </a:lnTo>
                  <a:lnTo>
                    <a:pt x="122" y="75"/>
                  </a:lnTo>
                  <a:lnTo>
                    <a:pt x="124" y="75"/>
                  </a:lnTo>
                  <a:lnTo>
                    <a:pt x="124" y="86"/>
                  </a:lnTo>
                  <a:lnTo>
                    <a:pt x="127" y="95"/>
                  </a:lnTo>
                  <a:lnTo>
                    <a:pt x="132" y="103"/>
                  </a:lnTo>
                  <a:lnTo>
                    <a:pt x="137" y="108"/>
                  </a:lnTo>
                  <a:lnTo>
                    <a:pt x="144" y="115"/>
                  </a:lnTo>
                  <a:lnTo>
                    <a:pt x="151" y="119"/>
                  </a:lnTo>
                  <a:lnTo>
                    <a:pt x="158" y="124"/>
                  </a:lnTo>
                  <a:lnTo>
                    <a:pt x="164" y="127"/>
                  </a:lnTo>
                  <a:lnTo>
                    <a:pt x="158" y="132"/>
                  </a:lnTo>
                  <a:lnTo>
                    <a:pt x="153" y="139"/>
                  </a:lnTo>
                  <a:lnTo>
                    <a:pt x="146" y="144"/>
                  </a:lnTo>
                  <a:lnTo>
                    <a:pt x="141" y="151"/>
                  </a:lnTo>
                  <a:lnTo>
                    <a:pt x="134" y="157"/>
                  </a:lnTo>
                  <a:lnTo>
                    <a:pt x="129" y="163"/>
                  </a:lnTo>
                  <a:lnTo>
                    <a:pt x="124" y="169"/>
                  </a:lnTo>
                  <a:lnTo>
                    <a:pt x="119" y="17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84" name="Freeform 4871"/>
            <p:cNvSpPr>
              <a:spLocks/>
            </p:cNvSpPr>
            <p:nvPr/>
          </p:nvSpPr>
          <p:spPr bwMode="auto">
            <a:xfrm>
              <a:off x="5989638" y="4678363"/>
              <a:ext cx="260350" cy="295275"/>
            </a:xfrm>
            <a:custGeom>
              <a:avLst/>
              <a:gdLst>
                <a:gd name="T0" fmla="*/ 2147483647 w 164"/>
                <a:gd name="T1" fmla="*/ 2147483647 h 186"/>
                <a:gd name="T2" fmla="*/ 2147483647 w 164"/>
                <a:gd name="T3" fmla="*/ 2147483647 h 186"/>
                <a:gd name="T4" fmla="*/ 2147483647 w 164"/>
                <a:gd name="T5" fmla="*/ 2147483647 h 186"/>
                <a:gd name="T6" fmla="*/ 2147483647 w 164"/>
                <a:gd name="T7" fmla="*/ 2147483647 h 186"/>
                <a:gd name="T8" fmla="*/ 2147483647 w 164"/>
                <a:gd name="T9" fmla="*/ 2147483647 h 186"/>
                <a:gd name="T10" fmla="*/ 2147483647 w 164"/>
                <a:gd name="T11" fmla="*/ 2147483647 h 186"/>
                <a:gd name="T12" fmla="*/ 2147483647 w 164"/>
                <a:gd name="T13" fmla="*/ 2147483647 h 186"/>
                <a:gd name="T14" fmla="*/ 2147483647 w 164"/>
                <a:gd name="T15" fmla="*/ 2147483647 h 186"/>
                <a:gd name="T16" fmla="*/ 2147483647 w 164"/>
                <a:gd name="T17" fmla="*/ 2147483647 h 186"/>
                <a:gd name="T18" fmla="*/ 2147483647 w 164"/>
                <a:gd name="T19" fmla="*/ 2147483647 h 186"/>
                <a:gd name="T20" fmla="*/ 2147483647 w 164"/>
                <a:gd name="T21" fmla="*/ 2147483647 h 186"/>
                <a:gd name="T22" fmla="*/ 2147483647 w 164"/>
                <a:gd name="T23" fmla="*/ 2147483647 h 186"/>
                <a:gd name="T24" fmla="*/ 2147483647 w 164"/>
                <a:gd name="T25" fmla="*/ 2147483647 h 186"/>
                <a:gd name="T26" fmla="*/ 2147483647 w 164"/>
                <a:gd name="T27" fmla="*/ 2147483647 h 186"/>
                <a:gd name="T28" fmla="*/ 2147483647 w 164"/>
                <a:gd name="T29" fmla="*/ 2147483647 h 186"/>
                <a:gd name="T30" fmla="*/ 2147483647 w 164"/>
                <a:gd name="T31" fmla="*/ 2147483647 h 186"/>
                <a:gd name="T32" fmla="*/ 0 w 164"/>
                <a:gd name="T33" fmla="*/ 2147483647 h 186"/>
                <a:gd name="T34" fmla="*/ 2147483647 w 164"/>
                <a:gd name="T35" fmla="*/ 2147483647 h 186"/>
                <a:gd name="T36" fmla="*/ 2147483647 w 164"/>
                <a:gd name="T37" fmla="*/ 2147483647 h 186"/>
                <a:gd name="T38" fmla="*/ 2147483647 w 164"/>
                <a:gd name="T39" fmla="*/ 2147483647 h 186"/>
                <a:gd name="T40" fmla="*/ 2147483647 w 164"/>
                <a:gd name="T41" fmla="*/ 2147483647 h 186"/>
                <a:gd name="T42" fmla="*/ 2147483647 w 164"/>
                <a:gd name="T43" fmla="*/ 2147483647 h 186"/>
                <a:gd name="T44" fmla="*/ 2147483647 w 164"/>
                <a:gd name="T45" fmla="*/ 2147483647 h 186"/>
                <a:gd name="T46" fmla="*/ 2147483647 w 164"/>
                <a:gd name="T47" fmla="*/ 2147483647 h 186"/>
                <a:gd name="T48" fmla="*/ 2147483647 w 164"/>
                <a:gd name="T49" fmla="*/ 2147483647 h 186"/>
                <a:gd name="T50" fmla="*/ 2147483647 w 164"/>
                <a:gd name="T51" fmla="*/ 2147483647 h 186"/>
                <a:gd name="T52" fmla="*/ 2147483647 w 164"/>
                <a:gd name="T53" fmla="*/ 2147483647 h 186"/>
                <a:gd name="T54" fmla="*/ 2147483647 w 164"/>
                <a:gd name="T55" fmla="*/ 2147483647 h 186"/>
                <a:gd name="T56" fmla="*/ 2147483647 w 164"/>
                <a:gd name="T57" fmla="*/ 2147483647 h 186"/>
                <a:gd name="T58" fmla="*/ 2147483647 w 164"/>
                <a:gd name="T59" fmla="*/ 2147483647 h 186"/>
                <a:gd name="T60" fmla="*/ 2147483647 w 164"/>
                <a:gd name="T61" fmla="*/ 2147483647 h 186"/>
                <a:gd name="T62" fmla="*/ 2147483647 w 164"/>
                <a:gd name="T63" fmla="*/ 2147483647 h 186"/>
                <a:gd name="T64" fmla="*/ 2147483647 w 164"/>
                <a:gd name="T65" fmla="*/ 2147483647 h 186"/>
                <a:gd name="T66" fmla="*/ 2147483647 w 164"/>
                <a:gd name="T67" fmla="*/ 2147483647 h 186"/>
                <a:gd name="T68" fmla="*/ 2147483647 w 164"/>
                <a:gd name="T69" fmla="*/ 0 h 186"/>
                <a:gd name="T70" fmla="*/ 2147483647 w 164"/>
                <a:gd name="T71" fmla="*/ 0 h 186"/>
                <a:gd name="T72" fmla="*/ 2147483647 w 164"/>
                <a:gd name="T73" fmla="*/ 0 h 186"/>
                <a:gd name="T74" fmla="*/ 2147483647 w 164"/>
                <a:gd name="T75" fmla="*/ 2147483647 h 186"/>
                <a:gd name="T76" fmla="*/ 2147483647 w 164"/>
                <a:gd name="T77" fmla="*/ 2147483647 h 186"/>
                <a:gd name="T78" fmla="*/ 2147483647 w 164"/>
                <a:gd name="T79" fmla="*/ 2147483647 h 186"/>
                <a:gd name="T80" fmla="*/ 2147483647 w 164"/>
                <a:gd name="T81" fmla="*/ 2147483647 h 186"/>
                <a:gd name="T82" fmla="*/ 2147483647 w 164"/>
                <a:gd name="T83" fmla="*/ 2147483647 h 186"/>
                <a:gd name="T84" fmla="*/ 2147483647 w 164"/>
                <a:gd name="T85" fmla="*/ 2147483647 h 186"/>
                <a:gd name="T86" fmla="*/ 2147483647 w 164"/>
                <a:gd name="T87" fmla="*/ 2147483647 h 186"/>
                <a:gd name="T88" fmla="*/ 2147483647 w 164"/>
                <a:gd name="T89" fmla="*/ 2147483647 h 186"/>
                <a:gd name="T90" fmla="*/ 2147483647 w 164"/>
                <a:gd name="T91" fmla="*/ 2147483647 h 186"/>
                <a:gd name="T92" fmla="*/ 2147483647 w 164"/>
                <a:gd name="T93" fmla="*/ 2147483647 h 186"/>
                <a:gd name="T94" fmla="*/ 2147483647 w 164"/>
                <a:gd name="T95" fmla="*/ 2147483647 h 186"/>
                <a:gd name="T96" fmla="*/ 2147483647 w 164"/>
                <a:gd name="T97" fmla="*/ 2147483647 h 186"/>
                <a:gd name="T98" fmla="*/ 2147483647 w 164"/>
                <a:gd name="T99" fmla="*/ 2147483647 h 186"/>
                <a:gd name="T100" fmla="*/ 2147483647 w 164"/>
                <a:gd name="T101" fmla="*/ 2147483647 h 186"/>
                <a:gd name="T102" fmla="*/ 2147483647 w 164"/>
                <a:gd name="T103" fmla="*/ 2147483647 h 186"/>
                <a:gd name="T104" fmla="*/ 2147483647 w 164"/>
                <a:gd name="T105" fmla="*/ 2147483647 h 186"/>
                <a:gd name="T106" fmla="*/ 2147483647 w 164"/>
                <a:gd name="T107" fmla="*/ 2147483647 h 18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4"/>
                <a:gd name="T163" fmla="*/ 0 h 186"/>
                <a:gd name="T164" fmla="*/ 164 w 164"/>
                <a:gd name="T165" fmla="*/ 186 h 18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4" h="186">
                  <a:moveTo>
                    <a:pt x="119" y="176"/>
                  </a:moveTo>
                  <a:lnTo>
                    <a:pt x="119" y="174"/>
                  </a:lnTo>
                  <a:lnTo>
                    <a:pt x="117" y="174"/>
                  </a:lnTo>
                  <a:lnTo>
                    <a:pt x="115" y="176"/>
                  </a:lnTo>
                  <a:lnTo>
                    <a:pt x="114" y="176"/>
                  </a:lnTo>
                  <a:lnTo>
                    <a:pt x="88" y="176"/>
                  </a:lnTo>
                  <a:lnTo>
                    <a:pt x="83" y="179"/>
                  </a:lnTo>
                  <a:lnTo>
                    <a:pt x="80" y="183"/>
                  </a:lnTo>
                  <a:lnTo>
                    <a:pt x="75" y="184"/>
                  </a:lnTo>
                  <a:lnTo>
                    <a:pt x="68" y="184"/>
                  </a:lnTo>
                  <a:lnTo>
                    <a:pt x="63" y="186"/>
                  </a:lnTo>
                  <a:lnTo>
                    <a:pt x="56" y="186"/>
                  </a:lnTo>
                  <a:lnTo>
                    <a:pt x="51" y="186"/>
                  </a:lnTo>
                  <a:lnTo>
                    <a:pt x="46" y="186"/>
                  </a:lnTo>
                  <a:lnTo>
                    <a:pt x="42" y="186"/>
                  </a:lnTo>
                  <a:lnTo>
                    <a:pt x="41" y="186"/>
                  </a:lnTo>
                  <a:lnTo>
                    <a:pt x="37" y="186"/>
                  </a:lnTo>
                  <a:lnTo>
                    <a:pt x="36" y="184"/>
                  </a:lnTo>
                  <a:lnTo>
                    <a:pt x="34" y="184"/>
                  </a:lnTo>
                  <a:lnTo>
                    <a:pt x="32" y="184"/>
                  </a:lnTo>
                  <a:lnTo>
                    <a:pt x="30" y="183"/>
                  </a:lnTo>
                  <a:lnTo>
                    <a:pt x="30" y="181"/>
                  </a:lnTo>
                  <a:lnTo>
                    <a:pt x="27" y="181"/>
                  </a:lnTo>
                  <a:lnTo>
                    <a:pt x="22" y="179"/>
                  </a:lnTo>
                  <a:lnTo>
                    <a:pt x="19" y="179"/>
                  </a:lnTo>
                  <a:lnTo>
                    <a:pt x="15" y="178"/>
                  </a:lnTo>
                  <a:lnTo>
                    <a:pt x="12" y="176"/>
                  </a:lnTo>
                  <a:lnTo>
                    <a:pt x="8" y="174"/>
                  </a:lnTo>
                  <a:lnTo>
                    <a:pt x="7" y="173"/>
                  </a:lnTo>
                  <a:lnTo>
                    <a:pt x="7" y="171"/>
                  </a:lnTo>
                  <a:lnTo>
                    <a:pt x="7" y="169"/>
                  </a:lnTo>
                  <a:lnTo>
                    <a:pt x="7" y="168"/>
                  </a:lnTo>
                  <a:lnTo>
                    <a:pt x="7" y="166"/>
                  </a:lnTo>
                  <a:lnTo>
                    <a:pt x="8" y="166"/>
                  </a:lnTo>
                  <a:lnTo>
                    <a:pt x="8" y="164"/>
                  </a:lnTo>
                  <a:lnTo>
                    <a:pt x="10" y="163"/>
                  </a:lnTo>
                  <a:lnTo>
                    <a:pt x="10" y="161"/>
                  </a:lnTo>
                  <a:lnTo>
                    <a:pt x="10" y="159"/>
                  </a:lnTo>
                  <a:lnTo>
                    <a:pt x="10" y="156"/>
                  </a:lnTo>
                  <a:lnTo>
                    <a:pt x="8" y="154"/>
                  </a:lnTo>
                  <a:lnTo>
                    <a:pt x="7" y="151"/>
                  </a:lnTo>
                  <a:lnTo>
                    <a:pt x="5" y="149"/>
                  </a:lnTo>
                  <a:lnTo>
                    <a:pt x="3" y="147"/>
                  </a:lnTo>
                  <a:lnTo>
                    <a:pt x="2" y="146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2" y="135"/>
                  </a:lnTo>
                  <a:lnTo>
                    <a:pt x="5" y="127"/>
                  </a:lnTo>
                  <a:lnTo>
                    <a:pt x="12" y="120"/>
                  </a:lnTo>
                  <a:lnTo>
                    <a:pt x="19" y="113"/>
                  </a:lnTo>
                  <a:lnTo>
                    <a:pt x="27" y="107"/>
                  </a:lnTo>
                  <a:lnTo>
                    <a:pt x="36" y="102"/>
                  </a:lnTo>
                  <a:lnTo>
                    <a:pt x="44" y="98"/>
                  </a:lnTo>
                  <a:lnTo>
                    <a:pt x="51" y="97"/>
                  </a:lnTo>
                  <a:lnTo>
                    <a:pt x="53" y="95"/>
                  </a:lnTo>
                  <a:lnTo>
                    <a:pt x="49" y="93"/>
                  </a:lnTo>
                  <a:lnTo>
                    <a:pt x="47" y="93"/>
                  </a:lnTo>
                  <a:lnTo>
                    <a:pt x="44" y="92"/>
                  </a:lnTo>
                  <a:lnTo>
                    <a:pt x="42" y="90"/>
                  </a:lnTo>
                  <a:lnTo>
                    <a:pt x="42" y="86"/>
                  </a:lnTo>
                  <a:lnTo>
                    <a:pt x="41" y="85"/>
                  </a:lnTo>
                  <a:lnTo>
                    <a:pt x="41" y="83"/>
                  </a:lnTo>
                  <a:lnTo>
                    <a:pt x="41" y="80"/>
                  </a:lnTo>
                  <a:lnTo>
                    <a:pt x="39" y="70"/>
                  </a:lnTo>
                  <a:lnTo>
                    <a:pt x="37" y="63"/>
                  </a:lnTo>
                  <a:lnTo>
                    <a:pt x="36" y="54"/>
                  </a:lnTo>
                  <a:lnTo>
                    <a:pt x="32" y="49"/>
                  </a:lnTo>
                  <a:lnTo>
                    <a:pt x="29" y="44"/>
                  </a:lnTo>
                  <a:lnTo>
                    <a:pt x="25" y="37"/>
                  </a:lnTo>
                  <a:lnTo>
                    <a:pt x="22" y="32"/>
                  </a:lnTo>
                  <a:lnTo>
                    <a:pt x="19" y="27"/>
                  </a:lnTo>
                  <a:lnTo>
                    <a:pt x="22" y="26"/>
                  </a:lnTo>
                  <a:lnTo>
                    <a:pt x="24" y="26"/>
                  </a:lnTo>
                  <a:lnTo>
                    <a:pt x="25" y="24"/>
                  </a:lnTo>
                  <a:lnTo>
                    <a:pt x="29" y="24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7" y="22"/>
                  </a:lnTo>
                  <a:lnTo>
                    <a:pt x="41" y="22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7" y="24"/>
                  </a:lnTo>
                  <a:lnTo>
                    <a:pt x="49" y="22"/>
                  </a:lnTo>
                  <a:lnTo>
                    <a:pt x="51" y="22"/>
                  </a:lnTo>
                  <a:lnTo>
                    <a:pt x="51" y="19"/>
                  </a:lnTo>
                  <a:lnTo>
                    <a:pt x="53" y="15"/>
                  </a:lnTo>
                  <a:lnTo>
                    <a:pt x="53" y="14"/>
                  </a:lnTo>
                  <a:lnTo>
                    <a:pt x="54" y="12"/>
                  </a:lnTo>
                  <a:lnTo>
                    <a:pt x="54" y="9"/>
                  </a:lnTo>
                  <a:lnTo>
                    <a:pt x="56" y="7"/>
                  </a:lnTo>
                  <a:lnTo>
                    <a:pt x="56" y="4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83" y="4"/>
                  </a:lnTo>
                  <a:lnTo>
                    <a:pt x="86" y="7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5" y="10"/>
                  </a:lnTo>
                  <a:lnTo>
                    <a:pt x="98" y="12"/>
                  </a:lnTo>
                  <a:lnTo>
                    <a:pt x="92" y="24"/>
                  </a:lnTo>
                  <a:lnTo>
                    <a:pt x="95" y="27"/>
                  </a:lnTo>
                  <a:lnTo>
                    <a:pt x="98" y="31"/>
                  </a:lnTo>
                  <a:lnTo>
                    <a:pt x="102" y="32"/>
                  </a:lnTo>
                  <a:lnTo>
                    <a:pt x="105" y="36"/>
                  </a:lnTo>
                  <a:lnTo>
                    <a:pt x="108" y="37"/>
                  </a:lnTo>
                  <a:lnTo>
                    <a:pt x="112" y="37"/>
                  </a:lnTo>
                  <a:lnTo>
                    <a:pt x="115" y="39"/>
                  </a:lnTo>
                  <a:lnTo>
                    <a:pt x="119" y="41"/>
                  </a:lnTo>
                  <a:lnTo>
                    <a:pt x="117" y="44"/>
                  </a:lnTo>
                  <a:lnTo>
                    <a:pt x="115" y="46"/>
                  </a:lnTo>
                  <a:lnTo>
                    <a:pt x="115" y="48"/>
                  </a:lnTo>
                  <a:lnTo>
                    <a:pt x="114" y="49"/>
                  </a:lnTo>
                  <a:lnTo>
                    <a:pt x="112" y="51"/>
                  </a:lnTo>
                  <a:lnTo>
                    <a:pt x="112" y="53"/>
                  </a:lnTo>
                  <a:lnTo>
                    <a:pt x="110" y="54"/>
                  </a:lnTo>
                  <a:lnTo>
                    <a:pt x="110" y="58"/>
                  </a:lnTo>
                  <a:lnTo>
                    <a:pt x="110" y="59"/>
                  </a:lnTo>
                  <a:lnTo>
                    <a:pt x="112" y="63"/>
                  </a:lnTo>
                  <a:lnTo>
                    <a:pt x="114" y="66"/>
                  </a:lnTo>
                  <a:lnTo>
                    <a:pt x="117" y="70"/>
                  </a:lnTo>
                  <a:lnTo>
                    <a:pt x="119" y="71"/>
                  </a:lnTo>
                  <a:lnTo>
                    <a:pt x="120" y="73"/>
                  </a:lnTo>
                  <a:lnTo>
                    <a:pt x="122" y="75"/>
                  </a:lnTo>
                  <a:lnTo>
                    <a:pt x="124" y="75"/>
                  </a:lnTo>
                  <a:lnTo>
                    <a:pt x="124" y="86"/>
                  </a:lnTo>
                  <a:lnTo>
                    <a:pt x="127" y="95"/>
                  </a:lnTo>
                  <a:lnTo>
                    <a:pt x="132" y="103"/>
                  </a:lnTo>
                  <a:lnTo>
                    <a:pt x="137" y="108"/>
                  </a:lnTo>
                  <a:lnTo>
                    <a:pt x="144" y="115"/>
                  </a:lnTo>
                  <a:lnTo>
                    <a:pt x="151" y="119"/>
                  </a:lnTo>
                  <a:lnTo>
                    <a:pt x="158" y="124"/>
                  </a:lnTo>
                  <a:lnTo>
                    <a:pt x="164" y="127"/>
                  </a:lnTo>
                  <a:lnTo>
                    <a:pt x="158" y="132"/>
                  </a:lnTo>
                  <a:lnTo>
                    <a:pt x="153" y="139"/>
                  </a:lnTo>
                  <a:lnTo>
                    <a:pt x="146" y="144"/>
                  </a:lnTo>
                  <a:lnTo>
                    <a:pt x="141" y="151"/>
                  </a:lnTo>
                  <a:lnTo>
                    <a:pt x="134" y="157"/>
                  </a:lnTo>
                  <a:lnTo>
                    <a:pt x="129" y="163"/>
                  </a:lnTo>
                  <a:lnTo>
                    <a:pt x="124" y="169"/>
                  </a:lnTo>
                  <a:lnTo>
                    <a:pt x="119" y="176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85" name="Freeform 4872"/>
            <p:cNvSpPr>
              <a:spLocks/>
            </p:cNvSpPr>
            <p:nvPr/>
          </p:nvSpPr>
          <p:spPr bwMode="auto">
            <a:xfrm>
              <a:off x="5776913" y="4699000"/>
              <a:ext cx="274637" cy="422275"/>
            </a:xfrm>
            <a:custGeom>
              <a:avLst/>
              <a:gdLst>
                <a:gd name="T0" fmla="*/ 2147483647 w 173"/>
                <a:gd name="T1" fmla="*/ 2147483647 h 267"/>
                <a:gd name="T2" fmla="*/ 2147483647 w 173"/>
                <a:gd name="T3" fmla="*/ 2147483647 h 267"/>
                <a:gd name="T4" fmla="*/ 2147483647 w 173"/>
                <a:gd name="T5" fmla="*/ 2147483647 h 267"/>
                <a:gd name="T6" fmla="*/ 2147483647 w 173"/>
                <a:gd name="T7" fmla="*/ 2147483647 h 267"/>
                <a:gd name="T8" fmla="*/ 2147483647 w 173"/>
                <a:gd name="T9" fmla="*/ 2147483647 h 267"/>
                <a:gd name="T10" fmla="*/ 2147483647 w 173"/>
                <a:gd name="T11" fmla="*/ 2147483647 h 267"/>
                <a:gd name="T12" fmla="*/ 2147483647 w 173"/>
                <a:gd name="T13" fmla="*/ 2147483647 h 267"/>
                <a:gd name="T14" fmla="*/ 2147483647 w 173"/>
                <a:gd name="T15" fmla="*/ 2147483647 h 267"/>
                <a:gd name="T16" fmla="*/ 2147483647 w 173"/>
                <a:gd name="T17" fmla="*/ 2147483647 h 267"/>
                <a:gd name="T18" fmla="*/ 2147483647 w 173"/>
                <a:gd name="T19" fmla="*/ 2147483647 h 267"/>
                <a:gd name="T20" fmla="*/ 2147483647 w 173"/>
                <a:gd name="T21" fmla="*/ 2147483647 h 267"/>
                <a:gd name="T22" fmla="*/ 2147483647 w 173"/>
                <a:gd name="T23" fmla="*/ 2147483647 h 267"/>
                <a:gd name="T24" fmla="*/ 2147483647 w 173"/>
                <a:gd name="T25" fmla="*/ 2147483647 h 267"/>
                <a:gd name="T26" fmla="*/ 2147483647 w 173"/>
                <a:gd name="T27" fmla="*/ 2147483647 h 267"/>
                <a:gd name="T28" fmla="*/ 2147483647 w 173"/>
                <a:gd name="T29" fmla="*/ 2147483647 h 267"/>
                <a:gd name="T30" fmla="*/ 2147483647 w 173"/>
                <a:gd name="T31" fmla="*/ 2147483647 h 267"/>
                <a:gd name="T32" fmla="*/ 2147483647 w 173"/>
                <a:gd name="T33" fmla="*/ 2147483647 h 267"/>
                <a:gd name="T34" fmla="*/ 2147483647 w 173"/>
                <a:gd name="T35" fmla="*/ 2147483647 h 267"/>
                <a:gd name="T36" fmla="*/ 2147483647 w 173"/>
                <a:gd name="T37" fmla="*/ 2147483647 h 267"/>
                <a:gd name="T38" fmla="*/ 2147483647 w 173"/>
                <a:gd name="T39" fmla="*/ 2147483647 h 267"/>
                <a:gd name="T40" fmla="*/ 2147483647 w 173"/>
                <a:gd name="T41" fmla="*/ 2147483647 h 267"/>
                <a:gd name="T42" fmla="*/ 2147483647 w 173"/>
                <a:gd name="T43" fmla="*/ 2147483647 h 267"/>
                <a:gd name="T44" fmla="*/ 2147483647 w 173"/>
                <a:gd name="T45" fmla="*/ 2147483647 h 267"/>
                <a:gd name="T46" fmla="*/ 2147483647 w 173"/>
                <a:gd name="T47" fmla="*/ 2147483647 h 267"/>
                <a:gd name="T48" fmla="*/ 2147483647 w 173"/>
                <a:gd name="T49" fmla="*/ 2147483647 h 267"/>
                <a:gd name="T50" fmla="*/ 2147483647 w 173"/>
                <a:gd name="T51" fmla="*/ 2147483647 h 267"/>
                <a:gd name="T52" fmla="*/ 2147483647 w 173"/>
                <a:gd name="T53" fmla="*/ 2147483647 h 267"/>
                <a:gd name="T54" fmla="*/ 2147483647 w 173"/>
                <a:gd name="T55" fmla="*/ 2147483647 h 267"/>
                <a:gd name="T56" fmla="*/ 2147483647 w 173"/>
                <a:gd name="T57" fmla="*/ 2147483647 h 267"/>
                <a:gd name="T58" fmla="*/ 2147483647 w 173"/>
                <a:gd name="T59" fmla="*/ 2147483647 h 267"/>
                <a:gd name="T60" fmla="*/ 2147483647 w 173"/>
                <a:gd name="T61" fmla="*/ 2147483647 h 267"/>
                <a:gd name="T62" fmla="*/ 2147483647 w 173"/>
                <a:gd name="T63" fmla="*/ 2147483647 h 267"/>
                <a:gd name="T64" fmla="*/ 2147483647 w 173"/>
                <a:gd name="T65" fmla="*/ 2147483647 h 267"/>
                <a:gd name="T66" fmla="*/ 2147483647 w 173"/>
                <a:gd name="T67" fmla="*/ 2147483647 h 267"/>
                <a:gd name="T68" fmla="*/ 2147483647 w 173"/>
                <a:gd name="T69" fmla="*/ 2147483647 h 267"/>
                <a:gd name="T70" fmla="*/ 2147483647 w 173"/>
                <a:gd name="T71" fmla="*/ 2147483647 h 267"/>
                <a:gd name="T72" fmla="*/ 2147483647 w 173"/>
                <a:gd name="T73" fmla="*/ 2147483647 h 267"/>
                <a:gd name="T74" fmla="*/ 2147483647 w 173"/>
                <a:gd name="T75" fmla="*/ 2147483647 h 267"/>
                <a:gd name="T76" fmla="*/ 2147483647 w 173"/>
                <a:gd name="T77" fmla="*/ 2147483647 h 267"/>
                <a:gd name="T78" fmla="*/ 2147483647 w 173"/>
                <a:gd name="T79" fmla="*/ 2147483647 h 267"/>
                <a:gd name="T80" fmla="*/ 2147483647 w 173"/>
                <a:gd name="T81" fmla="*/ 2147483647 h 267"/>
                <a:gd name="T82" fmla="*/ 2147483647 w 173"/>
                <a:gd name="T83" fmla="*/ 2147483647 h 267"/>
                <a:gd name="T84" fmla="*/ 2147483647 w 173"/>
                <a:gd name="T85" fmla="*/ 2147483647 h 267"/>
                <a:gd name="T86" fmla="*/ 2147483647 w 173"/>
                <a:gd name="T87" fmla="*/ 2147483647 h 267"/>
                <a:gd name="T88" fmla="*/ 2147483647 w 173"/>
                <a:gd name="T89" fmla="*/ 2147483647 h 267"/>
                <a:gd name="T90" fmla="*/ 2147483647 w 173"/>
                <a:gd name="T91" fmla="*/ 2147483647 h 267"/>
                <a:gd name="T92" fmla="*/ 2147483647 w 173"/>
                <a:gd name="T93" fmla="*/ 2147483647 h 267"/>
                <a:gd name="T94" fmla="*/ 2147483647 w 173"/>
                <a:gd name="T95" fmla="*/ 2147483647 h 2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3"/>
                <a:gd name="T145" fmla="*/ 0 h 267"/>
                <a:gd name="T146" fmla="*/ 173 w 173"/>
                <a:gd name="T147" fmla="*/ 267 h 2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3" h="267">
                  <a:moveTo>
                    <a:pt x="173" y="68"/>
                  </a:moveTo>
                  <a:lnTo>
                    <a:pt x="141" y="68"/>
                  </a:lnTo>
                  <a:lnTo>
                    <a:pt x="139" y="69"/>
                  </a:lnTo>
                  <a:lnTo>
                    <a:pt x="137" y="71"/>
                  </a:lnTo>
                  <a:lnTo>
                    <a:pt x="136" y="73"/>
                  </a:lnTo>
                  <a:lnTo>
                    <a:pt x="134" y="74"/>
                  </a:lnTo>
                  <a:lnTo>
                    <a:pt x="134" y="76"/>
                  </a:lnTo>
                  <a:lnTo>
                    <a:pt x="132" y="76"/>
                  </a:lnTo>
                  <a:lnTo>
                    <a:pt x="132" y="78"/>
                  </a:lnTo>
                  <a:lnTo>
                    <a:pt x="132" y="80"/>
                  </a:lnTo>
                  <a:lnTo>
                    <a:pt x="131" y="81"/>
                  </a:lnTo>
                  <a:lnTo>
                    <a:pt x="131" y="83"/>
                  </a:lnTo>
                  <a:lnTo>
                    <a:pt x="131" y="85"/>
                  </a:lnTo>
                  <a:lnTo>
                    <a:pt x="132" y="86"/>
                  </a:lnTo>
                  <a:lnTo>
                    <a:pt x="132" y="88"/>
                  </a:lnTo>
                  <a:lnTo>
                    <a:pt x="134" y="90"/>
                  </a:lnTo>
                  <a:lnTo>
                    <a:pt x="129" y="95"/>
                  </a:lnTo>
                  <a:lnTo>
                    <a:pt x="124" y="98"/>
                  </a:lnTo>
                  <a:lnTo>
                    <a:pt x="119" y="101"/>
                  </a:lnTo>
                  <a:lnTo>
                    <a:pt x="114" y="103"/>
                  </a:lnTo>
                  <a:lnTo>
                    <a:pt x="110" y="107"/>
                  </a:lnTo>
                  <a:lnTo>
                    <a:pt x="105" y="110"/>
                  </a:lnTo>
                  <a:lnTo>
                    <a:pt x="100" y="113"/>
                  </a:lnTo>
                  <a:lnTo>
                    <a:pt x="97" y="117"/>
                  </a:lnTo>
                  <a:lnTo>
                    <a:pt x="93" y="118"/>
                  </a:lnTo>
                  <a:lnTo>
                    <a:pt x="90" y="120"/>
                  </a:lnTo>
                  <a:lnTo>
                    <a:pt x="85" y="122"/>
                  </a:lnTo>
                  <a:lnTo>
                    <a:pt x="81" y="125"/>
                  </a:lnTo>
                  <a:lnTo>
                    <a:pt x="78" y="129"/>
                  </a:lnTo>
                  <a:lnTo>
                    <a:pt x="76" y="130"/>
                  </a:lnTo>
                  <a:lnTo>
                    <a:pt x="76" y="134"/>
                  </a:lnTo>
                  <a:lnTo>
                    <a:pt x="80" y="135"/>
                  </a:lnTo>
                  <a:lnTo>
                    <a:pt x="80" y="137"/>
                  </a:lnTo>
                  <a:lnTo>
                    <a:pt x="80" y="139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80" y="144"/>
                  </a:lnTo>
                  <a:lnTo>
                    <a:pt x="78" y="145"/>
                  </a:lnTo>
                  <a:lnTo>
                    <a:pt x="78" y="149"/>
                  </a:lnTo>
                  <a:lnTo>
                    <a:pt x="78" y="151"/>
                  </a:lnTo>
                  <a:lnTo>
                    <a:pt x="76" y="152"/>
                  </a:lnTo>
                  <a:lnTo>
                    <a:pt x="76" y="154"/>
                  </a:lnTo>
                  <a:lnTo>
                    <a:pt x="76" y="156"/>
                  </a:lnTo>
                  <a:lnTo>
                    <a:pt x="76" y="157"/>
                  </a:lnTo>
                  <a:lnTo>
                    <a:pt x="80" y="162"/>
                  </a:lnTo>
                  <a:lnTo>
                    <a:pt x="85" y="166"/>
                  </a:lnTo>
                  <a:lnTo>
                    <a:pt x="90" y="167"/>
                  </a:lnTo>
                  <a:lnTo>
                    <a:pt x="95" y="169"/>
                  </a:lnTo>
                  <a:lnTo>
                    <a:pt x="100" y="171"/>
                  </a:lnTo>
                  <a:lnTo>
                    <a:pt x="105" y="172"/>
                  </a:lnTo>
                  <a:lnTo>
                    <a:pt x="107" y="176"/>
                  </a:lnTo>
                  <a:lnTo>
                    <a:pt x="109" y="179"/>
                  </a:lnTo>
                  <a:lnTo>
                    <a:pt x="109" y="181"/>
                  </a:lnTo>
                  <a:lnTo>
                    <a:pt x="109" y="183"/>
                  </a:lnTo>
                  <a:lnTo>
                    <a:pt x="109" y="184"/>
                  </a:lnTo>
                  <a:lnTo>
                    <a:pt x="109" y="186"/>
                  </a:lnTo>
                  <a:lnTo>
                    <a:pt x="105" y="186"/>
                  </a:lnTo>
                  <a:lnTo>
                    <a:pt x="102" y="188"/>
                  </a:lnTo>
                  <a:lnTo>
                    <a:pt x="98" y="189"/>
                  </a:lnTo>
                  <a:lnTo>
                    <a:pt x="95" y="189"/>
                  </a:lnTo>
                  <a:lnTo>
                    <a:pt x="92" y="191"/>
                  </a:lnTo>
                  <a:lnTo>
                    <a:pt x="88" y="193"/>
                  </a:lnTo>
                  <a:lnTo>
                    <a:pt x="87" y="196"/>
                  </a:lnTo>
                  <a:lnTo>
                    <a:pt x="87" y="198"/>
                  </a:lnTo>
                  <a:lnTo>
                    <a:pt x="87" y="203"/>
                  </a:lnTo>
                  <a:lnTo>
                    <a:pt x="85" y="210"/>
                  </a:lnTo>
                  <a:lnTo>
                    <a:pt x="83" y="216"/>
                  </a:lnTo>
                  <a:lnTo>
                    <a:pt x="81" y="223"/>
                  </a:lnTo>
                  <a:lnTo>
                    <a:pt x="80" y="230"/>
                  </a:lnTo>
                  <a:lnTo>
                    <a:pt x="78" y="237"/>
                  </a:lnTo>
                  <a:lnTo>
                    <a:pt x="78" y="245"/>
                  </a:lnTo>
                  <a:lnTo>
                    <a:pt x="76" y="254"/>
                  </a:lnTo>
                  <a:lnTo>
                    <a:pt x="71" y="254"/>
                  </a:lnTo>
                  <a:lnTo>
                    <a:pt x="66" y="254"/>
                  </a:lnTo>
                  <a:lnTo>
                    <a:pt x="61" y="255"/>
                  </a:lnTo>
                  <a:lnTo>
                    <a:pt x="56" y="255"/>
                  </a:lnTo>
                  <a:lnTo>
                    <a:pt x="51" y="257"/>
                  </a:lnTo>
                  <a:lnTo>
                    <a:pt x="49" y="260"/>
                  </a:lnTo>
                  <a:lnTo>
                    <a:pt x="48" y="264"/>
                  </a:lnTo>
                  <a:lnTo>
                    <a:pt x="49" y="267"/>
                  </a:lnTo>
                  <a:lnTo>
                    <a:pt x="48" y="267"/>
                  </a:lnTo>
                  <a:lnTo>
                    <a:pt x="46" y="267"/>
                  </a:lnTo>
                  <a:lnTo>
                    <a:pt x="42" y="267"/>
                  </a:lnTo>
                  <a:lnTo>
                    <a:pt x="41" y="267"/>
                  </a:lnTo>
                  <a:lnTo>
                    <a:pt x="37" y="267"/>
                  </a:lnTo>
                  <a:lnTo>
                    <a:pt x="36" y="267"/>
                  </a:lnTo>
                  <a:lnTo>
                    <a:pt x="34" y="267"/>
                  </a:lnTo>
                  <a:lnTo>
                    <a:pt x="32" y="267"/>
                  </a:lnTo>
                  <a:lnTo>
                    <a:pt x="29" y="265"/>
                  </a:lnTo>
                  <a:lnTo>
                    <a:pt x="26" y="260"/>
                  </a:lnTo>
                  <a:lnTo>
                    <a:pt x="22" y="254"/>
                  </a:lnTo>
                  <a:lnTo>
                    <a:pt x="19" y="245"/>
                  </a:lnTo>
                  <a:lnTo>
                    <a:pt x="15" y="235"/>
                  </a:lnTo>
                  <a:lnTo>
                    <a:pt x="12" y="227"/>
                  </a:lnTo>
                  <a:lnTo>
                    <a:pt x="10" y="218"/>
                  </a:lnTo>
                  <a:lnTo>
                    <a:pt x="10" y="211"/>
                  </a:lnTo>
                  <a:lnTo>
                    <a:pt x="9" y="211"/>
                  </a:lnTo>
                  <a:lnTo>
                    <a:pt x="7" y="210"/>
                  </a:lnTo>
                  <a:lnTo>
                    <a:pt x="5" y="208"/>
                  </a:lnTo>
                  <a:lnTo>
                    <a:pt x="3" y="206"/>
                  </a:lnTo>
                  <a:lnTo>
                    <a:pt x="3" y="205"/>
                  </a:lnTo>
                  <a:lnTo>
                    <a:pt x="2" y="203"/>
                  </a:lnTo>
                  <a:lnTo>
                    <a:pt x="0" y="201"/>
                  </a:lnTo>
                  <a:lnTo>
                    <a:pt x="0" y="200"/>
                  </a:lnTo>
                  <a:lnTo>
                    <a:pt x="2" y="200"/>
                  </a:lnTo>
                  <a:lnTo>
                    <a:pt x="3" y="198"/>
                  </a:lnTo>
                  <a:lnTo>
                    <a:pt x="5" y="198"/>
                  </a:lnTo>
                  <a:lnTo>
                    <a:pt x="7" y="198"/>
                  </a:lnTo>
                  <a:lnTo>
                    <a:pt x="9" y="198"/>
                  </a:lnTo>
                  <a:lnTo>
                    <a:pt x="10" y="198"/>
                  </a:lnTo>
                  <a:lnTo>
                    <a:pt x="10" y="193"/>
                  </a:lnTo>
                  <a:lnTo>
                    <a:pt x="12" y="189"/>
                  </a:lnTo>
                  <a:lnTo>
                    <a:pt x="12" y="186"/>
                  </a:lnTo>
                  <a:lnTo>
                    <a:pt x="14" y="184"/>
                  </a:lnTo>
                  <a:lnTo>
                    <a:pt x="15" y="181"/>
                  </a:lnTo>
                  <a:lnTo>
                    <a:pt x="17" y="179"/>
                  </a:lnTo>
                  <a:lnTo>
                    <a:pt x="19" y="176"/>
                  </a:lnTo>
                  <a:lnTo>
                    <a:pt x="22" y="174"/>
                  </a:lnTo>
                  <a:lnTo>
                    <a:pt x="20" y="171"/>
                  </a:lnTo>
                  <a:lnTo>
                    <a:pt x="19" y="167"/>
                  </a:lnTo>
                  <a:lnTo>
                    <a:pt x="19" y="164"/>
                  </a:lnTo>
                  <a:lnTo>
                    <a:pt x="20" y="162"/>
                  </a:lnTo>
                  <a:lnTo>
                    <a:pt x="20" y="159"/>
                  </a:lnTo>
                  <a:lnTo>
                    <a:pt x="20" y="156"/>
                  </a:lnTo>
                  <a:lnTo>
                    <a:pt x="22" y="152"/>
                  </a:lnTo>
                  <a:lnTo>
                    <a:pt x="22" y="147"/>
                  </a:lnTo>
                  <a:lnTo>
                    <a:pt x="19" y="145"/>
                  </a:lnTo>
                  <a:lnTo>
                    <a:pt x="15" y="142"/>
                  </a:lnTo>
                  <a:lnTo>
                    <a:pt x="14" y="139"/>
                  </a:lnTo>
                  <a:lnTo>
                    <a:pt x="14" y="134"/>
                  </a:lnTo>
                  <a:lnTo>
                    <a:pt x="12" y="130"/>
                  </a:lnTo>
                  <a:lnTo>
                    <a:pt x="12" y="125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9" y="96"/>
                  </a:lnTo>
                  <a:lnTo>
                    <a:pt x="22" y="96"/>
                  </a:lnTo>
                  <a:lnTo>
                    <a:pt x="24" y="96"/>
                  </a:lnTo>
                  <a:lnTo>
                    <a:pt x="26" y="96"/>
                  </a:lnTo>
                  <a:lnTo>
                    <a:pt x="29" y="96"/>
                  </a:lnTo>
                  <a:lnTo>
                    <a:pt x="31" y="96"/>
                  </a:lnTo>
                  <a:lnTo>
                    <a:pt x="32" y="96"/>
                  </a:lnTo>
                  <a:lnTo>
                    <a:pt x="34" y="96"/>
                  </a:lnTo>
                  <a:lnTo>
                    <a:pt x="36" y="88"/>
                  </a:lnTo>
                  <a:lnTo>
                    <a:pt x="37" y="80"/>
                  </a:lnTo>
                  <a:lnTo>
                    <a:pt x="42" y="71"/>
                  </a:lnTo>
                  <a:lnTo>
                    <a:pt x="46" y="66"/>
                  </a:lnTo>
                  <a:lnTo>
                    <a:pt x="51" y="61"/>
                  </a:lnTo>
                  <a:lnTo>
                    <a:pt x="56" y="54"/>
                  </a:lnTo>
                  <a:lnTo>
                    <a:pt x="59" y="49"/>
                  </a:lnTo>
                  <a:lnTo>
                    <a:pt x="63" y="44"/>
                  </a:lnTo>
                  <a:lnTo>
                    <a:pt x="64" y="39"/>
                  </a:lnTo>
                  <a:lnTo>
                    <a:pt x="66" y="36"/>
                  </a:lnTo>
                  <a:lnTo>
                    <a:pt x="68" y="30"/>
                  </a:lnTo>
                  <a:lnTo>
                    <a:pt x="71" y="25"/>
                  </a:lnTo>
                  <a:lnTo>
                    <a:pt x="73" y="22"/>
                  </a:lnTo>
                  <a:lnTo>
                    <a:pt x="76" y="19"/>
                  </a:lnTo>
                  <a:lnTo>
                    <a:pt x="78" y="17"/>
                  </a:lnTo>
                  <a:lnTo>
                    <a:pt x="81" y="15"/>
                  </a:lnTo>
                  <a:lnTo>
                    <a:pt x="87" y="14"/>
                  </a:lnTo>
                  <a:lnTo>
                    <a:pt x="93" y="12"/>
                  </a:lnTo>
                  <a:lnTo>
                    <a:pt x="100" y="10"/>
                  </a:lnTo>
                  <a:lnTo>
                    <a:pt x="105" y="10"/>
                  </a:lnTo>
                  <a:lnTo>
                    <a:pt x="112" y="9"/>
                  </a:lnTo>
                  <a:lnTo>
                    <a:pt x="117" y="7"/>
                  </a:lnTo>
                  <a:lnTo>
                    <a:pt x="122" y="3"/>
                  </a:lnTo>
                  <a:lnTo>
                    <a:pt x="127" y="0"/>
                  </a:lnTo>
                  <a:lnTo>
                    <a:pt x="131" y="2"/>
                  </a:lnTo>
                  <a:lnTo>
                    <a:pt x="134" y="5"/>
                  </a:lnTo>
                  <a:lnTo>
                    <a:pt x="136" y="7"/>
                  </a:lnTo>
                  <a:lnTo>
                    <a:pt x="137" y="10"/>
                  </a:lnTo>
                  <a:lnTo>
                    <a:pt x="141" y="12"/>
                  </a:lnTo>
                  <a:lnTo>
                    <a:pt x="144" y="14"/>
                  </a:lnTo>
                  <a:lnTo>
                    <a:pt x="148" y="15"/>
                  </a:lnTo>
                  <a:lnTo>
                    <a:pt x="151" y="15"/>
                  </a:lnTo>
                  <a:lnTo>
                    <a:pt x="154" y="20"/>
                  </a:lnTo>
                  <a:lnTo>
                    <a:pt x="158" y="25"/>
                  </a:lnTo>
                  <a:lnTo>
                    <a:pt x="161" y="32"/>
                  </a:lnTo>
                  <a:lnTo>
                    <a:pt x="164" y="37"/>
                  </a:lnTo>
                  <a:lnTo>
                    <a:pt x="168" y="42"/>
                  </a:lnTo>
                  <a:lnTo>
                    <a:pt x="171" y="49"/>
                  </a:lnTo>
                  <a:lnTo>
                    <a:pt x="173" y="58"/>
                  </a:lnTo>
                  <a:lnTo>
                    <a:pt x="173" y="6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86" name="Freeform 4873"/>
            <p:cNvSpPr>
              <a:spLocks/>
            </p:cNvSpPr>
            <p:nvPr/>
          </p:nvSpPr>
          <p:spPr bwMode="auto">
            <a:xfrm>
              <a:off x="5776913" y="4699000"/>
              <a:ext cx="274637" cy="422275"/>
            </a:xfrm>
            <a:custGeom>
              <a:avLst/>
              <a:gdLst>
                <a:gd name="T0" fmla="*/ 2147483647 w 173"/>
                <a:gd name="T1" fmla="*/ 2147483647 h 267"/>
                <a:gd name="T2" fmla="*/ 2147483647 w 173"/>
                <a:gd name="T3" fmla="*/ 2147483647 h 267"/>
                <a:gd name="T4" fmla="*/ 2147483647 w 173"/>
                <a:gd name="T5" fmla="*/ 2147483647 h 267"/>
                <a:gd name="T6" fmla="*/ 2147483647 w 173"/>
                <a:gd name="T7" fmla="*/ 2147483647 h 267"/>
                <a:gd name="T8" fmla="*/ 2147483647 w 173"/>
                <a:gd name="T9" fmla="*/ 2147483647 h 267"/>
                <a:gd name="T10" fmla="*/ 2147483647 w 173"/>
                <a:gd name="T11" fmla="*/ 2147483647 h 267"/>
                <a:gd name="T12" fmla="*/ 2147483647 w 173"/>
                <a:gd name="T13" fmla="*/ 2147483647 h 267"/>
                <a:gd name="T14" fmla="*/ 2147483647 w 173"/>
                <a:gd name="T15" fmla="*/ 2147483647 h 267"/>
                <a:gd name="T16" fmla="*/ 2147483647 w 173"/>
                <a:gd name="T17" fmla="*/ 2147483647 h 267"/>
                <a:gd name="T18" fmla="*/ 2147483647 w 173"/>
                <a:gd name="T19" fmla="*/ 2147483647 h 267"/>
                <a:gd name="T20" fmla="*/ 2147483647 w 173"/>
                <a:gd name="T21" fmla="*/ 2147483647 h 267"/>
                <a:gd name="T22" fmla="*/ 2147483647 w 173"/>
                <a:gd name="T23" fmla="*/ 2147483647 h 267"/>
                <a:gd name="T24" fmla="*/ 2147483647 w 173"/>
                <a:gd name="T25" fmla="*/ 2147483647 h 267"/>
                <a:gd name="T26" fmla="*/ 2147483647 w 173"/>
                <a:gd name="T27" fmla="*/ 2147483647 h 267"/>
                <a:gd name="T28" fmla="*/ 2147483647 w 173"/>
                <a:gd name="T29" fmla="*/ 2147483647 h 267"/>
                <a:gd name="T30" fmla="*/ 2147483647 w 173"/>
                <a:gd name="T31" fmla="*/ 2147483647 h 267"/>
                <a:gd name="T32" fmla="*/ 2147483647 w 173"/>
                <a:gd name="T33" fmla="*/ 2147483647 h 267"/>
                <a:gd name="T34" fmla="*/ 2147483647 w 173"/>
                <a:gd name="T35" fmla="*/ 2147483647 h 267"/>
                <a:gd name="T36" fmla="*/ 2147483647 w 173"/>
                <a:gd name="T37" fmla="*/ 2147483647 h 267"/>
                <a:gd name="T38" fmla="*/ 2147483647 w 173"/>
                <a:gd name="T39" fmla="*/ 2147483647 h 267"/>
                <a:gd name="T40" fmla="*/ 2147483647 w 173"/>
                <a:gd name="T41" fmla="*/ 2147483647 h 267"/>
                <a:gd name="T42" fmla="*/ 2147483647 w 173"/>
                <a:gd name="T43" fmla="*/ 2147483647 h 267"/>
                <a:gd name="T44" fmla="*/ 2147483647 w 173"/>
                <a:gd name="T45" fmla="*/ 2147483647 h 267"/>
                <a:gd name="T46" fmla="*/ 2147483647 w 173"/>
                <a:gd name="T47" fmla="*/ 2147483647 h 267"/>
                <a:gd name="T48" fmla="*/ 2147483647 w 173"/>
                <a:gd name="T49" fmla="*/ 2147483647 h 267"/>
                <a:gd name="T50" fmla="*/ 2147483647 w 173"/>
                <a:gd name="T51" fmla="*/ 2147483647 h 267"/>
                <a:gd name="T52" fmla="*/ 2147483647 w 173"/>
                <a:gd name="T53" fmla="*/ 2147483647 h 267"/>
                <a:gd name="T54" fmla="*/ 2147483647 w 173"/>
                <a:gd name="T55" fmla="*/ 2147483647 h 267"/>
                <a:gd name="T56" fmla="*/ 0 w 173"/>
                <a:gd name="T57" fmla="*/ 2147483647 h 267"/>
                <a:gd name="T58" fmla="*/ 2147483647 w 173"/>
                <a:gd name="T59" fmla="*/ 2147483647 h 267"/>
                <a:gd name="T60" fmla="*/ 2147483647 w 173"/>
                <a:gd name="T61" fmla="*/ 2147483647 h 267"/>
                <a:gd name="T62" fmla="*/ 2147483647 w 173"/>
                <a:gd name="T63" fmla="*/ 2147483647 h 267"/>
                <a:gd name="T64" fmla="*/ 2147483647 w 173"/>
                <a:gd name="T65" fmla="*/ 2147483647 h 267"/>
                <a:gd name="T66" fmla="*/ 2147483647 w 173"/>
                <a:gd name="T67" fmla="*/ 2147483647 h 267"/>
                <a:gd name="T68" fmla="*/ 2147483647 w 173"/>
                <a:gd name="T69" fmla="*/ 2147483647 h 267"/>
                <a:gd name="T70" fmla="*/ 2147483647 w 173"/>
                <a:gd name="T71" fmla="*/ 2147483647 h 267"/>
                <a:gd name="T72" fmla="*/ 2147483647 w 173"/>
                <a:gd name="T73" fmla="*/ 2147483647 h 267"/>
                <a:gd name="T74" fmla="*/ 2147483647 w 173"/>
                <a:gd name="T75" fmla="*/ 2147483647 h 267"/>
                <a:gd name="T76" fmla="*/ 2147483647 w 173"/>
                <a:gd name="T77" fmla="*/ 2147483647 h 267"/>
                <a:gd name="T78" fmla="*/ 2147483647 w 173"/>
                <a:gd name="T79" fmla="*/ 2147483647 h 267"/>
                <a:gd name="T80" fmla="*/ 2147483647 w 173"/>
                <a:gd name="T81" fmla="*/ 2147483647 h 267"/>
                <a:gd name="T82" fmla="*/ 2147483647 w 173"/>
                <a:gd name="T83" fmla="*/ 2147483647 h 267"/>
                <a:gd name="T84" fmla="*/ 2147483647 w 173"/>
                <a:gd name="T85" fmla="*/ 2147483647 h 267"/>
                <a:gd name="T86" fmla="*/ 2147483647 w 173"/>
                <a:gd name="T87" fmla="*/ 2147483647 h 267"/>
                <a:gd name="T88" fmla="*/ 2147483647 w 173"/>
                <a:gd name="T89" fmla="*/ 2147483647 h 267"/>
                <a:gd name="T90" fmla="*/ 2147483647 w 173"/>
                <a:gd name="T91" fmla="*/ 2147483647 h 267"/>
                <a:gd name="T92" fmla="*/ 2147483647 w 173"/>
                <a:gd name="T93" fmla="*/ 2147483647 h 267"/>
                <a:gd name="T94" fmla="*/ 2147483647 w 173"/>
                <a:gd name="T95" fmla="*/ 2147483647 h 267"/>
                <a:gd name="T96" fmla="*/ 2147483647 w 173"/>
                <a:gd name="T97" fmla="*/ 2147483647 h 267"/>
                <a:gd name="T98" fmla="*/ 2147483647 w 173"/>
                <a:gd name="T99" fmla="*/ 2147483647 h 2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3"/>
                <a:gd name="T151" fmla="*/ 0 h 267"/>
                <a:gd name="T152" fmla="*/ 173 w 173"/>
                <a:gd name="T153" fmla="*/ 267 h 2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3" h="267">
                  <a:moveTo>
                    <a:pt x="173" y="68"/>
                  </a:moveTo>
                  <a:lnTo>
                    <a:pt x="141" y="68"/>
                  </a:lnTo>
                  <a:lnTo>
                    <a:pt x="139" y="69"/>
                  </a:lnTo>
                  <a:lnTo>
                    <a:pt x="137" y="71"/>
                  </a:lnTo>
                  <a:lnTo>
                    <a:pt x="136" y="73"/>
                  </a:lnTo>
                  <a:lnTo>
                    <a:pt x="134" y="74"/>
                  </a:lnTo>
                  <a:lnTo>
                    <a:pt x="134" y="76"/>
                  </a:lnTo>
                  <a:lnTo>
                    <a:pt x="132" y="76"/>
                  </a:lnTo>
                  <a:lnTo>
                    <a:pt x="132" y="78"/>
                  </a:lnTo>
                  <a:lnTo>
                    <a:pt x="132" y="80"/>
                  </a:lnTo>
                  <a:lnTo>
                    <a:pt x="131" y="81"/>
                  </a:lnTo>
                  <a:lnTo>
                    <a:pt x="131" y="83"/>
                  </a:lnTo>
                  <a:lnTo>
                    <a:pt x="131" y="85"/>
                  </a:lnTo>
                  <a:lnTo>
                    <a:pt x="132" y="86"/>
                  </a:lnTo>
                  <a:lnTo>
                    <a:pt x="132" y="88"/>
                  </a:lnTo>
                  <a:lnTo>
                    <a:pt x="134" y="90"/>
                  </a:lnTo>
                  <a:lnTo>
                    <a:pt x="129" y="95"/>
                  </a:lnTo>
                  <a:lnTo>
                    <a:pt x="124" y="98"/>
                  </a:lnTo>
                  <a:lnTo>
                    <a:pt x="119" y="101"/>
                  </a:lnTo>
                  <a:lnTo>
                    <a:pt x="114" y="103"/>
                  </a:lnTo>
                  <a:lnTo>
                    <a:pt x="110" y="107"/>
                  </a:lnTo>
                  <a:lnTo>
                    <a:pt x="105" y="110"/>
                  </a:lnTo>
                  <a:lnTo>
                    <a:pt x="100" y="113"/>
                  </a:lnTo>
                  <a:lnTo>
                    <a:pt x="97" y="117"/>
                  </a:lnTo>
                  <a:lnTo>
                    <a:pt x="93" y="118"/>
                  </a:lnTo>
                  <a:lnTo>
                    <a:pt x="90" y="120"/>
                  </a:lnTo>
                  <a:lnTo>
                    <a:pt x="85" y="122"/>
                  </a:lnTo>
                  <a:lnTo>
                    <a:pt x="81" y="125"/>
                  </a:lnTo>
                  <a:lnTo>
                    <a:pt x="78" y="129"/>
                  </a:lnTo>
                  <a:lnTo>
                    <a:pt x="76" y="130"/>
                  </a:lnTo>
                  <a:lnTo>
                    <a:pt x="76" y="134"/>
                  </a:lnTo>
                  <a:lnTo>
                    <a:pt x="80" y="135"/>
                  </a:lnTo>
                  <a:lnTo>
                    <a:pt x="80" y="137"/>
                  </a:lnTo>
                  <a:lnTo>
                    <a:pt x="80" y="139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80" y="144"/>
                  </a:lnTo>
                  <a:lnTo>
                    <a:pt x="78" y="145"/>
                  </a:lnTo>
                  <a:lnTo>
                    <a:pt x="78" y="149"/>
                  </a:lnTo>
                  <a:lnTo>
                    <a:pt x="78" y="151"/>
                  </a:lnTo>
                  <a:lnTo>
                    <a:pt x="76" y="152"/>
                  </a:lnTo>
                  <a:lnTo>
                    <a:pt x="76" y="154"/>
                  </a:lnTo>
                  <a:lnTo>
                    <a:pt x="76" y="156"/>
                  </a:lnTo>
                  <a:lnTo>
                    <a:pt x="76" y="157"/>
                  </a:lnTo>
                  <a:lnTo>
                    <a:pt x="80" y="162"/>
                  </a:lnTo>
                  <a:lnTo>
                    <a:pt x="85" y="166"/>
                  </a:lnTo>
                  <a:lnTo>
                    <a:pt x="90" y="167"/>
                  </a:lnTo>
                  <a:lnTo>
                    <a:pt x="95" y="169"/>
                  </a:lnTo>
                  <a:lnTo>
                    <a:pt x="100" y="171"/>
                  </a:lnTo>
                  <a:lnTo>
                    <a:pt x="105" y="172"/>
                  </a:lnTo>
                  <a:lnTo>
                    <a:pt x="107" y="176"/>
                  </a:lnTo>
                  <a:lnTo>
                    <a:pt x="109" y="179"/>
                  </a:lnTo>
                  <a:lnTo>
                    <a:pt x="109" y="181"/>
                  </a:lnTo>
                  <a:lnTo>
                    <a:pt x="109" y="183"/>
                  </a:lnTo>
                  <a:lnTo>
                    <a:pt x="109" y="184"/>
                  </a:lnTo>
                  <a:lnTo>
                    <a:pt x="109" y="186"/>
                  </a:lnTo>
                  <a:lnTo>
                    <a:pt x="105" y="186"/>
                  </a:lnTo>
                  <a:lnTo>
                    <a:pt x="102" y="188"/>
                  </a:lnTo>
                  <a:lnTo>
                    <a:pt x="98" y="189"/>
                  </a:lnTo>
                  <a:lnTo>
                    <a:pt x="95" y="189"/>
                  </a:lnTo>
                  <a:lnTo>
                    <a:pt x="92" y="191"/>
                  </a:lnTo>
                  <a:lnTo>
                    <a:pt x="88" y="193"/>
                  </a:lnTo>
                  <a:lnTo>
                    <a:pt x="87" y="196"/>
                  </a:lnTo>
                  <a:lnTo>
                    <a:pt x="87" y="198"/>
                  </a:lnTo>
                  <a:lnTo>
                    <a:pt x="87" y="203"/>
                  </a:lnTo>
                  <a:lnTo>
                    <a:pt x="85" y="210"/>
                  </a:lnTo>
                  <a:lnTo>
                    <a:pt x="83" y="216"/>
                  </a:lnTo>
                  <a:lnTo>
                    <a:pt x="81" y="223"/>
                  </a:lnTo>
                  <a:lnTo>
                    <a:pt x="80" y="230"/>
                  </a:lnTo>
                  <a:lnTo>
                    <a:pt x="78" y="237"/>
                  </a:lnTo>
                  <a:lnTo>
                    <a:pt x="78" y="245"/>
                  </a:lnTo>
                  <a:lnTo>
                    <a:pt x="76" y="254"/>
                  </a:lnTo>
                  <a:lnTo>
                    <a:pt x="71" y="254"/>
                  </a:lnTo>
                  <a:lnTo>
                    <a:pt x="66" y="254"/>
                  </a:lnTo>
                  <a:lnTo>
                    <a:pt x="61" y="255"/>
                  </a:lnTo>
                  <a:lnTo>
                    <a:pt x="56" y="255"/>
                  </a:lnTo>
                  <a:lnTo>
                    <a:pt x="51" y="257"/>
                  </a:lnTo>
                  <a:lnTo>
                    <a:pt x="49" y="260"/>
                  </a:lnTo>
                  <a:lnTo>
                    <a:pt x="48" y="264"/>
                  </a:lnTo>
                  <a:lnTo>
                    <a:pt x="49" y="267"/>
                  </a:lnTo>
                  <a:lnTo>
                    <a:pt x="48" y="267"/>
                  </a:lnTo>
                  <a:lnTo>
                    <a:pt x="46" y="267"/>
                  </a:lnTo>
                  <a:lnTo>
                    <a:pt x="42" y="267"/>
                  </a:lnTo>
                  <a:lnTo>
                    <a:pt x="41" y="267"/>
                  </a:lnTo>
                  <a:lnTo>
                    <a:pt x="37" y="267"/>
                  </a:lnTo>
                  <a:lnTo>
                    <a:pt x="36" y="267"/>
                  </a:lnTo>
                  <a:lnTo>
                    <a:pt x="34" y="267"/>
                  </a:lnTo>
                  <a:lnTo>
                    <a:pt x="32" y="267"/>
                  </a:lnTo>
                  <a:lnTo>
                    <a:pt x="29" y="265"/>
                  </a:lnTo>
                  <a:lnTo>
                    <a:pt x="26" y="260"/>
                  </a:lnTo>
                  <a:lnTo>
                    <a:pt x="22" y="254"/>
                  </a:lnTo>
                  <a:lnTo>
                    <a:pt x="19" y="245"/>
                  </a:lnTo>
                  <a:lnTo>
                    <a:pt x="15" y="235"/>
                  </a:lnTo>
                  <a:lnTo>
                    <a:pt x="12" y="227"/>
                  </a:lnTo>
                  <a:lnTo>
                    <a:pt x="10" y="218"/>
                  </a:lnTo>
                  <a:lnTo>
                    <a:pt x="10" y="211"/>
                  </a:lnTo>
                  <a:lnTo>
                    <a:pt x="9" y="211"/>
                  </a:lnTo>
                  <a:lnTo>
                    <a:pt x="7" y="210"/>
                  </a:lnTo>
                  <a:lnTo>
                    <a:pt x="5" y="208"/>
                  </a:lnTo>
                  <a:lnTo>
                    <a:pt x="3" y="206"/>
                  </a:lnTo>
                  <a:lnTo>
                    <a:pt x="3" y="205"/>
                  </a:lnTo>
                  <a:lnTo>
                    <a:pt x="2" y="203"/>
                  </a:lnTo>
                  <a:lnTo>
                    <a:pt x="0" y="201"/>
                  </a:lnTo>
                  <a:lnTo>
                    <a:pt x="0" y="200"/>
                  </a:lnTo>
                  <a:lnTo>
                    <a:pt x="2" y="200"/>
                  </a:lnTo>
                  <a:lnTo>
                    <a:pt x="3" y="198"/>
                  </a:lnTo>
                  <a:lnTo>
                    <a:pt x="5" y="198"/>
                  </a:lnTo>
                  <a:lnTo>
                    <a:pt x="7" y="198"/>
                  </a:lnTo>
                  <a:lnTo>
                    <a:pt x="9" y="198"/>
                  </a:lnTo>
                  <a:lnTo>
                    <a:pt x="10" y="198"/>
                  </a:lnTo>
                  <a:lnTo>
                    <a:pt x="10" y="193"/>
                  </a:lnTo>
                  <a:lnTo>
                    <a:pt x="12" y="189"/>
                  </a:lnTo>
                  <a:lnTo>
                    <a:pt x="12" y="186"/>
                  </a:lnTo>
                  <a:lnTo>
                    <a:pt x="14" y="184"/>
                  </a:lnTo>
                  <a:lnTo>
                    <a:pt x="15" y="181"/>
                  </a:lnTo>
                  <a:lnTo>
                    <a:pt x="17" y="179"/>
                  </a:lnTo>
                  <a:lnTo>
                    <a:pt x="19" y="176"/>
                  </a:lnTo>
                  <a:lnTo>
                    <a:pt x="22" y="174"/>
                  </a:lnTo>
                  <a:lnTo>
                    <a:pt x="20" y="171"/>
                  </a:lnTo>
                  <a:lnTo>
                    <a:pt x="19" y="167"/>
                  </a:lnTo>
                  <a:lnTo>
                    <a:pt x="19" y="164"/>
                  </a:lnTo>
                  <a:lnTo>
                    <a:pt x="20" y="162"/>
                  </a:lnTo>
                  <a:lnTo>
                    <a:pt x="20" y="159"/>
                  </a:lnTo>
                  <a:lnTo>
                    <a:pt x="20" y="156"/>
                  </a:lnTo>
                  <a:lnTo>
                    <a:pt x="22" y="152"/>
                  </a:lnTo>
                  <a:lnTo>
                    <a:pt x="22" y="147"/>
                  </a:lnTo>
                  <a:lnTo>
                    <a:pt x="19" y="145"/>
                  </a:lnTo>
                  <a:lnTo>
                    <a:pt x="15" y="142"/>
                  </a:lnTo>
                  <a:lnTo>
                    <a:pt x="14" y="139"/>
                  </a:lnTo>
                  <a:lnTo>
                    <a:pt x="14" y="134"/>
                  </a:lnTo>
                  <a:lnTo>
                    <a:pt x="12" y="130"/>
                  </a:lnTo>
                  <a:lnTo>
                    <a:pt x="12" y="125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9" y="96"/>
                  </a:lnTo>
                  <a:lnTo>
                    <a:pt x="22" y="96"/>
                  </a:lnTo>
                  <a:lnTo>
                    <a:pt x="24" y="96"/>
                  </a:lnTo>
                  <a:lnTo>
                    <a:pt x="26" y="96"/>
                  </a:lnTo>
                  <a:lnTo>
                    <a:pt x="29" y="96"/>
                  </a:lnTo>
                  <a:lnTo>
                    <a:pt x="31" y="96"/>
                  </a:lnTo>
                  <a:lnTo>
                    <a:pt x="32" y="96"/>
                  </a:lnTo>
                  <a:lnTo>
                    <a:pt x="34" y="96"/>
                  </a:lnTo>
                  <a:lnTo>
                    <a:pt x="36" y="88"/>
                  </a:lnTo>
                  <a:lnTo>
                    <a:pt x="37" y="80"/>
                  </a:lnTo>
                  <a:lnTo>
                    <a:pt x="42" y="71"/>
                  </a:lnTo>
                  <a:lnTo>
                    <a:pt x="46" y="66"/>
                  </a:lnTo>
                  <a:lnTo>
                    <a:pt x="51" y="61"/>
                  </a:lnTo>
                  <a:lnTo>
                    <a:pt x="56" y="54"/>
                  </a:lnTo>
                  <a:lnTo>
                    <a:pt x="59" y="49"/>
                  </a:lnTo>
                  <a:lnTo>
                    <a:pt x="63" y="44"/>
                  </a:lnTo>
                  <a:lnTo>
                    <a:pt x="64" y="39"/>
                  </a:lnTo>
                  <a:lnTo>
                    <a:pt x="66" y="36"/>
                  </a:lnTo>
                  <a:lnTo>
                    <a:pt x="68" y="30"/>
                  </a:lnTo>
                  <a:lnTo>
                    <a:pt x="71" y="25"/>
                  </a:lnTo>
                  <a:lnTo>
                    <a:pt x="73" y="22"/>
                  </a:lnTo>
                  <a:lnTo>
                    <a:pt x="76" y="19"/>
                  </a:lnTo>
                  <a:lnTo>
                    <a:pt x="78" y="17"/>
                  </a:lnTo>
                  <a:lnTo>
                    <a:pt x="81" y="15"/>
                  </a:lnTo>
                  <a:lnTo>
                    <a:pt x="87" y="14"/>
                  </a:lnTo>
                  <a:lnTo>
                    <a:pt x="93" y="12"/>
                  </a:lnTo>
                  <a:lnTo>
                    <a:pt x="100" y="10"/>
                  </a:lnTo>
                  <a:lnTo>
                    <a:pt x="105" y="10"/>
                  </a:lnTo>
                  <a:lnTo>
                    <a:pt x="112" y="9"/>
                  </a:lnTo>
                  <a:lnTo>
                    <a:pt x="117" y="7"/>
                  </a:lnTo>
                  <a:lnTo>
                    <a:pt x="122" y="3"/>
                  </a:lnTo>
                  <a:lnTo>
                    <a:pt x="127" y="0"/>
                  </a:lnTo>
                  <a:lnTo>
                    <a:pt x="131" y="2"/>
                  </a:lnTo>
                  <a:lnTo>
                    <a:pt x="134" y="5"/>
                  </a:lnTo>
                  <a:lnTo>
                    <a:pt x="136" y="7"/>
                  </a:lnTo>
                  <a:lnTo>
                    <a:pt x="137" y="10"/>
                  </a:lnTo>
                  <a:lnTo>
                    <a:pt x="141" y="12"/>
                  </a:lnTo>
                  <a:lnTo>
                    <a:pt x="144" y="14"/>
                  </a:lnTo>
                  <a:lnTo>
                    <a:pt x="148" y="15"/>
                  </a:lnTo>
                  <a:lnTo>
                    <a:pt x="151" y="15"/>
                  </a:lnTo>
                  <a:lnTo>
                    <a:pt x="154" y="20"/>
                  </a:lnTo>
                  <a:lnTo>
                    <a:pt x="158" y="25"/>
                  </a:lnTo>
                  <a:lnTo>
                    <a:pt x="161" y="32"/>
                  </a:lnTo>
                  <a:lnTo>
                    <a:pt x="164" y="37"/>
                  </a:lnTo>
                  <a:lnTo>
                    <a:pt x="168" y="42"/>
                  </a:lnTo>
                  <a:lnTo>
                    <a:pt x="171" y="49"/>
                  </a:lnTo>
                  <a:lnTo>
                    <a:pt x="173" y="58"/>
                  </a:lnTo>
                  <a:lnTo>
                    <a:pt x="173" y="68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87" name="Freeform 4874"/>
            <p:cNvSpPr>
              <a:spLocks/>
            </p:cNvSpPr>
            <p:nvPr/>
          </p:nvSpPr>
          <p:spPr bwMode="auto">
            <a:xfrm>
              <a:off x="5605463" y="5180013"/>
              <a:ext cx="96837" cy="80962"/>
            </a:xfrm>
            <a:custGeom>
              <a:avLst/>
              <a:gdLst>
                <a:gd name="T0" fmla="*/ 0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2147483647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2147483647 w 61"/>
                <a:gd name="T15" fmla="*/ 2147483647 h 52"/>
                <a:gd name="T16" fmla="*/ 2147483647 w 61"/>
                <a:gd name="T17" fmla="*/ 2147483647 h 52"/>
                <a:gd name="T18" fmla="*/ 2147483647 w 61"/>
                <a:gd name="T19" fmla="*/ 2147483647 h 52"/>
                <a:gd name="T20" fmla="*/ 2147483647 w 61"/>
                <a:gd name="T21" fmla="*/ 2147483647 h 52"/>
                <a:gd name="T22" fmla="*/ 2147483647 w 61"/>
                <a:gd name="T23" fmla="*/ 2147483647 h 52"/>
                <a:gd name="T24" fmla="*/ 2147483647 w 61"/>
                <a:gd name="T25" fmla="*/ 2147483647 h 52"/>
                <a:gd name="T26" fmla="*/ 2147483647 w 61"/>
                <a:gd name="T27" fmla="*/ 2147483647 h 52"/>
                <a:gd name="T28" fmla="*/ 2147483647 w 61"/>
                <a:gd name="T29" fmla="*/ 2147483647 h 52"/>
                <a:gd name="T30" fmla="*/ 2147483647 w 61"/>
                <a:gd name="T31" fmla="*/ 2147483647 h 52"/>
                <a:gd name="T32" fmla="*/ 2147483647 w 61"/>
                <a:gd name="T33" fmla="*/ 2147483647 h 52"/>
                <a:gd name="T34" fmla="*/ 2147483647 w 61"/>
                <a:gd name="T35" fmla="*/ 2147483647 h 52"/>
                <a:gd name="T36" fmla="*/ 2147483647 w 61"/>
                <a:gd name="T37" fmla="*/ 2147483647 h 52"/>
                <a:gd name="T38" fmla="*/ 2147483647 w 61"/>
                <a:gd name="T39" fmla="*/ 2147483647 h 52"/>
                <a:gd name="T40" fmla="*/ 2147483647 w 61"/>
                <a:gd name="T41" fmla="*/ 2147483647 h 52"/>
                <a:gd name="T42" fmla="*/ 2147483647 w 61"/>
                <a:gd name="T43" fmla="*/ 2147483647 h 52"/>
                <a:gd name="T44" fmla="*/ 2147483647 w 61"/>
                <a:gd name="T45" fmla="*/ 2147483647 h 52"/>
                <a:gd name="T46" fmla="*/ 2147483647 w 61"/>
                <a:gd name="T47" fmla="*/ 2147483647 h 52"/>
                <a:gd name="T48" fmla="*/ 2147483647 w 61"/>
                <a:gd name="T49" fmla="*/ 2147483647 h 52"/>
                <a:gd name="T50" fmla="*/ 2147483647 w 61"/>
                <a:gd name="T51" fmla="*/ 2147483647 h 52"/>
                <a:gd name="T52" fmla="*/ 2147483647 w 61"/>
                <a:gd name="T53" fmla="*/ 2147483647 h 52"/>
                <a:gd name="T54" fmla="*/ 2147483647 w 61"/>
                <a:gd name="T55" fmla="*/ 2147483647 h 52"/>
                <a:gd name="T56" fmla="*/ 2147483647 w 61"/>
                <a:gd name="T57" fmla="*/ 2147483647 h 52"/>
                <a:gd name="T58" fmla="*/ 2147483647 w 61"/>
                <a:gd name="T59" fmla="*/ 2147483647 h 52"/>
                <a:gd name="T60" fmla="*/ 2147483647 w 61"/>
                <a:gd name="T61" fmla="*/ 2147483647 h 52"/>
                <a:gd name="T62" fmla="*/ 2147483647 w 61"/>
                <a:gd name="T63" fmla="*/ 2147483647 h 52"/>
                <a:gd name="T64" fmla="*/ 2147483647 w 61"/>
                <a:gd name="T65" fmla="*/ 2147483647 h 52"/>
                <a:gd name="T66" fmla="*/ 2147483647 w 61"/>
                <a:gd name="T67" fmla="*/ 2147483647 h 52"/>
                <a:gd name="T68" fmla="*/ 2147483647 w 61"/>
                <a:gd name="T69" fmla="*/ 2147483647 h 52"/>
                <a:gd name="T70" fmla="*/ 2147483647 w 61"/>
                <a:gd name="T71" fmla="*/ 2147483647 h 52"/>
                <a:gd name="T72" fmla="*/ 2147483647 w 61"/>
                <a:gd name="T73" fmla="*/ 2147483647 h 52"/>
                <a:gd name="T74" fmla="*/ 2147483647 w 61"/>
                <a:gd name="T75" fmla="*/ 2147483647 h 52"/>
                <a:gd name="T76" fmla="*/ 2147483647 w 61"/>
                <a:gd name="T77" fmla="*/ 2147483647 h 52"/>
                <a:gd name="T78" fmla="*/ 2147483647 w 61"/>
                <a:gd name="T79" fmla="*/ 2147483647 h 52"/>
                <a:gd name="T80" fmla="*/ 2147483647 w 61"/>
                <a:gd name="T81" fmla="*/ 2147483647 h 52"/>
                <a:gd name="T82" fmla="*/ 2147483647 w 61"/>
                <a:gd name="T83" fmla="*/ 2147483647 h 52"/>
                <a:gd name="T84" fmla="*/ 0 w 61"/>
                <a:gd name="T85" fmla="*/ 2147483647 h 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52"/>
                <a:gd name="T131" fmla="*/ 61 w 61"/>
                <a:gd name="T132" fmla="*/ 52 h 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52">
                  <a:moveTo>
                    <a:pt x="0" y="40"/>
                  </a:moveTo>
                  <a:lnTo>
                    <a:pt x="0" y="40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3" y="42"/>
                  </a:lnTo>
                  <a:lnTo>
                    <a:pt x="1" y="37"/>
                  </a:lnTo>
                  <a:lnTo>
                    <a:pt x="1" y="35"/>
                  </a:lnTo>
                  <a:lnTo>
                    <a:pt x="1" y="32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5" y="27"/>
                  </a:lnTo>
                  <a:lnTo>
                    <a:pt x="6" y="25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8" y="17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3" y="17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7" y="22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20" y="25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7" y="15"/>
                  </a:lnTo>
                  <a:lnTo>
                    <a:pt x="25" y="15"/>
                  </a:lnTo>
                  <a:lnTo>
                    <a:pt x="23" y="13"/>
                  </a:lnTo>
                  <a:lnTo>
                    <a:pt x="22" y="13"/>
                  </a:lnTo>
                  <a:lnTo>
                    <a:pt x="22" y="11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3" y="6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49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1" y="0"/>
                  </a:lnTo>
                  <a:lnTo>
                    <a:pt x="59" y="6"/>
                  </a:lnTo>
                  <a:lnTo>
                    <a:pt x="57" y="11"/>
                  </a:lnTo>
                  <a:lnTo>
                    <a:pt x="56" y="15"/>
                  </a:lnTo>
                  <a:lnTo>
                    <a:pt x="54" y="17"/>
                  </a:lnTo>
                  <a:lnTo>
                    <a:pt x="52" y="18"/>
                  </a:lnTo>
                  <a:lnTo>
                    <a:pt x="52" y="22"/>
                  </a:lnTo>
                  <a:lnTo>
                    <a:pt x="50" y="25"/>
                  </a:lnTo>
                  <a:lnTo>
                    <a:pt x="50" y="30"/>
                  </a:lnTo>
                  <a:lnTo>
                    <a:pt x="40" y="52"/>
                  </a:lnTo>
                  <a:lnTo>
                    <a:pt x="39" y="5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27" y="44"/>
                  </a:lnTo>
                  <a:lnTo>
                    <a:pt x="23" y="44"/>
                  </a:lnTo>
                  <a:lnTo>
                    <a:pt x="18" y="42"/>
                  </a:lnTo>
                  <a:lnTo>
                    <a:pt x="11" y="42"/>
                  </a:lnTo>
                  <a:lnTo>
                    <a:pt x="6" y="42"/>
                  </a:lnTo>
                  <a:lnTo>
                    <a:pt x="3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88" name="Freeform 4875"/>
            <p:cNvSpPr>
              <a:spLocks/>
            </p:cNvSpPr>
            <p:nvPr/>
          </p:nvSpPr>
          <p:spPr bwMode="auto">
            <a:xfrm>
              <a:off x="5605463" y="5180013"/>
              <a:ext cx="96837" cy="80962"/>
            </a:xfrm>
            <a:custGeom>
              <a:avLst/>
              <a:gdLst>
                <a:gd name="T0" fmla="*/ 0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2147483647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2147483647 w 61"/>
                <a:gd name="T15" fmla="*/ 2147483647 h 52"/>
                <a:gd name="T16" fmla="*/ 2147483647 w 61"/>
                <a:gd name="T17" fmla="*/ 2147483647 h 52"/>
                <a:gd name="T18" fmla="*/ 2147483647 w 61"/>
                <a:gd name="T19" fmla="*/ 2147483647 h 52"/>
                <a:gd name="T20" fmla="*/ 2147483647 w 61"/>
                <a:gd name="T21" fmla="*/ 2147483647 h 52"/>
                <a:gd name="T22" fmla="*/ 2147483647 w 61"/>
                <a:gd name="T23" fmla="*/ 2147483647 h 52"/>
                <a:gd name="T24" fmla="*/ 2147483647 w 61"/>
                <a:gd name="T25" fmla="*/ 2147483647 h 52"/>
                <a:gd name="T26" fmla="*/ 2147483647 w 61"/>
                <a:gd name="T27" fmla="*/ 2147483647 h 52"/>
                <a:gd name="T28" fmla="*/ 2147483647 w 61"/>
                <a:gd name="T29" fmla="*/ 2147483647 h 52"/>
                <a:gd name="T30" fmla="*/ 2147483647 w 61"/>
                <a:gd name="T31" fmla="*/ 2147483647 h 52"/>
                <a:gd name="T32" fmla="*/ 2147483647 w 61"/>
                <a:gd name="T33" fmla="*/ 2147483647 h 52"/>
                <a:gd name="T34" fmla="*/ 2147483647 w 61"/>
                <a:gd name="T35" fmla="*/ 2147483647 h 52"/>
                <a:gd name="T36" fmla="*/ 2147483647 w 61"/>
                <a:gd name="T37" fmla="*/ 2147483647 h 52"/>
                <a:gd name="T38" fmla="*/ 2147483647 w 61"/>
                <a:gd name="T39" fmla="*/ 2147483647 h 52"/>
                <a:gd name="T40" fmla="*/ 2147483647 w 61"/>
                <a:gd name="T41" fmla="*/ 2147483647 h 52"/>
                <a:gd name="T42" fmla="*/ 2147483647 w 61"/>
                <a:gd name="T43" fmla="*/ 2147483647 h 52"/>
                <a:gd name="T44" fmla="*/ 2147483647 w 61"/>
                <a:gd name="T45" fmla="*/ 2147483647 h 52"/>
                <a:gd name="T46" fmla="*/ 2147483647 w 61"/>
                <a:gd name="T47" fmla="*/ 2147483647 h 52"/>
                <a:gd name="T48" fmla="*/ 2147483647 w 61"/>
                <a:gd name="T49" fmla="*/ 2147483647 h 52"/>
                <a:gd name="T50" fmla="*/ 2147483647 w 61"/>
                <a:gd name="T51" fmla="*/ 2147483647 h 52"/>
                <a:gd name="T52" fmla="*/ 2147483647 w 61"/>
                <a:gd name="T53" fmla="*/ 2147483647 h 52"/>
                <a:gd name="T54" fmla="*/ 2147483647 w 61"/>
                <a:gd name="T55" fmla="*/ 2147483647 h 52"/>
                <a:gd name="T56" fmla="*/ 2147483647 w 61"/>
                <a:gd name="T57" fmla="*/ 2147483647 h 52"/>
                <a:gd name="T58" fmla="*/ 2147483647 w 61"/>
                <a:gd name="T59" fmla="*/ 2147483647 h 52"/>
                <a:gd name="T60" fmla="*/ 2147483647 w 61"/>
                <a:gd name="T61" fmla="*/ 2147483647 h 52"/>
                <a:gd name="T62" fmla="*/ 2147483647 w 61"/>
                <a:gd name="T63" fmla="*/ 2147483647 h 52"/>
                <a:gd name="T64" fmla="*/ 2147483647 w 61"/>
                <a:gd name="T65" fmla="*/ 2147483647 h 52"/>
                <a:gd name="T66" fmla="*/ 2147483647 w 61"/>
                <a:gd name="T67" fmla="*/ 2147483647 h 52"/>
                <a:gd name="T68" fmla="*/ 2147483647 w 61"/>
                <a:gd name="T69" fmla="*/ 2147483647 h 52"/>
                <a:gd name="T70" fmla="*/ 2147483647 w 61"/>
                <a:gd name="T71" fmla="*/ 2147483647 h 52"/>
                <a:gd name="T72" fmla="*/ 2147483647 w 61"/>
                <a:gd name="T73" fmla="*/ 2147483647 h 52"/>
                <a:gd name="T74" fmla="*/ 2147483647 w 61"/>
                <a:gd name="T75" fmla="*/ 2147483647 h 52"/>
                <a:gd name="T76" fmla="*/ 2147483647 w 61"/>
                <a:gd name="T77" fmla="*/ 2147483647 h 52"/>
                <a:gd name="T78" fmla="*/ 2147483647 w 61"/>
                <a:gd name="T79" fmla="*/ 2147483647 h 52"/>
                <a:gd name="T80" fmla="*/ 2147483647 w 61"/>
                <a:gd name="T81" fmla="*/ 2147483647 h 52"/>
                <a:gd name="T82" fmla="*/ 2147483647 w 61"/>
                <a:gd name="T83" fmla="*/ 2147483647 h 52"/>
                <a:gd name="T84" fmla="*/ 2147483647 w 61"/>
                <a:gd name="T85" fmla="*/ 2147483647 h 52"/>
                <a:gd name="T86" fmla="*/ 2147483647 w 61"/>
                <a:gd name="T87" fmla="*/ 2147483647 h 52"/>
                <a:gd name="T88" fmla="*/ 0 w 61"/>
                <a:gd name="T89" fmla="*/ 2147483647 h 52"/>
                <a:gd name="T90" fmla="*/ 0 w 61"/>
                <a:gd name="T91" fmla="*/ 2147483647 h 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1"/>
                <a:gd name="T139" fmla="*/ 0 h 52"/>
                <a:gd name="T140" fmla="*/ 61 w 61"/>
                <a:gd name="T141" fmla="*/ 52 h 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1" h="52">
                  <a:moveTo>
                    <a:pt x="0" y="40"/>
                  </a:moveTo>
                  <a:lnTo>
                    <a:pt x="0" y="40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3" y="42"/>
                  </a:lnTo>
                  <a:lnTo>
                    <a:pt x="1" y="37"/>
                  </a:lnTo>
                  <a:lnTo>
                    <a:pt x="1" y="35"/>
                  </a:lnTo>
                  <a:lnTo>
                    <a:pt x="1" y="32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5" y="27"/>
                  </a:lnTo>
                  <a:lnTo>
                    <a:pt x="6" y="25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8" y="17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3" y="17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7" y="22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20" y="25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7" y="15"/>
                  </a:lnTo>
                  <a:lnTo>
                    <a:pt x="25" y="15"/>
                  </a:lnTo>
                  <a:lnTo>
                    <a:pt x="23" y="13"/>
                  </a:lnTo>
                  <a:lnTo>
                    <a:pt x="22" y="13"/>
                  </a:lnTo>
                  <a:lnTo>
                    <a:pt x="22" y="11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3" y="6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49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1" y="0"/>
                  </a:lnTo>
                  <a:lnTo>
                    <a:pt x="59" y="6"/>
                  </a:lnTo>
                  <a:lnTo>
                    <a:pt x="57" y="11"/>
                  </a:lnTo>
                  <a:lnTo>
                    <a:pt x="56" y="15"/>
                  </a:lnTo>
                  <a:lnTo>
                    <a:pt x="54" y="17"/>
                  </a:lnTo>
                  <a:lnTo>
                    <a:pt x="52" y="18"/>
                  </a:lnTo>
                  <a:lnTo>
                    <a:pt x="52" y="22"/>
                  </a:lnTo>
                  <a:lnTo>
                    <a:pt x="50" y="25"/>
                  </a:lnTo>
                  <a:lnTo>
                    <a:pt x="50" y="30"/>
                  </a:lnTo>
                  <a:lnTo>
                    <a:pt x="40" y="52"/>
                  </a:lnTo>
                  <a:lnTo>
                    <a:pt x="39" y="5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27" y="44"/>
                  </a:lnTo>
                  <a:lnTo>
                    <a:pt x="23" y="44"/>
                  </a:lnTo>
                  <a:lnTo>
                    <a:pt x="18" y="42"/>
                  </a:lnTo>
                  <a:lnTo>
                    <a:pt x="11" y="42"/>
                  </a:lnTo>
                  <a:lnTo>
                    <a:pt x="6" y="42"/>
                  </a:lnTo>
                  <a:lnTo>
                    <a:pt x="3" y="40"/>
                  </a:lnTo>
                  <a:lnTo>
                    <a:pt x="0" y="4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89" name="Freeform 4876"/>
            <p:cNvSpPr>
              <a:spLocks/>
            </p:cNvSpPr>
            <p:nvPr/>
          </p:nvSpPr>
          <p:spPr bwMode="auto">
            <a:xfrm>
              <a:off x="5661025" y="5287963"/>
              <a:ext cx="26988" cy="28575"/>
            </a:xfrm>
            <a:custGeom>
              <a:avLst/>
              <a:gdLst>
                <a:gd name="T0" fmla="*/ 0 w 17"/>
                <a:gd name="T1" fmla="*/ 2147483647 h 19"/>
                <a:gd name="T2" fmla="*/ 0 w 17"/>
                <a:gd name="T3" fmla="*/ 2147483647 h 19"/>
                <a:gd name="T4" fmla="*/ 0 w 17"/>
                <a:gd name="T5" fmla="*/ 2147483647 h 19"/>
                <a:gd name="T6" fmla="*/ 0 w 17"/>
                <a:gd name="T7" fmla="*/ 2147483647 h 19"/>
                <a:gd name="T8" fmla="*/ 0 w 17"/>
                <a:gd name="T9" fmla="*/ 2147483647 h 19"/>
                <a:gd name="T10" fmla="*/ 2147483647 w 17"/>
                <a:gd name="T11" fmla="*/ 2147483647 h 19"/>
                <a:gd name="T12" fmla="*/ 2147483647 w 17"/>
                <a:gd name="T13" fmla="*/ 2147483647 h 19"/>
                <a:gd name="T14" fmla="*/ 2147483647 w 17"/>
                <a:gd name="T15" fmla="*/ 2147483647 h 19"/>
                <a:gd name="T16" fmla="*/ 2147483647 w 17"/>
                <a:gd name="T17" fmla="*/ 2147483647 h 19"/>
                <a:gd name="T18" fmla="*/ 2147483647 w 17"/>
                <a:gd name="T19" fmla="*/ 0 h 19"/>
                <a:gd name="T20" fmla="*/ 2147483647 w 17"/>
                <a:gd name="T21" fmla="*/ 2147483647 h 19"/>
                <a:gd name="T22" fmla="*/ 2147483647 w 17"/>
                <a:gd name="T23" fmla="*/ 2147483647 h 19"/>
                <a:gd name="T24" fmla="*/ 2147483647 w 17"/>
                <a:gd name="T25" fmla="*/ 2147483647 h 19"/>
                <a:gd name="T26" fmla="*/ 2147483647 w 17"/>
                <a:gd name="T27" fmla="*/ 2147483647 h 19"/>
                <a:gd name="T28" fmla="*/ 2147483647 w 17"/>
                <a:gd name="T29" fmla="*/ 2147483647 h 19"/>
                <a:gd name="T30" fmla="*/ 2147483647 w 17"/>
                <a:gd name="T31" fmla="*/ 2147483647 h 19"/>
                <a:gd name="T32" fmla="*/ 2147483647 w 17"/>
                <a:gd name="T33" fmla="*/ 2147483647 h 19"/>
                <a:gd name="T34" fmla="*/ 0 w 17"/>
                <a:gd name="T35" fmla="*/ 2147483647 h 19"/>
                <a:gd name="T36" fmla="*/ 0 w 17"/>
                <a:gd name="T37" fmla="*/ 2147483647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9"/>
                <a:gd name="T59" fmla="*/ 17 w 17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9">
                  <a:moveTo>
                    <a:pt x="0" y="10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17" y="0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7" y="15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90" name="Freeform 4877"/>
            <p:cNvSpPr>
              <a:spLocks/>
            </p:cNvSpPr>
            <p:nvPr/>
          </p:nvSpPr>
          <p:spPr bwMode="auto">
            <a:xfrm>
              <a:off x="5661025" y="5287963"/>
              <a:ext cx="26988" cy="28575"/>
            </a:xfrm>
            <a:custGeom>
              <a:avLst/>
              <a:gdLst>
                <a:gd name="T0" fmla="*/ 0 w 17"/>
                <a:gd name="T1" fmla="*/ 2147483647 h 19"/>
                <a:gd name="T2" fmla="*/ 0 w 17"/>
                <a:gd name="T3" fmla="*/ 2147483647 h 19"/>
                <a:gd name="T4" fmla="*/ 0 w 17"/>
                <a:gd name="T5" fmla="*/ 2147483647 h 19"/>
                <a:gd name="T6" fmla="*/ 0 w 17"/>
                <a:gd name="T7" fmla="*/ 2147483647 h 19"/>
                <a:gd name="T8" fmla="*/ 0 w 17"/>
                <a:gd name="T9" fmla="*/ 2147483647 h 19"/>
                <a:gd name="T10" fmla="*/ 2147483647 w 17"/>
                <a:gd name="T11" fmla="*/ 2147483647 h 19"/>
                <a:gd name="T12" fmla="*/ 2147483647 w 17"/>
                <a:gd name="T13" fmla="*/ 2147483647 h 19"/>
                <a:gd name="T14" fmla="*/ 2147483647 w 17"/>
                <a:gd name="T15" fmla="*/ 2147483647 h 19"/>
                <a:gd name="T16" fmla="*/ 2147483647 w 17"/>
                <a:gd name="T17" fmla="*/ 2147483647 h 19"/>
                <a:gd name="T18" fmla="*/ 2147483647 w 17"/>
                <a:gd name="T19" fmla="*/ 2147483647 h 19"/>
                <a:gd name="T20" fmla="*/ 2147483647 w 17"/>
                <a:gd name="T21" fmla="*/ 0 h 19"/>
                <a:gd name="T22" fmla="*/ 2147483647 w 17"/>
                <a:gd name="T23" fmla="*/ 2147483647 h 19"/>
                <a:gd name="T24" fmla="*/ 2147483647 w 17"/>
                <a:gd name="T25" fmla="*/ 2147483647 h 19"/>
                <a:gd name="T26" fmla="*/ 2147483647 w 17"/>
                <a:gd name="T27" fmla="*/ 2147483647 h 19"/>
                <a:gd name="T28" fmla="*/ 2147483647 w 17"/>
                <a:gd name="T29" fmla="*/ 2147483647 h 19"/>
                <a:gd name="T30" fmla="*/ 2147483647 w 17"/>
                <a:gd name="T31" fmla="*/ 2147483647 h 19"/>
                <a:gd name="T32" fmla="*/ 2147483647 w 17"/>
                <a:gd name="T33" fmla="*/ 2147483647 h 19"/>
                <a:gd name="T34" fmla="*/ 2147483647 w 17"/>
                <a:gd name="T35" fmla="*/ 2147483647 h 19"/>
                <a:gd name="T36" fmla="*/ 2147483647 w 17"/>
                <a:gd name="T37" fmla="*/ 2147483647 h 19"/>
                <a:gd name="T38" fmla="*/ 0 w 17"/>
                <a:gd name="T39" fmla="*/ 2147483647 h 19"/>
                <a:gd name="T40" fmla="*/ 0 w 17"/>
                <a:gd name="T41" fmla="*/ 2147483647 h 19"/>
                <a:gd name="T42" fmla="*/ 0 w 17"/>
                <a:gd name="T43" fmla="*/ 2147483647 h 19"/>
                <a:gd name="T44" fmla="*/ 0 w 17"/>
                <a:gd name="T45" fmla="*/ 2147483647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"/>
                <a:gd name="T70" fmla="*/ 0 h 19"/>
                <a:gd name="T71" fmla="*/ 17 w 17"/>
                <a:gd name="T72" fmla="*/ 19 h 1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" h="19">
                  <a:moveTo>
                    <a:pt x="0" y="10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17" y="0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7" y="15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91" name="Freeform 4878"/>
            <p:cNvSpPr>
              <a:spLocks/>
            </p:cNvSpPr>
            <p:nvPr/>
          </p:nvSpPr>
          <p:spPr bwMode="auto">
            <a:xfrm>
              <a:off x="6507163" y="5805488"/>
              <a:ext cx="42862" cy="50800"/>
            </a:xfrm>
            <a:custGeom>
              <a:avLst/>
              <a:gdLst>
                <a:gd name="T0" fmla="*/ 2147483647 w 28"/>
                <a:gd name="T1" fmla="*/ 0 h 32"/>
                <a:gd name="T2" fmla="*/ 2147483647 w 28"/>
                <a:gd name="T3" fmla="*/ 0 h 32"/>
                <a:gd name="T4" fmla="*/ 2147483647 w 28"/>
                <a:gd name="T5" fmla="*/ 0 h 32"/>
                <a:gd name="T6" fmla="*/ 2147483647 w 28"/>
                <a:gd name="T7" fmla="*/ 0 h 32"/>
                <a:gd name="T8" fmla="*/ 2147483647 w 28"/>
                <a:gd name="T9" fmla="*/ 2147483647 h 32"/>
                <a:gd name="T10" fmla="*/ 2147483647 w 28"/>
                <a:gd name="T11" fmla="*/ 2147483647 h 32"/>
                <a:gd name="T12" fmla="*/ 2147483647 w 28"/>
                <a:gd name="T13" fmla="*/ 2147483647 h 32"/>
                <a:gd name="T14" fmla="*/ 2147483647 w 28"/>
                <a:gd name="T15" fmla="*/ 2147483647 h 32"/>
                <a:gd name="T16" fmla="*/ 2147483647 w 28"/>
                <a:gd name="T17" fmla="*/ 2147483647 h 32"/>
                <a:gd name="T18" fmla="*/ 2147483647 w 28"/>
                <a:gd name="T19" fmla="*/ 2147483647 h 32"/>
                <a:gd name="T20" fmla="*/ 2147483647 w 28"/>
                <a:gd name="T21" fmla="*/ 2147483647 h 32"/>
                <a:gd name="T22" fmla="*/ 2147483647 w 28"/>
                <a:gd name="T23" fmla="*/ 2147483647 h 32"/>
                <a:gd name="T24" fmla="*/ 2147483647 w 28"/>
                <a:gd name="T25" fmla="*/ 2147483647 h 32"/>
                <a:gd name="T26" fmla="*/ 2147483647 w 28"/>
                <a:gd name="T27" fmla="*/ 2147483647 h 32"/>
                <a:gd name="T28" fmla="*/ 2147483647 w 28"/>
                <a:gd name="T29" fmla="*/ 2147483647 h 32"/>
                <a:gd name="T30" fmla="*/ 2147483647 w 28"/>
                <a:gd name="T31" fmla="*/ 2147483647 h 32"/>
                <a:gd name="T32" fmla="*/ 2147483647 w 28"/>
                <a:gd name="T33" fmla="*/ 2147483647 h 32"/>
                <a:gd name="T34" fmla="*/ 2147483647 w 28"/>
                <a:gd name="T35" fmla="*/ 2147483647 h 32"/>
                <a:gd name="T36" fmla="*/ 2147483647 w 28"/>
                <a:gd name="T37" fmla="*/ 2147483647 h 32"/>
                <a:gd name="T38" fmla="*/ 2147483647 w 28"/>
                <a:gd name="T39" fmla="*/ 2147483647 h 32"/>
                <a:gd name="T40" fmla="*/ 2147483647 w 28"/>
                <a:gd name="T41" fmla="*/ 2147483647 h 32"/>
                <a:gd name="T42" fmla="*/ 2147483647 w 28"/>
                <a:gd name="T43" fmla="*/ 2147483647 h 32"/>
                <a:gd name="T44" fmla="*/ 2147483647 w 28"/>
                <a:gd name="T45" fmla="*/ 2147483647 h 32"/>
                <a:gd name="T46" fmla="*/ 2147483647 w 28"/>
                <a:gd name="T47" fmla="*/ 2147483647 h 32"/>
                <a:gd name="T48" fmla="*/ 2147483647 w 28"/>
                <a:gd name="T49" fmla="*/ 2147483647 h 32"/>
                <a:gd name="T50" fmla="*/ 0 w 28"/>
                <a:gd name="T51" fmla="*/ 2147483647 h 32"/>
                <a:gd name="T52" fmla="*/ 2147483647 w 28"/>
                <a:gd name="T53" fmla="*/ 2147483647 h 32"/>
                <a:gd name="T54" fmla="*/ 2147483647 w 28"/>
                <a:gd name="T55" fmla="*/ 2147483647 h 32"/>
                <a:gd name="T56" fmla="*/ 2147483647 w 28"/>
                <a:gd name="T57" fmla="*/ 2147483647 h 32"/>
                <a:gd name="T58" fmla="*/ 2147483647 w 28"/>
                <a:gd name="T59" fmla="*/ 2147483647 h 32"/>
                <a:gd name="T60" fmla="*/ 2147483647 w 28"/>
                <a:gd name="T61" fmla="*/ 2147483647 h 32"/>
                <a:gd name="T62" fmla="*/ 2147483647 w 28"/>
                <a:gd name="T63" fmla="*/ 2147483647 h 32"/>
                <a:gd name="T64" fmla="*/ 2147483647 w 28"/>
                <a:gd name="T65" fmla="*/ 2147483647 h 32"/>
                <a:gd name="T66" fmla="*/ 2147483647 w 28"/>
                <a:gd name="T67" fmla="*/ 0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"/>
                <a:gd name="T103" fmla="*/ 0 h 32"/>
                <a:gd name="T104" fmla="*/ 28 w 28"/>
                <a:gd name="T105" fmla="*/ 32 h 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" h="32">
                  <a:moveTo>
                    <a:pt x="9" y="0"/>
                  </a:move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8" y="4"/>
                  </a:lnTo>
                  <a:lnTo>
                    <a:pt x="28" y="14"/>
                  </a:lnTo>
                  <a:lnTo>
                    <a:pt x="26" y="15"/>
                  </a:lnTo>
                  <a:lnTo>
                    <a:pt x="24" y="19"/>
                  </a:lnTo>
                  <a:lnTo>
                    <a:pt x="21" y="21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6" y="29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1" y="31"/>
                  </a:lnTo>
                  <a:lnTo>
                    <a:pt x="9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6" y="22"/>
                  </a:lnTo>
                  <a:lnTo>
                    <a:pt x="4" y="21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6" y="9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92" name="Freeform 4879"/>
            <p:cNvSpPr>
              <a:spLocks/>
            </p:cNvSpPr>
            <p:nvPr/>
          </p:nvSpPr>
          <p:spPr bwMode="auto">
            <a:xfrm>
              <a:off x="6507163" y="5805488"/>
              <a:ext cx="42862" cy="50800"/>
            </a:xfrm>
            <a:custGeom>
              <a:avLst/>
              <a:gdLst>
                <a:gd name="T0" fmla="*/ 2147483647 w 28"/>
                <a:gd name="T1" fmla="*/ 0 h 32"/>
                <a:gd name="T2" fmla="*/ 2147483647 w 28"/>
                <a:gd name="T3" fmla="*/ 0 h 32"/>
                <a:gd name="T4" fmla="*/ 2147483647 w 28"/>
                <a:gd name="T5" fmla="*/ 0 h 32"/>
                <a:gd name="T6" fmla="*/ 2147483647 w 28"/>
                <a:gd name="T7" fmla="*/ 0 h 32"/>
                <a:gd name="T8" fmla="*/ 2147483647 w 28"/>
                <a:gd name="T9" fmla="*/ 2147483647 h 32"/>
                <a:gd name="T10" fmla="*/ 2147483647 w 28"/>
                <a:gd name="T11" fmla="*/ 2147483647 h 32"/>
                <a:gd name="T12" fmla="*/ 2147483647 w 28"/>
                <a:gd name="T13" fmla="*/ 2147483647 h 32"/>
                <a:gd name="T14" fmla="*/ 2147483647 w 28"/>
                <a:gd name="T15" fmla="*/ 2147483647 h 32"/>
                <a:gd name="T16" fmla="*/ 2147483647 w 28"/>
                <a:gd name="T17" fmla="*/ 2147483647 h 32"/>
                <a:gd name="T18" fmla="*/ 2147483647 w 28"/>
                <a:gd name="T19" fmla="*/ 2147483647 h 32"/>
                <a:gd name="T20" fmla="*/ 2147483647 w 28"/>
                <a:gd name="T21" fmla="*/ 2147483647 h 32"/>
                <a:gd name="T22" fmla="*/ 2147483647 w 28"/>
                <a:gd name="T23" fmla="*/ 2147483647 h 32"/>
                <a:gd name="T24" fmla="*/ 2147483647 w 28"/>
                <a:gd name="T25" fmla="*/ 2147483647 h 32"/>
                <a:gd name="T26" fmla="*/ 2147483647 w 28"/>
                <a:gd name="T27" fmla="*/ 2147483647 h 32"/>
                <a:gd name="T28" fmla="*/ 2147483647 w 28"/>
                <a:gd name="T29" fmla="*/ 2147483647 h 32"/>
                <a:gd name="T30" fmla="*/ 2147483647 w 28"/>
                <a:gd name="T31" fmla="*/ 2147483647 h 32"/>
                <a:gd name="T32" fmla="*/ 2147483647 w 28"/>
                <a:gd name="T33" fmla="*/ 2147483647 h 32"/>
                <a:gd name="T34" fmla="*/ 2147483647 w 28"/>
                <a:gd name="T35" fmla="*/ 2147483647 h 32"/>
                <a:gd name="T36" fmla="*/ 2147483647 w 28"/>
                <a:gd name="T37" fmla="*/ 2147483647 h 32"/>
                <a:gd name="T38" fmla="*/ 2147483647 w 28"/>
                <a:gd name="T39" fmla="*/ 2147483647 h 32"/>
                <a:gd name="T40" fmla="*/ 2147483647 w 28"/>
                <a:gd name="T41" fmla="*/ 2147483647 h 32"/>
                <a:gd name="T42" fmla="*/ 2147483647 w 28"/>
                <a:gd name="T43" fmla="*/ 2147483647 h 32"/>
                <a:gd name="T44" fmla="*/ 2147483647 w 28"/>
                <a:gd name="T45" fmla="*/ 2147483647 h 32"/>
                <a:gd name="T46" fmla="*/ 2147483647 w 28"/>
                <a:gd name="T47" fmla="*/ 2147483647 h 32"/>
                <a:gd name="T48" fmla="*/ 2147483647 w 28"/>
                <a:gd name="T49" fmla="*/ 2147483647 h 32"/>
                <a:gd name="T50" fmla="*/ 2147483647 w 28"/>
                <a:gd name="T51" fmla="*/ 2147483647 h 32"/>
                <a:gd name="T52" fmla="*/ 2147483647 w 28"/>
                <a:gd name="T53" fmla="*/ 2147483647 h 32"/>
                <a:gd name="T54" fmla="*/ 0 w 28"/>
                <a:gd name="T55" fmla="*/ 2147483647 h 32"/>
                <a:gd name="T56" fmla="*/ 2147483647 w 28"/>
                <a:gd name="T57" fmla="*/ 2147483647 h 32"/>
                <a:gd name="T58" fmla="*/ 2147483647 w 28"/>
                <a:gd name="T59" fmla="*/ 2147483647 h 32"/>
                <a:gd name="T60" fmla="*/ 2147483647 w 28"/>
                <a:gd name="T61" fmla="*/ 2147483647 h 32"/>
                <a:gd name="T62" fmla="*/ 2147483647 w 28"/>
                <a:gd name="T63" fmla="*/ 2147483647 h 32"/>
                <a:gd name="T64" fmla="*/ 2147483647 w 28"/>
                <a:gd name="T65" fmla="*/ 2147483647 h 32"/>
                <a:gd name="T66" fmla="*/ 2147483647 w 28"/>
                <a:gd name="T67" fmla="*/ 2147483647 h 32"/>
                <a:gd name="T68" fmla="*/ 2147483647 w 28"/>
                <a:gd name="T69" fmla="*/ 2147483647 h 32"/>
                <a:gd name="T70" fmla="*/ 2147483647 w 28"/>
                <a:gd name="T71" fmla="*/ 0 h 32"/>
                <a:gd name="T72" fmla="*/ 2147483647 w 28"/>
                <a:gd name="T73" fmla="*/ 0 h 32"/>
                <a:gd name="T74" fmla="*/ 2147483647 w 28"/>
                <a:gd name="T75" fmla="*/ 0 h 3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"/>
                <a:gd name="T115" fmla="*/ 0 h 32"/>
                <a:gd name="T116" fmla="*/ 28 w 28"/>
                <a:gd name="T117" fmla="*/ 32 h 3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" h="32">
                  <a:moveTo>
                    <a:pt x="9" y="0"/>
                  </a:move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8" y="4"/>
                  </a:lnTo>
                  <a:lnTo>
                    <a:pt x="28" y="14"/>
                  </a:lnTo>
                  <a:lnTo>
                    <a:pt x="26" y="15"/>
                  </a:lnTo>
                  <a:lnTo>
                    <a:pt x="24" y="19"/>
                  </a:lnTo>
                  <a:lnTo>
                    <a:pt x="21" y="21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6" y="29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1" y="31"/>
                  </a:lnTo>
                  <a:lnTo>
                    <a:pt x="9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6" y="22"/>
                  </a:lnTo>
                  <a:lnTo>
                    <a:pt x="4" y="21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6" y="9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9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93" name="Freeform 4880"/>
            <p:cNvSpPr>
              <a:spLocks/>
            </p:cNvSpPr>
            <p:nvPr/>
          </p:nvSpPr>
          <p:spPr bwMode="auto">
            <a:xfrm>
              <a:off x="5249863" y="5500688"/>
              <a:ext cx="338137" cy="261937"/>
            </a:xfrm>
            <a:custGeom>
              <a:avLst/>
              <a:gdLst>
                <a:gd name="T0" fmla="*/ 2147483647 w 213"/>
                <a:gd name="T1" fmla="*/ 2147483647 h 165"/>
                <a:gd name="T2" fmla="*/ 2147483647 w 213"/>
                <a:gd name="T3" fmla="*/ 2147483647 h 165"/>
                <a:gd name="T4" fmla="*/ 2147483647 w 213"/>
                <a:gd name="T5" fmla="*/ 2147483647 h 165"/>
                <a:gd name="T6" fmla="*/ 2147483647 w 213"/>
                <a:gd name="T7" fmla="*/ 2147483647 h 165"/>
                <a:gd name="T8" fmla="*/ 2147483647 w 213"/>
                <a:gd name="T9" fmla="*/ 2147483647 h 165"/>
                <a:gd name="T10" fmla="*/ 2147483647 w 213"/>
                <a:gd name="T11" fmla="*/ 2147483647 h 165"/>
                <a:gd name="T12" fmla="*/ 2147483647 w 213"/>
                <a:gd name="T13" fmla="*/ 2147483647 h 165"/>
                <a:gd name="T14" fmla="*/ 2147483647 w 213"/>
                <a:gd name="T15" fmla="*/ 2147483647 h 165"/>
                <a:gd name="T16" fmla="*/ 2147483647 w 213"/>
                <a:gd name="T17" fmla="*/ 2147483647 h 165"/>
                <a:gd name="T18" fmla="*/ 2147483647 w 213"/>
                <a:gd name="T19" fmla="*/ 2147483647 h 165"/>
                <a:gd name="T20" fmla="*/ 2147483647 w 213"/>
                <a:gd name="T21" fmla="*/ 2147483647 h 165"/>
                <a:gd name="T22" fmla="*/ 2147483647 w 213"/>
                <a:gd name="T23" fmla="*/ 2147483647 h 165"/>
                <a:gd name="T24" fmla="*/ 2147483647 w 213"/>
                <a:gd name="T25" fmla="*/ 2147483647 h 165"/>
                <a:gd name="T26" fmla="*/ 2147483647 w 213"/>
                <a:gd name="T27" fmla="*/ 2147483647 h 165"/>
                <a:gd name="T28" fmla="*/ 2147483647 w 213"/>
                <a:gd name="T29" fmla="*/ 2147483647 h 165"/>
                <a:gd name="T30" fmla="*/ 2147483647 w 213"/>
                <a:gd name="T31" fmla="*/ 2147483647 h 165"/>
                <a:gd name="T32" fmla="*/ 2147483647 w 213"/>
                <a:gd name="T33" fmla="*/ 2147483647 h 165"/>
                <a:gd name="T34" fmla="*/ 2147483647 w 213"/>
                <a:gd name="T35" fmla="*/ 2147483647 h 165"/>
                <a:gd name="T36" fmla="*/ 2147483647 w 213"/>
                <a:gd name="T37" fmla="*/ 2147483647 h 165"/>
                <a:gd name="T38" fmla="*/ 2147483647 w 213"/>
                <a:gd name="T39" fmla="*/ 2147483647 h 165"/>
                <a:gd name="T40" fmla="*/ 2147483647 w 213"/>
                <a:gd name="T41" fmla="*/ 2147483647 h 165"/>
                <a:gd name="T42" fmla="*/ 2147483647 w 213"/>
                <a:gd name="T43" fmla="*/ 2147483647 h 165"/>
                <a:gd name="T44" fmla="*/ 2147483647 w 213"/>
                <a:gd name="T45" fmla="*/ 2147483647 h 165"/>
                <a:gd name="T46" fmla="*/ 2147483647 w 213"/>
                <a:gd name="T47" fmla="*/ 2147483647 h 165"/>
                <a:gd name="T48" fmla="*/ 2147483647 w 213"/>
                <a:gd name="T49" fmla="*/ 2147483647 h 165"/>
                <a:gd name="T50" fmla="*/ 2147483647 w 213"/>
                <a:gd name="T51" fmla="*/ 2147483647 h 165"/>
                <a:gd name="T52" fmla="*/ 2147483647 w 213"/>
                <a:gd name="T53" fmla="*/ 2147483647 h 165"/>
                <a:gd name="T54" fmla="*/ 2147483647 w 213"/>
                <a:gd name="T55" fmla="*/ 2147483647 h 165"/>
                <a:gd name="T56" fmla="*/ 2147483647 w 213"/>
                <a:gd name="T57" fmla="*/ 2147483647 h 165"/>
                <a:gd name="T58" fmla="*/ 2147483647 w 213"/>
                <a:gd name="T59" fmla="*/ 2147483647 h 165"/>
                <a:gd name="T60" fmla="*/ 2147483647 w 213"/>
                <a:gd name="T61" fmla="*/ 2147483647 h 165"/>
                <a:gd name="T62" fmla="*/ 2147483647 w 213"/>
                <a:gd name="T63" fmla="*/ 2147483647 h 165"/>
                <a:gd name="T64" fmla="*/ 2147483647 w 213"/>
                <a:gd name="T65" fmla="*/ 2147483647 h 165"/>
                <a:gd name="T66" fmla="*/ 2147483647 w 213"/>
                <a:gd name="T67" fmla="*/ 2147483647 h 165"/>
                <a:gd name="T68" fmla="*/ 2147483647 w 213"/>
                <a:gd name="T69" fmla="*/ 2147483647 h 165"/>
                <a:gd name="T70" fmla="*/ 2147483647 w 213"/>
                <a:gd name="T71" fmla="*/ 2147483647 h 165"/>
                <a:gd name="T72" fmla="*/ 2147483647 w 213"/>
                <a:gd name="T73" fmla="*/ 2147483647 h 165"/>
                <a:gd name="T74" fmla="*/ 2147483647 w 213"/>
                <a:gd name="T75" fmla="*/ 2147483647 h 165"/>
                <a:gd name="T76" fmla="*/ 2147483647 w 213"/>
                <a:gd name="T77" fmla="*/ 2147483647 h 165"/>
                <a:gd name="T78" fmla="*/ 2147483647 w 213"/>
                <a:gd name="T79" fmla="*/ 0 h 165"/>
                <a:gd name="T80" fmla="*/ 2147483647 w 213"/>
                <a:gd name="T81" fmla="*/ 0 h 165"/>
                <a:gd name="T82" fmla="*/ 2147483647 w 213"/>
                <a:gd name="T83" fmla="*/ 2147483647 h 165"/>
                <a:gd name="T84" fmla="*/ 2147483647 w 213"/>
                <a:gd name="T85" fmla="*/ 2147483647 h 165"/>
                <a:gd name="T86" fmla="*/ 2147483647 w 213"/>
                <a:gd name="T87" fmla="*/ 2147483647 h 165"/>
                <a:gd name="T88" fmla="*/ 2147483647 w 213"/>
                <a:gd name="T89" fmla="*/ 2147483647 h 165"/>
                <a:gd name="T90" fmla="*/ 2147483647 w 213"/>
                <a:gd name="T91" fmla="*/ 2147483647 h 165"/>
                <a:gd name="T92" fmla="*/ 2147483647 w 213"/>
                <a:gd name="T93" fmla="*/ 2147483647 h 165"/>
                <a:gd name="T94" fmla="*/ 2147483647 w 213"/>
                <a:gd name="T95" fmla="*/ 2147483647 h 1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3"/>
                <a:gd name="T145" fmla="*/ 0 h 165"/>
                <a:gd name="T146" fmla="*/ 213 w 213"/>
                <a:gd name="T147" fmla="*/ 165 h 1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3" h="165">
                  <a:moveTo>
                    <a:pt x="132" y="3"/>
                  </a:moveTo>
                  <a:lnTo>
                    <a:pt x="135" y="8"/>
                  </a:lnTo>
                  <a:lnTo>
                    <a:pt x="139" y="13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7" y="23"/>
                  </a:lnTo>
                  <a:lnTo>
                    <a:pt x="164" y="25"/>
                  </a:lnTo>
                  <a:lnTo>
                    <a:pt x="171" y="27"/>
                  </a:lnTo>
                  <a:lnTo>
                    <a:pt x="176" y="28"/>
                  </a:lnTo>
                  <a:lnTo>
                    <a:pt x="178" y="27"/>
                  </a:lnTo>
                  <a:lnTo>
                    <a:pt x="180" y="27"/>
                  </a:lnTo>
                  <a:lnTo>
                    <a:pt x="180" y="25"/>
                  </a:lnTo>
                  <a:lnTo>
                    <a:pt x="181" y="25"/>
                  </a:lnTo>
                  <a:lnTo>
                    <a:pt x="181" y="23"/>
                  </a:lnTo>
                  <a:lnTo>
                    <a:pt x="183" y="21"/>
                  </a:lnTo>
                  <a:lnTo>
                    <a:pt x="185" y="21"/>
                  </a:lnTo>
                  <a:lnTo>
                    <a:pt x="188" y="23"/>
                  </a:lnTo>
                  <a:lnTo>
                    <a:pt x="190" y="25"/>
                  </a:lnTo>
                  <a:lnTo>
                    <a:pt x="193" y="27"/>
                  </a:lnTo>
                  <a:lnTo>
                    <a:pt x="196" y="28"/>
                  </a:lnTo>
                  <a:lnTo>
                    <a:pt x="200" y="28"/>
                  </a:lnTo>
                  <a:lnTo>
                    <a:pt x="203" y="28"/>
                  </a:lnTo>
                  <a:lnTo>
                    <a:pt x="207" y="28"/>
                  </a:lnTo>
                  <a:lnTo>
                    <a:pt x="210" y="28"/>
                  </a:lnTo>
                  <a:lnTo>
                    <a:pt x="210" y="30"/>
                  </a:lnTo>
                  <a:lnTo>
                    <a:pt x="210" y="32"/>
                  </a:lnTo>
                  <a:lnTo>
                    <a:pt x="212" y="33"/>
                  </a:lnTo>
                  <a:lnTo>
                    <a:pt x="212" y="37"/>
                  </a:lnTo>
                  <a:lnTo>
                    <a:pt x="213" y="38"/>
                  </a:lnTo>
                  <a:lnTo>
                    <a:pt x="213" y="40"/>
                  </a:lnTo>
                  <a:lnTo>
                    <a:pt x="213" y="42"/>
                  </a:lnTo>
                  <a:lnTo>
                    <a:pt x="212" y="42"/>
                  </a:lnTo>
                  <a:lnTo>
                    <a:pt x="205" y="45"/>
                  </a:lnTo>
                  <a:lnTo>
                    <a:pt x="196" y="49"/>
                  </a:lnTo>
                  <a:lnTo>
                    <a:pt x="190" y="52"/>
                  </a:lnTo>
                  <a:lnTo>
                    <a:pt x="185" y="57"/>
                  </a:lnTo>
                  <a:lnTo>
                    <a:pt x="180" y="62"/>
                  </a:lnTo>
                  <a:lnTo>
                    <a:pt x="176" y="65"/>
                  </a:lnTo>
                  <a:lnTo>
                    <a:pt x="171" y="71"/>
                  </a:lnTo>
                  <a:lnTo>
                    <a:pt x="168" y="74"/>
                  </a:lnTo>
                  <a:lnTo>
                    <a:pt x="159" y="79"/>
                  </a:lnTo>
                  <a:lnTo>
                    <a:pt x="156" y="86"/>
                  </a:lnTo>
                  <a:lnTo>
                    <a:pt x="156" y="92"/>
                  </a:lnTo>
                  <a:lnTo>
                    <a:pt x="156" y="99"/>
                  </a:lnTo>
                  <a:lnTo>
                    <a:pt x="156" y="106"/>
                  </a:lnTo>
                  <a:lnTo>
                    <a:pt x="154" y="113"/>
                  </a:lnTo>
                  <a:lnTo>
                    <a:pt x="152" y="118"/>
                  </a:lnTo>
                  <a:lnTo>
                    <a:pt x="146" y="125"/>
                  </a:lnTo>
                  <a:lnTo>
                    <a:pt x="135" y="135"/>
                  </a:lnTo>
                  <a:lnTo>
                    <a:pt x="129" y="142"/>
                  </a:lnTo>
                  <a:lnTo>
                    <a:pt x="125" y="147"/>
                  </a:lnTo>
                  <a:lnTo>
                    <a:pt x="124" y="148"/>
                  </a:lnTo>
                  <a:lnTo>
                    <a:pt x="124" y="150"/>
                  </a:lnTo>
                  <a:lnTo>
                    <a:pt x="122" y="150"/>
                  </a:lnTo>
                  <a:lnTo>
                    <a:pt x="118" y="150"/>
                  </a:lnTo>
                  <a:lnTo>
                    <a:pt x="103" y="150"/>
                  </a:lnTo>
                  <a:lnTo>
                    <a:pt x="90" y="150"/>
                  </a:lnTo>
                  <a:lnTo>
                    <a:pt x="81" y="153"/>
                  </a:lnTo>
                  <a:lnTo>
                    <a:pt x="74" y="157"/>
                  </a:lnTo>
                  <a:lnTo>
                    <a:pt x="69" y="158"/>
                  </a:lnTo>
                  <a:lnTo>
                    <a:pt x="66" y="162"/>
                  </a:lnTo>
                  <a:lnTo>
                    <a:pt x="63" y="163"/>
                  </a:lnTo>
                  <a:lnTo>
                    <a:pt x="61" y="165"/>
                  </a:lnTo>
                  <a:lnTo>
                    <a:pt x="57" y="163"/>
                  </a:lnTo>
                  <a:lnTo>
                    <a:pt x="56" y="160"/>
                  </a:lnTo>
                  <a:lnTo>
                    <a:pt x="52" y="155"/>
                  </a:lnTo>
                  <a:lnTo>
                    <a:pt x="51" y="150"/>
                  </a:lnTo>
                  <a:lnTo>
                    <a:pt x="47" y="147"/>
                  </a:lnTo>
                  <a:lnTo>
                    <a:pt x="44" y="142"/>
                  </a:lnTo>
                  <a:lnTo>
                    <a:pt x="41" y="140"/>
                  </a:lnTo>
                  <a:lnTo>
                    <a:pt x="35" y="138"/>
                  </a:lnTo>
                  <a:lnTo>
                    <a:pt x="39" y="133"/>
                  </a:lnTo>
                  <a:lnTo>
                    <a:pt x="41" y="126"/>
                  </a:lnTo>
                  <a:lnTo>
                    <a:pt x="42" y="121"/>
                  </a:lnTo>
                  <a:lnTo>
                    <a:pt x="42" y="116"/>
                  </a:lnTo>
                  <a:lnTo>
                    <a:pt x="42" y="111"/>
                  </a:lnTo>
                  <a:lnTo>
                    <a:pt x="42" y="108"/>
                  </a:lnTo>
                  <a:lnTo>
                    <a:pt x="42" y="101"/>
                  </a:lnTo>
                  <a:lnTo>
                    <a:pt x="42" y="96"/>
                  </a:lnTo>
                  <a:lnTo>
                    <a:pt x="42" y="92"/>
                  </a:lnTo>
                  <a:lnTo>
                    <a:pt x="44" y="87"/>
                  </a:lnTo>
                  <a:lnTo>
                    <a:pt x="46" y="81"/>
                  </a:lnTo>
                  <a:lnTo>
                    <a:pt x="49" y="72"/>
                  </a:lnTo>
                  <a:lnTo>
                    <a:pt x="52" y="64"/>
                  </a:lnTo>
                  <a:lnTo>
                    <a:pt x="54" y="57"/>
                  </a:lnTo>
                  <a:lnTo>
                    <a:pt x="57" y="52"/>
                  </a:lnTo>
                  <a:lnTo>
                    <a:pt x="57" y="50"/>
                  </a:lnTo>
                  <a:lnTo>
                    <a:pt x="57" y="49"/>
                  </a:lnTo>
                  <a:lnTo>
                    <a:pt x="57" y="47"/>
                  </a:lnTo>
                  <a:lnTo>
                    <a:pt x="57" y="45"/>
                  </a:lnTo>
                  <a:lnTo>
                    <a:pt x="57" y="43"/>
                  </a:lnTo>
                  <a:lnTo>
                    <a:pt x="52" y="43"/>
                  </a:lnTo>
                  <a:lnTo>
                    <a:pt x="46" y="43"/>
                  </a:lnTo>
                  <a:lnTo>
                    <a:pt x="39" y="42"/>
                  </a:lnTo>
                  <a:lnTo>
                    <a:pt x="34" y="40"/>
                  </a:lnTo>
                  <a:lnTo>
                    <a:pt x="27" y="38"/>
                  </a:lnTo>
                  <a:lnTo>
                    <a:pt x="20" y="38"/>
                  </a:lnTo>
                  <a:lnTo>
                    <a:pt x="15" y="37"/>
                  </a:lnTo>
                  <a:lnTo>
                    <a:pt x="8" y="37"/>
                  </a:lnTo>
                  <a:lnTo>
                    <a:pt x="8" y="35"/>
                  </a:lnTo>
                  <a:lnTo>
                    <a:pt x="7" y="32"/>
                  </a:lnTo>
                  <a:lnTo>
                    <a:pt x="5" y="28"/>
                  </a:lnTo>
                  <a:lnTo>
                    <a:pt x="5" y="25"/>
                  </a:lnTo>
                  <a:lnTo>
                    <a:pt x="3" y="20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7" y="11"/>
                  </a:lnTo>
                  <a:lnTo>
                    <a:pt x="10" y="10"/>
                  </a:lnTo>
                  <a:lnTo>
                    <a:pt x="15" y="8"/>
                  </a:lnTo>
                  <a:lnTo>
                    <a:pt x="18" y="5"/>
                  </a:lnTo>
                  <a:lnTo>
                    <a:pt x="20" y="3"/>
                  </a:lnTo>
                  <a:lnTo>
                    <a:pt x="24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47" y="3"/>
                  </a:lnTo>
                  <a:lnTo>
                    <a:pt x="52" y="3"/>
                  </a:lnTo>
                  <a:lnTo>
                    <a:pt x="57" y="5"/>
                  </a:lnTo>
                  <a:lnTo>
                    <a:pt x="61" y="6"/>
                  </a:lnTo>
                  <a:lnTo>
                    <a:pt x="66" y="6"/>
                  </a:lnTo>
                  <a:lnTo>
                    <a:pt x="69" y="6"/>
                  </a:lnTo>
                  <a:lnTo>
                    <a:pt x="73" y="6"/>
                  </a:lnTo>
                  <a:lnTo>
                    <a:pt x="76" y="8"/>
                  </a:lnTo>
                  <a:lnTo>
                    <a:pt x="78" y="8"/>
                  </a:lnTo>
                  <a:lnTo>
                    <a:pt x="81" y="10"/>
                  </a:lnTo>
                  <a:lnTo>
                    <a:pt x="83" y="11"/>
                  </a:lnTo>
                  <a:lnTo>
                    <a:pt x="86" y="11"/>
                  </a:lnTo>
                  <a:lnTo>
                    <a:pt x="88" y="11"/>
                  </a:lnTo>
                  <a:lnTo>
                    <a:pt x="122" y="11"/>
                  </a:lnTo>
                  <a:lnTo>
                    <a:pt x="124" y="11"/>
                  </a:lnTo>
                  <a:lnTo>
                    <a:pt x="124" y="10"/>
                  </a:lnTo>
                  <a:lnTo>
                    <a:pt x="125" y="8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29" y="5"/>
                  </a:lnTo>
                  <a:lnTo>
                    <a:pt x="130" y="5"/>
                  </a:lnTo>
                  <a:lnTo>
                    <a:pt x="132" y="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94" name="Freeform 4881"/>
            <p:cNvSpPr>
              <a:spLocks/>
            </p:cNvSpPr>
            <p:nvPr/>
          </p:nvSpPr>
          <p:spPr bwMode="auto">
            <a:xfrm>
              <a:off x="5249863" y="5500688"/>
              <a:ext cx="338137" cy="261937"/>
            </a:xfrm>
            <a:custGeom>
              <a:avLst/>
              <a:gdLst>
                <a:gd name="T0" fmla="*/ 2147483647 w 213"/>
                <a:gd name="T1" fmla="*/ 2147483647 h 165"/>
                <a:gd name="T2" fmla="*/ 2147483647 w 213"/>
                <a:gd name="T3" fmla="*/ 2147483647 h 165"/>
                <a:gd name="T4" fmla="*/ 2147483647 w 213"/>
                <a:gd name="T5" fmla="*/ 2147483647 h 165"/>
                <a:gd name="T6" fmla="*/ 2147483647 w 213"/>
                <a:gd name="T7" fmla="*/ 2147483647 h 165"/>
                <a:gd name="T8" fmla="*/ 2147483647 w 213"/>
                <a:gd name="T9" fmla="*/ 2147483647 h 165"/>
                <a:gd name="T10" fmla="*/ 2147483647 w 213"/>
                <a:gd name="T11" fmla="*/ 2147483647 h 165"/>
                <a:gd name="T12" fmla="*/ 2147483647 w 213"/>
                <a:gd name="T13" fmla="*/ 2147483647 h 165"/>
                <a:gd name="T14" fmla="*/ 2147483647 w 213"/>
                <a:gd name="T15" fmla="*/ 2147483647 h 165"/>
                <a:gd name="T16" fmla="*/ 2147483647 w 213"/>
                <a:gd name="T17" fmla="*/ 2147483647 h 165"/>
                <a:gd name="T18" fmla="*/ 2147483647 w 213"/>
                <a:gd name="T19" fmla="*/ 2147483647 h 165"/>
                <a:gd name="T20" fmla="*/ 2147483647 w 213"/>
                <a:gd name="T21" fmla="*/ 2147483647 h 165"/>
                <a:gd name="T22" fmla="*/ 2147483647 w 213"/>
                <a:gd name="T23" fmla="*/ 2147483647 h 165"/>
                <a:gd name="T24" fmla="*/ 2147483647 w 213"/>
                <a:gd name="T25" fmla="*/ 2147483647 h 165"/>
                <a:gd name="T26" fmla="*/ 2147483647 w 213"/>
                <a:gd name="T27" fmla="*/ 2147483647 h 165"/>
                <a:gd name="T28" fmla="*/ 2147483647 w 213"/>
                <a:gd name="T29" fmla="*/ 2147483647 h 165"/>
                <a:gd name="T30" fmla="*/ 2147483647 w 213"/>
                <a:gd name="T31" fmla="*/ 2147483647 h 165"/>
                <a:gd name="T32" fmla="*/ 2147483647 w 213"/>
                <a:gd name="T33" fmla="*/ 2147483647 h 165"/>
                <a:gd name="T34" fmla="*/ 2147483647 w 213"/>
                <a:gd name="T35" fmla="*/ 2147483647 h 165"/>
                <a:gd name="T36" fmla="*/ 2147483647 w 213"/>
                <a:gd name="T37" fmla="*/ 2147483647 h 165"/>
                <a:gd name="T38" fmla="*/ 2147483647 w 213"/>
                <a:gd name="T39" fmla="*/ 2147483647 h 165"/>
                <a:gd name="T40" fmla="*/ 2147483647 w 213"/>
                <a:gd name="T41" fmla="*/ 2147483647 h 165"/>
                <a:gd name="T42" fmla="*/ 2147483647 w 213"/>
                <a:gd name="T43" fmla="*/ 2147483647 h 165"/>
                <a:gd name="T44" fmla="*/ 2147483647 w 213"/>
                <a:gd name="T45" fmla="*/ 2147483647 h 165"/>
                <a:gd name="T46" fmla="*/ 2147483647 w 213"/>
                <a:gd name="T47" fmla="*/ 2147483647 h 165"/>
                <a:gd name="T48" fmla="*/ 2147483647 w 213"/>
                <a:gd name="T49" fmla="*/ 2147483647 h 165"/>
                <a:gd name="T50" fmla="*/ 2147483647 w 213"/>
                <a:gd name="T51" fmla="*/ 2147483647 h 165"/>
                <a:gd name="T52" fmla="*/ 2147483647 w 213"/>
                <a:gd name="T53" fmla="*/ 2147483647 h 165"/>
                <a:gd name="T54" fmla="*/ 2147483647 w 213"/>
                <a:gd name="T55" fmla="*/ 2147483647 h 165"/>
                <a:gd name="T56" fmla="*/ 2147483647 w 213"/>
                <a:gd name="T57" fmla="*/ 2147483647 h 165"/>
                <a:gd name="T58" fmla="*/ 2147483647 w 213"/>
                <a:gd name="T59" fmla="*/ 2147483647 h 165"/>
                <a:gd name="T60" fmla="*/ 2147483647 w 213"/>
                <a:gd name="T61" fmla="*/ 2147483647 h 165"/>
                <a:gd name="T62" fmla="*/ 2147483647 w 213"/>
                <a:gd name="T63" fmla="*/ 2147483647 h 165"/>
                <a:gd name="T64" fmla="*/ 2147483647 w 213"/>
                <a:gd name="T65" fmla="*/ 2147483647 h 165"/>
                <a:gd name="T66" fmla="*/ 2147483647 w 213"/>
                <a:gd name="T67" fmla="*/ 2147483647 h 165"/>
                <a:gd name="T68" fmla="*/ 2147483647 w 213"/>
                <a:gd name="T69" fmla="*/ 2147483647 h 165"/>
                <a:gd name="T70" fmla="*/ 2147483647 w 213"/>
                <a:gd name="T71" fmla="*/ 2147483647 h 165"/>
                <a:gd name="T72" fmla="*/ 2147483647 w 213"/>
                <a:gd name="T73" fmla="*/ 2147483647 h 165"/>
                <a:gd name="T74" fmla="*/ 2147483647 w 213"/>
                <a:gd name="T75" fmla="*/ 2147483647 h 165"/>
                <a:gd name="T76" fmla="*/ 2147483647 w 213"/>
                <a:gd name="T77" fmla="*/ 2147483647 h 165"/>
                <a:gd name="T78" fmla="*/ 2147483647 w 213"/>
                <a:gd name="T79" fmla="*/ 0 h 165"/>
                <a:gd name="T80" fmla="*/ 2147483647 w 213"/>
                <a:gd name="T81" fmla="*/ 0 h 165"/>
                <a:gd name="T82" fmla="*/ 2147483647 w 213"/>
                <a:gd name="T83" fmla="*/ 2147483647 h 165"/>
                <a:gd name="T84" fmla="*/ 2147483647 w 213"/>
                <a:gd name="T85" fmla="*/ 2147483647 h 165"/>
                <a:gd name="T86" fmla="*/ 2147483647 w 213"/>
                <a:gd name="T87" fmla="*/ 2147483647 h 165"/>
                <a:gd name="T88" fmla="*/ 2147483647 w 213"/>
                <a:gd name="T89" fmla="*/ 2147483647 h 165"/>
                <a:gd name="T90" fmla="*/ 2147483647 w 213"/>
                <a:gd name="T91" fmla="*/ 2147483647 h 165"/>
                <a:gd name="T92" fmla="*/ 2147483647 w 213"/>
                <a:gd name="T93" fmla="*/ 2147483647 h 165"/>
                <a:gd name="T94" fmla="*/ 2147483647 w 213"/>
                <a:gd name="T95" fmla="*/ 2147483647 h 165"/>
                <a:gd name="T96" fmla="*/ 2147483647 w 213"/>
                <a:gd name="T97" fmla="*/ 2147483647 h 165"/>
                <a:gd name="T98" fmla="*/ 2147483647 w 213"/>
                <a:gd name="T99" fmla="*/ 2147483647 h 1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3"/>
                <a:gd name="T151" fmla="*/ 0 h 165"/>
                <a:gd name="T152" fmla="*/ 213 w 213"/>
                <a:gd name="T153" fmla="*/ 165 h 1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3" h="165">
                  <a:moveTo>
                    <a:pt x="132" y="3"/>
                  </a:moveTo>
                  <a:lnTo>
                    <a:pt x="135" y="8"/>
                  </a:lnTo>
                  <a:lnTo>
                    <a:pt x="139" y="13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7" y="23"/>
                  </a:lnTo>
                  <a:lnTo>
                    <a:pt x="164" y="25"/>
                  </a:lnTo>
                  <a:lnTo>
                    <a:pt x="171" y="27"/>
                  </a:lnTo>
                  <a:lnTo>
                    <a:pt x="176" y="28"/>
                  </a:lnTo>
                  <a:lnTo>
                    <a:pt x="178" y="27"/>
                  </a:lnTo>
                  <a:lnTo>
                    <a:pt x="180" y="27"/>
                  </a:lnTo>
                  <a:lnTo>
                    <a:pt x="180" y="25"/>
                  </a:lnTo>
                  <a:lnTo>
                    <a:pt x="181" y="25"/>
                  </a:lnTo>
                  <a:lnTo>
                    <a:pt x="181" y="23"/>
                  </a:lnTo>
                  <a:lnTo>
                    <a:pt x="183" y="21"/>
                  </a:lnTo>
                  <a:lnTo>
                    <a:pt x="185" y="21"/>
                  </a:lnTo>
                  <a:lnTo>
                    <a:pt x="188" y="23"/>
                  </a:lnTo>
                  <a:lnTo>
                    <a:pt x="190" y="25"/>
                  </a:lnTo>
                  <a:lnTo>
                    <a:pt x="193" y="27"/>
                  </a:lnTo>
                  <a:lnTo>
                    <a:pt x="196" y="28"/>
                  </a:lnTo>
                  <a:lnTo>
                    <a:pt x="200" y="28"/>
                  </a:lnTo>
                  <a:lnTo>
                    <a:pt x="203" y="28"/>
                  </a:lnTo>
                  <a:lnTo>
                    <a:pt x="207" y="28"/>
                  </a:lnTo>
                  <a:lnTo>
                    <a:pt x="210" y="28"/>
                  </a:lnTo>
                  <a:lnTo>
                    <a:pt x="210" y="30"/>
                  </a:lnTo>
                  <a:lnTo>
                    <a:pt x="210" y="32"/>
                  </a:lnTo>
                  <a:lnTo>
                    <a:pt x="212" y="33"/>
                  </a:lnTo>
                  <a:lnTo>
                    <a:pt x="212" y="37"/>
                  </a:lnTo>
                  <a:lnTo>
                    <a:pt x="213" y="38"/>
                  </a:lnTo>
                  <a:lnTo>
                    <a:pt x="213" y="40"/>
                  </a:lnTo>
                  <a:lnTo>
                    <a:pt x="213" y="42"/>
                  </a:lnTo>
                  <a:lnTo>
                    <a:pt x="212" y="42"/>
                  </a:lnTo>
                  <a:lnTo>
                    <a:pt x="205" y="45"/>
                  </a:lnTo>
                  <a:lnTo>
                    <a:pt x="196" y="49"/>
                  </a:lnTo>
                  <a:lnTo>
                    <a:pt x="190" y="52"/>
                  </a:lnTo>
                  <a:lnTo>
                    <a:pt x="185" y="57"/>
                  </a:lnTo>
                  <a:lnTo>
                    <a:pt x="180" y="62"/>
                  </a:lnTo>
                  <a:lnTo>
                    <a:pt x="176" y="65"/>
                  </a:lnTo>
                  <a:lnTo>
                    <a:pt x="171" y="71"/>
                  </a:lnTo>
                  <a:lnTo>
                    <a:pt x="168" y="74"/>
                  </a:lnTo>
                  <a:lnTo>
                    <a:pt x="159" y="79"/>
                  </a:lnTo>
                  <a:lnTo>
                    <a:pt x="156" y="86"/>
                  </a:lnTo>
                  <a:lnTo>
                    <a:pt x="156" y="92"/>
                  </a:lnTo>
                  <a:lnTo>
                    <a:pt x="156" y="99"/>
                  </a:lnTo>
                  <a:lnTo>
                    <a:pt x="156" y="106"/>
                  </a:lnTo>
                  <a:lnTo>
                    <a:pt x="154" y="113"/>
                  </a:lnTo>
                  <a:lnTo>
                    <a:pt x="152" y="118"/>
                  </a:lnTo>
                  <a:lnTo>
                    <a:pt x="146" y="125"/>
                  </a:lnTo>
                  <a:lnTo>
                    <a:pt x="135" y="135"/>
                  </a:lnTo>
                  <a:lnTo>
                    <a:pt x="129" y="142"/>
                  </a:lnTo>
                  <a:lnTo>
                    <a:pt x="125" y="147"/>
                  </a:lnTo>
                  <a:lnTo>
                    <a:pt x="124" y="148"/>
                  </a:lnTo>
                  <a:lnTo>
                    <a:pt x="124" y="150"/>
                  </a:lnTo>
                  <a:lnTo>
                    <a:pt x="122" y="150"/>
                  </a:lnTo>
                  <a:lnTo>
                    <a:pt x="118" y="150"/>
                  </a:lnTo>
                  <a:lnTo>
                    <a:pt x="103" y="150"/>
                  </a:lnTo>
                  <a:lnTo>
                    <a:pt x="90" y="150"/>
                  </a:lnTo>
                  <a:lnTo>
                    <a:pt x="81" y="153"/>
                  </a:lnTo>
                  <a:lnTo>
                    <a:pt x="74" y="157"/>
                  </a:lnTo>
                  <a:lnTo>
                    <a:pt x="69" y="158"/>
                  </a:lnTo>
                  <a:lnTo>
                    <a:pt x="66" y="162"/>
                  </a:lnTo>
                  <a:lnTo>
                    <a:pt x="63" y="163"/>
                  </a:lnTo>
                  <a:lnTo>
                    <a:pt x="61" y="165"/>
                  </a:lnTo>
                  <a:lnTo>
                    <a:pt x="57" y="163"/>
                  </a:lnTo>
                  <a:lnTo>
                    <a:pt x="56" y="160"/>
                  </a:lnTo>
                  <a:lnTo>
                    <a:pt x="52" y="155"/>
                  </a:lnTo>
                  <a:lnTo>
                    <a:pt x="51" y="150"/>
                  </a:lnTo>
                  <a:lnTo>
                    <a:pt x="47" y="147"/>
                  </a:lnTo>
                  <a:lnTo>
                    <a:pt x="44" y="142"/>
                  </a:lnTo>
                  <a:lnTo>
                    <a:pt x="41" y="140"/>
                  </a:lnTo>
                  <a:lnTo>
                    <a:pt x="35" y="138"/>
                  </a:lnTo>
                  <a:lnTo>
                    <a:pt x="39" y="133"/>
                  </a:lnTo>
                  <a:lnTo>
                    <a:pt x="41" y="126"/>
                  </a:lnTo>
                  <a:lnTo>
                    <a:pt x="42" y="121"/>
                  </a:lnTo>
                  <a:lnTo>
                    <a:pt x="42" y="116"/>
                  </a:lnTo>
                  <a:lnTo>
                    <a:pt x="42" y="111"/>
                  </a:lnTo>
                  <a:lnTo>
                    <a:pt x="42" y="108"/>
                  </a:lnTo>
                  <a:lnTo>
                    <a:pt x="42" y="101"/>
                  </a:lnTo>
                  <a:lnTo>
                    <a:pt x="42" y="96"/>
                  </a:lnTo>
                  <a:lnTo>
                    <a:pt x="42" y="92"/>
                  </a:lnTo>
                  <a:lnTo>
                    <a:pt x="44" y="87"/>
                  </a:lnTo>
                  <a:lnTo>
                    <a:pt x="46" y="81"/>
                  </a:lnTo>
                  <a:lnTo>
                    <a:pt x="49" y="72"/>
                  </a:lnTo>
                  <a:lnTo>
                    <a:pt x="52" y="64"/>
                  </a:lnTo>
                  <a:lnTo>
                    <a:pt x="54" y="57"/>
                  </a:lnTo>
                  <a:lnTo>
                    <a:pt x="57" y="52"/>
                  </a:lnTo>
                  <a:lnTo>
                    <a:pt x="57" y="50"/>
                  </a:lnTo>
                  <a:lnTo>
                    <a:pt x="57" y="49"/>
                  </a:lnTo>
                  <a:lnTo>
                    <a:pt x="57" y="47"/>
                  </a:lnTo>
                  <a:lnTo>
                    <a:pt x="57" y="45"/>
                  </a:lnTo>
                  <a:lnTo>
                    <a:pt x="57" y="43"/>
                  </a:lnTo>
                  <a:lnTo>
                    <a:pt x="52" y="43"/>
                  </a:lnTo>
                  <a:lnTo>
                    <a:pt x="46" y="43"/>
                  </a:lnTo>
                  <a:lnTo>
                    <a:pt x="39" y="42"/>
                  </a:lnTo>
                  <a:lnTo>
                    <a:pt x="34" y="40"/>
                  </a:lnTo>
                  <a:lnTo>
                    <a:pt x="27" y="38"/>
                  </a:lnTo>
                  <a:lnTo>
                    <a:pt x="20" y="38"/>
                  </a:lnTo>
                  <a:lnTo>
                    <a:pt x="15" y="37"/>
                  </a:lnTo>
                  <a:lnTo>
                    <a:pt x="8" y="37"/>
                  </a:lnTo>
                  <a:lnTo>
                    <a:pt x="8" y="35"/>
                  </a:lnTo>
                  <a:lnTo>
                    <a:pt x="7" y="32"/>
                  </a:lnTo>
                  <a:lnTo>
                    <a:pt x="5" y="28"/>
                  </a:lnTo>
                  <a:lnTo>
                    <a:pt x="5" y="25"/>
                  </a:lnTo>
                  <a:lnTo>
                    <a:pt x="3" y="20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7" y="11"/>
                  </a:lnTo>
                  <a:lnTo>
                    <a:pt x="10" y="10"/>
                  </a:lnTo>
                  <a:lnTo>
                    <a:pt x="15" y="8"/>
                  </a:lnTo>
                  <a:lnTo>
                    <a:pt x="18" y="5"/>
                  </a:lnTo>
                  <a:lnTo>
                    <a:pt x="20" y="3"/>
                  </a:lnTo>
                  <a:lnTo>
                    <a:pt x="24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47" y="3"/>
                  </a:lnTo>
                  <a:lnTo>
                    <a:pt x="52" y="3"/>
                  </a:lnTo>
                  <a:lnTo>
                    <a:pt x="57" y="5"/>
                  </a:lnTo>
                  <a:lnTo>
                    <a:pt x="61" y="6"/>
                  </a:lnTo>
                  <a:lnTo>
                    <a:pt x="66" y="6"/>
                  </a:lnTo>
                  <a:lnTo>
                    <a:pt x="69" y="6"/>
                  </a:lnTo>
                  <a:lnTo>
                    <a:pt x="73" y="6"/>
                  </a:lnTo>
                  <a:lnTo>
                    <a:pt x="76" y="8"/>
                  </a:lnTo>
                  <a:lnTo>
                    <a:pt x="78" y="8"/>
                  </a:lnTo>
                  <a:lnTo>
                    <a:pt x="81" y="10"/>
                  </a:lnTo>
                  <a:lnTo>
                    <a:pt x="83" y="11"/>
                  </a:lnTo>
                  <a:lnTo>
                    <a:pt x="86" y="11"/>
                  </a:lnTo>
                  <a:lnTo>
                    <a:pt x="88" y="11"/>
                  </a:lnTo>
                  <a:lnTo>
                    <a:pt x="122" y="11"/>
                  </a:lnTo>
                  <a:lnTo>
                    <a:pt x="124" y="11"/>
                  </a:lnTo>
                  <a:lnTo>
                    <a:pt x="124" y="10"/>
                  </a:lnTo>
                  <a:lnTo>
                    <a:pt x="125" y="8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29" y="5"/>
                  </a:lnTo>
                  <a:lnTo>
                    <a:pt x="130" y="5"/>
                  </a:lnTo>
                  <a:lnTo>
                    <a:pt x="132" y="3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95" name="Freeform 4882"/>
            <p:cNvSpPr>
              <a:spLocks/>
            </p:cNvSpPr>
            <p:nvPr/>
          </p:nvSpPr>
          <p:spPr bwMode="auto">
            <a:xfrm>
              <a:off x="5014913" y="6069013"/>
              <a:ext cx="366712" cy="412750"/>
            </a:xfrm>
            <a:custGeom>
              <a:avLst/>
              <a:gdLst>
                <a:gd name="T0" fmla="*/ 2147483647 w 232"/>
                <a:gd name="T1" fmla="*/ 2147483647 h 260"/>
                <a:gd name="T2" fmla="*/ 2147483647 w 232"/>
                <a:gd name="T3" fmla="*/ 2147483647 h 260"/>
                <a:gd name="T4" fmla="*/ 2147483647 w 232"/>
                <a:gd name="T5" fmla="*/ 2147483647 h 260"/>
                <a:gd name="T6" fmla="*/ 2147483647 w 232"/>
                <a:gd name="T7" fmla="*/ 2147483647 h 260"/>
                <a:gd name="T8" fmla="*/ 2147483647 w 232"/>
                <a:gd name="T9" fmla="*/ 2147483647 h 260"/>
                <a:gd name="T10" fmla="*/ 2147483647 w 232"/>
                <a:gd name="T11" fmla="*/ 2147483647 h 260"/>
                <a:gd name="T12" fmla="*/ 2147483647 w 232"/>
                <a:gd name="T13" fmla="*/ 2147483647 h 260"/>
                <a:gd name="T14" fmla="*/ 2147483647 w 232"/>
                <a:gd name="T15" fmla="*/ 2147483647 h 260"/>
                <a:gd name="T16" fmla="*/ 2147483647 w 232"/>
                <a:gd name="T17" fmla="*/ 2147483647 h 260"/>
                <a:gd name="T18" fmla="*/ 2147483647 w 232"/>
                <a:gd name="T19" fmla="*/ 2147483647 h 260"/>
                <a:gd name="T20" fmla="*/ 2147483647 w 232"/>
                <a:gd name="T21" fmla="*/ 2147483647 h 260"/>
                <a:gd name="T22" fmla="*/ 2147483647 w 232"/>
                <a:gd name="T23" fmla="*/ 2147483647 h 260"/>
                <a:gd name="T24" fmla="*/ 2147483647 w 232"/>
                <a:gd name="T25" fmla="*/ 2147483647 h 260"/>
                <a:gd name="T26" fmla="*/ 2147483647 w 232"/>
                <a:gd name="T27" fmla="*/ 2147483647 h 260"/>
                <a:gd name="T28" fmla="*/ 2147483647 w 232"/>
                <a:gd name="T29" fmla="*/ 2147483647 h 260"/>
                <a:gd name="T30" fmla="*/ 2147483647 w 232"/>
                <a:gd name="T31" fmla="*/ 2147483647 h 260"/>
                <a:gd name="T32" fmla="*/ 2147483647 w 232"/>
                <a:gd name="T33" fmla="*/ 2147483647 h 260"/>
                <a:gd name="T34" fmla="*/ 2147483647 w 232"/>
                <a:gd name="T35" fmla="*/ 2147483647 h 260"/>
                <a:gd name="T36" fmla="*/ 2147483647 w 232"/>
                <a:gd name="T37" fmla="*/ 2147483647 h 260"/>
                <a:gd name="T38" fmla="*/ 2147483647 w 232"/>
                <a:gd name="T39" fmla="*/ 2147483647 h 260"/>
                <a:gd name="T40" fmla="*/ 2147483647 w 232"/>
                <a:gd name="T41" fmla="*/ 2147483647 h 260"/>
                <a:gd name="T42" fmla="*/ 2147483647 w 232"/>
                <a:gd name="T43" fmla="*/ 2147483647 h 260"/>
                <a:gd name="T44" fmla="*/ 2147483647 w 232"/>
                <a:gd name="T45" fmla="*/ 2147483647 h 260"/>
                <a:gd name="T46" fmla="*/ 2147483647 w 232"/>
                <a:gd name="T47" fmla="*/ 2147483647 h 260"/>
                <a:gd name="T48" fmla="*/ 2147483647 w 232"/>
                <a:gd name="T49" fmla="*/ 2147483647 h 260"/>
                <a:gd name="T50" fmla="*/ 2147483647 w 232"/>
                <a:gd name="T51" fmla="*/ 2147483647 h 260"/>
                <a:gd name="T52" fmla="*/ 2147483647 w 232"/>
                <a:gd name="T53" fmla="*/ 2147483647 h 260"/>
                <a:gd name="T54" fmla="*/ 2147483647 w 232"/>
                <a:gd name="T55" fmla="*/ 2147483647 h 260"/>
                <a:gd name="T56" fmla="*/ 2147483647 w 232"/>
                <a:gd name="T57" fmla="*/ 2147483647 h 260"/>
                <a:gd name="T58" fmla="*/ 2147483647 w 232"/>
                <a:gd name="T59" fmla="*/ 2147483647 h 260"/>
                <a:gd name="T60" fmla="*/ 2147483647 w 232"/>
                <a:gd name="T61" fmla="*/ 2147483647 h 260"/>
                <a:gd name="T62" fmla="*/ 2147483647 w 232"/>
                <a:gd name="T63" fmla="*/ 2147483647 h 260"/>
                <a:gd name="T64" fmla="*/ 2147483647 w 232"/>
                <a:gd name="T65" fmla="*/ 2147483647 h 260"/>
                <a:gd name="T66" fmla="*/ 2147483647 w 232"/>
                <a:gd name="T67" fmla="*/ 2147483647 h 260"/>
                <a:gd name="T68" fmla="*/ 2147483647 w 232"/>
                <a:gd name="T69" fmla="*/ 2147483647 h 260"/>
                <a:gd name="T70" fmla="*/ 2147483647 w 232"/>
                <a:gd name="T71" fmla="*/ 2147483647 h 260"/>
                <a:gd name="T72" fmla="*/ 2147483647 w 232"/>
                <a:gd name="T73" fmla="*/ 2147483647 h 260"/>
                <a:gd name="T74" fmla="*/ 2147483647 w 232"/>
                <a:gd name="T75" fmla="*/ 2147483647 h 260"/>
                <a:gd name="T76" fmla="*/ 2147483647 w 232"/>
                <a:gd name="T77" fmla="*/ 2147483647 h 260"/>
                <a:gd name="T78" fmla="*/ 2147483647 w 232"/>
                <a:gd name="T79" fmla="*/ 2147483647 h 260"/>
                <a:gd name="T80" fmla="*/ 2147483647 w 232"/>
                <a:gd name="T81" fmla="*/ 2147483647 h 260"/>
                <a:gd name="T82" fmla="*/ 2147483647 w 232"/>
                <a:gd name="T83" fmla="*/ 2147483647 h 260"/>
                <a:gd name="T84" fmla="*/ 2147483647 w 232"/>
                <a:gd name="T85" fmla="*/ 2147483647 h 260"/>
                <a:gd name="T86" fmla="*/ 2147483647 w 232"/>
                <a:gd name="T87" fmla="*/ 2147483647 h 260"/>
                <a:gd name="T88" fmla="*/ 2147483647 w 232"/>
                <a:gd name="T89" fmla="*/ 2147483647 h 2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2"/>
                <a:gd name="T136" fmla="*/ 0 h 260"/>
                <a:gd name="T137" fmla="*/ 232 w 232"/>
                <a:gd name="T138" fmla="*/ 260 h 2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2" h="260">
                  <a:moveTo>
                    <a:pt x="91" y="260"/>
                  </a:moveTo>
                  <a:lnTo>
                    <a:pt x="93" y="259"/>
                  </a:lnTo>
                  <a:lnTo>
                    <a:pt x="95" y="257"/>
                  </a:lnTo>
                  <a:lnTo>
                    <a:pt x="96" y="255"/>
                  </a:lnTo>
                  <a:lnTo>
                    <a:pt x="96" y="252"/>
                  </a:lnTo>
                  <a:lnTo>
                    <a:pt x="98" y="250"/>
                  </a:lnTo>
                  <a:lnTo>
                    <a:pt x="100" y="247"/>
                  </a:lnTo>
                  <a:lnTo>
                    <a:pt x="100" y="245"/>
                  </a:lnTo>
                  <a:lnTo>
                    <a:pt x="103" y="242"/>
                  </a:lnTo>
                  <a:lnTo>
                    <a:pt x="103" y="243"/>
                  </a:lnTo>
                  <a:lnTo>
                    <a:pt x="103" y="245"/>
                  </a:lnTo>
                  <a:lnTo>
                    <a:pt x="103" y="247"/>
                  </a:lnTo>
                  <a:lnTo>
                    <a:pt x="103" y="248"/>
                  </a:lnTo>
                  <a:lnTo>
                    <a:pt x="103" y="250"/>
                  </a:lnTo>
                  <a:lnTo>
                    <a:pt x="105" y="253"/>
                  </a:lnTo>
                  <a:lnTo>
                    <a:pt x="106" y="253"/>
                  </a:lnTo>
                  <a:lnTo>
                    <a:pt x="110" y="255"/>
                  </a:lnTo>
                  <a:lnTo>
                    <a:pt x="112" y="253"/>
                  </a:lnTo>
                  <a:lnTo>
                    <a:pt x="113" y="253"/>
                  </a:lnTo>
                  <a:lnTo>
                    <a:pt x="113" y="252"/>
                  </a:lnTo>
                  <a:lnTo>
                    <a:pt x="115" y="250"/>
                  </a:lnTo>
                  <a:lnTo>
                    <a:pt x="117" y="248"/>
                  </a:lnTo>
                  <a:lnTo>
                    <a:pt x="117" y="247"/>
                  </a:lnTo>
                  <a:lnTo>
                    <a:pt x="215" y="247"/>
                  </a:lnTo>
                  <a:lnTo>
                    <a:pt x="215" y="238"/>
                  </a:lnTo>
                  <a:lnTo>
                    <a:pt x="212" y="215"/>
                  </a:lnTo>
                  <a:lnTo>
                    <a:pt x="210" y="182"/>
                  </a:lnTo>
                  <a:lnTo>
                    <a:pt x="206" y="145"/>
                  </a:lnTo>
                  <a:lnTo>
                    <a:pt x="203" y="108"/>
                  </a:lnTo>
                  <a:lnTo>
                    <a:pt x="200" y="76"/>
                  </a:lnTo>
                  <a:lnTo>
                    <a:pt x="198" y="52"/>
                  </a:lnTo>
                  <a:lnTo>
                    <a:pt x="196" y="44"/>
                  </a:lnTo>
                  <a:lnTo>
                    <a:pt x="198" y="44"/>
                  </a:lnTo>
                  <a:lnTo>
                    <a:pt x="201" y="44"/>
                  </a:lnTo>
                  <a:lnTo>
                    <a:pt x="208" y="44"/>
                  </a:lnTo>
                  <a:lnTo>
                    <a:pt x="213" y="46"/>
                  </a:lnTo>
                  <a:lnTo>
                    <a:pt x="220" y="46"/>
                  </a:lnTo>
                  <a:lnTo>
                    <a:pt x="225" y="46"/>
                  </a:lnTo>
                  <a:lnTo>
                    <a:pt x="230" y="46"/>
                  </a:lnTo>
                  <a:lnTo>
                    <a:pt x="232" y="46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1" y="5"/>
                  </a:lnTo>
                  <a:lnTo>
                    <a:pt x="161" y="7"/>
                  </a:lnTo>
                  <a:lnTo>
                    <a:pt x="161" y="10"/>
                  </a:lnTo>
                  <a:lnTo>
                    <a:pt x="161" y="13"/>
                  </a:lnTo>
                  <a:lnTo>
                    <a:pt x="161" y="17"/>
                  </a:lnTo>
                  <a:lnTo>
                    <a:pt x="161" y="20"/>
                  </a:lnTo>
                  <a:lnTo>
                    <a:pt x="161" y="24"/>
                  </a:lnTo>
                  <a:lnTo>
                    <a:pt x="98" y="24"/>
                  </a:lnTo>
                  <a:lnTo>
                    <a:pt x="93" y="24"/>
                  </a:lnTo>
                  <a:lnTo>
                    <a:pt x="98" y="76"/>
                  </a:lnTo>
                  <a:lnTo>
                    <a:pt x="96" y="78"/>
                  </a:lnTo>
                  <a:lnTo>
                    <a:pt x="95" y="79"/>
                  </a:lnTo>
                  <a:lnTo>
                    <a:pt x="90" y="79"/>
                  </a:lnTo>
                  <a:lnTo>
                    <a:pt x="86" y="81"/>
                  </a:lnTo>
                  <a:lnTo>
                    <a:pt x="81" y="83"/>
                  </a:lnTo>
                  <a:lnTo>
                    <a:pt x="78" y="84"/>
                  </a:lnTo>
                  <a:lnTo>
                    <a:pt x="73" y="84"/>
                  </a:lnTo>
                  <a:lnTo>
                    <a:pt x="71" y="86"/>
                  </a:lnTo>
                  <a:lnTo>
                    <a:pt x="73" y="88"/>
                  </a:lnTo>
                  <a:lnTo>
                    <a:pt x="73" y="89"/>
                  </a:lnTo>
                  <a:lnTo>
                    <a:pt x="74" y="91"/>
                  </a:lnTo>
                  <a:lnTo>
                    <a:pt x="74" y="93"/>
                  </a:lnTo>
                  <a:lnTo>
                    <a:pt x="74" y="95"/>
                  </a:lnTo>
                  <a:lnTo>
                    <a:pt x="76" y="96"/>
                  </a:lnTo>
                  <a:lnTo>
                    <a:pt x="76" y="98"/>
                  </a:lnTo>
                  <a:lnTo>
                    <a:pt x="78" y="101"/>
                  </a:lnTo>
                  <a:lnTo>
                    <a:pt x="78" y="105"/>
                  </a:lnTo>
                  <a:lnTo>
                    <a:pt x="78" y="106"/>
                  </a:lnTo>
                  <a:lnTo>
                    <a:pt x="79" y="111"/>
                  </a:lnTo>
                  <a:lnTo>
                    <a:pt x="79" y="115"/>
                  </a:lnTo>
                  <a:lnTo>
                    <a:pt x="79" y="118"/>
                  </a:lnTo>
                  <a:lnTo>
                    <a:pt x="79" y="120"/>
                  </a:lnTo>
                  <a:lnTo>
                    <a:pt x="79" y="122"/>
                  </a:lnTo>
                  <a:lnTo>
                    <a:pt x="13" y="122"/>
                  </a:lnTo>
                  <a:lnTo>
                    <a:pt x="12" y="122"/>
                  </a:lnTo>
                  <a:lnTo>
                    <a:pt x="10" y="123"/>
                  </a:lnTo>
                  <a:lnTo>
                    <a:pt x="8" y="125"/>
                  </a:lnTo>
                  <a:lnTo>
                    <a:pt x="6" y="125"/>
                  </a:lnTo>
                  <a:lnTo>
                    <a:pt x="6" y="127"/>
                  </a:lnTo>
                  <a:lnTo>
                    <a:pt x="5" y="127"/>
                  </a:lnTo>
                  <a:lnTo>
                    <a:pt x="3" y="128"/>
                  </a:lnTo>
                  <a:lnTo>
                    <a:pt x="3" y="137"/>
                  </a:lnTo>
                  <a:lnTo>
                    <a:pt x="5" y="144"/>
                  </a:lnTo>
                  <a:lnTo>
                    <a:pt x="5" y="150"/>
                  </a:lnTo>
                  <a:lnTo>
                    <a:pt x="6" y="155"/>
                  </a:lnTo>
                  <a:lnTo>
                    <a:pt x="6" y="162"/>
                  </a:lnTo>
                  <a:lnTo>
                    <a:pt x="8" y="169"/>
                  </a:lnTo>
                  <a:lnTo>
                    <a:pt x="8" y="177"/>
                  </a:lnTo>
                  <a:lnTo>
                    <a:pt x="8" y="186"/>
                  </a:lnTo>
                  <a:lnTo>
                    <a:pt x="8" y="193"/>
                  </a:lnTo>
                  <a:lnTo>
                    <a:pt x="8" y="198"/>
                  </a:lnTo>
                  <a:lnTo>
                    <a:pt x="8" y="204"/>
                  </a:lnTo>
                  <a:lnTo>
                    <a:pt x="6" y="211"/>
                  </a:lnTo>
                  <a:lnTo>
                    <a:pt x="5" y="216"/>
                  </a:lnTo>
                  <a:lnTo>
                    <a:pt x="5" y="223"/>
                  </a:lnTo>
                  <a:lnTo>
                    <a:pt x="1" y="228"/>
                  </a:lnTo>
                  <a:lnTo>
                    <a:pt x="0" y="233"/>
                  </a:lnTo>
                  <a:lnTo>
                    <a:pt x="1" y="231"/>
                  </a:lnTo>
                  <a:lnTo>
                    <a:pt x="3" y="230"/>
                  </a:lnTo>
                  <a:lnTo>
                    <a:pt x="3" y="231"/>
                  </a:lnTo>
                  <a:lnTo>
                    <a:pt x="3" y="233"/>
                  </a:lnTo>
                  <a:lnTo>
                    <a:pt x="3" y="231"/>
                  </a:lnTo>
                  <a:lnTo>
                    <a:pt x="5" y="228"/>
                  </a:lnTo>
                  <a:lnTo>
                    <a:pt x="6" y="228"/>
                  </a:lnTo>
                  <a:lnTo>
                    <a:pt x="12" y="226"/>
                  </a:lnTo>
                  <a:lnTo>
                    <a:pt x="18" y="225"/>
                  </a:lnTo>
                  <a:lnTo>
                    <a:pt x="25" y="221"/>
                  </a:lnTo>
                  <a:lnTo>
                    <a:pt x="32" y="220"/>
                  </a:lnTo>
                  <a:lnTo>
                    <a:pt x="37" y="218"/>
                  </a:lnTo>
                  <a:lnTo>
                    <a:pt x="40" y="216"/>
                  </a:lnTo>
                  <a:lnTo>
                    <a:pt x="42" y="216"/>
                  </a:lnTo>
                  <a:lnTo>
                    <a:pt x="45" y="218"/>
                  </a:lnTo>
                  <a:lnTo>
                    <a:pt x="47" y="221"/>
                  </a:lnTo>
                  <a:lnTo>
                    <a:pt x="51" y="223"/>
                  </a:lnTo>
                  <a:lnTo>
                    <a:pt x="52" y="223"/>
                  </a:lnTo>
                  <a:lnTo>
                    <a:pt x="56" y="225"/>
                  </a:lnTo>
                  <a:lnTo>
                    <a:pt x="59" y="225"/>
                  </a:lnTo>
                  <a:lnTo>
                    <a:pt x="62" y="225"/>
                  </a:lnTo>
                  <a:lnTo>
                    <a:pt x="66" y="226"/>
                  </a:lnTo>
                  <a:lnTo>
                    <a:pt x="66" y="233"/>
                  </a:lnTo>
                  <a:lnTo>
                    <a:pt x="69" y="240"/>
                  </a:lnTo>
                  <a:lnTo>
                    <a:pt x="71" y="245"/>
                  </a:lnTo>
                  <a:lnTo>
                    <a:pt x="76" y="248"/>
                  </a:lnTo>
                  <a:lnTo>
                    <a:pt x="79" y="252"/>
                  </a:lnTo>
                  <a:lnTo>
                    <a:pt x="84" y="255"/>
                  </a:lnTo>
                  <a:lnTo>
                    <a:pt x="88" y="259"/>
                  </a:lnTo>
                  <a:lnTo>
                    <a:pt x="91" y="26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96" name="Freeform 4883"/>
            <p:cNvSpPr>
              <a:spLocks/>
            </p:cNvSpPr>
            <p:nvPr/>
          </p:nvSpPr>
          <p:spPr bwMode="auto">
            <a:xfrm>
              <a:off x="5014913" y="6069013"/>
              <a:ext cx="366712" cy="412750"/>
            </a:xfrm>
            <a:custGeom>
              <a:avLst/>
              <a:gdLst>
                <a:gd name="T0" fmla="*/ 2147483647 w 232"/>
                <a:gd name="T1" fmla="*/ 2147483647 h 260"/>
                <a:gd name="T2" fmla="*/ 2147483647 w 232"/>
                <a:gd name="T3" fmla="*/ 2147483647 h 260"/>
                <a:gd name="T4" fmla="*/ 2147483647 w 232"/>
                <a:gd name="T5" fmla="*/ 2147483647 h 260"/>
                <a:gd name="T6" fmla="*/ 2147483647 w 232"/>
                <a:gd name="T7" fmla="*/ 2147483647 h 260"/>
                <a:gd name="T8" fmla="*/ 2147483647 w 232"/>
                <a:gd name="T9" fmla="*/ 2147483647 h 260"/>
                <a:gd name="T10" fmla="*/ 2147483647 w 232"/>
                <a:gd name="T11" fmla="*/ 2147483647 h 260"/>
                <a:gd name="T12" fmla="*/ 2147483647 w 232"/>
                <a:gd name="T13" fmla="*/ 2147483647 h 260"/>
                <a:gd name="T14" fmla="*/ 2147483647 w 232"/>
                <a:gd name="T15" fmla="*/ 2147483647 h 260"/>
                <a:gd name="T16" fmla="*/ 2147483647 w 232"/>
                <a:gd name="T17" fmla="*/ 2147483647 h 260"/>
                <a:gd name="T18" fmla="*/ 2147483647 w 232"/>
                <a:gd name="T19" fmla="*/ 2147483647 h 260"/>
                <a:gd name="T20" fmla="*/ 2147483647 w 232"/>
                <a:gd name="T21" fmla="*/ 2147483647 h 260"/>
                <a:gd name="T22" fmla="*/ 2147483647 w 232"/>
                <a:gd name="T23" fmla="*/ 2147483647 h 260"/>
                <a:gd name="T24" fmla="*/ 2147483647 w 232"/>
                <a:gd name="T25" fmla="*/ 2147483647 h 260"/>
                <a:gd name="T26" fmla="*/ 2147483647 w 232"/>
                <a:gd name="T27" fmla="*/ 2147483647 h 260"/>
                <a:gd name="T28" fmla="*/ 2147483647 w 232"/>
                <a:gd name="T29" fmla="*/ 2147483647 h 260"/>
                <a:gd name="T30" fmla="*/ 2147483647 w 232"/>
                <a:gd name="T31" fmla="*/ 2147483647 h 260"/>
                <a:gd name="T32" fmla="*/ 2147483647 w 232"/>
                <a:gd name="T33" fmla="*/ 2147483647 h 260"/>
                <a:gd name="T34" fmla="*/ 2147483647 w 232"/>
                <a:gd name="T35" fmla="*/ 2147483647 h 260"/>
                <a:gd name="T36" fmla="*/ 2147483647 w 232"/>
                <a:gd name="T37" fmla="*/ 2147483647 h 260"/>
                <a:gd name="T38" fmla="*/ 2147483647 w 232"/>
                <a:gd name="T39" fmla="*/ 2147483647 h 260"/>
                <a:gd name="T40" fmla="*/ 2147483647 w 232"/>
                <a:gd name="T41" fmla="*/ 2147483647 h 260"/>
                <a:gd name="T42" fmla="*/ 2147483647 w 232"/>
                <a:gd name="T43" fmla="*/ 2147483647 h 260"/>
                <a:gd name="T44" fmla="*/ 2147483647 w 232"/>
                <a:gd name="T45" fmla="*/ 2147483647 h 260"/>
                <a:gd name="T46" fmla="*/ 2147483647 w 232"/>
                <a:gd name="T47" fmla="*/ 2147483647 h 260"/>
                <a:gd name="T48" fmla="*/ 2147483647 w 232"/>
                <a:gd name="T49" fmla="*/ 2147483647 h 260"/>
                <a:gd name="T50" fmla="*/ 2147483647 w 232"/>
                <a:gd name="T51" fmla="*/ 2147483647 h 260"/>
                <a:gd name="T52" fmla="*/ 2147483647 w 232"/>
                <a:gd name="T53" fmla="*/ 2147483647 h 260"/>
                <a:gd name="T54" fmla="*/ 2147483647 w 232"/>
                <a:gd name="T55" fmla="*/ 2147483647 h 260"/>
                <a:gd name="T56" fmla="*/ 2147483647 w 232"/>
                <a:gd name="T57" fmla="*/ 2147483647 h 260"/>
                <a:gd name="T58" fmla="*/ 2147483647 w 232"/>
                <a:gd name="T59" fmla="*/ 2147483647 h 260"/>
                <a:gd name="T60" fmla="*/ 2147483647 w 232"/>
                <a:gd name="T61" fmla="*/ 2147483647 h 260"/>
                <a:gd name="T62" fmla="*/ 2147483647 w 232"/>
                <a:gd name="T63" fmla="*/ 2147483647 h 260"/>
                <a:gd name="T64" fmla="*/ 2147483647 w 232"/>
                <a:gd name="T65" fmla="*/ 2147483647 h 260"/>
                <a:gd name="T66" fmla="*/ 2147483647 w 232"/>
                <a:gd name="T67" fmla="*/ 2147483647 h 260"/>
                <a:gd name="T68" fmla="*/ 2147483647 w 232"/>
                <a:gd name="T69" fmla="*/ 2147483647 h 260"/>
                <a:gd name="T70" fmla="*/ 2147483647 w 232"/>
                <a:gd name="T71" fmla="*/ 2147483647 h 260"/>
                <a:gd name="T72" fmla="*/ 0 w 232"/>
                <a:gd name="T73" fmla="*/ 2147483647 h 260"/>
                <a:gd name="T74" fmla="*/ 2147483647 w 232"/>
                <a:gd name="T75" fmla="*/ 2147483647 h 260"/>
                <a:gd name="T76" fmla="*/ 2147483647 w 232"/>
                <a:gd name="T77" fmla="*/ 2147483647 h 260"/>
                <a:gd name="T78" fmla="*/ 2147483647 w 232"/>
                <a:gd name="T79" fmla="*/ 2147483647 h 260"/>
                <a:gd name="T80" fmla="*/ 2147483647 w 232"/>
                <a:gd name="T81" fmla="*/ 2147483647 h 260"/>
                <a:gd name="T82" fmla="*/ 2147483647 w 232"/>
                <a:gd name="T83" fmla="*/ 2147483647 h 260"/>
                <a:gd name="T84" fmla="*/ 2147483647 w 232"/>
                <a:gd name="T85" fmla="*/ 2147483647 h 260"/>
                <a:gd name="T86" fmla="*/ 2147483647 w 232"/>
                <a:gd name="T87" fmla="*/ 2147483647 h 260"/>
                <a:gd name="T88" fmla="*/ 2147483647 w 232"/>
                <a:gd name="T89" fmla="*/ 2147483647 h 260"/>
                <a:gd name="T90" fmla="*/ 2147483647 w 232"/>
                <a:gd name="T91" fmla="*/ 2147483647 h 260"/>
                <a:gd name="T92" fmla="*/ 2147483647 w 232"/>
                <a:gd name="T93" fmla="*/ 2147483647 h 260"/>
                <a:gd name="T94" fmla="*/ 2147483647 w 232"/>
                <a:gd name="T95" fmla="*/ 2147483647 h 2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2"/>
                <a:gd name="T145" fmla="*/ 0 h 260"/>
                <a:gd name="T146" fmla="*/ 232 w 232"/>
                <a:gd name="T147" fmla="*/ 260 h 2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2" h="260">
                  <a:moveTo>
                    <a:pt x="91" y="260"/>
                  </a:moveTo>
                  <a:lnTo>
                    <a:pt x="93" y="259"/>
                  </a:lnTo>
                  <a:lnTo>
                    <a:pt x="95" y="257"/>
                  </a:lnTo>
                  <a:lnTo>
                    <a:pt x="96" y="255"/>
                  </a:lnTo>
                  <a:lnTo>
                    <a:pt x="96" y="252"/>
                  </a:lnTo>
                  <a:lnTo>
                    <a:pt x="98" y="250"/>
                  </a:lnTo>
                  <a:lnTo>
                    <a:pt x="100" y="247"/>
                  </a:lnTo>
                  <a:lnTo>
                    <a:pt x="100" y="245"/>
                  </a:lnTo>
                  <a:lnTo>
                    <a:pt x="103" y="242"/>
                  </a:lnTo>
                  <a:lnTo>
                    <a:pt x="103" y="243"/>
                  </a:lnTo>
                  <a:lnTo>
                    <a:pt x="103" y="245"/>
                  </a:lnTo>
                  <a:lnTo>
                    <a:pt x="103" y="247"/>
                  </a:lnTo>
                  <a:lnTo>
                    <a:pt x="103" y="248"/>
                  </a:lnTo>
                  <a:lnTo>
                    <a:pt x="103" y="250"/>
                  </a:lnTo>
                  <a:lnTo>
                    <a:pt x="105" y="253"/>
                  </a:lnTo>
                  <a:lnTo>
                    <a:pt x="106" y="253"/>
                  </a:lnTo>
                  <a:lnTo>
                    <a:pt x="110" y="255"/>
                  </a:lnTo>
                  <a:lnTo>
                    <a:pt x="112" y="253"/>
                  </a:lnTo>
                  <a:lnTo>
                    <a:pt x="113" y="253"/>
                  </a:lnTo>
                  <a:lnTo>
                    <a:pt x="113" y="252"/>
                  </a:lnTo>
                  <a:lnTo>
                    <a:pt x="115" y="250"/>
                  </a:lnTo>
                  <a:lnTo>
                    <a:pt x="117" y="248"/>
                  </a:lnTo>
                  <a:lnTo>
                    <a:pt x="117" y="247"/>
                  </a:lnTo>
                  <a:lnTo>
                    <a:pt x="215" y="247"/>
                  </a:lnTo>
                  <a:lnTo>
                    <a:pt x="215" y="238"/>
                  </a:lnTo>
                  <a:lnTo>
                    <a:pt x="212" y="215"/>
                  </a:lnTo>
                  <a:lnTo>
                    <a:pt x="210" y="182"/>
                  </a:lnTo>
                  <a:lnTo>
                    <a:pt x="206" y="145"/>
                  </a:lnTo>
                  <a:lnTo>
                    <a:pt x="203" y="108"/>
                  </a:lnTo>
                  <a:lnTo>
                    <a:pt x="200" y="76"/>
                  </a:lnTo>
                  <a:lnTo>
                    <a:pt x="198" y="52"/>
                  </a:lnTo>
                  <a:lnTo>
                    <a:pt x="196" y="44"/>
                  </a:lnTo>
                  <a:lnTo>
                    <a:pt x="198" y="44"/>
                  </a:lnTo>
                  <a:lnTo>
                    <a:pt x="201" y="44"/>
                  </a:lnTo>
                  <a:lnTo>
                    <a:pt x="208" y="44"/>
                  </a:lnTo>
                  <a:lnTo>
                    <a:pt x="213" y="46"/>
                  </a:lnTo>
                  <a:lnTo>
                    <a:pt x="220" y="46"/>
                  </a:lnTo>
                  <a:lnTo>
                    <a:pt x="225" y="46"/>
                  </a:lnTo>
                  <a:lnTo>
                    <a:pt x="230" y="46"/>
                  </a:lnTo>
                  <a:lnTo>
                    <a:pt x="232" y="46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1" y="5"/>
                  </a:lnTo>
                  <a:lnTo>
                    <a:pt x="161" y="7"/>
                  </a:lnTo>
                  <a:lnTo>
                    <a:pt x="161" y="10"/>
                  </a:lnTo>
                  <a:lnTo>
                    <a:pt x="161" y="13"/>
                  </a:lnTo>
                  <a:lnTo>
                    <a:pt x="161" y="17"/>
                  </a:lnTo>
                  <a:lnTo>
                    <a:pt x="161" y="20"/>
                  </a:lnTo>
                  <a:lnTo>
                    <a:pt x="161" y="24"/>
                  </a:lnTo>
                  <a:lnTo>
                    <a:pt x="98" y="24"/>
                  </a:lnTo>
                  <a:lnTo>
                    <a:pt x="93" y="24"/>
                  </a:lnTo>
                  <a:lnTo>
                    <a:pt x="98" y="76"/>
                  </a:lnTo>
                  <a:lnTo>
                    <a:pt x="96" y="78"/>
                  </a:lnTo>
                  <a:lnTo>
                    <a:pt x="95" y="79"/>
                  </a:lnTo>
                  <a:lnTo>
                    <a:pt x="90" y="79"/>
                  </a:lnTo>
                  <a:lnTo>
                    <a:pt x="86" y="81"/>
                  </a:lnTo>
                  <a:lnTo>
                    <a:pt x="81" y="83"/>
                  </a:lnTo>
                  <a:lnTo>
                    <a:pt x="78" y="84"/>
                  </a:lnTo>
                  <a:lnTo>
                    <a:pt x="73" y="84"/>
                  </a:lnTo>
                  <a:lnTo>
                    <a:pt x="71" y="86"/>
                  </a:lnTo>
                  <a:lnTo>
                    <a:pt x="73" y="88"/>
                  </a:lnTo>
                  <a:lnTo>
                    <a:pt x="73" y="89"/>
                  </a:lnTo>
                  <a:lnTo>
                    <a:pt x="74" y="91"/>
                  </a:lnTo>
                  <a:lnTo>
                    <a:pt x="74" y="93"/>
                  </a:lnTo>
                  <a:lnTo>
                    <a:pt x="74" y="95"/>
                  </a:lnTo>
                  <a:lnTo>
                    <a:pt x="76" y="96"/>
                  </a:lnTo>
                  <a:lnTo>
                    <a:pt x="76" y="98"/>
                  </a:lnTo>
                  <a:lnTo>
                    <a:pt x="78" y="101"/>
                  </a:lnTo>
                  <a:lnTo>
                    <a:pt x="78" y="105"/>
                  </a:lnTo>
                  <a:lnTo>
                    <a:pt x="78" y="106"/>
                  </a:lnTo>
                  <a:lnTo>
                    <a:pt x="79" y="111"/>
                  </a:lnTo>
                  <a:lnTo>
                    <a:pt x="79" y="115"/>
                  </a:lnTo>
                  <a:lnTo>
                    <a:pt x="79" y="118"/>
                  </a:lnTo>
                  <a:lnTo>
                    <a:pt x="79" y="120"/>
                  </a:lnTo>
                  <a:lnTo>
                    <a:pt x="79" y="122"/>
                  </a:lnTo>
                  <a:lnTo>
                    <a:pt x="13" y="122"/>
                  </a:lnTo>
                  <a:lnTo>
                    <a:pt x="12" y="122"/>
                  </a:lnTo>
                  <a:lnTo>
                    <a:pt x="10" y="123"/>
                  </a:lnTo>
                  <a:lnTo>
                    <a:pt x="8" y="125"/>
                  </a:lnTo>
                  <a:lnTo>
                    <a:pt x="6" y="125"/>
                  </a:lnTo>
                  <a:lnTo>
                    <a:pt x="6" y="127"/>
                  </a:lnTo>
                  <a:lnTo>
                    <a:pt x="5" y="127"/>
                  </a:lnTo>
                  <a:lnTo>
                    <a:pt x="3" y="128"/>
                  </a:lnTo>
                  <a:lnTo>
                    <a:pt x="3" y="137"/>
                  </a:lnTo>
                  <a:lnTo>
                    <a:pt x="5" y="144"/>
                  </a:lnTo>
                  <a:lnTo>
                    <a:pt x="5" y="150"/>
                  </a:lnTo>
                  <a:lnTo>
                    <a:pt x="6" y="155"/>
                  </a:lnTo>
                  <a:lnTo>
                    <a:pt x="6" y="162"/>
                  </a:lnTo>
                  <a:lnTo>
                    <a:pt x="8" y="169"/>
                  </a:lnTo>
                  <a:lnTo>
                    <a:pt x="8" y="177"/>
                  </a:lnTo>
                  <a:lnTo>
                    <a:pt x="8" y="186"/>
                  </a:lnTo>
                  <a:lnTo>
                    <a:pt x="8" y="193"/>
                  </a:lnTo>
                  <a:lnTo>
                    <a:pt x="8" y="198"/>
                  </a:lnTo>
                  <a:lnTo>
                    <a:pt x="8" y="204"/>
                  </a:lnTo>
                  <a:lnTo>
                    <a:pt x="6" y="211"/>
                  </a:lnTo>
                  <a:lnTo>
                    <a:pt x="5" y="216"/>
                  </a:lnTo>
                  <a:lnTo>
                    <a:pt x="5" y="223"/>
                  </a:lnTo>
                  <a:lnTo>
                    <a:pt x="1" y="228"/>
                  </a:lnTo>
                  <a:lnTo>
                    <a:pt x="0" y="233"/>
                  </a:lnTo>
                  <a:lnTo>
                    <a:pt x="1" y="231"/>
                  </a:lnTo>
                  <a:lnTo>
                    <a:pt x="3" y="230"/>
                  </a:lnTo>
                  <a:lnTo>
                    <a:pt x="3" y="231"/>
                  </a:lnTo>
                  <a:lnTo>
                    <a:pt x="3" y="233"/>
                  </a:lnTo>
                  <a:lnTo>
                    <a:pt x="3" y="231"/>
                  </a:lnTo>
                  <a:lnTo>
                    <a:pt x="5" y="228"/>
                  </a:lnTo>
                  <a:lnTo>
                    <a:pt x="6" y="228"/>
                  </a:lnTo>
                  <a:lnTo>
                    <a:pt x="12" y="226"/>
                  </a:lnTo>
                  <a:lnTo>
                    <a:pt x="18" y="225"/>
                  </a:lnTo>
                  <a:lnTo>
                    <a:pt x="25" y="221"/>
                  </a:lnTo>
                  <a:lnTo>
                    <a:pt x="32" y="220"/>
                  </a:lnTo>
                  <a:lnTo>
                    <a:pt x="37" y="218"/>
                  </a:lnTo>
                  <a:lnTo>
                    <a:pt x="40" y="216"/>
                  </a:lnTo>
                  <a:lnTo>
                    <a:pt x="42" y="216"/>
                  </a:lnTo>
                  <a:lnTo>
                    <a:pt x="45" y="218"/>
                  </a:lnTo>
                  <a:lnTo>
                    <a:pt x="47" y="221"/>
                  </a:lnTo>
                  <a:lnTo>
                    <a:pt x="51" y="223"/>
                  </a:lnTo>
                  <a:lnTo>
                    <a:pt x="52" y="223"/>
                  </a:lnTo>
                  <a:lnTo>
                    <a:pt x="56" y="225"/>
                  </a:lnTo>
                  <a:lnTo>
                    <a:pt x="59" y="225"/>
                  </a:lnTo>
                  <a:lnTo>
                    <a:pt x="62" y="225"/>
                  </a:lnTo>
                  <a:lnTo>
                    <a:pt x="66" y="226"/>
                  </a:lnTo>
                  <a:lnTo>
                    <a:pt x="66" y="233"/>
                  </a:lnTo>
                  <a:lnTo>
                    <a:pt x="69" y="240"/>
                  </a:lnTo>
                  <a:lnTo>
                    <a:pt x="71" y="245"/>
                  </a:lnTo>
                  <a:lnTo>
                    <a:pt x="76" y="248"/>
                  </a:lnTo>
                  <a:lnTo>
                    <a:pt x="79" y="252"/>
                  </a:lnTo>
                  <a:lnTo>
                    <a:pt x="84" y="255"/>
                  </a:lnTo>
                  <a:lnTo>
                    <a:pt x="88" y="259"/>
                  </a:lnTo>
                  <a:lnTo>
                    <a:pt x="91" y="26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97" name="Freeform 4884"/>
            <p:cNvSpPr>
              <a:spLocks/>
            </p:cNvSpPr>
            <p:nvPr/>
          </p:nvSpPr>
          <p:spPr bwMode="auto">
            <a:xfrm>
              <a:off x="5154613" y="6129338"/>
              <a:ext cx="487362" cy="503237"/>
            </a:xfrm>
            <a:custGeom>
              <a:avLst/>
              <a:gdLst>
                <a:gd name="T0" fmla="*/ 2147483647 w 308"/>
                <a:gd name="T1" fmla="*/ 2147483647 h 316"/>
                <a:gd name="T2" fmla="*/ 2147483647 w 308"/>
                <a:gd name="T3" fmla="*/ 2147483647 h 316"/>
                <a:gd name="T4" fmla="*/ 2147483647 w 308"/>
                <a:gd name="T5" fmla="*/ 2147483647 h 316"/>
                <a:gd name="T6" fmla="*/ 2147483647 w 308"/>
                <a:gd name="T7" fmla="*/ 2147483647 h 316"/>
                <a:gd name="T8" fmla="*/ 2147483647 w 308"/>
                <a:gd name="T9" fmla="*/ 2147483647 h 316"/>
                <a:gd name="T10" fmla="*/ 2147483647 w 308"/>
                <a:gd name="T11" fmla="*/ 2147483647 h 316"/>
                <a:gd name="T12" fmla="*/ 2147483647 w 308"/>
                <a:gd name="T13" fmla="*/ 2147483647 h 316"/>
                <a:gd name="T14" fmla="*/ 2147483647 w 308"/>
                <a:gd name="T15" fmla="*/ 2147483647 h 316"/>
                <a:gd name="T16" fmla="*/ 2147483647 w 308"/>
                <a:gd name="T17" fmla="*/ 2147483647 h 316"/>
                <a:gd name="T18" fmla="*/ 2147483647 w 308"/>
                <a:gd name="T19" fmla="*/ 2147483647 h 316"/>
                <a:gd name="T20" fmla="*/ 2147483647 w 308"/>
                <a:gd name="T21" fmla="*/ 2147483647 h 316"/>
                <a:gd name="T22" fmla="*/ 2147483647 w 308"/>
                <a:gd name="T23" fmla="*/ 2147483647 h 316"/>
                <a:gd name="T24" fmla="*/ 2147483647 w 308"/>
                <a:gd name="T25" fmla="*/ 2147483647 h 316"/>
                <a:gd name="T26" fmla="*/ 2147483647 w 308"/>
                <a:gd name="T27" fmla="*/ 2147483647 h 316"/>
                <a:gd name="T28" fmla="*/ 2147483647 w 308"/>
                <a:gd name="T29" fmla="*/ 2147483647 h 316"/>
                <a:gd name="T30" fmla="*/ 2147483647 w 308"/>
                <a:gd name="T31" fmla="*/ 2147483647 h 316"/>
                <a:gd name="T32" fmla="*/ 2147483647 w 308"/>
                <a:gd name="T33" fmla="*/ 2147483647 h 316"/>
                <a:gd name="T34" fmla="*/ 2147483647 w 308"/>
                <a:gd name="T35" fmla="*/ 2147483647 h 316"/>
                <a:gd name="T36" fmla="*/ 2147483647 w 308"/>
                <a:gd name="T37" fmla="*/ 2147483647 h 316"/>
                <a:gd name="T38" fmla="*/ 2147483647 w 308"/>
                <a:gd name="T39" fmla="*/ 2147483647 h 316"/>
                <a:gd name="T40" fmla="*/ 2147483647 w 308"/>
                <a:gd name="T41" fmla="*/ 2147483647 h 316"/>
                <a:gd name="T42" fmla="*/ 2147483647 w 308"/>
                <a:gd name="T43" fmla="*/ 2147483647 h 316"/>
                <a:gd name="T44" fmla="*/ 2147483647 w 308"/>
                <a:gd name="T45" fmla="*/ 2147483647 h 316"/>
                <a:gd name="T46" fmla="*/ 2147483647 w 308"/>
                <a:gd name="T47" fmla="*/ 2147483647 h 316"/>
                <a:gd name="T48" fmla="*/ 2147483647 w 308"/>
                <a:gd name="T49" fmla="*/ 2147483647 h 316"/>
                <a:gd name="T50" fmla="*/ 2147483647 w 308"/>
                <a:gd name="T51" fmla="*/ 2147483647 h 316"/>
                <a:gd name="T52" fmla="*/ 2147483647 w 308"/>
                <a:gd name="T53" fmla="*/ 2147483647 h 316"/>
                <a:gd name="T54" fmla="*/ 2147483647 w 308"/>
                <a:gd name="T55" fmla="*/ 2147483647 h 316"/>
                <a:gd name="T56" fmla="*/ 2147483647 w 308"/>
                <a:gd name="T57" fmla="*/ 2147483647 h 316"/>
                <a:gd name="T58" fmla="*/ 2147483647 w 308"/>
                <a:gd name="T59" fmla="*/ 2147483647 h 316"/>
                <a:gd name="T60" fmla="*/ 2147483647 w 308"/>
                <a:gd name="T61" fmla="*/ 2147483647 h 316"/>
                <a:gd name="T62" fmla="*/ 2147483647 w 308"/>
                <a:gd name="T63" fmla="*/ 2147483647 h 316"/>
                <a:gd name="T64" fmla="*/ 2147483647 w 308"/>
                <a:gd name="T65" fmla="*/ 2147483647 h 316"/>
                <a:gd name="T66" fmla="*/ 2147483647 w 308"/>
                <a:gd name="T67" fmla="*/ 2147483647 h 316"/>
                <a:gd name="T68" fmla="*/ 2147483647 w 308"/>
                <a:gd name="T69" fmla="*/ 2147483647 h 316"/>
                <a:gd name="T70" fmla="*/ 2147483647 w 308"/>
                <a:gd name="T71" fmla="*/ 2147483647 h 316"/>
                <a:gd name="T72" fmla="*/ 2147483647 w 308"/>
                <a:gd name="T73" fmla="*/ 2147483647 h 316"/>
                <a:gd name="T74" fmla="*/ 2147483647 w 308"/>
                <a:gd name="T75" fmla="*/ 2147483647 h 316"/>
                <a:gd name="T76" fmla="*/ 2147483647 w 308"/>
                <a:gd name="T77" fmla="*/ 2147483647 h 316"/>
                <a:gd name="T78" fmla="*/ 2147483647 w 308"/>
                <a:gd name="T79" fmla="*/ 0 h 316"/>
                <a:gd name="T80" fmla="*/ 2147483647 w 308"/>
                <a:gd name="T81" fmla="*/ 2147483647 h 316"/>
                <a:gd name="T82" fmla="*/ 2147483647 w 308"/>
                <a:gd name="T83" fmla="*/ 2147483647 h 316"/>
                <a:gd name="T84" fmla="*/ 2147483647 w 308"/>
                <a:gd name="T85" fmla="*/ 2147483647 h 316"/>
                <a:gd name="T86" fmla="*/ 2147483647 w 308"/>
                <a:gd name="T87" fmla="*/ 2147483647 h 316"/>
                <a:gd name="T88" fmla="*/ 2147483647 w 308"/>
                <a:gd name="T89" fmla="*/ 2147483647 h 316"/>
                <a:gd name="T90" fmla="*/ 2147483647 w 308"/>
                <a:gd name="T91" fmla="*/ 2147483647 h 316"/>
                <a:gd name="T92" fmla="*/ 2147483647 w 308"/>
                <a:gd name="T93" fmla="*/ 2147483647 h 316"/>
                <a:gd name="T94" fmla="*/ 2147483647 w 308"/>
                <a:gd name="T95" fmla="*/ 2147483647 h 316"/>
                <a:gd name="T96" fmla="*/ 2147483647 w 308"/>
                <a:gd name="T97" fmla="*/ 2147483647 h 316"/>
                <a:gd name="T98" fmla="*/ 2147483647 w 308"/>
                <a:gd name="T99" fmla="*/ 2147483647 h 316"/>
                <a:gd name="T100" fmla="*/ 2147483647 w 308"/>
                <a:gd name="T101" fmla="*/ 2147483647 h 316"/>
                <a:gd name="T102" fmla="*/ 2147483647 w 308"/>
                <a:gd name="T103" fmla="*/ 2147483647 h 316"/>
                <a:gd name="T104" fmla="*/ 2147483647 w 308"/>
                <a:gd name="T105" fmla="*/ 2147483647 h 316"/>
                <a:gd name="T106" fmla="*/ 2147483647 w 308"/>
                <a:gd name="T107" fmla="*/ 2147483647 h 316"/>
                <a:gd name="T108" fmla="*/ 2147483647 w 308"/>
                <a:gd name="T109" fmla="*/ 2147483647 h 316"/>
                <a:gd name="T110" fmla="*/ 2147483647 w 308"/>
                <a:gd name="T111" fmla="*/ 2147483647 h 316"/>
                <a:gd name="T112" fmla="*/ 2147483647 w 308"/>
                <a:gd name="T113" fmla="*/ 2147483647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8"/>
                <a:gd name="T172" fmla="*/ 0 h 316"/>
                <a:gd name="T173" fmla="*/ 308 w 308"/>
                <a:gd name="T174" fmla="*/ 316 h 31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8" h="316">
                  <a:moveTo>
                    <a:pt x="17" y="277"/>
                  </a:moveTo>
                  <a:lnTo>
                    <a:pt x="20" y="277"/>
                  </a:lnTo>
                  <a:lnTo>
                    <a:pt x="24" y="279"/>
                  </a:lnTo>
                  <a:lnTo>
                    <a:pt x="27" y="279"/>
                  </a:lnTo>
                  <a:lnTo>
                    <a:pt x="29" y="279"/>
                  </a:lnTo>
                  <a:lnTo>
                    <a:pt x="30" y="277"/>
                  </a:lnTo>
                  <a:lnTo>
                    <a:pt x="32" y="277"/>
                  </a:lnTo>
                  <a:lnTo>
                    <a:pt x="34" y="277"/>
                  </a:lnTo>
                  <a:lnTo>
                    <a:pt x="37" y="277"/>
                  </a:lnTo>
                  <a:lnTo>
                    <a:pt x="39" y="277"/>
                  </a:lnTo>
                  <a:lnTo>
                    <a:pt x="40" y="277"/>
                  </a:lnTo>
                  <a:lnTo>
                    <a:pt x="42" y="277"/>
                  </a:lnTo>
                  <a:lnTo>
                    <a:pt x="46" y="277"/>
                  </a:lnTo>
                  <a:lnTo>
                    <a:pt x="47" y="275"/>
                  </a:lnTo>
                  <a:lnTo>
                    <a:pt x="49" y="274"/>
                  </a:lnTo>
                  <a:lnTo>
                    <a:pt x="59" y="274"/>
                  </a:lnTo>
                  <a:lnTo>
                    <a:pt x="61" y="277"/>
                  </a:lnTo>
                  <a:lnTo>
                    <a:pt x="61" y="282"/>
                  </a:lnTo>
                  <a:lnTo>
                    <a:pt x="63" y="285"/>
                  </a:lnTo>
                  <a:lnTo>
                    <a:pt x="66" y="291"/>
                  </a:lnTo>
                  <a:lnTo>
                    <a:pt x="68" y="294"/>
                  </a:lnTo>
                  <a:lnTo>
                    <a:pt x="71" y="297"/>
                  </a:lnTo>
                  <a:lnTo>
                    <a:pt x="74" y="299"/>
                  </a:lnTo>
                  <a:lnTo>
                    <a:pt x="78" y="299"/>
                  </a:lnTo>
                  <a:lnTo>
                    <a:pt x="78" y="301"/>
                  </a:lnTo>
                  <a:lnTo>
                    <a:pt x="78" y="304"/>
                  </a:lnTo>
                  <a:lnTo>
                    <a:pt x="79" y="306"/>
                  </a:lnTo>
                  <a:lnTo>
                    <a:pt x="79" y="307"/>
                  </a:lnTo>
                  <a:lnTo>
                    <a:pt x="79" y="309"/>
                  </a:lnTo>
                  <a:lnTo>
                    <a:pt x="79" y="311"/>
                  </a:lnTo>
                  <a:lnTo>
                    <a:pt x="79" y="313"/>
                  </a:lnTo>
                  <a:lnTo>
                    <a:pt x="78" y="314"/>
                  </a:lnTo>
                  <a:lnTo>
                    <a:pt x="105" y="314"/>
                  </a:lnTo>
                  <a:lnTo>
                    <a:pt x="105" y="313"/>
                  </a:lnTo>
                  <a:lnTo>
                    <a:pt x="107" y="311"/>
                  </a:lnTo>
                  <a:lnTo>
                    <a:pt x="107" y="309"/>
                  </a:lnTo>
                  <a:lnTo>
                    <a:pt x="108" y="309"/>
                  </a:lnTo>
                  <a:lnTo>
                    <a:pt x="108" y="307"/>
                  </a:lnTo>
                  <a:lnTo>
                    <a:pt x="110" y="306"/>
                  </a:lnTo>
                  <a:lnTo>
                    <a:pt x="112" y="306"/>
                  </a:lnTo>
                  <a:lnTo>
                    <a:pt x="112" y="304"/>
                  </a:lnTo>
                  <a:lnTo>
                    <a:pt x="112" y="306"/>
                  </a:lnTo>
                  <a:lnTo>
                    <a:pt x="113" y="307"/>
                  </a:lnTo>
                  <a:lnTo>
                    <a:pt x="113" y="309"/>
                  </a:lnTo>
                  <a:lnTo>
                    <a:pt x="113" y="311"/>
                  </a:lnTo>
                  <a:lnTo>
                    <a:pt x="113" y="313"/>
                  </a:lnTo>
                  <a:lnTo>
                    <a:pt x="113" y="314"/>
                  </a:lnTo>
                  <a:lnTo>
                    <a:pt x="112" y="316"/>
                  </a:lnTo>
                  <a:lnTo>
                    <a:pt x="113" y="316"/>
                  </a:lnTo>
                  <a:lnTo>
                    <a:pt x="117" y="316"/>
                  </a:lnTo>
                  <a:lnTo>
                    <a:pt x="118" y="316"/>
                  </a:lnTo>
                  <a:lnTo>
                    <a:pt x="120" y="316"/>
                  </a:lnTo>
                  <a:lnTo>
                    <a:pt x="122" y="316"/>
                  </a:lnTo>
                  <a:lnTo>
                    <a:pt x="124" y="316"/>
                  </a:lnTo>
                  <a:lnTo>
                    <a:pt x="125" y="316"/>
                  </a:lnTo>
                  <a:lnTo>
                    <a:pt x="127" y="311"/>
                  </a:lnTo>
                  <a:lnTo>
                    <a:pt x="129" y="306"/>
                  </a:lnTo>
                  <a:lnTo>
                    <a:pt x="130" y="301"/>
                  </a:lnTo>
                  <a:lnTo>
                    <a:pt x="130" y="297"/>
                  </a:lnTo>
                  <a:lnTo>
                    <a:pt x="132" y="292"/>
                  </a:lnTo>
                  <a:lnTo>
                    <a:pt x="132" y="287"/>
                  </a:lnTo>
                  <a:lnTo>
                    <a:pt x="134" y="282"/>
                  </a:lnTo>
                  <a:lnTo>
                    <a:pt x="135" y="277"/>
                  </a:lnTo>
                  <a:lnTo>
                    <a:pt x="137" y="274"/>
                  </a:lnTo>
                  <a:lnTo>
                    <a:pt x="141" y="270"/>
                  </a:lnTo>
                  <a:lnTo>
                    <a:pt x="144" y="269"/>
                  </a:lnTo>
                  <a:lnTo>
                    <a:pt x="147" y="267"/>
                  </a:lnTo>
                  <a:lnTo>
                    <a:pt x="152" y="265"/>
                  </a:lnTo>
                  <a:lnTo>
                    <a:pt x="156" y="263"/>
                  </a:lnTo>
                  <a:lnTo>
                    <a:pt x="159" y="262"/>
                  </a:lnTo>
                  <a:lnTo>
                    <a:pt x="161" y="260"/>
                  </a:lnTo>
                  <a:lnTo>
                    <a:pt x="164" y="257"/>
                  </a:lnTo>
                  <a:lnTo>
                    <a:pt x="166" y="253"/>
                  </a:lnTo>
                  <a:lnTo>
                    <a:pt x="168" y="248"/>
                  </a:lnTo>
                  <a:lnTo>
                    <a:pt x="169" y="243"/>
                  </a:lnTo>
                  <a:lnTo>
                    <a:pt x="173" y="240"/>
                  </a:lnTo>
                  <a:lnTo>
                    <a:pt x="174" y="236"/>
                  </a:lnTo>
                  <a:lnTo>
                    <a:pt x="178" y="233"/>
                  </a:lnTo>
                  <a:lnTo>
                    <a:pt x="179" y="233"/>
                  </a:lnTo>
                  <a:lnTo>
                    <a:pt x="186" y="233"/>
                  </a:lnTo>
                  <a:lnTo>
                    <a:pt x="193" y="230"/>
                  </a:lnTo>
                  <a:lnTo>
                    <a:pt x="198" y="228"/>
                  </a:lnTo>
                  <a:lnTo>
                    <a:pt x="203" y="223"/>
                  </a:lnTo>
                  <a:lnTo>
                    <a:pt x="208" y="220"/>
                  </a:lnTo>
                  <a:lnTo>
                    <a:pt x="215" y="218"/>
                  </a:lnTo>
                  <a:lnTo>
                    <a:pt x="224" y="214"/>
                  </a:lnTo>
                  <a:lnTo>
                    <a:pt x="235" y="214"/>
                  </a:lnTo>
                  <a:lnTo>
                    <a:pt x="252" y="214"/>
                  </a:lnTo>
                  <a:lnTo>
                    <a:pt x="257" y="213"/>
                  </a:lnTo>
                  <a:lnTo>
                    <a:pt x="261" y="211"/>
                  </a:lnTo>
                  <a:lnTo>
                    <a:pt x="266" y="209"/>
                  </a:lnTo>
                  <a:lnTo>
                    <a:pt x="271" y="208"/>
                  </a:lnTo>
                  <a:lnTo>
                    <a:pt x="276" y="208"/>
                  </a:lnTo>
                  <a:lnTo>
                    <a:pt x="281" y="208"/>
                  </a:lnTo>
                  <a:lnTo>
                    <a:pt x="286" y="208"/>
                  </a:lnTo>
                  <a:lnTo>
                    <a:pt x="291" y="206"/>
                  </a:lnTo>
                  <a:lnTo>
                    <a:pt x="296" y="203"/>
                  </a:lnTo>
                  <a:lnTo>
                    <a:pt x="302" y="196"/>
                  </a:lnTo>
                  <a:lnTo>
                    <a:pt x="305" y="187"/>
                  </a:lnTo>
                  <a:lnTo>
                    <a:pt x="307" y="179"/>
                  </a:lnTo>
                  <a:lnTo>
                    <a:pt x="308" y="169"/>
                  </a:lnTo>
                  <a:lnTo>
                    <a:pt x="308" y="159"/>
                  </a:lnTo>
                  <a:lnTo>
                    <a:pt x="308" y="150"/>
                  </a:lnTo>
                  <a:lnTo>
                    <a:pt x="308" y="143"/>
                  </a:lnTo>
                  <a:lnTo>
                    <a:pt x="308" y="130"/>
                  </a:lnTo>
                  <a:lnTo>
                    <a:pt x="303" y="128"/>
                  </a:lnTo>
                  <a:lnTo>
                    <a:pt x="296" y="123"/>
                  </a:lnTo>
                  <a:lnTo>
                    <a:pt x="290" y="120"/>
                  </a:lnTo>
                  <a:lnTo>
                    <a:pt x="280" y="113"/>
                  </a:lnTo>
                  <a:lnTo>
                    <a:pt x="271" y="108"/>
                  </a:lnTo>
                  <a:lnTo>
                    <a:pt x="264" y="103"/>
                  </a:lnTo>
                  <a:lnTo>
                    <a:pt x="257" y="98"/>
                  </a:lnTo>
                  <a:lnTo>
                    <a:pt x="254" y="96"/>
                  </a:lnTo>
                  <a:lnTo>
                    <a:pt x="249" y="86"/>
                  </a:lnTo>
                  <a:lnTo>
                    <a:pt x="239" y="76"/>
                  </a:lnTo>
                  <a:lnTo>
                    <a:pt x="132" y="0"/>
                  </a:lnTo>
                  <a:lnTo>
                    <a:pt x="132" y="1"/>
                  </a:lnTo>
                  <a:lnTo>
                    <a:pt x="132" y="3"/>
                  </a:lnTo>
                  <a:lnTo>
                    <a:pt x="132" y="5"/>
                  </a:lnTo>
                  <a:lnTo>
                    <a:pt x="108" y="5"/>
                  </a:lnTo>
                  <a:lnTo>
                    <a:pt x="110" y="13"/>
                  </a:lnTo>
                  <a:lnTo>
                    <a:pt x="112" y="37"/>
                  </a:lnTo>
                  <a:lnTo>
                    <a:pt x="115" y="69"/>
                  </a:lnTo>
                  <a:lnTo>
                    <a:pt x="118" y="106"/>
                  </a:lnTo>
                  <a:lnTo>
                    <a:pt x="122" y="143"/>
                  </a:lnTo>
                  <a:lnTo>
                    <a:pt x="125" y="176"/>
                  </a:lnTo>
                  <a:lnTo>
                    <a:pt x="127" y="199"/>
                  </a:lnTo>
                  <a:lnTo>
                    <a:pt x="129" y="208"/>
                  </a:lnTo>
                  <a:lnTo>
                    <a:pt x="29" y="208"/>
                  </a:lnTo>
                  <a:lnTo>
                    <a:pt x="29" y="209"/>
                  </a:lnTo>
                  <a:lnTo>
                    <a:pt x="27" y="211"/>
                  </a:lnTo>
                  <a:lnTo>
                    <a:pt x="25" y="213"/>
                  </a:lnTo>
                  <a:lnTo>
                    <a:pt x="25" y="214"/>
                  </a:lnTo>
                  <a:lnTo>
                    <a:pt x="24" y="214"/>
                  </a:lnTo>
                  <a:lnTo>
                    <a:pt x="22" y="216"/>
                  </a:lnTo>
                  <a:lnTo>
                    <a:pt x="18" y="214"/>
                  </a:lnTo>
                  <a:lnTo>
                    <a:pt x="17" y="214"/>
                  </a:lnTo>
                  <a:lnTo>
                    <a:pt x="15" y="211"/>
                  </a:lnTo>
                  <a:lnTo>
                    <a:pt x="15" y="209"/>
                  </a:lnTo>
                  <a:lnTo>
                    <a:pt x="15" y="208"/>
                  </a:lnTo>
                  <a:lnTo>
                    <a:pt x="15" y="206"/>
                  </a:lnTo>
                  <a:lnTo>
                    <a:pt x="15" y="204"/>
                  </a:lnTo>
                  <a:lnTo>
                    <a:pt x="15" y="203"/>
                  </a:lnTo>
                  <a:lnTo>
                    <a:pt x="12" y="206"/>
                  </a:lnTo>
                  <a:lnTo>
                    <a:pt x="10" y="208"/>
                  </a:lnTo>
                  <a:lnTo>
                    <a:pt x="10" y="211"/>
                  </a:lnTo>
                  <a:lnTo>
                    <a:pt x="8" y="213"/>
                  </a:lnTo>
                  <a:lnTo>
                    <a:pt x="7" y="216"/>
                  </a:lnTo>
                  <a:lnTo>
                    <a:pt x="5" y="218"/>
                  </a:lnTo>
                  <a:lnTo>
                    <a:pt x="3" y="220"/>
                  </a:lnTo>
                  <a:lnTo>
                    <a:pt x="2" y="221"/>
                  </a:lnTo>
                  <a:lnTo>
                    <a:pt x="0" y="250"/>
                  </a:lnTo>
                  <a:lnTo>
                    <a:pt x="20" y="260"/>
                  </a:lnTo>
                  <a:lnTo>
                    <a:pt x="20" y="262"/>
                  </a:lnTo>
                  <a:lnTo>
                    <a:pt x="18" y="262"/>
                  </a:lnTo>
                  <a:lnTo>
                    <a:pt x="18" y="263"/>
                  </a:lnTo>
                  <a:lnTo>
                    <a:pt x="18" y="265"/>
                  </a:lnTo>
                  <a:lnTo>
                    <a:pt x="18" y="267"/>
                  </a:lnTo>
                  <a:lnTo>
                    <a:pt x="18" y="269"/>
                  </a:lnTo>
                  <a:lnTo>
                    <a:pt x="20" y="270"/>
                  </a:lnTo>
                  <a:lnTo>
                    <a:pt x="17" y="27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98" name="Freeform 4885"/>
            <p:cNvSpPr>
              <a:spLocks/>
            </p:cNvSpPr>
            <p:nvPr/>
          </p:nvSpPr>
          <p:spPr bwMode="auto">
            <a:xfrm>
              <a:off x="5154613" y="6129338"/>
              <a:ext cx="487362" cy="503237"/>
            </a:xfrm>
            <a:custGeom>
              <a:avLst/>
              <a:gdLst>
                <a:gd name="T0" fmla="*/ 2147483647 w 308"/>
                <a:gd name="T1" fmla="*/ 2147483647 h 316"/>
                <a:gd name="T2" fmla="*/ 2147483647 w 308"/>
                <a:gd name="T3" fmla="*/ 2147483647 h 316"/>
                <a:gd name="T4" fmla="*/ 2147483647 w 308"/>
                <a:gd name="T5" fmla="*/ 2147483647 h 316"/>
                <a:gd name="T6" fmla="*/ 2147483647 w 308"/>
                <a:gd name="T7" fmla="*/ 2147483647 h 316"/>
                <a:gd name="T8" fmla="*/ 2147483647 w 308"/>
                <a:gd name="T9" fmla="*/ 2147483647 h 316"/>
                <a:gd name="T10" fmla="*/ 2147483647 w 308"/>
                <a:gd name="T11" fmla="*/ 2147483647 h 316"/>
                <a:gd name="T12" fmla="*/ 2147483647 w 308"/>
                <a:gd name="T13" fmla="*/ 2147483647 h 316"/>
                <a:gd name="T14" fmla="*/ 2147483647 w 308"/>
                <a:gd name="T15" fmla="*/ 2147483647 h 316"/>
                <a:gd name="T16" fmla="*/ 2147483647 w 308"/>
                <a:gd name="T17" fmla="*/ 2147483647 h 316"/>
                <a:gd name="T18" fmla="*/ 2147483647 w 308"/>
                <a:gd name="T19" fmla="*/ 2147483647 h 316"/>
                <a:gd name="T20" fmla="*/ 2147483647 w 308"/>
                <a:gd name="T21" fmla="*/ 2147483647 h 316"/>
                <a:gd name="T22" fmla="*/ 2147483647 w 308"/>
                <a:gd name="T23" fmla="*/ 2147483647 h 316"/>
                <a:gd name="T24" fmla="*/ 2147483647 w 308"/>
                <a:gd name="T25" fmla="*/ 2147483647 h 316"/>
                <a:gd name="T26" fmla="*/ 2147483647 w 308"/>
                <a:gd name="T27" fmla="*/ 2147483647 h 316"/>
                <a:gd name="T28" fmla="*/ 2147483647 w 308"/>
                <a:gd name="T29" fmla="*/ 2147483647 h 316"/>
                <a:gd name="T30" fmla="*/ 2147483647 w 308"/>
                <a:gd name="T31" fmla="*/ 2147483647 h 316"/>
                <a:gd name="T32" fmla="*/ 2147483647 w 308"/>
                <a:gd name="T33" fmla="*/ 2147483647 h 316"/>
                <a:gd name="T34" fmla="*/ 2147483647 w 308"/>
                <a:gd name="T35" fmla="*/ 2147483647 h 316"/>
                <a:gd name="T36" fmla="*/ 2147483647 w 308"/>
                <a:gd name="T37" fmla="*/ 2147483647 h 316"/>
                <a:gd name="T38" fmla="*/ 2147483647 w 308"/>
                <a:gd name="T39" fmla="*/ 2147483647 h 316"/>
                <a:gd name="T40" fmla="*/ 2147483647 w 308"/>
                <a:gd name="T41" fmla="*/ 2147483647 h 316"/>
                <a:gd name="T42" fmla="*/ 2147483647 w 308"/>
                <a:gd name="T43" fmla="*/ 2147483647 h 316"/>
                <a:gd name="T44" fmla="*/ 2147483647 w 308"/>
                <a:gd name="T45" fmla="*/ 2147483647 h 316"/>
                <a:gd name="T46" fmla="*/ 2147483647 w 308"/>
                <a:gd name="T47" fmla="*/ 2147483647 h 316"/>
                <a:gd name="T48" fmla="*/ 2147483647 w 308"/>
                <a:gd name="T49" fmla="*/ 2147483647 h 316"/>
                <a:gd name="T50" fmla="*/ 2147483647 w 308"/>
                <a:gd name="T51" fmla="*/ 2147483647 h 316"/>
                <a:gd name="T52" fmla="*/ 2147483647 w 308"/>
                <a:gd name="T53" fmla="*/ 2147483647 h 316"/>
                <a:gd name="T54" fmla="*/ 2147483647 w 308"/>
                <a:gd name="T55" fmla="*/ 2147483647 h 316"/>
                <a:gd name="T56" fmla="*/ 2147483647 w 308"/>
                <a:gd name="T57" fmla="*/ 2147483647 h 316"/>
                <a:gd name="T58" fmla="*/ 2147483647 w 308"/>
                <a:gd name="T59" fmla="*/ 2147483647 h 316"/>
                <a:gd name="T60" fmla="*/ 2147483647 w 308"/>
                <a:gd name="T61" fmla="*/ 2147483647 h 316"/>
                <a:gd name="T62" fmla="*/ 2147483647 w 308"/>
                <a:gd name="T63" fmla="*/ 2147483647 h 316"/>
                <a:gd name="T64" fmla="*/ 2147483647 w 308"/>
                <a:gd name="T65" fmla="*/ 2147483647 h 316"/>
                <a:gd name="T66" fmla="*/ 2147483647 w 308"/>
                <a:gd name="T67" fmla="*/ 2147483647 h 316"/>
                <a:gd name="T68" fmla="*/ 2147483647 w 308"/>
                <a:gd name="T69" fmla="*/ 2147483647 h 316"/>
                <a:gd name="T70" fmla="*/ 2147483647 w 308"/>
                <a:gd name="T71" fmla="*/ 2147483647 h 316"/>
                <a:gd name="T72" fmla="*/ 2147483647 w 308"/>
                <a:gd name="T73" fmla="*/ 2147483647 h 316"/>
                <a:gd name="T74" fmla="*/ 2147483647 w 308"/>
                <a:gd name="T75" fmla="*/ 2147483647 h 316"/>
                <a:gd name="T76" fmla="*/ 2147483647 w 308"/>
                <a:gd name="T77" fmla="*/ 2147483647 h 316"/>
                <a:gd name="T78" fmla="*/ 2147483647 w 308"/>
                <a:gd name="T79" fmla="*/ 2147483647 h 316"/>
                <a:gd name="T80" fmla="*/ 2147483647 w 308"/>
                <a:gd name="T81" fmla="*/ 2147483647 h 316"/>
                <a:gd name="T82" fmla="*/ 2147483647 w 308"/>
                <a:gd name="T83" fmla="*/ 2147483647 h 316"/>
                <a:gd name="T84" fmla="*/ 2147483647 w 308"/>
                <a:gd name="T85" fmla="*/ 0 h 316"/>
                <a:gd name="T86" fmla="*/ 2147483647 w 308"/>
                <a:gd name="T87" fmla="*/ 2147483647 h 316"/>
                <a:gd name="T88" fmla="*/ 2147483647 w 308"/>
                <a:gd name="T89" fmla="*/ 2147483647 h 316"/>
                <a:gd name="T90" fmla="*/ 2147483647 w 308"/>
                <a:gd name="T91" fmla="*/ 2147483647 h 316"/>
                <a:gd name="T92" fmla="*/ 2147483647 w 308"/>
                <a:gd name="T93" fmla="*/ 2147483647 h 316"/>
                <a:gd name="T94" fmla="*/ 2147483647 w 308"/>
                <a:gd name="T95" fmla="*/ 2147483647 h 316"/>
                <a:gd name="T96" fmla="*/ 2147483647 w 308"/>
                <a:gd name="T97" fmla="*/ 2147483647 h 316"/>
                <a:gd name="T98" fmla="*/ 2147483647 w 308"/>
                <a:gd name="T99" fmla="*/ 2147483647 h 316"/>
                <a:gd name="T100" fmla="*/ 2147483647 w 308"/>
                <a:gd name="T101" fmla="*/ 2147483647 h 316"/>
                <a:gd name="T102" fmla="*/ 2147483647 w 308"/>
                <a:gd name="T103" fmla="*/ 2147483647 h 316"/>
                <a:gd name="T104" fmla="*/ 2147483647 w 308"/>
                <a:gd name="T105" fmla="*/ 2147483647 h 316"/>
                <a:gd name="T106" fmla="*/ 2147483647 w 308"/>
                <a:gd name="T107" fmla="*/ 2147483647 h 316"/>
                <a:gd name="T108" fmla="*/ 2147483647 w 308"/>
                <a:gd name="T109" fmla="*/ 2147483647 h 316"/>
                <a:gd name="T110" fmla="*/ 2147483647 w 308"/>
                <a:gd name="T111" fmla="*/ 2147483647 h 316"/>
                <a:gd name="T112" fmla="*/ 2147483647 w 308"/>
                <a:gd name="T113" fmla="*/ 2147483647 h 316"/>
                <a:gd name="T114" fmla="*/ 2147483647 w 308"/>
                <a:gd name="T115" fmla="*/ 2147483647 h 316"/>
                <a:gd name="T116" fmla="*/ 2147483647 w 308"/>
                <a:gd name="T117" fmla="*/ 2147483647 h 316"/>
                <a:gd name="T118" fmla="*/ 2147483647 w 308"/>
                <a:gd name="T119" fmla="*/ 2147483647 h 316"/>
                <a:gd name="T120" fmla="*/ 2147483647 w 308"/>
                <a:gd name="T121" fmla="*/ 2147483647 h 316"/>
                <a:gd name="T122" fmla="*/ 2147483647 w 308"/>
                <a:gd name="T123" fmla="*/ 2147483647 h 316"/>
                <a:gd name="T124" fmla="*/ 2147483647 w 308"/>
                <a:gd name="T125" fmla="*/ 2147483647 h 3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8"/>
                <a:gd name="T190" fmla="*/ 0 h 316"/>
                <a:gd name="T191" fmla="*/ 308 w 308"/>
                <a:gd name="T192" fmla="*/ 316 h 3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8" h="316">
                  <a:moveTo>
                    <a:pt x="17" y="277"/>
                  </a:moveTo>
                  <a:lnTo>
                    <a:pt x="20" y="277"/>
                  </a:lnTo>
                  <a:lnTo>
                    <a:pt x="24" y="279"/>
                  </a:lnTo>
                  <a:lnTo>
                    <a:pt x="27" y="279"/>
                  </a:lnTo>
                  <a:lnTo>
                    <a:pt x="29" y="279"/>
                  </a:lnTo>
                  <a:lnTo>
                    <a:pt x="30" y="277"/>
                  </a:lnTo>
                  <a:lnTo>
                    <a:pt x="32" y="277"/>
                  </a:lnTo>
                  <a:lnTo>
                    <a:pt x="34" y="277"/>
                  </a:lnTo>
                  <a:lnTo>
                    <a:pt x="37" y="277"/>
                  </a:lnTo>
                  <a:lnTo>
                    <a:pt x="39" y="277"/>
                  </a:lnTo>
                  <a:lnTo>
                    <a:pt x="40" y="277"/>
                  </a:lnTo>
                  <a:lnTo>
                    <a:pt x="42" y="277"/>
                  </a:lnTo>
                  <a:lnTo>
                    <a:pt x="46" y="277"/>
                  </a:lnTo>
                  <a:lnTo>
                    <a:pt x="47" y="275"/>
                  </a:lnTo>
                  <a:lnTo>
                    <a:pt x="49" y="274"/>
                  </a:lnTo>
                  <a:lnTo>
                    <a:pt x="59" y="274"/>
                  </a:lnTo>
                  <a:lnTo>
                    <a:pt x="61" y="277"/>
                  </a:lnTo>
                  <a:lnTo>
                    <a:pt x="61" y="282"/>
                  </a:lnTo>
                  <a:lnTo>
                    <a:pt x="63" y="285"/>
                  </a:lnTo>
                  <a:lnTo>
                    <a:pt x="66" y="291"/>
                  </a:lnTo>
                  <a:lnTo>
                    <a:pt x="68" y="294"/>
                  </a:lnTo>
                  <a:lnTo>
                    <a:pt x="71" y="297"/>
                  </a:lnTo>
                  <a:lnTo>
                    <a:pt x="74" y="299"/>
                  </a:lnTo>
                  <a:lnTo>
                    <a:pt x="78" y="299"/>
                  </a:lnTo>
                  <a:lnTo>
                    <a:pt x="78" y="301"/>
                  </a:lnTo>
                  <a:lnTo>
                    <a:pt x="78" y="304"/>
                  </a:lnTo>
                  <a:lnTo>
                    <a:pt x="79" y="306"/>
                  </a:lnTo>
                  <a:lnTo>
                    <a:pt x="79" y="307"/>
                  </a:lnTo>
                  <a:lnTo>
                    <a:pt x="79" y="309"/>
                  </a:lnTo>
                  <a:lnTo>
                    <a:pt x="79" y="311"/>
                  </a:lnTo>
                  <a:lnTo>
                    <a:pt x="79" y="313"/>
                  </a:lnTo>
                  <a:lnTo>
                    <a:pt x="78" y="314"/>
                  </a:lnTo>
                  <a:lnTo>
                    <a:pt x="105" y="314"/>
                  </a:lnTo>
                  <a:lnTo>
                    <a:pt x="105" y="313"/>
                  </a:lnTo>
                  <a:lnTo>
                    <a:pt x="107" y="311"/>
                  </a:lnTo>
                  <a:lnTo>
                    <a:pt x="107" y="309"/>
                  </a:lnTo>
                  <a:lnTo>
                    <a:pt x="108" y="309"/>
                  </a:lnTo>
                  <a:lnTo>
                    <a:pt x="108" y="307"/>
                  </a:lnTo>
                  <a:lnTo>
                    <a:pt x="110" y="306"/>
                  </a:lnTo>
                  <a:lnTo>
                    <a:pt x="112" y="306"/>
                  </a:lnTo>
                  <a:lnTo>
                    <a:pt x="112" y="304"/>
                  </a:lnTo>
                  <a:lnTo>
                    <a:pt x="112" y="306"/>
                  </a:lnTo>
                  <a:lnTo>
                    <a:pt x="113" y="307"/>
                  </a:lnTo>
                  <a:lnTo>
                    <a:pt x="113" y="309"/>
                  </a:lnTo>
                  <a:lnTo>
                    <a:pt x="113" y="311"/>
                  </a:lnTo>
                  <a:lnTo>
                    <a:pt x="113" y="313"/>
                  </a:lnTo>
                  <a:lnTo>
                    <a:pt x="113" y="314"/>
                  </a:lnTo>
                  <a:lnTo>
                    <a:pt x="112" y="316"/>
                  </a:lnTo>
                  <a:lnTo>
                    <a:pt x="113" y="316"/>
                  </a:lnTo>
                  <a:lnTo>
                    <a:pt x="117" y="316"/>
                  </a:lnTo>
                  <a:lnTo>
                    <a:pt x="118" y="316"/>
                  </a:lnTo>
                  <a:lnTo>
                    <a:pt x="120" y="316"/>
                  </a:lnTo>
                  <a:lnTo>
                    <a:pt x="122" y="316"/>
                  </a:lnTo>
                  <a:lnTo>
                    <a:pt x="124" y="316"/>
                  </a:lnTo>
                  <a:lnTo>
                    <a:pt x="125" y="316"/>
                  </a:lnTo>
                  <a:lnTo>
                    <a:pt x="127" y="311"/>
                  </a:lnTo>
                  <a:lnTo>
                    <a:pt x="129" y="306"/>
                  </a:lnTo>
                  <a:lnTo>
                    <a:pt x="130" y="301"/>
                  </a:lnTo>
                  <a:lnTo>
                    <a:pt x="130" y="297"/>
                  </a:lnTo>
                  <a:lnTo>
                    <a:pt x="132" y="292"/>
                  </a:lnTo>
                  <a:lnTo>
                    <a:pt x="132" y="287"/>
                  </a:lnTo>
                  <a:lnTo>
                    <a:pt x="134" y="282"/>
                  </a:lnTo>
                  <a:lnTo>
                    <a:pt x="135" y="277"/>
                  </a:lnTo>
                  <a:lnTo>
                    <a:pt x="137" y="274"/>
                  </a:lnTo>
                  <a:lnTo>
                    <a:pt x="141" y="270"/>
                  </a:lnTo>
                  <a:lnTo>
                    <a:pt x="144" y="269"/>
                  </a:lnTo>
                  <a:lnTo>
                    <a:pt x="147" y="267"/>
                  </a:lnTo>
                  <a:lnTo>
                    <a:pt x="152" y="265"/>
                  </a:lnTo>
                  <a:lnTo>
                    <a:pt x="156" y="263"/>
                  </a:lnTo>
                  <a:lnTo>
                    <a:pt x="159" y="262"/>
                  </a:lnTo>
                  <a:lnTo>
                    <a:pt x="161" y="260"/>
                  </a:lnTo>
                  <a:lnTo>
                    <a:pt x="164" y="257"/>
                  </a:lnTo>
                  <a:lnTo>
                    <a:pt x="166" y="253"/>
                  </a:lnTo>
                  <a:lnTo>
                    <a:pt x="168" y="248"/>
                  </a:lnTo>
                  <a:lnTo>
                    <a:pt x="169" y="243"/>
                  </a:lnTo>
                  <a:lnTo>
                    <a:pt x="173" y="240"/>
                  </a:lnTo>
                  <a:lnTo>
                    <a:pt x="174" y="236"/>
                  </a:lnTo>
                  <a:lnTo>
                    <a:pt x="178" y="233"/>
                  </a:lnTo>
                  <a:lnTo>
                    <a:pt x="179" y="233"/>
                  </a:lnTo>
                  <a:lnTo>
                    <a:pt x="186" y="233"/>
                  </a:lnTo>
                  <a:lnTo>
                    <a:pt x="193" y="230"/>
                  </a:lnTo>
                  <a:lnTo>
                    <a:pt x="198" y="228"/>
                  </a:lnTo>
                  <a:lnTo>
                    <a:pt x="203" y="223"/>
                  </a:lnTo>
                  <a:lnTo>
                    <a:pt x="208" y="220"/>
                  </a:lnTo>
                  <a:lnTo>
                    <a:pt x="215" y="218"/>
                  </a:lnTo>
                  <a:lnTo>
                    <a:pt x="224" y="214"/>
                  </a:lnTo>
                  <a:lnTo>
                    <a:pt x="235" y="214"/>
                  </a:lnTo>
                  <a:lnTo>
                    <a:pt x="252" y="214"/>
                  </a:lnTo>
                  <a:lnTo>
                    <a:pt x="257" y="213"/>
                  </a:lnTo>
                  <a:lnTo>
                    <a:pt x="261" y="211"/>
                  </a:lnTo>
                  <a:lnTo>
                    <a:pt x="266" y="209"/>
                  </a:lnTo>
                  <a:lnTo>
                    <a:pt x="271" y="208"/>
                  </a:lnTo>
                  <a:lnTo>
                    <a:pt x="276" y="208"/>
                  </a:lnTo>
                  <a:lnTo>
                    <a:pt x="281" y="208"/>
                  </a:lnTo>
                  <a:lnTo>
                    <a:pt x="286" y="208"/>
                  </a:lnTo>
                  <a:lnTo>
                    <a:pt x="291" y="206"/>
                  </a:lnTo>
                  <a:lnTo>
                    <a:pt x="296" y="203"/>
                  </a:lnTo>
                  <a:lnTo>
                    <a:pt x="302" y="196"/>
                  </a:lnTo>
                  <a:lnTo>
                    <a:pt x="305" y="187"/>
                  </a:lnTo>
                  <a:lnTo>
                    <a:pt x="307" y="179"/>
                  </a:lnTo>
                  <a:lnTo>
                    <a:pt x="308" y="169"/>
                  </a:lnTo>
                  <a:lnTo>
                    <a:pt x="308" y="159"/>
                  </a:lnTo>
                  <a:lnTo>
                    <a:pt x="308" y="150"/>
                  </a:lnTo>
                  <a:lnTo>
                    <a:pt x="308" y="143"/>
                  </a:lnTo>
                  <a:lnTo>
                    <a:pt x="308" y="130"/>
                  </a:lnTo>
                  <a:lnTo>
                    <a:pt x="303" y="128"/>
                  </a:lnTo>
                  <a:lnTo>
                    <a:pt x="296" y="123"/>
                  </a:lnTo>
                  <a:lnTo>
                    <a:pt x="290" y="120"/>
                  </a:lnTo>
                  <a:lnTo>
                    <a:pt x="280" y="113"/>
                  </a:lnTo>
                  <a:lnTo>
                    <a:pt x="271" y="108"/>
                  </a:lnTo>
                  <a:lnTo>
                    <a:pt x="264" y="103"/>
                  </a:lnTo>
                  <a:lnTo>
                    <a:pt x="257" y="98"/>
                  </a:lnTo>
                  <a:lnTo>
                    <a:pt x="254" y="96"/>
                  </a:lnTo>
                  <a:lnTo>
                    <a:pt x="249" y="86"/>
                  </a:lnTo>
                  <a:lnTo>
                    <a:pt x="239" y="76"/>
                  </a:lnTo>
                  <a:lnTo>
                    <a:pt x="132" y="0"/>
                  </a:lnTo>
                  <a:lnTo>
                    <a:pt x="132" y="1"/>
                  </a:lnTo>
                  <a:lnTo>
                    <a:pt x="132" y="3"/>
                  </a:lnTo>
                  <a:lnTo>
                    <a:pt x="132" y="5"/>
                  </a:lnTo>
                  <a:lnTo>
                    <a:pt x="108" y="5"/>
                  </a:lnTo>
                  <a:lnTo>
                    <a:pt x="110" y="13"/>
                  </a:lnTo>
                  <a:lnTo>
                    <a:pt x="112" y="37"/>
                  </a:lnTo>
                  <a:lnTo>
                    <a:pt x="115" y="69"/>
                  </a:lnTo>
                  <a:lnTo>
                    <a:pt x="118" y="106"/>
                  </a:lnTo>
                  <a:lnTo>
                    <a:pt x="122" y="143"/>
                  </a:lnTo>
                  <a:lnTo>
                    <a:pt x="125" y="176"/>
                  </a:lnTo>
                  <a:lnTo>
                    <a:pt x="127" y="199"/>
                  </a:lnTo>
                  <a:lnTo>
                    <a:pt x="129" y="208"/>
                  </a:lnTo>
                  <a:lnTo>
                    <a:pt x="29" y="208"/>
                  </a:lnTo>
                  <a:lnTo>
                    <a:pt x="29" y="209"/>
                  </a:lnTo>
                  <a:lnTo>
                    <a:pt x="27" y="211"/>
                  </a:lnTo>
                  <a:lnTo>
                    <a:pt x="25" y="213"/>
                  </a:lnTo>
                  <a:lnTo>
                    <a:pt x="25" y="214"/>
                  </a:lnTo>
                  <a:lnTo>
                    <a:pt x="24" y="214"/>
                  </a:lnTo>
                  <a:lnTo>
                    <a:pt x="22" y="216"/>
                  </a:lnTo>
                  <a:lnTo>
                    <a:pt x="18" y="214"/>
                  </a:lnTo>
                  <a:lnTo>
                    <a:pt x="17" y="214"/>
                  </a:lnTo>
                  <a:lnTo>
                    <a:pt x="15" y="211"/>
                  </a:lnTo>
                  <a:lnTo>
                    <a:pt x="15" y="209"/>
                  </a:lnTo>
                  <a:lnTo>
                    <a:pt x="15" y="208"/>
                  </a:lnTo>
                  <a:lnTo>
                    <a:pt x="15" y="206"/>
                  </a:lnTo>
                  <a:lnTo>
                    <a:pt x="15" y="204"/>
                  </a:lnTo>
                  <a:lnTo>
                    <a:pt x="15" y="203"/>
                  </a:lnTo>
                  <a:lnTo>
                    <a:pt x="12" y="206"/>
                  </a:lnTo>
                  <a:lnTo>
                    <a:pt x="10" y="208"/>
                  </a:lnTo>
                  <a:lnTo>
                    <a:pt x="10" y="211"/>
                  </a:lnTo>
                  <a:lnTo>
                    <a:pt x="8" y="213"/>
                  </a:lnTo>
                  <a:lnTo>
                    <a:pt x="7" y="216"/>
                  </a:lnTo>
                  <a:lnTo>
                    <a:pt x="5" y="218"/>
                  </a:lnTo>
                  <a:lnTo>
                    <a:pt x="3" y="220"/>
                  </a:lnTo>
                  <a:lnTo>
                    <a:pt x="2" y="221"/>
                  </a:lnTo>
                  <a:lnTo>
                    <a:pt x="0" y="250"/>
                  </a:lnTo>
                  <a:lnTo>
                    <a:pt x="20" y="260"/>
                  </a:lnTo>
                  <a:lnTo>
                    <a:pt x="20" y="262"/>
                  </a:lnTo>
                  <a:lnTo>
                    <a:pt x="18" y="262"/>
                  </a:lnTo>
                  <a:lnTo>
                    <a:pt x="18" y="263"/>
                  </a:lnTo>
                  <a:lnTo>
                    <a:pt x="18" y="265"/>
                  </a:lnTo>
                  <a:lnTo>
                    <a:pt x="18" y="267"/>
                  </a:lnTo>
                  <a:lnTo>
                    <a:pt x="18" y="269"/>
                  </a:lnTo>
                  <a:lnTo>
                    <a:pt x="20" y="270"/>
                  </a:lnTo>
                  <a:lnTo>
                    <a:pt x="17" y="27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6999" name="Freeform 4886"/>
            <p:cNvSpPr>
              <a:spLocks/>
            </p:cNvSpPr>
            <p:nvPr/>
          </p:nvSpPr>
          <p:spPr bwMode="auto">
            <a:xfrm>
              <a:off x="4999038" y="6046788"/>
              <a:ext cx="269875" cy="225425"/>
            </a:xfrm>
            <a:custGeom>
              <a:avLst/>
              <a:gdLst>
                <a:gd name="T0" fmla="*/ 2147483647 w 170"/>
                <a:gd name="T1" fmla="*/ 2147483647 h 142"/>
                <a:gd name="T2" fmla="*/ 2147483647 w 170"/>
                <a:gd name="T3" fmla="*/ 2147483647 h 142"/>
                <a:gd name="T4" fmla="*/ 2147483647 w 170"/>
                <a:gd name="T5" fmla="*/ 2147483647 h 142"/>
                <a:gd name="T6" fmla="*/ 2147483647 w 170"/>
                <a:gd name="T7" fmla="*/ 2147483647 h 142"/>
                <a:gd name="T8" fmla="*/ 2147483647 w 170"/>
                <a:gd name="T9" fmla="*/ 2147483647 h 142"/>
                <a:gd name="T10" fmla="*/ 2147483647 w 170"/>
                <a:gd name="T11" fmla="*/ 2147483647 h 142"/>
                <a:gd name="T12" fmla="*/ 2147483647 w 170"/>
                <a:gd name="T13" fmla="*/ 2147483647 h 142"/>
                <a:gd name="T14" fmla="*/ 2147483647 w 170"/>
                <a:gd name="T15" fmla="*/ 2147483647 h 142"/>
                <a:gd name="T16" fmla="*/ 2147483647 w 170"/>
                <a:gd name="T17" fmla="*/ 2147483647 h 142"/>
                <a:gd name="T18" fmla="*/ 2147483647 w 170"/>
                <a:gd name="T19" fmla="*/ 2147483647 h 142"/>
                <a:gd name="T20" fmla="*/ 2147483647 w 170"/>
                <a:gd name="T21" fmla="*/ 2147483647 h 142"/>
                <a:gd name="T22" fmla="*/ 2147483647 w 170"/>
                <a:gd name="T23" fmla="*/ 2147483647 h 142"/>
                <a:gd name="T24" fmla="*/ 2147483647 w 170"/>
                <a:gd name="T25" fmla="*/ 2147483647 h 142"/>
                <a:gd name="T26" fmla="*/ 2147483647 w 170"/>
                <a:gd name="T27" fmla="*/ 2147483647 h 142"/>
                <a:gd name="T28" fmla="*/ 2147483647 w 170"/>
                <a:gd name="T29" fmla="*/ 2147483647 h 142"/>
                <a:gd name="T30" fmla="*/ 2147483647 w 170"/>
                <a:gd name="T31" fmla="*/ 2147483647 h 142"/>
                <a:gd name="T32" fmla="*/ 2147483647 w 170"/>
                <a:gd name="T33" fmla="*/ 2147483647 h 142"/>
                <a:gd name="T34" fmla="*/ 2147483647 w 170"/>
                <a:gd name="T35" fmla="*/ 2147483647 h 142"/>
                <a:gd name="T36" fmla="*/ 2147483647 w 170"/>
                <a:gd name="T37" fmla="*/ 2147483647 h 142"/>
                <a:gd name="T38" fmla="*/ 2147483647 w 170"/>
                <a:gd name="T39" fmla="*/ 2147483647 h 142"/>
                <a:gd name="T40" fmla="*/ 2147483647 w 170"/>
                <a:gd name="T41" fmla="*/ 2147483647 h 142"/>
                <a:gd name="T42" fmla="*/ 0 w 170"/>
                <a:gd name="T43" fmla="*/ 2147483647 h 142"/>
                <a:gd name="T44" fmla="*/ 0 w 170"/>
                <a:gd name="T45" fmla="*/ 2147483647 h 142"/>
                <a:gd name="T46" fmla="*/ 2147483647 w 170"/>
                <a:gd name="T47" fmla="*/ 2147483647 h 142"/>
                <a:gd name="T48" fmla="*/ 2147483647 w 170"/>
                <a:gd name="T49" fmla="*/ 2147483647 h 142"/>
                <a:gd name="T50" fmla="*/ 2147483647 w 170"/>
                <a:gd name="T51" fmla="*/ 2147483647 h 142"/>
                <a:gd name="T52" fmla="*/ 2147483647 w 170"/>
                <a:gd name="T53" fmla="*/ 2147483647 h 142"/>
                <a:gd name="T54" fmla="*/ 2147483647 w 170"/>
                <a:gd name="T55" fmla="*/ 2147483647 h 142"/>
                <a:gd name="T56" fmla="*/ 2147483647 w 170"/>
                <a:gd name="T57" fmla="*/ 2147483647 h 142"/>
                <a:gd name="T58" fmla="*/ 2147483647 w 170"/>
                <a:gd name="T59" fmla="*/ 2147483647 h 142"/>
                <a:gd name="T60" fmla="*/ 2147483647 w 170"/>
                <a:gd name="T61" fmla="*/ 2147483647 h 142"/>
                <a:gd name="T62" fmla="*/ 2147483647 w 170"/>
                <a:gd name="T63" fmla="*/ 2147483647 h 142"/>
                <a:gd name="T64" fmla="*/ 2147483647 w 170"/>
                <a:gd name="T65" fmla="*/ 2147483647 h 142"/>
                <a:gd name="T66" fmla="*/ 2147483647 w 170"/>
                <a:gd name="T67" fmla="*/ 2147483647 h 142"/>
                <a:gd name="T68" fmla="*/ 2147483647 w 170"/>
                <a:gd name="T69" fmla="*/ 2147483647 h 142"/>
                <a:gd name="T70" fmla="*/ 2147483647 w 170"/>
                <a:gd name="T71" fmla="*/ 2147483647 h 142"/>
                <a:gd name="T72" fmla="*/ 2147483647 w 170"/>
                <a:gd name="T73" fmla="*/ 2147483647 h 142"/>
                <a:gd name="T74" fmla="*/ 2147483647 w 170"/>
                <a:gd name="T75" fmla="*/ 2147483647 h 142"/>
                <a:gd name="T76" fmla="*/ 2147483647 w 170"/>
                <a:gd name="T77" fmla="*/ 2147483647 h 142"/>
                <a:gd name="T78" fmla="*/ 2147483647 w 170"/>
                <a:gd name="T79" fmla="*/ 2147483647 h 142"/>
                <a:gd name="T80" fmla="*/ 2147483647 w 170"/>
                <a:gd name="T81" fmla="*/ 2147483647 h 142"/>
                <a:gd name="T82" fmla="*/ 2147483647 w 170"/>
                <a:gd name="T83" fmla="*/ 2147483647 h 142"/>
                <a:gd name="T84" fmla="*/ 2147483647 w 170"/>
                <a:gd name="T85" fmla="*/ 0 h 142"/>
                <a:gd name="T86" fmla="*/ 2147483647 w 170"/>
                <a:gd name="T87" fmla="*/ 2147483647 h 142"/>
                <a:gd name="T88" fmla="*/ 2147483647 w 170"/>
                <a:gd name="T89" fmla="*/ 2147483647 h 142"/>
                <a:gd name="T90" fmla="*/ 2147483647 w 170"/>
                <a:gd name="T91" fmla="*/ 2147483647 h 142"/>
                <a:gd name="T92" fmla="*/ 2147483647 w 170"/>
                <a:gd name="T93" fmla="*/ 2147483647 h 14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0"/>
                <a:gd name="T142" fmla="*/ 0 h 142"/>
                <a:gd name="T143" fmla="*/ 170 w 170"/>
                <a:gd name="T144" fmla="*/ 142 h 14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0" h="142">
                  <a:moveTo>
                    <a:pt x="170" y="38"/>
                  </a:moveTo>
                  <a:lnTo>
                    <a:pt x="107" y="38"/>
                  </a:lnTo>
                  <a:lnTo>
                    <a:pt x="102" y="38"/>
                  </a:lnTo>
                  <a:lnTo>
                    <a:pt x="107" y="90"/>
                  </a:lnTo>
                  <a:lnTo>
                    <a:pt x="105" y="92"/>
                  </a:lnTo>
                  <a:lnTo>
                    <a:pt x="104" y="93"/>
                  </a:lnTo>
                  <a:lnTo>
                    <a:pt x="99" y="93"/>
                  </a:lnTo>
                  <a:lnTo>
                    <a:pt x="95" y="95"/>
                  </a:lnTo>
                  <a:lnTo>
                    <a:pt x="90" y="97"/>
                  </a:lnTo>
                  <a:lnTo>
                    <a:pt x="87" y="98"/>
                  </a:lnTo>
                  <a:lnTo>
                    <a:pt x="82" y="98"/>
                  </a:lnTo>
                  <a:lnTo>
                    <a:pt x="80" y="100"/>
                  </a:lnTo>
                  <a:lnTo>
                    <a:pt x="82" y="102"/>
                  </a:lnTo>
                  <a:lnTo>
                    <a:pt x="82" y="103"/>
                  </a:lnTo>
                  <a:lnTo>
                    <a:pt x="83" y="105"/>
                  </a:lnTo>
                  <a:lnTo>
                    <a:pt x="83" y="107"/>
                  </a:lnTo>
                  <a:lnTo>
                    <a:pt x="83" y="109"/>
                  </a:lnTo>
                  <a:lnTo>
                    <a:pt x="85" y="110"/>
                  </a:lnTo>
                  <a:lnTo>
                    <a:pt x="85" y="112"/>
                  </a:lnTo>
                  <a:lnTo>
                    <a:pt x="87" y="115"/>
                  </a:lnTo>
                  <a:lnTo>
                    <a:pt x="87" y="119"/>
                  </a:lnTo>
                  <a:lnTo>
                    <a:pt x="87" y="120"/>
                  </a:lnTo>
                  <a:lnTo>
                    <a:pt x="88" y="125"/>
                  </a:lnTo>
                  <a:lnTo>
                    <a:pt x="88" y="129"/>
                  </a:lnTo>
                  <a:lnTo>
                    <a:pt x="88" y="132"/>
                  </a:lnTo>
                  <a:lnTo>
                    <a:pt x="88" y="134"/>
                  </a:lnTo>
                  <a:lnTo>
                    <a:pt x="88" y="136"/>
                  </a:lnTo>
                  <a:lnTo>
                    <a:pt x="22" y="136"/>
                  </a:lnTo>
                  <a:lnTo>
                    <a:pt x="21" y="136"/>
                  </a:lnTo>
                  <a:lnTo>
                    <a:pt x="19" y="137"/>
                  </a:lnTo>
                  <a:lnTo>
                    <a:pt x="17" y="139"/>
                  </a:lnTo>
                  <a:lnTo>
                    <a:pt x="15" y="139"/>
                  </a:lnTo>
                  <a:lnTo>
                    <a:pt x="15" y="141"/>
                  </a:lnTo>
                  <a:lnTo>
                    <a:pt x="14" y="141"/>
                  </a:lnTo>
                  <a:lnTo>
                    <a:pt x="12" y="142"/>
                  </a:lnTo>
                  <a:lnTo>
                    <a:pt x="10" y="142"/>
                  </a:lnTo>
                  <a:lnTo>
                    <a:pt x="7" y="142"/>
                  </a:lnTo>
                  <a:lnTo>
                    <a:pt x="5" y="142"/>
                  </a:lnTo>
                  <a:lnTo>
                    <a:pt x="4" y="142"/>
                  </a:lnTo>
                  <a:lnTo>
                    <a:pt x="2" y="141"/>
                  </a:lnTo>
                  <a:lnTo>
                    <a:pt x="0" y="141"/>
                  </a:lnTo>
                  <a:lnTo>
                    <a:pt x="0" y="139"/>
                  </a:lnTo>
                  <a:lnTo>
                    <a:pt x="0" y="137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2" y="131"/>
                  </a:lnTo>
                  <a:lnTo>
                    <a:pt x="2" y="129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5" y="124"/>
                  </a:lnTo>
                  <a:lnTo>
                    <a:pt x="5" y="122"/>
                  </a:lnTo>
                  <a:lnTo>
                    <a:pt x="9" y="119"/>
                  </a:lnTo>
                  <a:lnTo>
                    <a:pt x="12" y="115"/>
                  </a:lnTo>
                  <a:lnTo>
                    <a:pt x="14" y="114"/>
                  </a:lnTo>
                  <a:lnTo>
                    <a:pt x="15" y="110"/>
                  </a:lnTo>
                  <a:lnTo>
                    <a:pt x="15" y="107"/>
                  </a:lnTo>
                  <a:lnTo>
                    <a:pt x="17" y="102"/>
                  </a:lnTo>
                  <a:lnTo>
                    <a:pt x="17" y="98"/>
                  </a:lnTo>
                  <a:lnTo>
                    <a:pt x="19" y="95"/>
                  </a:lnTo>
                  <a:lnTo>
                    <a:pt x="21" y="90"/>
                  </a:lnTo>
                  <a:lnTo>
                    <a:pt x="22" y="88"/>
                  </a:lnTo>
                  <a:lnTo>
                    <a:pt x="24" y="87"/>
                  </a:lnTo>
                  <a:lnTo>
                    <a:pt x="27" y="85"/>
                  </a:lnTo>
                  <a:lnTo>
                    <a:pt x="31" y="83"/>
                  </a:lnTo>
                  <a:lnTo>
                    <a:pt x="32" y="82"/>
                  </a:lnTo>
                  <a:lnTo>
                    <a:pt x="36" y="82"/>
                  </a:lnTo>
                  <a:lnTo>
                    <a:pt x="37" y="78"/>
                  </a:lnTo>
                  <a:lnTo>
                    <a:pt x="43" y="71"/>
                  </a:lnTo>
                  <a:lnTo>
                    <a:pt x="48" y="63"/>
                  </a:lnTo>
                  <a:lnTo>
                    <a:pt x="49" y="54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60" y="29"/>
                  </a:lnTo>
                  <a:lnTo>
                    <a:pt x="65" y="22"/>
                  </a:lnTo>
                  <a:lnTo>
                    <a:pt x="71" y="19"/>
                  </a:lnTo>
                  <a:lnTo>
                    <a:pt x="71" y="16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5" y="7"/>
                  </a:lnTo>
                  <a:lnTo>
                    <a:pt x="75" y="5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168" y="0"/>
                  </a:lnTo>
                  <a:lnTo>
                    <a:pt x="168" y="2"/>
                  </a:lnTo>
                  <a:lnTo>
                    <a:pt x="168" y="5"/>
                  </a:lnTo>
                  <a:lnTo>
                    <a:pt x="170" y="11"/>
                  </a:lnTo>
                  <a:lnTo>
                    <a:pt x="170" y="16"/>
                  </a:lnTo>
                  <a:lnTo>
                    <a:pt x="170" y="22"/>
                  </a:lnTo>
                  <a:lnTo>
                    <a:pt x="170" y="29"/>
                  </a:lnTo>
                  <a:lnTo>
                    <a:pt x="170" y="34"/>
                  </a:lnTo>
                  <a:lnTo>
                    <a:pt x="170" y="3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00" name="Freeform 4887"/>
            <p:cNvSpPr>
              <a:spLocks/>
            </p:cNvSpPr>
            <p:nvPr/>
          </p:nvSpPr>
          <p:spPr bwMode="auto">
            <a:xfrm>
              <a:off x="4999038" y="6046788"/>
              <a:ext cx="269875" cy="225425"/>
            </a:xfrm>
            <a:custGeom>
              <a:avLst/>
              <a:gdLst>
                <a:gd name="T0" fmla="*/ 2147483647 w 170"/>
                <a:gd name="T1" fmla="*/ 2147483647 h 142"/>
                <a:gd name="T2" fmla="*/ 2147483647 w 170"/>
                <a:gd name="T3" fmla="*/ 2147483647 h 142"/>
                <a:gd name="T4" fmla="*/ 2147483647 w 170"/>
                <a:gd name="T5" fmla="*/ 2147483647 h 142"/>
                <a:gd name="T6" fmla="*/ 2147483647 w 170"/>
                <a:gd name="T7" fmla="*/ 2147483647 h 142"/>
                <a:gd name="T8" fmla="*/ 2147483647 w 170"/>
                <a:gd name="T9" fmla="*/ 2147483647 h 142"/>
                <a:gd name="T10" fmla="*/ 2147483647 w 170"/>
                <a:gd name="T11" fmla="*/ 2147483647 h 142"/>
                <a:gd name="T12" fmla="*/ 2147483647 w 170"/>
                <a:gd name="T13" fmla="*/ 2147483647 h 142"/>
                <a:gd name="T14" fmla="*/ 2147483647 w 170"/>
                <a:gd name="T15" fmla="*/ 2147483647 h 142"/>
                <a:gd name="T16" fmla="*/ 2147483647 w 170"/>
                <a:gd name="T17" fmla="*/ 2147483647 h 142"/>
                <a:gd name="T18" fmla="*/ 2147483647 w 170"/>
                <a:gd name="T19" fmla="*/ 2147483647 h 142"/>
                <a:gd name="T20" fmla="*/ 2147483647 w 170"/>
                <a:gd name="T21" fmla="*/ 2147483647 h 142"/>
                <a:gd name="T22" fmla="*/ 2147483647 w 170"/>
                <a:gd name="T23" fmla="*/ 2147483647 h 142"/>
                <a:gd name="T24" fmla="*/ 2147483647 w 170"/>
                <a:gd name="T25" fmla="*/ 2147483647 h 142"/>
                <a:gd name="T26" fmla="*/ 2147483647 w 170"/>
                <a:gd name="T27" fmla="*/ 2147483647 h 142"/>
                <a:gd name="T28" fmla="*/ 2147483647 w 170"/>
                <a:gd name="T29" fmla="*/ 2147483647 h 142"/>
                <a:gd name="T30" fmla="*/ 2147483647 w 170"/>
                <a:gd name="T31" fmla="*/ 2147483647 h 142"/>
                <a:gd name="T32" fmla="*/ 2147483647 w 170"/>
                <a:gd name="T33" fmla="*/ 2147483647 h 142"/>
                <a:gd name="T34" fmla="*/ 2147483647 w 170"/>
                <a:gd name="T35" fmla="*/ 2147483647 h 142"/>
                <a:gd name="T36" fmla="*/ 2147483647 w 170"/>
                <a:gd name="T37" fmla="*/ 2147483647 h 142"/>
                <a:gd name="T38" fmla="*/ 2147483647 w 170"/>
                <a:gd name="T39" fmla="*/ 2147483647 h 142"/>
                <a:gd name="T40" fmla="*/ 2147483647 w 170"/>
                <a:gd name="T41" fmla="*/ 2147483647 h 142"/>
                <a:gd name="T42" fmla="*/ 2147483647 w 170"/>
                <a:gd name="T43" fmla="*/ 2147483647 h 142"/>
                <a:gd name="T44" fmla="*/ 0 w 170"/>
                <a:gd name="T45" fmla="*/ 2147483647 h 142"/>
                <a:gd name="T46" fmla="*/ 0 w 170"/>
                <a:gd name="T47" fmla="*/ 2147483647 h 142"/>
                <a:gd name="T48" fmla="*/ 0 w 170"/>
                <a:gd name="T49" fmla="*/ 2147483647 h 142"/>
                <a:gd name="T50" fmla="*/ 2147483647 w 170"/>
                <a:gd name="T51" fmla="*/ 2147483647 h 142"/>
                <a:gd name="T52" fmla="*/ 2147483647 w 170"/>
                <a:gd name="T53" fmla="*/ 2147483647 h 142"/>
                <a:gd name="T54" fmla="*/ 2147483647 w 170"/>
                <a:gd name="T55" fmla="*/ 2147483647 h 142"/>
                <a:gd name="T56" fmla="*/ 2147483647 w 170"/>
                <a:gd name="T57" fmla="*/ 2147483647 h 142"/>
                <a:gd name="T58" fmla="*/ 2147483647 w 170"/>
                <a:gd name="T59" fmla="*/ 2147483647 h 142"/>
                <a:gd name="T60" fmla="*/ 2147483647 w 170"/>
                <a:gd name="T61" fmla="*/ 2147483647 h 142"/>
                <a:gd name="T62" fmla="*/ 2147483647 w 170"/>
                <a:gd name="T63" fmla="*/ 2147483647 h 142"/>
                <a:gd name="T64" fmla="*/ 2147483647 w 170"/>
                <a:gd name="T65" fmla="*/ 2147483647 h 142"/>
                <a:gd name="T66" fmla="*/ 2147483647 w 170"/>
                <a:gd name="T67" fmla="*/ 2147483647 h 142"/>
                <a:gd name="T68" fmla="*/ 2147483647 w 170"/>
                <a:gd name="T69" fmla="*/ 2147483647 h 142"/>
                <a:gd name="T70" fmla="*/ 2147483647 w 170"/>
                <a:gd name="T71" fmla="*/ 2147483647 h 142"/>
                <a:gd name="T72" fmla="*/ 2147483647 w 170"/>
                <a:gd name="T73" fmla="*/ 2147483647 h 142"/>
                <a:gd name="T74" fmla="*/ 2147483647 w 170"/>
                <a:gd name="T75" fmla="*/ 2147483647 h 142"/>
                <a:gd name="T76" fmla="*/ 2147483647 w 170"/>
                <a:gd name="T77" fmla="*/ 2147483647 h 142"/>
                <a:gd name="T78" fmla="*/ 2147483647 w 170"/>
                <a:gd name="T79" fmla="*/ 2147483647 h 142"/>
                <a:gd name="T80" fmla="*/ 2147483647 w 170"/>
                <a:gd name="T81" fmla="*/ 2147483647 h 142"/>
                <a:gd name="T82" fmla="*/ 2147483647 w 170"/>
                <a:gd name="T83" fmla="*/ 2147483647 h 142"/>
                <a:gd name="T84" fmla="*/ 2147483647 w 170"/>
                <a:gd name="T85" fmla="*/ 2147483647 h 142"/>
                <a:gd name="T86" fmla="*/ 2147483647 w 170"/>
                <a:gd name="T87" fmla="*/ 0 h 142"/>
                <a:gd name="T88" fmla="*/ 2147483647 w 170"/>
                <a:gd name="T89" fmla="*/ 0 h 142"/>
                <a:gd name="T90" fmla="*/ 2147483647 w 170"/>
                <a:gd name="T91" fmla="*/ 2147483647 h 142"/>
                <a:gd name="T92" fmla="*/ 2147483647 w 170"/>
                <a:gd name="T93" fmla="*/ 2147483647 h 142"/>
                <a:gd name="T94" fmla="*/ 2147483647 w 170"/>
                <a:gd name="T95" fmla="*/ 2147483647 h 142"/>
                <a:gd name="T96" fmla="*/ 2147483647 w 170"/>
                <a:gd name="T97" fmla="*/ 2147483647 h 142"/>
                <a:gd name="T98" fmla="*/ 2147483647 w 170"/>
                <a:gd name="T99" fmla="*/ 2147483647 h 1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0"/>
                <a:gd name="T151" fmla="*/ 0 h 142"/>
                <a:gd name="T152" fmla="*/ 170 w 170"/>
                <a:gd name="T153" fmla="*/ 142 h 1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0" h="142">
                  <a:moveTo>
                    <a:pt x="170" y="38"/>
                  </a:moveTo>
                  <a:lnTo>
                    <a:pt x="107" y="38"/>
                  </a:lnTo>
                  <a:lnTo>
                    <a:pt x="102" y="38"/>
                  </a:lnTo>
                  <a:lnTo>
                    <a:pt x="107" y="90"/>
                  </a:lnTo>
                  <a:lnTo>
                    <a:pt x="105" y="92"/>
                  </a:lnTo>
                  <a:lnTo>
                    <a:pt x="104" y="93"/>
                  </a:lnTo>
                  <a:lnTo>
                    <a:pt x="99" y="93"/>
                  </a:lnTo>
                  <a:lnTo>
                    <a:pt x="95" y="95"/>
                  </a:lnTo>
                  <a:lnTo>
                    <a:pt x="90" y="97"/>
                  </a:lnTo>
                  <a:lnTo>
                    <a:pt x="87" y="98"/>
                  </a:lnTo>
                  <a:lnTo>
                    <a:pt x="82" y="98"/>
                  </a:lnTo>
                  <a:lnTo>
                    <a:pt x="80" y="100"/>
                  </a:lnTo>
                  <a:lnTo>
                    <a:pt x="82" y="102"/>
                  </a:lnTo>
                  <a:lnTo>
                    <a:pt x="82" y="103"/>
                  </a:lnTo>
                  <a:lnTo>
                    <a:pt x="83" y="105"/>
                  </a:lnTo>
                  <a:lnTo>
                    <a:pt x="83" y="107"/>
                  </a:lnTo>
                  <a:lnTo>
                    <a:pt x="83" y="109"/>
                  </a:lnTo>
                  <a:lnTo>
                    <a:pt x="85" y="110"/>
                  </a:lnTo>
                  <a:lnTo>
                    <a:pt x="85" y="112"/>
                  </a:lnTo>
                  <a:lnTo>
                    <a:pt x="87" y="115"/>
                  </a:lnTo>
                  <a:lnTo>
                    <a:pt x="87" y="119"/>
                  </a:lnTo>
                  <a:lnTo>
                    <a:pt x="87" y="120"/>
                  </a:lnTo>
                  <a:lnTo>
                    <a:pt x="88" y="125"/>
                  </a:lnTo>
                  <a:lnTo>
                    <a:pt x="88" y="129"/>
                  </a:lnTo>
                  <a:lnTo>
                    <a:pt x="88" y="132"/>
                  </a:lnTo>
                  <a:lnTo>
                    <a:pt x="88" y="134"/>
                  </a:lnTo>
                  <a:lnTo>
                    <a:pt x="88" y="136"/>
                  </a:lnTo>
                  <a:lnTo>
                    <a:pt x="22" y="136"/>
                  </a:lnTo>
                  <a:lnTo>
                    <a:pt x="21" y="136"/>
                  </a:lnTo>
                  <a:lnTo>
                    <a:pt x="19" y="137"/>
                  </a:lnTo>
                  <a:lnTo>
                    <a:pt x="17" y="139"/>
                  </a:lnTo>
                  <a:lnTo>
                    <a:pt x="15" y="139"/>
                  </a:lnTo>
                  <a:lnTo>
                    <a:pt x="15" y="141"/>
                  </a:lnTo>
                  <a:lnTo>
                    <a:pt x="14" y="141"/>
                  </a:lnTo>
                  <a:lnTo>
                    <a:pt x="12" y="142"/>
                  </a:lnTo>
                  <a:lnTo>
                    <a:pt x="10" y="142"/>
                  </a:lnTo>
                  <a:lnTo>
                    <a:pt x="7" y="142"/>
                  </a:lnTo>
                  <a:lnTo>
                    <a:pt x="5" y="142"/>
                  </a:lnTo>
                  <a:lnTo>
                    <a:pt x="4" y="142"/>
                  </a:lnTo>
                  <a:lnTo>
                    <a:pt x="2" y="141"/>
                  </a:lnTo>
                  <a:lnTo>
                    <a:pt x="0" y="141"/>
                  </a:lnTo>
                  <a:lnTo>
                    <a:pt x="0" y="139"/>
                  </a:lnTo>
                  <a:lnTo>
                    <a:pt x="0" y="137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2" y="131"/>
                  </a:lnTo>
                  <a:lnTo>
                    <a:pt x="2" y="129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5" y="124"/>
                  </a:lnTo>
                  <a:lnTo>
                    <a:pt x="5" y="122"/>
                  </a:lnTo>
                  <a:lnTo>
                    <a:pt x="9" y="119"/>
                  </a:lnTo>
                  <a:lnTo>
                    <a:pt x="12" y="115"/>
                  </a:lnTo>
                  <a:lnTo>
                    <a:pt x="14" y="114"/>
                  </a:lnTo>
                  <a:lnTo>
                    <a:pt x="15" y="110"/>
                  </a:lnTo>
                  <a:lnTo>
                    <a:pt x="15" y="107"/>
                  </a:lnTo>
                  <a:lnTo>
                    <a:pt x="17" y="102"/>
                  </a:lnTo>
                  <a:lnTo>
                    <a:pt x="17" y="98"/>
                  </a:lnTo>
                  <a:lnTo>
                    <a:pt x="19" y="95"/>
                  </a:lnTo>
                  <a:lnTo>
                    <a:pt x="21" y="90"/>
                  </a:lnTo>
                  <a:lnTo>
                    <a:pt x="22" y="88"/>
                  </a:lnTo>
                  <a:lnTo>
                    <a:pt x="24" y="87"/>
                  </a:lnTo>
                  <a:lnTo>
                    <a:pt x="27" y="85"/>
                  </a:lnTo>
                  <a:lnTo>
                    <a:pt x="31" y="83"/>
                  </a:lnTo>
                  <a:lnTo>
                    <a:pt x="32" y="82"/>
                  </a:lnTo>
                  <a:lnTo>
                    <a:pt x="36" y="82"/>
                  </a:lnTo>
                  <a:lnTo>
                    <a:pt x="37" y="78"/>
                  </a:lnTo>
                  <a:lnTo>
                    <a:pt x="43" y="71"/>
                  </a:lnTo>
                  <a:lnTo>
                    <a:pt x="48" y="63"/>
                  </a:lnTo>
                  <a:lnTo>
                    <a:pt x="49" y="54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60" y="29"/>
                  </a:lnTo>
                  <a:lnTo>
                    <a:pt x="65" y="22"/>
                  </a:lnTo>
                  <a:lnTo>
                    <a:pt x="71" y="19"/>
                  </a:lnTo>
                  <a:lnTo>
                    <a:pt x="71" y="16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5" y="7"/>
                  </a:lnTo>
                  <a:lnTo>
                    <a:pt x="75" y="5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168" y="0"/>
                  </a:lnTo>
                  <a:lnTo>
                    <a:pt x="168" y="2"/>
                  </a:lnTo>
                  <a:lnTo>
                    <a:pt x="168" y="5"/>
                  </a:lnTo>
                  <a:lnTo>
                    <a:pt x="170" y="11"/>
                  </a:lnTo>
                  <a:lnTo>
                    <a:pt x="170" y="16"/>
                  </a:lnTo>
                  <a:lnTo>
                    <a:pt x="170" y="22"/>
                  </a:lnTo>
                  <a:lnTo>
                    <a:pt x="170" y="29"/>
                  </a:lnTo>
                  <a:lnTo>
                    <a:pt x="170" y="34"/>
                  </a:lnTo>
                  <a:lnTo>
                    <a:pt x="170" y="38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01" name="Freeform 4888"/>
            <p:cNvSpPr>
              <a:spLocks/>
            </p:cNvSpPr>
            <p:nvPr/>
          </p:nvSpPr>
          <p:spPr bwMode="auto">
            <a:xfrm>
              <a:off x="4954588" y="4776788"/>
              <a:ext cx="230187" cy="100012"/>
            </a:xfrm>
            <a:custGeom>
              <a:avLst/>
              <a:gdLst>
                <a:gd name="T0" fmla="*/ 2147483647 w 146"/>
                <a:gd name="T1" fmla="*/ 2147483647 h 62"/>
                <a:gd name="T2" fmla="*/ 2147483647 w 146"/>
                <a:gd name="T3" fmla="*/ 2147483647 h 62"/>
                <a:gd name="T4" fmla="*/ 2147483647 w 146"/>
                <a:gd name="T5" fmla="*/ 2147483647 h 62"/>
                <a:gd name="T6" fmla="*/ 2147483647 w 146"/>
                <a:gd name="T7" fmla="*/ 2147483647 h 62"/>
                <a:gd name="T8" fmla="*/ 2147483647 w 146"/>
                <a:gd name="T9" fmla="*/ 2147483647 h 62"/>
                <a:gd name="T10" fmla="*/ 2147483647 w 146"/>
                <a:gd name="T11" fmla="*/ 2147483647 h 62"/>
                <a:gd name="T12" fmla="*/ 2147483647 w 146"/>
                <a:gd name="T13" fmla="*/ 2147483647 h 62"/>
                <a:gd name="T14" fmla="*/ 2147483647 w 146"/>
                <a:gd name="T15" fmla="*/ 2147483647 h 62"/>
                <a:gd name="T16" fmla="*/ 2147483647 w 146"/>
                <a:gd name="T17" fmla="*/ 2147483647 h 62"/>
                <a:gd name="T18" fmla="*/ 2147483647 w 146"/>
                <a:gd name="T19" fmla="*/ 2147483647 h 62"/>
                <a:gd name="T20" fmla="*/ 2147483647 w 146"/>
                <a:gd name="T21" fmla="*/ 2147483647 h 62"/>
                <a:gd name="T22" fmla="*/ 2147483647 w 146"/>
                <a:gd name="T23" fmla="*/ 2147483647 h 62"/>
                <a:gd name="T24" fmla="*/ 2147483647 w 146"/>
                <a:gd name="T25" fmla="*/ 2147483647 h 62"/>
                <a:gd name="T26" fmla="*/ 2147483647 w 146"/>
                <a:gd name="T27" fmla="*/ 2147483647 h 62"/>
                <a:gd name="T28" fmla="*/ 2147483647 w 146"/>
                <a:gd name="T29" fmla="*/ 2147483647 h 62"/>
                <a:gd name="T30" fmla="*/ 2147483647 w 146"/>
                <a:gd name="T31" fmla="*/ 2147483647 h 62"/>
                <a:gd name="T32" fmla="*/ 2147483647 w 146"/>
                <a:gd name="T33" fmla="*/ 2147483647 h 62"/>
                <a:gd name="T34" fmla="*/ 2147483647 w 146"/>
                <a:gd name="T35" fmla="*/ 2147483647 h 62"/>
                <a:gd name="T36" fmla="*/ 2147483647 w 146"/>
                <a:gd name="T37" fmla="*/ 2147483647 h 62"/>
                <a:gd name="T38" fmla="*/ 2147483647 w 146"/>
                <a:gd name="T39" fmla="*/ 2147483647 h 62"/>
                <a:gd name="T40" fmla="*/ 2147483647 w 146"/>
                <a:gd name="T41" fmla="*/ 2147483647 h 62"/>
                <a:gd name="T42" fmla="*/ 2147483647 w 146"/>
                <a:gd name="T43" fmla="*/ 2147483647 h 62"/>
                <a:gd name="T44" fmla="*/ 2147483647 w 146"/>
                <a:gd name="T45" fmla="*/ 2147483647 h 62"/>
                <a:gd name="T46" fmla="*/ 2147483647 w 146"/>
                <a:gd name="T47" fmla="*/ 2147483647 h 62"/>
                <a:gd name="T48" fmla="*/ 2147483647 w 146"/>
                <a:gd name="T49" fmla="*/ 2147483647 h 62"/>
                <a:gd name="T50" fmla="*/ 2147483647 w 146"/>
                <a:gd name="T51" fmla="*/ 2147483647 h 62"/>
                <a:gd name="T52" fmla="*/ 2147483647 w 146"/>
                <a:gd name="T53" fmla="*/ 2147483647 h 62"/>
                <a:gd name="T54" fmla="*/ 2147483647 w 146"/>
                <a:gd name="T55" fmla="*/ 2147483647 h 62"/>
                <a:gd name="T56" fmla="*/ 2147483647 w 146"/>
                <a:gd name="T57" fmla="*/ 2147483647 h 62"/>
                <a:gd name="T58" fmla="*/ 2147483647 w 146"/>
                <a:gd name="T59" fmla="*/ 2147483647 h 62"/>
                <a:gd name="T60" fmla="*/ 2147483647 w 146"/>
                <a:gd name="T61" fmla="*/ 2147483647 h 62"/>
                <a:gd name="T62" fmla="*/ 2147483647 w 146"/>
                <a:gd name="T63" fmla="*/ 2147483647 h 62"/>
                <a:gd name="T64" fmla="*/ 2147483647 w 146"/>
                <a:gd name="T65" fmla="*/ 2147483647 h 62"/>
                <a:gd name="T66" fmla="*/ 2147483647 w 146"/>
                <a:gd name="T67" fmla="*/ 2147483647 h 62"/>
                <a:gd name="T68" fmla="*/ 2147483647 w 146"/>
                <a:gd name="T69" fmla="*/ 2147483647 h 62"/>
                <a:gd name="T70" fmla="*/ 2147483647 w 146"/>
                <a:gd name="T71" fmla="*/ 2147483647 h 62"/>
                <a:gd name="T72" fmla="*/ 2147483647 w 146"/>
                <a:gd name="T73" fmla="*/ 2147483647 h 62"/>
                <a:gd name="T74" fmla="*/ 2147483647 w 146"/>
                <a:gd name="T75" fmla="*/ 2147483647 h 62"/>
                <a:gd name="T76" fmla="*/ 2147483647 w 146"/>
                <a:gd name="T77" fmla="*/ 2147483647 h 62"/>
                <a:gd name="T78" fmla="*/ 2147483647 w 146"/>
                <a:gd name="T79" fmla="*/ 2147483647 h 62"/>
                <a:gd name="T80" fmla="*/ 2147483647 w 146"/>
                <a:gd name="T81" fmla="*/ 2147483647 h 62"/>
                <a:gd name="T82" fmla="*/ 2147483647 w 146"/>
                <a:gd name="T83" fmla="*/ 2147483647 h 62"/>
                <a:gd name="T84" fmla="*/ 2147483647 w 146"/>
                <a:gd name="T85" fmla="*/ 2147483647 h 62"/>
                <a:gd name="T86" fmla="*/ 2147483647 w 146"/>
                <a:gd name="T87" fmla="*/ 2147483647 h 62"/>
                <a:gd name="T88" fmla="*/ 2147483647 w 146"/>
                <a:gd name="T89" fmla="*/ 2147483647 h 62"/>
                <a:gd name="T90" fmla="*/ 2147483647 w 146"/>
                <a:gd name="T91" fmla="*/ 2147483647 h 62"/>
                <a:gd name="T92" fmla="*/ 2147483647 w 146"/>
                <a:gd name="T93" fmla="*/ 2147483647 h 62"/>
                <a:gd name="T94" fmla="*/ 2147483647 w 146"/>
                <a:gd name="T95" fmla="*/ 2147483647 h 62"/>
                <a:gd name="T96" fmla="*/ 2147483647 w 146"/>
                <a:gd name="T97" fmla="*/ 2147483647 h 62"/>
                <a:gd name="T98" fmla="*/ 2147483647 w 146"/>
                <a:gd name="T99" fmla="*/ 2147483647 h 62"/>
                <a:gd name="T100" fmla="*/ 2147483647 w 146"/>
                <a:gd name="T101" fmla="*/ 2147483647 h 62"/>
                <a:gd name="T102" fmla="*/ 2147483647 w 146"/>
                <a:gd name="T103" fmla="*/ 2147483647 h 62"/>
                <a:gd name="T104" fmla="*/ 2147483647 w 146"/>
                <a:gd name="T105" fmla="*/ 2147483647 h 62"/>
                <a:gd name="T106" fmla="*/ 2147483647 w 146"/>
                <a:gd name="T107" fmla="*/ 2147483647 h 62"/>
                <a:gd name="T108" fmla="*/ 2147483647 w 146"/>
                <a:gd name="T109" fmla="*/ 2147483647 h 62"/>
                <a:gd name="T110" fmla="*/ 2147483647 w 146"/>
                <a:gd name="T111" fmla="*/ 2147483647 h 62"/>
                <a:gd name="T112" fmla="*/ 2147483647 w 146"/>
                <a:gd name="T113" fmla="*/ 2147483647 h 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6"/>
                <a:gd name="T172" fmla="*/ 0 h 62"/>
                <a:gd name="T173" fmla="*/ 146 w 146"/>
                <a:gd name="T174" fmla="*/ 62 h 6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6" h="62">
                  <a:moveTo>
                    <a:pt x="11" y="15"/>
                  </a:moveTo>
                  <a:lnTo>
                    <a:pt x="11" y="15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26" y="1"/>
                  </a:lnTo>
                  <a:lnTo>
                    <a:pt x="31" y="5"/>
                  </a:lnTo>
                  <a:lnTo>
                    <a:pt x="33" y="10"/>
                  </a:lnTo>
                  <a:lnTo>
                    <a:pt x="36" y="13"/>
                  </a:lnTo>
                  <a:lnTo>
                    <a:pt x="38" y="17"/>
                  </a:lnTo>
                  <a:lnTo>
                    <a:pt x="39" y="20"/>
                  </a:lnTo>
                  <a:lnTo>
                    <a:pt x="43" y="23"/>
                  </a:lnTo>
                  <a:lnTo>
                    <a:pt x="46" y="23"/>
                  </a:lnTo>
                  <a:lnTo>
                    <a:pt x="50" y="23"/>
                  </a:lnTo>
                  <a:lnTo>
                    <a:pt x="53" y="22"/>
                  </a:lnTo>
                  <a:lnTo>
                    <a:pt x="56" y="18"/>
                  </a:lnTo>
                  <a:lnTo>
                    <a:pt x="60" y="17"/>
                  </a:lnTo>
                  <a:lnTo>
                    <a:pt x="63" y="13"/>
                  </a:lnTo>
                  <a:lnTo>
                    <a:pt x="65" y="10"/>
                  </a:lnTo>
                  <a:lnTo>
                    <a:pt x="68" y="7"/>
                  </a:lnTo>
                  <a:lnTo>
                    <a:pt x="70" y="5"/>
                  </a:lnTo>
                  <a:lnTo>
                    <a:pt x="72" y="7"/>
                  </a:lnTo>
                  <a:lnTo>
                    <a:pt x="72" y="8"/>
                  </a:lnTo>
                  <a:lnTo>
                    <a:pt x="72" y="10"/>
                  </a:lnTo>
                  <a:lnTo>
                    <a:pt x="72" y="12"/>
                  </a:lnTo>
                  <a:lnTo>
                    <a:pt x="97" y="12"/>
                  </a:lnTo>
                  <a:lnTo>
                    <a:pt x="116" y="1"/>
                  </a:lnTo>
                  <a:lnTo>
                    <a:pt x="117" y="3"/>
                  </a:lnTo>
                  <a:lnTo>
                    <a:pt x="119" y="5"/>
                  </a:lnTo>
                  <a:lnTo>
                    <a:pt x="121" y="7"/>
                  </a:lnTo>
                  <a:lnTo>
                    <a:pt x="122" y="8"/>
                  </a:lnTo>
                  <a:lnTo>
                    <a:pt x="124" y="8"/>
                  </a:lnTo>
                  <a:lnTo>
                    <a:pt x="126" y="8"/>
                  </a:lnTo>
                  <a:lnTo>
                    <a:pt x="128" y="10"/>
                  </a:lnTo>
                  <a:lnTo>
                    <a:pt x="128" y="8"/>
                  </a:lnTo>
                  <a:lnTo>
                    <a:pt x="129" y="8"/>
                  </a:lnTo>
                  <a:lnTo>
                    <a:pt x="131" y="8"/>
                  </a:lnTo>
                  <a:lnTo>
                    <a:pt x="133" y="7"/>
                  </a:lnTo>
                  <a:lnTo>
                    <a:pt x="134" y="7"/>
                  </a:lnTo>
                  <a:lnTo>
                    <a:pt x="134" y="5"/>
                  </a:lnTo>
                  <a:lnTo>
                    <a:pt x="134" y="7"/>
                  </a:lnTo>
                  <a:lnTo>
                    <a:pt x="134" y="8"/>
                  </a:lnTo>
                  <a:lnTo>
                    <a:pt x="134" y="10"/>
                  </a:lnTo>
                  <a:lnTo>
                    <a:pt x="134" y="12"/>
                  </a:lnTo>
                  <a:lnTo>
                    <a:pt x="136" y="13"/>
                  </a:lnTo>
                  <a:lnTo>
                    <a:pt x="136" y="15"/>
                  </a:lnTo>
                  <a:lnTo>
                    <a:pt x="138" y="17"/>
                  </a:lnTo>
                  <a:lnTo>
                    <a:pt x="141" y="18"/>
                  </a:lnTo>
                  <a:lnTo>
                    <a:pt x="143" y="20"/>
                  </a:lnTo>
                  <a:lnTo>
                    <a:pt x="144" y="22"/>
                  </a:lnTo>
                  <a:lnTo>
                    <a:pt x="146" y="25"/>
                  </a:lnTo>
                  <a:lnTo>
                    <a:pt x="146" y="27"/>
                  </a:lnTo>
                  <a:lnTo>
                    <a:pt x="146" y="30"/>
                  </a:lnTo>
                  <a:lnTo>
                    <a:pt x="144" y="32"/>
                  </a:lnTo>
                  <a:lnTo>
                    <a:pt x="144" y="34"/>
                  </a:lnTo>
                  <a:lnTo>
                    <a:pt x="143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38" y="37"/>
                  </a:lnTo>
                  <a:lnTo>
                    <a:pt x="136" y="39"/>
                  </a:lnTo>
                  <a:lnTo>
                    <a:pt x="134" y="40"/>
                  </a:lnTo>
                  <a:lnTo>
                    <a:pt x="133" y="40"/>
                  </a:lnTo>
                  <a:lnTo>
                    <a:pt x="131" y="42"/>
                  </a:lnTo>
                  <a:lnTo>
                    <a:pt x="129" y="42"/>
                  </a:lnTo>
                  <a:lnTo>
                    <a:pt x="128" y="42"/>
                  </a:lnTo>
                  <a:lnTo>
                    <a:pt x="126" y="42"/>
                  </a:lnTo>
                  <a:lnTo>
                    <a:pt x="124" y="42"/>
                  </a:lnTo>
                  <a:lnTo>
                    <a:pt x="121" y="42"/>
                  </a:lnTo>
                  <a:lnTo>
                    <a:pt x="114" y="45"/>
                  </a:lnTo>
                  <a:lnTo>
                    <a:pt x="107" y="47"/>
                  </a:lnTo>
                  <a:lnTo>
                    <a:pt x="99" y="50"/>
                  </a:lnTo>
                  <a:lnTo>
                    <a:pt x="92" y="54"/>
                  </a:lnTo>
                  <a:lnTo>
                    <a:pt x="85" y="57"/>
                  </a:lnTo>
                  <a:lnTo>
                    <a:pt x="78" y="61"/>
                  </a:lnTo>
                  <a:lnTo>
                    <a:pt x="70" y="62"/>
                  </a:lnTo>
                  <a:lnTo>
                    <a:pt x="63" y="62"/>
                  </a:lnTo>
                  <a:lnTo>
                    <a:pt x="61" y="62"/>
                  </a:lnTo>
                  <a:lnTo>
                    <a:pt x="60" y="62"/>
                  </a:lnTo>
                  <a:lnTo>
                    <a:pt x="58" y="61"/>
                  </a:lnTo>
                  <a:lnTo>
                    <a:pt x="58" y="59"/>
                  </a:lnTo>
                  <a:lnTo>
                    <a:pt x="56" y="59"/>
                  </a:lnTo>
                  <a:lnTo>
                    <a:pt x="56" y="57"/>
                  </a:lnTo>
                  <a:lnTo>
                    <a:pt x="56" y="56"/>
                  </a:lnTo>
                  <a:lnTo>
                    <a:pt x="55" y="56"/>
                  </a:lnTo>
                  <a:lnTo>
                    <a:pt x="53" y="56"/>
                  </a:lnTo>
                  <a:lnTo>
                    <a:pt x="51" y="56"/>
                  </a:lnTo>
                  <a:lnTo>
                    <a:pt x="50" y="5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3" y="54"/>
                  </a:lnTo>
                  <a:lnTo>
                    <a:pt x="38" y="52"/>
                  </a:lnTo>
                  <a:lnTo>
                    <a:pt x="34" y="52"/>
                  </a:lnTo>
                  <a:lnTo>
                    <a:pt x="31" y="50"/>
                  </a:lnTo>
                  <a:lnTo>
                    <a:pt x="27" y="47"/>
                  </a:lnTo>
                  <a:lnTo>
                    <a:pt x="27" y="45"/>
                  </a:lnTo>
                  <a:lnTo>
                    <a:pt x="27" y="42"/>
                  </a:lnTo>
                  <a:lnTo>
                    <a:pt x="29" y="39"/>
                  </a:lnTo>
                  <a:lnTo>
                    <a:pt x="26" y="39"/>
                  </a:lnTo>
                  <a:lnTo>
                    <a:pt x="21" y="37"/>
                  </a:lnTo>
                  <a:lnTo>
                    <a:pt x="17" y="37"/>
                  </a:lnTo>
                  <a:lnTo>
                    <a:pt x="14" y="35"/>
                  </a:lnTo>
                  <a:lnTo>
                    <a:pt x="9" y="35"/>
                  </a:lnTo>
                  <a:lnTo>
                    <a:pt x="5" y="35"/>
                  </a:lnTo>
                  <a:lnTo>
                    <a:pt x="4" y="37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5" y="29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7" y="29"/>
                  </a:lnTo>
                  <a:lnTo>
                    <a:pt x="21" y="29"/>
                  </a:lnTo>
                  <a:lnTo>
                    <a:pt x="24" y="29"/>
                  </a:lnTo>
                  <a:lnTo>
                    <a:pt x="26" y="29"/>
                  </a:lnTo>
                  <a:lnTo>
                    <a:pt x="29" y="27"/>
                  </a:lnTo>
                  <a:lnTo>
                    <a:pt x="26" y="27"/>
                  </a:lnTo>
                  <a:lnTo>
                    <a:pt x="22" y="25"/>
                  </a:lnTo>
                  <a:lnTo>
                    <a:pt x="19" y="25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9" y="23"/>
                  </a:lnTo>
                  <a:lnTo>
                    <a:pt x="5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5" y="20"/>
                  </a:lnTo>
                  <a:lnTo>
                    <a:pt x="7" y="18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02" name="Freeform 4889"/>
            <p:cNvSpPr>
              <a:spLocks/>
            </p:cNvSpPr>
            <p:nvPr/>
          </p:nvSpPr>
          <p:spPr bwMode="auto">
            <a:xfrm>
              <a:off x="4954588" y="4776788"/>
              <a:ext cx="230187" cy="100012"/>
            </a:xfrm>
            <a:custGeom>
              <a:avLst/>
              <a:gdLst>
                <a:gd name="T0" fmla="*/ 2147483647 w 146"/>
                <a:gd name="T1" fmla="*/ 2147483647 h 62"/>
                <a:gd name="T2" fmla="*/ 2147483647 w 146"/>
                <a:gd name="T3" fmla="*/ 2147483647 h 62"/>
                <a:gd name="T4" fmla="*/ 2147483647 w 146"/>
                <a:gd name="T5" fmla="*/ 2147483647 h 62"/>
                <a:gd name="T6" fmla="*/ 2147483647 w 146"/>
                <a:gd name="T7" fmla="*/ 2147483647 h 62"/>
                <a:gd name="T8" fmla="*/ 2147483647 w 146"/>
                <a:gd name="T9" fmla="*/ 2147483647 h 62"/>
                <a:gd name="T10" fmla="*/ 2147483647 w 146"/>
                <a:gd name="T11" fmla="*/ 2147483647 h 62"/>
                <a:gd name="T12" fmla="*/ 2147483647 w 146"/>
                <a:gd name="T13" fmla="*/ 2147483647 h 62"/>
                <a:gd name="T14" fmla="*/ 2147483647 w 146"/>
                <a:gd name="T15" fmla="*/ 2147483647 h 62"/>
                <a:gd name="T16" fmla="*/ 2147483647 w 146"/>
                <a:gd name="T17" fmla="*/ 2147483647 h 62"/>
                <a:gd name="T18" fmla="*/ 2147483647 w 146"/>
                <a:gd name="T19" fmla="*/ 2147483647 h 62"/>
                <a:gd name="T20" fmla="*/ 2147483647 w 146"/>
                <a:gd name="T21" fmla="*/ 2147483647 h 62"/>
                <a:gd name="T22" fmla="*/ 2147483647 w 146"/>
                <a:gd name="T23" fmla="*/ 0 h 62"/>
                <a:gd name="T24" fmla="*/ 2147483647 w 146"/>
                <a:gd name="T25" fmla="*/ 2147483647 h 62"/>
                <a:gd name="T26" fmla="*/ 2147483647 w 146"/>
                <a:gd name="T27" fmla="*/ 2147483647 h 62"/>
                <a:gd name="T28" fmla="*/ 2147483647 w 146"/>
                <a:gd name="T29" fmla="*/ 2147483647 h 62"/>
                <a:gd name="T30" fmla="*/ 2147483647 w 146"/>
                <a:gd name="T31" fmla="*/ 2147483647 h 62"/>
                <a:gd name="T32" fmla="*/ 2147483647 w 146"/>
                <a:gd name="T33" fmla="*/ 2147483647 h 62"/>
                <a:gd name="T34" fmla="*/ 2147483647 w 146"/>
                <a:gd name="T35" fmla="*/ 2147483647 h 62"/>
                <a:gd name="T36" fmla="*/ 2147483647 w 146"/>
                <a:gd name="T37" fmla="*/ 2147483647 h 62"/>
                <a:gd name="T38" fmla="*/ 2147483647 w 146"/>
                <a:gd name="T39" fmla="*/ 2147483647 h 62"/>
                <a:gd name="T40" fmla="*/ 2147483647 w 146"/>
                <a:gd name="T41" fmla="*/ 2147483647 h 62"/>
                <a:gd name="T42" fmla="*/ 2147483647 w 146"/>
                <a:gd name="T43" fmla="*/ 2147483647 h 62"/>
                <a:gd name="T44" fmla="*/ 2147483647 w 146"/>
                <a:gd name="T45" fmla="*/ 2147483647 h 62"/>
                <a:gd name="T46" fmla="*/ 2147483647 w 146"/>
                <a:gd name="T47" fmla="*/ 2147483647 h 62"/>
                <a:gd name="T48" fmla="*/ 2147483647 w 146"/>
                <a:gd name="T49" fmla="*/ 2147483647 h 62"/>
                <a:gd name="T50" fmla="*/ 2147483647 w 146"/>
                <a:gd name="T51" fmla="*/ 2147483647 h 62"/>
                <a:gd name="T52" fmla="*/ 2147483647 w 146"/>
                <a:gd name="T53" fmla="*/ 2147483647 h 62"/>
                <a:gd name="T54" fmla="*/ 2147483647 w 146"/>
                <a:gd name="T55" fmla="*/ 2147483647 h 62"/>
                <a:gd name="T56" fmla="*/ 2147483647 w 146"/>
                <a:gd name="T57" fmla="*/ 2147483647 h 62"/>
                <a:gd name="T58" fmla="*/ 2147483647 w 146"/>
                <a:gd name="T59" fmla="*/ 2147483647 h 62"/>
                <a:gd name="T60" fmla="*/ 2147483647 w 146"/>
                <a:gd name="T61" fmla="*/ 2147483647 h 62"/>
                <a:gd name="T62" fmla="*/ 2147483647 w 146"/>
                <a:gd name="T63" fmla="*/ 2147483647 h 62"/>
                <a:gd name="T64" fmla="*/ 2147483647 w 146"/>
                <a:gd name="T65" fmla="*/ 2147483647 h 62"/>
                <a:gd name="T66" fmla="*/ 2147483647 w 146"/>
                <a:gd name="T67" fmla="*/ 2147483647 h 62"/>
                <a:gd name="T68" fmla="*/ 2147483647 w 146"/>
                <a:gd name="T69" fmla="*/ 2147483647 h 62"/>
                <a:gd name="T70" fmla="*/ 2147483647 w 146"/>
                <a:gd name="T71" fmla="*/ 2147483647 h 62"/>
                <a:gd name="T72" fmla="*/ 2147483647 w 146"/>
                <a:gd name="T73" fmla="*/ 2147483647 h 62"/>
                <a:gd name="T74" fmla="*/ 2147483647 w 146"/>
                <a:gd name="T75" fmla="*/ 2147483647 h 62"/>
                <a:gd name="T76" fmla="*/ 2147483647 w 146"/>
                <a:gd name="T77" fmla="*/ 2147483647 h 62"/>
                <a:gd name="T78" fmla="*/ 2147483647 w 146"/>
                <a:gd name="T79" fmla="*/ 2147483647 h 62"/>
                <a:gd name="T80" fmla="*/ 2147483647 w 146"/>
                <a:gd name="T81" fmla="*/ 2147483647 h 62"/>
                <a:gd name="T82" fmla="*/ 2147483647 w 146"/>
                <a:gd name="T83" fmla="*/ 2147483647 h 62"/>
                <a:gd name="T84" fmla="*/ 2147483647 w 146"/>
                <a:gd name="T85" fmla="*/ 2147483647 h 62"/>
                <a:gd name="T86" fmla="*/ 2147483647 w 146"/>
                <a:gd name="T87" fmla="*/ 2147483647 h 62"/>
                <a:gd name="T88" fmla="*/ 2147483647 w 146"/>
                <a:gd name="T89" fmla="*/ 2147483647 h 62"/>
                <a:gd name="T90" fmla="*/ 2147483647 w 146"/>
                <a:gd name="T91" fmla="*/ 2147483647 h 62"/>
                <a:gd name="T92" fmla="*/ 2147483647 w 146"/>
                <a:gd name="T93" fmla="*/ 2147483647 h 62"/>
                <a:gd name="T94" fmla="*/ 2147483647 w 146"/>
                <a:gd name="T95" fmla="*/ 2147483647 h 62"/>
                <a:gd name="T96" fmla="*/ 2147483647 w 146"/>
                <a:gd name="T97" fmla="*/ 2147483647 h 62"/>
                <a:gd name="T98" fmla="*/ 2147483647 w 146"/>
                <a:gd name="T99" fmla="*/ 2147483647 h 62"/>
                <a:gd name="T100" fmla="*/ 0 w 146"/>
                <a:gd name="T101" fmla="*/ 2147483647 h 62"/>
                <a:gd name="T102" fmla="*/ 2147483647 w 146"/>
                <a:gd name="T103" fmla="*/ 2147483647 h 62"/>
                <a:gd name="T104" fmla="*/ 2147483647 w 146"/>
                <a:gd name="T105" fmla="*/ 2147483647 h 62"/>
                <a:gd name="T106" fmla="*/ 2147483647 w 146"/>
                <a:gd name="T107" fmla="*/ 2147483647 h 62"/>
                <a:gd name="T108" fmla="*/ 2147483647 w 146"/>
                <a:gd name="T109" fmla="*/ 2147483647 h 62"/>
                <a:gd name="T110" fmla="*/ 2147483647 w 146"/>
                <a:gd name="T111" fmla="*/ 2147483647 h 62"/>
                <a:gd name="T112" fmla="*/ 2147483647 w 146"/>
                <a:gd name="T113" fmla="*/ 2147483647 h 62"/>
                <a:gd name="T114" fmla="*/ 2147483647 w 146"/>
                <a:gd name="T115" fmla="*/ 2147483647 h 62"/>
                <a:gd name="T116" fmla="*/ 2147483647 w 146"/>
                <a:gd name="T117" fmla="*/ 2147483647 h 62"/>
                <a:gd name="T118" fmla="*/ 2147483647 w 146"/>
                <a:gd name="T119" fmla="*/ 2147483647 h 6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6"/>
                <a:gd name="T181" fmla="*/ 0 h 62"/>
                <a:gd name="T182" fmla="*/ 146 w 146"/>
                <a:gd name="T183" fmla="*/ 62 h 6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6" h="62">
                  <a:moveTo>
                    <a:pt x="11" y="15"/>
                  </a:moveTo>
                  <a:lnTo>
                    <a:pt x="11" y="15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26" y="1"/>
                  </a:lnTo>
                  <a:lnTo>
                    <a:pt x="31" y="5"/>
                  </a:lnTo>
                  <a:lnTo>
                    <a:pt x="33" y="10"/>
                  </a:lnTo>
                  <a:lnTo>
                    <a:pt x="36" y="13"/>
                  </a:lnTo>
                  <a:lnTo>
                    <a:pt x="38" y="17"/>
                  </a:lnTo>
                  <a:lnTo>
                    <a:pt x="39" y="20"/>
                  </a:lnTo>
                  <a:lnTo>
                    <a:pt x="43" y="23"/>
                  </a:lnTo>
                  <a:lnTo>
                    <a:pt x="46" y="23"/>
                  </a:lnTo>
                  <a:lnTo>
                    <a:pt x="50" y="23"/>
                  </a:lnTo>
                  <a:lnTo>
                    <a:pt x="53" y="22"/>
                  </a:lnTo>
                  <a:lnTo>
                    <a:pt x="56" y="18"/>
                  </a:lnTo>
                  <a:lnTo>
                    <a:pt x="60" y="17"/>
                  </a:lnTo>
                  <a:lnTo>
                    <a:pt x="63" y="13"/>
                  </a:lnTo>
                  <a:lnTo>
                    <a:pt x="65" y="10"/>
                  </a:lnTo>
                  <a:lnTo>
                    <a:pt x="68" y="7"/>
                  </a:lnTo>
                  <a:lnTo>
                    <a:pt x="70" y="5"/>
                  </a:lnTo>
                  <a:lnTo>
                    <a:pt x="72" y="7"/>
                  </a:lnTo>
                  <a:lnTo>
                    <a:pt x="72" y="8"/>
                  </a:lnTo>
                  <a:lnTo>
                    <a:pt x="72" y="10"/>
                  </a:lnTo>
                  <a:lnTo>
                    <a:pt x="72" y="12"/>
                  </a:lnTo>
                  <a:lnTo>
                    <a:pt x="97" y="12"/>
                  </a:lnTo>
                  <a:lnTo>
                    <a:pt x="116" y="1"/>
                  </a:lnTo>
                  <a:lnTo>
                    <a:pt x="117" y="3"/>
                  </a:lnTo>
                  <a:lnTo>
                    <a:pt x="119" y="5"/>
                  </a:lnTo>
                  <a:lnTo>
                    <a:pt x="121" y="7"/>
                  </a:lnTo>
                  <a:lnTo>
                    <a:pt x="122" y="8"/>
                  </a:lnTo>
                  <a:lnTo>
                    <a:pt x="124" y="8"/>
                  </a:lnTo>
                  <a:lnTo>
                    <a:pt x="126" y="8"/>
                  </a:lnTo>
                  <a:lnTo>
                    <a:pt x="128" y="10"/>
                  </a:lnTo>
                  <a:lnTo>
                    <a:pt x="128" y="8"/>
                  </a:lnTo>
                  <a:lnTo>
                    <a:pt x="129" y="8"/>
                  </a:lnTo>
                  <a:lnTo>
                    <a:pt x="131" y="8"/>
                  </a:lnTo>
                  <a:lnTo>
                    <a:pt x="133" y="7"/>
                  </a:lnTo>
                  <a:lnTo>
                    <a:pt x="134" y="7"/>
                  </a:lnTo>
                  <a:lnTo>
                    <a:pt x="134" y="5"/>
                  </a:lnTo>
                  <a:lnTo>
                    <a:pt x="134" y="7"/>
                  </a:lnTo>
                  <a:lnTo>
                    <a:pt x="134" y="8"/>
                  </a:lnTo>
                  <a:lnTo>
                    <a:pt x="134" y="10"/>
                  </a:lnTo>
                  <a:lnTo>
                    <a:pt x="134" y="12"/>
                  </a:lnTo>
                  <a:lnTo>
                    <a:pt x="136" y="13"/>
                  </a:lnTo>
                  <a:lnTo>
                    <a:pt x="136" y="15"/>
                  </a:lnTo>
                  <a:lnTo>
                    <a:pt x="138" y="17"/>
                  </a:lnTo>
                  <a:lnTo>
                    <a:pt x="141" y="18"/>
                  </a:lnTo>
                  <a:lnTo>
                    <a:pt x="143" y="20"/>
                  </a:lnTo>
                  <a:lnTo>
                    <a:pt x="144" y="22"/>
                  </a:lnTo>
                  <a:lnTo>
                    <a:pt x="146" y="25"/>
                  </a:lnTo>
                  <a:lnTo>
                    <a:pt x="146" y="27"/>
                  </a:lnTo>
                  <a:lnTo>
                    <a:pt x="146" y="30"/>
                  </a:lnTo>
                  <a:lnTo>
                    <a:pt x="144" y="32"/>
                  </a:lnTo>
                  <a:lnTo>
                    <a:pt x="144" y="34"/>
                  </a:lnTo>
                  <a:lnTo>
                    <a:pt x="143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38" y="37"/>
                  </a:lnTo>
                  <a:lnTo>
                    <a:pt x="136" y="39"/>
                  </a:lnTo>
                  <a:lnTo>
                    <a:pt x="134" y="40"/>
                  </a:lnTo>
                  <a:lnTo>
                    <a:pt x="133" y="40"/>
                  </a:lnTo>
                  <a:lnTo>
                    <a:pt x="131" y="42"/>
                  </a:lnTo>
                  <a:lnTo>
                    <a:pt x="129" y="42"/>
                  </a:lnTo>
                  <a:lnTo>
                    <a:pt x="128" y="42"/>
                  </a:lnTo>
                  <a:lnTo>
                    <a:pt x="126" y="42"/>
                  </a:lnTo>
                  <a:lnTo>
                    <a:pt x="124" y="42"/>
                  </a:lnTo>
                  <a:lnTo>
                    <a:pt x="121" y="42"/>
                  </a:lnTo>
                  <a:lnTo>
                    <a:pt x="114" y="45"/>
                  </a:lnTo>
                  <a:lnTo>
                    <a:pt x="107" y="47"/>
                  </a:lnTo>
                  <a:lnTo>
                    <a:pt x="99" y="50"/>
                  </a:lnTo>
                  <a:lnTo>
                    <a:pt x="92" y="54"/>
                  </a:lnTo>
                  <a:lnTo>
                    <a:pt x="85" y="57"/>
                  </a:lnTo>
                  <a:lnTo>
                    <a:pt x="78" y="61"/>
                  </a:lnTo>
                  <a:lnTo>
                    <a:pt x="70" y="62"/>
                  </a:lnTo>
                  <a:lnTo>
                    <a:pt x="63" y="62"/>
                  </a:lnTo>
                  <a:lnTo>
                    <a:pt x="61" y="62"/>
                  </a:lnTo>
                  <a:lnTo>
                    <a:pt x="60" y="62"/>
                  </a:lnTo>
                  <a:lnTo>
                    <a:pt x="58" y="61"/>
                  </a:lnTo>
                  <a:lnTo>
                    <a:pt x="58" y="59"/>
                  </a:lnTo>
                  <a:lnTo>
                    <a:pt x="56" y="59"/>
                  </a:lnTo>
                  <a:lnTo>
                    <a:pt x="56" y="57"/>
                  </a:lnTo>
                  <a:lnTo>
                    <a:pt x="56" y="56"/>
                  </a:lnTo>
                  <a:lnTo>
                    <a:pt x="55" y="56"/>
                  </a:lnTo>
                  <a:lnTo>
                    <a:pt x="53" y="56"/>
                  </a:lnTo>
                  <a:lnTo>
                    <a:pt x="51" y="56"/>
                  </a:lnTo>
                  <a:lnTo>
                    <a:pt x="50" y="5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3" y="54"/>
                  </a:lnTo>
                  <a:lnTo>
                    <a:pt x="38" y="52"/>
                  </a:lnTo>
                  <a:lnTo>
                    <a:pt x="34" y="52"/>
                  </a:lnTo>
                  <a:lnTo>
                    <a:pt x="31" y="50"/>
                  </a:lnTo>
                  <a:lnTo>
                    <a:pt x="27" y="47"/>
                  </a:lnTo>
                  <a:lnTo>
                    <a:pt x="27" y="45"/>
                  </a:lnTo>
                  <a:lnTo>
                    <a:pt x="27" y="42"/>
                  </a:lnTo>
                  <a:lnTo>
                    <a:pt x="29" y="39"/>
                  </a:lnTo>
                  <a:lnTo>
                    <a:pt x="26" y="39"/>
                  </a:lnTo>
                  <a:lnTo>
                    <a:pt x="21" y="37"/>
                  </a:lnTo>
                  <a:lnTo>
                    <a:pt x="17" y="37"/>
                  </a:lnTo>
                  <a:lnTo>
                    <a:pt x="14" y="35"/>
                  </a:lnTo>
                  <a:lnTo>
                    <a:pt x="9" y="35"/>
                  </a:lnTo>
                  <a:lnTo>
                    <a:pt x="5" y="35"/>
                  </a:lnTo>
                  <a:lnTo>
                    <a:pt x="4" y="37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5" y="29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7" y="29"/>
                  </a:lnTo>
                  <a:lnTo>
                    <a:pt x="21" y="29"/>
                  </a:lnTo>
                  <a:lnTo>
                    <a:pt x="24" y="29"/>
                  </a:lnTo>
                  <a:lnTo>
                    <a:pt x="26" y="29"/>
                  </a:lnTo>
                  <a:lnTo>
                    <a:pt x="29" y="27"/>
                  </a:lnTo>
                  <a:lnTo>
                    <a:pt x="26" y="27"/>
                  </a:lnTo>
                  <a:lnTo>
                    <a:pt x="22" y="25"/>
                  </a:lnTo>
                  <a:lnTo>
                    <a:pt x="19" y="25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9" y="23"/>
                  </a:lnTo>
                  <a:lnTo>
                    <a:pt x="5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5" y="20"/>
                  </a:lnTo>
                  <a:lnTo>
                    <a:pt x="7" y="18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11" y="15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03" name="Freeform 4890"/>
            <p:cNvSpPr>
              <a:spLocks/>
            </p:cNvSpPr>
            <p:nvPr/>
          </p:nvSpPr>
          <p:spPr bwMode="auto">
            <a:xfrm>
              <a:off x="5734050" y="5518150"/>
              <a:ext cx="23813" cy="53975"/>
            </a:xfrm>
            <a:custGeom>
              <a:avLst/>
              <a:gdLst>
                <a:gd name="T0" fmla="*/ 2147483647 w 15"/>
                <a:gd name="T1" fmla="*/ 2147483647 h 34"/>
                <a:gd name="T2" fmla="*/ 2147483647 w 15"/>
                <a:gd name="T3" fmla="*/ 2147483647 h 34"/>
                <a:gd name="T4" fmla="*/ 2147483647 w 15"/>
                <a:gd name="T5" fmla="*/ 2147483647 h 34"/>
                <a:gd name="T6" fmla="*/ 2147483647 w 15"/>
                <a:gd name="T7" fmla="*/ 2147483647 h 34"/>
                <a:gd name="T8" fmla="*/ 2147483647 w 15"/>
                <a:gd name="T9" fmla="*/ 2147483647 h 34"/>
                <a:gd name="T10" fmla="*/ 2147483647 w 15"/>
                <a:gd name="T11" fmla="*/ 2147483647 h 34"/>
                <a:gd name="T12" fmla="*/ 2147483647 w 15"/>
                <a:gd name="T13" fmla="*/ 2147483647 h 34"/>
                <a:gd name="T14" fmla="*/ 2147483647 w 15"/>
                <a:gd name="T15" fmla="*/ 0 h 34"/>
                <a:gd name="T16" fmla="*/ 2147483647 w 15"/>
                <a:gd name="T17" fmla="*/ 0 h 34"/>
                <a:gd name="T18" fmla="*/ 2147483647 w 15"/>
                <a:gd name="T19" fmla="*/ 2147483647 h 34"/>
                <a:gd name="T20" fmla="*/ 2147483647 w 15"/>
                <a:gd name="T21" fmla="*/ 2147483647 h 34"/>
                <a:gd name="T22" fmla="*/ 2147483647 w 15"/>
                <a:gd name="T23" fmla="*/ 2147483647 h 34"/>
                <a:gd name="T24" fmla="*/ 2147483647 w 15"/>
                <a:gd name="T25" fmla="*/ 2147483647 h 34"/>
                <a:gd name="T26" fmla="*/ 2147483647 w 15"/>
                <a:gd name="T27" fmla="*/ 2147483647 h 34"/>
                <a:gd name="T28" fmla="*/ 2147483647 w 15"/>
                <a:gd name="T29" fmla="*/ 2147483647 h 34"/>
                <a:gd name="T30" fmla="*/ 2147483647 w 15"/>
                <a:gd name="T31" fmla="*/ 2147483647 h 34"/>
                <a:gd name="T32" fmla="*/ 2147483647 w 15"/>
                <a:gd name="T33" fmla="*/ 2147483647 h 34"/>
                <a:gd name="T34" fmla="*/ 2147483647 w 15"/>
                <a:gd name="T35" fmla="*/ 2147483647 h 34"/>
                <a:gd name="T36" fmla="*/ 2147483647 w 15"/>
                <a:gd name="T37" fmla="*/ 2147483647 h 34"/>
                <a:gd name="T38" fmla="*/ 2147483647 w 15"/>
                <a:gd name="T39" fmla="*/ 2147483647 h 34"/>
                <a:gd name="T40" fmla="*/ 2147483647 w 15"/>
                <a:gd name="T41" fmla="*/ 2147483647 h 34"/>
                <a:gd name="T42" fmla="*/ 2147483647 w 15"/>
                <a:gd name="T43" fmla="*/ 2147483647 h 34"/>
                <a:gd name="T44" fmla="*/ 2147483647 w 15"/>
                <a:gd name="T45" fmla="*/ 2147483647 h 34"/>
                <a:gd name="T46" fmla="*/ 2147483647 w 15"/>
                <a:gd name="T47" fmla="*/ 2147483647 h 34"/>
                <a:gd name="T48" fmla="*/ 2147483647 w 15"/>
                <a:gd name="T49" fmla="*/ 2147483647 h 34"/>
                <a:gd name="T50" fmla="*/ 2147483647 w 15"/>
                <a:gd name="T51" fmla="*/ 2147483647 h 34"/>
                <a:gd name="T52" fmla="*/ 2147483647 w 15"/>
                <a:gd name="T53" fmla="*/ 2147483647 h 34"/>
                <a:gd name="T54" fmla="*/ 2147483647 w 15"/>
                <a:gd name="T55" fmla="*/ 2147483647 h 34"/>
                <a:gd name="T56" fmla="*/ 2147483647 w 15"/>
                <a:gd name="T57" fmla="*/ 2147483647 h 34"/>
                <a:gd name="T58" fmla="*/ 2147483647 w 15"/>
                <a:gd name="T59" fmla="*/ 2147483647 h 34"/>
                <a:gd name="T60" fmla="*/ 0 w 15"/>
                <a:gd name="T61" fmla="*/ 2147483647 h 34"/>
                <a:gd name="T62" fmla="*/ 0 w 15"/>
                <a:gd name="T63" fmla="*/ 2147483647 h 34"/>
                <a:gd name="T64" fmla="*/ 0 w 15"/>
                <a:gd name="T65" fmla="*/ 2147483647 h 34"/>
                <a:gd name="T66" fmla="*/ 0 w 15"/>
                <a:gd name="T67" fmla="*/ 2147483647 h 34"/>
                <a:gd name="T68" fmla="*/ 0 w 15"/>
                <a:gd name="T69" fmla="*/ 2147483647 h 34"/>
                <a:gd name="T70" fmla="*/ 2147483647 w 15"/>
                <a:gd name="T71" fmla="*/ 2147483647 h 34"/>
                <a:gd name="T72" fmla="*/ 2147483647 w 15"/>
                <a:gd name="T73" fmla="*/ 2147483647 h 34"/>
                <a:gd name="T74" fmla="*/ 2147483647 w 15"/>
                <a:gd name="T75" fmla="*/ 2147483647 h 34"/>
                <a:gd name="T76" fmla="*/ 2147483647 w 15"/>
                <a:gd name="T77" fmla="*/ 2147483647 h 34"/>
                <a:gd name="T78" fmla="*/ 2147483647 w 15"/>
                <a:gd name="T79" fmla="*/ 2147483647 h 34"/>
                <a:gd name="T80" fmla="*/ 2147483647 w 15"/>
                <a:gd name="T81" fmla="*/ 2147483647 h 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"/>
                <a:gd name="T124" fmla="*/ 0 h 34"/>
                <a:gd name="T125" fmla="*/ 15 w 15"/>
                <a:gd name="T126" fmla="*/ 34 h 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" h="34">
                  <a:moveTo>
                    <a:pt x="5" y="12"/>
                  </a:moveTo>
                  <a:lnTo>
                    <a:pt x="5" y="12"/>
                  </a:lnTo>
                  <a:lnTo>
                    <a:pt x="7" y="10"/>
                  </a:lnTo>
                  <a:lnTo>
                    <a:pt x="8" y="9"/>
                  </a:lnTo>
                  <a:lnTo>
                    <a:pt x="12" y="7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5" y="16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9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5" y="34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04" name="Freeform 4891"/>
            <p:cNvSpPr>
              <a:spLocks/>
            </p:cNvSpPr>
            <p:nvPr/>
          </p:nvSpPr>
          <p:spPr bwMode="auto">
            <a:xfrm>
              <a:off x="5734050" y="5518150"/>
              <a:ext cx="23813" cy="53975"/>
            </a:xfrm>
            <a:custGeom>
              <a:avLst/>
              <a:gdLst>
                <a:gd name="T0" fmla="*/ 2147483647 w 15"/>
                <a:gd name="T1" fmla="*/ 2147483647 h 34"/>
                <a:gd name="T2" fmla="*/ 2147483647 w 15"/>
                <a:gd name="T3" fmla="*/ 2147483647 h 34"/>
                <a:gd name="T4" fmla="*/ 2147483647 w 15"/>
                <a:gd name="T5" fmla="*/ 2147483647 h 34"/>
                <a:gd name="T6" fmla="*/ 2147483647 w 15"/>
                <a:gd name="T7" fmla="*/ 2147483647 h 34"/>
                <a:gd name="T8" fmla="*/ 2147483647 w 15"/>
                <a:gd name="T9" fmla="*/ 2147483647 h 34"/>
                <a:gd name="T10" fmla="*/ 2147483647 w 15"/>
                <a:gd name="T11" fmla="*/ 2147483647 h 34"/>
                <a:gd name="T12" fmla="*/ 2147483647 w 15"/>
                <a:gd name="T13" fmla="*/ 2147483647 h 34"/>
                <a:gd name="T14" fmla="*/ 2147483647 w 15"/>
                <a:gd name="T15" fmla="*/ 0 h 34"/>
                <a:gd name="T16" fmla="*/ 2147483647 w 15"/>
                <a:gd name="T17" fmla="*/ 0 h 34"/>
                <a:gd name="T18" fmla="*/ 2147483647 w 15"/>
                <a:gd name="T19" fmla="*/ 2147483647 h 34"/>
                <a:gd name="T20" fmla="*/ 2147483647 w 15"/>
                <a:gd name="T21" fmla="*/ 2147483647 h 34"/>
                <a:gd name="T22" fmla="*/ 2147483647 w 15"/>
                <a:gd name="T23" fmla="*/ 2147483647 h 34"/>
                <a:gd name="T24" fmla="*/ 2147483647 w 15"/>
                <a:gd name="T25" fmla="*/ 2147483647 h 34"/>
                <a:gd name="T26" fmla="*/ 2147483647 w 15"/>
                <a:gd name="T27" fmla="*/ 2147483647 h 34"/>
                <a:gd name="T28" fmla="*/ 2147483647 w 15"/>
                <a:gd name="T29" fmla="*/ 2147483647 h 34"/>
                <a:gd name="T30" fmla="*/ 2147483647 w 15"/>
                <a:gd name="T31" fmla="*/ 2147483647 h 34"/>
                <a:gd name="T32" fmla="*/ 2147483647 w 15"/>
                <a:gd name="T33" fmla="*/ 2147483647 h 34"/>
                <a:gd name="T34" fmla="*/ 2147483647 w 15"/>
                <a:gd name="T35" fmla="*/ 2147483647 h 34"/>
                <a:gd name="T36" fmla="*/ 2147483647 w 15"/>
                <a:gd name="T37" fmla="*/ 2147483647 h 34"/>
                <a:gd name="T38" fmla="*/ 2147483647 w 15"/>
                <a:gd name="T39" fmla="*/ 2147483647 h 34"/>
                <a:gd name="T40" fmla="*/ 2147483647 w 15"/>
                <a:gd name="T41" fmla="*/ 2147483647 h 34"/>
                <a:gd name="T42" fmla="*/ 2147483647 w 15"/>
                <a:gd name="T43" fmla="*/ 2147483647 h 34"/>
                <a:gd name="T44" fmla="*/ 2147483647 w 15"/>
                <a:gd name="T45" fmla="*/ 2147483647 h 34"/>
                <a:gd name="T46" fmla="*/ 2147483647 w 15"/>
                <a:gd name="T47" fmla="*/ 2147483647 h 34"/>
                <a:gd name="T48" fmla="*/ 2147483647 w 15"/>
                <a:gd name="T49" fmla="*/ 2147483647 h 34"/>
                <a:gd name="T50" fmla="*/ 2147483647 w 15"/>
                <a:gd name="T51" fmla="*/ 2147483647 h 34"/>
                <a:gd name="T52" fmla="*/ 2147483647 w 15"/>
                <a:gd name="T53" fmla="*/ 2147483647 h 34"/>
                <a:gd name="T54" fmla="*/ 2147483647 w 15"/>
                <a:gd name="T55" fmla="*/ 2147483647 h 34"/>
                <a:gd name="T56" fmla="*/ 2147483647 w 15"/>
                <a:gd name="T57" fmla="*/ 2147483647 h 34"/>
                <a:gd name="T58" fmla="*/ 2147483647 w 15"/>
                <a:gd name="T59" fmla="*/ 2147483647 h 34"/>
                <a:gd name="T60" fmla="*/ 0 w 15"/>
                <a:gd name="T61" fmla="*/ 2147483647 h 34"/>
                <a:gd name="T62" fmla="*/ 0 w 15"/>
                <a:gd name="T63" fmla="*/ 2147483647 h 34"/>
                <a:gd name="T64" fmla="*/ 0 w 15"/>
                <a:gd name="T65" fmla="*/ 2147483647 h 34"/>
                <a:gd name="T66" fmla="*/ 0 w 15"/>
                <a:gd name="T67" fmla="*/ 2147483647 h 34"/>
                <a:gd name="T68" fmla="*/ 0 w 15"/>
                <a:gd name="T69" fmla="*/ 2147483647 h 34"/>
                <a:gd name="T70" fmla="*/ 2147483647 w 15"/>
                <a:gd name="T71" fmla="*/ 2147483647 h 34"/>
                <a:gd name="T72" fmla="*/ 2147483647 w 15"/>
                <a:gd name="T73" fmla="*/ 2147483647 h 34"/>
                <a:gd name="T74" fmla="*/ 2147483647 w 15"/>
                <a:gd name="T75" fmla="*/ 2147483647 h 34"/>
                <a:gd name="T76" fmla="*/ 2147483647 w 15"/>
                <a:gd name="T77" fmla="*/ 2147483647 h 34"/>
                <a:gd name="T78" fmla="*/ 2147483647 w 15"/>
                <a:gd name="T79" fmla="*/ 2147483647 h 34"/>
                <a:gd name="T80" fmla="*/ 2147483647 w 15"/>
                <a:gd name="T81" fmla="*/ 2147483647 h 34"/>
                <a:gd name="T82" fmla="*/ 2147483647 w 15"/>
                <a:gd name="T83" fmla="*/ 2147483647 h 34"/>
                <a:gd name="T84" fmla="*/ 2147483647 w 15"/>
                <a:gd name="T85" fmla="*/ 2147483647 h 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"/>
                <a:gd name="T130" fmla="*/ 0 h 34"/>
                <a:gd name="T131" fmla="*/ 15 w 15"/>
                <a:gd name="T132" fmla="*/ 34 h 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" h="34">
                  <a:moveTo>
                    <a:pt x="5" y="12"/>
                  </a:moveTo>
                  <a:lnTo>
                    <a:pt x="5" y="12"/>
                  </a:lnTo>
                  <a:lnTo>
                    <a:pt x="7" y="10"/>
                  </a:lnTo>
                  <a:lnTo>
                    <a:pt x="8" y="9"/>
                  </a:lnTo>
                  <a:lnTo>
                    <a:pt x="12" y="7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5" y="16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4" y="29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5" y="34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5" y="1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05" name="Freeform 4892"/>
            <p:cNvSpPr>
              <a:spLocks/>
            </p:cNvSpPr>
            <p:nvPr/>
          </p:nvSpPr>
          <p:spPr bwMode="auto">
            <a:xfrm>
              <a:off x="5940425" y="5035550"/>
              <a:ext cx="26988" cy="30163"/>
            </a:xfrm>
            <a:custGeom>
              <a:avLst/>
              <a:gdLst>
                <a:gd name="T0" fmla="*/ 0 w 18"/>
                <a:gd name="T1" fmla="*/ 2147483647 h 19"/>
                <a:gd name="T2" fmla="*/ 0 w 18"/>
                <a:gd name="T3" fmla="*/ 2147483647 h 19"/>
                <a:gd name="T4" fmla="*/ 2147483647 w 18"/>
                <a:gd name="T5" fmla="*/ 2147483647 h 19"/>
                <a:gd name="T6" fmla="*/ 2147483647 w 18"/>
                <a:gd name="T7" fmla="*/ 2147483647 h 19"/>
                <a:gd name="T8" fmla="*/ 2147483647 w 18"/>
                <a:gd name="T9" fmla="*/ 2147483647 h 19"/>
                <a:gd name="T10" fmla="*/ 2147483647 w 18"/>
                <a:gd name="T11" fmla="*/ 2147483647 h 19"/>
                <a:gd name="T12" fmla="*/ 2147483647 w 18"/>
                <a:gd name="T13" fmla="*/ 2147483647 h 19"/>
                <a:gd name="T14" fmla="*/ 2147483647 w 18"/>
                <a:gd name="T15" fmla="*/ 2147483647 h 19"/>
                <a:gd name="T16" fmla="*/ 2147483647 w 18"/>
                <a:gd name="T17" fmla="*/ 0 h 19"/>
                <a:gd name="T18" fmla="*/ 2147483647 w 18"/>
                <a:gd name="T19" fmla="*/ 0 h 19"/>
                <a:gd name="T20" fmla="*/ 2147483647 w 18"/>
                <a:gd name="T21" fmla="*/ 2147483647 h 19"/>
                <a:gd name="T22" fmla="*/ 2147483647 w 18"/>
                <a:gd name="T23" fmla="*/ 2147483647 h 19"/>
                <a:gd name="T24" fmla="*/ 2147483647 w 18"/>
                <a:gd name="T25" fmla="*/ 2147483647 h 19"/>
                <a:gd name="T26" fmla="*/ 2147483647 w 18"/>
                <a:gd name="T27" fmla="*/ 2147483647 h 19"/>
                <a:gd name="T28" fmla="*/ 2147483647 w 18"/>
                <a:gd name="T29" fmla="*/ 2147483647 h 19"/>
                <a:gd name="T30" fmla="*/ 2147483647 w 18"/>
                <a:gd name="T31" fmla="*/ 2147483647 h 19"/>
                <a:gd name="T32" fmla="*/ 2147483647 w 18"/>
                <a:gd name="T33" fmla="*/ 2147483647 h 19"/>
                <a:gd name="T34" fmla="*/ 2147483647 w 18"/>
                <a:gd name="T35" fmla="*/ 2147483647 h 19"/>
                <a:gd name="T36" fmla="*/ 2147483647 w 18"/>
                <a:gd name="T37" fmla="*/ 2147483647 h 19"/>
                <a:gd name="T38" fmla="*/ 2147483647 w 18"/>
                <a:gd name="T39" fmla="*/ 2147483647 h 19"/>
                <a:gd name="T40" fmla="*/ 2147483647 w 18"/>
                <a:gd name="T41" fmla="*/ 2147483647 h 19"/>
                <a:gd name="T42" fmla="*/ 2147483647 w 18"/>
                <a:gd name="T43" fmla="*/ 2147483647 h 19"/>
                <a:gd name="T44" fmla="*/ 2147483647 w 18"/>
                <a:gd name="T45" fmla="*/ 2147483647 h 19"/>
                <a:gd name="T46" fmla="*/ 2147483647 w 18"/>
                <a:gd name="T47" fmla="*/ 2147483647 h 19"/>
                <a:gd name="T48" fmla="*/ 0 w 18"/>
                <a:gd name="T49" fmla="*/ 2147483647 h 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"/>
                <a:gd name="T76" fmla="*/ 0 h 19"/>
                <a:gd name="T77" fmla="*/ 18 w 18"/>
                <a:gd name="T78" fmla="*/ 19 h 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" h="19">
                  <a:moveTo>
                    <a:pt x="0" y="14"/>
                  </a:moveTo>
                  <a:lnTo>
                    <a:pt x="0" y="12"/>
                  </a:lnTo>
                  <a:lnTo>
                    <a:pt x="1" y="10"/>
                  </a:lnTo>
                  <a:lnTo>
                    <a:pt x="3" y="9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3"/>
                  </a:lnTo>
                  <a:lnTo>
                    <a:pt x="18" y="5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5" y="14"/>
                  </a:lnTo>
                  <a:lnTo>
                    <a:pt x="13" y="17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06" name="Freeform 4893"/>
            <p:cNvSpPr>
              <a:spLocks/>
            </p:cNvSpPr>
            <p:nvPr/>
          </p:nvSpPr>
          <p:spPr bwMode="auto">
            <a:xfrm>
              <a:off x="5940425" y="5035550"/>
              <a:ext cx="26988" cy="30163"/>
            </a:xfrm>
            <a:custGeom>
              <a:avLst/>
              <a:gdLst>
                <a:gd name="T0" fmla="*/ 0 w 18"/>
                <a:gd name="T1" fmla="*/ 2147483647 h 19"/>
                <a:gd name="T2" fmla="*/ 0 w 18"/>
                <a:gd name="T3" fmla="*/ 2147483647 h 19"/>
                <a:gd name="T4" fmla="*/ 2147483647 w 18"/>
                <a:gd name="T5" fmla="*/ 2147483647 h 19"/>
                <a:gd name="T6" fmla="*/ 2147483647 w 18"/>
                <a:gd name="T7" fmla="*/ 2147483647 h 19"/>
                <a:gd name="T8" fmla="*/ 2147483647 w 18"/>
                <a:gd name="T9" fmla="*/ 2147483647 h 19"/>
                <a:gd name="T10" fmla="*/ 2147483647 w 18"/>
                <a:gd name="T11" fmla="*/ 2147483647 h 19"/>
                <a:gd name="T12" fmla="*/ 2147483647 w 18"/>
                <a:gd name="T13" fmla="*/ 2147483647 h 19"/>
                <a:gd name="T14" fmla="*/ 2147483647 w 18"/>
                <a:gd name="T15" fmla="*/ 2147483647 h 19"/>
                <a:gd name="T16" fmla="*/ 2147483647 w 18"/>
                <a:gd name="T17" fmla="*/ 0 h 19"/>
                <a:gd name="T18" fmla="*/ 2147483647 w 18"/>
                <a:gd name="T19" fmla="*/ 0 h 19"/>
                <a:gd name="T20" fmla="*/ 2147483647 w 18"/>
                <a:gd name="T21" fmla="*/ 2147483647 h 19"/>
                <a:gd name="T22" fmla="*/ 2147483647 w 18"/>
                <a:gd name="T23" fmla="*/ 2147483647 h 19"/>
                <a:gd name="T24" fmla="*/ 2147483647 w 18"/>
                <a:gd name="T25" fmla="*/ 2147483647 h 19"/>
                <a:gd name="T26" fmla="*/ 2147483647 w 18"/>
                <a:gd name="T27" fmla="*/ 2147483647 h 19"/>
                <a:gd name="T28" fmla="*/ 2147483647 w 18"/>
                <a:gd name="T29" fmla="*/ 2147483647 h 19"/>
                <a:gd name="T30" fmla="*/ 2147483647 w 18"/>
                <a:gd name="T31" fmla="*/ 2147483647 h 19"/>
                <a:gd name="T32" fmla="*/ 2147483647 w 18"/>
                <a:gd name="T33" fmla="*/ 2147483647 h 19"/>
                <a:gd name="T34" fmla="*/ 2147483647 w 18"/>
                <a:gd name="T35" fmla="*/ 2147483647 h 19"/>
                <a:gd name="T36" fmla="*/ 2147483647 w 18"/>
                <a:gd name="T37" fmla="*/ 2147483647 h 19"/>
                <a:gd name="T38" fmla="*/ 2147483647 w 18"/>
                <a:gd name="T39" fmla="*/ 2147483647 h 19"/>
                <a:gd name="T40" fmla="*/ 2147483647 w 18"/>
                <a:gd name="T41" fmla="*/ 2147483647 h 19"/>
                <a:gd name="T42" fmla="*/ 2147483647 w 18"/>
                <a:gd name="T43" fmla="*/ 2147483647 h 19"/>
                <a:gd name="T44" fmla="*/ 2147483647 w 18"/>
                <a:gd name="T45" fmla="*/ 2147483647 h 19"/>
                <a:gd name="T46" fmla="*/ 2147483647 w 18"/>
                <a:gd name="T47" fmla="*/ 2147483647 h 19"/>
                <a:gd name="T48" fmla="*/ 0 w 18"/>
                <a:gd name="T49" fmla="*/ 2147483647 h 19"/>
                <a:gd name="T50" fmla="*/ 0 w 18"/>
                <a:gd name="T51" fmla="*/ 2147483647 h 19"/>
                <a:gd name="T52" fmla="*/ 0 w 18"/>
                <a:gd name="T53" fmla="*/ 2147483647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"/>
                <a:gd name="T82" fmla="*/ 0 h 19"/>
                <a:gd name="T83" fmla="*/ 18 w 18"/>
                <a:gd name="T84" fmla="*/ 19 h 1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" h="19">
                  <a:moveTo>
                    <a:pt x="0" y="14"/>
                  </a:moveTo>
                  <a:lnTo>
                    <a:pt x="0" y="12"/>
                  </a:lnTo>
                  <a:lnTo>
                    <a:pt x="1" y="10"/>
                  </a:lnTo>
                  <a:lnTo>
                    <a:pt x="3" y="9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3"/>
                  </a:lnTo>
                  <a:lnTo>
                    <a:pt x="18" y="5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5" y="14"/>
                  </a:lnTo>
                  <a:lnTo>
                    <a:pt x="13" y="17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07" name="Freeform 4894"/>
            <p:cNvSpPr>
              <a:spLocks/>
            </p:cNvSpPr>
            <p:nvPr/>
          </p:nvSpPr>
          <p:spPr bwMode="auto">
            <a:xfrm>
              <a:off x="5940425" y="6610350"/>
              <a:ext cx="388938" cy="266700"/>
            </a:xfrm>
            <a:custGeom>
              <a:avLst/>
              <a:gdLst>
                <a:gd name="T0" fmla="*/ 2147483647 w 245"/>
                <a:gd name="T1" fmla="*/ 2147483647 h 168"/>
                <a:gd name="T2" fmla="*/ 2147483647 w 245"/>
                <a:gd name="T3" fmla="*/ 2147483647 h 168"/>
                <a:gd name="T4" fmla="*/ 2147483647 w 245"/>
                <a:gd name="T5" fmla="*/ 2147483647 h 168"/>
                <a:gd name="T6" fmla="*/ 0 w 245"/>
                <a:gd name="T7" fmla="*/ 2147483647 h 168"/>
                <a:gd name="T8" fmla="*/ 0 w 245"/>
                <a:gd name="T9" fmla="*/ 2147483647 h 168"/>
                <a:gd name="T10" fmla="*/ 0 w 245"/>
                <a:gd name="T11" fmla="*/ 2147483647 h 168"/>
                <a:gd name="T12" fmla="*/ 2147483647 w 245"/>
                <a:gd name="T13" fmla="*/ 2147483647 h 168"/>
                <a:gd name="T14" fmla="*/ 2147483647 w 245"/>
                <a:gd name="T15" fmla="*/ 2147483647 h 168"/>
                <a:gd name="T16" fmla="*/ 2147483647 w 245"/>
                <a:gd name="T17" fmla="*/ 2147483647 h 168"/>
                <a:gd name="T18" fmla="*/ 2147483647 w 245"/>
                <a:gd name="T19" fmla="*/ 2147483647 h 168"/>
                <a:gd name="T20" fmla="*/ 2147483647 w 245"/>
                <a:gd name="T21" fmla="*/ 2147483647 h 168"/>
                <a:gd name="T22" fmla="*/ 2147483647 w 245"/>
                <a:gd name="T23" fmla="*/ 2147483647 h 168"/>
                <a:gd name="T24" fmla="*/ 2147483647 w 245"/>
                <a:gd name="T25" fmla="*/ 2147483647 h 168"/>
                <a:gd name="T26" fmla="*/ 2147483647 w 245"/>
                <a:gd name="T27" fmla="*/ 2147483647 h 168"/>
                <a:gd name="T28" fmla="*/ 2147483647 w 245"/>
                <a:gd name="T29" fmla="*/ 2147483647 h 168"/>
                <a:gd name="T30" fmla="*/ 2147483647 w 245"/>
                <a:gd name="T31" fmla="*/ 2147483647 h 168"/>
                <a:gd name="T32" fmla="*/ 2147483647 w 245"/>
                <a:gd name="T33" fmla="*/ 2147483647 h 168"/>
                <a:gd name="T34" fmla="*/ 2147483647 w 245"/>
                <a:gd name="T35" fmla="*/ 0 h 168"/>
                <a:gd name="T36" fmla="*/ 2147483647 w 245"/>
                <a:gd name="T37" fmla="*/ 2147483647 h 168"/>
                <a:gd name="T38" fmla="*/ 2147483647 w 245"/>
                <a:gd name="T39" fmla="*/ 2147483647 h 168"/>
                <a:gd name="T40" fmla="*/ 2147483647 w 245"/>
                <a:gd name="T41" fmla="*/ 2147483647 h 168"/>
                <a:gd name="T42" fmla="*/ 2147483647 w 245"/>
                <a:gd name="T43" fmla="*/ 2147483647 h 168"/>
                <a:gd name="T44" fmla="*/ 2147483647 w 245"/>
                <a:gd name="T45" fmla="*/ 2147483647 h 168"/>
                <a:gd name="T46" fmla="*/ 2147483647 w 245"/>
                <a:gd name="T47" fmla="*/ 2147483647 h 168"/>
                <a:gd name="T48" fmla="*/ 2147483647 w 245"/>
                <a:gd name="T49" fmla="*/ 2147483647 h 168"/>
                <a:gd name="T50" fmla="*/ 2147483647 w 245"/>
                <a:gd name="T51" fmla="*/ 2147483647 h 168"/>
                <a:gd name="T52" fmla="*/ 2147483647 w 245"/>
                <a:gd name="T53" fmla="*/ 2147483647 h 168"/>
                <a:gd name="T54" fmla="*/ 2147483647 w 245"/>
                <a:gd name="T55" fmla="*/ 2147483647 h 168"/>
                <a:gd name="T56" fmla="*/ 2147483647 w 245"/>
                <a:gd name="T57" fmla="*/ 2147483647 h 168"/>
                <a:gd name="T58" fmla="*/ 2147483647 w 245"/>
                <a:gd name="T59" fmla="*/ 2147483647 h 168"/>
                <a:gd name="T60" fmla="*/ 2147483647 w 245"/>
                <a:gd name="T61" fmla="*/ 2147483647 h 168"/>
                <a:gd name="T62" fmla="*/ 2147483647 w 245"/>
                <a:gd name="T63" fmla="*/ 2147483647 h 168"/>
                <a:gd name="T64" fmla="*/ 2147483647 w 245"/>
                <a:gd name="T65" fmla="*/ 2147483647 h 168"/>
                <a:gd name="T66" fmla="*/ 2147483647 w 245"/>
                <a:gd name="T67" fmla="*/ 2147483647 h 168"/>
                <a:gd name="T68" fmla="*/ 2147483647 w 245"/>
                <a:gd name="T69" fmla="*/ 2147483647 h 168"/>
                <a:gd name="T70" fmla="*/ 2147483647 w 245"/>
                <a:gd name="T71" fmla="*/ 2147483647 h 168"/>
                <a:gd name="T72" fmla="*/ 2147483647 w 245"/>
                <a:gd name="T73" fmla="*/ 2147483647 h 168"/>
                <a:gd name="T74" fmla="*/ 2147483647 w 245"/>
                <a:gd name="T75" fmla="*/ 2147483647 h 168"/>
                <a:gd name="T76" fmla="*/ 2147483647 w 245"/>
                <a:gd name="T77" fmla="*/ 2147483647 h 168"/>
                <a:gd name="T78" fmla="*/ 2147483647 w 245"/>
                <a:gd name="T79" fmla="*/ 2147483647 h 168"/>
                <a:gd name="T80" fmla="*/ 2147483647 w 245"/>
                <a:gd name="T81" fmla="*/ 2147483647 h 168"/>
                <a:gd name="T82" fmla="*/ 2147483647 w 245"/>
                <a:gd name="T83" fmla="*/ 2147483647 h 168"/>
                <a:gd name="T84" fmla="*/ 2147483647 w 245"/>
                <a:gd name="T85" fmla="*/ 2147483647 h 168"/>
                <a:gd name="T86" fmla="*/ 2147483647 w 245"/>
                <a:gd name="T87" fmla="*/ 2147483647 h 168"/>
                <a:gd name="T88" fmla="*/ 2147483647 w 245"/>
                <a:gd name="T89" fmla="*/ 2147483647 h 168"/>
                <a:gd name="T90" fmla="*/ 2147483647 w 245"/>
                <a:gd name="T91" fmla="*/ 2147483647 h 168"/>
                <a:gd name="T92" fmla="*/ 2147483647 w 245"/>
                <a:gd name="T93" fmla="*/ 2147483647 h 168"/>
                <a:gd name="T94" fmla="*/ 2147483647 w 245"/>
                <a:gd name="T95" fmla="*/ 2147483647 h 168"/>
                <a:gd name="T96" fmla="*/ 2147483647 w 245"/>
                <a:gd name="T97" fmla="*/ 2147483647 h 168"/>
                <a:gd name="T98" fmla="*/ 2147483647 w 245"/>
                <a:gd name="T99" fmla="*/ 2147483647 h 168"/>
                <a:gd name="T100" fmla="*/ 2147483647 w 245"/>
                <a:gd name="T101" fmla="*/ 2147483647 h 168"/>
                <a:gd name="T102" fmla="*/ 2147483647 w 245"/>
                <a:gd name="T103" fmla="*/ 2147483647 h 168"/>
                <a:gd name="T104" fmla="*/ 2147483647 w 245"/>
                <a:gd name="T105" fmla="*/ 2147483647 h 16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5"/>
                <a:gd name="T160" fmla="*/ 0 h 168"/>
                <a:gd name="T161" fmla="*/ 245 w 245"/>
                <a:gd name="T162" fmla="*/ 168 h 16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5" h="168">
                  <a:moveTo>
                    <a:pt x="38" y="168"/>
                  </a:moveTo>
                  <a:lnTo>
                    <a:pt x="34" y="163"/>
                  </a:lnTo>
                  <a:lnTo>
                    <a:pt x="31" y="161"/>
                  </a:lnTo>
                  <a:lnTo>
                    <a:pt x="26" y="159"/>
                  </a:lnTo>
                  <a:lnTo>
                    <a:pt x="23" y="158"/>
                  </a:lnTo>
                  <a:lnTo>
                    <a:pt x="17" y="158"/>
                  </a:lnTo>
                  <a:lnTo>
                    <a:pt x="14" y="158"/>
                  </a:lnTo>
                  <a:lnTo>
                    <a:pt x="9" y="156"/>
                  </a:lnTo>
                  <a:lnTo>
                    <a:pt x="6" y="153"/>
                  </a:lnTo>
                  <a:lnTo>
                    <a:pt x="4" y="149"/>
                  </a:lnTo>
                  <a:lnTo>
                    <a:pt x="2" y="146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4"/>
                  </a:lnTo>
                  <a:lnTo>
                    <a:pt x="0" y="131"/>
                  </a:lnTo>
                  <a:lnTo>
                    <a:pt x="0" y="127"/>
                  </a:lnTo>
                  <a:lnTo>
                    <a:pt x="0" y="124"/>
                  </a:lnTo>
                  <a:lnTo>
                    <a:pt x="0" y="115"/>
                  </a:lnTo>
                  <a:lnTo>
                    <a:pt x="4" y="107"/>
                  </a:lnTo>
                  <a:lnTo>
                    <a:pt x="6" y="102"/>
                  </a:lnTo>
                  <a:lnTo>
                    <a:pt x="11" y="95"/>
                  </a:lnTo>
                  <a:lnTo>
                    <a:pt x="14" y="90"/>
                  </a:lnTo>
                  <a:lnTo>
                    <a:pt x="17" y="83"/>
                  </a:lnTo>
                  <a:lnTo>
                    <a:pt x="21" y="78"/>
                  </a:lnTo>
                  <a:lnTo>
                    <a:pt x="23" y="71"/>
                  </a:lnTo>
                  <a:lnTo>
                    <a:pt x="39" y="71"/>
                  </a:lnTo>
                  <a:lnTo>
                    <a:pt x="46" y="68"/>
                  </a:lnTo>
                  <a:lnTo>
                    <a:pt x="55" y="66"/>
                  </a:lnTo>
                  <a:lnTo>
                    <a:pt x="63" y="65"/>
                  </a:lnTo>
                  <a:lnTo>
                    <a:pt x="70" y="63"/>
                  </a:lnTo>
                  <a:lnTo>
                    <a:pt x="77" y="61"/>
                  </a:lnTo>
                  <a:lnTo>
                    <a:pt x="82" y="58"/>
                  </a:lnTo>
                  <a:lnTo>
                    <a:pt x="85" y="54"/>
                  </a:lnTo>
                  <a:lnTo>
                    <a:pt x="87" y="48"/>
                  </a:lnTo>
                  <a:lnTo>
                    <a:pt x="87" y="46"/>
                  </a:lnTo>
                  <a:lnTo>
                    <a:pt x="87" y="44"/>
                  </a:lnTo>
                  <a:lnTo>
                    <a:pt x="87" y="43"/>
                  </a:lnTo>
                  <a:lnTo>
                    <a:pt x="87" y="41"/>
                  </a:lnTo>
                  <a:lnTo>
                    <a:pt x="95" y="41"/>
                  </a:lnTo>
                  <a:lnTo>
                    <a:pt x="102" y="41"/>
                  </a:lnTo>
                  <a:lnTo>
                    <a:pt x="109" y="41"/>
                  </a:lnTo>
                  <a:lnTo>
                    <a:pt x="114" y="39"/>
                  </a:lnTo>
                  <a:lnTo>
                    <a:pt x="121" y="32"/>
                  </a:lnTo>
                  <a:lnTo>
                    <a:pt x="128" y="24"/>
                  </a:lnTo>
                  <a:lnTo>
                    <a:pt x="133" y="16"/>
                  </a:lnTo>
                  <a:lnTo>
                    <a:pt x="139" y="9"/>
                  </a:lnTo>
                  <a:lnTo>
                    <a:pt x="143" y="5"/>
                  </a:lnTo>
                  <a:lnTo>
                    <a:pt x="148" y="2"/>
                  </a:lnTo>
                  <a:lnTo>
                    <a:pt x="153" y="2"/>
                  </a:lnTo>
                  <a:lnTo>
                    <a:pt x="158" y="0"/>
                  </a:lnTo>
                  <a:lnTo>
                    <a:pt x="160" y="2"/>
                  </a:lnTo>
                  <a:lnTo>
                    <a:pt x="162" y="5"/>
                  </a:lnTo>
                  <a:lnTo>
                    <a:pt x="163" y="9"/>
                  </a:lnTo>
                  <a:lnTo>
                    <a:pt x="165" y="11"/>
                  </a:lnTo>
                  <a:lnTo>
                    <a:pt x="168" y="12"/>
                  </a:lnTo>
                  <a:lnTo>
                    <a:pt x="172" y="14"/>
                  </a:lnTo>
                  <a:lnTo>
                    <a:pt x="173" y="17"/>
                  </a:lnTo>
                  <a:lnTo>
                    <a:pt x="175" y="21"/>
                  </a:lnTo>
                  <a:lnTo>
                    <a:pt x="177" y="24"/>
                  </a:lnTo>
                  <a:lnTo>
                    <a:pt x="180" y="31"/>
                  </a:lnTo>
                  <a:lnTo>
                    <a:pt x="182" y="38"/>
                  </a:lnTo>
                  <a:lnTo>
                    <a:pt x="184" y="44"/>
                  </a:lnTo>
                  <a:lnTo>
                    <a:pt x="185" y="49"/>
                  </a:lnTo>
                  <a:lnTo>
                    <a:pt x="189" y="54"/>
                  </a:lnTo>
                  <a:lnTo>
                    <a:pt x="192" y="58"/>
                  </a:lnTo>
                  <a:lnTo>
                    <a:pt x="197" y="60"/>
                  </a:lnTo>
                  <a:lnTo>
                    <a:pt x="206" y="61"/>
                  </a:lnTo>
                  <a:lnTo>
                    <a:pt x="207" y="70"/>
                  </a:lnTo>
                  <a:lnTo>
                    <a:pt x="211" y="78"/>
                  </a:lnTo>
                  <a:lnTo>
                    <a:pt x="216" y="87"/>
                  </a:lnTo>
                  <a:lnTo>
                    <a:pt x="223" y="93"/>
                  </a:lnTo>
                  <a:lnTo>
                    <a:pt x="229" y="100"/>
                  </a:lnTo>
                  <a:lnTo>
                    <a:pt x="236" y="105"/>
                  </a:lnTo>
                  <a:lnTo>
                    <a:pt x="241" y="112"/>
                  </a:lnTo>
                  <a:lnTo>
                    <a:pt x="245" y="115"/>
                  </a:lnTo>
                  <a:lnTo>
                    <a:pt x="243" y="124"/>
                  </a:lnTo>
                  <a:lnTo>
                    <a:pt x="241" y="124"/>
                  </a:lnTo>
                  <a:lnTo>
                    <a:pt x="239" y="124"/>
                  </a:lnTo>
                  <a:lnTo>
                    <a:pt x="238" y="124"/>
                  </a:lnTo>
                  <a:lnTo>
                    <a:pt x="236" y="124"/>
                  </a:lnTo>
                  <a:lnTo>
                    <a:pt x="234" y="124"/>
                  </a:lnTo>
                  <a:lnTo>
                    <a:pt x="231" y="124"/>
                  </a:lnTo>
                  <a:lnTo>
                    <a:pt x="229" y="124"/>
                  </a:lnTo>
                  <a:lnTo>
                    <a:pt x="228" y="124"/>
                  </a:lnTo>
                  <a:lnTo>
                    <a:pt x="226" y="122"/>
                  </a:lnTo>
                  <a:lnTo>
                    <a:pt x="224" y="122"/>
                  </a:lnTo>
                  <a:lnTo>
                    <a:pt x="224" y="120"/>
                  </a:lnTo>
                  <a:lnTo>
                    <a:pt x="223" y="119"/>
                  </a:lnTo>
                  <a:lnTo>
                    <a:pt x="223" y="115"/>
                  </a:lnTo>
                  <a:lnTo>
                    <a:pt x="221" y="115"/>
                  </a:lnTo>
                  <a:lnTo>
                    <a:pt x="219" y="115"/>
                  </a:lnTo>
                  <a:lnTo>
                    <a:pt x="217" y="115"/>
                  </a:lnTo>
                  <a:lnTo>
                    <a:pt x="216" y="115"/>
                  </a:lnTo>
                  <a:lnTo>
                    <a:pt x="214" y="115"/>
                  </a:lnTo>
                  <a:lnTo>
                    <a:pt x="214" y="117"/>
                  </a:lnTo>
                  <a:lnTo>
                    <a:pt x="212" y="119"/>
                  </a:lnTo>
                  <a:lnTo>
                    <a:pt x="212" y="120"/>
                  </a:lnTo>
                  <a:lnTo>
                    <a:pt x="212" y="122"/>
                  </a:lnTo>
                  <a:lnTo>
                    <a:pt x="211" y="122"/>
                  </a:lnTo>
                  <a:lnTo>
                    <a:pt x="211" y="124"/>
                  </a:lnTo>
                  <a:lnTo>
                    <a:pt x="211" y="125"/>
                  </a:lnTo>
                  <a:lnTo>
                    <a:pt x="209" y="125"/>
                  </a:lnTo>
                  <a:lnTo>
                    <a:pt x="202" y="127"/>
                  </a:lnTo>
                  <a:lnTo>
                    <a:pt x="197" y="127"/>
                  </a:lnTo>
                  <a:lnTo>
                    <a:pt x="192" y="127"/>
                  </a:lnTo>
                  <a:lnTo>
                    <a:pt x="187" y="127"/>
                  </a:lnTo>
                  <a:lnTo>
                    <a:pt x="180" y="127"/>
                  </a:lnTo>
                  <a:lnTo>
                    <a:pt x="175" y="127"/>
                  </a:lnTo>
                  <a:lnTo>
                    <a:pt x="172" y="131"/>
                  </a:lnTo>
                  <a:lnTo>
                    <a:pt x="167" y="134"/>
                  </a:lnTo>
                  <a:lnTo>
                    <a:pt x="165" y="134"/>
                  </a:lnTo>
                  <a:lnTo>
                    <a:pt x="165" y="136"/>
                  </a:lnTo>
                  <a:lnTo>
                    <a:pt x="163" y="137"/>
                  </a:lnTo>
                  <a:lnTo>
                    <a:pt x="163" y="139"/>
                  </a:lnTo>
                  <a:lnTo>
                    <a:pt x="162" y="139"/>
                  </a:lnTo>
                  <a:lnTo>
                    <a:pt x="160" y="141"/>
                  </a:lnTo>
                  <a:lnTo>
                    <a:pt x="158" y="142"/>
                  </a:lnTo>
                  <a:lnTo>
                    <a:pt x="155" y="142"/>
                  </a:lnTo>
                  <a:lnTo>
                    <a:pt x="153" y="142"/>
                  </a:lnTo>
                  <a:lnTo>
                    <a:pt x="150" y="142"/>
                  </a:lnTo>
                  <a:lnTo>
                    <a:pt x="148" y="142"/>
                  </a:lnTo>
                  <a:lnTo>
                    <a:pt x="146" y="142"/>
                  </a:lnTo>
                  <a:lnTo>
                    <a:pt x="145" y="142"/>
                  </a:lnTo>
                  <a:lnTo>
                    <a:pt x="141" y="144"/>
                  </a:lnTo>
                  <a:lnTo>
                    <a:pt x="139" y="144"/>
                  </a:lnTo>
                  <a:lnTo>
                    <a:pt x="134" y="142"/>
                  </a:lnTo>
                  <a:lnTo>
                    <a:pt x="129" y="141"/>
                  </a:lnTo>
                  <a:lnTo>
                    <a:pt x="126" y="137"/>
                  </a:lnTo>
                  <a:lnTo>
                    <a:pt x="123" y="134"/>
                  </a:lnTo>
                  <a:lnTo>
                    <a:pt x="117" y="131"/>
                  </a:lnTo>
                  <a:lnTo>
                    <a:pt x="114" y="127"/>
                  </a:lnTo>
                  <a:lnTo>
                    <a:pt x="111" y="125"/>
                  </a:lnTo>
                  <a:lnTo>
                    <a:pt x="106" y="124"/>
                  </a:lnTo>
                  <a:lnTo>
                    <a:pt x="100" y="125"/>
                  </a:lnTo>
                  <a:lnTo>
                    <a:pt x="95" y="127"/>
                  </a:lnTo>
                  <a:lnTo>
                    <a:pt x="90" y="131"/>
                  </a:lnTo>
                  <a:lnTo>
                    <a:pt x="87" y="136"/>
                  </a:lnTo>
                  <a:lnTo>
                    <a:pt x="84" y="141"/>
                  </a:lnTo>
                  <a:lnTo>
                    <a:pt x="80" y="146"/>
                  </a:lnTo>
                  <a:lnTo>
                    <a:pt x="77" y="151"/>
                  </a:lnTo>
                  <a:lnTo>
                    <a:pt x="73" y="156"/>
                  </a:lnTo>
                  <a:lnTo>
                    <a:pt x="65" y="156"/>
                  </a:lnTo>
                  <a:lnTo>
                    <a:pt x="58" y="156"/>
                  </a:lnTo>
                  <a:lnTo>
                    <a:pt x="53" y="156"/>
                  </a:lnTo>
                  <a:lnTo>
                    <a:pt x="50" y="158"/>
                  </a:lnTo>
                  <a:lnTo>
                    <a:pt x="46" y="158"/>
                  </a:lnTo>
                  <a:lnTo>
                    <a:pt x="45" y="161"/>
                  </a:lnTo>
                  <a:lnTo>
                    <a:pt x="41" y="163"/>
                  </a:lnTo>
                  <a:lnTo>
                    <a:pt x="38" y="16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08" name="Freeform 4895"/>
            <p:cNvSpPr>
              <a:spLocks/>
            </p:cNvSpPr>
            <p:nvPr/>
          </p:nvSpPr>
          <p:spPr bwMode="auto">
            <a:xfrm>
              <a:off x="5940425" y="6610350"/>
              <a:ext cx="388938" cy="266700"/>
            </a:xfrm>
            <a:custGeom>
              <a:avLst/>
              <a:gdLst>
                <a:gd name="T0" fmla="*/ 2147483647 w 245"/>
                <a:gd name="T1" fmla="*/ 2147483647 h 168"/>
                <a:gd name="T2" fmla="*/ 2147483647 w 245"/>
                <a:gd name="T3" fmla="*/ 2147483647 h 168"/>
                <a:gd name="T4" fmla="*/ 2147483647 w 245"/>
                <a:gd name="T5" fmla="*/ 2147483647 h 168"/>
                <a:gd name="T6" fmla="*/ 0 w 245"/>
                <a:gd name="T7" fmla="*/ 2147483647 h 168"/>
                <a:gd name="T8" fmla="*/ 0 w 245"/>
                <a:gd name="T9" fmla="*/ 2147483647 h 168"/>
                <a:gd name="T10" fmla="*/ 0 w 245"/>
                <a:gd name="T11" fmla="*/ 2147483647 h 168"/>
                <a:gd name="T12" fmla="*/ 2147483647 w 245"/>
                <a:gd name="T13" fmla="*/ 2147483647 h 168"/>
                <a:gd name="T14" fmla="*/ 2147483647 w 245"/>
                <a:gd name="T15" fmla="*/ 2147483647 h 168"/>
                <a:gd name="T16" fmla="*/ 2147483647 w 245"/>
                <a:gd name="T17" fmla="*/ 2147483647 h 168"/>
                <a:gd name="T18" fmla="*/ 2147483647 w 245"/>
                <a:gd name="T19" fmla="*/ 2147483647 h 168"/>
                <a:gd name="T20" fmla="*/ 2147483647 w 245"/>
                <a:gd name="T21" fmla="*/ 2147483647 h 168"/>
                <a:gd name="T22" fmla="*/ 2147483647 w 245"/>
                <a:gd name="T23" fmla="*/ 2147483647 h 168"/>
                <a:gd name="T24" fmla="*/ 2147483647 w 245"/>
                <a:gd name="T25" fmla="*/ 2147483647 h 168"/>
                <a:gd name="T26" fmla="*/ 2147483647 w 245"/>
                <a:gd name="T27" fmla="*/ 2147483647 h 168"/>
                <a:gd name="T28" fmla="*/ 2147483647 w 245"/>
                <a:gd name="T29" fmla="*/ 2147483647 h 168"/>
                <a:gd name="T30" fmla="*/ 2147483647 w 245"/>
                <a:gd name="T31" fmla="*/ 2147483647 h 168"/>
                <a:gd name="T32" fmla="*/ 2147483647 w 245"/>
                <a:gd name="T33" fmla="*/ 2147483647 h 168"/>
                <a:gd name="T34" fmla="*/ 2147483647 w 245"/>
                <a:gd name="T35" fmla="*/ 2147483647 h 168"/>
                <a:gd name="T36" fmla="*/ 2147483647 w 245"/>
                <a:gd name="T37" fmla="*/ 0 h 168"/>
                <a:gd name="T38" fmla="*/ 2147483647 w 245"/>
                <a:gd name="T39" fmla="*/ 2147483647 h 168"/>
                <a:gd name="T40" fmla="*/ 2147483647 w 245"/>
                <a:gd name="T41" fmla="*/ 2147483647 h 168"/>
                <a:gd name="T42" fmla="*/ 2147483647 w 245"/>
                <a:gd name="T43" fmla="*/ 2147483647 h 168"/>
                <a:gd name="T44" fmla="*/ 2147483647 w 245"/>
                <a:gd name="T45" fmla="*/ 2147483647 h 168"/>
                <a:gd name="T46" fmla="*/ 2147483647 w 245"/>
                <a:gd name="T47" fmla="*/ 2147483647 h 168"/>
                <a:gd name="T48" fmla="*/ 2147483647 w 245"/>
                <a:gd name="T49" fmla="*/ 2147483647 h 168"/>
                <a:gd name="T50" fmla="*/ 2147483647 w 245"/>
                <a:gd name="T51" fmla="*/ 2147483647 h 168"/>
                <a:gd name="T52" fmla="*/ 2147483647 w 245"/>
                <a:gd name="T53" fmla="*/ 2147483647 h 168"/>
                <a:gd name="T54" fmla="*/ 2147483647 w 245"/>
                <a:gd name="T55" fmla="*/ 2147483647 h 168"/>
                <a:gd name="T56" fmla="*/ 2147483647 w 245"/>
                <a:gd name="T57" fmla="*/ 2147483647 h 168"/>
                <a:gd name="T58" fmla="*/ 2147483647 w 245"/>
                <a:gd name="T59" fmla="*/ 2147483647 h 168"/>
                <a:gd name="T60" fmla="*/ 2147483647 w 245"/>
                <a:gd name="T61" fmla="*/ 2147483647 h 168"/>
                <a:gd name="T62" fmla="*/ 2147483647 w 245"/>
                <a:gd name="T63" fmla="*/ 2147483647 h 168"/>
                <a:gd name="T64" fmla="*/ 2147483647 w 245"/>
                <a:gd name="T65" fmla="*/ 2147483647 h 168"/>
                <a:gd name="T66" fmla="*/ 2147483647 w 245"/>
                <a:gd name="T67" fmla="*/ 2147483647 h 168"/>
                <a:gd name="T68" fmla="*/ 2147483647 w 245"/>
                <a:gd name="T69" fmla="*/ 2147483647 h 168"/>
                <a:gd name="T70" fmla="*/ 2147483647 w 245"/>
                <a:gd name="T71" fmla="*/ 2147483647 h 168"/>
                <a:gd name="T72" fmla="*/ 2147483647 w 245"/>
                <a:gd name="T73" fmla="*/ 2147483647 h 168"/>
                <a:gd name="T74" fmla="*/ 2147483647 w 245"/>
                <a:gd name="T75" fmla="*/ 2147483647 h 168"/>
                <a:gd name="T76" fmla="*/ 2147483647 w 245"/>
                <a:gd name="T77" fmla="*/ 2147483647 h 168"/>
                <a:gd name="T78" fmla="*/ 2147483647 w 245"/>
                <a:gd name="T79" fmla="*/ 2147483647 h 168"/>
                <a:gd name="T80" fmla="*/ 2147483647 w 245"/>
                <a:gd name="T81" fmla="*/ 2147483647 h 168"/>
                <a:gd name="T82" fmla="*/ 2147483647 w 245"/>
                <a:gd name="T83" fmla="*/ 2147483647 h 168"/>
                <a:gd name="T84" fmla="*/ 2147483647 w 245"/>
                <a:gd name="T85" fmla="*/ 2147483647 h 168"/>
                <a:gd name="T86" fmla="*/ 2147483647 w 245"/>
                <a:gd name="T87" fmla="*/ 2147483647 h 168"/>
                <a:gd name="T88" fmla="*/ 2147483647 w 245"/>
                <a:gd name="T89" fmla="*/ 2147483647 h 168"/>
                <a:gd name="T90" fmla="*/ 2147483647 w 245"/>
                <a:gd name="T91" fmla="*/ 2147483647 h 168"/>
                <a:gd name="T92" fmla="*/ 2147483647 w 245"/>
                <a:gd name="T93" fmla="*/ 2147483647 h 168"/>
                <a:gd name="T94" fmla="*/ 2147483647 w 245"/>
                <a:gd name="T95" fmla="*/ 2147483647 h 168"/>
                <a:gd name="T96" fmla="*/ 2147483647 w 245"/>
                <a:gd name="T97" fmla="*/ 2147483647 h 168"/>
                <a:gd name="T98" fmla="*/ 2147483647 w 245"/>
                <a:gd name="T99" fmla="*/ 2147483647 h 168"/>
                <a:gd name="T100" fmla="*/ 2147483647 w 245"/>
                <a:gd name="T101" fmla="*/ 2147483647 h 168"/>
                <a:gd name="T102" fmla="*/ 2147483647 w 245"/>
                <a:gd name="T103" fmla="*/ 2147483647 h 168"/>
                <a:gd name="T104" fmla="*/ 2147483647 w 245"/>
                <a:gd name="T105" fmla="*/ 2147483647 h 168"/>
                <a:gd name="T106" fmla="*/ 2147483647 w 245"/>
                <a:gd name="T107" fmla="*/ 2147483647 h 168"/>
                <a:gd name="T108" fmla="*/ 2147483647 w 245"/>
                <a:gd name="T109" fmla="*/ 2147483647 h 168"/>
                <a:gd name="T110" fmla="*/ 2147483647 w 245"/>
                <a:gd name="T111" fmla="*/ 2147483647 h 1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5"/>
                <a:gd name="T169" fmla="*/ 0 h 168"/>
                <a:gd name="T170" fmla="*/ 245 w 245"/>
                <a:gd name="T171" fmla="*/ 168 h 1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5" h="168">
                  <a:moveTo>
                    <a:pt x="38" y="168"/>
                  </a:moveTo>
                  <a:lnTo>
                    <a:pt x="34" y="163"/>
                  </a:lnTo>
                  <a:lnTo>
                    <a:pt x="31" y="161"/>
                  </a:lnTo>
                  <a:lnTo>
                    <a:pt x="26" y="159"/>
                  </a:lnTo>
                  <a:lnTo>
                    <a:pt x="23" y="158"/>
                  </a:lnTo>
                  <a:lnTo>
                    <a:pt x="17" y="158"/>
                  </a:lnTo>
                  <a:lnTo>
                    <a:pt x="14" y="158"/>
                  </a:lnTo>
                  <a:lnTo>
                    <a:pt x="9" y="156"/>
                  </a:lnTo>
                  <a:lnTo>
                    <a:pt x="6" y="153"/>
                  </a:lnTo>
                  <a:lnTo>
                    <a:pt x="4" y="149"/>
                  </a:lnTo>
                  <a:lnTo>
                    <a:pt x="2" y="146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4"/>
                  </a:lnTo>
                  <a:lnTo>
                    <a:pt x="0" y="131"/>
                  </a:lnTo>
                  <a:lnTo>
                    <a:pt x="0" y="127"/>
                  </a:lnTo>
                  <a:lnTo>
                    <a:pt x="0" y="124"/>
                  </a:lnTo>
                  <a:lnTo>
                    <a:pt x="0" y="115"/>
                  </a:lnTo>
                  <a:lnTo>
                    <a:pt x="4" y="107"/>
                  </a:lnTo>
                  <a:lnTo>
                    <a:pt x="6" y="102"/>
                  </a:lnTo>
                  <a:lnTo>
                    <a:pt x="11" y="95"/>
                  </a:lnTo>
                  <a:lnTo>
                    <a:pt x="14" y="90"/>
                  </a:lnTo>
                  <a:lnTo>
                    <a:pt x="17" y="83"/>
                  </a:lnTo>
                  <a:lnTo>
                    <a:pt x="21" y="78"/>
                  </a:lnTo>
                  <a:lnTo>
                    <a:pt x="23" y="71"/>
                  </a:lnTo>
                  <a:lnTo>
                    <a:pt x="39" y="71"/>
                  </a:lnTo>
                  <a:lnTo>
                    <a:pt x="46" y="68"/>
                  </a:lnTo>
                  <a:lnTo>
                    <a:pt x="55" y="66"/>
                  </a:lnTo>
                  <a:lnTo>
                    <a:pt x="63" y="65"/>
                  </a:lnTo>
                  <a:lnTo>
                    <a:pt x="70" y="63"/>
                  </a:lnTo>
                  <a:lnTo>
                    <a:pt x="77" y="61"/>
                  </a:lnTo>
                  <a:lnTo>
                    <a:pt x="82" y="58"/>
                  </a:lnTo>
                  <a:lnTo>
                    <a:pt x="85" y="54"/>
                  </a:lnTo>
                  <a:lnTo>
                    <a:pt x="87" y="48"/>
                  </a:lnTo>
                  <a:lnTo>
                    <a:pt x="87" y="46"/>
                  </a:lnTo>
                  <a:lnTo>
                    <a:pt x="87" y="44"/>
                  </a:lnTo>
                  <a:lnTo>
                    <a:pt x="87" y="43"/>
                  </a:lnTo>
                  <a:lnTo>
                    <a:pt x="87" y="41"/>
                  </a:lnTo>
                  <a:lnTo>
                    <a:pt x="95" y="41"/>
                  </a:lnTo>
                  <a:lnTo>
                    <a:pt x="102" y="41"/>
                  </a:lnTo>
                  <a:lnTo>
                    <a:pt x="109" y="41"/>
                  </a:lnTo>
                  <a:lnTo>
                    <a:pt x="114" y="39"/>
                  </a:lnTo>
                  <a:lnTo>
                    <a:pt x="121" y="32"/>
                  </a:lnTo>
                  <a:lnTo>
                    <a:pt x="128" y="24"/>
                  </a:lnTo>
                  <a:lnTo>
                    <a:pt x="133" y="16"/>
                  </a:lnTo>
                  <a:lnTo>
                    <a:pt x="139" y="9"/>
                  </a:lnTo>
                  <a:lnTo>
                    <a:pt x="143" y="5"/>
                  </a:lnTo>
                  <a:lnTo>
                    <a:pt x="148" y="2"/>
                  </a:lnTo>
                  <a:lnTo>
                    <a:pt x="153" y="2"/>
                  </a:lnTo>
                  <a:lnTo>
                    <a:pt x="158" y="0"/>
                  </a:lnTo>
                  <a:lnTo>
                    <a:pt x="160" y="2"/>
                  </a:lnTo>
                  <a:lnTo>
                    <a:pt x="162" y="5"/>
                  </a:lnTo>
                  <a:lnTo>
                    <a:pt x="163" y="9"/>
                  </a:lnTo>
                  <a:lnTo>
                    <a:pt x="165" y="11"/>
                  </a:lnTo>
                  <a:lnTo>
                    <a:pt x="168" y="12"/>
                  </a:lnTo>
                  <a:lnTo>
                    <a:pt x="172" y="14"/>
                  </a:lnTo>
                  <a:lnTo>
                    <a:pt x="173" y="17"/>
                  </a:lnTo>
                  <a:lnTo>
                    <a:pt x="175" y="21"/>
                  </a:lnTo>
                  <a:lnTo>
                    <a:pt x="177" y="24"/>
                  </a:lnTo>
                  <a:lnTo>
                    <a:pt x="180" y="31"/>
                  </a:lnTo>
                  <a:lnTo>
                    <a:pt x="182" y="38"/>
                  </a:lnTo>
                  <a:lnTo>
                    <a:pt x="184" y="44"/>
                  </a:lnTo>
                  <a:lnTo>
                    <a:pt x="185" y="49"/>
                  </a:lnTo>
                  <a:lnTo>
                    <a:pt x="189" y="54"/>
                  </a:lnTo>
                  <a:lnTo>
                    <a:pt x="192" y="58"/>
                  </a:lnTo>
                  <a:lnTo>
                    <a:pt x="197" y="60"/>
                  </a:lnTo>
                  <a:lnTo>
                    <a:pt x="206" y="61"/>
                  </a:lnTo>
                  <a:lnTo>
                    <a:pt x="207" y="70"/>
                  </a:lnTo>
                  <a:lnTo>
                    <a:pt x="211" y="78"/>
                  </a:lnTo>
                  <a:lnTo>
                    <a:pt x="216" y="87"/>
                  </a:lnTo>
                  <a:lnTo>
                    <a:pt x="223" y="93"/>
                  </a:lnTo>
                  <a:lnTo>
                    <a:pt x="229" y="100"/>
                  </a:lnTo>
                  <a:lnTo>
                    <a:pt x="236" y="105"/>
                  </a:lnTo>
                  <a:lnTo>
                    <a:pt x="241" y="112"/>
                  </a:lnTo>
                  <a:lnTo>
                    <a:pt x="245" y="115"/>
                  </a:lnTo>
                  <a:lnTo>
                    <a:pt x="243" y="124"/>
                  </a:lnTo>
                  <a:lnTo>
                    <a:pt x="241" y="124"/>
                  </a:lnTo>
                  <a:lnTo>
                    <a:pt x="239" y="124"/>
                  </a:lnTo>
                  <a:lnTo>
                    <a:pt x="238" y="124"/>
                  </a:lnTo>
                  <a:lnTo>
                    <a:pt x="236" y="124"/>
                  </a:lnTo>
                  <a:lnTo>
                    <a:pt x="234" y="124"/>
                  </a:lnTo>
                  <a:lnTo>
                    <a:pt x="231" y="124"/>
                  </a:lnTo>
                  <a:lnTo>
                    <a:pt x="229" y="124"/>
                  </a:lnTo>
                  <a:lnTo>
                    <a:pt x="228" y="124"/>
                  </a:lnTo>
                  <a:lnTo>
                    <a:pt x="226" y="122"/>
                  </a:lnTo>
                  <a:lnTo>
                    <a:pt x="224" y="122"/>
                  </a:lnTo>
                  <a:lnTo>
                    <a:pt x="224" y="120"/>
                  </a:lnTo>
                  <a:lnTo>
                    <a:pt x="223" y="119"/>
                  </a:lnTo>
                  <a:lnTo>
                    <a:pt x="223" y="115"/>
                  </a:lnTo>
                  <a:lnTo>
                    <a:pt x="221" y="115"/>
                  </a:lnTo>
                  <a:lnTo>
                    <a:pt x="219" y="115"/>
                  </a:lnTo>
                  <a:lnTo>
                    <a:pt x="217" y="115"/>
                  </a:lnTo>
                  <a:lnTo>
                    <a:pt x="216" y="115"/>
                  </a:lnTo>
                  <a:lnTo>
                    <a:pt x="214" y="115"/>
                  </a:lnTo>
                  <a:lnTo>
                    <a:pt x="214" y="117"/>
                  </a:lnTo>
                  <a:lnTo>
                    <a:pt x="212" y="119"/>
                  </a:lnTo>
                  <a:lnTo>
                    <a:pt x="212" y="120"/>
                  </a:lnTo>
                  <a:lnTo>
                    <a:pt x="212" y="122"/>
                  </a:lnTo>
                  <a:lnTo>
                    <a:pt x="211" y="122"/>
                  </a:lnTo>
                  <a:lnTo>
                    <a:pt x="211" y="124"/>
                  </a:lnTo>
                  <a:lnTo>
                    <a:pt x="211" y="125"/>
                  </a:lnTo>
                  <a:lnTo>
                    <a:pt x="209" y="125"/>
                  </a:lnTo>
                  <a:lnTo>
                    <a:pt x="202" y="127"/>
                  </a:lnTo>
                  <a:lnTo>
                    <a:pt x="197" y="127"/>
                  </a:lnTo>
                  <a:lnTo>
                    <a:pt x="192" y="127"/>
                  </a:lnTo>
                  <a:lnTo>
                    <a:pt x="187" y="127"/>
                  </a:lnTo>
                  <a:lnTo>
                    <a:pt x="180" y="127"/>
                  </a:lnTo>
                  <a:lnTo>
                    <a:pt x="175" y="127"/>
                  </a:lnTo>
                  <a:lnTo>
                    <a:pt x="172" y="131"/>
                  </a:lnTo>
                  <a:lnTo>
                    <a:pt x="167" y="134"/>
                  </a:lnTo>
                  <a:lnTo>
                    <a:pt x="165" y="134"/>
                  </a:lnTo>
                  <a:lnTo>
                    <a:pt x="165" y="136"/>
                  </a:lnTo>
                  <a:lnTo>
                    <a:pt x="163" y="137"/>
                  </a:lnTo>
                  <a:lnTo>
                    <a:pt x="163" y="139"/>
                  </a:lnTo>
                  <a:lnTo>
                    <a:pt x="162" y="139"/>
                  </a:lnTo>
                  <a:lnTo>
                    <a:pt x="160" y="141"/>
                  </a:lnTo>
                  <a:lnTo>
                    <a:pt x="158" y="142"/>
                  </a:lnTo>
                  <a:lnTo>
                    <a:pt x="155" y="142"/>
                  </a:lnTo>
                  <a:lnTo>
                    <a:pt x="153" y="142"/>
                  </a:lnTo>
                  <a:lnTo>
                    <a:pt x="150" y="142"/>
                  </a:lnTo>
                  <a:lnTo>
                    <a:pt x="148" y="142"/>
                  </a:lnTo>
                  <a:lnTo>
                    <a:pt x="146" y="142"/>
                  </a:lnTo>
                  <a:lnTo>
                    <a:pt x="145" y="142"/>
                  </a:lnTo>
                  <a:lnTo>
                    <a:pt x="141" y="144"/>
                  </a:lnTo>
                  <a:lnTo>
                    <a:pt x="139" y="144"/>
                  </a:lnTo>
                  <a:lnTo>
                    <a:pt x="134" y="142"/>
                  </a:lnTo>
                  <a:lnTo>
                    <a:pt x="129" y="141"/>
                  </a:lnTo>
                  <a:lnTo>
                    <a:pt x="126" y="137"/>
                  </a:lnTo>
                  <a:lnTo>
                    <a:pt x="123" y="134"/>
                  </a:lnTo>
                  <a:lnTo>
                    <a:pt x="117" y="131"/>
                  </a:lnTo>
                  <a:lnTo>
                    <a:pt x="114" y="127"/>
                  </a:lnTo>
                  <a:lnTo>
                    <a:pt x="111" y="125"/>
                  </a:lnTo>
                  <a:lnTo>
                    <a:pt x="106" y="124"/>
                  </a:lnTo>
                  <a:lnTo>
                    <a:pt x="100" y="125"/>
                  </a:lnTo>
                  <a:lnTo>
                    <a:pt x="95" y="127"/>
                  </a:lnTo>
                  <a:lnTo>
                    <a:pt x="90" y="131"/>
                  </a:lnTo>
                  <a:lnTo>
                    <a:pt x="87" y="136"/>
                  </a:lnTo>
                  <a:lnTo>
                    <a:pt x="84" y="141"/>
                  </a:lnTo>
                  <a:lnTo>
                    <a:pt x="80" y="146"/>
                  </a:lnTo>
                  <a:lnTo>
                    <a:pt x="77" y="151"/>
                  </a:lnTo>
                  <a:lnTo>
                    <a:pt x="73" y="156"/>
                  </a:lnTo>
                  <a:lnTo>
                    <a:pt x="65" y="156"/>
                  </a:lnTo>
                  <a:lnTo>
                    <a:pt x="58" y="156"/>
                  </a:lnTo>
                  <a:lnTo>
                    <a:pt x="53" y="156"/>
                  </a:lnTo>
                  <a:lnTo>
                    <a:pt x="50" y="158"/>
                  </a:lnTo>
                  <a:lnTo>
                    <a:pt x="46" y="158"/>
                  </a:lnTo>
                  <a:lnTo>
                    <a:pt x="45" y="161"/>
                  </a:lnTo>
                  <a:lnTo>
                    <a:pt x="41" y="163"/>
                  </a:lnTo>
                  <a:lnTo>
                    <a:pt x="38" y="168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09" name="Freeform 4896"/>
            <p:cNvSpPr>
              <a:spLocks/>
            </p:cNvSpPr>
            <p:nvPr/>
          </p:nvSpPr>
          <p:spPr bwMode="auto">
            <a:xfrm>
              <a:off x="5862638" y="6792913"/>
              <a:ext cx="595312" cy="590550"/>
            </a:xfrm>
            <a:custGeom>
              <a:avLst/>
              <a:gdLst>
                <a:gd name="T0" fmla="*/ 2147483647 w 375"/>
                <a:gd name="T1" fmla="*/ 2147483647 h 371"/>
                <a:gd name="T2" fmla="*/ 2147483647 w 375"/>
                <a:gd name="T3" fmla="*/ 2147483647 h 371"/>
                <a:gd name="T4" fmla="*/ 2147483647 w 375"/>
                <a:gd name="T5" fmla="*/ 2147483647 h 371"/>
                <a:gd name="T6" fmla="*/ 2147483647 w 375"/>
                <a:gd name="T7" fmla="*/ 2147483647 h 371"/>
                <a:gd name="T8" fmla="*/ 2147483647 w 375"/>
                <a:gd name="T9" fmla="*/ 2147483647 h 371"/>
                <a:gd name="T10" fmla="*/ 2147483647 w 375"/>
                <a:gd name="T11" fmla="*/ 2147483647 h 371"/>
                <a:gd name="T12" fmla="*/ 2147483647 w 375"/>
                <a:gd name="T13" fmla="*/ 2147483647 h 371"/>
                <a:gd name="T14" fmla="*/ 2147483647 w 375"/>
                <a:gd name="T15" fmla="*/ 2147483647 h 371"/>
                <a:gd name="T16" fmla="*/ 2147483647 w 375"/>
                <a:gd name="T17" fmla="*/ 2147483647 h 371"/>
                <a:gd name="T18" fmla="*/ 2147483647 w 375"/>
                <a:gd name="T19" fmla="*/ 2147483647 h 371"/>
                <a:gd name="T20" fmla="*/ 2147483647 w 375"/>
                <a:gd name="T21" fmla="*/ 2147483647 h 371"/>
                <a:gd name="T22" fmla="*/ 2147483647 w 375"/>
                <a:gd name="T23" fmla="*/ 2147483647 h 371"/>
                <a:gd name="T24" fmla="*/ 2147483647 w 375"/>
                <a:gd name="T25" fmla="*/ 2147483647 h 371"/>
                <a:gd name="T26" fmla="*/ 2147483647 w 375"/>
                <a:gd name="T27" fmla="*/ 2147483647 h 371"/>
                <a:gd name="T28" fmla="*/ 2147483647 w 375"/>
                <a:gd name="T29" fmla="*/ 2147483647 h 371"/>
                <a:gd name="T30" fmla="*/ 2147483647 w 375"/>
                <a:gd name="T31" fmla="*/ 2147483647 h 371"/>
                <a:gd name="T32" fmla="*/ 2147483647 w 375"/>
                <a:gd name="T33" fmla="*/ 2147483647 h 371"/>
                <a:gd name="T34" fmla="*/ 2147483647 w 375"/>
                <a:gd name="T35" fmla="*/ 2147483647 h 371"/>
                <a:gd name="T36" fmla="*/ 2147483647 w 375"/>
                <a:gd name="T37" fmla="*/ 2147483647 h 371"/>
                <a:gd name="T38" fmla="*/ 2147483647 w 375"/>
                <a:gd name="T39" fmla="*/ 2147483647 h 371"/>
                <a:gd name="T40" fmla="*/ 2147483647 w 375"/>
                <a:gd name="T41" fmla="*/ 2147483647 h 371"/>
                <a:gd name="T42" fmla="*/ 2147483647 w 375"/>
                <a:gd name="T43" fmla="*/ 2147483647 h 371"/>
                <a:gd name="T44" fmla="*/ 2147483647 w 375"/>
                <a:gd name="T45" fmla="*/ 2147483647 h 371"/>
                <a:gd name="T46" fmla="*/ 2147483647 w 375"/>
                <a:gd name="T47" fmla="*/ 2147483647 h 371"/>
                <a:gd name="T48" fmla="*/ 2147483647 w 375"/>
                <a:gd name="T49" fmla="*/ 2147483647 h 371"/>
                <a:gd name="T50" fmla="*/ 2147483647 w 375"/>
                <a:gd name="T51" fmla="*/ 2147483647 h 371"/>
                <a:gd name="T52" fmla="*/ 2147483647 w 375"/>
                <a:gd name="T53" fmla="*/ 2147483647 h 371"/>
                <a:gd name="T54" fmla="*/ 2147483647 w 375"/>
                <a:gd name="T55" fmla="*/ 2147483647 h 371"/>
                <a:gd name="T56" fmla="*/ 2147483647 w 375"/>
                <a:gd name="T57" fmla="*/ 2147483647 h 371"/>
                <a:gd name="T58" fmla="*/ 2147483647 w 375"/>
                <a:gd name="T59" fmla="*/ 2147483647 h 371"/>
                <a:gd name="T60" fmla="*/ 2147483647 w 375"/>
                <a:gd name="T61" fmla="*/ 2147483647 h 371"/>
                <a:gd name="T62" fmla="*/ 0 w 375"/>
                <a:gd name="T63" fmla="*/ 2147483647 h 371"/>
                <a:gd name="T64" fmla="*/ 2147483647 w 375"/>
                <a:gd name="T65" fmla="*/ 2147483647 h 371"/>
                <a:gd name="T66" fmla="*/ 2147483647 w 375"/>
                <a:gd name="T67" fmla="*/ 2147483647 h 371"/>
                <a:gd name="T68" fmla="*/ 2147483647 w 375"/>
                <a:gd name="T69" fmla="*/ 2147483647 h 371"/>
                <a:gd name="T70" fmla="*/ 2147483647 w 375"/>
                <a:gd name="T71" fmla="*/ 2147483647 h 371"/>
                <a:gd name="T72" fmla="*/ 2147483647 w 375"/>
                <a:gd name="T73" fmla="*/ 2147483647 h 371"/>
                <a:gd name="T74" fmla="*/ 2147483647 w 375"/>
                <a:gd name="T75" fmla="*/ 2147483647 h 371"/>
                <a:gd name="T76" fmla="*/ 2147483647 w 375"/>
                <a:gd name="T77" fmla="*/ 2147483647 h 371"/>
                <a:gd name="T78" fmla="*/ 2147483647 w 375"/>
                <a:gd name="T79" fmla="*/ 2147483647 h 371"/>
                <a:gd name="T80" fmla="*/ 2147483647 w 375"/>
                <a:gd name="T81" fmla="*/ 2147483647 h 371"/>
                <a:gd name="T82" fmla="*/ 2147483647 w 375"/>
                <a:gd name="T83" fmla="*/ 2147483647 h 371"/>
                <a:gd name="T84" fmla="*/ 2147483647 w 375"/>
                <a:gd name="T85" fmla="*/ 2147483647 h 371"/>
                <a:gd name="T86" fmla="*/ 2147483647 w 375"/>
                <a:gd name="T87" fmla="*/ 2147483647 h 371"/>
                <a:gd name="T88" fmla="*/ 2147483647 w 375"/>
                <a:gd name="T89" fmla="*/ 2147483647 h 371"/>
                <a:gd name="T90" fmla="*/ 2147483647 w 375"/>
                <a:gd name="T91" fmla="*/ 2147483647 h 371"/>
                <a:gd name="T92" fmla="*/ 2147483647 w 375"/>
                <a:gd name="T93" fmla="*/ 2147483647 h 371"/>
                <a:gd name="T94" fmla="*/ 2147483647 w 375"/>
                <a:gd name="T95" fmla="*/ 2147483647 h 371"/>
                <a:gd name="T96" fmla="*/ 2147483647 w 375"/>
                <a:gd name="T97" fmla="*/ 2147483647 h 371"/>
                <a:gd name="T98" fmla="*/ 2147483647 w 375"/>
                <a:gd name="T99" fmla="*/ 2147483647 h 371"/>
                <a:gd name="T100" fmla="*/ 2147483647 w 375"/>
                <a:gd name="T101" fmla="*/ 2147483647 h 371"/>
                <a:gd name="T102" fmla="*/ 2147483647 w 375"/>
                <a:gd name="T103" fmla="*/ 2147483647 h 371"/>
                <a:gd name="T104" fmla="*/ 2147483647 w 375"/>
                <a:gd name="T105" fmla="*/ 0 h 371"/>
                <a:gd name="T106" fmla="*/ 2147483647 w 375"/>
                <a:gd name="T107" fmla="*/ 2147483647 h 371"/>
                <a:gd name="T108" fmla="*/ 2147483647 w 375"/>
                <a:gd name="T109" fmla="*/ 2147483647 h 37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5"/>
                <a:gd name="T166" fmla="*/ 0 h 371"/>
                <a:gd name="T167" fmla="*/ 375 w 375"/>
                <a:gd name="T168" fmla="*/ 371 h 37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5" h="371">
                  <a:moveTo>
                    <a:pt x="294" y="9"/>
                  </a:moveTo>
                  <a:lnTo>
                    <a:pt x="295" y="17"/>
                  </a:lnTo>
                  <a:lnTo>
                    <a:pt x="299" y="22"/>
                  </a:lnTo>
                  <a:lnTo>
                    <a:pt x="304" y="24"/>
                  </a:lnTo>
                  <a:lnTo>
                    <a:pt x="311" y="26"/>
                  </a:lnTo>
                  <a:lnTo>
                    <a:pt x="319" y="24"/>
                  </a:lnTo>
                  <a:lnTo>
                    <a:pt x="326" y="24"/>
                  </a:lnTo>
                  <a:lnTo>
                    <a:pt x="333" y="22"/>
                  </a:lnTo>
                  <a:lnTo>
                    <a:pt x="339" y="22"/>
                  </a:lnTo>
                  <a:lnTo>
                    <a:pt x="343" y="22"/>
                  </a:lnTo>
                  <a:lnTo>
                    <a:pt x="348" y="24"/>
                  </a:lnTo>
                  <a:lnTo>
                    <a:pt x="351" y="26"/>
                  </a:lnTo>
                  <a:lnTo>
                    <a:pt x="355" y="29"/>
                  </a:lnTo>
                  <a:lnTo>
                    <a:pt x="358" y="32"/>
                  </a:lnTo>
                  <a:lnTo>
                    <a:pt x="360" y="36"/>
                  </a:lnTo>
                  <a:lnTo>
                    <a:pt x="363" y="38"/>
                  </a:lnTo>
                  <a:lnTo>
                    <a:pt x="365" y="39"/>
                  </a:lnTo>
                  <a:lnTo>
                    <a:pt x="365" y="44"/>
                  </a:lnTo>
                  <a:lnTo>
                    <a:pt x="365" y="49"/>
                  </a:lnTo>
                  <a:lnTo>
                    <a:pt x="366" y="53"/>
                  </a:lnTo>
                  <a:lnTo>
                    <a:pt x="366" y="58"/>
                  </a:lnTo>
                  <a:lnTo>
                    <a:pt x="368" y="61"/>
                  </a:lnTo>
                  <a:lnTo>
                    <a:pt x="370" y="65"/>
                  </a:lnTo>
                  <a:lnTo>
                    <a:pt x="373" y="66"/>
                  </a:lnTo>
                  <a:lnTo>
                    <a:pt x="375" y="68"/>
                  </a:lnTo>
                  <a:lnTo>
                    <a:pt x="372" y="75"/>
                  </a:lnTo>
                  <a:lnTo>
                    <a:pt x="366" y="80"/>
                  </a:lnTo>
                  <a:lnTo>
                    <a:pt x="360" y="85"/>
                  </a:lnTo>
                  <a:lnTo>
                    <a:pt x="355" y="88"/>
                  </a:lnTo>
                  <a:lnTo>
                    <a:pt x="350" y="93"/>
                  </a:lnTo>
                  <a:lnTo>
                    <a:pt x="344" y="98"/>
                  </a:lnTo>
                  <a:lnTo>
                    <a:pt x="341" y="103"/>
                  </a:lnTo>
                  <a:lnTo>
                    <a:pt x="339" y="112"/>
                  </a:lnTo>
                  <a:lnTo>
                    <a:pt x="339" y="115"/>
                  </a:lnTo>
                  <a:lnTo>
                    <a:pt x="341" y="119"/>
                  </a:lnTo>
                  <a:lnTo>
                    <a:pt x="341" y="122"/>
                  </a:lnTo>
                  <a:lnTo>
                    <a:pt x="343" y="127"/>
                  </a:lnTo>
                  <a:lnTo>
                    <a:pt x="343" y="130"/>
                  </a:lnTo>
                  <a:lnTo>
                    <a:pt x="343" y="134"/>
                  </a:lnTo>
                  <a:lnTo>
                    <a:pt x="343" y="137"/>
                  </a:lnTo>
                  <a:lnTo>
                    <a:pt x="343" y="141"/>
                  </a:lnTo>
                  <a:lnTo>
                    <a:pt x="341" y="142"/>
                  </a:lnTo>
                  <a:lnTo>
                    <a:pt x="339" y="144"/>
                  </a:lnTo>
                  <a:lnTo>
                    <a:pt x="336" y="147"/>
                  </a:lnTo>
                  <a:lnTo>
                    <a:pt x="333" y="151"/>
                  </a:lnTo>
                  <a:lnTo>
                    <a:pt x="329" y="154"/>
                  </a:lnTo>
                  <a:lnTo>
                    <a:pt x="327" y="158"/>
                  </a:lnTo>
                  <a:lnTo>
                    <a:pt x="326" y="161"/>
                  </a:lnTo>
                  <a:lnTo>
                    <a:pt x="324" y="164"/>
                  </a:lnTo>
                  <a:lnTo>
                    <a:pt x="324" y="166"/>
                  </a:lnTo>
                  <a:lnTo>
                    <a:pt x="326" y="168"/>
                  </a:lnTo>
                  <a:lnTo>
                    <a:pt x="326" y="169"/>
                  </a:lnTo>
                  <a:lnTo>
                    <a:pt x="327" y="171"/>
                  </a:lnTo>
                  <a:lnTo>
                    <a:pt x="329" y="173"/>
                  </a:lnTo>
                  <a:lnTo>
                    <a:pt x="329" y="174"/>
                  </a:lnTo>
                  <a:lnTo>
                    <a:pt x="331" y="176"/>
                  </a:lnTo>
                  <a:lnTo>
                    <a:pt x="333" y="181"/>
                  </a:lnTo>
                  <a:lnTo>
                    <a:pt x="333" y="185"/>
                  </a:lnTo>
                  <a:lnTo>
                    <a:pt x="333" y="190"/>
                  </a:lnTo>
                  <a:lnTo>
                    <a:pt x="334" y="193"/>
                  </a:lnTo>
                  <a:lnTo>
                    <a:pt x="334" y="198"/>
                  </a:lnTo>
                  <a:lnTo>
                    <a:pt x="334" y="203"/>
                  </a:lnTo>
                  <a:lnTo>
                    <a:pt x="334" y="208"/>
                  </a:lnTo>
                  <a:lnTo>
                    <a:pt x="334" y="213"/>
                  </a:lnTo>
                  <a:lnTo>
                    <a:pt x="334" y="215"/>
                  </a:lnTo>
                  <a:lnTo>
                    <a:pt x="334" y="217"/>
                  </a:lnTo>
                  <a:lnTo>
                    <a:pt x="334" y="218"/>
                  </a:lnTo>
                  <a:lnTo>
                    <a:pt x="336" y="218"/>
                  </a:lnTo>
                  <a:lnTo>
                    <a:pt x="336" y="220"/>
                  </a:lnTo>
                  <a:lnTo>
                    <a:pt x="336" y="222"/>
                  </a:lnTo>
                  <a:lnTo>
                    <a:pt x="336" y="223"/>
                  </a:lnTo>
                  <a:lnTo>
                    <a:pt x="336" y="225"/>
                  </a:lnTo>
                  <a:lnTo>
                    <a:pt x="336" y="229"/>
                  </a:lnTo>
                  <a:lnTo>
                    <a:pt x="336" y="234"/>
                  </a:lnTo>
                  <a:lnTo>
                    <a:pt x="338" y="239"/>
                  </a:lnTo>
                  <a:lnTo>
                    <a:pt x="338" y="245"/>
                  </a:lnTo>
                  <a:lnTo>
                    <a:pt x="339" y="251"/>
                  </a:lnTo>
                  <a:lnTo>
                    <a:pt x="341" y="256"/>
                  </a:lnTo>
                  <a:lnTo>
                    <a:pt x="346" y="259"/>
                  </a:lnTo>
                  <a:lnTo>
                    <a:pt x="350" y="261"/>
                  </a:lnTo>
                  <a:lnTo>
                    <a:pt x="351" y="262"/>
                  </a:lnTo>
                  <a:lnTo>
                    <a:pt x="351" y="266"/>
                  </a:lnTo>
                  <a:lnTo>
                    <a:pt x="353" y="267"/>
                  </a:lnTo>
                  <a:lnTo>
                    <a:pt x="355" y="269"/>
                  </a:lnTo>
                  <a:lnTo>
                    <a:pt x="356" y="272"/>
                  </a:lnTo>
                  <a:lnTo>
                    <a:pt x="356" y="274"/>
                  </a:lnTo>
                  <a:lnTo>
                    <a:pt x="358" y="278"/>
                  </a:lnTo>
                  <a:lnTo>
                    <a:pt x="358" y="281"/>
                  </a:lnTo>
                  <a:lnTo>
                    <a:pt x="358" y="283"/>
                  </a:lnTo>
                  <a:lnTo>
                    <a:pt x="358" y="284"/>
                  </a:lnTo>
                  <a:lnTo>
                    <a:pt x="358" y="286"/>
                  </a:lnTo>
                  <a:lnTo>
                    <a:pt x="358" y="288"/>
                  </a:lnTo>
                  <a:lnTo>
                    <a:pt x="358" y="289"/>
                  </a:lnTo>
                  <a:lnTo>
                    <a:pt x="358" y="291"/>
                  </a:lnTo>
                  <a:lnTo>
                    <a:pt x="358" y="293"/>
                  </a:lnTo>
                  <a:lnTo>
                    <a:pt x="356" y="293"/>
                  </a:lnTo>
                  <a:lnTo>
                    <a:pt x="353" y="293"/>
                  </a:lnTo>
                  <a:lnTo>
                    <a:pt x="350" y="294"/>
                  </a:lnTo>
                  <a:lnTo>
                    <a:pt x="346" y="294"/>
                  </a:lnTo>
                  <a:lnTo>
                    <a:pt x="343" y="296"/>
                  </a:lnTo>
                  <a:lnTo>
                    <a:pt x="339" y="296"/>
                  </a:lnTo>
                  <a:lnTo>
                    <a:pt x="336" y="296"/>
                  </a:lnTo>
                  <a:lnTo>
                    <a:pt x="333" y="296"/>
                  </a:lnTo>
                  <a:lnTo>
                    <a:pt x="329" y="293"/>
                  </a:lnTo>
                  <a:lnTo>
                    <a:pt x="327" y="301"/>
                  </a:lnTo>
                  <a:lnTo>
                    <a:pt x="324" y="310"/>
                  </a:lnTo>
                  <a:lnTo>
                    <a:pt x="322" y="322"/>
                  </a:lnTo>
                  <a:lnTo>
                    <a:pt x="321" y="333"/>
                  </a:lnTo>
                  <a:lnTo>
                    <a:pt x="317" y="343"/>
                  </a:lnTo>
                  <a:lnTo>
                    <a:pt x="314" y="354"/>
                  </a:lnTo>
                  <a:lnTo>
                    <a:pt x="312" y="357"/>
                  </a:lnTo>
                  <a:lnTo>
                    <a:pt x="309" y="359"/>
                  </a:lnTo>
                  <a:lnTo>
                    <a:pt x="305" y="360"/>
                  </a:lnTo>
                  <a:lnTo>
                    <a:pt x="302" y="362"/>
                  </a:lnTo>
                  <a:lnTo>
                    <a:pt x="300" y="362"/>
                  </a:lnTo>
                  <a:lnTo>
                    <a:pt x="299" y="362"/>
                  </a:lnTo>
                  <a:lnTo>
                    <a:pt x="297" y="362"/>
                  </a:lnTo>
                  <a:lnTo>
                    <a:pt x="295" y="362"/>
                  </a:lnTo>
                  <a:lnTo>
                    <a:pt x="294" y="362"/>
                  </a:lnTo>
                  <a:lnTo>
                    <a:pt x="292" y="364"/>
                  </a:lnTo>
                  <a:lnTo>
                    <a:pt x="288" y="365"/>
                  </a:lnTo>
                  <a:lnTo>
                    <a:pt x="287" y="367"/>
                  </a:lnTo>
                  <a:lnTo>
                    <a:pt x="283" y="369"/>
                  </a:lnTo>
                  <a:lnTo>
                    <a:pt x="280" y="369"/>
                  </a:lnTo>
                  <a:lnTo>
                    <a:pt x="278" y="371"/>
                  </a:lnTo>
                  <a:lnTo>
                    <a:pt x="275" y="371"/>
                  </a:lnTo>
                  <a:lnTo>
                    <a:pt x="270" y="371"/>
                  </a:lnTo>
                  <a:lnTo>
                    <a:pt x="266" y="371"/>
                  </a:lnTo>
                  <a:lnTo>
                    <a:pt x="263" y="369"/>
                  </a:lnTo>
                  <a:lnTo>
                    <a:pt x="260" y="367"/>
                  </a:lnTo>
                  <a:lnTo>
                    <a:pt x="258" y="365"/>
                  </a:lnTo>
                  <a:lnTo>
                    <a:pt x="256" y="364"/>
                  </a:lnTo>
                  <a:lnTo>
                    <a:pt x="255" y="360"/>
                  </a:lnTo>
                  <a:lnTo>
                    <a:pt x="255" y="355"/>
                  </a:lnTo>
                  <a:lnTo>
                    <a:pt x="251" y="355"/>
                  </a:lnTo>
                  <a:lnTo>
                    <a:pt x="249" y="355"/>
                  </a:lnTo>
                  <a:lnTo>
                    <a:pt x="246" y="357"/>
                  </a:lnTo>
                  <a:lnTo>
                    <a:pt x="244" y="357"/>
                  </a:lnTo>
                  <a:lnTo>
                    <a:pt x="241" y="357"/>
                  </a:lnTo>
                  <a:lnTo>
                    <a:pt x="238" y="355"/>
                  </a:lnTo>
                  <a:lnTo>
                    <a:pt x="236" y="355"/>
                  </a:lnTo>
                  <a:lnTo>
                    <a:pt x="234" y="352"/>
                  </a:lnTo>
                  <a:lnTo>
                    <a:pt x="233" y="350"/>
                  </a:lnTo>
                  <a:lnTo>
                    <a:pt x="231" y="349"/>
                  </a:lnTo>
                  <a:lnTo>
                    <a:pt x="229" y="349"/>
                  </a:lnTo>
                  <a:lnTo>
                    <a:pt x="227" y="349"/>
                  </a:lnTo>
                  <a:lnTo>
                    <a:pt x="226" y="349"/>
                  </a:lnTo>
                  <a:lnTo>
                    <a:pt x="224" y="349"/>
                  </a:lnTo>
                  <a:lnTo>
                    <a:pt x="222" y="349"/>
                  </a:lnTo>
                  <a:lnTo>
                    <a:pt x="221" y="347"/>
                  </a:lnTo>
                  <a:lnTo>
                    <a:pt x="219" y="347"/>
                  </a:lnTo>
                  <a:lnTo>
                    <a:pt x="217" y="347"/>
                  </a:lnTo>
                  <a:lnTo>
                    <a:pt x="216" y="347"/>
                  </a:lnTo>
                  <a:lnTo>
                    <a:pt x="214" y="347"/>
                  </a:lnTo>
                  <a:lnTo>
                    <a:pt x="212" y="347"/>
                  </a:lnTo>
                  <a:lnTo>
                    <a:pt x="211" y="349"/>
                  </a:lnTo>
                  <a:lnTo>
                    <a:pt x="209" y="349"/>
                  </a:lnTo>
                  <a:lnTo>
                    <a:pt x="205" y="349"/>
                  </a:lnTo>
                  <a:lnTo>
                    <a:pt x="202" y="347"/>
                  </a:lnTo>
                  <a:lnTo>
                    <a:pt x="200" y="347"/>
                  </a:lnTo>
                  <a:lnTo>
                    <a:pt x="199" y="345"/>
                  </a:lnTo>
                  <a:lnTo>
                    <a:pt x="197" y="343"/>
                  </a:lnTo>
                  <a:lnTo>
                    <a:pt x="195" y="340"/>
                  </a:lnTo>
                  <a:lnTo>
                    <a:pt x="195" y="338"/>
                  </a:lnTo>
                  <a:lnTo>
                    <a:pt x="195" y="335"/>
                  </a:lnTo>
                  <a:lnTo>
                    <a:pt x="195" y="332"/>
                  </a:lnTo>
                  <a:lnTo>
                    <a:pt x="195" y="328"/>
                  </a:lnTo>
                  <a:lnTo>
                    <a:pt x="194" y="325"/>
                  </a:lnTo>
                  <a:lnTo>
                    <a:pt x="194" y="323"/>
                  </a:lnTo>
                  <a:lnTo>
                    <a:pt x="192" y="320"/>
                  </a:lnTo>
                  <a:lnTo>
                    <a:pt x="190" y="316"/>
                  </a:lnTo>
                  <a:lnTo>
                    <a:pt x="190" y="315"/>
                  </a:lnTo>
                  <a:lnTo>
                    <a:pt x="190" y="311"/>
                  </a:lnTo>
                  <a:lnTo>
                    <a:pt x="188" y="308"/>
                  </a:lnTo>
                  <a:lnTo>
                    <a:pt x="190" y="306"/>
                  </a:lnTo>
                  <a:lnTo>
                    <a:pt x="190" y="305"/>
                  </a:lnTo>
                  <a:lnTo>
                    <a:pt x="190" y="303"/>
                  </a:lnTo>
                  <a:lnTo>
                    <a:pt x="192" y="301"/>
                  </a:lnTo>
                  <a:lnTo>
                    <a:pt x="194" y="300"/>
                  </a:lnTo>
                  <a:lnTo>
                    <a:pt x="194" y="298"/>
                  </a:lnTo>
                  <a:lnTo>
                    <a:pt x="195" y="296"/>
                  </a:lnTo>
                  <a:lnTo>
                    <a:pt x="195" y="293"/>
                  </a:lnTo>
                  <a:lnTo>
                    <a:pt x="195" y="291"/>
                  </a:lnTo>
                  <a:lnTo>
                    <a:pt x="194" y="289"/>
                  </a:lnTo>
                  <a:lnTo>
                    <a:pt x="194" y="286"/>
                  </a:lnTo>
                  <a:lnTo>
                    <a:pt x="194" y="284"/>
                  </a:lnTo>
                  <a:lnTo>
                    <a:pt x="194" y="281"/>
                  </a:lnTo>
                  <a:lnTo>
                    <a:pt x="194" y="278"/>
                  </a:lnTo>
                  <a:lnTo>
                    <a:pt x="194" y="274"/>
                  </a:lnTo>
                  <a:lnTo>
                    <a:pt x="195" y="271"/>
                  </a:lnTo>
                  <a:lnTo>
                    <a:pt x="192" y="269"/>
                  </a:lnTo>
                  <a:lnTo>
                    <a:pt x="187" y="269"/>
                  </a:lnTo>
                  <a:lnTo>
                    <a:pt x="180" y="267"/>
                  </a:lnTo>
                  <a:lnTo>
                    <a:pt x="172" y="267"/>
                  </a:lnTo>
                  <a:lnTo>
                    <a:pt x="163" y="266"/>
                  </a:lnTo>
                  <a:lnTo>
                    <a:pt x="156" y="266"/>
                  </a:lnTo>
                  <a:lnTo>
                    <a:pt x="149" y="266"/>
                  </a:lnTo>
                  <a:lnTo>
                    <a:pt x="148" y="266"/>
                  </a:lnTo>
                  <a:lnTo>
                    <a:pt x="148" y="267"/>
                  </a:lnTo>
                  <a:lnTo>
                    <a:pt x="148" y="271"/>
                  </a:lnTo>
                  <a:lnTo>
                    <a:pt x="148" y="274"/>
                  </a:lnTo>
                  <a:lnTo>
                    <a:pt x="146" y="278"/>
                  </a:lnTo>
                  <a:lnTo>
                    <a:pt x="143" y="283"/>
                  </a:lnTo>
                  <a:lnTo>
                    <a:pt x="138" y="286"/>
                  </a:lnTo>
                  <a:lnTo>
                    <a:pt x="131" y="288"/>
                  </a:lnTo>
                  <a:lnTo>
                    <a:pt x="121" y="288"/>
                  </a:lnTo>
                  <a:lnTo>
                    <a:pt x="116" y="286"/>
                  </a:lnTo>
                  <a:lnTo>
                    <a:pt x="112" y="283"/>
                  </a:lnTo>
                  <a:lnTo>
                    <a:pt x="109" y="278"/>
                  </a:lnTo>
                  <a:lnTo>
                    <a:pt x="105" y="271"/>
                  </a:lnTo>
                  <a:lnTo>
                    <a:pt x="102" y="264"/>
                  </a:lnTo>
                  <a:lnTo>
                    <a:pt x="100" y="256"/>
                  </a:lnTo>
                  <a:lnTo>
                    <a:pt x="99" y="249"/>
                  </a:lnTo>
                  <a:lnTo>
                    <a:pt x="97" y="242"/>
                  </a:lnTo>
                  <a:lnTo>
                    <a:pt x="2" y="242"/>
                  </a:lnTo>
                  <a:lnTo>
                    <a:pt x="2" y="240"/>
                  </a:lnTo>
                  <a:lnTo>
                    <a:pt x="0" y="240"/>
                  </a:lnTo>
                  <a:lnTo>
                    <a:pt x="0" y="239"/>
                  </a:lnTo>
                  <a:lnTo>
                    <a:pt x="2" y="237"/>
                  </a:lnTo>
                  <a:lnTo>
                    <a:pt x="4" y="235"/>
                  </a:lnTo>
                  <a:lnTo>
                    <a:pt x="7" y="235"/>
                  </a:lnTo>
                  <a:lnTo>
                    <a:pt x="9" y="235"/>
                  </a:lnTo>
                  <a:lnTo>
                    <a:pt x="10" y="235"/>
                  </a:lnTo>
                  <a:lnTo>
                    <a:pt x="12" y="235"/>
                  </a:lnTo>
                  <a:lnTo>
                    <a:pt x="14" y="235"/>
                  </a:lnTo>
                  <a:lnTo>
                    <a:pt x="16" y="235"/>
                  </a:lnTo>
                  <a:lnTo>
                    <a:pt x="17" y="234"/>
                  </a:lnTo>
                  <a:lnTo>
                    <a:pt x="17" y="225"/>
                  </a:lnTo>
                  <a:lnTo>
                    <a:pt x="16" y="225"/>
                  </a:lnTo>
                  <a:lnTo>
                    <a:pt x="12" y="225"/>
                  </a:lnTo>
                  <a:lnTo>
                    <a:pt x="10" y="225"/>
                  </a:lnTo>
                  <a:lnTo>
                    <a:pt x="9" y="225"/>
                  </a:lnTo>
                  <a:lnTo>
                    <a:pt x="7" y="225"/>
                  </a:lnTo>
                  <a:lnTo>
                    <a:pt x="5" y="225"/>
                  </a:lnTo>
                  <a:lnTo>
                    <a:pt x="4" y="225"/>
                  </a:lnTo>
                  <a:lnTo>
                    <a:pt x="7" y="223"/>
                  </a:lnTo>
                  <a:lnTo>
                    <a:pt x="10" y="222"/>
                  </a:lnTo>
                  <a:lnTo>
                    <a:pt x="12" y="220"/>
                  </a:lnTo>
                  <a:lnTo>
                    <a:pt x="14" y="218"/>
                  </a:lnTo>
                  <a:lnTo>
                    <a:pt x="17" y="217"/>
                  </a:lnTo>
                  <a:lnTo>
                    <a:pt x="19" y="217"/>
                  </a:lnTo>
                  <a:lnTo>
                    <a:pt x="21" y="215"/>
                  </a:lnTo>
                  <a:lnTo>
                    <a:pt x="24" y="213"/>
                  </a:lnTo>
                  <a:lnTo>
                    <a:pt x="26" y="215"/>
                  </a:lnTo>
                  <a:lnTo>
                    <a:pt x="27" y="217"/>
                  </a:lnTo>
                  <a:lnTo>
                    <a:pt x="31" y="217"/>
                  </a:lnTo>
                  <a:lnTo>
                    <a:pt x="34" y="217"/>
                  </a:lnTo>
                  <a:lnTo>
                    <a:pt x="38" y="215"/>
                  </a:lnTo>
                  <a:lnTo>
                    <a:pt x="41" y="215"/>
                  </a:lnTo>
                  <a:lnTo>
                    <a:pt x="44" y="213"/>
                  </a:lnTo>
                  <a:lnTo>
                    <a:pt x="48" y="213"/>
                  </a:lnTo>
                  <a:lnTo>
                    <a:pt x="48" y="215"/>
                  </a:lnTo>
                  <a:lnTo>
                    <a:pt x="49" y="217"/>
                  </a:lnTo>
                  <a:lnTo>
                    <a:pt x="51" y="217"/>
                  </a:lnTo>
                  <a:lnTo>
                    <a:pt x="51" y="218"/>
                  </a:lnTo>
                  <a:lnTo>
                    <a:pt x="53" y="218"/>
                  </a:lnTo>
                  <a:lnTo>
                    <a:pt x="55" y="218"/>
                  </a:lnTo>
                  <a:lnTo>
                    <a:pt x="56" y="218"/>
                  </a:lnTo>
                  <a:lnTo>
                    <a:pt x="58" y="218"/>
                  </a:lnTo>
                  <a:lnTo>
                    <a:pt x="60" y="218"/>
                  </a:lnTo>
                  <a:lnTo>
                    <a:pt x="61" y="217"/>
                  </a:lnTo>
                  <a:lnTo>
                    <a:pt x="63" y="215"/>
                  </a:lnTo>
                  <a:lnTo>
                    <a:pt x="65" y="212"/>
                  </a:lnTo>
                  <a:lnTo>
                    <a:pt x="66" y="210"/>
                  </a:lnTo>
                  <a:lnTo>
                    <a:pt x="68" y="207"/>
                  </a:lnTo>
                  <a:lnTo>
                    <a:pt x="70" y="205"/>
                  </a:lnTo>
                  <a:lnTo>
                    <a:pt x="72" y="203"/>
                  </a:lnTo>
                  <a:lnTo>
                    <a:pt x="73" y="203"/>
                  </a:lnTo>
                  <a:lnTo>
                    <a:pt x="75" y="201"/>
                  </a:lnTo>
                  <a:lnTo>
                    <a:pt x="77" y="200"/>
                  </a:lnTo>
                  <a:lnTo>
                    <a:pt x="78" y="200"/>
                  </a:lnTo>
                  <a:lnTo>
                    <a:pt x="80" y="198"/>
                  </a:lnTo>
                  <a:lnTo>
                    <a:pt x="82" y="198"/>
                  </a:lnTo>
                  <a:lnTo>
                    <a:pt x="83" y="196"/>
                  </a:lnTo>
                  <a:lnTo>
                    <a:pt x="85" y="196"/>
                  </a:lnTo>
                  <a:lnTo>
                    <a:pt x="87" y="195"/>
                  </a:lnTo>
                  <a:lnTo>
                    <a:pt x="87" y="191"/>
                  </a:lnTo>
                  <a:lnTo>
                    <a:pt x="88" y="186"/>
                  </a:lnTo>
                  <a:lnTo>
                    <a:pt x="88" y="180"/>
                  </a:lnTo>
                  <a:lnTo>
                    <a:pt x="90" y="173"/>
                  </a:lnTo>
                  <a:lnTo>
                    <a:pt x="90" y="168"/>
                  </a:lnTo>
                  <a:lnTo>
                    <a:pt x="92" y="163"/>
                  </a:lnTo>
                  <a:lnTo>
                    <a:pt x="92" y="159"/>
                  </a:lnTo>
                  <a:lnTo>
                    <a:pt x="94" y="156"/>
                  </a:lnTo>
                  <a:lnTo>
                    <a:pt x="95" y="152"/>
                  </a:lnTo>
                  <a:lnTo>
                    <a:pt x="97" y="149"/>
                  </a:lnTo>
                  <a:lnTo>
                    <a:pt x="100" y="147"/>
                  </a:lnTo>
                  <a:lnTo>
                    <a:pt x="102" y="144"/>
                  </a:lnTo>
                  <a:lnTo>
                    <a:pt x="104" y="142"/>
                  </a:lnTo>
                  <a:lnTo>
                    <a:pt x="107" y="141"/>
                  </a:lnTo>
                  <a:lnTo>
                    <a:pt x="107" y="139"/>
                  </a:lnTo>
                  <a:lnTo>
                    <a:pt x="114" y="130"/>
                  </a:lnTo>
                  <a:lnTo>
                    <a:pt x="117" y="122"/>
                  </a:lnTo>
                  <a:lnTo>
                    <a:pt x="119" y="114"/>
                  </a:lnTo>
                  <a:lnTo>
                    <a:pt x="121" y="107"/>
                  </a:lnTo>
                  <a:lnTo>
                    <a:pt x="122" y="98"/>
                  </a:lnTo>
                  <a:lnTo>
                    <a:pt x="122" y="90"/>
                  </a:lnTo>
                  <a:lnTo>
                    <a:pt x="122" y="80"/>
                  </a:lnTo>
                  <a:lnTo>
                    <a:pt x="122" y="70"/>
                  </a:lnTo>
                  <a:lnTo>
                    <a:pt x="122" y="66"/>
                  </a:lnTo>
                  <a:lnTo>
                    <a:pt x="122" y="63"/>
                  </a:lnTo>
                  <a:lnTo>
                    <a:pt x="124" y="61"/>
                  </a:lnTo>
                  <a:lnTo>
                    <a:pt x="126" y="59"/>
                  </a:lnTo>
                  <a:lnTo>
                    <a:pt x="126" y="56"/>
                  </a:lnTo>
                  <a:lnTo>
                    <a:pt x="127" y="53"/>
                  </a:lnTo>
                  <a:lnTo>
                    <a:pt x="127" y="48"/>
                  </a:lnTo>
                  <a:lnTo>
                    <a:pt x="126" y="39"/>
                  </a:lnTo>
                  <a:lnTo>
                    <a:pt x="129" y="36"/>
                  </a:lnTo>
                  <a:lnTo>
                    <a:pt x="131" y="31"/>
                  </a:lnTo>
                  <a:lnTo>
                    <a:pt x="134" y="26"/>
                  </a:lnTo>
                  <a:lnTo>
                    <a:pt x="138" y="21"/>
                  </a:lnTo>
                  <a:lnTo>
                    <a:pt x="141" y="17"/>
                  </a:lnTo>
                  <a:lnTo>
                    <a:pt x="144" y="12"/>
                  </a:lnTo>
                  <a:lnTo>
                    <a:pt x="149" y="10"/>
                  </a:lnTo>
                  <a:lnTo>
                    <a:pt x="155" y="9"/>
                  </a:lnTo>
                  <a:lnTo>
                    <a:pt x="160" y="10"/>
                  </a:lnTo>
                  <a:lnTo>
                    <a:pt x="163" y="12"/>
                  </a:lnTo>
                  <a:lnTo>
                    <a:pt x="166" y="16"/>
                  </a:lnTo>
                  <a:lnTo>
                    <a:pt x="172" y="19"/>
                  </a:lnTo>
                  <a:lnTo>
                    <a:pt x="175" y="22"/>
                  </a:lnTo>
                  <a:lnTo>
                    <a:pt x="178" y="26"/>
                  </a:lnTo>
                  <a:lnTo>
                    <a:pt x="183" y="27"/>
                  </a:lnTo>
                  <a:lnTo>
                    <a:pt x="188" y="29"/>
                  </a:lnTo>
                  <a:lnTo>
                    <a:pt x="190" y="29"/>
                  </a:lnTo>
                  <a:lnTo>
                    <a:pt x="194" y="27"/>
                  </a:lnTo>
                  <a:lnTo>
                    <a:pt x="195" y="27"/>
                  </a:lnTo>
                  <a:lnTo>
                    <a:pt x="197" y="27"/>
                  </a:lnTo>
                  <a:lnTo>
                    <a:pt x="199" y="27"/>
                  </a:lnTo>
                  <a:lnTo>
                    <a:pt x="202" y="27"/>
                  </a:lnTo>
                  <a:lnTo>
                    <a:pt x="204" y="27"/>
                  </a:lnTo>
                  <a:lnTo>
                    <a:pt x="207" y="27"/>
                  </a:lnTo>
                  <a:lnTo>
                    <a:pt x="209" y="26"/>
                  </a:lnTo>
                  <a:lnTo>
                    <a:pt x="211" y="24"/>
                  </a:lnTo>
                  <a:lnTo>
                    <a:pt x="212" y="24"/>
                  </a:lnTo>
                  <a:lnTo>
                    <a:pt x="212" y="22"/>
                  </a:lnTo>
                  <a:lnTo>
                    <a:pt x="214" y="21"/>
                  </a:lnTo>
                  <a:lnTo>
                    <a:pt x="214" y="19"/>
                  </a:lnTo>
                  <a:lnTo>
                    <a:pt x="216" y="19"/>
                  </a:lnTo>
                  <a:lnTo>
                    <a:pt x="221" y="16"/>
                  </a:lnTo>
                  <a:lnTo>
                    <a:pt x="224" y="12"/>
                  </a:lnTo>
                  <a:lnTo>
                    <a:pt x="229" y="12"/>
                  </a:lnTo>
                  <a:lnTo>
                    <a:pt x="236" y="12"/>
                  </a:lnTo>
                  <a:lnTo>
                    <a:pt x="241" y="12"/>
                  </a:lnTo>
                  <a:lnTo>
                    <a:pt x="246" y="12"/>
                  </a:lnTo>
                  <a:lnTo>
                    <a:pt x="251" y="12"/>
                  </a:lnTo>
                  <a:lnTo>
                    <a:pt x="258" y="10"/>
                  </a:lnTo>
                  <a:lnTo>
                    <a:pt x="260" y="10"/>
                  </a:lnTo>
                  <a:lnTo>
                    <a:pt x="260" y="9"/>
                  </a:lnTo>
                  <a:lnTo>
                    <a:pt x="260" y="7"/>
                  </a:lnTo>
                  <a:lnTo>
                    <a:pt x="261" y="7"/>
                  </a:lnTo>
                  <a:lnTo>
                    <a:pt x="261" y="5"/>
                  </a:lnTo>
                  <a:lnTo>
                    <a:pt x="261" y="4"/>
                  </a:lnTo>
                  <a:lnTo>
                    <a:pt x="263" y="2"/>
                  </a:lnTo>
                  <a:lnTo>
                    <a:pt x="263" y="0"/>
                  </a:lnTo>
                  <a:lnTo>
                    <a:pt x="265" y="0"/>
                  </a:lnTo>
                  <a:lnTo>
                    <a:pt x="266" y="0"/>
                  </a:lnTo>
                  <a:lnTo>
                    <a:pt x="268" y="0"/>
                  </a:lnTo>
                  <a:lnTo>
                    <a:pt x="270" y="0"/>
                  </a:lnTo>
                  <a:lnTo>
                    <a:pt x="272" y="0"/>
                  </a:lnTo>
                  <a:lnTo>
                    <a:pt x="272" y="4"/>
                  </a:lnTo>
                  <a:lnTo>
                    <a:pt x="273" y="5"/>
                  </a:lnTo>
                  <a:lnTo>
                    <a:pt x="273" y="7"/>
                  </a:lnTo>
                  <a:lnTo>
                    <a:pt x="275" y="7"/>
                  </a:lnTo>
                  <a:lnTo>
                    <a:pt x="277" y="9"/>
                  </a:lnTo>
                  <a:lnTo>
                    <a:pt x="278" y="9"/>
                  </a:lnTo>
                  <a:lnTo>
                    <a:pt x="280" y="9"/>
                  </a:lnTo>
                  <a:lnTo>
                    <a:pt x="283" y="9"/>
                  </a:lnTo>
                  <a:lnTo>
                    <a:pt x="285" y="9"/>
                  </a:lnTo>
                  <a:lnTo>
                    <a:pt x="287" y="9"/>
                  </a:lnTo>
                  <a:lnTo>
                    <a:pt x="288" y="9"/>
                  </a:lnTo>
                  <a:lnTo>
                    <a:pt x="290" y="9"/>
                  </a:lnTo>
                  <a:lnTo>
                    <a:pt x="292" y="9"/>
                  </a:lnTo>
                  <a:lnTo>
                    <a:pt x="294" y="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10" name="Freeform 4897"/>
            <p:cNvSpPr>
              <a:spLocks/>
            </p:cNvSpPr>
            <p:nvPr/>
          </p:nvSpPr>
          <p:spPr bwMode="auto">
            <a:xfrm>
              <a:off x="5862638" y="6792913"/>
              <a:ext cx="595312" cy="590550"/>
            </a:xfrm>
            <a:custGeom>
              <a:avLst/>
              <a:gdLst>
                <a:gd name="T0" fmla="*/ 2147483647 w 375"/>
                <a:gd name="T1" fmla="*/ 2147483647 h 371"/>
                <a:gd name="T2" fmla="*/ 2147483647 w 375"/>
                <a:gd name="T3" fmla="*/ 2147483647 h 371"/>
                <a:gd name="T4" fmla="*/ 2147483647 w 375"/>
                <a:gd name="T5" fmla="*/ 2147483647 h 371"/>
                <a:gd name="T6" fmla="*/ 2147483647 w 375"/>
                <a:gd name="T7" fmla="*/ 2147483647 h 371"/>
                <a:gd name="T8" fmla="*/ 2147483647 w 375"/>
                <a:gd name="T9" fmla="*/ 2147483647 h 371"/>
                <a:gd name="T10" fmla="*/ 2147483647 w 375"/>
                <a:gd name="T11" fmla="*/ 2147483647 h 371"/>
                <a:gd name="T12" fmla="*/ 2147483647 w 375"/>
                <a:gd name="T13" fmla="*/ 2147483647 h 371"/>
                <a:gd name="T14" fmla="*/ 2147483647 w 375"/>
                <a:gd name="T15" fmla="*/ 2147483647 h 371"/>
                <a:gd name="T16" fmla="*/ 2147483647 w 375"/>
                <a:gd name="T17" fmla="*/ 2147483647 h 371"/>
                <a:gd name="T18" fmla="*/ 2147483647 w 375"/>
                <a:gd name="T19" fmla="*/ 2147483647 h 371"/>
                <a:gd name="T20" fmla="*/ 2147483647 w 375"/>
                <a:gd name="T21" fmla="*/ 2147483647 h 371"/>
                <a:gd name="T22" fmla="*/ 2147483647 w 375"/>
                <a:gd name="T23" fmla="*/ 2147483647 h 371"/>
                <a:gd name="T24" fmla="*/ 2147483647 w 375"/>
                <a:gd name="T25" fmla="*/ 2147483647 h 371"/>
                <a:gd name="T26" fmla="*/ 2147483647 w 375"/>
                <a:gd name="T27" fmla="*/ 2147483647 h 371"/>
                <a:gd name="T28" fmla="*/ 2147483647 w 375"/>
                <a:gd name="T29" fmla="*/ 2147483647 h 371"/>
                <a:gd name="T30" fmla="*/ 2147483647 w 375"/>
                <a:gd name="T31" fmla="*/ 2147483647 h 371"/>
                <a:gd name="T32" fmla="*/ 2147483647 w 375"/>
                <a:gd name="T33" fmla="*/ 2147483647 h 371"/>
                <a:gd name="T34" fmla="*/ 2147483647 w 375"/>
                <a:gd name="T35" fmla="*/ 2147483647 h 371"/>
                <a:gd name="T36" fmla="*/ 2147483647 w 375"/>
                <a:gd name="T37" fmla="*/ 2147483647 h 371"/>
                <a:gd name="T38" fmla="*/ 2147483647 w 375"/>
                <a:gd name="T39" fmla="*/ 2147483647 h 371"/>
                <a:gd name="T40" fmla="*/ 2147483647 w 375"/>
                <a:gd name="T41" fmla="*/ 2147483647 h 371"/>
                <a:gd name="T42" fmla="*/ 2147483647 w 375"/>
                <a:gd name="T43" fmla="*/ 2147483647 h 371"/>
                <a:gd name="T44" fmla="*/ 2147483647 w 375"/>
                <a:gd name="T45" fmla="*/ 2147483647 h 371"/>
                <a:gd name="T46" fmla="*/ 2147483647 w 375"/>
                <a:gd name="T47" fmla="*/ 2147483647 h 371"/>
                <a:gd name="T48" fmla="*/ 2147483647 w 375"/>
                <a:gd name="T49" fmla="*/ 2147483647 h 371"/>
                <a:gd name="T50" fmla="*/ 2147483647 w 375"/>
                <a:gd name="T51" fmla="*/ 2147483647 h 371"/>
                <a:gd name="T52" fmla="*/ 2147483647 w 375"/>
                <a:gd name="T53" fmla="*/ 2147483647 h 371"/>
                <a:gd name="T54" fmla="*/ 2147483647 w 375"/>
                <a:gd name="T55" fmla="*/ 2147483647 h 371"/>
                <a:gd name="T56" fmla="*/ 2147483647 w 375"/>
                <a:gd name="T57" fmla="*/ 2147483647 h 371"/>
                <a:gd name="T58" fmla="*/ 2147483647 w 375"/>
                <a:gd name="T59" fmla="*/ 2147483647 h 371"/>
                <a:gd name="T60" fmla="*/ 2147483647 w 375"/>
                <a:gd name="T61" fmla="*/ 2147483647 h 371"/>
                <a:gd name="T62" fmla="*/ 2147483647 w 375"/>
                <a:gd name="T63" fmla="*/ 2147483647 h 371"/>
                <a:gd name="T64" fmla="*/ 0 w 375"/>
                <a:gd name="T65" fmla="*/ 2147483647 h 371"/>
                <a:gd name="T66" fmla="*/ 2147483647 w 375"/>
                <a:gd name="T67" fmla="*/ 2147483647 h 371"/>
                <a:gd name="T68" fmla="*/ 2147483647 w 375"/>
                <a:gd name="T69" fmla="*/ 2147483647 h 371"/>
                <a:gd name="T70" fmla="*/ 2147483647 w 375"/>
                <a:gd name="T71" fmla="*/ 2147483647 h 371"/>
                <a:gd name="T72" fmla="*/ 2147483647 w 375"/>
                <a:gd name="T73" fmla="*/ 2147483647 h 371"/>
                <a:gd name="T74" fmla="*/ 2147483647 w 375"/>
                <a:gd name="T75" fmla="*/ 2147483647 h 371"/>
                <a:gd name="T76" fmla="*/ 2147483647 w 375"/>
                <a:gd name="T77" fmla="*/ 2147483647 h 371"/>
                <a:gd name="T78" fmla="*/ 2147483647 w 375"/>
                <a:gd name="T79" fmla="*/ 2147483647 h 371"/>
                <a:gd name="T80" fmla="*/ 2147483647 w 375"/>
                <a:gd name="T81" fmla="*/ 2147483647 h 371"/>
                <a:gd name="T82" fmla="*/ 2147483647 w 375"/>
                <a:gd name="T83" fmla="*/ 2147483647 h 371"/>
                <a:gd name="T84" fmla="*/ 2147483647 w 375"/>
                <a:gd name="T85" fmla="*/ 2147483647 h 371"/>
                <a:gd name="T86" fmla="*/ 2147483647 w 375"/>
                <a:gd name="T87" fmla="*/ 2147483647 h 371"/>
                <a:gd name="T88" fmla="*/ 2147483647 w 375"/>
                <a:gd name="T89" fmla="*/ 2147483647 h 371"/>
                <a:gd name="T90" fmla="*/ 2147483647 w 375"/>
                <a:gd name="T91" fmla="*/ 2147483647 h 371"/>
                <a:gd name="T92" fmla="*/ 2147483647 w 375"/>
                <a:gd name="T93" fmla="*/ 2147483647 h 371"/>
                <a:gd name="T94" fmla="*/ 2147483647 w 375"/>
                <a:gd name="T95" fmla="*/ 2147483647 h 371"/>
                <a:gd name="T96" fmla="*/ 2147483647 w 375"/>
                <a:gd name="T97" fmla="*/ 2147483647 h 371"/>
                <a:gd name="T98" fmla="*/ 2147483647 w 375"/>
                <a:gd name="T99" fmla="*/ 2147483647 h 371"/>
                <a:gd name="T100" fmla="*/ 2147483647 w 375"/>
                <a:gd name="T101" fmla="*/ 2147483647 h 371"/>
                <a:gd name="T102" fmla="*/ 2147483647 w 375"/>
                <a:gd name="T103" fmla="*/ 2147483647 h 371"/>
                <a:gd name="T104" fmla="*/ 2147483647 w 375"/>
                <a:gd name="T105" fmla="*/ 2147483647 h 371"/>
                <a:gd name="T106" fmla="*/ 2147483647 w 375"/>
                <a:gd name="T107" fmla="*/ 0 h 371"/>
                <a:gd name="T108" fmla="*/ 2147483647 w 375"/>
                <a:gd name="T109" fmla="*/ 2147483647 h 371"/>
                <a:gd name="T110" fmla="*/ 2147483647 w 375"/>
                <a:gd name="T111" fmla="*/ 2147483647 h 371"/>
                <a:gd name="T112" fmla="*/ 2147483647 w 375"/>
                <a:gd name="T113" fmla="*/ 2147483647 h 37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5"/>
                <a:gd name="T172" fmla="*/ 0 h 371"/>
                <a:gd name="T173" fmla="*/ 375 w 375"/>
                <a:gd name="T174" fmla="*/ 371 h 37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5" h="371">
                  <a:moveTo>
                    <a:pt x="294" y="9"/>
                  </a:moveTo>
                  <a:lnTo>
                    <a:pt x="295" y="17"/>
                  </a:lnTo>
                  <a:lnTo>
                    <a:pt x="299" y="22"/>
                  </a:lnTo>
                  <a:lnTo>
                    <a:pt x="304" y="24"/>
                  </a:lnTo>
                  <a:lnTo>
                    <a:pt x="311" y="26"/>
                  </a:lnTo>
                  <a:lnTo>
                    <a:pt x="319" y="24"/>
                  </a:lnTo>
                  <a:lnTo>
                    <a:pt x="326" y="24"/>
                  </a:lnTo>
                  <a:lnTo>
                    <a:pt x="333" y="22"/>
                  </a:lnTo>
                  <a:lnTo>
                    <a:pt x="339" y="22"/>
                  </a:lnTo>
                  <a:lnTo>
                    <a:pt x="343" y="22"/>
                  </a:lnTo>
                  <a:lnTo>
                    <a:pt x="348" y="24"/>
                  </a:lnTo>
                  <a:lnTo>
                    <a:pt x="351" y="26"/>
                  </a:lnTo>
                  <a:lnTo>
                    <a:pt x="355" y="29"/>
                  </a:lnTo>
                  <a:lnTo>
                    <a:pt x="358" y="32"/>
                  </a:lnTo>
                  <a:lnTo>
                    <a:pt x="360" y="36"/>
                  </a:lnTo>
                  <a:lnTo>
                    <a:pt x="363" y="38"/>
                  </a:lnTo>
                  <a:lnTo>
                    <a:pt x="365" y="39"/>
                  </a:lnTo>
                  <a:lnTo>
                    <a:pt x="365" y="44"/>
                  </a:lnTo>
                  <a:lnTo>
                    <a:pt x="365" y="49"/>
                  </a:lnTo>
                  <a:lnTo>
                    <a:pt x="366" y="53"/>
                  </a:lnTo>
                  <a:lnTo>
                    <a:pt x="366" y="58"/>
                  </a:lnTo>
                  <a:lnTo>
                    <a:pt x="368" y="61"/>
                  </a:lnTo>
                  <a:lnTo>
                    <a:pt x="370" y="65"/>
                  </a:lnTo>
                  <a:lnTo>
                    <a:pt x="373" y="66"/>
                  </a:lnTo>
                  <a:lnTo>
                    <a:pt x="375" y="68"/>
                  </a:lnTo>
                  <a:lnTo>
                    <a:pt x="372" y="75"/>
                  </a:lnTo>
                  <a:lnTo>
                    <a:pt x="366" y="80"/>
                  </a:lnTo>
                  <a:lnTo>
                    <a:pt x="360" y="85"/>
                  </a:lnTo>
                  <a:lnTo>
                    <a:pt x="355" y="88"/>
                  </a:lnTo>
                  <a:lnTo>
                    <a:pt x="350" y="93"/>
                  </a:lnTo>
                  <a:lnTo>
                    <a:pt x="344" y="98"/>
                  </a:lnTo>
                  <a:lnTo>
                    <a:pt x="341" y="103"/>
                  </a:lnTo>
                  <a:lnTo>
                    <a:pt x="339" y="112"/>
                  </a:lnTo>
                  <a:lnTo>
                    <a:pt x="339" y="115"/>
                  </a:lnTo>
                  <a:lnTo>
                    <a:pt x="341" y="119"/>
                  </a:lnTo>
                  <a:lnTo>
                    <a:pt x="341" y="122"/>
                  </a:lnTo>
                  <a:lnTo>
                    <a:pt x="343" y="127"/>
                  </a:lnTo>
                  <a:lnTo>
                    <a:pt x="343" y="130"/>
                  </a:lnTo>
                  <a:lnTo>
                    <a:pt x="343" y="134"/>
                  </a:lnTo>
                  <a:lnTo>
                    <a:pt x="343" y="137"/>
                  </a:lnTo>
                  <a:lnTo>
                    <a:pt x="343" y="141"/>
                  </a:lnTo>
                  <a:lnTo>
                    <a:pt x="341" y="142"/>
                  </a:lnTo>
                  <a:lnTo>
                    <a:pt x="339" y="144"/>
                  </a:lnTo>
                  <a:lnTo>
                    <a:pt x="336" y="147"/>
                  </a:lnTo>
                  <a:lnTo>
                    <a:pt x="333" y="151"/>
                  </a:lnTo>
                  <a:lnTo>
                    <a:pt x="329" y="154"/>
                  </a:lnTo>
                  <a:lnTo>
                    <a:pt x="327" y="158"/>
                  </a:lnTo>
                  <a:lnTo>
                    <a:pt x="326" y="161"/>
                  </a:lnTo>
                  <a:lnTo>
                    <a:pt x="324" y="164"/>
                  </a:lnTo>
                  <a:lnTo>
                    <a:pt x="324" y="166"/>
                  </a:lnTo>
                  <a:lnTo>
                    <a:pt x="326" y="168"/>
                  </a:lnTo>
                  <a:lnTo>
                    <a:pt x="326" y="169"/>
                  </a:lnTo>
                  <a:lnTo>
                    <a:pt x="327" y="171"/>
                  </a:lnTo>
                  <a:lnTo>
                    <a:pt x="329" y="173"/>
                  </a:lnTo>
                  <a:lnTo>
                    <a:pt x="329" y="174"/>
                  </a:lnTo>
                  <a:lnTo>
                    <a:pt x="331" y="176"/>
                  </a:lnTo>
                  <a:lnTo>
                    <a:pt x="333" y="181"/>
                  </a:lnTo>
                  <a:lnTo>
                    <a:pt x="333" y="185"/>
                  </a:lnTo>
                  <a:lnTo>
                    <a:pt x="333" y="190"/>
                  </a:lnTo>
                  <a:lnTo>
                    <a:pt x="334" y="193"/>
                  </a:lnTo>
                  <a:lnTo>
                    <a:pt x="334" y="198"/>
                  </a:lnTo>
                  <a:lnTo>
                    <a:pt x="334" y="203"/>
                  </a:lnTo>
                  <a:lnTo>
                    <a:pt x="334" y="208"/>
                  </a:lnTo>
                  <a:lnTo>
                    <a:pt x="334" y="213"/>
                  </a:lnTo>
                  <a:lnTo>
                    <a:pt x="334" y="215"/>
                  </a:lnTo>
                  <a:lnTo>
                    <a:pt x="334" y="217"/>
                  </a:lnTo>
                  <a:lnTo>
                    <a:pt x="334" y="218"/>
                  </a:lnTo>
                  <a:lnTo>
                    <a:pt x="336" y="218"/>
                  </a:lnTo>
                  <a:lnTo>
                    <a:pt x="336" y="220"/>
                  </a:lnTo>
                  <a:lnTo>
                    <a:pt x="336" y="222"/>
                  </a:lnTo>
                  <a:lnTo>
                    <a:pt x="336" y="223"/>
                  </a:lnTo>
                  <a:lnTo>
                    <a:pt x="336" y="225"/>
                  </a:lnTo>
                  <a:lnTo>
                    <a:pt x="336" y="229"/>
                  </a:lnTo>
                  <a:lnTo>
                    <a:pt x="336" y="234"/>
                  </a:lnTo>
                  <a:lnTo>
                    <a:pt x="338" y="239"/>
                  </a:lnTo>
                  <a:lnTo>
                    <a:pt x="338" y="245"/>
                  </a:lnTo>
                  <a:lnTo>
                    <a:pt x="339" y="251"/>
                  </a:lnTo>
                  <a:lnTo>
                    <a:pt x="341" y="256"/>
                  </a:lnTo>
                  <a:lnTo>
                    <a:pt x="346" y="259"/>
                  </a:lnTo>
                  <a:lnTo>
                    <a:pt x="350" y="261"/>
                  </a:lnTo>
                  <a:lnTo>
                    <a:pt x="351" y="262"/>
                  </a:lnTo>
                  <a:lnTo>
                    <a:pt x="351" y="266"/>
                  </a:lnTo>
                  <a:lnTo>
                    <a:pt x="353" y="267"/>
                  </a:lnTo>
                  <a:lnTo>
                    <a:pt x="355" y="269"/>
                  </a:lnTo>
                  <a:lnTo>
                    <a:pt x="356" y="272"/>
                  </a:lnTo>
                  <a:lnTo>
                    <a:pt x="356" y="274"/>
                  </a:lnTo>
                  <a:lnTo>
                    <a:pt x="358" y="278"/>
                  </a:lnTo>
                  <a:lnTo>
                    <a:pt x="358" y="281"/>
                  </a:lnTo>
                  <a:lnTo>
                    <a:pt x="358" y="283"/>
                  </a:lnTo>
                  <a:lnTo>
                    <a:pt x="358" y="284"/>
                  </a:lnTo>
                  <a:lnTo>
                    <a:pt x="358" y="286"/>
                  </a:lnTo>
                  <a:lnTo>
                    <a:pt x="358" y="288"/>
                  </a:lnTo>
                  <a:lnTo>
                    <a:pt x="358" y="289"/>
                  </a:lnTo>
                  <a:lnTo>
                    <a:pt x="358" y="291"/>
                  </a:lnTo>
                  <a:lnTo>
                    <a:pt x="358" y="293"/>
                  </a:lnTo>
                  <a:lnTo>
                    <a:pt x="356" y="293"/>
                  </a:lnTo>
                  <a:lnTo>
                    <a:pt x="353" y="293"/>
                  </a:lnTo>
                  <a:lnTo>
                    <a:pt x="350" y="294"/>
                  </a:lnTo>
                  <a:lnTo>
                    <a:pt x="346" y="294"/>
                  </a:lnTo>
                  <a:lnTo>
                    <a:pt x="343" y="296"/>
                  </a:lnTo>
                  <a:lnTo>
                    <a:pt x="339" y="296"/>
                  </a:lnTo>
                  <a:lnTo>
                    <a:pt x="336" y="296"/>
                  </a:lnTo>
                  <a:lnTo>
                    <a:pt x="333" y="296"/>
                  </a:lnTo>
                  <a:lnTo>
                    <a:pt x="329" y="293"/>
                  </a:lnTo>
                  <a:lnTo>
                    <a:pt x="327" y="301"/>
                  </a:lnTo>
                  <a:lnTo>
                    <a:pt x="324" y="310"/>
                  </a:lnTo>
                  <a:lnTo>
                    <a:pt x="322" y="322"/>
                  </a:lnTo>
                  <a:lnTo>
                    <a:pt x="321" y="333"/>
                  </a:lnTo>
                  <a:lnTo>
                    <a:pt x="317" y="343"/>
                  </a:lnTo>
                  <a:lnTo>
                    <a:pt x="314" y="354"/>
                  </a:lnTo>
                  <a:lnTo>
                    <a:pt x="312" y="357"/>
                  </a:lnTo>
                  <a:lnTo>
                    <a:pt x="309" y="359"/>
                  </a:lnTo>
                  <a:lnTo>
                    <a:pt x="305" y="360"/>
                  </a:lnTo>
                  <a:lnTo>
                    <a:pt x="302" y="362"/>
                  </a:lnTo>
                  <a:lnTo>
                    <a:pt x="300" y="362"/>
                  </a:lnTo>
                  <a:lnTo>
                    <a:pt x="299" y="362"/>
                  </a:lnTo>
                  <a:lnTo>
                    <a:pt x="297" y="362"/>
                  </a:lnTo>
                  <a:lnTo>
                    <a:pt x="295" y="362"/>
                  </a:lnTo>
                  <a:lnTo>
                    <a:pt x="294" y="362"/>
                  </a:lnTo>
                  <a:lnTo>
                    <a:pt x="292" y="364"/>
                  </a:lnTo>
                  <a:lnTo>
                    <a:pt x="288" y="365"/>
                  </a:lnTo>
                  <a:lnTo>
                    <a:pt x="287" y="367"/>
                  </a:lnTo>
                  <a:lnTo>
                    <a:pt x="283" y="369"/>
                  </a:lnTo>
                  <a:lnTo>
                    <a:pt x="280" y="369"/>
                  </a:lnTo>
                  <a:lnTo>
                    <a:pt x="278" y="371"/>
                  </a:lnTo>
                  <a:lnTo>
                    <a:pt x="275" y="371"/>
                  </a:lnTo>
                  <a:lnTo>
                    <a:pt x="270" y="371"/>
                  </a:lnTo>
                  <a:lnTo>
                    <a:pt x="266" y="371"/>
                  </a:lnTo>
                  <a:lnTo>
                    <a:pt x="263" y="369"/>
                  </a:lnTo>
                  <a:lnTo>
                    <a:pt x="260" y="367"/>
                  </a:lnTo>
                  <a:lnTo>
                    <a:pt x="258" y="365"/>
                  </a:lnTo>
                  <a:lnTo>
                    <a:pt x="256" y="364"/>
                  </a:lnTo>
                  <a:lnTo>
                    <a:pt x="255" y="360"/>
                  </a:lnTo>
                  <a:lnTo>
                    <a:pt x="255" y="355"/>
                  </a:lnTo>
                  <a:lnTo>
                    <a:pt x="251" y="355"/>
                  </a:lnTo>
                  <a:lnTo>
                    <a:pt x="249" y="355"/>
                  </a:lnTo>
                  <a:lnTo>
                    <a:pt x="246" y="357"/>
                  </a:lnTo>
                  <a:lnTo>
                    <a:pt x="244" y="357"/>
                  </a:lnTo>
                  <a:lnTo>
                    <a:pt x="241" y="357"/>
                  </a:lnTo>
                  <a:lnTo>
                    <a:pt x="238" y="355"/>
                  </a:lnTo>
                  <a:lnTo>
                    <a:pt x="236" y="355"/>
                  </a:lnTo>
                  <a:lnTo>
                    <a:pt x="234" y="352"/>
                  </a:lnTo>
                  <a:lnTo>
                    <a:pt x="233" y="350"/>
                  </a:lnTo>
                  <a:lnTo>
                    <a:pt x="231" y="349"/>
                  </a:lnTo>
                  <a:lnTo>
                    <a:pt x="229" y="349"/>
                  </a:lnTo>
                  <a:lnTo>
                    <a:pt x="227" y="349"/>
                  </a:lnTo>
                  <a:lnTo>
                    <a:pt x="226" y="349"/>
                  </a:lnTo>
                  <a:lnTo>
                    <a:pt x="224" y="349"/>
                  </a:lnTo>
                  <a:lnTo>
                    <a:pt x="222" y="349"/>
                  </a:lnTo>
                  <a:lnTo>
                    <a:pt x="221" y="347"/>
                  </a:lnTo>
                  <a:lnTo>
                    <a:pt x="219" y="347"/>
                  </a:lnTo>
                  <a:lnTo>
                    <a:pt x="217" y="347"/>
                  </a:lnTo>
                  <a:lnTo>
                    <a:pt x="216" y="347"/>
                  </a:lnTo>
                  <a:lnTo>
                    <a:pt x="214" y="347"/>
                  </a:lnTo>
                  <a:lnTo>
                    <a:pt x="212" y="347"/>
                  </a:lnTo>
                  <a:lnTo>
                    <a:pt x="211" y="349"/>
                  </a:lnTo>
                  <a:lnTo>
                    <a:pt x="209" y="349"/>
                  </a:lnTo>
                  <a:lnTo>
                    <a:pt x="205" y="349"/>
                  </a:lnTo>
                  <a:lnTo>
                    <a:pt x="202" y="347"/>
                  </a:lnTo>
                  <a:lnTo>
                    <a:pt x="200" y="347"/>
                  </a:lnTo>
                  <a:lnTo>
                    <a:pt x="199" y="345"/>
                  </a:lnTo>
                  <a:lnTo>
                    <a:pt x="197" y="343"/>
                  </a:lnTo>
                  <a:lnTo>
                    <a:pt x="195" y="340"/>
                  </a:lnTo>
                  <a:lnTo>
                    <a:pt x="195" y="338"/>
                  </a:lnTo>
                  <a:lnTo>
                    <a:pt x="195" y="335"/>
                  </a:lnTo>
                  <a:lnTo>
                    <a:pt x="195" y="332"/>
                  </a:lnTo>
                  <a:lnTo>
                    <a:pt x="195" y="328"/>
                  </a:lnTo>
                  <a:lnTo>
                    <a:pt x="194" y="325"/>
                  </a:lnTo>
                  <a:lnTo>
                    <a:pt x="194" y="323"/>
                  </a:lnTo>
                  <a:lnTo>
                    <a:pt x="192" y="320"/>
                  </a:lnTo>
                  <a:lnTo>
                    <a:pt x="190" y="316"/>
                  </a:lnTo>
                  <a:lnTo>
                    <a:pt x="190" y="315"/>
                  </a:lnTo>
                  <a:lnTo>
                    <a:pt x="190" y="311"/>
                  </a:lnTo>
                  <a:lnTo>
                    <a:pt x="188" y="308"/>
                  </a:lnTo>
                  <a:lnTo>
                    <a:pt x="190" y="306"/>
                  </a:lnTo>
                  <a:lnTo>
                    <a:pt x="190" y="305"/>
                  </a:lnTo>
                  <a:lnTo>
                    <a:pt x="190" y="303"/>
                  </a:lnTo>
                  <a:lnTo>
                    <a:pt x="192" y="301"/>
                  </a:lnTo>
                  <a:lnTo>
                    <a:pt x="194" y="300"/>
                  </a:lnTo>
                  <a:lnTo>
                    <a:pt x="194" y="298"/>
                  </a:lnTo>
                  <a:lnTo>
                    <a:pt x="195" y="296"/>
                  </a:lnTo>
                  <a:lnTo>
                    <a:pt x="195" y="293"/>
                  </a:lnTo>
                  <a:lnTo>
                    <a:pt x="195" y="291"/>
                  </a:lnTo>
                  <a:lnTo>
                    <a:pt x="194" y="289"/>
                  </a:lnTo>
                  <a:lnTo>
                    <a:pt x="194" y="286"/>
                  </a:lnTo>
                  <a:lnTo>
                    <a:pt x="194" y="284"/>
                  </a:lnTo>
                  <a:lnTo>
                    <a:pt x="194" y="281"/>
                  </a:lnTo>
                  <a:lnTo>
                    <a:pt x="194" y="278"/>
                  </a:lnTo>
                  <a:lnTo>
                    <a:pt x="194" y="274"/>
                  </a:lnTo>
                  <a:lnTo>
                    <a:pt x="195" y="271"/>
                  </a:lnTo>
                  <a:lnTo>
                    <a:pt x="192" y="269"/>
                  </a:lnTo>
                  <a:lnTo>
                    <a:pt x="187" y="269"/>
                  </a:lnTo>
                  <a:lnTo>
                    <a:pt x="180" y="267"/>
                  </a:lnTo>
                  <a:lnTo>
                    <a:pt x="172" y="267"/>
                  </a:lnTo>
                  <a:lnTo>
                    <a:pt x="163" y="266"/>
                  </a:lnTo>
                  <a:lnTo>
                    <a:pt x="156" y="266"/>
                  </a:lnTo>
                  <a:lnTo>
                    <a:pt x="149" y="266"/>
                  </a:lnTo>
                  <a:lnTo>
                    <a:pt x="148" y="266"/>
                  </a:lnTo>
                  <a:lnTo>
                    <a:pt x="148" y="267"/>
                  </a:lnTo>
                  <a:lnTo>
                    <a:pt x="148" y="271"/>
                  </a:lnTo>
                  <a:lnTo>
                    <a:pt x="148" y="274"/>
                  </a:lnTo>
                  <a:lnTo>
                    <a:pt x="146" y="278"/>
                  </a:lnTo>
                  <a:lnTo>
                    <a:pt x="143" y="283"/>
                  </a:lnTo>
                  <a:lnTo>
                    <a:pt x="138" y="286"/>
                  </a:lnTo>
                  <a:lnTo>
                    <a:pt x="131" y="288"/>
                  </a:lnTo>
                  <a:lnTo>
                    <a:pt x="121" y="288"/>
                  </a:lnTo>
                  <a:lnTo>
                    <a:pt x="116" y="286"/>
                  </a:lnTo>
                  <a:lnTo>
                    <a:pt x="112" y="283"/>
                  </a:lnTo>
                  <a:lnTo>
                    <a:pt x="109" y="278"/>
                  </a:lnTo>
                  <a:lnTo>
                    <a:pt x="105" y="271"/>
                  </a:lnTo>
                  <a:lnTo>
                    <a:pt x="102" y="264"/>
                  </a:lnTo>
                  <a:lnTo>
                    <a:pt x="100" y="256"/>
                  </a:lnTo>
                  <a:lnTo>
                    <a:pt x="99" y="249"/>
                  </a:lnTo>
                  <a:lnTo>
                    <a:pt x="97" y="242"/>
                  </a:lnTo>
                  <a:lnTo>
                    <a:pt x="2" y="242"/>
                  </a:lnTo>
                  <a:lnTo>
                    <a:pt x="2" y="240"/>
                  </a:lnTo>
                  <a:lnTo>
                    <a:pt x="0" y="240"/>
                  </a:lnTo>
                  <a:lnTo>
                    <a:pt x="0" y="239"/>
                  </a:lnTo>
                  <a:lnTo>
                    <a:pt x="2" y="237"/>
                  </a:lnTo>
                  <a:lnTo>
                    <a:pt x="4" y="235"/>
                  </a:lnTo>
                  <a:lnTo>
                    <a:pt x="7" y="235"/>
                  </a:lnTo>
                  <a:lnTo>
                    <a:pt x="9" y="235"/>
                  </a:lnTo>
                  <a:lnTo>
                    <a:pt x="10" y="235"/>
                  </a:lnTo>
                  <a:lnTo>
                    <a:pt x="12" y="235"/>
                  </a:lnTo>
                  <a:lnTo>
                    <a:pt x="14" y="235"/>
                  </a:lnTo>
                  <a:lnTo>
                    <a:pt x="16" y="235"/>
                  </a:lnTo>
                  <a:lnTo>
                    <a:pt x="17" y="234"/>
                  </a:lnTo>
                  <a:lnTo>
                    <a:pt x="17" y="225"/>
                  </a:lnTo>
                  <a:lnTo>
                    <a:pt x="16" y="225"/>
                  </a:lnTo>
                  <a:lnTo>
                    <a:pt x="12" y="225"/>
                  </a:lnTo>
                  <a:lnTo>
                    <a:pt x="10" y="225"/>
                  </a:lnTo>
                  <a:lnTo>
                    <a:pt x="9" y="225"/>
                  </a:lnTo>
                  <a:lnTo>
                    <a:pt x="7" y="225"/>
                  </a:lnTo>
                  <a:lnTo>
                    <a:pt x="5" y="225"/>
                  </a:lnTo>
                  <a:lnTo>
                    <a:pt x="4" y="225"/>
                  </a:lnTo>
                  <a:lnTo>
                    <a:pt x="7" y="223"/>
                  </a:lnTo>
                  <a:lnTo>
                    <a:pt x="10" y="222"/>
                  </a:lnTo>
                  <a:lnTo>
                    <a:pt x="12" y="220"/>
                  </a:lnTo>
                  <a:lnTo>
                    <a:pt x="14" y="218"/>
                  </a:lnTo>
                  <a:lnTo>
                    <a:pt x="17" y="217"/>
                  </a:lnTo>
                  <a:lnTo>
                    <a:pt x="19" y="217"/>
                  </a:lnTo>
                  <a:lnTo>
                    <a:pt x="21" y="215"/>
                  </a:lnTo>
                  <a:lnTo>
                    <a:pt x="24" y="213"/>
                  </a:lnTo>
                  <a:lnTo>
                    <a:pt x="26" y="215"/>
                  </a:lnTo>
                  <a:lnTo>
                    <a:pt x="27" y="217"/>
                  </a:lnTo>
                  <a:lnTo>
                    <a:pt x="31" y="217"/>
                  </a:lnTo>
                  <a:lnTo>
                    <a:pt x="34" y="217"/>
                  </a:lnTo>
                  <a:lnTo>
                    <a:pt x="38" y="215"/>
                  </a:lnTo>
                  <a:lnTo>
                    <a:pt x="41" y="215"/>
                  </a:lnTo>
                  <a:lnTo>
                    <a:pt x="44" y="213"/>
                  </a:lnTo>
                  <a:lnTo>
                    <a:pt x="48" y="213"/>
                  </a:lnTo>
                  <a:lnTo>
                    <a:pt x="48" y="215"/>
                  </a:lnTo>
                  <a:lnTo>
                    <a:pt x="49" y="217"/>
                  </a:lnTo>
                  <a:lnTo>
                    <a:pt x="51" y="217"/>
                  </a:lnTo>
                  <a:lnTo>
                    <a:pt x="51" y="218"/>
                  </a:lnTo>
                  <a:lnTo>
                    <a:pt x="53" y="218"/>
                  </a:lnTo>
                  <a:lnTo>
                    <a:pt x="55" y="218"/>
                  </a:lnTo>
                  <a:lnTo>
                    <a:pt x="56" y="218"/>
                  </a:lnTo>
                  <a:lnTo>
                    <a:pt x="58" y="218"/>
                  </a:lnTo>
                  <a:lnTo>
                    <a:pt x="60" y="218"/>
                  </a:lnTo>
                  <a:lnTo>
                    <a:pt x="61" y="217"/>
                  </a:lnTo>
                  <a:lnTo>
                    <a:pt x="63" y="215"/>
                  </a:lnTo>
                  <a:lnTo>
                    <a:pt x="65" y="212"/>
                  </a:lnTo>
                  <a:lnTo>
                    <a:pt x="66" y="210"/>
                  </a:lnTo>
                  <a:lnTo>
                    <a:pt x="68" y="207"/>
                  </a:lnTo>
                  <a:lnTo>
                    <a:pt x="70" y="205"/>
                  </a:lnTo>
                  <a:lnTo>
                    <a:pt x="72" y="203"/>
                  </a:lnTo>
                  <a:lnTo>
                    <a:pt x="73" y="203"/>
                  </a:lnTo>
                  <a:lnTo>
                    <a:pt x="75" y="201"/>
                  </a:lnTo>
                  <a:lnTo>
                    <a:pt x="77" y="200"/>
                  </a:lnTo>
                  <a:lnTo>
                    <a:pt x="78" y="200"/>
                  </a:lnTo>
                  <a:lnTo>
                    <a:pt x="80" y="198"/>
                  </a:lnTo>
                  <a:lnTo>
                    <a:pt x="82" y="198"/>
                  </a:lnTo>
                  <a:lnTo>
                    <a:pt x="83" y="196"/>
                  </a:lnTo>
                  <a:lnTo>
                    <a:pt x="85" y="196"/>
                  </a:lnTo>
                  <a:lnTo>
                    <a:pt x="87" y="195"/>
                  </a:lnTo>
                  <a:lnTo>
                    <a:pt x="87" y="191"/>
                  </a:lnTo>
                  <a:lnTo>
                    <a:pt x="88" y="186"/>
                  </a:lnTo>
                  <a:lnTo>
                    <a:pt x="88" y="180"/>
                  </a:lnTo>
                  <a:lnTo>
                    <a:pt x="90" y="173"/>
                  </a:lnTo>
                  <a:lnTo>
                    <a:pt x="90" y="168"/>
                  </a:lnTo>
                  <a:lnTo>
                    <a:pt x="92" y="163"/>
                  </a:lnTo>
                  <a:lnTo>
                    <a:pt x="92" y="159"/>
                  </a:lnTo>
                  <a:lnTo>
                    <a:pt x="94" y="156"/>
                  </a:lnTo>
                  <a:lnTo>
                    <a:pt x="95" y="152"/>
                  </a:lnTo>
                  <a:lnTo>
                    <a:pt x="97" y="149"/>
                  </a:lnTo>
                  <a:lnTo>
                    <a:pt x="100" y="147"/>
                  </a:lnTo>
                  <a:lnTo>
                    <a:pt x="102" y="144"/>
                  </a:lnTo>
                  <a:lnTo>
                    <a:pt x="104" y="142"/>
                  </a:lnTo>
                  <a:lnTo>
                    <a:pt x="107" y="141"/>
                  </a:lnTo>
                  <a:lnTo>
                    <a:pt x="107" y="139"/>
                  </a:lnTo>
                  <a:lnTo>
                    <a:pt x="114" y="130"/>
                  </a:lnTo>
                  <a:lnTo>
                    <a:pt x="117" y="122"/>
                  </a:lnTo>
                  <a:lnTo>
                    <a:pt x="119" y="114"/>
                  </a:lnTo>
                  <a:lnTo>
                    <a:pt x="121" y="107"/>
                  </a:lnTo>
                  <a:lnTo>
                    <a:pt x="122" y="98"/>
                  </a:lnTo>
                  <a:lnTo>
                    <a:pt x="122" y="90"/>
                  </a:lnTo>
                  <a:lnTo>
                    <a:pt x="122" y="80"/>
                  </a:lnTo>
                  <a:lnTo>
                    <a:pt x="122" y="70"/>
                  </a:lnTo>
                  <a:lnTo>
                    <a:pt x="122" y="66"/>
                  </a:lnTo>
                  <a:lnTo>
                    <a:pt x="122" y="63"/>
                  </a:lnTo>
                  <a:lnTo>
                    <a:pt x="124" y="61"/>
                  </a:lnTo>
                  <a:lnTo>
                    <a:pt x="126" y="59"/>
                  </a:lnTo>
                  <a:lnTo>
                    <a:pt x="126" y="56"/>
                  </a:lnTo>
                  <a:lnTo>
                    <a:pt x="127" y="53"/>
                  </a:lnTo>
                  <a:lnTo>
                    <a:pt x="127" y="48"/>
                  </a:lnTo>
                  <a:lnTo>
                    <a:pt x="126" y="39"/>
                  </a:lnTo>
                  <a:lnTo>
                    <a:pt x="129" y="36"/>
                  </a:lnTo>
                  <a:lnTo>
                    <a:pt x="131" y="31"/>
                  </a:lnTo>
                  <a:lnTo>
                    <a:pt x="134" y="26"/>
                  </a:lnTo>
                  <a:lnTo>
                    <a:pt x="138" y="21"/>
                  </a:lnTo>
                  <a:lnTo>
                    <a:pt x="141" y="17"/>
                  </a:lnTo>
                  <a:lnTo>
                    <a:pt x="144" y="12"/>
                  </a:lnTo>
                  <a:lnTo>
                    <a:pt x="149" y="10"/>
                  </a:lnTo>
                  <a:lnTo>
                    <a:pt x="155" y="9"/>
                  </a:lnTo>
                  <a:lnTo>
                    <a:pt x="160" y="10"/>
                  </a:lnTo>
                  <a:lnTo>
                    <a:pt x="163" y="12"/>
                  </a:lnTo>
                  <a:lnTo>
                    <a:pt x="166" y="16"/>
                  </a:lnTo>
                  <a:lnTo>
                    <a:pt x="172" y="19"/>
                  </a:lnTo>
                  <a:lnTo>
                    <a:pt x="175" y="22"/>
                  </a:lnTo>
                  <a:lnTo>
                    <a:pt x="178" y="26"/>
                  </a:lnTo>
                  <a:lnTo>
                    <a:pt x="183" y="27"/>
                  </a:lnTo>
                  <a:lnTo>
                    <a:pt x="188" y="29"/>
                  </a:lnTo>
                  <a:lnTo>
                    <a:pt x="190" y="29"/>
                  </a:lnTo>
                  <a:lnTo>
                    <a:pt x="194" y="27"/>
                  </a:lnTo>
                  <a:lnTo>
                    <a:pt x="195" y="27"/>
                  </a:lnTo>
                  <a:lnTo>
                    <a:pt x="197" y="27"/>
                  </a:lnTo>
                  <a:lnTo>
                    <a:pt x="199" y="27"/>
                  </a:lnTo>
                  <a:lnTo>
                    <a:pt x="202" y="27"/>
                  </a:lnTo>
                  <a:lnTo>
                    <a:pt x="204" y="27"/>
                  </a:lnTo>
                  <a:lnTo>
                    <a:pt x="207" y="27"/>
                  </a:lnTo>
                  <a:lnTo>
                    <a:pt x="209" y="26"/>
                  </a:lnTo>
                  <a:lnTo>
                    <a:pt x="211" y="24"/>
                  </a:lnTo>
                  <a:lnTo>
                    <a:pt x="212" y="24"/>
                  </a:lnTo>
                  <a:lnTo>
                    <a:pt x="212" y="22"/>
                  </a:lnTo>
                  <a:lnTo>
                    <a:pt x="214" y="21"/>
                  </a:lnTo>
                  <a:lnTo>
                    <a:pt x="214" y="19"/>
                  </a:lnTo>
                  <a:lnTo>
                    <a:pt x="216" y="19"/>
                  </a:lnTo>
                  <a:lnTo>
                    <a:pt x="221" y="16"/>
                  </a:lnTo>
                  <a:lnTo>
                    <a:pt x="224" y="12"/>
                  </a:lnTo>
                  <a:lnTo>
                    <a:pt x="229" y="12"/>
                  </a:lnTo>
                  <a:lnTo>
                    <a:pt x="236" y="12"/>
                  </a:lnTo>
                  <a:lnTo>
                    <a:pt x="241" y="12"/>
                  </a:lnTo>
                  <a:lnTo>
                    <a:pt x="246" y="12"/>
                  </a:lnTo>
                  <a:lnTo>
                    <a:pt x="251" y="12"/>
                  </a:lnTo>
                  <a:lnTo>
                    <a:pt x="258" y="10"/>
                  </a:lnTo>
                  <a:lnTo>
                    <a:pt x="260" y="10"/>
                  </a:lnTo>
                  <a:lnTo>
                    <a:pt x="260" y="9"/>
                  </a:lnTo>
                  <a:lnTo>
                    <a:pt x="260" y="7"/>
                  </a:lnTo>
                  <a:lnTo>
                    <a:pt x="261" y="7"/>
                  </a:lnTo>
                  <a:lnTo>
                    <a:pt x="261" y="5"/>
                  </a:lnTo>
                  <a:lnTo>
                    <a:pt x="261" y="4"/>
                  </a:lnTo>
                  <a:lnTo>
                    <a:pt x="263" y="2"/>
                  </a:lnTo>
                  <a:lnTo>
                    <a:pt x="263" y="0"/>
                  </a:lnTo>
                  <a:lnTo>
                    <a:pt x="265" y="0"/>
                  </a:lnTo>
                  <a:lnTo>
                    <a:pt x="266" y="0"/>
                  </a:lnTo>
                  <a:lnTo>
                    <a:pt x="268" y="0"/>
                  </a:lnTo>
                  <a:lnTo>
                    <a:pt x="270" y="0"/>
                  </a:lnTo>
                  <a:lnTo>
                    <a:pt x="272" y="0"/>
                  </a:lnTo>
                  <a:lnTo>
                    <a:pt x="272" y="4"/>
                  </a:lnTo>
                  <a:lnTo>
                    <a:pt x="273" y="5"/>
                  </a:lnTo>
                  <a:lnTo>
                    <a:pt x="273" y="7"/>
                  </a:lnTo>
                  <a:lnTo>
                    <a:pt x="275" y="7"/>
                  </a:lnTo>
                  <a:lnTo>
                    <a:pt x="277" y="9"/>
                  </a:lnTo>
                  <a:lnTo>
                    <a:pt x="278" y="9"/>
                  </a:lnTo>
                  <a:lnTo>
                    <a:pt x="280" y="9"/>
                  </a:lnTo>
                  <a:lnTo>
                    <a:pt x="283" y="9"/>
                  </a:lnTo>
                  <a:lnTo>
                    <a:pt x="285" y="9"/>
                  </a:lnTo>
                  <a:lnTo>
                    <a:pt x="287" y="9"/>
                  </a:lnTo>
                  <a:lnTo>
                    <a:pt x="288" y="9"/>
                  </a:lnTo>
                  <a:lnTo>
                    <a:pt x="290" y="9"/>
                  </a:lnTo>
                  <a:lnTo>
                    <a:pt x="292" y="9"/>
                  </a:lnTo>
                  <a:lnTo>
                    <a:pt x="294" y="9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11" name="Freeform 4898"/>
            <p:cNvSpPr>
              <a:spLocks/>
            </p:cNvSpPr>
            <p:nvPr/>
          </p:nvSpPr>
          <p:spPr bwMode="auto">
            <a:xfrm>
              <a:off x="5788025" y="6899275"/>
              <a:ext cx="66675" cy="42863"/>
            </a:xfrm>
            <a:custGeom>
              <a:avLst/>
              <a:gdLst>
                <a:gd name="T0" fmla="*/ 2147483647 w 42"/>
                <a:gd name="T1" fmla="*/ 0 h 27"/>
                <a:gd name="T2" fmla="*/ 2147483647 w 42"/>
                <a:gd name="T3" fmla="*/ 2147483647 h 27"/>
                <a:gd name="T4" fmla="*/ 2147483647 w 42"/>
                <a:gd name="T5" fmla="*/ 2147483647 h 27"/>
                <a:gd name="T6" fmla="*/ 2147483647 w 42"/>
                <a:gd name="T7" fmla="*/ 2147483647 h 27"/>
                <a:gd name="T8" fmla="*/ 2147483647 w 42"/>
                <a:gd name="T9" fmla="*/ 2147483647 h 27"/>
                <a:gd name="T10" fmla="*/ 2147483647 w 42"/>
                <a:gd name="T11" fmla="*/ 2147483647 h 27"/>
                <a:gd name="T12" fmla="*/ 2147483647 w 42"/>
                <a:gd name="T13" fmla="*/ 2147483647 h 27"/>
                <a:gd name="T14" fmla="*/ 2147483647 w 42"/>
                <a:gd name="T15" fmla="*/ 2147483647 h 27"/>
                <a:gd name="T16" fmla="*/ 2147483647 w 42"/>
                <a:gd name="T17" fmla="*/ 2147483647 h 27"/>
                <a:gd name="T18" fmla="*/ 2147483647 w 42"/>
                <a:gd name="T19" fmla="*/ 2147483647 h 27"/>
                <a:gd name="T20" fmla="*/ 2147483647 w 42"/>
                <a:gd name="T21" fmla="*/ 2147483647 h 27"/>
                <a:gd name="T22" fmla="*/ 2147483647 w 42"/>
                <a:gd name="T23" fmla="*/ 2147483647 h 27"/>
                <a:gd name="T24" fmla="*/ 2147483647 w 42"/>
                <a:gd name="T25" fmla="*/ 2147483647 h 27"/>
                <a:gd name="T26" fmla="*/ 2147483647 w 42"/>
                <a:gd name="T27" fmla="*/ 2147483647 h 27"/>
                <a:gd name="T28" fmla="*/ 2147483647 w 42"/>
                <a:gd name="T29" fmla="*/ 2147483647 h 27"/>
                <a:gd name="T30" fmla="*/ 2147483647 w 42"/>
                <a:gd name="T31" fmla="*/ 2147483647 h 27"/>
                <a:gd name="T32" fmla="*/ 0 w 42"/>
                <a:gd name="T33" fmla="*/ 2147483647 h 27"/>
                <a:gd name="T34" fmla="*/ 2147483647 w 42"/>
                <a:gd name="T35" fmla="*/ 2147483647 h 27"/>
                <a:gd name="T36" fmla="*/ 2147483647 w 42"/>
                <a:gd name="T37" fmla="*/ 2147483647 h 27"/>
                <a:gd name="T38" fmla="*/ 2147483647 w 42"/>
                <a:gd name="T39" fmla="*/ 2147483647 h 27"/>
                <a:gd name="T40" fmla="*/ 2147483647 w 42"/>
                <a:gd name="T41" fmla="*/ 2147483647 h 27"/>
                <a:gd name="T42" fmla="*/ 2147483647 w 42"/>
                <a:gd name="T43" fmla="*/ 2147483647 h 27"/>
                <a:gd name="T44" fmla="*/ 2147483647 w 42"/>
                <a:gd name="T45" fmla="*/ 2147483647 h 27"/>
                <a:gd name="T46" fmla="*/ 2147483647 w 42"/>
                <a:gd name="T47" fmla="*/ 2147483647 h 27"/>
                <a:gd name="T48" fmla="*/ 2147483647 w 42"/>
                <a:gd name="T49" fmla="*/ 0 h 27"/>
                <a:gd name="T50" fmla="*/ 2147483647 w 42"/>
                <a:gd name="T51" fmla="*/ 0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2"/>
                <a:gd name="T79" fmla="*/ 0 h 27"/>
                <a:gd name="T80" fmla="*/ 42 w 42"/>
                <a:gd name="T81" fmla="*/ 27 h 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2" h="27">
                  <a:moveTo>
                    <a:pt x="41" y="0"/>
                  </a:moveTo>
                  <a:lnTo>
                    <a:pt x="41" y="8"/>
                  </a:lnTo>
                  <a:lnTo>
                    <a:pt x="42" y="15"/>
                  </a:lnTo>
                  <a:lnTo>
                    <a:pt x="42" y="20"/>
                  </a:lnTo>
                  <a:lnTo>
                    <a:pt x="41" y="22"/>
                  </a:lnTo>
                  <a:lnTo>
                    <a:pt x="37" y="24"/>
                  </a:lnTo>
                  <a:lnTo>
                    <a:pt x="30" y="25"/>
                  </a:lnTo>
                  <a:lnTo>
                    <a:pt x="20" y="25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12" name="Freeform 4899"/>
            <p:cNvSpPr>
              <a:spLocks/>
            </p:cNvSpPr>
            <p:nvPr/>
          </p:nvSpPr>
          <p:spPr bwMode="auto">
            <a:xfrm>
              <a:off x="5788025" y="6899275"/>
              <a:ext cx="66675" cy="42863"/>
            </a:xfrm>
            <a:custGeom>
              <a:avLst/>
              <a:gdLst>
                <a:gd name="T0" fmla="*/ 2147483647 w 42"/>
                <a:gd name="T1" fmla="*/ 0 h 27"/>
                <a:gd name="T2" fmla="*/ 2147483647 w 42"/>
                <a:gd name="T3" fmla="*/ 2147483647 h 27"/>
                <a:gd name="T4" fmla="*/ 2147483647 w 42"/>
                <a:gd name="T5" fmla="*/ 2147483647 h 27"/>
                <a:gd name="T6" fmla="*/ 2147483647 w 42"/>
                <a:gd name="T7" fmla="*/ 2147483647 h 27"/>
                <a:gd name="T8" fmla="*/ 2147483647 w 42"/>
                <a:gd name="T9" fmla="*/ 2147483647 h 27"/>
                <a:gd name="T10" fmla="*/ 2147483647 w 42"/>
                <a:gd name="T11" fmla="*/ 2147483647 h 27"/>
                <a:gd name="T12" fmla="*/ 2147483647 w 42"/>
                <a:gd name="T13" fmla="*/ 2147483647 h 27"/>
                <a:gd name="T14" fmla="*/ 2147483647 w 42"/>
                <a:gd name="T15" fmla="*/ 2147483647 h 27"/>
                <a:gd name="T16" fmla="*/ 2147483647 w 42"/>
                <a:gd name="T17" fmla="*/ 2147483647 h 27"/>
                <a:gd name="T18" fmla="*/ 2147483647 w 42"/>
                <a:gd name="T19" fmla="*/ 2147483647 h 27"/>
                <a:gd name="T20" fmla="*/ 2147483647 w 42"/>
                <a:gd name="T21" fmla="*/ 2147483647 h 27"/>
                <a:gd name="T22" fmla="*/ 2147483647 w 42"/>
                <a:gd name="T23" fmla="*/ 2147483647 h 27"/>
                <a:gd name="T24" fmla="*/ 2147483647 w 42"/>
                <a:gd name="T25" fmla="*/ 2147483647 h 27"/>
                <a:gd name="T26" fmla="*/ 2147483647 w 42"/>
                <a:gd name="T27" fmla="*/ 2147483647 h 27"/>
                <a:gd name="T28" fmla="*/ 2147483647 w 42"/>
                <a:gd name="T29" fmla="*/ 2147483647 h 27"/>
                <a:gd name="T30" fmla="*/ 2147483647 w 42"/>
                <a:gd name="T31" fmla="*/ 2147483647 h 27"/>
                <a:gd name="T32" fmla="*/ 0 w 42"/>
                <a:gd name="T33" fmla="*/ 2147483647 h 27"/>
                <a:gd name="T34" fmla="*/ 2147483647 w 42"/>
                <a:gd name="T35" fmla="*/ 2147483647 h 27"/>
                <a:gd name="T36" fmla="*/ 2147483647 w 42"/>
                <a:gd name="T37" fmla="*/ 2147483647 h 27"/>
                <a:gd name="T38" fmla="*/ 2147483647 w 42"/>
                <a:gd name="T39" fmla="*/ 2147483647 h 27"/>
                <a:gd name="T40" fmla="*/ 2147483647 w 42"/>
                <a:gd name="T41" fmla="*/ 2147483647 h 27"/>
                <a:gd name="T42" fmla="*/ 2147483647 w 42"/>
                <a:gd name="T43" fmla="*/ 2147483647 h 27"/>
                <a:gd name="T44" fmla="*/ 2147483647 w 42"/>
                <a:gd name="T45" fmla="*/ 2147483647 h 27"/>
                <a:gd name="T46" fmla="*/ 2147483647 w 42"/>
                <a:gd name="T47" fmla="*/ 2147483647 h 27"/>
                <a:gd name="T48" fmla="*/ 2147483647 w 42"/>
                <a:gd name="T49" fmla="*/ 0 h 27"/>
                <a:gd name="T50" fmla="*/ 2147483647 w 42"/>
                <a:gd name="T51" fmla="*/ 0 h 27"/>
                <a:gd name="T52" fmla="*/ 2147483647 w 42"/>
                <a:gd name="T53" fmla="*/ 0 h 27"/>
                <a:gd name="T54" fmla="*/ 2147483647 w 42"/>
                <a:gd name="T55" fmla="*/ 0 h 2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"/>
                <a:gd name="T85" fmla="*/ 0 h 27"/>
                <a:gd name="T86" fmla="*/ 42 w 42"/>
                <a:gd name="T87" fmla="*/ 27 h 2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" h="27">
                  <a:moveTo>
                    <a:pt x="41" y="0"/>
                  </a:moveTo>
                  <a:lnTo>
                    <a:pt x="41" y="8"/>
                  </a:lnTo>
                  <a:lnTo>
                    <a:pt x="42" y="15"/>
                  </a:lnTo>
                  <a:lnTo>
                    <a:pt x="42" y="20"/>
                  </a:lnTo>
                  <a:lnTo>
                    <a:pt x="41" y="22"/>
                  </a:lnTo>
                  <a:lnTo>
                    <a:pt x="37" y="24"/>
                  </a:lnTo>
                  <a:lnTo>
                    <a:pt x="30" y="25"/>
                  </a:lnTo>
                  <a:lnTo>
                    <a:pt x="20" y="25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7" y="0"/>
                  </a:lnTo>
                  <a:lnTo>
                    <a:pt x="41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13" name="Freeform 4900"/>
            <p:cNvSpPr>
              <a:spLocks/>
            </p:cNvSpPr>
            <p:nvPr/>
          </p:nvSpPr>
          <p:spPr bwMode="auto">
            <a:xfrm>
              <a:off x="5768975" y="6897688"/>
              <a:ext cx="182563" cy="215900"/>
            </a:xfrm>
            <a:custGeom>
              <a:avLst/>
              <a:gdLst>
                <a:gd name="T0" fmla="*/ 2147483647 w 115"/>
                <a:gd name="T1" fmla="*/ 2147483647 h 137"/>
                <a:gd name="T2" fmla="*/ 2147483647 w 115"/>
                <a:gd name="T3" fmla="*/ 2147483647 h 137"/>
                <a:gd name="T4" fmla="*/ 2147483647 w 115"/>
                <a:gd name="T5" fmla="*/ 2147483647 h 137"/>
                <a:gd name="T6" fmla="*/ 2147483647 w 115"/>
                <a:gd name="T7" fmla="*/ 2147483647 h 137"/>
                <a:gd name="T8" fmla="*/ 2147483647 w 115"/>
                <a:gd name="T9" fmla="*/ 2147483647 h 137"/>
                <a:gd name="T10" fmla="*/ 2147483647 w 115"/>
                <a:gd name="T11" fmla="*/ 2147483647 h 137"/>
                <a:gd name="T12" fmla="*/ 2147483647 w 115"/>
                <a:gd name="T13" fmla="*/ 2147483647 h 137"/>
                <a:gd name="T14" fmla="*/ 2147483647 w 115"/>
                <a:gd name="T15" fmla="*/ 2147483647 h 137"/>
                <a:gd name="T16" fmla="*/ 2147483647 w 115"/>
                <a:gd name="T17" fmla="*/ 2147483647 h 137"/>
                <a:gd name="T18" fmla="*/ 2147483647 w 115"/>
                <a:gd name="T19" fmla="*/ 2147483647 h 137"/>
                <a:gd name="T20" fmla="*/ 2147483647 w 115"/>
                <a:gd name="T21" fmla="*/ 2147483647 h 137"/>
                <a:gd name="T22" fmla="*/ 2147483647 w 115"/>
                <a:gd name="T23" fmla="*/ 2147483647 h 137"/>
                <a:gd name="T24" fmla="*/ 2147483647 w 115"/>
                <a:gd name="T25" fmla="*/ 2147483647 h 137"/>
                <a:gd name="T26" fmla="*/ 2147483647 w 115"/>
                <a:gd name="T27" fmla="*/ 2147483647 h 137"/>
                <a:gd name="T28" fmla="*/ 2147483647 w 115"/>
                <a:gd name="T29" fmla="*/ 2147483647 h 137"/>
                <a:gd name="T30" fmla="*/ 2147483647 w 115"/>
                <a:gd name="T31" fmla="*/ 2147483647 h 137"/>
                <a:gd name="T32" fmla="*/ 2147483647 w 115"/>
                <a:gd name="T33" fmla="*/ 2147483647 h 137"/>
                <a:gd name="T34" fmla="*/ 2147483647 w 115"/>
                <a:gd name="T35" fmla="*/ 2147483647 h 137"/>
                <a:gd name="T36" fmla="*/ 2147483647 w 115"/>
                <a:gd name="T37" fmla="*/ 2147483647 h 137"/>
                <a:gd name="T38" fmla="*/ 2147483647 w 115"/>
                <a:gd name="T39" fmla="*/ 2147483647 h 137"/>
                <a:gd name="T40" fmla="*/ 2147483647 w 115"/>
                <a:gd name="T41" fmla="*/ 2147483647 h 137"/>
                <a:gd name="T42" fmla="*/ 2147483647 w 115"/>
                <a:gd name="T43" fmla="*/ 2147483647 h 137"/>
                <a:gd name="T44" fmla="*/ 2147483647 w 115"/>
                <a:gd name="T45" fmla="*/ 2147483647 h 137"/>
                <a:gd name="T46" fmla="*/ 2147483647 w 115"/>
                <a:gd name="T47" fmla="*/ 2147483647 h 137"/>
                <a:gd name="T48" fmla="*/ 2147483647 w 115"/>
                <a:gd name="T49" fmla="*/ 2147483647 h 137"/>
                <a:gd name="T50" fmla="*/ 2147483647 w 115"/>
                <a:gd name="T51" fmla="*/ 2147483647 h 137"/>
                <a:gd name="T52" fmla="*/ 2147483647 w 115"/>
                <a:gd name="T53" fmla="*/ 2147483647 h 137"/>
                <a:gd name="T54" fmla="*/ 2147483647 w 115"/>
                <a:gd name="T55" fmla="*/ 2147483647 h 137"/>
                <a:gd name="T56" fmla="*/ 2147483647 w 115"/>
                <a:gd name="T57" fmla="*/ 2147483647 h 137"/>
                <a:gd name="T58" fmla="*/ 2147483647 w 115"/>
                <a:gd name="T59" fmla="*/ 2147483647 h 137"/>
                <a:gd name="T60" fmla="*/ 2147483647 w 115"/>
                <a:gd name="T61" fmla="*/ 2147483647 h 137"/>
                <a:gd name="T62" fmla="*/ 2147483647 w 115"/>
                <a:gd name="T63" fmla="*/ 2147483647 h 137"/>
                <a:gd name="T64" fmla="*/ 2147483647 w 115"/>
                <a:gd name="T65" fmla="*/ 2147483647 h 137"/>
                <a:gd name="T66" fmla="*/ 2147483647 w 115"/>
                <a:gd name="T67" fmla="*/ 2147483647 h 137"/>
                <a:gd name="T68" fmla="*/ 2147483647 w 115"/>
                <a:gd name="T69" fmla="*/ 2147483647 h 137"/>
                <a:gd name="T70" fmla="*/ 2147483647 w 115"/>
                <a:gd name="T71" fmla="*/ 2147483647 h 137"/>
                <a:gd name="T72" fmla="*/ 2147483647 w 115"/>
                <a:gd name="T73" fmla="*/ 2147483647 h 137"/>
                <a:gd name="T74" fmla="*/ 2147483647 w 115"/>
                <a:gd name="T75" fmla="*/ 2147483647 h 137"/>
                <a:gd name="T76" fmla="*/ 2147483647 w 115"/>
                <a:gd name="T77" fmla="*/ 2147483647 h 137"/>
                <a:gd name="T78" fmla="*/ 2147483647 w 115"/>
                <a:gd name="T79" fmla="*/ 2147483647 h 137"/>
                <a:gd name="T80" fmla="*/ 2147483647 w 115"/>
                <a:gd name="T81" fmla="*/ 2147483647 h 137"/>
                <a:gd name="T82" fmla="*/ 2147483647 w 115"/>
                <a:gd name="T83" fmla="*/ 2147483647 h 137"/>
                <a:gd name="T84" fmla="*/ 2147483647 w 115"/>
                <a:gd name="T85" fmla="*/ 2147483647 h 137"/>
                <a:gd name="T86" fmla="*/ 2147483647 w 115"/>
                <a:gd name="T87" fmla="*/ 2147483647 h 137"/>
                <a:gd name="T88" fmla="*/ 2147483647 w 115"/>
                <a:gd name="T89" fmla="*/ 2147483647 h 137"/>
                <a:gd name="T90" fmla="*/ 2147483647 w 115"/>
                <a:gd name="T91" fmla="*/ 2147483647 h 137"/>
                <a:gd name="T92" fmla="*/ 2147483647 w 115"/>
                <a:gd name="T93" fmla="*/ 2147483647 h 137"/>
                <a:gd name="T94" fmla="*/ 2147483647 w 115"/>
                <a:gd name="T95" fmla="*/ 2147483647 h 137"/>
                <a:gd name="T96" fmla="*/ 2147483647 w 115"/>
                <a:gd name="T97" fmla="*/ 2147483647 h 1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5"/>
                <a:gd name="T148" fmla="*/ 0 h 137"/>
                <a:gd name="T149" fmla="*/ 115 w 115"/>
                <a:gd name="T150" fmla="*/ 137 h 1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5" h="137">
                  <a:moveTo>
                    <a:pt x="88" y="4"/>
                  </a:moveTo>
                  <a:lnTo>
                    <a:pt x="86" y="4"/>
                  </a:lnTo>
                  <a:lnTo>
                    <a:pt x="86" y="5"/>
                  </a:lnTo>
                  <a:lnTo>
                    <a:pt x="85" y="9"/>
                  </a:lnTo>
                  <a:lnTo>
                    <a:pt x="83" y="12"/>
                  </a:lnTo>
                  <a:lnTo>
                    <a:pt x="83" y="15"/>
                  </a:lnTo>
                  <a:lnTo>
                    <a:pt x="85" y="19"/>
                  </a:lnTo>
                  <a:lnTo>
                    <a:pt x="88" y="21"/>
                  </a:lnTo>
                  <a:lnTo>
                    <a:pt x="95" y="22"/>
                  </a:lnTo>
                  <a:lnTo>
                    <a:pt x="97" y="22"/>
                  </a:lnTo>
                  <a:lnTo>
                    <a:pt x="100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8" y="22"/>
                  </a:lnTo>
                  <a:lnTo>
                    <a:pt x="110" y="24"/>
                  </a:lnTo>
                  <a:lnTo>
                    <a:pt x="110" y="29"/>
                  </a:lnTo>
                  <a:lnTo>
                    <a:pt x="114" y="31"/>
                  </a:lnTo>
                  <a:lnTo>
                    <a:pt x="114" y="34"/>
                  </a:lnTo>
                  <a:lnTo>
                    <a:pt x="114" y="37"/>
                  </a:lnTo>
                  <a:lnTo>
                    <a:pt x="110" y="41"/>
                  </a:lnTo>
                  <a:lnTo>
                    <a:pt x="108" y="44"/>
                  </a:lnTo>
                  <a:lnTo>
                    <a:pt x="105" y="48"/>
                  </a:lnTo>
                  <a:lnTo>
                    <a:pt x="103" y="49"/>
                  </a:lnTo>
                  <a:lnTo>
                    <a:pt x="103" y="51"/>
                  </a:lnTo>
                  <a:lnTo>
                    <a:pt x="105" y="53"/>
                  </a:lnTo>
                  <a:lnTo>
                    <a:pt x="108" y="54"/>
                  </a:lnTo>
                  <a:lnTo>
                    <a:pt x="110" y="58"/>
                  </a:lnTo>
                  <a:lnTo>
                    <a:pt x="112" y="63"/>
                  </a:lnTo>
                  <a:lnTo>
                    <a:pt x="114" y="66"/>
                  </a:lnTo>
                  <a:lnTo>
                    <a:pt x="115" y="71"/>
                  </a:lnTo>
                  <a:lnTo>
                    <a:pt x="114" y="76"/>
                  </a:lnTo>
                  <a:lnTo>
                    <a:pt x="114" y="78"/>
                  </a:lnTo>
                  <a:lnTo>
                    <a:pt x="114" y="80"/>
                  </a:lnTo>
                  <a:lnTo>
                    <a:pt x="114" y="85"/>
                  </a:lnTo>
                  <a:lnTo>
                    <a:pt x="112" y="90"/>
                  </a:lnTo>
                  <a:lnTo>
                    <a:pt x="110" y="95"/>
                  </a:lnTo>
                  <a:lnTo>
                    <a:pt x="107" y="98"/>
                  </a:lnTo>
                  <a:lnTo>
                    <a:pt x="102" y="100"/>
                  </a:lnTo>
                  <a:lnTo>
                    <a:pt x="97" y="98"/>
                  </a:lnTo>
                  <a:lnTo>
                    <a:pt x="92" y="102"/>
                  </a:lnTo>
                  <a:lnTo>
                    <a:pt x="88" y="100"/>
                  </a:lnTo>
                  <a:lnTo>
                    <a:pt x="86" y="98"/>
                  </a:lnTo>
                  <a:lnTo>
                    <a:pt x="83" y="95"/>
                  </a:lnTo>
                  <a:lnTo>
                    <a:pt x="81" y="92"/>
                  </a:lnTo>
                  <a:lnTo>
                    <a:pt x="78" y="92"/>
                  </a:lnTo>
                  <a:lnTo>
                    <a:pt x="75" y="93"/>
                  </a:lnTo>
                  <a:lnTo>
                    <a:pt x="69" y="98"/>
                  </a:lnTo>
                  <a:lnTo>
                    <a:pt x="68" y="98"/>
                  </a:lnTo>
                  <a:lnTo>
                    <a:pt x="66" y="98"/>
                  </a:lnTo>
                  <a:lnTo>
                    <a:pt x="64" y="100"/>
                  </a:lnTo>
                  <a:lnTo>
                    <a:pt x="61" y="102"/>
                  </a:lnTo>
                  <a:lnTo>
                    <a:pt x="59" y="105"/>
                  </a:lnTo>
                  <a:lnTo>
                    <a:pt x="59" y="110"/>
                  </a:lnTo>
                  <a:lnTo>
                    <a:pt x="61" y="117"/>
                  </a:lnTo>
                  <a:lnTo>
                    <a:pt x="66" y="125"/>
                  </a:lnTo>
                  <a:lnTo>
                    <a:pt x="64" y="125"/>
                  </a:lnTo>
                  <a:lnTo>
                    <a:pt x="63" y="124"/>
                  </a:lnTo>
                  <a:lnTo>
                    <a:pt x="61" y="124"/>
                  </a:lnTo>
                  <a:lnTo>
                    <a:pt x="58" y="125"/>
                  </a:lnTo>
                  <a:lnTo>
                    <a:pt x="54" y="127"/>
                  </a:lnTo>
                  <a:lnTo>
                    <a:pt x="51" y="130"/>
                  </a:lnTo>
                  <a:lnTo>
                    <a:pt x="47" y="137"/>
                  </a:lnTo>
                  <a:lnTo>
                    <a:pt x="46" y="135"/>
                  </a:lnTo>
                  <a:lnTo>
                    <a:pt x="44" y="134"/>
                  </a:lnTo>
                  <a:lnTo>
                    <a:pt x="42" y="134"/>
                  </a:lnTo>
                  <a:lnTo>
                    <a:pt x="42" y="132"/>
                  </a:lnTo>
                  <a:lnTo>
                    <a:pt x="41" y="130"/>
                  </a:lnTo>
                  <a:lnTo>
                    <a:pt x="39" y="129"/>
                  </a:lnTo>
                  <a:lnTo>
                    <a:pt x="37" y="129"/>
                  </a:lnTo>
                  <a:lnTo>
                    <a:pt x="37" y="127"/>
                  </a:lnTo>
                  <a:lnTo>
                    <a:pt x="34" y="119"/>
                  </a:lnTo>
                  <a:lnTo>
                    <a:pt x="29" y="112"/>
                  </a:lnTo>
                  <a:lnTo>
                    <a:pt x="22" y="105"/>
                  </a:lnTo>
                  <a:lnTo>
                    <a:pt x="15" y="100"/>
                  </a:lnTo>
                  <a:lnTo>
                    <a:pt x="10" y="93"/>
                  </a:lnTo>
                  <a:lnTo>
                    <a:pt x="5" y="86"/>
                  </a:lnTo>
                  <a:lnTo>
                    <a:pt x="2" y="80"/>
                  </a:lnTo>
                  <a:lnTo>
                    <a:pt x="0" y="70"/>
                  </a:lnTo>
                  <a:lnTo>
                    <a:pt x="2" y="63"/>
                  </a:lnTo>
                  <a:lnTo>
                    <a:pt x="3" y="58"/>
                  </a:lnTo>
                  <a:lnTo>
                    <a:pt x="7" y="53"/>
                  </a:lnTo>
                  <a:lnTo>
                    <a:pt x="12" y="49"/>
                  </a:lnTo>
                  <a:lnTo>
                    <a:pt x="15" y="46"/>
                  </a:lnTo>
                  <a:lnTo>
                    <a:pt x="17" y="41"/>
                  </a:lnTo>
                  <a:lnTo>
                    <a:pt x="19" y="36"/>
                  </a:lnTo>
                  <a:lnTo>
                    <a:pt x="17" y="29"/>
                  </a:lnTo>
                  <a:lnTo>
                    <a:pt x="34" y="29"/>
                  </a:lnTo>
                  <a:lnTo>
                    <a:pt x="46" y="29"/>
                  </a:lnTo>
                  <a:lnTo>
                    <a:pt x="53" y="27"/>
                  </a:lnTo>
                  <a:lnTo>
                    <a:pt x="56" y="24"/>
                  </a:lnTo>
                  <a:lnTo>
                    <a:pt x="58" y="21"/>
                  </a:lnTo>
                  <a:lnTo>
                    <a:pt x="56" y="15"/>
                  </a:lnTo>
                  <a:lnTo>
                    <a:pt x="54" y="9"/>
                  </a:lnTo>
                  <a:lnTo>
                    <a:pt x="54" y="0"/>
                  </a:lnTo>
                  <a:lnTo>
                    <a:pt x="88" y="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14" name="Freeform 4901"/>
            <p:cNvSpPr>
              <a:spLocks/>
            </p:cNvSpPr>
            <p:nvPr/>
          </p:nvSpPr>
          <p:spPr bwMode="auto">
            <a:xfrm>
              <a:off x="5768975" y="6897688"/>
              <a:ext cx="182563" cy="215900"/>
            </a:xfrm>
            <a:custGeom>
              <a:avLst/>
              <a:gdLst>
                <a:gd name="T0" fmla="*/ 2147483647 w 115"/>
                <a:gd name="T1" fmla="*/ 2147483647 h 137"/>
                <a:gd name="T2" fmla="*/ 2147483647 w 115"/>
                <a:gd name="T3" fmla="*/ 2147483647 h 137"/>
                <a:gd name="T4" fmla="*/ 2147483647 w 115"/>
                <a:gd name="T5" fmla="*/ 2147483647 h 137"/>
                <a:gd name="T6" fmla="*/ 2147483647 w 115"/>
                <a:gd name="T7" fmla="*/ 2147483647 h 137"/>
                <a:gd name="T8" fmla="*/ 2147483647 w 115"/>
                <a:gd name="T9" fmla="*/ 2147483647 h 137"/>
                <a:gd name="T10" fmla="*/ 2147483647 w 115"/>
                <a:gd name="T11" fmla="*/ 2147483647 h 137"/>
                <a:gd name="T12" fmla="*/ 2147483647 w 115"/>
                <a:gd name="T13" fmla="*/ 2147483647 h 137"/>
                <a:gd name="T14" fmla="*/ 2147483647 w 115"/>
                <a:gd name="T15" fmla="*/ 2147483647 h 137"/>
                <a:gd name="T16" fmla="*/ 2147483647 w 115"/>
                <a:gd name="T17" fmla="*/ 2147483647 h 137"/>
                <a:gd name="T18" fmla="*/ 2147483647 w 115"/>
                <a:gd name="T19" fmla="*/ 2147483647 h 137"/>
                <a:gd name="T20" fmla="*/ 2147483647 w 115"/>
                <a:gd name="T21" fmla="*/ 2147483647 h 137"/>
                <a:gd name="T22" fmla="*/ 2147483647 w 115"/>
                <a:gd name="T23" fmla="*/ 2147483647 h 137"/>
                <a:gd name="T24" fmla="*/ 2147483647 w 115"/>
                <a:gd name="T25" fmla="*/ 2147483647 h 137"/>
                <a:gd name="T26" fmla="*/ 2147483647 w 115"/>
                <a:gd name="T27" fmla="*/ 2147483647 h 137"/>
                <a:gd name="T28" fmla="*/ 2147483647 w 115"/>
                <a:gd name="T29" fmla="*/ 2147483647 h 137"/>
                <a:gd name="T30" fmla="*/ 2147483647 w 115"/>
                <a:gd name="T31" fmla="*/ 2147483647 h 137"/>
                <a:gd name="T32" fmla="*/ 2147483647 w 115"/>
                <a:gd name="T33" fmla="*/ 2147483647 h 137"/>
                <a:gd name="T34" fmla="*/ 2147483647 w 115"/>
                <a:gd name="T35" fmla="*/ 2147483647 h 137"/>
                <a:gd name="T36" fmla="*/ 2147483647 w 115"/>
                <a:gd name="T37" fmla="*/ 2147483647 h 137"/>
                <a:gd name="T38" fmla="*/ 2147483647 w 115"/>
                <a:gd name="T39" fmla="*/ 2147483647 h 137"/>
                <a:gd name="T40" fmla="*/ 2147483647 w 115"/>
                <a:gd name="T41" fmla="*/ 2147483647 h 137"/>
                <a:gd name="T42" fmla="*/ 2147483647 w 115"/>
                <a:gd name="T43" fmla="*/ 2147483647 h 137"/>
                <a:gd name="T44" fmla="*/ 2147483647 w 115"/>
                <a:gd name="T45" fmla="*/ 2147483647 h 137"/>
                <a:gd name="T46" fmla="*/ 2147483647 w 115"/>
                <a:gd name="T47" fmla="*/ 2147483647 h 137"/>
                <a:gd name="T48" fmla="*/ 2147483647 w 115"/>
                <a:gd name="T49" fmla="*/ 2147483647 h 137"/>
                <a:gd name="T50" fmla="*/ 2147483647 w 115"/>
                <a:gd name="T51" fmla="*/ 2147483647 h 137"/>
                <a:gd name="T52" fmla="*/ 2147483647 w 115"/>
                <a:gd name="T53" fmla="*/ 2147483647 h 137"/>
                <a:gd name="T54" fmla="*/ 2147483647 w 115"/>
                <a:gd name="T55" fmla="*/ 2147483647 h 137"/>
                <a:gd name="T56" fmla="*/ 2147483647 w 115"/>
                <a:gd name="T57" fmla="*/ 2147483647 h 137"/>
                <a:gd name="T58" fmla="*/ 2147483647 w 115"/>
                <a:gd name="T59" fmla="*/ 2147483647 h 137"/>
                <a:gd name="T60" fmla="*/ 2147483647 w 115"/>
                <a:gd name="T61" fmla="*/ 2147483647 h 137"/>
                <a:gd name="T62" fmla="*/ 2147483647 w 115"/>
                <a:gd name="T63" fmla="*/ 2147483647 h 137"/>
                <a:gd name="T64" fmla="*/ 2147483647 w 115"/>
                <a:gd name="T65" fmla="*/ 2147483647 h 137"/>
                <a:gd name="T66" fmla="*/ 2147483647 w 115"/>
                <a:gd name="T67" fmla="*/ 2147483647 h 137"/>
                <a:gd name="T68" fmla="*/ 2147483647 w 115"/>
                <a:gd name="T69" fmla="*/ 2147483647 h 137"/>
                <a:gd name="T70" fmla="*/ 2147483647 w 115"/>
                <a:gd name="T71" fmla="*/ 2147483647 h 137"/>
                <a:gd name="T72" fmla="*/ 2147483647 w 115"/>
                <a:gd name="T73" fmla="*/ 2147483647 h 137"/>
                <a:gd name="T74" fmla="*/ 2147483647 w 115"/>
                <a:gd name="T75" fmla="*/ 2147483647 h 137"/>
                <a:gd name="T76" fmla="*/ 2147483647 w 115"/>
                <a:gd name="T77" fmla="*/ 2147483647 h 137"/>
                <a:gd name="T78" fmla="*/ 2147483647 w 115"/>
                <a:gd name="T79" fmla="*/ 2147483647 h 137"/>
                <a:gd name="T80" fmla="*/ 2147483647 w 115"/>
                <a:gd name="T81" fmla="*/ 2147483647 h 137"/>
                <a:gd name="T82" fmla="*/ 2147483647 w 115"/>
                <a:gd name="T83" fmla="*/ 2147483647 h 137"/>
                <a:gd name="T84" fmla="*/ 2147483647 w 115"/>
                <a:gd name="T85" fmla="*/ 2147483647 h 137"/>
                <a:gd name="T86" fmla="*/ 2147483647 w 115"/>
                <a:gd name="T87" fmla="*/ 2147483647 h 137"/>
                <a:gd name="T88" fmla="*/ 2147483647 w 115"/>
                <a:gd name="T89" fmla="*/ 2147483647 h 137"/>
                <a:gd name="T90" fmla="*/ 2147483647 w 115"/>
                <a:gd name="T91" fmla="*/ 2147483647 h 137"/>
                <a:gd name="T92" fmla="*/ 2147483647 w 115"/>
                <a:gd name="T93" fmla="*/ 2147483647 h 137"/>
                <a:gd name="T94" fmla="*/ 2147483647 w 115"/>
                <a:gd name="T95" fmla="*/ 2147483647 h 137"/>
                <a:gd name="T96" fmla="*/ 2147483647 w 115"/>
                <a:gd name="T97" fmla="*/ 0 h 137"/>
                <a:gd name="T98" fmla="*/ 2147483647 w 115"/>
                <a:gd name="T99" fmla="*/ 2147483647 h 1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5"/>
                <a:gd name="T151" fmla="*/ 0 h 137"/>
                <a:gd name="T152" fmla="*/ 115 w 115"/>
                <a:gd name="T153" fmla="*/ 137 h 1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5" h="137">
                  <a:moveTo>
                    <a:pt x="88" y="4"/>
                  </a:moveTo>
                  <a:lnTo>
                    <a:pt x="86" y="4"/>
                  </a:lnTo>
                  <a:lnTo>
                    <a:pt x="86" y="5"/>
                  </a:lnTo>
                  <a:lnTo>
                    <a:pt x="85" y="9"/>
                  </a:lnTo>
                  <a:lnTo>
                    <a:pt x="83" y="12"/>
                  </a:lnTo>
                  <a:lnTo>
                    <a:pt x="83" y="15"/>
                  </a:lnTo>
                  <a:lnTo>
                    <a:pt x="85" y="19"/>
                  </a:lnTo>
                  <a:lnTo>
                    <a:pt x="88" y="21"/>
                  </a:lnTo>
                  <a:lnTo>
                    <a:pt x="95" y="22"/>
                  </a:lnTo>
                  <a:lnTo>
                    <a:pt x="97" y="22"/>
                  </a:lnTo>
                  <a:lnTo>
                    <a:pt x="100" y="21"/>
                  </a:lnTo>
                  <a:lnTo>
                    <a:pt x="103" y="21"/>
                  </a:lnTo>
                  <a:lnTo>
                    <a:pt x="105" y="21"/>
                  </a:lnTo>
                  <a:lnTo>
                    <a:pt x="108" y="22"/>
                  </a:lnTo>
                  <a:lnTo>
                    <a:pt x="110" y="24"/>
                  </a:lnTo>
                  <a:lnTo>
                    <a:pt x="110" y="29"/>
                  </a:lnTo>
                  <a:lnTo>
                    <a:pt x="114" y="31"/>
                  </a:lnTo>
                  <a:lnTo>
                    <a:pt x="114" y="34"/>
                  </a:lnTo>
                  <a:lnTo>
                    <a:pt x="114" y="37"/>
                  </a:lnTo>
                  <a:lnTo>
                    <a:pt x="110" y="41"/>
                  </a:lnTo>
                  <a:lnTo>
                    <a:pt x="108" y="44"/>
                  </a:lnTo>
                  <a:lnTo>
                    <a:pt x="105" y="48"/>
                  </a:lnTo>
                  <a:lnTo>
                    <a:pt x="103" y="49"/>
                  </a:lnTo>
                  <a:lnTo>
                    <a:pt x="103" y="51"/>
                  </a:lnTo>
                  <a:lnTo>
                    <a:pt x="105" y="53"/>
                  </a:lnTo>
                  <a:lnTo>
                    <a:pt x="108" y="54"/>
                  </a:lnTo>
                  <a:lnTo>
                    <a:pt x="110" y="58"/>
                  </a:lnTo>
                  <a:lnTo>
                    <a:pt x="112" y="63"/>
                  </a:lnTo>
                  <a:lnTo>
                    <a:pt x="114" y="66"/>
                  </a:lnTo>
                  <a:lnTo>
                    <a:pt x="115" y="71"/>
                  </a:lnTo>
                  <a:lnTo>
                    <a:pt x="114" y="76"/>
                  </a:lnTo>
                  <a:lnTo>
                    <a:pt x="114" y="78"/>
                  </a:lnTo>
                  <a:lnTo>
                    <a:pt x="114" y="80"/>
                  </a:lnTo>
                  <a:lnTo>
                    <a:pt x="114" y="85"/>
                  </a:lnTo>
                  <a:lnTo>
                    <a:pt x="112" y="90"/>
                  </a:lnTo>
                  <a:lnTo>
                    <a:pt x="110" y="95"/>
                  </a:lnTo>
                  <a:lnTo>
                    <a:pt x="107" y="98"/>
                  </a:lnTo>
                  <a:lnTo>
                    <a:pt x="102" y="100"/>
                  </a:lnTo>
                  <a:lnTo>
                    <a:pt x="97" y="98"/>
                  </a:lnTo>
                  <a:lnTo>
                    <a:pt x="92" y="102"/>
                  </a:lnTo>
                  <a:lnTo>
                    <a:pt x="88" y="100"/>
                  </a:lnTo>
                  <a:lnTo>
                    <a:pt x="86" y="98"/>
                  </a:lnTo>
                  <a:lnTo>
                    <a:pt x="83" y="95"/>
                  </a:lnTo>
                  <a:lnTo>
                    <a:pt x="81" y="92"/>
                  </a:lnTo>
                  <a:lnTo>
                    <a:pt x="78" y="92"/>
                  </a:lnTo>
                  <a:lnTo>
                    <a:pt x="75" y="93"/>
                  </a:lnTo>
                  <a:lnTo>
                    <a:pt x="69" y="98"/>
                  </a:lnTo>
                  <a:lnTo>
                    <a:pt x="68" y="98"/>
                  </a:lnTo>
                  <a:lnTo>
                    <a:pt x="66" y="98"/>
                  </a:lnTo>
                  <a:lnTo>
                    <a:pt x="64" y="100"/>
                  </a:lnTo>
                  <a:lnTo>
                    <a:pt x="61" y="102"/>
                  </a:lnTo>
                  <a:lnTo>
                    <a:pt x="59" y="105"/>
                  </a:lnTo>
                  <a:lnTo>
                    <a:pt x="59" y="110"/>
                  </a:lnTo>
                  <a:lnTo>
                    <a:pt x="61" y="117"/>
                  </a:lnTo>
                  <a:lnTo>
                    <a:pt x="66" y="125"/>
                  </a:lnTo>
                  <a:lnTo>
                    <a:pt x="64" y="125"/>
                  </a:lnTo>
                  <a:lnTo>
                    <a:pt x="63" y="124"/>
                  </a:lnTo>
                  <a:lnTo>
                    <a:pt x="61" y="124"/>
                  </a:lnTo>
                  <a:lnTo>
                    <a:pt x="58" y="125"/>
                  </a:lnTo>
                  <a:lnTo>
                    <a:pt x="54" y="127"/>
                  </a:lnTo>
                  <a:lnTo>
                    <a:pt x="51" y="130"/>
                  </a:lnTo>
                  <a:lnTo>
                    <a:pt x="47" y="137"/>
                  </a:lnTo>
                  <a:lnTo>
                    <a:pt x="46" y="135"/>
                  </a:lnTo>
                  <a:lnTo>
                    <a:pt x="44" y="134"/>
                  </a:lnTo>
                  <a:lnTo>
                    <a:pt x="42" y="134"/>
                  </a:lnTo>
                  <a:lnTo>
                    <a:pt x="42" y="132"/>
                  </a:lnTo>
                  <a:lnTo>
                    <a:pt x="41" y="130"/>
                  </a:lnTo>
                  <a:lnTo>
                    <a:pt x="39" y="129"/>
                  </a:lnTo>
                  <a:lnTo>
                    <a:pt x="37" y="129"/>
                  </a:lnTo>
                  <a:lnTo>
                    <a:pt x="37" y="127"/>
                  </a:lnTo>
                  <a:lnTo>
                    <a:pt x="34" y="119"/>
                  </a:lnTo>
                  <a:lnTo>
                    <a:pt x="29" y="112"/>
                  </a:lnTo>
                  <a:lnTo>
                    <a:pt x="22" y="105"/>
                  </a:lnTo>
                  <a:lnTo>
                    <a:pt x="15" y="100"/>
                  </a:lnTo>
                  <a:lnTo>
                    <a:pt x="10" y="93"/>
                  </a:lnTo>
                  <a:lnTo>
                    <a:pt x="5" y="86"/>
                  </a:lnTo>
                  <a:lnTo>
                    <a:pt x="2" y="80"/>
                  </a:lnTo>
                  <a:lnTo>
                    <a:pt x="0" y="70"/>
                  </a:lnTo>
                  <a:lnTo>
                    <a:pt x="2" y="63"/>
                  </a:lnTo>
                  <a:lnTo>
                    <a:pt x="3" y="58"/>
                  </a:lnTo>
                  <a:lnTo>
                    <a:pt x="7" y="53"/>
                  </a:lnTo>
                  <a:lnTo>
                    <a:pt x="12" y="49"/>
                  </a:lnTo>
                  <a:lnTo>
                    <a:pt x="15" y="46"/>
                  </a:lnTo>
                  <a:lnTo>
                    <a:pt x="17" y="41"/>
                  </a:lnTo>
                  <a:lnTo>
                    <a:pt x="19" y="36"/>
                  </a:lnTo>
                  <a:lnTo>
                    <a:pt x="17" y="29"/>
                  </a:lnTo>
                  <a:lnTo>
                    <a:pt x="34" y="29"/>
                  </a:lnTo>
                  <a:lnTo>
                    <a:pt x="46" y="29"/>
                  </a:lnTo>
                  <a:lnTo>
                    <a:pt x="53" y="27"/>
                  </a:lnTo>
                  <a:lnTo>
                    <a:pt x="56" y="24"/>
                  </a:lnTo>
                  <a:lnTo>
                    <a:pt x="58" y="21"/>
                  </a:lnTo>
                  <a:lnTo>
                    <a:pt x="56" y="15"/>
                  </a:lnTo>
                  <a:lnTo>
                    <a:pt x="54" y="9"/>
                  </a:lnTo>
                  <a:lnTo>
                    <a:pt x="54" y="0"/>
                  </a:lnTo>
                  <a:lnTo>
                    <a:pt x="88" y="4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15" name="Freeform 4902"/>
            <p:cNvSpPr>
              <a:spLocks/>
            </p:cNvSpPr>
            <p:nvPr/>
          </p:nvSpPr>
          <p:spPr bwMode="auto">
            <a:xfrm>
              <a:off x="5842000" y="6859588"/>
              <a:ext cx="222250" cy="290512"/>
            </a:xfrm>
            <a:custGeom>
              <a:avLst/>
              <a:gdLst>
                <a:gd name="T0" fmla="*/ 2147483647 w 140"/>
                <a:gd name="T1" fmla="*/ 2147483647 h 184"/>
                <a:gd name="T2" fmla="*/ 2147483647 w 140"/>
                <a:gd name="T3" fmla="*/ 2147483647 h 184"/>
                <a:gd name="T4" fmla="*/ 2147483647 w 140"/>
                <a:gd name="T5" fmla="*/ 2147483647 h 184"/>
                <a:gd name="T6" fmla="*/ 2147483647 w 140"/>
                <a:gd name="T7" fmla="*/ 2147483647 h 184"/>
                <a:gd name="T8" fmla="*/ 2147483647 w 140"/>
                <a:gd name="T9" fmla="*/ 2147483647 h 184"/>
                <a:gd name="T10" fmla="*/ 2147483647 w 140"/>
                <a:gd name="T11" fmla="*/ 2147483647 h 184"/>
                <a:gd name="T12" fmla="*/ 2147483647 w 140"/>
                <a:gd name="T13" fmla="*/ 2147483647 h 184"/>
                <a:gd name="T14" fmla="*/ 2147483647 w 140"/>
                <a:gd name="T15" fmla="*/ 2147483647 h 184"/>
                <a:gd name="T16" fmla="*/ 2147483647 w 140"/>
                <a:gd name="T17" fmla="*/ 2147483647 h 184"/>
                <a:gd name="T18" fmla="*/ 2147483647 w 140"/>
                <a:gd name="T19" fmla="*/ 2147483647 h 184"/>
                <a:gd name="T20" fmla="*/ 2147483647 w 140"/>
                <a:gd name="T21" fmla="*/ 2147483647 h 184"/>
                <a:gd name="T22" fmla="*/ 2147483647 w 140"/>
                <a:gd name="T23" fmla="*/ 2147483647 h 184"/>
                <a:gd name="T24" fmla="*/ 2147483647 w 140"/>
                <a:gd name="T25" fmla="*/ 2147483647 h 184"/>
                <a:gd name="T26" fmla="*/ 2147483647 w 140"/>
                <a:gd name="T27" fmla="*/ 2147483647 h 184"/>
                <a:gd name="T28" fmla="*/ 2147483647 w 140"/>
                <a:gd name="T29" fmla="*/ 2147483647 h 184"/>
                <a:gd name="T30" fmla="*/ 2147483647 w 140"/>
                <a:gd name="T31" fmla="*/ 2147483647 h 184"/>
                <a:gd name="T32" fmla="*/ 2147483647 w 140"/>
                <a:gd name="T33" fmla="*/ 2147483647 h 184"/>
                <a:gd name="T34" fmla="*/ 2147483647 w 140"/>
                <a:gd name="T35" fmla="*/ 2147483647 h 184"/>
                <a:gd name="T36" fmla="*/ 2147483647 w 140"/>
                <a:gd name="T37" fmla="*/ 2147483647 h 184"/>
                <a:gd name="T38" fmla="*/ 2147483647 w 140"/>
                <a:gd name="T39" fmla="*/ 2147483647 h 184"/>
                <a:gd name="T40" fmla="*/ 2147483647 w 140"/>
                <a:gd name="T41" fmla="*/ 2147483647 h 184"/>
                <a:gd name="T42" fmla="*/ 2147483647 w 140"/>
                <a:gd name="T43" fmla="*/ 2147483647 h 184"/>
                <a:gd name="T44" fmla="*/ 2147483647 w 140"/>
                <a:gd name="T45" fmla="*/ 2147483647 h 184"/>
                <a:gd name="T46" fmla="*/ 2147483647 w 140"/>
                <a:gd name="T47" fmla="*/ 2147483647 h 184"/>
                <a:gd name="T48" fmla="*/ 2147483647 w 140"/>
                <a:gd name="T49" fmla="*/ 2147483647 h 184"/>
                <a:gd name="T50" fmla="*/ 2147483647 w 140"/>
                <a:gd name="T51" fmla="*/ 2147483647 h 184"/>
                <a:gd name="T52" fmla="*/ 0 w 140"/>
                <a:gd name="T53" fmla="*/ 2147483647 h 184"/>
                <a:gd name="T54" fmla="*/ 2147483647 w 140"/>
                <a:gd name="T55" fmla="*/ 2147483647 h 184"/>
                <a:gd name="T56" fmla="*/ 2147483647 w 140"/>
                <a:gd name="T57" fmla="*/ 2147483647 h 184"/>
                <a:gd name="T58" fmla="*/ 2147483647 w 140"/>
                <a:gd name="T59" fmla="*/ 2147483647 h 184"/>
                <a:gd name="T60" fmla="*/ 2147483647 w 140"/>
                <a:gd name="T61" fmla="*/ 2147483647 h 184"/>
                <a:gd name="T62" fmla="*/ 2147483647 w 140"/>
                <a:gd name="T63" fmla="*/ 2147483647 h 184"/>
                <a:gd name="T64" fmla="*/ 2147483647 w 140"/>
                <a:gd name="T65" fmla="*/ 2147483647 h 184"/>
                <a:gd name="T66" fmla="*/ 2147483647 w 140"/>
                <a:gd name="T67" fmla="*/ 2147483647 h 184"/>
                <a:gd name="T68" fmla="*/ 2147483647 w 140"/>
                <a:gd name="T69" fmla="*/ 2147483647 h 184"/>
                <a:gd name="T70" fmla="*/ 2147483647 w 140"/>
                <a:gd name="T71" fmla="*/ 2147483647 h 184"/>
                <a:gd name="T72" fmla="*/ 2147483647 w 140"/>
                <a:gd name="T73" fmla="*/ 2147483647 h 184"/>
                <a:gd name="T74" fmla="*/ 2147483647 w 140"/>
                <a:gd name="T75" fmla="*/ 2147483647 h 184"/>
                <a:gd name="T76" fmla="*/ 2147483647 w 140"/>
                <a:gd name="T77" fmla="*/ 2147483647 h 184"/>
                <a:gd name="T78" fmla="*/ 2147483647 w 140"/>
                <a:gd name="T79" fmla="*/ 2147483647 h 184"/>
                <a:gd name="T80" fmla="*/ 2147483647 w 140"/>
                <a:gd name="T81" fmla="*/ 2147483647 h 184"/>
                <a:gd name="T82" fmla="*/ 2147483647 w 140"/>
                <a:gd name="T83" fmla="*/ 2147483647 h 184"/>
                <a:gd name="T84" fmla="*/ 2147483647 w 140"/>
                <a:gd name="T85" fmla="*/ 2147483647 h 184"/>
                <a:gd name="T86" fmla="*/ 2147483647 w 140"/>
                <a:gd name="T87" fmla="*/ 2147483647 h 184"/>
                <a:gd name="T88" fmla="*/ 2147483647 w 140"/>
                <a:gd name="T89" fmla="*/ 2147483647 h 184"/>
                <a:gd name="T90" fmla="*/ 2147483647 w 140"/>
                <a:gd name="T91" fmla="*/ 2147483647 h 184"/>
                <a:gd name="T92" fmla="*/ 2147483647 w 140"/>
                <a:gd name="T93" fmla="*/ 2147483647 h 184"/>
                <a:gd name="T94" fmla="*/ 2147483647 w 140"/>
                <a:gd name="T95" fmla="*/ 2147483647 h 184"/>
                <a:gd name="T96" fmla="*/ 2147483647 w 140"/>
                <a:gd name="T97" fmla="*/ 2147483647 h 184"/>
                <a:gd name="T98" fmla="*/ 2147483647 w 140"/>
                <a:gd name="T99" fmla="*/ 2147483647 h 184"/>
                <a:gd name="T100" fmla="*/ 2147483647 w 140"/>
                <a:gd name="T101" fmla="*/ 2147483647 h 1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0"/>
                <a:gd name="T154" fmla="*/ 0 h 184"/>
                <a:gd name="T155" fmla="*/ 140 w 140"/>
                <a:gd name="T156" fmla="*/ 184 h 1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0" h="184">
                  <a:moveTo>
                    <a:pt x="139" y="0"/>
                  </a:moveTo>
                  <a:lnTo>
                    <a:pt x="140" y="8"/>
                  </a:lnTo>
                  <a:lnTo>
                    <a:pt x="140" y="13"/>
                  </a:lnTo>
                  <a:lnTo>
                    <a:pt x="139" y="17"/>
                  </a:lnTo>
                  <a:lnTo>
                    <a:pt x="139" y="18"/>
                  </a:lnTo>
                  <a:lnTo>
                    <a:pt x="137" y="20"/>
                  </a:lnTo>
                  <a:lnTo>
                    <a:pt x="135" y="22"/>
                  </a:lnTo>
                  <a:lnTo>
                    <a:pt x="135" y="25"/>
                  </a:lnTo>
                  <a:lnTo>
                    <a:pt x="135" y="29"/>
                  </a:lnTo>
                  <a:lnTo>
                    <a:pt x="135" y="39"/>
                  </a:lnTo>
                  <a:lnTo>
                    <a:pt x="135" y="49"/>
                  </a:lnTo>
                  <a:lnTo>
                    <a:pt x="135" y="57"/>
                  </a:lnTo>
                  <a:lnTo>
                    <a:pt x="134" y="66"/>
                  </a:lnTo>
                  <a:lnTo>
                    <a:pt x="132" y="73"/>
                  </a:lnTo>
                  <a:lnTo>
                    <a:pt x="130" y="81"/>
                  </a:lnTo>
                  <a:lnTo>
                    <a:pt x="127" y="89"/>
                  </a:lnTo>
                  <a:lnTo>
                    <a:pt x="120" y="98"/>
                  </a:lnTo>
                  <a:lnTo>
                    <a:pt x="120" y="100"/>
                  </a:lnTo>
                  <a:lnTo>
                    <a:pt x="117" y="101"/>
                  </a:lnTo>
                  <a:lnTo>
                    <a:pt x="115" y="103"/>
                  </a:lnTo>
                  <a:lnTo>
                    <a:pt x="113" y="106"/>
                  </a:lnTo>
                  <a:lnTo>
                    <a:pt x="110" y="108"/>
                  </a:lnTo>
                  <a:lnTo>
                    <a:pt x="108" y="111"/>
                  </a:lnTo>
                  <a:lnTo>
                    <a:pt x="107" y="115"/>
                  </a:lnTo>
                  <a:lnTo>
                    <a:pt x="105" y="118"/>
                  </a:lnTo>
                  <a:lnTo>
                    <a:pt x="105" y="122"/>
                  </a:lnTo>
                  <a:lnTo>
                    <a:pt x="103" y="127"/>
                  </a:lnTo>
                  <a:lnTo>
                    <a:pt x="103" y="132"/>
                  </a:lnTo>
                  <a:lnTo>
                    <a:pt x="101" y="139"/>
                  </a:lnTo>
                  <a:lnTo>
                    <a:pt x="101" y="145"/>
                  </a:lnTo>
                  <a:lnTo>
                    <a:pt x="100" y="150"/>
                  </a:lnTo>
                  <a:lnTo>
                    <a:pt x="100" y="154"/>
                  </a:lnTo>
                  <a:lnTo>
                    <a:pt x="98" y="155"/>
                  </a:lnTo>
                  <a:lnTo>
                    <a:pt x="96" y="155"/>
                  </a:lnTo>
                  <a:lnTo>
                    <a:pt x="95" y="157"/>
                  </a:lnTo>
                  <a:lnTo>
                    <a:pt x="93" y="157"/>
                  </a:lnTo>
                  <a:lnTo>
                    <a:pt x="91" y="159"/>
                  </a:lnTo>
                  <a:lnTo>
                    <a:pt x="90" y="159"/>
                  </a:lnTo>
                  <a:lnTo>
                    <a:pt x="88" y="160"/>
                  </a:lnTo>
                  <a:lnTo>
                    <a:pt x="86" y="162"/>
                  </a:lnTo>
                  <a:lnTo>
                    <a:pt x="85" y="162"/>
                  </a:lnTo>
                  <a:lnTo>
                    <a:pt x="83" y="164"/>
                  </a:lnTo>
                  <a:lnTo>
                    <a:pt x="81" y="166"/>
                  </a:lnTo>
                  <a:lnTo>
                    <a:pt x="79" y="169"/>
                  </a:lnTo>
                  <a:lnTo>
                    <a:pt x="78" y="171"/>
                  </a:lnTo>
                  <a:lnTo>
                    <a:pt x="76" y="174"/>
                  </a:lnTo>
                  <a:lnTo>
                    <a:pt x="74" y="176"/>
                  </a:lnTo>
                  <a:lnTo>
                    <a:pt x="73" y="177"/>
                  </a:lnTo>
                  <a:lnTo>
                    <a:pt x="71" y="177"/>
                  </a:lnTo>
                  <a:lnTo>
                    <a:pt x="69" y="177"/>
                  </a:lnTo>
                  <a:lnTo>
                    <a:pt x="68" y="177"/>
                  </a:lnTo>
                  <a:lnTo>
                    <a:pt x="66" y="177"/>
                  </a:lnTo>
                  <a:lnTo>
                    <a:pt x="64" y="177"/>
                  </a:lnTo>
                  <a:lnTo>
                    <a:pt x="64" y="176"/>
                  </a:lnTo>
                  <a:lnTo>
                    <a:pt x="62" y="176"/>
                  </a:lnTo>
                  <a:lnTo>
                    <a:pt x="61" y="174"/>
                  </a:lnTo>
                  <a:lnTo>
                    <a:pt x="61" y="172"/>
                  </a:lnTo>
                  <a:lnTo>
                    <a:pt x="57" y="172"/>
                  </a:lnTo>
                  <a:lnTo>
                    <a:pt x="54" y="174"/>
                  </a:lnTo>
                  <a:lnTo>
                    <a:pt x="51" y="174"/>
                  </a:lnTo>
                  <a:lnTo>
                    <a:pt x="47" y="176"/>
                  </a:lnTo>
                  <a:lnTo>
                    <a:pt x="44" y="176"/>
                  </a:lnTo>
                  <a:lnTo>
                    <a:pt x="40" y="176"/>
                  </a:lnTo>
                  <a:lnTo>
                    <a:pt x="39" y="174"/>
                  </a:lnTo>
                  <a:lnTo>
                    <a:pt x="37" y="172"/>
                  </a:lnTo>
                  <a:lnTo>
                    <a:pt x="32" y="172"/>
                  </a:lnTo>
                  <a:lnTo>
                    <a:pt x="29" y="174"/>
                  </a:lnTo>
                  <a:lnTo>
                    <a:pt x="27" y="174"/>
                  </a:lnTo>
                  <a:lnTo>
                    <a:pt x="25" y="176"/>
                  </a:lnTo>
                  <a:lnTo>
                    <a:pt x="23" y="179"/>
                  </a:lnTo>
                  <a:lnTo>
                    <a:pt x="22" y="181"/>
                  </a:lnTo>
                  <a:lnTo>
                    <a:pt x="18" y="182"/>
                  </a:lnTo>
                  <a:lnTo>
                    <a:pt x="17" y="184"/>
                  </a:lnTo>
                  <a:lnTo>
                    <a:pt x="13" y="181"/>
                  </a:lnTo>
                  <a:lnTo>
                    <a:pt x="12" y="179"/>
                  </a:lnTo>
                  <a:lnTo>
                    <a:pt x="10" y="176"/>
                  </a:lnTo>
                  <a:lnTo>
                    <a:pt x="8" y="172"/>
                  </a:lnTo>
                  <a:lnTo>
                    <a:pt x="5" y="169"/>
                  </a:lnTo>
                  <a:lnTo>
                    <a:pt x="3" y="166"/>
                  </a:lnTo>
                  <a:lnTo>
                    <a:pt x="1" y="164"/>
                  </a:lnTo>
                  <a:lnTo>
                    <a:pt x="0" y="160"/>
                  </a:lnTo>
                  <a:lnTo>
                    <a:pt x="3" y="154"/>
                  </a:lnTo>
                  <a:lnTo>
                    <a:pt x="7" y="150"/>
                  </a:lnTo>
                  <a:lnTo>
                    <a:pt x="10" y="149"/>
                  </a:lnTo>
                  <a:lnTo>
                    <a:pt x="13" y="149"/>
                  </a:lnTo>
                  <a:lnTo>
                    <a:pt x="17" y="149"/>
                  </a:lnTo>
                  <a:lnTo>
                    <a:pt x="18" y="149"/>
                  </a:lnTo>
                  <a:lnTo>
                    <a:pt x="20" y="150"/>
                  </a:lnTo>
                  <a:lnTo>
                    <a:pt x="15" y="142"/>
                  </a:lnTo>
                  <a:lnTo>
                    <a:pt x="13" y="135"/>
                  </a:lnTo>
                  <a:lnTo>
                    <a:pt x="13" y="130"/>
                  </a:lnTo>
                  <a:lnTo>
                    <a:pt x="15" y="127"/>
                  </a:lnTo>
                  <a:lnTo>
                    <a:pt x="18" y="125"/>
                  </a:lnTo>
                  <a:lnTo>
                    <a:pt x="20" y="123"/>
                  </a:lnTo>
                  <a:lnTo>
                    <a:pt x="22" y="123"/>
                  </a:lnTo>
                  <a:lnTo>
                    <a:pt x="23" y="123"/>
                  </a:lnTo>
                  <a:lnTo>
                    <a:pt x="29" y="118"/>
                  </a:lnTo>
                  <a:lnTo>
                    <a:pt x="32" y="117"/>
                  </a:lnTo>
                  <a:lnTo>
                    <a:pt x="35" y="117"/>
                  </a:lnTo>
                  <a:lnTo>
                    <a:pt x="37" y="120"/>
                  </a:lnTo>
                  <a:lnTo>
                    <a:pt x="40" y="123"/>
                  </a:lnTo>
                  <a:lnTo>
                    <a:pt x="42" y="125"/>
                  </a:lnTo>
                  <a:lnTo>
                    <a:pt x="46" y="127"/>
                  </a:lnTo>
                  <a:lnTo>
                    <a:pt x="51" y="123"/>
                  </a:lnTo>
                  <a:lnTo>
                    <a:pt x="56" y="125"/>
                  </a:lnTo>
                  <a:lnTo>
                    <a:pt x="61" y="123"/>
                  </a:lnTo>
                  <a:lnTo>
                    <a:pt x="64" y="120"/>
                  </a:lnTo>
                  <a:lnTo>
                    <a:pt x="66" y="115"/>
                  </a:lnTo>
                  <a:lnTo>
                    <a:pt x="68" y="110"/>
                  </a:lnTo>
                  <a:lnTo>
                    <a:pt x="68" y="105"/>
                  </a:lnTo>
                  <a:lnTo>
                    <a:pt x="68" y="103"/>
                  </a:lnTo>
                  <a:lnTo>
                    <a:pt x="68" y="101"/>
                  </a:lnTo>
                  <a:lnTo>
                    <a:pt x="69" y="96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4" y="83"/>
                  </a:lnTo>
                  <a:lnTo>
                    <a:pt x="62" y="79"/>
                  </a:lnTo>
                  <a:lnTo>
                    <a:pt x="59" y="78"/>
                  </a:lnTo>
                  <a:lnTo>
                    <a:pt x="57" y="76"/>
                  </a:lnTo>
                  <a:lnTo>
                    <a:pt x="57" y="74"/>
                  </a:lnTo>
                  <a:lnTo>
                    <a:pt x="59" y="73"/>
                  </a:lnTo>
                  <a:lnTo>
                    <a:pt x="62" y="69"/>
                  </a:lnTo>
                  <a:lnTo>
                    <a:pt x="64" y="66"/>
                  </a:lnTo>
                  <a:lnTo>
                    <a:pt x="68" y="62"/>
                  </a:lnTo>
                  <a:lnTo>
                    <a:pt x="68" y="59"/>
                  </a:lnTo>
                  <a:lnTo>
                    <a:pt x="68" y="56"/>
                  </a:lnTo>
                  <a:lnTo>
                    <a:pt x="64" y="54"/>
                  </a:lnTo>
                  <a:lnTo>
                    <a:pt x="64" y="49"/>
                  </a:lnTo>
                  <a:lnTo>
                    <a:pt x="62" y="47"/>
                  </a:lnTo>
                  <a:lnTo>
                    <a:pt x="59" y="46"/>
                  </a:lnTo>
                  <a:lnTo>
                    <a:pt x="57" y="46"/>
                  </a:lnTo>
                  <a:lnTo>
                    <a:pt x="54" y="46"/>
                  </a:lnTo>
                  <a:lnTo>
                    <a:pt x="51" y="47"/>
                  </a:lnTo>
                  <a:lnTo>
                    <a:pt x="49" y="47"/>
                  </a:lnTo>
                  <a:lnTo>
                    <a:pt x="44" y="46"/>
                  </a:lnTo>
                  <a:lnTo>
                    <a:pt x="40" y="44"/>
                  </a:lnTo>
                  <a:lnTo>
                    <a:pt x="39" y="40"/>
                  </a:lnTo>
                  <a:lnTo>
                    <a:pt x="39" y="37"/>
                  </a:lnTo>
                  <a:lnTo>
                    <a:pt x="40" y="34"/>
                  </a:lnTo>
                  <a:lnTo>
                    <a:pt x="42" y="30"/>
                  </a:lnTo>
                  <a:lnTo>
                    <a:pt x="42" y="29"/>
                  </a:lnTo>
                  <a:lnTo>
                    <a:pt x="42" y="27"/>
                  </a:lnTo>
                  <a:lnTo>
                    <a:pt x="95" y="37"/>
                  </a:lnTo>
                  <a:lnTo>
                    <a:pt x="100" y="12"/>
                  </a:lnTo>
                  <a:lnTo>
                    <a:pt x="103" y="7"/>
                  </a:lnTo>
                  <a:lnTo>
                    <a:pt x="107" y="5"/>
                  </a:lnTo>
                  <a:lnTo>
                    <a:pt x="112" y="3"/>
                  </a:lnTo>
                  <a:lnTo>
                    <a:pt x="117" y="2"/>
                  </a:lnTo>
                  <a:lnTo>
                    <a:pt x="122" y="2"/>
                  </a:lnTo>
                  <a:lnTo>
                    <a:pt x="127" y="2"/>
                  </a:lnTo>
                  <a:lnTo>
                    <a:pt x="134" y="2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16" name="Freeform 4903"/>
            <p:cNvSpPr>
              <a:spLocks/>
            </p:cNvSpPr>
            <p:nvPr/>
          </p:nvSpPr>
          <p:spPr bwMode="auto">
            <a:xfrm>
              <a:off x="5842000" y="6859588"/>
              <a:ext cx="222250" cy="290512"/>
            </a:xfrm>
            <a:custGeom>
              <a:avLst/>
              <a:gdLst>
                <a:gd name="T0" fmla="*/ 2147483647 w 140"/>
                <a:gd name="T1" fmla="*/ 2147483647 h 184"/>
                <a:gd name="T2" fmla="*/ 2147483647 w 140"/>
                <a:gd name="T3" fmla="*/ 2147483647 h 184"/>
                <a:gd name="T4" fmla="*/ 2147483647 w 140"/>
                <a:gd name="T5" fmla="*/ 2147483647 h 184"/>
                <a:gd name="T6" fmla="*/ 2147483647 w 140"/>
                <a:gd name="T7" fmla="*/ 2147483647 h 184"/>
                <a:gd name="T8" fmla="*/ 2147483647 w 140"/>
                <a:gd name="T9" fmla="*/ 2147483647 h 184"/>
                <a:gd name="T10" fmla="*/ 2147483647 w 140"/>
                <a:gd name="T11" fmla="*/ 2147483647 h 184"/>
                <a:gd name="T12" fmla="*/ 2147483647 w 140"/>
                <a:gd name="T13" fmla="*/ 2147483647 h 184"/>
                <a:gd name="T14" fmla="*/ 2147483647 w 140"/>
                <a:gd name="T15" fmla="*/ 2147483647 h 184"/>
                <a:gd name="T16" fmla="*/ 2147483647 w 140"/>
                <a:gd name="T17" fmla="*/ 2147483647 h 184"/>
                <a:gd name="T18" fmla="*/ 2147483647 w 140"/>
                <a:gd name="T19" fmla="*/ 2147483647 h 184"/>
                <a:gd name="T20" fmla="*/ 2147483647 w 140"/>
                <a:gd name="T21" fmla="*/ 2147483647 h 184"/>
                <a:gd name="T22" fmla="*/ 2147483647 w 140"/>
                <a:gd name="T23" fmla="*/ 2147483647 h 184"/>
                <a:gd name="T24" fmla="*/ 2147483647 w 140"/>
                <a:gd name="T25" fmla="*/ 2147483647 h 184"/>
                <a:gd name="T26" fmla="*/ 2147483647 w 140"/>
                <a:gd name="T27" fmla="*/ 2147483647 h 184"/>
                <a:gd name="T28" fmla="*/ 2147483647 w 140"/>
                <a:gd name="T29" fmla="*/ 2147483647 h 184"/>
                <a:gd name="T30" fmla="*/ 2147483647 w 140"/>
                <a:gd name="T31" fmla="*/ 2147483647 h 184"/>
                <a:gd name="T32" fmla="*/ 2147483647 w 140"/>
                <a:gd name="T33" fmla="*/ 2147483647 h 184"/>
                <a:gd name="T34" fmla="*/ 2147483647 w 140"/>
                <a:gd name="T35" fmla="*/ 2147483647 h 184"/>
                <a:gd name="T36" fmla="*/ 2147483647 w 140"/>
                <a:gd name="T37" fmla="*/ 2147483647 h 184"/>
                <a:gd name="T38" fmla="*/ 2147483647 w 140"/>
                <a:gd name="T39" fmla="*/ 2147483647 h 184"/>
                <a:gd name="T40" fmla="*/ 2147483647 w 140"/>
                <a:gd name="T41" fmla="*/ 2147483647 h 184"/>
                <a:gd name="T42" fmla="*/ 2147483647 w 140"/>
                <a:gd name="T43" fmla="*/ 2147483647 h 184"/>
                <a:gd name="T44" fmla="*/ 2147483647 w 140"/>
                <a:gd name="T45" fmla="*/ 2147483647 h 184"/>
                <a:gd name="T46" fmla="*/ 2147483647 w 140"/>
                <a:gd name="T47" fmla="*/ 2147483647 h 184"/>
                <a:gd name="T48" fmla="*/ 2147483647 w 140"/>
                <a:gd name="T49" fmla="*/ 2147483647 h 184"/>
                <a:gd name="T50" fmla="*/ 2147483647 w 140"/>
                <a:gd name="T51" fmla="*/ 2147483647 h 184"/>
                <a:gd name="T52" fmla="*/ 0 w 140"/>
                <a:gd name="T53" fmla="*/ 2147483647 h 184"/>
                <a:gd name="T54" fmla="*/ 2147483647 w 140"/>
                <a:gd name="T55" fmla="*/ 2147483647 h 184"/>
                <a:gd name="T56" fmla="*/ 2147483647 w 140"/>
                <a:gd name="T57" fmla="*/ 2147483647 h 184"/>
                <a:gd name="T58" fmla="*/ 2147483647 w 140"/>
                <a:gd name="T59" fmla="*/ 2147483647 h 184"/>
                <a:gd name="T60" fmla="*/ 2147483647 w 140"/>
                <a:gd name="T61" fmla="*/ 2147483647 h 184"/>
                <a:gd name="T62" fmla="*/ 2147483647 w 140"/>
                <a:gd name="T63" fmla="*/ 2147483647 h 184"/>
                <a:gd name="T64" fmla="*/ 2147483647 w 140"/>
                <a:gd name="T65" fmla="*/ 2147483647 h 184"/>
                <a:gd name="T66" fmla="*/ 2147483647 w 140"/>
                <a:gd name="T67" fmla="*/ 2147483647 h 184"/>
                <a:gd name="T68" fmla="*/ 2147483647 w 140"/>
                <a:gd name="T69" fmla="*/ 2147483647 h 184"/>
                <a:gd name="T70" fmla="*/ 2147483647 w 140"/>
                <a:gd name="T71" fmla="*/ 2147483647 h 184"/>
                <a:gd name="T72" fmla="*/ 2147483647 w 140"/>
                <a:gd name="T73" fmla="*/ 2147483647 h 184"/>
                <a:gd name="T74" fmla="*/ 2147483647 w 140"/>
                <a:gd name="T75" fmla="*/ 2147483647 h 184"/>
                <a:gd name="T76" fmla="*/ 2147483647 w 140"/>
                <a:gd name="T77" fmla="*/ 2147483647 h 184"/>
                <a:gd name="T78" fmla="*/ 2147483647 w 140"/>
                <a:gd name="T79" fmla="*/ 2147483647 h 184"/>
                <a:gd name="T80" fmla="*/ 2147483647 w 140"/>
                <a:gd name="T81" fmla="*/ 2147483647 h 184"/>
                <a:gd name="T82" fmla="*/ 2147483647 w 140"/>
                <a:gd name="T83" fmla="*/ 2147483647 h 184"/>
                <a:gd name="T84" fmla="*/ 2147483647 w 140"/>
                <a:gd name="T85" fmla="*/ 2147483647 h 184"/>
                <a:gd name="T86" fmla="*/ 2147483647 w 140"/>
                <a:gd name="T87" fmla="*/ 2147483647 h 184"/>
                <a:gd name="T88" fmla="*/ 2147483647 w 140"/>
                <a:gd name="T89" fmla="*/ 2147483647 h 184"/>
                <a:gd name="T90" fmla="*/ 2147483647 w 140"/>
                <a:gd name="T91" fmla="*/ 2147483647 h 184"/>
                <a:gd name="T92" fmla="*/ 2147483647 w 140"/>
                <a:gd name="T93" fmla="*/ 2147483647 h 184"/>
                <a:gd name="T94" fmla="*/ 2147483647 w 140"/>
                <a:gd name="T95" fmla="*/ 2147483647 h 184"/>
                <a:gd name="T96" fmla="*/ 2147483647 w 140"/>
                <a:gd name="T97" fmla="*/ 2147483647 h 184"/>
                <a:gd name="T98" fmla="*/ 2147483647 w 140"/>
                <a:gd name="T99" fmla="*/ 2147483647 h 184"/>
                <a:gd name="T100" fmla="*/ 2147483647 w 140"/>
                <a:gd name="T101" fmla="*/ 2147483647 h 184"/>
                <a:gd name="T102" fmla="*/ 2147483647 w 140"/>
                <a:gd name="T103" fmla="*/ 2147483647 h 184"/>
                <a:gd name="T104" fmla="*/ 2147483647 w 140"/>
                <a:gd name="T105" fmla="*/ 0 h 1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0"/>
                <a:gd name="T160" fmla="*/ 0 h 184"/>
                <a:gd name="T161" fmla="*/ 140 w 140"/>
                <a:gd name="T162" fmla="*/ 184 h 1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0" h="184">
                  <a:moveTo>
                    <a:pt x="139" y="0"/>
                  </a:moveTo>
                  <a:lnTo>
                    <a:pt x="140" y="8"/>
                  </a:lnTo>
                  <a:lnTo>
                    <a:pt x="140" y="13"/>
                  </a:lnTo>
                  <a:lnTo>
                    <a:pt x="139" y="17"/>
                  </a:lnTo>
                  <a:lnTo>
                    <a:pt x="139" y="18"/>
                  </a:lnTo>
                  <a:lnTo>
                    <a:pt x="137" y="20"/>
                  </a:lnTo>
                  <a:lnTo>
                    <a:pt x="135" y="22"/>
                  </a:lnTo>
                  <a:lnTo>
                    <a:pt x="135" y="25"/>
                  </a:lnTo>
                  <a:lnTo>
                    <a:pt x="135" y="29"/>
                  </a:lnTo>
                  <a:lnTo>
                    <a:pt x="135" y="39"/>
                  </a:lnTo>
                  <a:lnTo>
                    <a:pt x="135" y="49"/>
                  </a:lnTo>
                  <a:lnTo>
                    <a:pt x="135" y="57"/>
                  </a:lnTo>
                  <a:lnTo>
                    <a:pt x="134" y="66"/>
                  </a:lnTo>
                  <a:lnTo>
                    <a:pt x="132" y="73"/>
                  </a:lnTo>
                  <a:lnTo>
                    <a:pt x="130" y="81"/>
                  </a:lnTo>
                  <a:lnTo>
                    <a:pt x="127" y="89"/>
                  </a:lnTo>
                  <a:lnTo>
                    <a:pt x="120" y="98"/>
                  </a:lnTo>
                  <a:lnTo>
                    <a:pt x="120" y="100"/>
                  </a:lnTo>
                  <a:lnTo>
                    <a:pt x="117" y="101"/>
                  </a:lnTo>
                  <a:lnTo>
                    <a:pt x="115" y="103"/>
                  </a:lnTo>
                  <a:lnTo>
                    <a:pt x="113" y="106"/>
                  </a:lnTo>
                  <a:lnTo>
                    <a:pt x="110" y="108"/>
                  </a:lnTo>
                  <a:lnTo>
                    <a:pt x="108" y="111"/>
                  </a:lnTo>
                  <a:lnTo>
                    <a:pt x="107" y="115"/>
                  </a:lnTo>
                  <a:lnTo>
                    <a:pt x="105" y="118"/>
                  </a:lnTo>
                  <a:lnTo>
                    <a:pt x="105" y="122"/>
                  </a:lnTo>
                  <a:lnTo>
                    <a:pt x="103" y="127"/>
                  </a:lnTo>
                  <a:lnTo>
                    <a:pt x="103" y="132"/>
                  </a:lnTo>
                  <a:lnTo>
                    <a:pt x="101" y="139"/>
                  </a:lnTo>
                  <a:lnTo>
                    <a:pt x="101" y="145"/>
                  </a:lnTo>
                  <a:lnTo>
                    <a:pt x="100" y="150"/>
                  </a:lnTo>
                  <a:lnTo>
                    <a:pt x="100" y="154"/>
                  </a:lnTo>
                  <a:lnTo>
                    <a:pt x="98" y="155"/>
                  </a:lnTo>
                  <a:lnTo>
                    <a:pt x="96" y="155"/>
                  </a:lnTo>
                  <a:lnTo>
                    <a:pt x="95" y="157"/>
                  </a:lnTo>
                  <a:lnTo>
                    <a:pt x="93" y="157"/>
                  </a:lnTo>
                  <a:lnTo>
                    <a:pt x="91" y="159"/>
                  </a:lnTo>
                  <a:lnTo>
                    <a:pt x="90" y="159"/>
                  </a:lnTo>
                  <a:lnTo>
                    <a:pt x="88" y="160"/>
                  </a:lnTo>
                  <a:lnTo>
                    <a:pt x="86" y="162"/>
                  </a:lnTo>
                  <a:lnTo>
                    <a:pt x="85" y="162"/>
                  </a:lnTo>
                  <a:lnTo>
                    <a:pt x="83" y="164"/>
                  </a:lnTo>
                  <a:lnTo>
                    <a:pt x="81" y="166"/>
                  </a:lnTo>
                  <a:lnTo>
                    <a:pt x="79" y="169"/>
                  </a:lnTo>
                  <a:lnTo>
                    <a:pt x="78" y="171"/>
                  </a:lnTo>
                  <a:lnTo>
                    <a:pt x="76" y="174"/>
                  </a:lnTo>
                  <a:lnTo>
                    <a:pt x="74" y="176"/>
                  </a:lnTo>
                  <a:lnTo>
                    <a:pt x="73" y="177"/>
                  </a:lnTo>
                  <a:lnTo>
                    <a:pt x="71" y="177"/>
                  </a:lnTo>
                  <a:lnTo>
                    <a:pt x="69" y="177"/>
                  </a:lnTo>
                  <a:lnTo>
                    <a:pt x="68" y="177"/>
                  </a:lnTo>
                  <a:lnTo>
                    <a:pt x="66" y="177"/>
                  </a:lnTo>
                  <a:lnTo>
                    <a:pt x="64" y="177"/>
                  </a:lnTo>
                  <a:lnTo>
                    <a:pt x="64" y="176"/>
                  </a:lnTo>
                  <a:lnTo>
                    <a:pt x="62" y="176"/>
                  </a:lnTo>
                  <a:lnTo>
                    <a:pt x="61" y="174"/>
                  </a:lnTo>
                  <a:lnTo>
                    <a:pt x="61" y="172"/>
                  </a:lnTo>
                  <a:lnTo>
                    <a:pt x="57" y="172"/>
                  </a:lnTo>
                  <a:lnTo>
                    <a:pt x="54" y="174"/>
                  </a:lnTo>
                  <a:lnTo>
                    <a:pt x="51" y="174"/>
                  </a:lnTo>
                  <a:lnTo>
                    <a:pt x="47" y="176"/>
                  </a:lnTo>
                  <a:lnTo>
                    <a:pt x="44" y="176"/>
                  </a:lnTo>
                  <a:lnTo>
                    <a:pt x="40" y="176"/>
                  </a:lnTo>
                  <a:lnTo>
                    <a:pt x="39" y="174"/>
                  </a:lnTo>
                  <a:lnTo>
                    <a:pt x="37" y="172"/>
                  </a:lnTo>
                  <a:lnTo>
                    <a:pt x="32" y="172"/>
                  </a:lnTo>
                  <a:lnTo>
                    <a:pt x="29" y="174"/>
                  </a:lnTo>
                  <a:lnTo>
                    <a:pt x="27" y="174"/>
                  </a:lnTo>
                  <a:lnTo>
                    <a:pt x="25" y="176"/>
                  </a:lnTo>
                  <a:lnTo>
                    <a:pt x="23" y="179"/>
                  </a:lnTo>
                  <a:lnTo>
                    <a:pt x="22" y="181"/>
                  </a:lnTo>
                  <a:lnTo>
                    <a:pt x="18" y="182"/>
                  </a:lnTo>
                  <a:lnTo>
                    <a:pt x="17" y="184"/>
                  </a:lnTo>
                  <a:lnTo>
                    <a:pt x="13" y="181"/>
                  </a:lnTo>
                  <a:lnTo>
                    <a:pt x="12" y="179"/>
                  </a:lnTo>
                  <a:lnTo>
                    <a:pt x="10" y="176"/>
                  </a:lnTo>
                  <a:lnTo>
                    <a:pt x="8" y="172"/>
                  </a:lnTo>
                  <a:lnTo>
                    <a:pt x="5" y="169"/>
                  </a:lnTo>
                  <a:lnTo>
                    <a:pt x="3" y="166"/>
                  </a:lnTo>
                  <a:lnTo>
                    <a:pt x="1" y="164"/>
                  </a:lnTo>
                  <a:lnTo>
                    <a:pt x="0" y="160"/>
                  </a:lnTo>
                  <a:lnTo>
                    <a:pt x="3" y="154"/>
                  </a:lnTo>
                  <a:lnTo>
                    <a:pt x="7" y="150"/>
                  </a:lnTo>
                  <a:lnTo>
                    <a:pt x="10" y="149"/>
                  </a:lnTo>
                  <a:lnTo>
                    <a:pt x="13" y="149"/>
                  </a:lnTo>
                  <a:lnTo>
                    <a:pt x="17" y="149"/>
                  </a:lnTo>
                  <a:lnTo>
                    <a:pt x="18" y="149"/>
                  </a:lnTo>
                  <a:lnTo>
                    <a:pt x="20" y="150"/>
                  </a:lnTo>
                  <a:lnTo>
                    <a:pt x="15" y="142"/>
                  </a:lnTo>
                  <a:lnTo>
                    <a:pt x="13" y="135"/>
                  </a:lnTo>
                  <a:lnTo>
                    <a:pt x="13" y="130"/>
                  </a:lnTo>
                  <a:lnTo>
                    <a:pt x="15" y="127"/>
                  </a:lnTo>
                  <a:lnTo>
                    <a:pt x="18" y="125"/>
                  </a:lnTo>
                  <a:lnTo>
                    <a:pt x="20" y="123"/>
                  </a:lnTo>
                  <a:lnTo>
                    <a:pt x="22" y="123"/>
                  </a:lnTo>
                  <a:lnTo>
                    <a:pt x="23" y="123"/>
                  </a:lnTo>
                  <a:lnTo>
                    <a:pt x="29" y="118"/>
                  </a:lnTo>
                  <a:lnTo>
                    <a:pt x="32" y="117"/>
                  </a:lnTo>
                  <a:lnTo>
                    <a:pt x="35" y="117"/>
                  </a:lnTo>
                  <a:lnTo>
                    <a:pt x="37" y="120"/>
                  </a:lnTo>
                  <a:lnTo>
                    <a:pt x="40" y="123"/>
                  </a:lnTo>
                  <a:lnTo>
                    <a:pt x="42" y="125"/>
                  </a:lnTo>
                  <a:lnTo>
                    <a:pt x="46" y="127"/>
                  </a:lnTo>
                  <a:lnTo>
                    <a:pt x="51" y="123"/>
                  </a:lnTo>
                  <a:lnTo>
                    <a:pt x="56" y="125"/>
                  </a:lnTo>
                  <a:lnTo>
                    <a:pt x="61" y="123"/>
                  </a:lnTo>
                  <a:lnTo>
                    <a:pt x="64" y="120"/>
                  </a:lnTo>
                  <a:lnTo>
                    <a:pt x="66" y="115"/>
                  </a:lnTo>
                  <a:lnTo>
                    <a:pt x="68" y="110"/>
                  </a:lnTo>
                  <a:lnTo>
                    <a:pt x="68" y="105"/>
                  </a:lnTo>
                  <a:lnTo>
                    <a:pt x="68" y="103"/>
                  </a:lnTo>
                  <a:lnTo>
                    <a:pt x="68" y="101"/>
                  </a:lnTo>
                  <a:lnTo>
                    <a:pt x="69" y="96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4" y="83"/>
                  </a:lnTo>
                  <a:lnTo>
                    <a:pt x="62" y="79"/>
                  </a:lnTo>
                  <a:lnTo>
                    <a:pt x="59" y="78"/>
                  </a:lnTo>
                  <a:lnTo>
                    <a:pt x="57" y="76"/>
                  </a:lnTo>
                  <a:lnTo>
                    <a:pt x="57" y="74"/>
                  </a:lnTo>
                  <a:lnTo>
                    <a:pt x="59" y="73"/>
                  </a:lnTo>
                  <a:lnTo>
                    <a:pt x="62" y="69"/>
                  </a:lnTo>
                  <a:lnTo>
                    <a:pt x="64" y="66"/>
                  </a:lnTo>
                  <a:lnTo>
                    <a:pt x="68" y="62"/>
                  </a:lnTo>
                  <a:lnTo>
                    <a:pt x="68" y="59"/>
                  </a:lnTo>
                  <a:lnTo>
                    <a:pt x="68" y="56"/>
                  </a:lnTo>
                  <a:lnTo>
                    <a:pt x="64" y="54"/>
                  </a:lnTo>
                  <a:lnTo>
                    <a:pt x="64" y="49"/>
                  </a:lnTo>
                  <a:lnTo>
                    <a:pt x="62" y="47"/>
                  </a:lnTo>
                  <a:lnTo>
                    <a:pt x="59" y="46"/>
                  </a:lnTo>
                  <a:lnTo>
                    <a:pt x="57" y="46"/>
                  </a:lnTo>
                  <a:lnTo>
                    <a:pt x="54" y="46"/>
                  </a:lnTo>
                  <a:lnTo>
                    <a:pt x="51" y="47"/>
                  </a:lnTo>
                  <a:lnTo>
                    <a:pt x="49" y="47"/>
                  </a:lnTo>
                  <a:lnTo>
                    <a:pt x="44" y="46"/>
                  </a:lnTo>
                  <a:lnTo>
                    <a:pt x="40" y="44"/>
                  </a:lnTo>
                  <a:lnTo>
                    <a:pt x="39" y="40"/>
                  </a:lnTo>
                  <a:lnTo>
                    <a:pt x="39" y="37"/>
                  </a:lnTo>
                  <a:lnTo>
                    <a:pt x="40" y="34"/>
                  </a:lnTo>
                  <a:lnTo>
                    <a:pt x="42" y="30"/>
                  </a:lnTo>
                  <a:lnTo>
                    <a:pt x="42" y="29"/>
                  </a:lnTo>
                  <a:lnTo>
                    <a:pt x="42" y="27"/>
                  </a:lnTo>
                  <a:lnTo>
                    <a:pt x="95" y="37"/>
                  </a:lnTo>
                  <a:lnTo>
                    <a:pt x="100" y="12"/>
                  </a:lnTo>
                  <a:lnTo>
                    <a:pt x="103" y="7"/>
                  </a:lnTo>
                  <a:lnTo>
                    <a:pt x="107" y="5"/>
                  </a:lnTo>
                  <a:lnTo>
                    <a:pt x="112" y="3"/>
                  </a:lnTo>
                  <a:lnTo>
                    <a:pt x="117" y="2"/>
                  </a:lnTo>
                  <a:lnTo>
                    <a:pt x="122" y="2"/>
                  </a:lnTo>
                  <a:lnTo>
                    <a:pt x="127" y="2"/>
                  </a:lnTo>
                  <a:lnTo>
                    <a:pt x="134" y="2"/>
                  </a:lnTo>
                  <a:lnTo>
                    <a:pt x="139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17" name="Freeform 4904"/>
            <p:cNvSpPr>
              <a:spLocks/>
            </p:cNvSpPr>
            <p:nvPr/>
          </p:nvSpPr>
          <p:spPr bwMode="auto">
            <a:xfrm>
              <a:off x="5768975" y="6540500"/>
              <a:ext cx="233363" cy="377825"/>
            </a:xfrm>
            <a:custGeom>
              <a:avLst/>
              <a:gdLst>
                <a:gd name="T0" fmla="*/ 2147483647 w 147"/>
                <a:gd name="T1" fmla="*/ 2147483647 h 237"/>
                <a:gd name="T2" fmla="*/ 2147483647 w 147"/>
                <a:gd name="T3" fmla="*/ 2147483647 h 237"/>
                <a:gd name="T4" fmla="*/ 2147483647 w 147"/>
                <a:gd name="T5" fmla="*/ 2147483647 h 237"/>
                <a:gd name="T6" fmla="*/ 2147483647 w 147"/>
                <a:gd name="T7" fmla="*/ 2147483647 h 237"/>
                <a:gd name="T8" fmla="*/ 2147483647 w 147"/>
                <a:gd name="T9" fmla="*/ 2147483647 h 237"/>
                <a:gd name="T10" fmla="*/ 2147483647 w 147"/>
                <a:gd name="T11" fmla="*/ 2147483647 h 237"/>
                <a:gd name="T12" fmla="*/ 2147483647 w 147"/>
                <a:gd name="T13" fmla="*/ 2147483647 h 237"/>
                <a:gd name="T14" fmla="*/ 2147483647 w 147"/>
                <a:gd name="T15" fmla="*/ 2147483647 h 237"/>
                <a:gd name="T16" fmla="*/ 2147483647 w 147"/>
                <a:gd name="T17" fmla="*/ 2147483647 h 237"/>
                <a:gd name="T18" fmla="*/ 2147483647 w 147"/>
                <a:gd name="T19" fmla="*/ 2147483647 h 237"/>
                <a:gd name="T20" fmla="*/ 2147483647 w 147"/>
                <a:gd name="T21" fmla="*/ 2147483647 h 237"/>
                <a:gd name="T22" fmla="*/ 2147483647 w 147"/>
                <a:gd name="T23" fmla="*/ 2147483647 h 237"/>
                <a:gd name="T24" fmla="*/ 2147483647 w 147"/>
                <a:gd name="T25" fmla="*/ 2147483647 h 237"/>
                <a:gd name="T26" fmla="*/ 2147483647 w 147"/>
                <a:gd name="T27" fmla="*/ 2147483647 h 237"/>
                <a:gd name="T28" fmla="*/ 2147483647 w 147"/>
                <a:gd name="T29" fmla="*/ 2147483647 h 237"/>
                <a:gd name="T30" fmla="*/ 2147483647 w 147"/>
                <a:gd name="T31" fmla="*/ 2147483647 h 237"/>
                <a:gd name="T32" fmla="*/ 0 w 147"/>
                <a:gd name="T33" fmla="*/ 2147483647 h 237"/>
                <a:gd name="T34" fmla="*/ 2147483647 w 147"/>
                <a:gd name="T35" fmla="*/ 2147483647 h 237"/>
                <a:gd name="T36" fmla="*/ 2147483647 w 147"/>
                <a:gd name="T37" fmla="*/ 2147483647 h 237"/>
                <a:gd name="T38" fmla="*/ 2147483647 w 147"/>
                <a:gd name="T39" fmla="*/ 2147483647 h 237"/>
                <a:gd name="T40" fmla="*/ 2147483647 w 147"/>
                <a:gd name="T41" fmla="*/ 2147483647 h 237"/>
                <a:gd name="T42" fmla="*/ 2147483647 w 147"/>
                <a:gd name="T43" fmla="*/ 2147483647 h 237"/>
                <a:gd name="T44" fmla="*/ 2147483647 w 147"/>
                <a:gd name="T45" fmla="*/ 2147483647 h 237"/>
                <a:gd name="T46" fmla="*/ 2147483647 w 147"/>
                <a:gd name="T47" fmla="*/ 2147483647 h 237"/>
                <a:gd name="T48" fmla="*/ 2147483647 w 147"/>
                <a:gd name="T49" fmla="*/ 2147483647 h 237"/>
                <a:gd name="T50" fmla="*/ 2147483647 w 147"/>
                <a:gd name="T51" fmla="*/ 2147483647 h 237"/>
                <a:gd name="T52" fmla="*/ 2147483647 w 147"/>
                <a:gd name="T53" fmla="*/ 2147483647 h 237"/>
                <a:gd name="T54" fmla="*/ 2147483647 w 147"/>
                <a:gd name="T55" fmla="*/ 2147483647 h 237"/>
                <a:gd name="T56" fmla="*/ 2147483647 w 147"/>
                <a:gd name="T57" fmla="*/ 2147483647 h 237"/>
                <a:gd name="T58" fmla="*/ 2147483647 w 147"/>
                <a:gd name="T59" fmla="*/ 2147483647 h 237"/>
                <a:gd name="T60" fmla="*/ 2147483647 w 147"/>
                <a:gd name="T61" fmla="*/ 2147483647 h 237"/>
                <a:gd name="T62" fmla="*/ 2147483647 w 147"/>
                <a:gd name="T63" fmla="*/ 2147483647 h 237"/>
                <a:gd name="T64" fmla="*/ 2147483647 w 147"/>
                <a:gd name="T65" fmla="*/ 2147483647 h 237"/>
                <a:gd name="T66" fmla="*/ 2147483647 w 147"/>
                <a:gd name="T67" fmla="*/ 2147483647 h 237"/>
                <a:gd name="T68" fmla="*/ 2147483647 w 147"/>
                <a:gd name="T69" fmla="*/ 2147483647 h 237"/>
                <a:gd name="T70" fmla="*/ 2147483647 w 147"/>
                <a:gd name="T71" fmla="*/ 2147483647 h 237"/>
                <a:gd name="T72" fmla="*/ 2147483647 w 147"/>
                <a:gd name="T73" fmla="*/ 2147483647 h 237"/>
                <a:gd name="T74" fmla="*/ 2147483647 w 147"/>
                <a:gd name="T75" fmla="*/ 2147483647 h 237"/>
                <a:gd name="T76" fmla="*/ 2147483647 w 147"/>
                <a:gd name="T77" fmla="*/ 2147483647 h 237"/>
                <a:gd name="T78" fmla="*/ 2147483647 w 147"/>
                <a:gd name="T79" fmla="*/ 2147483647 h 237"/>
                <a:gd name="T80" fmla="*/ 2147483647 w 147"/>
                <a:gd name="T81" fmla="*/ 2147483647 h 237"/>
                <a:gd name="T82" fmla="*/ 2147483647 w 147"/>
                <a:gd name="T83" fmla="*/ 2147483647 h 237"/>
                <a:gd name="T84" fmla="*/ 2147483647 w 147"/>
                <a:gd name="T85" fmla="*/ 2147483647 h 237"/>
                <a:gd name="T86" fmla="*/ 2147483647 w 147"/>
                <a:gd name="T87" fmla="*/ 2147483647 h 237"/>
                <a:gd name="T88" fmla="*/ 2147483647 w 147"/>
                <a:gd name="T89" fmla="*/ 2147483647 h 237"/>
                <a:gd name="T90" fmla="*/ 2147483647 w 147"/>
                <a:gd name="T91" fmla="*/ 2147483647 h 237"/>
                <a:gd name="T92" fmla="*/ 2147483647 w 147"/>
                <a:gd name="T93" fmla="*/ 2147483647 h 237"/>
                <a:gd name="T94" fmla="*/ 2147483647 w 147"/>
                <a:gd name="T95" fmla="*/ 2147483647 h 237"/>
                <a:gd name="T96" fmla="*/ 2147483647 w 147"/>
                <a:gd name="T97" fmla="*/ 0 h 2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7"/>
                <a:gd name="T148" fmla="*/ 0 h 237"/>
                <a:gd name="T149" fmla="*/ 147 w 147"/>
                <a:gd name="T150" fmla="*/ 237 h 2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7" h="237">
                  <a:moveTo>
                    <a:pt x="107" y="0"/>
                  </a:moveTo>
                  <a:lnTo>
                    <a:pt x="107" y="4"/>
                  </a:lnTo>
                  <a:lnTo>
                    <a:pt x="107" y="7"/>
                  </a:lnTo>
                  <a:lnTo>
                    <a:pt x="108" y="11"/>
                  </a:lnTo>
                  <a:lnTo>
                    <a:pt x="108" y="12"/>
                  </a:lnTo>
                  <a:lnTo>
                    <a:pt x="108" y="16"/>
                  </a:lnTo>
                  <a:lnTo>
                    <a:pt x="110" y="19"/>
                  </a:lnTo>
                  <a:lnTo>
                    <a:pt x="110" y="21"/>
                  </a:lnTo>
                  <a:lnTo>
                    <a:pt x="112" y="26"/>
                  </a:lnTo>
                  <a:lnTo>
                    <a:pt x="108" y="31"/>
                  </a:lnTo>
                  <a:lnTo>
                    <a:pt x="103" y="36"/>
                  </a:lnTo>
                  <a:lnTo>
                    <a:pt x="100" y="41"/>
                  </a:lnTo>
                  <a:lnTo>
                    <a:pt x="97" y="48"/>
                  </a:lnTo>
                  <a:lnTo>
                    <a:pt x="93" y="53"/>
                  </a:lnTo>
                  <a:lnTo>
                    <a:pt x="90" y="60"/>
                  </a:lnTo>
                  <a:lnTo>
                    <a:pt x="86" y="66"/>
                  </a:lnTo>
                  <a:lnTo>
                    <a:pt x="85" y="73"/>
                  </a:lnTo>
                  <a:lnTo>
                    <a:pt x="83" y="80"/>
                  </a:lnTo>
                  <a:lnTo>
                    <a:pt x="80" y="87"/>
                  </a:lnTo>
                  <a:lnTo>
                    <a:pt x="78" y="92"/>
                  </a:lnTo>
                  <a:lnTo>
                    <a:pt x="76" y="98"/>
                  </a:lnTo>
                  <a:lnTo>
                    <a:pt x="73" y="104"/>
                  </a:lnTo>
                  <a:lnTo>
                    <a:pt x="71" y="110"/>
                  </a:lnTo>
                  <a:lnTo>
                    <a:pt x="68" y="119"/>
                  </a:lnTo>
                  <a:lnTo>
                    <a:pt x="66" y="127"/>
                  </a:lnTo>
                  <a:lnTo>
                    <a:pt x="64" y="129"/>
                  </a:lnTo>
                  <a:lnTo>
                    <a:pt x="64" y="131"/>
                  </a:lnTo>
                  <a:lnTo>
                    <a:pt x="63" y="132"/>
                  </a:lnTo>
                  <a:lnTo>
                    <a:pt x="61" y="134"/>
                  </a:lnTo>
                  <a:lnTo>
                    <a:pt x="58" y="137"/>
                  </a:lnTo>
                  <a:lnTo>
                    <a:pt x="56" y="139"/>
                  </a:lnTo>
                  <a:lnTo>
                    <a:pt x="54" y="141"/>
                  </a:lnTo>
                  <a:lnTo>
                    <a:pt x="51" y="141"/>
                  </a:lnTo>
                  <a:lnTo>
                    <a:pt x="49" y="139"/>
                  </a:lnTo>
                  <a:lnTo>
                    <a:pt x="46" y="137"/>
                  </a:lnTo>
                  <a:lnTo>
                    <a:pt x="44" y="136"/>
                  </a:lnTo>
                  <a:lnTo>
                    <a:pt x="42" y="134"/>
                  </a:lnTo>
                  <a:lnTo>
                    <a:pt x="39" y="132"/>
                  </a:lnTo>
                  <a:lnTo>
                    <a:pt x="37" y="131"/>
                  </a:lnTo>
                  <a:lnTo>
                    <a:pt x="34" y="131"/>
                  </a:lnTo>
                  <a:lnTo>
                    <a:pt x="25" y="132"/>
                  </a:lnTo>
                  <a:lnTo>
                    <a:pt x="20" y="136"/>
                  </a:lnTo>
                  <a:lnTo>
                    <a:pt x="15" y="141"/>
                  </a:lnTo>
                  <a:lnTo>
                    <a:pt x="12" y="147"/>
                  </a:lnTo>
                  <a:lnTo>
                    <a:pt x="10" y="156"/>
                  </a:lnTo>
                  <a:lnTo>
                    <a:pt x="7" y="163"/>
                  </a:lnTo>
                  <a:lnTo>
                    <a:pt x="5" y="171"/>
                  </a:lnTo>
                  <a:lnTo>
                    <a:pt x="0" y="176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2" y="181"/>
                  </a:lnTo>
                  <a:lnTo>
                    <a:pt x="2" y="183"/>
                  </a:lnTo>
                  <a:lnTo>
                    <a:pt x="2" y="186"/>
                  </a:lnTo>
                  <a:lnTo>
                    <a:pt x="3" y="188"/>
                  </a:lnTo>
                  <a:lnTo>
                    <a:pt x="5" y="188"/>
                  </a:lnTo>
                  <a:lnTo>
                    <a:pt x="7" y="188"/>
                  </a:lnTo>
                  <a:lnTo>
                    <a:pt x="8" y="188"/>
                  </a:lnTo>
                  <a:lnTo>
                    <a:pt x="10" y="190"/>
                  </a:lnTo>
                  <a:lnTo>
                    <a:pt x="14" y="190"/>
                  </a:lnTo>
                  <a:lnTo>
                    <a:pt x="15" y="190"/>
                  </a:lnTo>
                  <a:lnTo>
                    <a:pt x="19" y="190"/>
                  </a:lnTo>
                  <a:lnTo>
                    <a:pt x="20" y="190"/>
                  </a:lnTo>
                  <a:lnTo>
                    <a:pt x="24" y="190"/>
                  </a:lnTo>
                  <a:lnTo>
                    <a:pt x="24" y="193"/>
                  </a:lnTo>
                  <a:lnTo>
                    <a:pt x="22" y="197"/>
                  </a:lnTo>
                  <a:lnTo>
                    <a:pt x="22" y="200"/>
                  </a:lnTo>
                  <a:lnTo>
                    <a:pt x="22" y="205"/>
                  </a:lnTo>
                  <a:lnTo>
                    <a:pt x="24" y="208"/>
                  </a:lnTo>
                  <a:lnTo>
                    <a:pt x="24" y="212"/>
                  </a:lnTo>
                  <a:lnTo>
                    <a:pt x="24" y="215"/>
                  </a:lnTo>
                  <a:lnTo>
                    <a:pt x="24" y="218"/>
                  </a:lnTo>
                  <a:lnTo>
                    <a:pt x="24" y="220"/>
                  </a:lnTo>
                  <a:lnTo>
                    <a:pt x="24" y="222"/>
                  </a:lnTo>
                  <a:lnTo>
                    <a:pt x="22" y="224"/>
                  </a:lnTo>
                  <a:lnTo>
                    <a:pt x="22" y="225"/>
                  </a:lnTo>
                  <a:lnTo>
                    <a:pt x="20" y="227"/>
                  </a:lnTo>
                  <a:lnTo>
                    <a:pt x="54" y="225"/>
                  </a:lnTo>
                  <a:lnTo>
                    <a:pt x="88" y="227"/>
                  </a:lnTo>
                  <a:lnTo>
                    <a:pt x="141" y="237"/>
                  </a:lnTo>
                  <a:lnTo>
                    <a:pt x="147" y="213"/>
                  </a:lnTo>
                  <a:lnTo>
                    <a:pt x="144" y="210"/>
                  </a:lnTo>
                  <a:lnTo>
                    <a:pt x="139" y="207"/>
                  </a:lnTo>
                  <a:lnTo>
                    <a:pt x="136" y="205"/>
                  </a:lnTo>
                  <a:lnTo>
                    <a:pt x="131" y="203"/>
                  </a:lnTo>
                  <a:lnTo>
                    <a:pt x="125" y="203"/>
                  </a:lnTo>
                  <a:lnTo>
                    <a:pt x="122" y="202"/>
                  </a:lnTo>
                  <a:lnTo>
                    <a:pt x="117" y="200"/>
                  </a:lnTo>
                  <a:lnTo>
                    <a:pt x="114" y="197"/>
                  </a:lnTo>
                  <a:lnTo>
                    <a:pt x="112" y="193"/>
                  </a:lnTo>
                  <a:lnTo>
                    <a:pt x="110" y="190"/>
                  </a:lnTo>
                  <a:lnTo>
                    <a:pt x="108" y="186"/>
                  </a:lnTo>
                  <a:lnTo>
                    <a:pt x="108" y="181"/>
                  </a:lnTo>
                  <a:lnTo>
                    <a:pt x="108" y="178"/>
                  </a:lnTo>
                  <a:lnTo>
                    <a:pt x="108" y="175"/>
                  </a:lnTo>
                  <a:lnTo>
                    <a:pt x="108" y="171"/>
                  </a:lnTo>
                  <a:lnTo>
                    <a:pt x="108" y="168"/>
                  </a:lnTo>
                  <a:lnTo>
                    <a:pt x="108" y="159"/>
                  </a:lnTo>
                  <a:lnTo>
                    <a:pt x="110" y="151"/>
                  </a:lnTo>
                  <a:lnTo>
                    <a:pt x="114" y="144"/>
                  </a:lnTo>
                  <a:lnTo>
                    <a:pt x="117" y="137"/>
                  </a:lnTo>
                  <a:lnTo>
                    <a:pt x="120" y="132"/>
                  </a:lnTo>
                  <a:lnTo>
                    <a:pt x="124" y="126"/>
                  </a:lnTo>
                  <a:lnTo>
                    <a:pt x="127" y="119"/>
                  </a:lnTo>
                  <a:lnTo>
                    <a:pt x="131" y="112"/>
                  </a:lnTo>
                  <a:lnTo>
                    <a:pt x="129" y="104"/>
                  </a:lnTo>
                  <a:lnTo>
                    <a:pt x="127" y="97"/>
                  </a:lnTo>
                  <a:lnTo>
                    <a:pt x="122" y="90"/>
                  </a:lnTo>
                  <a:lnTo>
                    <a:pt x="119" y="87"/>
                  </a:lnTo>
                  <a:lnTo>
                    <a:pt x="115" y="82"/>
                  </a:lnTo>
                  <a:lnTo>
                    <a:pt x="112" y="78"/>
                  </a:lnTo>
                  <a:lnTo>
                    <a:pt x="108" y="73"/>
                  </a:lnTo>
                  <a:lnTo>
                    <a:pt x="108" y="66"/>
                  </a:lnTo>
                  <a:lnTo>
                    <a:pt x="108" y="63"/>
                  </a:lnTo>
                  <a:lnTo>
                    <a:pt x="112" y="61"/>
                  </a:lnTo>
                  <a:lnTo>
                    <a:pt x="115" y="60"/>
                  </a:lnTo>
                  <a:lnTo>
                    <a:pt x="119" y="60"/>
                  </a:lnTo>
                  <a:lnTo>
                    <a:pt x="124" y="60"/>
                  </a:lnTo>
                  <a:lnTo>
                    <a:pt x="127" y="60"/>
                  </a:lnTo>
                  <a:lnTo>
                    <a:pt x="131" y="60"/>
                  </a:lnTo>
                  <a:lnTo>
                    <a:pt x="132" y="60"/>
                  </a:lnTo>
                  <a:lnTo>
                    <a:pt x="131" y="58"/>
                  </a:lnTo>
                  <a:lnTo>
                    <a:pt x="127" y="55"/>
                  </a:lnTo>
                  <a:lnTo>
                    <a:pt x="125" y="49"/>
                  </a:lnTo>
                  <a:lnTo>
                    <a:pt x="124" y="44"/>
                  </a:lnTo>
                  <a:lnTo>
                    <a:pt x="122" y="38"/>
                  </a:lnTo>
                  <a:lnTo>
                    <a:pt x="122" y="31"/>
                  </a:lnTo>
                  <a:lnTo>
                    <a:pt x="122" y="24"/>
                  </a:lnTo>
                  <a:lnTo>
                    <a:pt x="122" y="19"/>
                  </a:lnTo>
                  <a:lnTo>
                    <a:pt x="122" y="16"/>
                  </a:lnTo>
                  <a:lnTo>
                    <a:pt x="122" y="14"/>
                  </a:lnTo>
                  <a:lnTo>
                    <a:pt x="120" y="11"/>
                  </a:lnTo>
                  <a:lnTo>
                    <a:pt x="120" y="9"/>
                  </a:lnTo>
                  <a:lnTo>
                    <a:pt x="120" y="7"/>
                  </a:lnTo>
                  <a:lnTo>
                    <a:pt x="120" y="5"/>
                  </a:lnTo>
                  <a:lnTo>
                    <a:pt x="120" y="4"/>
                  </a:lnTo>
                  <a:lnTo>
                    <a:pt x="117" y="4"/>
                  </a:lnTo>
                  <a:lnTo>
                    <a:pt x="115" y="4"/>
                  </a:lnTo>
                  <a:lnTo>
                    <a:pt x="112" y="2"/>
                  </a:lnTo>
                  <a:lnTo>
                    <a:pt x="110" y="2"/>
                  </a:lnTo>
                  <a:lnTo>
                    <a:pt x="108" y="2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18" name="Freeform 4905"/>
            <p:cNvSpPr>
              <a:spLocks/>
            </p:cNvSpPr>
            <p:nvPr/>
          </p:nvSpPr>
          <p:spPr bwMode="auto">
            <a:xfrm>
              <a:off x="5768975" y="6540500"/>
              <a:ext cx="233363" cy="377825"/>
            </a:xfrm>
            <a:custGeom>
              <a:avLst/>
              <a:gdLst>
                <a:gd name="T0" fmla="*/ 2147483647 w 147"/>
                <a:gd name="T1" fmla="*/ 2147483647 h 237"/>
                <a:gd name="T2" fmla="*/ 2147483647 w 147"/>
                <a:gd name="T3" fmla="*/ 2147483647 h 237"/>
                <a:gd name="T4" fmla="*/ 2147483647 w 147"/>
                <a:gd name="T5" fmla="*/ 2147483647 h 237"/>
                <a:gd name="T6" fmla="*/ 2147483647 w 147"/>
                <a:gd name="T7" fmla="*/ 2147483647 h 237"/>
                <a:gd name="T8" fmla="*/ 2147483647 w 147"/>
                <a:gd name="T9" fmla="*/ 2147483647 h 237"/>
                <a:gd name="T10" fmla="*/ 2147483647 w 147"/>
                <a:gd name="T11" fmla="*/ 2147483647 h 237"/>
                <a:gd name="T12" fmla="*/ 2147483647 w 147"/>
                <a:gd name="T13" fmla="*/ 2147483647 h 237"/>
                <a:gd name="T14" fmla="*/ 2147483647 w 147"/>
                <a:gd name="T15" fmla="*/ 2147483647 h 237"/>
                <a:gd name="T16" fmla="*/ 2147483647 w 147"/>
                <a:gd name="T17" fmla="*/ 2147483647 h 237"/>
                <a:gd name="T18" fmla="*/ 2147483647 w 147"/>
                <a:gd name="T19" fmla="*/ 2147483647 h 237"/>
                <a:gd name="T20" fmla="*/ 2147483647 w 147"/>
                <a:gd name="T21" fmla="*/ 2147483647 h 237"/>
                <a:gd name="T22" fmla="*/ 2147483647 w 147"/>
                <a:gd name="T23" fmla="*/ 2147483647 h 237"/>
                <a:gd name="T24" fmla="*/ 2147483647 w 147"/>
                <a:gd name="T25" fmla="*/ 2147483647 h 237"/>
                <a:gd name="T26" fmla="*/ 2147483647 w 147"/>
                <a:gd name="T27" fmla="*/ 2147483647 h 237"/>
                <a:gd name="T28" fmla="*/ 2147483647 w 147"/>
                <a:gd name="T29" fmla="*/ 2147483647 h 237"/>
                <a:gd name="T30" fmla="*/ 2147483647 w 147"/>
                <a:gd name="T31" fmla="*/ 2147483647 h 237"/>
                <a:gd name="T32" fmla="*/ 0 w 147"/>
                <a:gd name="T33" fmla="*/ 2147483647 h 237"/>
                <a:gd name="T34" fmla="*/ 2147483647 w 147"/>
                <a:gd name="T35" fmla="*/ 2147483647 h 237"/>
                <a:gd name="T36" fmla="*/ 2147483647 w 147"/>
                <a:gd name="T37" fmla="*/ 2147483647 h 237"/>
                <a:gd name="T38" fmla="*/ 2147483647 w 147"/>
                <a:gd name="T39" fmla="*/ 2147483647 h 237"/>
                <a:gd name="T40" fmla="*/ 2147483647 w 147"/>
                <a:gd name="T41" fmla="*/ 2147483647 h 237"/>
                <a:gd name="T42" fmla="*/ 2147483647 w 147"/>
                <a:gd name="T43" fmla="*/ 2147483647 h 237"/>
                <a:gd name="T44" fmla="*/ 2147483647 w 147"/>
                <a:gd name="T45" fmla="*/ 2147483647 h 237"/>
                <a:gd name="T46" fmla="*/ 2147483647 w 147"/>
                <a:gd name="T47" fmla="*/ 2147483647 h 237"/>
                <a:gd name="T48" fmla="*/ 2147483647 w 147"/>
                <a:gd name="T49" fmla="*/ 2147483647 h 237"/>
                <a:gd name="T50" fmla="*/ 2147483647 w 147"/>
                <a:gd name="T51" fmla="*/ 2147483647 h 237"/>
                <a:gd name="T52" fmla="*/ 2147483647 w 147"/>
                <a:gd name="T53" fmla="*/ 2147483647 h 237"/>
                <a:gd name="T54" fmla="*/ 2147483647 w 147"/>
                <a:gd name="T55" fmla="*/ 2147483647 h 237"/>
                <a:gd name="T56" fmla="*/ 2147483647 w 147"/>
                <a:gd name="T57" fmla="*/ 2147483647 h 237"/>
                <a:gd name="T58" fmla="*/ 2147483647 w 147"/>
                <a:gd name="T59" fmla="*/ 2147483647 h 237"/>
                <a:gd name="T60" fmla="*/ 2147483647 w 147"/>
                <a:gd name="T61" fmla="*/ 2147483647 h 237"/>
                <a:gd name="T62" fmla="*/ 2147483647 w 147"/>
                <a:gd name="T63" fmla="*/ 2147483647 h 237"/>
                <a:gd name="T64" fmla="*/ 2147483647 w 147"/>
                <a:gd name="T65" fmla="*/ 2147483647 h 237"/>
                <a:gd name="T66" fmla="*/ 2147483647 w 147"/>
                <a:gd name="T67" fmla="*/ 2147483647 h 237"/>
                <a:gd name="T68" fmla="*/ 2147483647 w 147"/>
                <a:gd name="T69" fmla="*/ 2147483647 h 237"/>
                <a:gd name="T70" fmla="*/ 2147483647 w 147"/>
                <a:gd name="T71" fmla="*/ 2147483647 h 237"/>
                <a:gd name="T72" fmla="*/ 2147483647 w 147"/>
                <a:gd name="T73" fmla="*/ 2147483647 h 237"/>
                <a:gd name="T74" fmla="*/ 2147483647 w 147"/>
                <a:gd name="T75" fmla="*/ 2147483647 h 237"/>
                <a:gd name="T76" fmla="*/ 2147483647 w 147"/>
                <a:gd name="T77" fmla="*/ 2147483647 h 237"/>
                <a:gd name="T78" fmla="*/ 2147483647 w 147"/>
                <a:gd name="T79" fmla="*/ 2147483647 h 237"/>
                <a:gd name="T80" fmla="*/ 2147483647 w 147"/>
                <a:gd name="T81" fmla="*/ 2147483647 h 237"/>
                <a:gd name="T82" fmla="*/ 2147483647 w 147"/>
                <a:gd name="T83" fmla="*/ 2147483647 h 237"/>
                <a:gd name="T84" fmla="*/ 2147483647 w 147"/>
                <a:gd name="T85" fmla="*/ 2147483647 h 237"/>
                <a:gd name="T86" fmla="*/ 2147483647 w 147"/>
                <a:gd name="T87" fmla="*/ 2147483647 h 237"/>
                <a:gd name="T88" fmla="*/ 2147483647 w 147"/>
                <a:gd name="T89" fmla="*/ 2147483647 h 237"/>
                <a:gd name="T90" fmla="*/ 2147483647 w 147"/>
                <a:gd name="T91" fmla="*/ 2147483647 h 237"/>
                <a:gd name="T92" fmla="*/ 2147483647 w 147"/>
                <a:gd name="T93" fmla="*/ 2147483647 h 237"/>
                <a:gd name="T94" fmla="*/ 2147483647 w 147"/>
                <a:gd name="T95" fmla="*/ 2147483647 h 237"/>
                <a:gd name="T96" fmla="*/ 2147483647 w 147"/>
                <a:gd name="T97" fmla="*/ 2147483647 h 237"/>
                <a:gd name="T98" fmla="*/ 2147483647 w 147"/>
                <a:gd name="T99" fmla="*/ 0 h 237"/>
                <a:gd name="T100" fmla="*/ 2147483647 w 147"/>
                <a:gd name="T101" fmla="*/ 0 h 23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7"/>
                <a:gd name="T154" fmla="*/ 0 h 237"/>
                <a:gd name="T155" fmla="*/ 147 w 147"/>
                <a:gd name="T156" fmla="*/ 237 h 23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7" h="237">
                  <a:moveTo>
                    <a:pt x="107" y="0"/>
                  </a:moveTo>
                  <a:lnTo>
                    <a:pt x="107" y="4"/>
                  </a:lnTo>
                  <a:lnTo>
                    <a:pt x="107" y="7"/>
                  </a:lnTo>
                  <a:lnTo>
                    <a:pt x="108" y="11"/>
                  </a:lnTo>
                  <a:lnTo>
                    <a:pt x="108" y="12"/>
                  </a:lnTo>
                  <a:lnTo>
                    <a:pt x="108" y="16"/>
                  </a:lnTo>
                  <a:lnTo>
                    <a:pt x="110" y="19"/>
                  </a:lnTo>
                  <a:lnTo>
                    <a:pt x="110" y="21"/>
                  </a:lnTo>
                  <a:lnTo>
                    <a:pt x="112" y="26"/>
                  </a:lnTo>
                  <a:lnTo>
                    <a:pt x="108" y="31"/>
                  </a:lnTo>
                  <a:lnTo>
                    <a:pt x="103" y="36"/>
                  </a:lnTo>
                  <a:lnTo>
                    <a:pt x="100" y="41"/>
                  </a:lnTo>
                  <a:lnTo>
                    <a:pt x="97" y="48"/>
                  </a:lnTo>
                  <a:lnTo>
                    <a:pt x="93" y="53"/>
                  </a:lnTo>
                  <a:lnTo>
                    <a:pt x="90" y="60"/>
                  </a:lnTo>
                  <a:lnTo>
                    <a:pt x="86" y="66"/>
                  </a:lnTo>
                  <a:lnTo>
                    <a:pt x="85" y="73"/>
                  </a:lnTo>
                  <a:lnTo>
                    <a:pt x="83" y="80"/>
                  </a:lnTo>
                  <a:lnTo>
                    <a:pt x="80" y="87"/>
                  </a:lnTo>
                  <a:lnTo>
                    <a:pt x="78" y="92"/>
                  </a:lnTo>
                  <a:lnTo>
                    <a:pt x="76" y="98"/>
                  </a:lnTo>
                  <a:lnTo>
                    <a:pt x="73" y="104"/>
                  </a:lnTo>
                  <a:lnTo>
                    <a:pt x="71" y="110"/>
                  </a:lnTo>
                  <a:lnTo>
                    <a:pt x="68" y="119"/>
                  </a:lnTo>
                  <a:lnTo>
                    <a:pt x="66" y="127"/>
                  </a:lnTo>
                  <a:lnTo>
                    <a:pt x="64" y="129"/>
                  </a:lnTo>
                  <a:lnTo>
                    <a:pt x="64" y="131"/>
                  </a:lnTo>
                  <a:lnTo>
                    <a:pt x="63" y="132"/>
                  </a:lnTo>
                  <a:lnTo>
                    <a:pt x="61" y="134"/>
                  </a:lnTo>
                  <a:lnTo>
                    <a:pt x="58" y="137"/>
                  </a:lnTo>
                  <a:lnTo>
                    <a:pt x="56" y="139"/>
                  </a:lnTo>
                  <a:lnTo>
                    <a:pt x="54" y="141"/>
                  </a:lnTo>
                  <a:lnTo>
                    <a:pt x="51" y="141"/>
                  </a:lnTo>
                  <a:lnTo>
                    <a:pt x="49" y="139"/>
                  </a:lnTo>
                  <a:lnTo>
                    <a:pt x="46" y="137"/>
                  </a:lnTo>
                  <a:lnTo>
                    <a:pt x="44" y="136"/>
                  </a:lnTo>
                  <a:lnTo>
                    <a:pt x="42" y="134"/>
                  </a:lnTo>
                  <a:lnTo>
                    <a:pt x="39" y="132"/>
                  </a:lnTo>
                  <a:lnTo>
                    <a:pt x="37" y="131"/>
                  </a:lnTo>
                  <a:lnTo>
                    <a:pt x="34" y="131"/>
                  </a:lnTo>
                  <a:lnTo>
                    <a:pt x="25" y="132"/>
                  </a:lnTo>
                  <a:lnTo>
                    <a:pt x="20" y="136"/>
                  </a:lnTo>
                  <a:lnTo>
                    <a:pt x="15" y="141"/>
                  </a:lnTo>
                  <a:lnTo>
                    <a:pt x="12" y="147"/>
                  </a:lnTo>
                  <a:lnTo>
                    <a:pt x="10" y="156"/>
                  </a:lnTo>
                  <a:lnTo>
                    <a:pt x="7" y="163"/>
                  </a:lnTo>
                  <a:lnTo>
                    <a:pt x="5" y="171"/>
                  </a:lnTo>
                  <a:lnTo>
                    <a:pt x="0" y="176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2" y="181"/>
                  </a:lnTo>
                  <a:lnTo>
                    <a:pt x="2" y="183"/>
                  </a:lnTo>
                  <a:lnTo>
                    <a:pt x="2" y="186"/>
                  </a:lnTo>
                  <a:lnTo>
                    <a:pt x="3" y="188"/>
                  </a:lnTo>
                  <a:lnTo>
                    <a:pt x="5" y="188"/>
                  </a:lnTo>
                  <a:lnTo>
                    <a:pt x="7" y="188"/>
                  </a:lnTo>
                  <a:lnTo>
                    <a:pt x="8" y="188"/>
                  </a:lnTo>
                  <a:lnTo>
                    <a:pt x="10" y="190"/>
                  </a:lnTo>
                  <a:lnTo>
                    <a:pt x="14" y="190"/>
                  </a:lnTo>
                  <a:lnTo>
                    <a:pt x="15" y="190"/>
                  </a:lnTo>
                  <a:lnTo>
                    <a:pt x="19" y="190"/>
                  </a:lnTo>
                  <a:lnTo>
                    <a:pt x="20" y="190"/>
                  </a:lnTo>
                  <a:lnTo>
                    <a:pt x="24" y="190"/>
                  </a:lnTo>
                  <a:lnTo>
                    <a:pt x="24" y="193"/>
                  </a:lnTo>
                  <a:lnTo>
                    <a:pt x="22" y="197"/>
                  </a:lnTo>
                  <a:lnTo>
                    <a:pt x="22" y="200"/>
                  </a:lnTo>
                  <a:lnTo>
                    <a:pt x="22" y="205"/>
                  </a:lnTo>
                  <a:lnTo>
                    <a:pt x="24" y="208"/>
                  </a:lnTo>
                  <a:lnTo>
                    <a:pt x="24" y="212"/>
                  </a:lnTo>
                  <a:lnTo>
                    <a:pt x="24" y="215"/>
                  </a:lnTo>
                  <a:lnTo>
                    <a:pt x="24" y="218"/>
                  </a:lnTo>
                  <a:lnTo>
                    <a:pt x="24" y="220"/>
                  </a:lnTo>
                  <a:lnTo>
                    <a:pt x="24" y="222"/>
                  </a:lnTo>
                  <a:lnTo>
                    <a:pt x="22" y="224"/>
                  </a:lnTo>
                  <a:lnTo>
                    <a:pt x="22" y="225"/>
                  </a:lnTo>
                  <a:lnTo>
                    <a:pt x="20" y="227"/>
                  </a:lnTo>
                  <a:lnTo>
                    <a:pt x="54" y="225"/>
                  </a:lnTo>
                  <a:lnTo>
                    <a:pt x="88" y="227"/>
                  </a:lnTo>
                  <a:lnTo>
                    <a:pt x="141" y="237"/>
                  </a:lnTo>
                  <a:lnTo>
                    <a:pt x="147" y="213"/>
                  </a:lnTo>
                  <a:lnTo>
                    <a:pt x="144" y="210"/>
                  </a:lnTo>
                  <a:lnTo>
                    <a:pt x="139" y="207"/>
                  </a:lnTo>
                  <a:lnTo>
                    <a:pt x="136" y="205"/>
                  </a:lnTo>
                  <a:lnTo>
                    <a:pt x="131" y="203"/>
                  </a:lnTo>
                  <a:lnTo>
                    <a:pt x="125" y="203"/>
                  </a:lnTo>
                  <a:lnTo>
                    <a:pt x="122" y="202"/>
                  </a:lnTo>
                  <a:lnTo>
                    <a:pt x="117" y="200"/>
                  </a:lnTo>
                  <a:lnTo>
                    <a:pt x="114" y="197"/>
                  </a:lnTo>
                  <a:lnTo>
                    <a:pt x="112" y="193"/>
                  </a:lnTo>
                  <a:lnTo>
                    <a:pt x="110" y="190"/>
                  </a:lnTo>
                  <a:lnTo>
                    <a:pt x="108" y="186"/>
                  </a:lnTo>
                  <a:lnTo>
                    <a:pt x="108" y="181"/>
                  </a:lnTo>
                  <a:lnTo>
                    <a:pt x="108" y="178"/>
                  </a:lnTo>
                  <a:lnTo>
                    <a:pt x="108" y="175"/>
                  </a:lnTo>
                  <a:lnTo>
                    <a:pt x="108" y="171"/>
                  </a:lnTo>
                  <a:lnTo>
                    <a:pt x="108" y="168"/>
                  </a:lnTo>
                  <a:lnTo>
                    <a:pt x="108" y="159"/>
                  </a:lnTo>
                  <a:lnTo>
                    <a:pt x="110" y="151"/>
                  </a:lnTo>
                  <a:lnTo>
                    <a:pt x="114" y="144"/>
                  </a:lnTo>
                  <a:lnTo>
                    <a:pt x="117" y="137"/>
                  </a:lnTo>
                  <a:lnTo>
                    <a:pt x="120" y="132"/>
                  </a:lnTo>
                  <a:lnTo>
                    <a:pt x="124" y="126"/>
                  </a:lnTo>
                  <a:lnTo>
                    <a:pt x="127" y="119"/>
                  </a:lnTo>
                  <a:lnTo>
                    <a:pt x="131" y="112"/>
                  </a:lnTo>
                  <a:lnTo>
                    <a:pt x="129" y="104"/>
                  </a:lnTo>
                  <a:lnTo>
                    <a:pt x="127" y="97"/>
                  </a:lnTo>
                  <a:lnTo>
                    <a:pt x="122" y="90"/>
                  </a:lnTo>
                  <a:lnTo>
                    <a:pt x="119" y="87"/>
                  </a:lnTo>
                  <a:lnTo>
                    <a:pt x="115" y="82"/>
                  </a:lnTo>
                  <a:lnTo>
                    <a:pt x="112" y="78"/>
                  </a:lnTo>
                  <a:lnTo>
                    <a:pt x="108" y="73"/>
                  </a:lnTo>
                  <a:lnTo>
                    <a:pt x="108" y="66"/>
                  </a:lnTo>
                  <a:lnTo>
                    <a:pt x="108" y="63"/>
                  </a:lnTo>
                  <a:lnTo>
                    <a:pt x="112" y="61"/>
                  </a:lnTo>
                  <a:lnTo>
                    <a:pt x="115" y="60"/>
                  </a:lnTo>
                  <a:lnTo>
                    <a:pt x="119" y="60"/>
                  </a:lnTo>
                  <a:lnTo>
                    <a:pt x="124" y="60"/>
                  </a:lnTo>
                  <a:lnTo>
                    <a:pt x="127" y="60"/>
                  </a:lnTo>
                  <a:lnTo>
                    <a:pt x="131" y="60"/>
                  </a:lnTo>
                  <a:lnTo>
                    <a:pt x="132" y="60"/>
                  </a:lnTo>
                  <a:lnTo>
                    <a:pt x="131" y="58"/>
                  </a:lnTo>
                  <a:lnTo>
                    <a:pt x="127" y="55"/>
                  </a:lnTo>
                  <a:lnTo>
                    <a:pt x="125" y="49"/>
                  </a:lnTo>
                  <a:lnTo>
                    <a:pt x="124" y="44"/>
                  </a:lnTo>
                  <a:lnTo>
                    <a:pt x="122" y="38"/>
                  </a:lnTo>
                  <a:lnTo>
                    <a:pt x="122" y="31"/>
                  </a:lnTo>
                  <a:lnTo>
                    <a:pt x="122" y="24"/>
                  </a:lnTo>
                  <a:lnTo>
                    <a:pt x="122" y="19"/>
                  </a:lnTo>
                  <a:lnTo>
                    <a:pt x="122" y="16"/>
                  </a:lnTo>
                  <a:lnTo>
                    <a:pt x="122" y="14"/>
                  </a:lnTo>
                  <a:lnTo>
                    <a:pt x="120" y="11"/>
                  </a:lnTo>
                  <a:lnTo>
                    <a:pt x="120" y="9"/>
                  </a:lnTo>
                  <a:lnTo>
                    <a:pt x="120" y="7"/>
                  </a:lnTo>
                  <a:lnTo>
                    <a:pt x="120" y="5"/>
                  </a:lnTo>
                  <a:lnTo>
                    <a:pt x="120" y="4"/>
                  </a:lnTo>
                  <a:lnTo>
                    <a:pt x="117" y="4"/>
                  </a:lnTo>
                  <a:lnTo>
                    <a:pt x="115" y="4"/>
                  </a:lnTo>
                  <a:lnTo>
                    <a:pt x="112" y="2"/>
                  </a:lnTo>
                  <a:lnTo>
                    <a:pt x="110" y="2"/>
                  </a:lnTo>
                  <a:lnTo>
                    <a:pt x="108" y="2"/>
                  </a:lnTo>
                  <a:lnTo>
                    <a:pt x="107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19" name="Freeform 4906"/>
            <p:cNvSpPr>
              <a:spLocks/>
            </p:cNvSpPr>
            <p:nvPr/>
          </p:nvSpPr>
          <p:spPr bwMode="auto">
            <a:xfrm>
              <a:off x="6535738" y="6823075"/>
              <a:ext cx="234950" cy="290513"/>
            </a:xfrm>
            <a:custGeom>
              <a:avLst/>
              <a:gdLst>
                <a:gd name="T0" fmla="*/ 2147483647 w 148"/>
                <a:gd name="T1" fmla="*/ 2147483647 h 184"/>
                <a:gd name="T2" fmla="*/ 2147483647 w 148"/>
                <a:gd name="T3" fmla="*/ 2147483647 h 184"/>
                <a:gd name="T4" fmla="*/ 2147483647 w 148"/>
                <a:gd name="T5" fmla="*/ 2147483647 h 184"/>
                <a:gd name="T6" fmla="*/ 2147483647 w 148"/>
                <a:gd name="T7" fmla="*/ 2147483647 h 184"/>
                <a:gd name="T8" fmla="*/ 2147483647 w 148"/>
                <a:gd name="T9" fmla="*/ 2147483647 h 184"/>
                <a:gd name="T10" fmla="*/ 2147483647 w 148"/>
                <a:gd name="T11" fmla="*/ 2147483647 h 184"/>
                <a:gd name="T12" fmla="*/ 2147483647 w 148"/>
                <a:gd name="T13" fmla="*/ 2147483647 h 184"/>
                <a:gd name="T14" fmla="*/ 2147483647 w 148"/>
                <a:gd name="T15" fmla="*/ 2147483647 h 184"/>
                <a:gd name="T16" fmla="*/ 2147483647 w 148"/>
                <a:gd name="T17" fmla="*/ 2147483647 h 184"/>
                <a:gd name="T18" fmla="*/ 2147483647 w 148"/>
                <a:gd name="T19" fmla="*/ 2147483647 h 184"/>
                <a:gd name="T20" fmla="*/ 2147483647 w 148"/>
                <a:gd name="T21" fmla="*/ 2147483647 h 184"/>
                <a:gd name="T22" fmla="*/ 2147483647 w 148"/>
                <a:gd name="T23" fmla="*/ 2147483647 h 184"/>
                <a:gd name="T24" fmla="*/ 2147483647 w 148"/>
                <a:gd name="T25" fmla="*/ 2147483647 h 184"/>
                <a:gd name="T26" fmla="*/ 2147483647 w 148"/>
                <a:gd name="T27" fmla="*/ 2147483647 h 184"/>
                <a:gd name="T28" fmla="*/ 2147483647 w 148"/>
                <a:gd name="T29" fmla="*/ 2147483647 h 184"/>
                <a:gd name="T30" fmla="*/ 2147483647 w 148"/>
                <a:gd name="T31" fmla="*/ 2147483647 h 184"/>
                <a:gd name="T32" fmla="*/ 2147483647 w 148"/>
                <a:gd name="T33" fmla="*/ 2147483647 h 184"/>
                <a:gd name="T34" fmla="*/ 2147483647 w 148"/>
                <a:gd name="T35" fmla="*/ 2147483647 h 184"/>
                <a:gd name="T36" fmla="*/ 2147483647 w 148"/>
                <a:gd name="T37" fmla="*/ 2147483647 h 184"/>
                <a:gd name="T38" fmla="*/ 2147483647 w 148"/>
                <a:gd name="T39" fmla="*/ 2147483647 h 184"/>
                <a:gd name="T40" fmla="*/ 2147483647 w 148"/>
                <a:gd name="T41" fmla="*/ 0 h 184"/>
                <a:gd name="T42" fmla="*/ 2147483647 w 148"/>
                <a:gd name="T43" fmla="*/ 0 h 184"/>
                <a:gd name="T44" fmla="*/ 2147483647 w 148"/>
                <a:gd name="T45" fmla="*/ 0 h 184"/>
                <a:gd name="T46" fmla="*/ 2147483647 w 148"/>
                <a:gd name="T47" fmla="*/ 0 h 184"/>
                <a:gd name="T48" fmla="*/ 0 w 148"/>
                <a:gd name="T49" fmla="*/ 0 h 184"/>
                <a:gd name="T50" fmla="*/ 0 w 148"/>
                <a:gd name="T51" fmla="*/ 2147483647 h 184"/>
                <a:gd name="T52" fmla="*/ 0 w 148"/>
                <a:gd name="T53" fmla="*/ 2147483647 h 184"/>
                <a:gd name="T54" fmla="*/ 0 w 148"/>
                <a:gd name="T55" fmla="*/ 2147483647 h 184"/>
                <a:gd name="T56" fmla="*/ 0 w 148"/>
                <a:gd name="T57" fmla="*/ 2147483647 h 184"/>
                <a:gd name="T58" fmla="*/ 2147483647 w 148"/>
                <a:gd name="T59" fmla="*/ 2147483647 h 184"/>
                <a:gd name="T60" fmla="*/ 2147483647 w 148"/>
                <a:gd name="T61" fmla="*/ 2147483647 h 184"/>
                <a:gd name="T62" fmla="*/ 2147483647 w 148"/>
                <a:gd name="T63" fmla="*/ 2147483647 h 184"/>
                <a:gd name="T64" fmla="*/ 2147483647 w 148"/>
                <a:gd name="T65" fmla="*/ 2147483647 h 184"/>
                <a:gd name="T66" fmla="*/ 2147483647 w 148"/>
                <a:gd name="T67" fmla="*/ 2147483647 h 184"/>
                <a:gd name="T68" fmla="*/ 2147483647 w 148"/>
                <a:gd name="T69" fmla="*/ 2147483647 h 184"/>
                <a:gd name="T70" fmla="*/ 2147483647 w 148"/>
                <a:gd name="T71" fmla="*/ 2147483647 h 184"/>
                <a:gd name="T72" fmla="*/ 0 w 148"/>
                <a:gd name="T73" fmla="*/ 2147483647 h 184"/>
                <a:gd name="T74" fmla="*/ 2147483647 w 148"/>
                <a:gd name="T75" fmla="*/ 2147483647 h 184"/>
                <a:gd name="T76" fmla="*/ 2147483647 w 148"/>
                <a:gd name="T77" fmla="*/ 2147483647 h 184"/>
                <a:gd name="T78" fmla="*/ 2147483647 w 148"/>
                <a:gd name="T79" fmla="*/ 2147483647 h 184"/>
                <a:gd name="T80" fmla="*/ 2147483647 w 148"/>
                <a:gd name="T81" fmla="*/ 2147483647 h 184"/>
                <a:gd name="T82" fmla="*/ 2147483647 w 148"/>
                <a:gd name="T83" fmla="*/ 2147483647 h 184"/>
                <a:gd name="T84" fmla="*/ 2147483647 w 148"/>
                <a:gd name="T85" fmla="*/ 2147483647 h 184"/>
                <a:gd name="T86" fmla="*/ 2147483647 w 148"/>
                <a:gd name="T87" fmla="*/ 2147483647 h 184"/>
                <a:gd name="T88" fmla="*/ 2147483647 w 148"/>
                <a:gd name="T89" fmla="*/ 2147483647 h 184"/>
                <a:gd name="T90" fmla="*/ 2147483647 w 148"/>
                <a:gd name="T91" fmla="*/ 2147483647 h 184"/>
                <a:gd name="T92" fmla="*/ 2147483647 w 148"/>
                <a:gd name="T93" fmla="*/ 2147483647 h 184"/>
                <a:gd name="T94" fmla="*/ 2147483647 w 148"/>
                <a:gd name="T95" fmla="*/ 2147483647 h 184"/>
                <a:gd name="T96" fmla="*/ 2147483647 w 148"/>
                <a:gd name="T97" fmla="*/ 2147483647 h 1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8"/>
                <a:gd name="T148" fmla="*/ 0 h 184"/>
                <a:gd name="T149" fmla="*/ 148 w 148"/>
                <a:gd name="T150" fmla="*/ 184 h 1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8" h="184">
                  <a:moveTo>
                    <a:pt x="134" y="130"/>
                  </a:moveTo>
                  <a:lnTo>
                    <a:pt x="134" y="37"/>
                  </a:lnTo>
                  <a:lnTo>
                    <a:pt x="132" y="35"/>
                  </a:lnTo>
                  <a:lnTo>
                    <a:pt x="134" y="34"/>
                  </a:lnTo>
                  <a:lnTo>
                    <a:pt x="136" y="30"/>
                  </a:lnTo>
                  <a:lnTo>
                    <a:pt x="137" y="27"/>
                  </a:lnTo>
                  <a:lnTo>
                    <a:pt x="141" y="25"/>
                  </a:lnTo>
                  <a:lnTo>
                    <a:pt x="144" y="22"/>
                  </a:lnTo>
                  <a:lnTo>
                    <a:pt x="146" y="19"/>
                  </a:lnTo>
                  <a:lnTo>
                    <a:pt x="148" y="13"/>
                  </a:lnTo>
                  <a:lnTo>
                    <a:pt x="144" y="13"/>
                  </a:lnTo>
                  <a:lnTo>
                    <a:pt x="141" y="13"/>
                  </a:lnTo>
                  <a:lnTo>
                    <a:pt x="139" y="12"/>
                  </a:lnTo>
                  <a:lnTo>
                    <a:pt x="137" y="10"/>
                  </a:lnTo>
                  <a:lnTo>
                    <a:pt x="136" y="8"/>
                  </a:lnTo>
                  <a:lnTo>
                    <a:pt x="134" y="8"/>
                  </a:lnTo>
                  <a:lnTo>
                    <a:pt x="132" y="7"/>
                  </a:lnTo>
                  <a:lnTo>
                    <a:pt x="127" y="7"/>
                  </a:lnTo>
                  <a:lnTo>
                    <a:pt x="124" y="7"/>
                  </a:lnTo>
                  <a:lnTo>
                    <a:pt x="120" y="8"/>
                  </a:lnTo>
                  <a:lnTo>
                    <a:pt x="119" y="10"/>
                  </a:lnTo>
                  <a:lnTo>
                    <a:pt x="115" y="13"/>
                  </a:lnTo>
                  <a:lnTo>
                    <a:pt x="114" y="17"/>
                  </a:lnTo>
                  <a:lnTo>
                    <a:pt x="110" y="19"/>
                  </a:lnTo>
                  <a:lnTo>
                    <a:pt x="107" y="20"/>
                  </a:lnTo>
                  <a:lnTo>
                    <a:pt x="102" y="20"/>
                  </a:lnTo>
                  <a:lnTo>
                    <a:pt x="95" y="20"/>
                  </a:lnTo>
                  <a:lnTo>
                    <a:pt x="88" y="19"/>
                  </a:lnTo>
                  <a:lnTo>
                    <a:pt x="83" y="17"/>
                  </a:lnTo>
                  <a:lnTo>
                    <a:pt x="78" y="13"/>
                  </a:lnTo>
                  <a:lnTo>
                    <a:pt x="73" y="10"/>
                  </a:lnTo>
                  <a:lnTo>
                    <a:pt x="68" y="8"/>
                  </a:lnTo>
                  <a:lnTo>
                    <a:pt x="63" y="5"/>
                  </a:lnTo>
                  <a:lnTo>
                    <a:pt x="56" y="3"/>
                  </a:lnTo>
                  <a:lnTo>
                    <a:pt x="53" y="2"/>
                  </a:lnTo>
                  <a:lnTo>
                    <a:pt x="49" y="2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22"/>
                  </a:lnTo>
                  <a:lnTo>
                    <a:pt x="7" y="27"/>
                  </a:lnTo>
                  <a:lnTo>
                    <a:pt x="7" y="32"/>
                  </a:lnTo>
                  <a:lnTo>
                    <a:pt x="9" y="39"/>
                  </a:lnTo>
                  <a:lnTo>
                    <a:pt x="10" y="46"/>
                  </a:lnTo>
                  <a:lnTo>
                    <a:pt x="10" y="52"/>
                  </a:lnTo>
                  <a:lnTo>
                    <a:pt x="12" y="61"/>
                  </a:lnTo>
                  <a:lnTo>
                    <a:pt x="12" y="69"/>
                  </a:lnTo>
                  <a:lnTo>
                    <a:pt x="10" y="76"/>
                  </a:lnTo>
                  <a:lnTo>
                    <a:pt x="9" y="83"/>
                  </a:lnTo>
                  <a:lnTo>
                    <a:pt x="7" y="88"/>
                  </a:lnTo>
                  <a:lnTo>
                    <a:pt x="3" y="93"/>
                  </a:lnTo>
                  <a:lnTo>
                    <a:pt x="2" y="98"/>
                  </a:lnTo>
                  <a:lnTo>
                    <a:pt x="0" y="106"/>
                  </a:lnTo>
                  <a:lnTo>
                    <a:pt x="0" y="115"/>
                  </a:lnTo>
                  <a:lnTo>
                    <a:pt x="9" y="120"/>
                  </a:lnTo>
                  <a:lnTo>
                    <a:pt x="19" y="123"/>
                  </a:lnTo>
                  <a:lnTo>
                    <a:pt x="27" y="128"/>
                  </a:lnTo>
                  <a:lnTo>
                    <a:pt x="36" y="133"/>
                  </a:lnTo>
                  <a:lnTo>
                    <a:pt x="44" y="139"/>
                  </a:lnTo>
                  <a:lnTo>
                    <a:pt x="53" y="145"/>
                  </a:lnTo>
                  <a:lnTo>
                    <a:pt x="58" y="150"/>
                  </a:lnTo>
                  <a:lnTo>
                    <a:pt x="65" y="155"/>
                  </a:lnTo>
                  <a:lnTo>
                    <a:pt x="65" y="161"/>
                  </a:lnTo>
                  <a:lnTo>
                    <a:pt x="66" y="166"/>
                  </a:lnTo>
                  <a:lnTo>
                    <a:pt x="70" y="171"/>
                  </a:lnTo>
                  <a:lnTo>
                    <a:pt x="75" y="176"/>
                  </a:lnTo>
                  <a:lnTo>
                    <a:pt x="78" y="179"/>
                  </a:lnTo>
                  <a:lnTo>
                    <a:pt x="83" y="181"/>
                  </a:lnTo>
                  <a:lnTo>
                    <a:pt x="90" y="182"/>
                  </a:lnTo>
                  <a:lnTo>
                    <a:pt x="95" y="184"/>
                  </a:lnTo>
                  <a:lnTo>
                    <a:pt x="100" y="176"/>
                  </a:lnTo>
                  <a:lnTo>
                    <a:pt x="105" y="169"/>
                  </a:lnTo>
                  <a:lnTo>
                    <a:pt x="110" y="162"/>
                  </a:lnTo>
                  <a:lnTo>
                    <a:pt x="114" y="155"/>
                  </a:lnTo>
                  <a:lnTo>
                    <a:pt x="119" y="150"/>
                  </a:lnTo>
                  <a:lnTo>
                    <a:pt x="124" y="144"/>
                  </a:lnTo>
                  <a:lnTo>
                    <a:pt x="129" y="137"/>
                  </a:lnTo>
                  <a:lnTo>
                    <a:pt x="134" y="13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20" name="Freeform 4907"/>
            <p:cNvSpPr>
              <a:spLocks/>
            </p:cNvSpPr>
            <p:nvPr/>
          </p:nvSpPr>
          <p:spPr bwMode="auto">
            <a:xfrm>
              <a:off x="6535738" y="6823075"/>
              <a:ext cx="234950" cy="290513"/>
            </a:xfrm>
            <a:custGeom>
              <a:avLst/>
              <a:gdLst>
                <a:gd name="T0" fmla="*/ 2147483647 w 148"/>
                <a:gd name="T1" fmla="*/ 2147483647 h 184"/>
                <a:gd name="T2" fmla="*/ 2147483647 w 148"/>
                <a:gd name="T3" fmla="*/ 2147483647 h 184"/>
                <a:gd name="T4" fmla="*/ 2147483647 w 148"/>
                <a:gd name="T5" fmla="*/ 2147483647 h 184"/>
                <a:gd name="T6" fmla="*/ 2147483647 w 148"/>
                <a:gd name="T7" fmla="*/ 2147483647 h 184"/>
                <a:gd name="T8" fmla="*/ 2147483647 w 148"/>
                <a:gd name="T9" fmla="*/ 2147483647 h 184"/>
                <a:gd name="T10" fmla="*/ 2147483647 w 148"/>
                <a:gd name="T11" fmla="*/ 2147483647 h 184"/>
                <a:gd name="T12" fmla="*/ 2147483647 w 148"/>
                <a:gd name="T13" fmla="*/ 2147483647 h 184"/>
                <a:gd name="T14" fmla="*/ 2147483647 w 148"/>
                <a:gd name="T15" fmla="*/ 2147483647 h 184"/>
                <a:gd name="T16" fmla="*/ 2147483647 w 148"/>
                <a:gd name="T17" fmla="*/ 2147483647 h 184"/>
                <a:gd name="T18" fmla="*/ 2147483647 w 148"/>
                <a:gd name="T19" fmla="*/ 2147483647 h 184"/>
                <a:gd name="T20" fmla="*/ 2147483647 w 148"/>
                <a:gd name="T21" fmla="*/ 2147483647 h 184"/>
                <a:gd name="T22" fmla="*/ 2147483647 w 148"/>
                <a:gd name="T23" fmla="*/ 2147483647 h 184"/>
                <a:gd name="T24" fmla="*/ 2147483647 w 148"/>
                <a:gd name="T25" fmla="*/ 2147483647 h 184"/>
                <a:gd name="T26" fmla="*/ 2147483647 w 148"/>
                <a:gd name="T27" fmla="*/ 2147483647 h 184"/>
                <a:gd name="T28" fmla="*/ 2147483647 w 148"/>
                <a:gd name="T29" fmla="*/ 2147483647 h 184"/>
                <a:gd name="T30" fmla="*/ 2147483647 w 148"/>
                <a:gd name="T31" fmla="*/ 2147483647 h 184"/>
                <a:gd name="T32" fmla="*/ 2147483647 w 148"/>
                <a:gd name="T33" fmla="*/ 2147483647 h 184"/>
                <a:gd name="T34" fmla="*/ 2147483647 w 148"/>
                <a:gd name="T35" fmla="*/ 2147483647 h 184"/>
                <a:gd name="T36" fmla="*/ 2147483647 w 148"/>
                <a:gd name="T37" fmla="*/ 2147483647 h 184"/>
                <a:gd name="T38" fmla="*/ 2147483647 w 148"/>
                <a:gd name="T39" fmla="*/ 2147483647 h 184"/>
                <a:gd name="T40" fmla="*/ 2147483647 w 148"/>
                <a:gd name="T41" fmla="*/ 2147483647 h 184"/>
                <a:gd name="T42" fmla="*/ 2147483647 w 148"/>
                <a:gd name="T43" fmla="*/ 0 h 184"/>
                <a:gd name="T44" fmla="*/ 2147483647 w 148"/>
                <a:gd name="T45" fmla="*/ 0 h 184"/>
                <a:gd name="T46" fmla="*/ 2147483647 w 148"/>
                <a:gd name="T47" fmla="*/ 0 h 184"/>
                <a:gd name="T48" fmla="*/ 2147483647 w 148"/>
                <a:gd name="T49" fmla="*/ 0 h 184"/>
                <a:gd name="T50" fmla="*/ 0 w 148"/>
                <a:gd name="T51" fmla="*/ 2147483647 h 184"/>
                <a:gd name="T52" fmla="*/ 0 w 148"/>
                <a:gd name="T53" fmla="*/ 2147483647 h 184"/>
                <a:gd name="T54" fmla="*/ 0 w 148"/>
                <a:gd name="T55" fmla="*/ 2147483647 h 184"/>
                <a:gd name="T56" fmla="*/ 0 w 148"/>
                <a:gd name="T57" fmla="*/ 2147483647 h 184"/>
                <a:gd name="T58" fmla="*/ 2147483647 w 148"/>
                <a:gd name="T59" fmla="*/ 2147483647 h 184"/>
                <a:gd name="T60" fmla="*/ 2147483647 w 148"/>
                <a:gd name="T61" fmla="*/ 2147483647 h 184"/>
                <a:gd name="T62" fmla="*/ 2147483647 w 148"/>
                <a:gd name="T63" fmla="*/ 2147483647 h 184"/>
                <a:gd name="T64" fmla="*/ 2147483647 w 148"/>
                <a:gd name="T65" fmla="*/ 2147483647 h 184"/>
                <a:gd name="T66" fmla="*/ 2147483647 w 148"/>
                <a:gd name="T67" fmla="*/ 2147483647 h 184"/>
                <a:gd name="T68" fmla="*/ 2147483647 w 148"/>
                <a:gd name="T69" fmla="*/ 2147483647 h 184"/>
                <a:gd name="T70" fmla="*/ 2147483647 w 148"/>
                <a:gd name="T71" fmla="*/ 2147483647 h 184"/>
                <a:gd name="T72" fmla="*/ 0 w 148"/>
                <a:gd name="T73" fmla="*/ 2147483647 h 184"/>
                <a:gd name="T74" fmla="*/ 2147483647 w 148"/>
                <a:gd name="T75" fmla="*/ 2147483647 h 184"/>
                <a:gd name="T76" fmla="*/ 2147483647 w 148"/>
                <a:gd name="T77" fmla="*/ 2147483647 h 184"/>
                <a:gd name="T78" fmla="*/ 2147483647 w 148"/>
                <a:gd name="T79" fmla="*/ 2147483647 h 184"/>
                <a:gd name="T80" fmla="*/ 2147483647 w 148"/>
                <a:gd name="T81" fmla="*/ 2147483647 h 184"/>
                <a:gd name="T82" fmla="*/ 2147483647 w 148"/>
                <a:gd name="T83" fmla="*/ 2147483647 h 184"/>
                <a:gd name="T84" fmla="*/ 2147483647 w 148"/>
                <a:gd name="T85" fmla="*/ 2147483647 h 184"/>
                <a:gd name="T86" fmla="*/ 2147483647 w 148"/>
                <a:gd name="T87" fmla="*/ 2147483647 h 184"/>
                <a:gd name="T88" fmla="*/ 2147483647 w 148"/>
                <a:gd name="T89" fmla="*/ 2147483647 h 184"/>
                <a:gd name="T90" fmla="*/ 2147483647 w 148"/>
                <a:gd name="T91" fmla="*/ 2147483647 h 184"/>
                <a:gd name="T92" fmla="*/ 2147483647 w 148"/>
                <a:gd name="T93" fmla="*/ 2147483647 h 184"/>
                <a:gd name="T94" fmla="*/ 2147483647 w 148"/>
                <a:gd name="T95" fmla="*/ 2147483647 h 184"/>
                <a:gd name="T96" fmla="*/ 2147483647 w 148"/>
                <a:gd name="T97" fmla="*/ 2147483647 h 184"/>
                <a:gd name="T98" fmla="*/ 2147483647 w 148"/>
                <a:gd name="T99" fmla="*/ 2147483647 h 18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8"/>
                <a:gd name="T151" fmla="*/ 0 h 184"/>
                <a:gd name="T152" fmla="*/ 148 w 148"/>
                <a:gd name="T153" fmla="*/ 184 h 18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8" h="184">
                  <a:moveTo>
                    <a:pt x="134" y="130"/>
                  </a:moveTo>
                  <a:lnTo>
                    <a:pt x="134" y="37"/>
                  </a:lnTo>
                  <a:lnTo>
                    <a:pt x="132" y="35"/>
                  </a:lnTo>
                  <a:lnTo>
                    <a:pt x="134" y="34"/>
                  </a:lnTo>
                  <a:lnTo>
                    <a:pt x="136" y="30"/>
                  </a:lnTo>
                  <a:lnTo>
                    <a:pt x="137" y="27"/>
                  </a:lnTo>
                  <a:lnTo>
                    <a:pt x="141" y="25"/>
                  </a:lnTo>
                  <a:lnTo>
                    <a:pt x="144" y="22"/>
                  </a:lnTo>
                  <a:lnTo>
                    <a:pt x="146" y="19"/>
                  </a:lnTo>
                  <a:lnTo>
                    <a:pt x="148" y="13"/>
                  </a:lnTo>
                  <a:lnTo>
                    <a:pt x="144" y="13"/>
                  </a:lnTo>
                  <a:lnTo>
                    <a:pt x="141" y="13"/>
                  </a:lnTo>
                  <a:lnTo>
                    <a:pt x="139" y="12"/>
                  </a:lnTo>
                  <a:lnTo>
                    <a:pt x="137" y="10"/>
                  </a:lnTo>
                  <a:lnTo>
                    <a:pt x="136" y="8"/>
                  </a:lnTo>
                  <a:lnTo>
                    <a:pt x="134" y="8"/>
                  </a:lnTo>
                  <a:lnTo>
                    <a:pt x="132" y="7"/>
                  </a:lnTo>
                  <a:lnTo>
                    <a:pt x="127" y="7"/>
                  </a:lnTo>
                  <a:lnTo>
                    <a:pt x="124" y="7"/>
                  </a:lnTo>
                  <a:lnTo>
                    <a:pt x="120" y="8"/>
                  </a:lnTo>
                  <a:lnTo>
                    <a:pt x="119" y="10"/>
                  </a:lnTo>
                  <a:lnTo>
                    <a:pt x="115" y="13"/>
                  </a:lnTo>
                  <a:lnTo>
                    <a:pt x="114" y="17"/>
                  </a:lnTo>
                  <a:lnTo>
                    <a:pt x="110" y="19"/>
                  </a:lnTo>
                  <a:lnTo>
                    <a:pt x="107" y="20"/>
                  </a:lnTo>
                  <a:lnTo>
                    <a:pt x="102" y="20"/>
                  </a:lnTo>
                  <a:lnTo>
                    <a:pt x="95" y="20"/>
                  </a:lnTo>
                  <a:lnTo>
                    <a:pt x="88" y="19"/>
                  </a:lnTo>
                  <a:lnTo>
                    <a:pt x="83" y="17"/>
                  </a:lnTo>
                  <a:lnTo>
                    <a:pt x="78" y="13"/>
                  </a:lnTo>
                  <a:lnTo>
                    <a:pt x="73" y="10"/>
                  </a:lnTo>
                  <a:lnTo>
                    <a:pt x="68" y="8"/>
                  </a:lnTo>
                  <a:lnTo>
                    <a:pt x="63" y="5"/>
                  </a:lnTo>
                  <a:lnTo>
                    <a:pt x="56" y="3"/>
                  </a:lnTo>
                  <a:lnTo>
                    <a:pt x="53" y="2"/>
                  </a:lnTo>
                  <a:lnTo>
                    <a:pt x="49" y="2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22"/>
                  </a:lnTo>
                  <a:lnTo>
                    <a:pt x="7" y="27"/>
                  </a:lnTo>
                  <a:lnTo>
                    <a:pt x="7" y="32"/>
                  </a:lnTo>
                  <a:lnTo>
                    <a:pt x="9" y="39"/>
                  </a:lnTo>
                  <a:lnTo>
                    <a:pt x="10" y="46"/>
                  </a:lnTo>
                  <a:lnTo>
                    <a:pt x="10" y="52"/>
                  </a:lnTo>
                  <a:lnTo>
                    <a:pt x="12" y="61"/>
                  </a:lnTo>
                  <a:lnTo>
                    <a:pt x="12" y="69"/>
                  </a:lnTo>
                  <a:lnTo>
                    <a:pt x="10" y="76"/>
                  </a:lnTo>
                  <a:lnTo>
                    <a:pt x="9" y="83"/>
                  </a:lnTo>
                  <a:lnTo>
                    <a:pt x="7" y="88"/>
                  </a:lnTo>
                  <a:lnTo>
                    <a:pt x="3" y="93"/>
                  </a:lnTo>
                  <a:lnTo>
                    <a:pt x="2" y="98"/>
                  </a:lnTo>
                  <a:lnTo>
                    <a:pt x="0" y="106"/>
                  </a:lnTo>
                  <a:lnTo>
                    <a:pt x="0" y="115"/>
                  </a:lnTo>
                  <a:lnTo>
                    <a:pt x="9" y="120"/>
                  </a:lnTo>
                  <a:lnTo>
                    <a:pt x="19" y="123"/>
                  </a:lnTo>
                  <a:lnTo>
                    <a:pt x="27" y="128"/>
                  </a:lnTo>
                  <a:lnTo>
                    <a:pt x="36" y="133"/>
                  </a:lnTo>
                  <a:lnTo>
                    <a:pt x="44" y="139"/>
                  </a:lnTo>
                  <a:lnTo>
                    <a:pt x="53" y="145"/>
                  </a:lnTo>
                  <a:lnTo>
                    <a:pt x="58" y="150"/>
                  </a:lnTo>
                  <a:lnTo>
                    <a:pt x="65" y="155"/>
                  </a:lnTo>
                  <a:lnTo>
                    <a:pt x="65" y="161"/>
                  </a:lnTo>
                  <a:lnTo>
                    <a:pt x="66" y="166"/>
                  </a:lnTo>
                  <a:lnTo>
                    <a:pt x="70" y="171"/>
                  </a:lnTo>
                  <a:lnTo>
                    <a:pt x="75" y="176"/>
                  </a:lnTo>
                  <a:lnTo>
                    <a:pt x="78" y="179"/>
                  </a:lnTo>
                  <a:lnTo>
                    <a:pt x="83" y="181"/>
                  </a:lnTo>
                  <a:lnTo>
                    <a:pt x="90" y="182"/>
                  </a:lnTo>
                  <a:lnTo>
                    <a:pt x="95" y="184"/>
                  </a:lnTo>
                  <a:lnTo>
                    <a:pt x="100" y="176"/>
                  </a:lnTo>
                  <a:lnTo>
                    <a:pt x="105" y="169"/>
                  </a:lnTo>
                  <a:lnTo>
                    <a:pt x="110" y="162"/>
                  </a:lnTo>
                  <a:lnTo>
                    <a:pt x="114" y="155"/>
                  </a:lnTo>
                  <a:lnTo>
                    <a:pt x="119" y="150"/>
                  </a:lnTo>
                  <a:lnTo>
                    <a:pt x="124" y="144"/>
                  </a:lnTo>
                  <a:lnTo>
                    <a:pt x="129" y="137"/>
                  </a:lnTo>
                  <a:lnTo>
                    <a:pt x="134" y="13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21" name="Freeform 4908"/>
            <p:cNvSpPr>
              <a:spLocks/>
            </p:cNvSpPr>
            <p:nvPr/>
          </p:nvSpPr>
          <p:spPr bwMode="auto">
            <a:xfrm>
              <a:off x="6400800" y="6843713"/>
              <a:ext cx="153988" cy="173037"/>
            </a:xfrm>
            <a:custGeom>
              <a:avLst/>
              <a:gdLst>
                <a:gd name="T0" fmla="*/ 2147483647 w 97"/>
                <a:gd name="T1" fmla="*/ 2147483647 h 109"/>
                <a:gd name="T2" fmla="*/ 2147483647 w 97"/>
                <a:gd name="T3" fmla="*/ 2147483647 h 109"/>
                <a:gd name="T4" fmla="*/ 2147483647 w 97"/>
                <a:gd name="T5" fmla="*/ 2147483647 h 109"/>
                <a:gd name="T6" fmla="*/ 2147483647 w 97"/>
                <a:gd name="T7" fmla="*/ 2147483647 h 109"/>
                <a:gd name="T8" fmla="*/ 2147483647 w 97"/>
                <a:gd name="T9" fmla="*/ 2147483647 h 109"/>
                <a:gd name="T10" fmla="*/ 2147483647 w 97"/>
                <a:gd name="T11" fmla="*/ 2147483647 h 109"/>
                <a:gd name="T12" fmla="*/ 2147483647 w 97"/>
                <a:gd name="T13" fmla="*/ 2147483647 h 109"/>
                <a:gd name="T14" fmla="*/ 2147483647 w 97"/>
                <a:gd name="T15" fmla="*/ 2147483647 h 109"/>
                <a:gd name="T16" fmla="*/ 2147483647 w 97"/>
                <a:gd name="T17" fmla="*/ 2147483647 h 109"/>
                <a:gd name="T18" fmla="*/ 2147483647 w 97"/>
                <a:gd name="T19" fmla="*/ 2147483647 h 109"/>
                <a:gd name="T20" fmla="*/ 2147483647 w 97"/>
                <a:gd name="T21" fmla="*/ 2147483647 h 109"/>
                <a:gd name="T22" fmla="*/ 2147483647 w 97"/>
                <a:gd name="T23" fmla="*/ 2147483647 h 109"/>
                <a:gd name="T24" fmla="*/ 2147483647 w 97"/>
                <a:gd name="T25" fmla="*/ 2147483647 h 109"/>
                <a:gd name="T26" fmla="*/ 2147483647 w 97"/>
                <a:gd name="T27" fmla="*/ 2147483647 h 109"/>
                <a:gd name="T28" fmla="*/ 2147483647 w 97"/>
                <a:gd name="T29" fmla="*/ 2147483647 h 109"/>
                <a:gd name="T30" fmla="*/ 2147483647 w 97"/>
                <a:gd name="T31" fmla="*/ 2147483647 h 109"/>
                <a:gd name="T32" fmla="*/ 2147483647 w 97"/>
                <a:gd name="T33" fmla="*/ 2147483647 h 109"/>
                <a:gd name="T34" fmla="*/ 2147483647 w 97"/>
                <a:gd name="T35" fmla="*/ 2147483647 h 109"/>
                <a:gd name="T36" fmla="*/ 2147483647 w 97"/>
                <a:gd name="T37" fmla="*/ 2147483647 h 109"/>
                <a:gd name="T38" fmla="*/ 2147483647 w 97"/>
                <a:gd name="T39" fmla="*/ 2147483647 h 109"/>
                <a:gd name="T40" fmla="*/ 0 w 97"/>
                <a:gd name="T41" fmla="*/ 2147483647 h 109"/>
                <a:gd name="T42" fmla="*/ 2147483647 w 97"/>
                <a:gd name="T43" fmla="*/ 2147483647 h 109"/>
                <a:gd name="T44" fmla="*/ 2147483647 w 97"/>
                <a:gd name="T45" fmla="*/ 2147483647 h 109"/>
                <a:gd name="T46" fmla="*/ 2147483647 w 97"/>
                <a:gd name="T47" fmla="*/ 2147483647 h 109"/>
                <a:gd name="T48" fmla="*/ 2147483647 w 97"/>
                <a:gd name="T49" fmla="*/ 2147483647 h 109"/>
                <a:gd name="T50" fmla="*/ 2147483647 w 97"/>
                <a:gd name="T51" fmla="*/ 2147483647 h 109"/>
                <a:gd name="T52" fmla="*/ 2147483647 w 97"/>
                <a:gd name="T53" fmla="*/ 2147483647 h 109"/>
                <a:gd name="T54" fmla="*/ 2147483647 w 97"/>
                <a:gd name="T55" fmla="*/ 2147483647 h 109"/>
                <a:gd name="T56" fmla="*/ 2147483647 w 97"/>
                <a:gd name="T57" fmla="*/ 2147483647 h 109"/>
                <a:gd name="T58" fmla="*/ 2147483647 w 97"/>
                <a:gd name="T59" fmla="*/ 2147483647 h 109"/>
                <a:gd name="T60" fmla="*/ 2147483647 w 97"/>
                <a:gd name="T61" fmla="*/ 2147483647 h 109"/>
                <a:gd name="T62" fmla="*/ 2147483647 w 97"/>
                <a:gd name="T63" fmla="*/ 2147483647 h 109"/>
                <a:gd name="T64" fmla="*/ 2147483647 w 97"/>
                <a:gd name="T65" fmla="*/ 2147483647 h 109"/>
                <a:gd name="T66" fmla="*/ 2147483647 w 97"/>
                <a:gd name="T67" fmla="*/ 2147483647 h 109"/>
                <a:gd name="T68" fmla="*/ 2147483647 w 97"/>
                <a:gd name="T69" fmla="*/ 2147483647 h 109"/>
                <a:gd name="T70" fmla="*/ 2147483647 w 97"/>
                <a:gd name="T71" fmla="*/ 2147483647 h 109"/>
                <a:gd name="T72" fmla="*/ 2147483647 w 97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7"/>
                <a:gd name="T112" fmla="*/ 0 h 109"/>
                <a:gd name="T113" fmla="*/ 97 w 97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7" h="109">
                  <a:moveTo>
                    <a:pt x="87" y="0"/>
                  </a:moveTo>
                  <a:lnTo>
                    <a:pt x="88" y="4"/>
                  </a:lnTo>
                  <a:lnTo>
                    <a:pt x="90" y="9"/>
                  </a:lnTo>
                  <a:lnTo>
                    <a:pt x="92" y="14"/>
                  </a:lnTo>
                  <a:lnTo>
                    <a:pt x="94" y="19"/>
                  </a:lnTo>
                  <a:lnTo>
                    <a:pt x="94" y="26"/>
                  </a:lnTo>
                  <a:lnTo>
                    <a:pt x="95" y="33"/>
                  </a:lnTo>
                  <a:lnTo>
                    <a:pt x="95" y="39"/>
                  </a:lnTo>
                  <a:lnTo>
                    <a:pt x="97" y="48"/>
                  </a:lnTo>
                  <a:lnTo>
                    <a:pt x="97" y="56"/>
                  </a:lnTo>
                  <a:lnTo>
                    <a:pt x="95" y="63"/>
                  </a:lnTo>
                  <a:lnTo>
                    <a:pt x="92" y="68"/>
                  </a:lnTo>
                  <a:lnTo>
                    <a:pt x="90" y="73"/>
                  </a:lnTo>
                  <a:lnTo>
                    <a:pt x="87" y="78"/>
                  </a:lnTo>
                  <a:lnTo>
                    <a:pt x="85" y="85"/>
                  </a:lnTo>
                  <a:lnTo>
                    <a:pt x="83" y="93"/>
                  </a:lnTo>
                  <a:lnTo>
                    <a:pt x="85" y="104"/>
                  </a:lnTo>
                  <a:lnTo>
                    <a:pt x="21" y="104"/>
                  </a:lnTo>
                  <a:lnTo>
                    <a:pt x="19" y="105"/>
                  </a:lnTo>
                  <a:lnTo>
                    <a:pt x="17" y="107"/>
                  </a:lnTo>
                  <a:lnTo>
                    <a:pt x="16" y="107"/>
                  </a:lnTo>
                  <a:lnTo>
                    <a:pt x="14" y="109"/>
                  </a:lnTo>
                  <a:lnTo>
                    <a:pt x="12" y="109"/>
                  </a:lnTo>
                  <a:lnTo>
                    <a:pt x="11" y="109"/>
                  </a:lnTo>
                  <a:lnTo>
                    <a:pt x="9" y="109"/>
                  </a:lnTo>
                  <a:lnTo>
                    <a:pt x="7" y="109"/>
                  </a:lnTo>
                  <a:lnTo>
                    <a:pt x="5" y="109"/>
                  </a:lnTo>
                  <a:lnTo>
                    <a:pt x="5" y="107"/>
                  </a:lnTo>
                  <a:lnTo>
                    <a:pt x="4" y="107"/>
                  </a:lnTo>
                  <a:lnTo>
                    <a:pt x="5" y="104"/>
                  </a:lnTo>
                  <a:lnTo>
                    <a:pt x="5" y="100"/>
                  </a:lnTo>
                  <a:lnTo>
                    <a:pt x="4" y="97"/>
                  </a:lnTo>
                  <a:lnTo>
                    <a:pt x="4" y="93"/>
                  </a:lnTo>
                  <a:lnTo>
                    <a:pt x="2" y="90"/>
                  </a:lnTo>
                  <a:lnTo>
                    <a:pt x="2" y="87"/>
                  </a:lnTo>
                  <a:lnTo>
                    <a:pt x="0" y="83"/>
                  </a:lnTo>
                  <a:lnTo>
                    <a:pt x="0" y="80"/>
                  </a:lnTo>
                  <a:lnTo>
                    <a:pt x="2" y="71"/>
                  </a:lnTo>
                  <a:lnTo>
                    <a:pt x="5" y="66"/>
                  </a:lnTo>
                  <a:lnTo>
                    <a:pt x="11" y="61"/>
                  </a:lnTo>
                  <a:lnTo>
                    <a:pt x="16" y="56"/>
                  </a:lnTo>
                  <a:lnTo>
                    <a:pt x="21" y="53"/>
                  </a:lnTo>
                  <a:lnTo>
                    <a:pt x="27" y="48"/>
                  </a:lnTo>
                  <a:lnTo>
                    <a:pt x="33" y="43"/>
                  </a:lnTo>
                  <a:lnTo>
                    <a:pt x="36" y="36"/>
                  </a:lnTo>
                  <a:lnTo>
                    <a:pt x="34" y="34"/>
                  </a:lnTo>
                  <a:lnTo>
                    <a:pt x="31" y="33"/>
                  </a:lnTo>
                  <a:lnTo>
                    <a:pt x="29" y="29"/>
                  </a:lnTo>
                  <a:lnTo>
                    <a:pt x="27" y="26"/>
                  </a:lnTo>
                  <a:lnTo>
                    <a:pt x="27" y="22"/>
                  </a:lnTo>
                  <a:lnTo>
                    <a:pt x="26" y="17"/>
                  </a:lnTo>
                  <a:lnTo>
                    <a:pt x="26" y="14"/>
                  </a:lnTo>
                  <a:lnTo>
                    <a:pt x="24" y="9"/>
                  </a:lnTo>
                  <a:lnTo>
                    <a:pt x="27" y="7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41" y="9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51" y="9"/>
                  </a:lnTo>
                  <a:lnTo>
                    <a:pt x="56" y="7"/>
                  </a:lnTo>
                  <a:lnTo>
                    <a:pt x="63" y="6"/>
                  </a:lnTo>
                  <a:lnTo>
                    <a:pt x="70" y="6"/>
                  </a:lnTo>
                  <a:lnTo>
                    <a:pt x="77" y="4"/>
                  </a:lnTo>
                  <a:lnTo>
                    <a:pt x="82" y="2"/>
                  </a:lnTo>
                  <a:lnTo>
                    <a:pt x="85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22" name="Freeform 4909"/>
            <p:cNvSpPr>
              <a:spLocks/>
            </p:cNvSpPr>
            <p:nvPr/>
          </p:nvSpPr>
          <p:spPr bwMode="auto">
            <a:xfrm>
              <a:off x="6400800" y="6843713"/>
              <a:ext cx="153988" cy="173037"/>
            </a:xfrm>
            <a:custGeom>
              <a:avLst/>
              <a:gdLst>
                <a:gd name="T0" fmla="*/ 2147483647 w 97"/>
                <a:gd name="T1" fmla="*/ 2147483647 h 109"/>
                <a:gd name="T2" fmla="*/ 2147483647 w 97"/>
                <a:gd name="T3" fmla="*/ 2147483647 h 109"/>
                <a:gd name="T4" fmla="*/ 2147483647 w 97"/>
                <a:gd name="T5" fmla="*/ 2147483647 h 109"/>
                <a:gd name="T6" fmla="*/ 2147483647 w 97"/>
                <a:gd name="T7" fmla="*/ 2147483647 h 109"/>
                <a:gd name="T8" fmla="*/ 2147483647 w 97"/>
                <a:gd name="T9" fmla="*/ 2147483647 h 109"/>
                <a:gd name="T10" fmla="*/ 2147483647 w 97"/>
                <a:gd name="T11" fmla="*/ 2147483647 h 109"/>
                <a:gd name="T12" fmla="*/ 2147483647 w 97"/>
                <a:gd name="T13" fmla="*/ 2147483647 h 109"/>
                <a:gd name="T14" fmla="*/ 2147483647 w 97"/>
                <a:gd name="T15" fmla="*/ 2147483647 h 109"/>
                <a:gd name="T16" fmla="*/ 2147483647 w 97"/>
                <a:gd name="T17" fmla="*/ 2147483647 h 109"/>
                <a:gd name="T18" fmla="*/ 2147483647 w 97"/>
                <a:gd name="T19" fmla="*/ 2147483647 h 109"/>
                <a:gd name="T20" fmla="*/ 2147483647 w 97"/>
                <a:gd name="T21" fmla="*/ 2147483647 h 109"/>
                <a:gd name="T22" fmla="*/ 2147483647 w 97"/>
                <a:gd name="T23" fmla="*/ 2147483647 h 109"/>
                <a:gd name="T24" fmla="*/ 2147483647 w 97"/>
                <a:gd name="T25" fmla="*/ 2147483647 h 109"/>
                <a:gd name="T26" fmla="*/ 2147483647 w 97"/>
                <a:gd name="T27" fmla="*/ 2147483647 h 109"/>
                <a:gd name="T28" fmla="*/ 2147483647 w 97"/>
                <a:gd name="T29" fmla="*/ 2147483647 h 109"/>
                <a:gd name="T30" fmla="*/ 2147483647 w 97"/>
                <a:gd name="T31" fmla="*/ 2147483647 h 109"/>
                <a:gd name="T32" fmla="*/ 2147483647 w 97"/>
                <a:gd name="T33" fmla="*/ 2147483647 h 109"/>
                <a:gd name="T34" fmla="*/ 2147483647 w 97"/>
                <a:gd name="T35" fmla="*/ 2147483647 h 109"/>
                <a:gd name="T36" fmla="*/ 2147483647 w 97"/>
                <a:gd name="T37" fmla="*/ 2147483647 h 109"/>
                <a:gd name="T38" fmla="*/ 2147483647 w 97"/>
                <a:gd name="T39" fmla="*/ 2147483647 h 109"/>
                <a:gd name="T40" fmla="*/ 2147483647 w 97"/>
                <a:gd name="T41" fmla="*/ 2147483647 h 109"/>
                <a:gd name="T42" fmla="*/ 0 w 97"/>
                <a:gd name="T43" fmla="*/ 2147483647 h 109"/>
                <a:gd name="T44" fmla="*/ 2147483647 w 97"/>
                <a:gd name="T45" fmla="*/ 2147483647 h 109"/>
                <a:gd name="T46" fmla="*/ 2147483647 w 97"/>
                <a:gd name="T47" fmla="*/ 2147483647 h 109"/>
                <a:gd name="T48" fmla="*/ 2147483647 w 97"/>
                <a:gd name="T49" fmla="*/ 2147483647 h 109"/>
                <a:gd name="T50" fmla="*/ 2147483647 w 97"/>
                <a:gd name="T51" fmla="*/ 2147483647 h 109"/>
                <a:gd name="T52" fmla="*/ 2147483647 w 97"/>
                <a:gd name="T53" fmla="*/ 2147483647 h 109"/>
                <a:gd name="T54" fmla="*/ 2147483647 w 97"/>
                <a:gd name="T55" fmla="*/ 2147483647 h 109"/>
                <a:gd name="T56" fmla="*/ 2147483647 w 97"/>
                <a:gd name="T57" fmla="*/ 2147483647 h 109"/>
                <a:gd name="T58" fmla="*/ 2147483647 w 97"/>
                <a:gd name="T59" fmla="*/ 2147483647 h 109"/>
                <a:gd name="T60" fmla="*/ 2147483647 w 97"/>
                <a:gd name="T61" fmla="*/ 2147483647 h 109"/>
                <a:gd name="T62" fmla="*/ 2147483647 w 97"/>
                <a:gd name="T63" fmla="*/ 2147483647 h 109"/>
                <a:gd name="T64" fmla="*/ 2147483647 w 97"/>
                <a:gd name="T65" fmla="*/ 2147483647 h 109"/>
                <a:gd name="T66" fmla="*/ 2147483647 w 97"/>
                <a:gd name="T67" fmla="*/ 2147483647 h 109"/>
                <a:gd name="T68" fmla="*/ 2147483647 w 97"/>
                <a:gd name="T69" fmla="*/ 2147483647 h 109"/>
                <a:gd name="T70" fmla="*/ 2147483647 w 97"/>
                <a:gd name="T71" fmla="*/ 2147483647 h 109"/>
                <a:gd name="T72" fmla="*/ 2147483647 w 97"/>
                <a:gd name="T73" fmla="*/ 2147483647 h 109"/>
                <a:gd name="T74" fmla="*/ 2147483647 w 97"/>
                <a:gd name="T75" fmla="*/ 0 h 109"/>
                <a:gd name="T76" fmla="*/ 2147483647 w 97"/>
                <a:gd name="T77" fmla="*/ 0 h 10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7"/>
                <a:gd name="T118" fmla="*/ 0 h 109"/>
                <a:gd name="T119" fmla="*/ 97 w 97"/>
                <a:gd name="T120" fmla="*/ 109 h 10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7" h="109">
                  <a:moveTo>
                    <a:pt x="87" y="0"/>
                  </a:moveTo>
                  <a:lnTo>
                    <a:pt x="88" y="4"/>
                  </a:lnTo>
                  <a:lnTo>
                    <a:pt x="90" y="9"/>
                  </a:lnTo>
                  <a:lnTo>
                    <a:pt x="92" y="14"/>
                  </a:lnTo>
                  <a:lnTo>
                    <a:pt x="94" y="19"/>
                  </a:lnTo>
                  <a:lnTo>
                    <a:pt x="94" y="26"/>
                  </a:lnTo>
                  <a:lnTo>
                    <a:pt x="95" y="33"/>
                  </a:lnTo>
                  <a:lnTo>
                    <a:pt x="95" y="39"/>
                  </a:lnTo>
                  <a:lnTo>
                    <a:pt x="97" y="48"/>
                  </a:lnTo>
                  <a:lnTo>
                    <a:pt x="97" y="56"/>
                  </a:lnTo>
                  <a:lnTo>
                    <a:pt x="95" y="63"/>
                  </a:lnTo>
                  <a:lnTo>
                    <a:pt x="92" y="68"/>
                  </a:lnTo>
                  <a:lnTo>
                    <a:pt x="90" y="73"/>
                  </a:lnTo>
                  <a:lnTo>
                    <a:pt x="87" y="78"/>
                  </a:lnTo>
                  <a:lnTo>
                    <a:pt x="85" y="85"/>
                  </a:lnTo>
                  <a:lnTo>
                    <a:pt x="83" y="93"/>
                  </a:lnTo>
                  <a:lnTo>
                    <a:pt x="85" y="104"/>
                  </a:lnTo>
                  <a:lnTo>
                    <a:pt x="21" y="104"/>
                  </a:lnTo>
                  <a:lnTo>
                    <a:pt x="19" y="105"/>
                  </a:lnTo>
                  <a:lnTo>
                    <a:pt x="17" y="107"/>
                  </a:lnTo>
                  <a:lnTo>
                    <a:pt x="16" y="107"/>
                  </a:lnTo>
                  <a:lnTo>
                    <a:pt x="14" y="109"/>
                  </a:lnTo>
                  <a:lnTo>
                    <a:pt x="12" y="109"/>
                  </a:lnTo>
                  <a:lnTo>
                    <a:pt x="11" y="109"/>
                  </a:lnTo>
                  <a:lnTo>
                    <a:pt x="9" y="109"/>
                  </a:lnTo>
                  <a:lnTo>
                    <a:pt x="7" y="109"/>
                  </a:lnTo>
                  <a:lnTo>
                    <a:pt x="5" y="109"/>
                  </a:lnTo>
                  <a:lnTo>
                    <a:pt x="5" y="107"/>
                  </a:lnTo>
                  <a:lnTo>
                    <a:pt x="4" y="107"/>
                  </a:lnTo>
                  <a:lnTo>
                    <a:pt x="5" y="104"/>
                  </a:lnTo>
                  <a:lnTo>
                    <a:pt x="5" y="100"/>
                  </a:lnTo>
                  <a:lnTo>
                    <a:pt x="4" y="97"/>
                  </a:lnTo>
                  <a:lnTo>
                    <a:pt x="4" y="93"/>
                  </a:lnTo>
                  <a:lnTo>
                    <a:pt x="2" y="90"/>
                  </a:lnTo>
                  <a:lnTo>
                    <a:pt x="2" y="87"/>
                  </a:lnTo>
                  <a:lnTo>
                    <a:pt x="0" y="83"/>
                  </a:lnTo>
                  <a:lnTo>
                    <a:pt x="0" y="80"/>
                  </a:lnTo>
                  <a:lnTo>
                    <a:pt x="2" y="71"/>
                  </a:lnTo>
                  <a:lnTo>
                    <a:pt x="5" y="66"/>
                  </a:lnTo>
                  <a:lnTo>
                    <a:pt x="11" y="61"/>
                  </a:lnTo>
                  <a:lnTo>
                    <a:pt x="16" y="56"/>
                  </a:lnTo>
                  <a:lnTo>
                    <a:pt x="21" y="53"/>
                  </a:lnTo>
                  <a:lnTo>
                    <a:pt x="27" y="48"/>
                  </a:lnTo>
                  <a:lnTo>
                    <a:pt x="33" y="43"/>
                  </a:lnTo>
                  <a:lnTo>
                    <a:pt x="36" y="36"/>
                  </a:lnTo>
                  <a:lnTo>
                    <a:pt x="34" y="34"/>
                  </a:lnTo>
                  <a:lnTo>
                    <a:pt x="31" y="33"/>
                  </a:lnTo>
                  <a:lnTo>
                    <a:pt x="29" y="29"/>
                  </a:lnTo>
                  <a:lnTo>
                    <a:pt x="27" y="26"/>
                  </a:lnTo>
                  <a:lnTo>
                    <a:pt x="27" y="22"/>
                  </a:lnTo>
                  <a:lnTo>
                    <a:pt x="26" y="17"/>
                  </a:lnTo>
                  <a:lnTo>
                    <a:pt x="26" y="14"/>
                  </a:lnTo>
                  <a:lnTo>
                    <a:pt x="24" y="9"/>
                  </a:lnTo>
                  <a:lnTo>
                    <a:pt x="27" y="7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41" y="9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51" y="9"/>
                  </a:lnTo>
                  <a:lnTo>
                    <a:pt x="56" y="7"/>
                  </a:lnTo>
                  <a:lnTo>
                    <a:pt x="63" y="6"/>
                  </a:lnTo>
                  <a:lnTo>
                    <a:pt x="70" y="6"/>
                  </a:lnTo>
                  <a:lnTo>
                    <a:pt x="77" y="4"/>
                  </a:lnTo>
                  <a:lnTo>
                    <a:pt x="82" y="2"/>
                  </a:lnTo>
                  <a:lnTo>
                    <a:pt x="85" y="0"/>
                  </a:lnTo>
                  <a:lnTo>
                    <a:pt x="87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23" name="Freeform 4910"/>
            <p:cNvSpPr>
              <a:spLocks/>
            </p:cNvSpPr>
            <p:nvPr/>
          </p:nvSpPr>
          <p:spPr bwMode="auto">
            <a:xfrm>
              <a:off x="6396038" y="7008813"/>
              <a:ext cx="323850" cy="358775"/>
            </a:xfrm>
            <a:custGeom>
              <a:avLst/>
              <a:gdLst>
                <a:gd name="T0" fmla="*/ 2147483647 w 203"/>
                <a:gd name="T1" fmla="*/ 2147483647 h 226"/>
                <a:gd name="T2" fmla="*/ 2147483647 w 203"/>
                <a:gd name="T3" fmla="*/ 2147483647 h 226"/>
                <a:gd name="T4" fmla="*/ 2147483647 w 203"/>
                <a:gd name="T5" fmla="*/ 2147483647 h 226"/>
                <a:gd name="T6" fmla="*/ 2147483647 w 203"/>
                <a:gd name="T7" fmla="*/ 2147483647 h 226"/>
                <a:gd name="T8" fmla="*/ 2147483647 w 203"/>
                <a:gd name="T9" fmla="*/ 2147483647 h 226"/>
                <a:gd name="T10" fmla="*/ 2147483647 w 203"/>
                <a:gd name="T11" fmla="*/ 2147483647 h 226"/>
                <a:gd name="T12" fmla="*/ 2147483647 w 203"/>
                <a:gd name="T13" fmla="*/ 2147483647 h 226"/>
                <a:gd name="T14" fmla="*/ 2147483647 w 203"/>
                <a:gd name="T15" fmla="*/ 2147483647 h 226"/>
                <a:gd name="T16" fmla="*/ 2147483647 w 203"/>
                <a:gd name="T17" fmla="*/ 2147483647 h 226"/>
                <a:gd name="T18" fmla="*/ 2147483647 w 203"/>
                <a:gd name="T19" fmla="*/ 2147483647 h 226"/>
                <a:gd name="T20" fmla="*/ 2147483647 w 203"/>
                <a:gd name="T21" fmla="*/ 2147483647 h 226"/>
                <a:gd name="T22" fmla="*/ 2147483647 w 203"/>
                <a:gd name="T23" fmla="*/ 2147483647 h 226"/>
                <a:gd name="T24" fmla="*/ 2147483647 w 203"/>
                <a:gd name="T25" fmla="*/ 2147483647 h 226"/>
                <a:gd name="T26" fmla="*/ 2147483647 w 203"/>
                <a:gd name="T27" fmla="*/ 2147483647 h 226"/>
                <a:gd name="T28" fmla="*/ 2147483647 w 203"/>
                <a:gd name="T29" fmla="*/ 2147483647 h 226"/>
                <a:gd name="T30" fmla="*/ 2147483647 w 203"/>
                <a:gd name="T31" fmla="*/ 2147483647 h 226"/>
                <a:gd name="T32" fmla="*/ 2147483647 w 203"/>
                <a:gd name="T33" fmla="*/ 2147483647 h 226"/>
                <a:gd name="T34" fmla="*/ 2147483647 w 203"/>
                <a:gd name="T35" fmla="*/ 2147483647 h 226"/>
                <a:gd name="T36" fmla="*/ 2147483647 w 203"/>
                <a:gd name="T37" fmla="*/ 2147483647 h 226"/>
                <a:gd name="T38" fmla="*/ 2147483647 w 203"/>
                <a:gd name="T39" fmla="*/ 2147483647 h 226"/>
                <a:gd name="T40" fmla="*/ 2147483647 w 203"/>
                <a:gd name="T41" fmla="*/ 2147483647 h 226"/>
                <a:gd name="T42" fmla="*/ 2147483647 w 203"/>
                <a:gd name="T43" fmla="*/ 2147483647 h 226"/>
                <a:gd name="T44" fmla="*/ 2147483647 w 203"/>
                <a:gd name="T45" fmla="*/ 2147483647 h 226"/>
                <a:gd name="T46" fmla="*/ 2147483647 w 203"/>
                <a:gd name="T47" fmla="*/ 2147483647 h 226"/>
                <a:gd name="T48" fmla="*/ 2147483647 w 203"/>
                <a:gd name="T49" fmla="*/ 2147483647 h 226"/>
                <a:gd name="T50" fmla="*/ 2147483647 w 203"/>
                <a:gd name="T51" fmla="*/ 2147483647 h 226"/>
                <a:gd name="T52" fmla="*/ 2147483647 w 203"/>
                <a:gd name="T53" fmla="*/ 2147483647 h 226"/>
                <a:gd name="T54" fmla="*/ 2147483647 w 203"/>
                <a:gd name="T55" fmla="*/ 2147483647 h 226"/>
                <a:gd name="T56" fmla="*/ 2147483647 w 203"/>
                <a:gd name="T57" fmla="*/ 2147483647 h 226"/>
                <a:gd name="T58" fmla="*/ 2147483647 w 203"/>
                <a:gd name="T59" fmla="*/ 2147483647 h 226"/>
                <a:gd name="T60" fmla="*/ 2147483647 w 203"/>
                <a:gd name="T61" fmla="*/ 2147483647 h 226"/>
                <a:gd name="T62" fmla="*/ 2147483647 w 203"/>
                <a:gd name="T63" fmla="*/ 2147483647 h 226"/>
                <a:gd name="T64" fmla="*/ 2147483647 w 203"/>
                <a:gd name="T65" fmla="*/ 2147483647 h 226"/>
                <a:gd name="T66" fmla="*/ 2147483647 w 203"/>
                <a:gd name="T67" fmla="*/ 2147483647 h 226"/>
                <a:gd name="T68" fmla="*/ 2147483647 w 203"/>
                <a:gd name="T69" fmla="*/ 2147483647 h 226"/>
                <a:gd name="T70" fmla="*/ 2147483647 w 203"/>
                <a:gd name="T71" fmla="*/ 2147483647 h 226"/>
                <a:gd name="T72" fmla="*/ 2147483647 w 203"/>
                <a:gd name="T73" fmla="*/ 2147483647 h 226"/>
                <a:gd name="T74" fmla="*/ 2147483647 w 203"/>
                <a:gd name="T75" fmla="*/ 2147483647 h 226"/>
                <a:gd name="T76" fmla="*/ 2147483647 w 203"/>
                <a:gd name="T77" fmla="*/ 2147483647 h 226"/>
                <a:gd name="T78" fmla="*/ 2147483647 w 203"/>
                <a:gd name="T79" fmla="*/ 2147483647 h 226"/>
                <a:gd name="T80" fmla="*/ 2147483647 w 203"/>
                <a:gd name="T81" fmla="*/ 2147483647 h 226"/>
                <a:gd name="T82" fmla="*/ 2147483647 w 203"/>
                <a:gd name="T83" fmla="*/ 2147483647 h 226"/>
                <a:gd name="T84" fmla="*/ 2147483647 w 203"/>
                <a:gd name="T85" fmla="*/ 2147483647 h 226"/>
                <a:gd name="T86" fmla="*/ 2147483647 w 203"/>
                <a:gd name="T87" fmla="*/ 2147483647 h 226"/>
                <a:gd name="T88" fmla="*/ 2147483647 w 203"/>
                <a:gd name="T89" fmla="*/ 2147483647 h 226"/>
                <a:gd name="T90" fmla="*/ 0 w 203"/>
                <a:gd name="T91" fmla="*/ 2147483647 h 226"/>
                <a:gd name="T92" fmla="*/ 0 w 203"/>
                <a:gd name="T93" fmla="*/ 2147483647 h 226"/>
                <a:gd name="T94" fmla="*/ 0 w 203"/>
                <a:gd name="T95" fmla="*/ 2147483647 h 226"/>
                <a:gd name="T96" fmla="*/ 0 w 203"/>
                <a:gd name="T97" fmla="*/ 2147483647 h 226"/>
                <a:gd name="T98" fmla="*/ 2147483647 w 203"/>
                <a:gd name="T99" fmla="*/ 2147483647 h 226"/>
                <a:gd name="T100" fmla="*/ 2147483647 w 203"/>
                <a:gd name="T101" fmla="*/ 2147483647 h 226"/>
                <a:gd name="T102" fmla="*/ 2147483647 w 203"/>
                <a:gd name="T103" fmla="*/ 2147483647 h 226"/>
                <a:gd name="T104" fmla="*/ 2147483647 w 203"/>
                <a:gd name="T105" fmla="*/ 2147483647 h 226"/>
                <a:gd name="T106" fmla="*/ 2147483647 w 203"/>
                <a:gd name="T107" fmla="*/ 2147483647 h 2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3"/>
                <a:gd name="T163" fmla="*/ 0 h 226"/>
                <a:gd name="T164" fmla="*/ 203 w 203"/>
                <a:gd name="T165" fmla="*/ 226 h 2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3" h="226">
                  <a:moveTo>
                    <a:pt x="27" y="0"/>
                  </a:moveTo>
                  <a:lnTo>
                    <a:pt x="88" y="0"/>
                  </a:lnTo>
                  <a:lnTo>
                    <a:pt x="98" y="3"/>
                  </a:lnTo>
                  <a:lnTo>
                    <a:pt x="107" y="8"/>
                  </a:lnTo>
                  <a:lnTo>
                    <a:pt x="115" y="13"/>
                  </a:lnTo>
                  <a:lnTo>
                    <a:pt x="122" y="18"/>
                  </a:lnTo>
                  <a:lnTo>
                    <a:pt x="129" y="23"/>
                  </a:lnTo>
                  <a:lnTo>
                    <a:pt x="137" y="28"/>
                  </a:lnTo>
                  <a:lnTo>
                    <a:pt x="144" y="33"/>
                  </a:lnTo>
                  <a:lnTo>
                    <a:pt x="153" y="38"/>
                  </a:lnTo>
                  <a:lnTo>
                    <a:pt x="153" y="44"/>
                  </a:lnTo>
                  <a:lnTo>
                    <a:pt x="154" y="49"/>
                  </a:lnTo>
                  <a:lnTo>
                    <a:pt x="158" y="54"/>
                  </a:lnTo>
                  <a:lnTo>
                    <a:pt x="161" y="59"/>
                  </a:lnTo>
                  <a:lnTo>
                    <a:pt x="164" y="62"/>
                  </a:lnTo>
                  <a:lnTo>
                    <a:pt x="169" y="64"/>
                  </a:lnTo>
                  <a:lnTo>
                    <a:pt x="175" y="65"/>
                  </a:lnTo>
                  <a:lnTo>
                    <a:pt x="180" y="67"/>
                  </a:lnTo>
                  <a:lnTo>
                    <a:pt x="181" y="69"/>
                  </a:lnTo>
                  <a:lnTo>
                    <a:pt x="183" y="71"/>
                  </a:lnTo>
                  <a:lnTo>
                    <a:pt x="183" y="72"/>
                  </a:lnTo>
                  <a:lnTo>
                    <a:pt x="185" y="72"/>
                  </a:lnTo>
                  <a:lnTo>
                    <a:pt x="186" y="72"/>
                  </a:lnTo>
                  <a:lnTo>
                    <a:pt x="186" y="74"/>
                  </a:lnTo>
                  <a:lnTo>
                    <a:pt x="185" y="77"/>
                  </a:lnTo>
                  <a:lnTo>
                    <a:pt x="183" y="81"/>
                  </a:lnTo>
                  <a:lnTo>
                    <a:pt x="181" y="84"/>
                  </a:lnTo>
                  <a:lnTo>
                    <a:pt x="180" y="86"/>
                  </a:lnTo>
                  <a:lnTo>
                    <a:pt x="176" y="89"/>
                  </a:lnTo>
                  <a:lnTo>
                    <a:pt x="175" y="93"/>
                  </a:lnTo>
                  <a:lnTo>
                    <a:pt x="173" y="94"/>
                  </a:lnTo>
                  <a:lnTo>
                    <a:pt x="173" y="96"/>
                  </a:lnTo>
                  <a:lnTo>
                    <a:pt x="173" y="98"/>
                  </a:lnTo>
                  <a:lnTo>
                    <a:pt x="175" y="99"/>
                  </a:lnTo>
                  <a:lnTo>
                    <a:pt x="175" y="101"/>
                  </a:lnTo>
                  <a:lnTo>
                    <a:pt x="176" y="103"/>
                  </a:lnTo>
                  <a:lnTo>
                    <a:pt x="178" y="104"/>
                  </a:lnTo>
                  <a:lnTo>
                    <a:pt x="180" y="106"/>
                  </a:lnTo>
                  <a:lnTo>
                    <a:pt x="180" y="108"/>
                  </a:lnTo>
                  <a:lnTo>
                    <a:pt x="181" y="109"/>
                  </a:lnTo>
                  <a:lnTo>
                    <a:pt x="181" y="148"/>
                  </a:lnTo>
                  <a:lnTo>
                    <a:pt x="180" y="150"/>
                  </a:lnTo>
                  <a:lnTo>
                    <a:pt x="180" y="152"/>
                  </a:lnTo>
                  <a:lnTo>
                    <a:pt x="181" y="153"/>
                  </a:lnTo>
                  <a:lnTo>
                    <a:pt x="181" y="155"/>
                  </a:lnTo>
                  <a:lnTo>
                    <a:pt x="181" y="157"/>
                  </a:lnTo>
                  <a:lnTo>
                    <a:pt x="183" y="158"/>
                  </a:lnTo>
                  <a:lnTo>
                    <a:pt x="183" y="160"/>
                  </a:lnTo>
                  <a:lnTo>
                    <a:pt x="183" y="162"/>
                  </a:lnTo>
                  <a:lnTo>
                    <a:pt x="183" y="165"/>
                  </a:lnTo>
                  <a:lnTo>
                    <a:pt x="183" y="167"/>
                  </a:lnTo>
                  <a:lnTo>
                    <a:pt x="183" y="169"/>
                  </a:lnTo>
                  <a:lnTo>
                    <a:pt x="183" y="170"/>
                  </a:lnTo>
                  <a:lnTo>
                    <a:pt x="183" y="172"/>
                  </a:lnTo>
                  <a:lnTo>
                    <a:pt x="183" y="174"/>
                  </a:lnTo>
                  <a:lnTo>
                    <a:pt x="183" y="175"/>
                  </a:lnTo>
                  <a:lnTo>
                    <a:pt x="183" y="179"/>
                  </a:lnTo>
                  <a:lnTo>
                    <a:pt x="185" y="180"/>
                  </a:lnTo>
                  <a:lnTo>
                    <a:pt x="186" y="184"/>
                  </a:lnTo>
                  <a:lnTo>
                    <a:pt x="188" y="187"/>
                  </a:lnTo>
                  <a:lnTo>
                    <a:pt x="190" y="191"/>
                  </a:lnTo>
                  <a:lnTo>
                    <a:pt x="195" y="194"/>
                  </a:lnTo>
                  <a:lnTo>
                    <a:pt x="198" y="197"/>
                  </a:lnTo>
                  <a:lnTo>
                    <a:pt x="203" y="202"/>
                  </a:lnTo>
                  <a:lnTo>
                    <a:pt x="202" y="204"/>
                  </a:lnTo>
                  <a:lnTo>
                    <a:pt x="197" y="207"/>
                  </a:lnTo>
                  <a:lnTo>
                    <a:pt x="188" y="211"/>
                  </a:lnTo>
                  <a:lnTo>
                    <a:pt x="180" y="216"/>
                  </a:lnTo>
                  <a:lnTo>
                    <a:pt x="169" y="219"/>
                  </a:lnTo>
                  <a:lnTo>
                    <a:pt x="161" y="223"/>
                  </a:lnTo>
                  <a:lnTo>
                    <a:pt x="154" y="224"/>
                  </a:lnTo>
                  <a:lnTo>
                    <a:pt x="149" y="226"/>
                  </a:lnTo>
                  <a:lnTo>
                    <a:pt x="147" y="226"/>
                  </a:lnTo>
                  <a:lnTo>
                    <a:pt x="146" y="224"/>
                  </a:lnTo>
                  <a:lnTo>
                    <a:pt x="142" y="224"/>
                  </a:lnTo>
                  <a:lnTo>
                    <a:pt x="139" y="224"/>
                  </a:lnTo>
                  <a:lnTo>
                    <a:pt x="136" y="223"/>
                  </a:lnTo>
                  <a:lnTo>
                    <a:pt x="132" y="223"/>
                  </a:lnTo>
                  <a:lnTo>
                    <a:pt x="130" y="223"/>
                  </a:lnTo>
                  <a:lnTo>
                    <a:pt x="129" y="221"/>
                  </a:lnTo>
                  <a:lnTo>
                    <a:pt x="125" y="223"/>
                  </a:lnTo>
                  <a:lnTo>
                    <a:pt x="122" y="223"/>
                  </a:lnTo>
                  <a:lnTo>
                    <a:pt x="117" y="223"/>
                  </a:lnTo>
                  <a:lnTo>
                    <a:pt x="114" y="223"/>
                  </a:lnTo>
                  <a:lnTo>
                    <a:pt x="110" y="223"/>
                  </a:lnTo>
                  <a:lnTo>
                    <a:pt x="107" y="223"/>
                  </a:lnTo>
                  <a:lnTo>
                    <a:pt x="103" y="223"/>
                  </a:lnTo>
                  <a:lnTo>
                    <a:pt x="100" y="221"/>
                  </a:lnTo>
                  <a:lnTo>
                    <a:pt x="98" y="219"/>
                  </a:lnTo>
                  <a:lnTo>
                    <a:pt x="98" y="214"/>
                  </a:lnTo>
                  <a:lnTo>
                    <a:pt x="97" y="207"/>
                  </a:lnTo>
                  <a:lnTo>
                    <a:pt x="97" y="202"/>
                  </a:lnTo>
                  <a:lnTo>
                    <a:pt x="97" y="196"/>
                  </a:lnTo>
                  <a:lnTo>
                    <a:pt x="95" y="191"/>
                  </a:lnTo>
                  <a:lnTo>
                    <a:pt x="95" y="187"/>
                  </a:lnTo>
                  <a:lnTo>
                    <a:pt x="93" y="186"/>
                  </a:lnTo>
                  <a:lnTo>
                    <a:pt x="90" y="184"/>
                  </a:lnTo>
                  <a:lnTo>
                    <a:pt x="88" y="184"/>
                  </a:lnTo>
                  <a:lnTo>
                    <a:pt x="85" y="182"/>
                  </a:lnTo>
                  <a:lnTo>
                    <a:pt x="83" y="182"/>
                  </a:lnTo>
                  <a:lnTo>
                    <a:pt x="80" y="182"/>
                  </a:lnTo>
                  <a:lnTo>
                    <a:pt x="76" y="182"/>
                  </a:lnTo>
                  <a:lnTo>
                    <a:pt x="71" y="180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1" y="177"/>
                  </a:lnTo>
                  <a:lnTo>
                    <a:pt x="54" y="174"/>
                  </a:lnTo>
                  <a:lnTo>
                    <a:pt x="46" y="170"/>
                  </a:lnTo>
                  <a:lnTo>
                    <a:pt x="37" y="167"/>
                  </a:lnTo>
                  <a:lnTo>
                    <a:pt x="30" y="162"/>
                  </a:lnTo>
                  <a:lnTo>
                    <a:pt x="25" y="158"/>
                  </a:lnTo>
                  <a:lnTo>
                    <a:pt x="22" y="157"/>
                  </a:lnTo>
                  <a:lnTo>
                    <a:pt x="22" y="155"/>
                  </a:lnTo>
                  <a:lnTo>
                    <a:pt x="22" y="153"/>
                  </a:lnTo>
                  <a:lnTo>
                    <a:pt x="22" y="152"/>
                  </a:lnTo>
                  <a:lnTo>
                    <a:pt x="22" y="150"/>
                  </a:lnTo>
                  <a:lnTo>
                    <a:pt x="22" y="148"/>
                  </a:lnTo>
                  <a:lnTo>
                    <a:pt x="22" y="147"/>
                  </a:lnTo>
                  <a:lnTo>
                    <a:pt x="22" y="145"/>
                  </a:lnTo>
                  <a:lnTo>
                    <a:pt x="22" y="142"/>
                  </a:lnTo>
                  <a:lnTo>
                    <a:pt x="20" y="138"/>
                  </a:lnTo>
                  <a:lnTo>
                    <a:pt x="20" y="136"/>
                  </a:lnTo>
                  <a:lnTo>
                    <a:pt x="19" y="133"/>
                  </a:lnTo>
                  <a:lnTo>
                    <a:pt x="17" y="131"/>
                  </a:lnTo>
                  <a:lnTo>
                    <a:pt x="15" y="130"/>
                  </a:lnTo>
                  <a:lnTo>
                    <a:pt x="15" y="126"/>
                  </a:lnTo>
                  <a:lnTo>
                    <a:pt x="14" y="125"/>
                  </a:lnTo>
                  <a:lnTo>
                    <a:pt x="10" y="123"/>
                  </a:lnTo>
                  <a:lnTo>
                    <a:pt x="5" y="120"/>
                  </a:lnTo>
                  <a:lnTo>
                    <a:pt x="3" y="115"/>
                  </a:lnTo>
                  <a:lnTo>
                    <a:pt x="2" y="109"/>
                  </a:lnTo>
                  <a:lnTo>
                    <a:pt x="2" y="103"/>
                  </a:lnTo>
                  <a:lnTo>
                    <a:pt x="0" y="98"/>
                  </a:lnTo>
                  <a:lnTo>
                    <a:pt x="0" y="93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3" y="76"/>
                  </a:lnTo>
                  <a:lnTo>
                    <a:pt x="7" y="74"/>
                  </a:lnTo>
                  <a:lnTo>
                    <a:pt x="10" y="71"/>
                  </a:lnTo>
                  <a:lnTo>
                    <a:pt x="12" y="69"/>
                  </a:lnTo>
                  <a:lnTo>
                    <a:pt x="15" y="65"/>
                  </a:lnTo>
                  <a:lnTo>
                    <a:pt x="19" y="64"/>
                  </a:lnTo>
                  <a:lnTo>
                    <a:pt x="20" y="60"/>
                  </a:lnTo>
                  <a:lnTo>
                    <a:pt x="24" y="59"/>
                  </a:lnTo>
                  <a:lnTo>
                    <a:pt x="24" y="32"/>
                  </a:lnTo>
                  <a:lnTo>
                    <a:pt x="25" y="28"/>
                  </a:lnTo>
                  <a:lnTo>
                    <a:pt x="27" y="25"/>
                  </a:lnTo>
                  <a:lnTo>
                    <a:pt x="27" y="20"/>
                  </a:lnTo>
                  <a:lnTo>
                    <a:pt x="27" y="16"/>
                  </a:lnTo>
                  <a:lnTo>
                    <a:pt x="27" y="11"/>
                  </a:lnTo>
                  <a:lnTo>
                    <a:pt x="27" y="6"/>
                  </a:lnTo>
                  <a:lnTo>
                    <a:pt x="27" y="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24" name="Freeform 4911"/>
            <p:cNvSpPr>
              <a:spLocks/>
            </p:cNvSpPr>
            <p:nvPr/>
          </p:nvSpPr>
          <p:spPr bwMode="auto">
            <a:xfrm>
              <a:off x="6396038" y="7008813"/>
              <a:ext cx="323850" cy="358775"/>
            </a:xfrm>
            <a:custGeom>
              <a:avLst/>
              <a:gdLst>
                <a:gd name="T0" fmla="*/ 2147483647 w 203"/>
                <a:gd name="T1" fmla="*/ 0 h 226"/>
                <a:gd name="T2" fmla="*/ 2147483647 w 203"/>
                <a:gd name="T3" fmla="*/ 2147483647 h 226"/>
                <a:gd name="T4" fmla="*/ 2147483647 w 203"/>
                <a:gd name="T5" fmla="*/ 2147483647 h 226"/>
                <a:gd name="T6" fmla="*/ 2147483647 w 203"/>
                <a:gd name="T7" fmla="*/ 2147483647 h 226"/>
                <a:gd name="T8" fmla="*/ 2147483647 w 203"/>
                <a:gd name="T9" fmla="*/ 2147483647 h 226"/>
                <a:gd name="T10" fmla="*/ 2147483647 w 203"/>
                <a:gd name="T11" fmla="*/ 2147483647 h 226"/>
                <a:gd name="T12" fmla="*/ 2147483647 w 203"/>
                <a:gd name="T13" fmla="*/ 2147483647 h 226"/>
                <a:gd name="T14" fmla="*/ 2147483647 w 203"/>
                <a:gd name="T15" fmla="*/ 2147483647 h 226"/>
                <a:gd name="T16" fmla="*/ 2147483647 w 203"/>
                <a:gd name="T17" fmla="*/ 2147483647 h 226"/>
                <a:gd name="T18" fmla="*/ 2147483647 w 203"/>
                <a:gd name="T19" fmla="*/ 2147483647 h 226"/>
                <a:gd name="T20" fmla="*/ 2147483647 w 203"/>
                <a:gd name="T21" fmla="*/ 2147483647 h 226"/>
                <a:gd name="T22" fmla="*/ 2147483647 w 203"/>
                <a:gd name="T23" fmla="*/ 2147483647 h 226"/>
                <a:gd name="T24" fmla="*/ 2147483647 w 203"/>
                <a:gd name="T25" fmla="*/ 2147483647 h 226"/>
                <a:gd name="T26" fmla="*/ 2147483647 w 203"/>
                <a:gd name="T27" fmla="*/ 2147483647 h 226"/>
                <a:gd name="T28" fmla="*/ 2147483647 w 203"/>
                <a:gd name="T29" fmla="*/ 2147483647 h 226"/>
                <a:gd name="T30" fmla="*/ 2147483647 w 203"/>
                <a:gd name="T31" fmla="*/ 2147483647 h 226"/>
                <a:gd name="T32" fmla="*/ 2147483647 w 203"/>
                <a:gd name="T33" fmla="*/ 2147483647 h 226"/>
                <a:gd name="T34" fmla="*/ 2147483647 w 203"/>
                <a:gd name="T35" fmla="*/ 2147483647 h 226"/>
                <a:gd name="T36" fmla="*/ 2147483647 w 203"/>
                <a:gd name="T37" fmla="*/ 2147483647 h 226"/>
                <a:gd name="T38" fmla="*/ 2147483647 w 203"/>
                <a:gd name="T39" fmla="*/ 2147483647 h 226"/>
                <a:gd name="T40" fmla="*/ 2147483647 w 203"/>
                <a:gd name="T41" fmla="*/ 2147483647 h 226"/>
                <a:gd name="T42" fmla="*/ 2147483647 w 203"/>
                <a:gd name="T43" fmla="*/ 2147483647 h 226"/>
                <a:gd name="T44" fmla="*/ 2147483647 w 203"/>
                <a:gd name="T45" fmla="*/ 2147483647 h 226"/>
                <a:gd name="T46" fmla="*/ 2147483647 w 203"/>
                <a:gd name="T47" fmla="*/ 2147483647 h 226"/>
                <a:gd name="T48" fmla="*/ 2147483647 w 203"/>
                <a:gd name="T49" fmla="*/ 2147483647 h 226"/>
                <a:gd name="T50" fmla="*/ 2147483647 w 203"/>
                <a:gd name="T51" fmla="*/ 2147483647 h 226"/>
                <a:gd name="T52" fmla="*/ 2147483647 w 203"/>
                <a:gd name="T53" fmla="*/ 2147483647 h 226"/>
                <a:gd name="T54" fmla="*/ 2147483647 w 203"/>
                <a:gd name="T55" fmla="*/ 2147483647 h 226"/>
                <a:gd name="T56" fmla="*/ 2147483647 w 203"/>
                <a:gd name="T57" fmla="*/ 2147483647 h 226"/>
                <a:gd name="T58" fmla="*/ 2147483647 w 203"/>
                <a:gd name="T59" fmla="*/ 2147483647 h 226"/>
                <a:gd name="T60" fmla="*/ 2147483647 w 203"/>
                <a:gd name="T61" fmla="*/ 2147483647 h 226"/>
                <a:gd name="T62" fmla="*/ 2147483647 w 203"/>
                <a:gd name="T63" fmla="*/ 2147483647 h 226"/>
                <a:gd name="T64" fmla="*/ 2147483647 w 203"/>
                <a:gd name="T65" fmla="*/ 2147483647 h 226"/>
                <a:gd name="T66" fmla="*/ 2147483647 w 203"/>
                <a:gd name="T67" fmla="*/ 2147483647 h 226"/>
                <a:gd name="T68" fmla="*/ 2147483647 w 203"/>
                <a:gd name="T69" fmla="*/ 2147483647 h 226"/>
                <a:gd name="T70" fmla="*/ 2147483647 w 203"/>
                <a:gd name="T71" fmla="*/ 2147483647 h 226"/>
                <a:gd name="T72" fmla="*/ 2147483647 w 203"/>
                <a:gd name="T73" fmla="*/ 2147483647 h 226"/>
                <a:gd name="T74" fmla="*/ 2147483647 w 203"/>
                <a:gd name="T75" fmla="*/ 2147483647 h 226"/>
                <a:gd name="T76" fmla="*/ 2147483647 w 203"/>
                <a:gd name="T77" fmla="*/ 2147483647 h 226"/>
                <a:gd name="T78" fmla="*/ 2147483647 w 203"/>
                <a:gd name="T79" fmla="*/ 2147483647 h 226"/>
                <a:gd name="T80" fmla="*/ 2147483647 w 203"/>
                <a:gd name="T81" fmla="*/ 2147483647 h 226"/>
                <a:gd name="T82" fmla="*/ 2147483647 w 203"/>
                <a:gd name="T83" fmla="*/ 2147483647 h 226"/>
                <a:gd name="T84" fmla="*/ 2147483647 w 203"/>
                <a:gd name="T85" fmla="*/ 2147483647 h 226"/>
                <a:gd name="T86" fmla="*/ 2147483647 w 203"/>
                <a:gd name="T87" fmla="*/ 2147483647 h 226"/>
                <a:gd name="T88" fmla="*/ 2147483647 w 203"/>
                <a:gd name="T89" fmla="*/ 2147483647 h 226"/>
                <a:gd name="T90" fmla="*/ 2147483647 w 203"/>
                <a:gd name="T91" fmla="*/ 2147483647 h 226"/>
                <a:gd name="T92" fmla="*/ 0 w 203"/>
                <a:gd name="T93" fmla="*/ 2147483647 h 226"/>
                <a:gd name="T94" fmla="*/ 0 w 203"/>
                <a:gd name="T95" fmla="*/ 2147483647 h 226"/>
                <a:gd name="T96" fmla="*/ 0 w 203"/>
                <a:gd name="T97" fmla="*/ 2147483647 h 226"/>
                <a:gd name="T98" fmla="*/ 0 w 203"/>
                <a:gd name="T99" fmla="*/ 2147483647 h 226"/>
                <a:gd name="T100" fmla="*/ 2147483647 w 203"/>
                <a:gd name="T101" fmla="*/ 2147483647 h 226"/>
                <a:gd name="T102" fmla="*/ 2147483647 w 203"/>
                <a:gd name="T103" fmla="*/ 2147483647 h 226"/>
                <a:gd name="T104" fmla="*/ 2147483647 w 203"/>
                <a:gd name="T105" fmla="*/ 2147483647 h 226"/>
                <a:gd name="T106" fmla="*/ 2147483647 w 203"/>
                <a:gd name="T107" fmla="*/ 2147483647 h 226"/>
                <a:gd name="T108" fmla="*/ 2147483647 w 203"/>
                <a:gd name="T109" fmla="*/ 2147483647 h 226"/>
                <a:gd name="T110" fmla="*/ 2147483647 w 203"/>
                <a:gd name="T111" fmla="*/ 2147483647 h 226"/>
                <a:gd name="T112" fmla="*/ 2147483647 w 203"/>
                <a:gd name="T113" fmla="*/ 0 h 2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3"/>
                <a:gd name="T172" fmla="*/ 0 h 226"/>
                <a:gd name="T173" fmla="*/ 203 w 203"/>
                <a:gd name="T174" fmla="*/ 226 h 2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3" h="226">
                  <a:moveTo>
                    <a:pt x="27" y="0"/>
                  </a:moveTo>
                  <a:lnTo>
                    <a:pt x="88" y="0"/>
                  </a:lnTo>
                  <a:lnTo>
                    <a:pt x="98" y="3"/>
                  </a:lnTo>
                  <a:lnTo>
                    <a:pt x="107" y="8"/>
                  </a:lnTo>
                  <a:lnTo>
                    <a:pt x="115" y="13"/>
                  </a:lnTo>
                  <a:lnTo>
                    <a:pt x="122" y="18"/>
                  </a:lnTo>
                  <a:lnTo>
                    <a:pt x="129" y="23"/>
                  </a:lnTo>
                  <a:lnTo>
                    <a:pt x="137" y="28"/>
                  </a:lnTo>
                  <a:lnTo>
                    <a:pt x="144" y="33"/>
                  </a:lnTo>
                  <a:lnTo>
                    <a:pt x="153" y="38"/>
                  </a:lnTo>
                  <a:lnTo>
                    <a:pt x="153" y="44"/>
                  </a:lnTo>
                  <a:lnTo>
                    <a:pt x="154" y="49"/>
                  </a:lnTo>
                  <a:lnTo>
                    <a:pt x="158" y="54"/>
                  </a:lnTo>
                  <a:lnTo>
                    <a:pt x="161" y="59"/>
                  </a:lnTo>
                  <a:lnTo>
                    <a:pt x="164" y="62"/>
                  </a:lnTo>
                  <a:lnTo>
                    <a:pt x="169" y="64"/>
                  </a:lnTo>
                  <a:lnTo>
                    <a:pt x="175" y="65"/>
                  </a:lnTo>
                  <a:lnTo>
                    <a:pt x="180" y="67"/>
                  </a:lnTo>
                  <a:lnTo>
                    <a:pt x="181" y="69"/>
                  </a:lnTo>
                  <a:lnTo>
                    <a:pt x="183" y="71"/>
                  </a:lnTo>
                  <a:lnTo>
                    <a:pt x="183" y="72"/>
                  </a:lnTo>
                  <a:lnTo>
                    <a:pt x="185" y="72"/>
                  </a:lnTo>
                  <a:lnTo>
                    <a:pt x="186" y="72"/>
                  </a:lnTo>
                  <a:lnTo>
                    <a:pt x="186" y="74"/>
                  </a:lnTo>
                  <a:lnTo>
                    <a:pt x="185" y="77"/>
                  </a:lnTo>
                  <a:lnTo>
                    <a:pt x="183" y="81"/>
                  </a:lnTo>
                  <a:lnTo>
                    <a:pt x="181" y="84"/>
                  </a:lnTo>
                  <a:lnTo>
                    <a:pt x="180" y="86"/>
                  </a:lnTo>
                  <a:lnTo>
                    <a:pt x="176" y="89"/>
                  </a:lnTo>
                  <a:lnTo>
                    <a:pt x="175" y="93"/>
                  </a:lnTo>
                  <a:lnTo>
                    <a:pt x="173" y="94"/>
                  </a:lnTo>
                  <a:lnTo>
                    <a:pt x="173" y="96"/>
                  </a:lnTo>
                  <a:lnTo>
                    <a:pt x="173" y="98"/>
                  </a:lnTo>
                  <a:lnTo>
                    <a:pt x="175" y="99"/>
                  </a:lnTo>
                  <a:lnTo>
                    <a:pt x="175" y="101"/>
                  </a:lnTo>
                  <a:lnTo>
                    <a:pt x="176" y="103"/>
                  </a:lnTo>
                  <a:lnTo>
                    <a:pt x="178" y="104"/>
                  </a:lnTo>
                  <a:lnTo>
                    <a:pt x="180" y="106"/>
                  </a:lnTo>
                  <a:lnTo>
                    <a:pt x="180" y="108"/>
                  </a:lnTo>
                  <a:lnTo>
                    <a:pt x="181" y="109"/>
                  </a:lnTo>
                  <a:lnTo>
                    <a:pt x="181" y="148"/>
                  </a:lnTo>
                  <a:lnTo>
                    <a:pt x="180" y="150"/>
                  </a:lnTo>
                  <a:lnTo>
                    <a:pt x="180" y="152"/>
                  </a:lnTo>
                  <a:lnTo>
                    <a:pt x="181" y="153"/>
                  </a:lnTo>
                  <a:lnTo>
                    <a:pt x="181" y="155"/>
                  </a:lnTo>
                  <a:lnTo>
                    <a:pt x="181" y="157"/>
                  </a:lnTo>
                  <a:lnTo>
                    <a:pt x="183" y="158"/>
                  </a:lnTo>
                  <a:lnTo>
                    <a:pt x="183" y="160"/>
                  </a:lnTo>
                  <a:lnTo>
                    <a:pt x="183" y="162"/>
                  </a:lnTo>
                  <a:lnTo>
                    <a:pt x="183" y="165"/>
                  </a:lnTo>
                  <a:lnTo>
                    <a:pt x="183" y="167"/>
                  </a:lnTo>
                  <a:lnTo>
                    <a:pt x="183" y="169"/>
                  </a:lnTo>
                  <a:lnTo>
                    <a:pt x="183" y="170"/>
                  </a:lnTo>
                  <a:lnTo>
                    <a:pt x="183" y="172"/>
                  </a:lnTo>
                  <a:lnTo>
                    <a:pt x="183" y="174"/>
                  </a:lnTo>
                  <a:lnTo>
                    <a:pt x="183" y="175"/>
                  </a:lnTo>
                  <a:lnTo>
                    <a:pt x="183" y="179"/>
                  </a:lnTo>
                  <a:lnTo>
                    <a:pt x="185" y="180"/>
                  </a:lnTo>
                  <a:lnTo>
                    <a:pt x="186" y="184"/>
                  </a:lnTo>
                  <a:lnTo>
                    <a:pt x="188" y="187"/>
                  </a:lnTo>
                  <a:lnTo>
                    <a:pt x="190" y="191"/>
                  </a:lnTo>
                  <a:lnTo>
                    <a:pt x="195" y="194"/>
                  </a:lnTo>
                  <a:lnTo>
                    <a:pt x="198" y="197"/>
                  </a:lnTo>
                  <a:lnTo>
                    <a:pt x="203" y="202"/>
                  </a:lnTo>
                  <a:lnTo>
                    <a:pt x="202" y="204"/>
                  </a:lnTo>
                  <a:lnTo>
                    <a:pt x="197" y="207"/>
                  </a:lnTo>
                  <a:lnTo>
                    <a:pt x="188" y="211"/>
                  </a:lnTo>
                  <a:lnTo>
                    <a:pt x="180" y="216"/>
                  </a:lnTo>
                  <a:lnTo>
                    <a:pt x="169" y="219"/>
                  </a:lnTo>
                  <a:lnTo>
                    <a:pt x="161" y="223"/>
                  </a:lnTo>
                  <a:lnTo>
                    <a:pt x="154" y="224"/>
                  </a:lnTo>
                  <a:lnTo>
                    <a:pt x="149" y="226"/>
                  </a:lnTo>
                  <a:lnTo>
                    <a:pt x="147" y="226"/>
                  </a:lnTo>
                  <a:lnTo>
                    <a:pt x="146" y="224"/>
                  </a:lnTo>
                  <a:lnTo>
                    <a:pt x="142" y="224"/>
                  </a:lnTo>
                  <a:lnTo>
                    <a:pt x="139" y="224"/>
                  </a:lnTo>
                  <a:lnTo>
                    <a:pt x="136" y="223"/>
                  </a:lnTo>
                  <a:lnTo>
                    <a:pt x="132" y="223"/>
                  </a:lnTo>
                  <a:lnTo>
                    <a:pt x="130" y="223"/>
                  </a:lnTo>
                  <a:lnTo>
                    <a:pt x="129" y="221"/>
                  </a:lnTo>
                  <a:lnTo>
                    <a:pt x="125" y="223"/>
                  </a:lnTo>
                  <a:lnTo>
                    <a:pt x="122" y="223"/>
                  </a:lnTo>
                  <a:lnTo>
                    <a:pt x="117" y="223"/>
                  </a:lnTo>
                  <a:lnTo>
                    <a:pt x="114" y="223"/>
                  </a:lnTo>
                  <a:lnTo>
                    <a:pt x="110" y="223"/>
                  </a:lnTo>
                  <a:lnTo>
                    <a:pt x="107" y="223"/>
                  </a:lnTo>
                  <a:lnTo>
                    <a:pt x="103" y="223"/>
                  </a:lnTo>
                  <a:lnTo>
                    <a:pt x="100" y="221"/>
                  </a:lnTo>
                  <a:lnTo>
                    <a:pt x="98" y="219"/>
                  </a:lnTo>
                  <a:lnTo>
                    <a:pt x="98" y="214"/>
                  </a:lnTo>
                  <a:lnTo>
                    <a:pt x="97" y="207"/>
                  </a:lnTo>
                  <a:lnTo>
                    <a:pt x="97" y="202"/>
                  </a:lnTo>
                  <a:lnTo>
                    <a:pt x="97" y="196"/>
                  </a:lnTo>
                  <a:lnTo>
                    <a:pt x="95" y="191"/>
                  </a:lnTo>
                  <a:lnTo>
                    <a:pt x="95" y="187"/>
                  </a:lnTo>
                  <a:lnTo>
                    <a:pt x="93" y="186"/>
                  </a:lnTo>
                  <a:lnTo>
                    <a:pt x="90" y="184"/>
                  </a:lnTo>
                  <a:lnTo>
                    <a:pt x="88" y="184"/>
                  </a:lnTo>
                  <a:lnTo>
                    <a:pt x="85" y="182"/>
                  </a:lnTo>
                  <a:lnTo>
                    <a:pt x="83" y="182"/>
                  </a:lnTo>
                  <a:lnTo>
                    <a:pt x="80" y="182"/>
                  </a:lnTo>
                  <a:lnTo>
                    <a:pt x="76" y="182"/>
                  </a:lnTo>
                  <a:lnTo>
                    <a:pt x="71" y="180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1" y="177"/>
                  </a:lnTo>
                  <a:lnTo>
                    <a:pt x="54" y="174"/>
                  </a:lnTo>
                  <a:lnTo>
                    <a:pt x="46" y="170"/>
                  </a:lnTo>
                  <a:lnTo>
                    <a:pt x="37" y="167"/>
                  </a:lnTo>
                  <a:lnTo>
                    <a:pt x="30" y="162"/>
                  </a:lnTo>
                  <a:lnTo>
                    <a:pt x="25" y="158"/>
                  </a:lnTo>
                  <a:lnTo>
                    <a:pt x="22" y="157"/>
                  </a:lnTo>
                  <a:lnTo>
                    <a:pt x="22" y="155"/>
                  </a:lnTo>
                  <a:lnTo>
                    <a:pt x="22" y="153"/>
                  </a:lnTo>
                  <a:lnTo>
                    <a:pt x="22" y="152"/>
                  </a:lnTo>
                  <a:lnTo>
                    <a:pt x="22" y="150"/>
                  </a:lnTo>
                  <a:lnTo>
                    <a:pt x="22" y="148"/>
                  </a:lnTo>
                  <a:lnTo>
                    <a:pt x="22" y="147"/>
                  </a:lnTo>
                  <a:lnTo>
                    <a:pt x="22" y="145"/>
                  </a:lnTo>
                  <a:lnTo>
                    <a:pt x="22" y="142"/>
                  </a:lnTo>
                  <a:lnTo>
                    <a:pt x="20" y="138"/>
                  </a:lnTo>
                  <a:lnTo>
                    <a:pt x="20" y="136"/>
                  </a:lnTo>
                  <a:lnTo>
                    <a:pt x="19" y="133"/>
                  </a:lnTo>
                  <a:lnTo>
                    <a:pt x="17" y="131"/>
                  </a:lnTo>
                  <a:lnTo>
                    <a:pt x="15" y="130"/>
                  </a:lnTo>
                  <a:lnTo>
                    <a:pt x="15" y="126"/>
                  </a:lnTo>
                  <a:lnTo>
                    <a:pt x="14" y="125"/>
                  </a:lnTo>
                  <a:lnTo>
                    <a:pt x="10" y="123"/>
                  </a:lnTo>
                  <a:lnTo>
                    <a:pt x="5" y="120"/>
                  </a:lnTo>
                  <a:lnTo>
                    <a:pt x="3" y="115"/>
                  </a:lnTo>
                  <a:lnTo>
                    <a:pt x="2" y="109"/>
                  </a:lnTo>
                  <a:lnTo>
                    <a:pt x="2" y="103"/>
                  </a:lnTo>
                  <a:lnTo>
                    <a:pt x="0" y="98"/>
                  </a:lnTo>
                  <a:lnTo>
                    <a:pt x="0" y="93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3" y="76"/>
                  </a:lnTo>
                  <a:lnTo>
                    <a:pt x="7" y="74"/>
                  </a:lnTo>
                  <a:lnTo>
                    <a:pt x="10" y="71"/>
                  </a:lnTo>
                  <a:lnTo>
                    <a:pt x="12" y="69"/>
                  </a:lnTo>
                  <a:lnTo>
                    <a:pt x="15" y="65"/>
                  </a:lnTo>
                  <a:lnTo>
                    <a:pt x="19" y="64"/>
                  </a:lnTo>
                  <a:lnTo>
                    <a:pt x="20" y="60"/>
                  </a:lnTo>
                  <a:lnTo>
                    <a:pt x="24" y="59"/>
                  </a:lnTo>
                  <a:lnTo>
                    <a:pt x="24" y="32"/>
                  </a:lnTo>
                  <a:lnTo>
                    <a:pt x="25" y="28"/>
                  </a:lnTo>
                  <a:lnTo>
                    <a:pt x="27" y="25"/>
                  </a:lnTo>
                  <a:lnTo>
                    <a:pt x="27" y="20"/>
                  </a:lnTo>
                  <a:lnTo>
                    <a:pt x="27" y="16"/>
                  </a:lnTo>
                  <a:lnTo>
                    <a:pt x="27" y="11"/>
                  </a:lnTo>
                  <a:lnTo>
                    <a:pt x="27" y="6"/>
                  </a:lnTo>
                  <a:lnTo>
                    <a:pt x="27" y="3"/>
                  </a:lnTo>
                  <a:lnTo>
                    <a:pt x="27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25" name="Freeform 4912"/>
            <p:cNvSpPr>
              <a:spLocks/>
            </p:cNvSpPr>
            <p:nvPr/>
          </p:nvSpPr>
          <p:spPr bwMode="auto">
            <a:xfrm>
              <a:off x="6170613" y="7258050"/>
              <a:ext cx="349250" cy="320675"/>
            </a:xfrm>
            <a:custGeom>
              <a:avLst/>
              <a:gdLst>
                <a:gd name="T0" fmla="*/ 2147483647 w 220"/>
                <a:gd name="T1" fmla="*/ 2147483647 h 203"/>
                <a:gd name="T2" fmla="*/ 2147483647 w 220"/>
                <a:gd name="T3" fmla="*/ 2147483647 h 203"/>
                <a:gd name="T4" fmla="*/ 2147483647 w 220"/>
                <a:gd name="T5" fmla="*/ 2147483647 h 203"/>
                <a:gd name="T6" fmla="*/ 2147483647 w 220"/>
                <a:gd name="T7" fmla="*/ 2147483647 h 203"/>
                <a:gd name="T8" fmla="*/ 2147483647 w 220"/>
                <a:gd name="T9" fmla="*/ 2147483647 h 203"/>
                <a:gd name="T10" fmla="*/ 2147483647 w 220"/>
                <a:gd name="T11" fmla="*/ 2147483647 h 203"/>
                <a:gd name="T12" fmla="*/ 2147483647 w 220"/>
                <a:gd name="T13" fmla="*/ 2147483647 h 203"/>
                <a:gd name="T14" fmla="*/ 2147483647 w 220"/>
                <a:gd name="T15" fmla="*/ 2147483647 h 203"/>
                <a:gd name="T16" fmla="*/ 2147483647 w 220"/>
                <a:gd name="T17" fmla="*/ 2147483647 h 203"/>
                <a:gd name="T18" fmla="*/ 2147483647 w 220"/>
                <a:gd name="T19" fmla="*/ 2147483647 h 203"/>
                <a:gd name="T20" fmla="*/ 2147483647 w 220"/>
                <a:gd name="T21" fmla="*/ 2147483647 h 203"/>
                <a:gd name="T22" fmla="*/ 2147483647 w 220"/>
                <a:gd name="T23" fmla="*/ 2147483647 h 203"/>
                <a:gd name="T24" fmla="*/ 2147483647 w 220"/>
                <a:gd name="T25" fmla="*/ 2147483647 h 203"/>
                <a:gd name="T26" fmla="*/ 2147483647 w 220"/>
                <a:gd name="T27" fmla="*/ 2147483647 h 203"/>
                <a:gd name="T28" fmla="*/ 2147483647 w 220"/>
                <a:gd name="T29" fmla="*/ 2147483647 h 203"/>
                <a:gd name="T30" fmla="*/ 2147483647 w 220"/>
                <a:gd name="T31" fmla="*/ 2147483647 h 203"/>
                <a:gd name="T32" fmla="*/ 2147483647 w 220"/>
                <a:gd name="T33" fmla="*/ 2147483647 h 203"/>
                <a:gd name="T34" fmla="*/ 2147483647 w 220"/>
                <a:gd name="T35" fmla="*/ 2147483647 h 203"/>
                <a:gd name="T36" fmla="*/ 2147483647 w 220"/>
                <a:gd name="T37" fmla="*/ 2147483647 h 203"/>
                <a:gd name="T38" fmla="*/ 2147483647 w 220"/>
                <a:gd name="T39" fmla="*/ 2147483647 h 203"/>
                <a:gd name="T40" fmla="*/ 2147483647 w 220"/>
                <a:gd name="T41" fmla="*/ 2147483647 h 203"/>
                <a:gd name="T42" fmla="*/ 2147483647 w 220"/>
                <a:gd name="T43" fmla="*/ 2147483647 h 203"/>
                <a:gd name="T44" fmla="*/ 2147483647 w 220"/>
                <a:gd name="T45" fmla="*/ 2147483647 h 203"/>
                <a:gd name="T46" fmla="*/ 2147483647 w 220"/>
                <a:gd name="T47" fmla="*/ 2147483647 h 203"/>
                <a:gd name="T48" fmla="*/ 2147483647 w 220"/>
                <a:gd name="T49" fmla="*/ 2147483647 h 203"/>
                <a:gd name="T50" fmla="*/ 2147483647 w 220"/>
                <a:gd name="T51" fmla="*/ 2147483647 h 203"/>
                <a:gd name="T52" fmla="*/ 2147483647 w 220"/>
                <a:gd name="T53" fmla="*/ 2147483647 h 203"/>
                <a:gd name="T54" fmla="*/ 2147483647 w 220"/>
                <a:gd name="T55" fmla="*/ 2147483647 h 203"/>
                <a:gd name="T56" fmla="*/ 2147483647 w 220"/>
                <a:gd name="T57" fmla="*/ 2147483647 h 203"/>
                <a:gd name="T58" fmla="*/ 2147483647 w 220"/>
                <a:gd name="T59" fmla="*/ 2147483647 h 203"/>
                <a:gd name="T60" fmla="*/ 2147483647 w 220"/>
                <a:gd name="T61" fmla="*/ 2147483647 h 203"/>
                <a:gd name="T62" fmla="*/ 2147483647 w 220"/>
                <a:gd name="T63" fmla="*/ 2147483647 h 203"/>
                <a:gd name="T64" fmla="*/ 2147483647 w 220"/>
                <a:gd name="T65" fmla="*/ 2147483647 h 203"/>
                <a:gd name="T66" fmla="*/ 2147483647 w 220"/>
                <a:gd name="T67" fmla="*/ 2147483647 h 203"/>
                <a:gd name="T68" fmla="*/ 2147483647 w 220"/>
                <a:gd name="T69" fmla="*/ 2147483647 h 203"/>
                <a:gd name="T70" fmla="*/ 2147483647 w 220"/>
                <a:gd name="T71" fmla="*/ 2147483647 h 203"/>
                <a:gd name="T72" fmla="*/ 2147483647 w 220"/>
                <a:gd name="T73" fmla="*/ 2147483647 h 203"/>
                <a:gd name="T74" fmla="*/ 2147483647 w 220"/>
                <a:gd name="T75" fmla="*/ 2147483647 h 203"/>
                <a:gd name="T76" fmla="*/ 0 w 220"/>
                <a:gd name="T77" fmla="*/ 2147483647 h 203"/>
                <a:gd name="T78" fmla="*/ 2147483647 w 220"/>
                <a:gd name="T79" fmla="*/ 2147483647 h 203"/>
                <a:gd name="T80" fmla="*/ 2147483647 w 220"/>
                <a:gd name="T81" fmla="*/ 2147483647 h 203"/>
                <a:gd name="T82" fmla="*/ 2147483647 w 220"/>
                <a:gd name="T83" fmla="*/ 2147483647 h 203"/>
                <a:gd name="T84" fmla="*/ 2147483647 w 220"/>
                <a:gd name="T85" fmla="*/ 2147483647 h 203"/>
                <a:gd name="T86" fmla="*/ 2147483647 w 220"/>
                <a:gd name="T87" fmla="*/ 2147483647 h 203"/>
                <a:gd name="T88" fmla="*/ 2147483647 w 220"/>
                <a:gd name="T89" fmla="*/ 2147483647 h 203"/>
                <a:gd name="T90" fmla="*/ 2147483647 w 220"/>
                <a:gd name="T91" fmla="*/ 2147483647 h 203"/>
                <a:gd name="T92" fmla="*/ 2147483647 w 220"/>
                <a:gd name="T93" fmla="*/ 2147483647 h 203"/>
                <a:gd name="T94" fmla="*/ 2147483647 w 220"/>
                <a:gd name="T95" fmla="*/ 2147483647 h 203"/>
                <a:gd name="T96" fmla="*/ 2147483647 w 220"/>
                <a:gd name="T97" fmla="*/ 2147483647 h 203"/>
                <a:gd name="T98" fmla="*/ 2147483647 w 220"/>
                <a:gd name="T99" fmla="*/ 2147483647 h 203"/>
                <a:gd name="T100" fmla="*/ 2147483647 w 220"/>
                <a:gd name="T101" fmla="*/ 2147483647 h 203"/>
                <a:gd name="T102" fmla="*/ 2147483647 w 220"/>
                <a:gd name="T103" fmla="*/ 2147483647 h 203"/>
                <a:gd name="T104" fmla="*/ 2147483647 w 220"/>
                <a:gd name="T105" fmla="*/ 2147483647 h 203"/>
                <a:gd name="T106" fmla="*/ 2147483647 w 220"/>
                <a:gd name="T107" fmla="*/ 2147483647 h 203"/>
                <a:gd name="T108" fmla="*/ 2147483647 w 220"/>
                <a:gd name="T109" fmla="*/ 2147483647 h 203"/>
                <a:gd name="T110" fmla="*/ 2147483647 w 220"/>
                <a:gd name="T111" fmla="*/ 2147483647 h 203"/>
                <a:gd name="T112" fmla="*/ 2147483647 w 220"/>
                <a:gd name="T113" fmla="*/ 2147483647 h 203"/>
                <a:gd name="T114" fmla="*/ 2147483647 w 220"/>
                <a:gd name="T115" fmla="*/ 2147483647 h 203"/>
                <a:gd name="T116" fmla="*/ 2147483647 w 220"/>
                <a:gd name="T117" fmla="*/ 2147483647 h 203"/>
                <a:gd name="T118" fmla="*/ 2147483647 w 220"/>
                <a:gd name="T119" fmla="*/ 2147483647 h 203"/>
                <a:gd name="T120" fmla="*/ 2147483647 w 220"/>
                <a:gd name="T121" fmla="*/ 0 h 2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0"/>
                <a:gd name="T184" fmla="*/ 0 h 203"/>
                <a:gd name="T185" fmla="*/ 220 w 220"/>
                <a:gd name="T186" fmla="*/ 203 h 2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0" h="203">
                  <a:moveTo>
                    <a:pt x="164" y="1"/>
                  </a:moveTo>
                  <a:lnTo>
                    <a:pt x="167" y="3"/>
                  </a:lnTo>
                  <a:lnTo>
                    <a:pt x="172" y="7"/>
                  </a:lnTo>
                  <a:lnTo>
                    <a:pt x="179" y="10"/>
                  </a:lnTo>
                  <a:lnTo>
                    <a:pt x="188" y="13"/>
                  </a:lnTo>
                  <a:lnTo>
                    <a:pt x="196" y="18"/>
                  </a:lnTo>
                  <a:lnTo>
                    <a:pt x="203" y="20"/>
                  </a:lnTo>
                  <a:lnTo>
                    <a:pt x="206" y="23"/>
                  </a:lnTo>
                  <a:lnTo>
                    <a:pt x="210" y="23"/>
                  </a:lnTo>
                  <a:lnTo>
                    <a:pt x="210" y="25"/>
                  </a:lnTo>
                  <a:lnTo>
                    <a:pt x="211" y="27"/>
                  </a:lnTo>
                  <a:lnTo>
                    <a:pt x="211" y="29"/>
                  </a:lnTo>
                  <a:lnTo>
                    <a:pt x="213" y="30"/>
                  </a:lnTo>
                  <a:lnTo>
                    <a:pt x="215" y="32"/>
                  </a:lnTo>
                  <a:lnTo>
                    <a:pt x="217" y="34"/>
                  </a:lnTo>
                  <a:lnTo>
                    <a:pt x="218" y="34"/>
                  </a:lnTo>
                  <a:lnTo>
                    <a:pt x="220" y="35"/>
                  </a:lnTo>
                  <a:lnTo>
                    <a:pt x="220" y="37"/>
                  </a:lnTo>
                  <a:lnTo>
                    <a:pt x="220" y="39"/>
                  </a:lnTo>
                  <a:lnTo>
                    <a:pt x="220" y="40"/>
                  </a:lnTo>
                  <a:lnTo>
                    <a:pt x="220" y="42"/>
                  </a:lnTo>
                  <a:lnTo>
                    <a:pt x="220" y="44"/>
                  </a:lnTo>
                  <a:lnTo>
                    <a:pt x="220" y="45"/>
                  </a:lnTo>
                  <a:lnTo>
                    <a:pt x="220" y="47"/>
                  </a:lnTo>
                  <a:lnTo>
                    <a:pt x="220" y="49"/>
                  </a:lnTo>
                  <a:lnTo>
                    <a:pt x="220" y="50"/>
                  </a:lnTo>
                  <a:lnTo>
                    <a:pt x="218" y="54"/>
                  </a:lnTo>
                  <a:lnTo>
                    <a:pt x="217" y="56"/>
                  </a:lnTo>
                  <a:lnTo>
                    <a:pt x="215" y="59"/>
                  </a:lnTo>
                  <a:lnTo>
                    <a:pt x="213" y="61"/>
                  </a:lnTo>
                  <a:lnTo>
                    <a:pt x="210" y="64"/>
                  </a:lnTo>
                  <a:lnTo>
                    <a:pt x="208" y="66"/>
                  </a:lnTo>
                  <a:lnTo>
                    <a:pt x="206" y="69"/>
                  </a:lnTo>
                  <a:lnTo>
                    <a:pt x="206" y="121"/>
                  </a:lnTo>
                  <a:lnTo>
                    <a:pt x="152" y="133"/>
                  </a:lnTo>
                  <a:lnTo>
                    <a:pt x="150" y="135"/>
                  </a:lnTo>
                  <a:lnTo>
                    <a:pt x="150" y="137"/>
                  </a:lnTo>
                  <a:lnTo>
                    <a:pt x="150" y="140"/>
                  </a:lnTo>
                  <a:lnTo>
                    <a:pt x="150" y="142"/>
                  </a:lnTo>
                  <a:lnTo>
                    <a:pt x="150" y="143"/>
                  </a:lnTo>
                  <a:lnTo>
                    <a:pt x="150" y="147"/>
                  </a:lnTo>
                  <a:lnTo>
                    <a:pt x="150" y="150"/>
                  </a:lnTo>
                  <a:lnTo>
                    <a:pt x="152" y="152"/>
                  </a:lnTo>
                  <a:lnTo>
                    <a:pt x="150" y="154"/>
                  </a:lnTo>
                  <a:lnTo>
                    <a:pt x="149" y="154"/>
                  </a:lnTo>
                  <a:lnTo>
                    <a:pt x="147" y="154"/>
                  </a:lnTo>
                  <a:lnTo>
                    <a:pt x="145" y="154"/>
                  </a:lnTo>
                  <a:lnTo>
                    <a:pt x="144" y="154"/>
                  </a:lnTo>
                  <a:lnTo>
                    <a:pt x="142" y="152"/>
                  </a:lnTo>
                  <a:lnTo>
                    <a:pt x="140" y="155"/>
                  </a:lnTo>
                  <a:lnTo>
                    <a:pt x="139" y="157"/>
                  </a:lnTo>
                  <a:lnTo>
                    <a:pt x="137" y="157"/>
                  </a:lnTo>
                  <a:lnTo>
                    <a:pt x="135" y="157"/>
                  </a:lnTo>
                  <a:lnTo>
                    <a:pt x="133" y="159"/>
                  </a:lnTo>
                  <a:lnTo>
                    <a:pt x="133" y="160"/>
                  </a:lnTo>
                  <a:lnTo>
                    <a:pt x="133" y="162"/>
                  </a:lnTo>
                  <a:lnTo>
                    <a:pt x="133" y="164"/>
                  </a:lnTo>
                  <a:lnTo>
                    <a:pt x="133" y="165"/>
                  </a:lnTo>
                  <a:lnTo>
                    <a:pt x="133" y="167"/>
                  </a:lnTo>
                  <a:lnTo>
                    <a:pt x="132" y="167"/>
                  </a:lnTo>
                  <a:lnTo>
                    <a:pt x="132" y="169"/>
                  </a:lnTo>
                  <a:lnTo>
                    <a:pt x="133" y="169"/>
                  </a:lnTo>
                  <a:lnTo>
                    <a:pt x="130" y="171"/>
                  </a:lnTo>
                  <a:lnTo>
                    <a:pt x="127" y="172"/>
                  </a:lnTo>
                  <a:lnTo>
                    <a:pt x="123" y="174"/>
                  </a:lnTo>
                  <a:lnTo>
                    <a:pt x="118" y="176"/>
                  </a:lnTo>
                  <a:lnTo>
                    <a:pt x="113" y="177"/>
                  </a:lnTo>
                  <a:lnTo>
                    <a:pt x="110" y="179"/>
                  </a:lnTo>
                  <a:lnTo>
                    <a:pt x="105" y="182"/>
                  </a:lnTo>
                  <a:lnTo>
                    <a:pt x="101" y="186"/>
                  </a:lnTo>
                  <a:lnTo>
                    <a:pt x="98" y="187"/>
                  </a:lnTo>
                  <a:lnTo>
                    <a:pt x="96" y="191"/>
                  </a:lnTo>
                  <a:lnTo>
                    <a:pt x="94" y="194"/>
                  </a:lnTo>
                  <a:lnTo>
                    <a:pt x="91" y="198"/>
                  </a:lnTo>
                  <a:lnTo>
                    <a:pt x="89" y="199"/>
                  </a:lnTo>
                  <a:lnTo>
                    <a:pt x="86" y="201"/>
                  </a:lnTo>
                  <a:lnTo>
                    <a:pt x="83" y="203"/>
                  </a:lnTo>
                  <a:lnTo>
                    <a:pt x="79" y="203"/>
                  </a:lnTo>
                  <a:lnTo>
                    <a:pt x="78" y="203"/>
                  </a:lnTo>
                  <a:lnTo>
                    <a:pt x="76" y="203"/>
                  </a:lnTo>
                  <a:lnTo>
                    <a:pt x="72" y="203"/>
                  </a:lnTo>
                  <a:lnTo>
                    <a:pt x="71" y="203"/>
                  </a:lnTo>
                  <a:lnTo>
                    <a:pt x="69" y="203"/>
                  </a:lnTo>
                  <a:lnTo>
                    <a:pt x="66" y="203"/>
                  </a:lnTo>
                  <a:lnTo>
                    <a:pt x="62" y="203"/>
                  </a:lnTo>
                  <a:lnTo>
                    <a:pt x="62" y="201"/>
                  </a:lnTo>
                  <a:lnTo>
                    <a:pt x="61" y="199"/>
                  </a:lnTo>
                  <a:lnTo>
                    <a:pt x="59" y="198"/>
                  </a:lnTo>
                  <a:lnTo>
                    <a:pt x="57" y="196"/>
                  </a:lnTo>
                  <a:lnTo>
                    <a:pt x="55" y="194"/>
                  </a:lnTo>
                  <a:lnTo>
                    <a:pt x="52" y="192"/>
                  </a:lnTo>
                  <a:lnTo>
                    <a:pt x="49" y="192"/>
                  </a:lnTo>
                  <a:lnTo>
                    <a:pt x="47" y="192"/>
                  </a:lnTo>
                  <a:lnTo>
                    <a:pt x="45" y="192"/>
                  </a:lnTo>
                  <a:lnTo>
                    <a:pt x="42" y="192"/>
                  </a:lnTo>
                  <a:lnTo>
                    <a:pt x="40" y="192"/>
                  </a:lnTo>
                  <a:lnTo>
                    <a:pt x="39" y="192"/>
                  </a:lnTo>
                  <a:lnTo>
                    <a:pt x="37" y="194"/>
                  </a:lnTo>
                  <a:lnTo>
                    <a:pt x="35" y="194"/>
                  </a:lnTo>
                  <a:lnTo>
                    <a:pt x="32" y="196"/>
                  </a:lnTo>
                  <a:lnTo>
                    <a:pt x="30" y="196"/>
                  </a:lnTo>
                  <a:lnTo>
                    <a:pt x="18" y="196"/>
                  </a:lnTo>
                  <a:lnTo>
                    <a:pt x="17" y="194"/>
                  </a:lnTo>
                  <a:lnTo>
                    <a:pt x="13" y="192"/>
                  </a:lnTo>
                  <a:lnTo>
                    <a:pt x="11" y="189"/>
                  </a:lnTo>
                  <a:lnTo>
                    <a:pt x="10" y="186"/>
                  </a:lnTo>
                  <a:lnTo>
                    <a:pt x="6" y="182"/>
                  </a:lnTo>
                  <a:lnTo>
                    <a:pt x="5" y="181"/>
                  </a:lnTo>
                  <a:lnTo>
                    <a:pt x="1" y="177"/>
                  </a:lnTo>
                  <a:lnTo>
                    <a:pt x="0" y="174"/>
                  </a:lnTo>
                  <a:lnTo>
                    <a:pt x="0" y="100"/>
                  </a:lnTo>
                  <a:lnTo>
                    <a:pt x="1" y="100"/>
                  </a:lnTo>
                  <a:lnTo>
                    <a:pt x="6" y="101"/>
                  </a:lnTo>
                  <a:lnTo>
                    <a:pt x="10" y="101"/>
                  </a:lnTo>
                  <a:lnTo>
                    <a:pt x="17" y="101"/>
                  </a:lnTo>
                  <a:lnTo>
                    <a:pt x="22" y="101"/>
                  </a:lnTo>
                  <a:lnTo>
                    <a:pt x="27" y="101"/>
                  </a:lnTo>
                  <a:lnTo>
                    <a:pt x="32" y="101"/>
                  </a:lnTo>
                  <a:lnTo>
                    <a:pt x="35" y="100"/>
                  </a:lnTo>
                  <a:lnTo>
                    <a:pt x="39" y="96"/>
                  </a:lnTo>
                  <a:lnTo>
                    <a:pt x="40" y="91"/>
                  </a:lnTo>
                  <a:lnTo>
                    <a:pt x="40" y="84"/>
                  </a:lnTo>
                  <a:lnTo>
                    <a:pt x="40" y="79"/>
                  </a:lnTo>
                  <a:lnTo>
                    <a:pt x="40" y="72"/>
                  </a:lnTo>
                  <a:lnTo>
                    <a:pt x="40" y="66"/>
                  </a:lnTo>
                  <a:lnTo>
                    <a:pt x="40" y="61"/>
                  </a:lnTo>
                  <a:lnTo>
                    <a:pt x="40" y="57"/>
                  </a:lnTo>
                  <a:lnTo>
                    <a:pt x="42" y="59"/>
                  </a:lnTo>
                  <a:lnTo>
                    <a:pt x="44" y="61"/>
                  </a:lnTo>
                  <a:lnTo>
                    <a:pt x="47" y="62"/>
                  </a:lnTo>
                  <a:lnTo>
                    <a:pt x="50" y="62"/>
                  </a:lnTo>
                  <a:lnTo>
                    <a:pt x="52" y="62"/>
                  </a:lnTo>
                  <a:lnTo>
                    <a:pt x="55" y="62"/>
                  </a:lnTo>
                  <a:lnTo>
                    <a:pt x="57" y="62"/>
                  </a:lnTo>
                  <a:lnTo>
                    <a:pt x="61" y="62"/>
                  </a:lnTo>
                  <a:lnTo>
                    <a:pt x="61" y="67"/>
                  </a:lnTo>
                  <a:lnTo>
                    <a:pt x="62" y="71"/>
                  </a:lnTo>
                  <a:lnTo>
                    <a:pt x="64" y="72"/>
                  </a:lnTo>
                  <a:lnTo>
                    <a:pt x="66" y="74"/>
                  </a:lnTo>
                  <a:lnTo>
                    <a:pt x="69" y="76"/>
                  </a:lnTo>
                  <a:lnTo>
                    <a:pt x="72" y="78"/>
                  </a:lnTo>
                  <a:lnTo>
                    <a:pt x="76" y="78"/>
                  </a:lnTo>
                  <a:lnTo>
                    <a:pt x="81" y="78"/>
                  </a:lnTo>
                  <a:lnTo>
                    <a:pt x="84" y="78"/>
                  </a:lnTo>
                  <a:lnTo>
                    <a:pt x="86" y="76"/>
                  </a:lnTo>
                  <a:lnTo>
                    <a:pt x="89" y="76"/>
                  </a:lnTo>
                  <a:lnTo>
                    <a:pt x="93" y="74"/>
                  </a:lnTo>
                  <a:lnTo>
                    <a:pt x="94" y="72"/>
                  </a:lnTo>
                  <a:lnTo>
                    <a:pt x="98" y="71"/>
                  </a:lnTo>
                  <a:lnTo>
                    <a:pt x="100" y="69"/>
                  </a:lnTo>
                  <a:lnTo>
                    <a:pt x="101" y="69"/>
                  </a:lnTo>
                  <a:lnTo>
                    <a:pt x="103" y="69"/>
                  </a:lnTo>
                  <a:lnTo>
                    <a:pt x="105" y="69"/>
                  </a:lnTo>
                  <a:lnTo>
                    <a:pt x="106" y="69"/>
                  </a:lnTo>
                  <a:lnTo>
                    <a:pt x="108" y="69"/>
                  </a:lnTo>
                  <a:lnTo>
                    <a:pt x="111" y="67"/>
                  </a:lnTo>
                  <a:lnTo>
                    <a:pt x="115" y="66"/>
                  </a:lnTo>
                  <a:lnTo>
                    <a:pt x="118" y="64"/>
                  </a:lnTo>
                  <a:lnTo>
                    <a:pt x="120" y="61"/>
                  </a:lnTo>
                  <a:lnTo>
                    <a:pt x="123" y="50"/>
                  </a:lnTo>
                  <a:lnTo>
                    <a:pt x="127" y="40"/>
                  </a:lnTo>
                  <a:lnTo>
                    <a:pt x="128" y="29"/>
                  </a:lnTo>
                  <a:lnTo>
                    <a:pt x="130" y="17"/>
                  </a:lnTo>
                  <a:lnTo>
                    <a:pt x="133" y="8"/>
                  </a:lnTo>
                  <a:lnTo>
                    <a:pt x="135" y="0"/>
                  </a:lnTo>
                  <a:lnTo>
                    <a:pt x="139" y="3"/>
                  </a:lnTo>
                  <a:lnTo>
                    <a:pt x="142" y="3"/>
                  </a:lnTo>
                  <a:lnTo>
                    <a:pt x="145" y="3"/>
                  </a:lnTo>
                  <a:lnTo>
                    <a:pt x="149" y="3"/>
                  </a:lnTo>
                  <a:lnTo>
                    <a:pt x="152" y="1"/>
                  </a:lnTo>
                  <a:lnTo>
                    <a:pt x="156" y="1"/>
                  </a:lnTo>
                  <a:lnTo>
                    <a:pt x="159" y="0"/>
                  </a:lnTo>
                  <a:lnTo>
                    <a:pt x="162" y="0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26" name="Freeform 4913"/>
            <p:cNvSpPr>
              <a:spLocks/>
            </p:cNvSpPr>
            <p:nvPr/>
          </p:nvSpPr>
          <p:spPr bwMode="auto">
            <a:xfrm>
              <a:off x="6170613" y="7258050"/>
              <a:ext cx="349250" cy="320675"/>
            </a:xfrm>
            <a:custGeom>
              <a:avLst/>
              <a:gdLst>
                <a:gd name="T0" fmla="*/ 2147483647 w 220"/>
                <a:gd name="T1" fmla="*/ 2147483647 h 203"/>
                <a:gd name="T2" fmla="*/ 2147483647 w 220"/>
                <a:gd name="T3" fmla="*/ 2147483647 h 203"/>
                <a:gd name="T4" fmla="*/ 2147483647 w 220"/>
                <a:gd name="T5" fmla="*/ 2147483647 h 203"/>
                <a:gd name="T6" fmla="*/ 2147483647 w 220"/>
                <a:gd name="T7" fmla="*/ 2147483647 h 203"/>
                <a:gd name="T8" fmla="*/ 2147483647 w 220"/>
                <a:gd name="T9" fmla="*/ 2147483647 h 203"/>
                <a:gd name="T10" fmla="*/ 2147483647 w 220"/>
                <a:gd name="T11" fmla="*/ 2147483647 h 203"/>
                <a:gd name="T12" fmla="*/ 2147483647 w 220"/>
                <a:gd name="T13" fmla="*/ 2147483647 h 203"/>
                <a:gd name="T14" fmla="*/ 2147483647 w 220"/>
                <a:gd name="T15" fmla="*/ 2147483647 h 203"/>
                <a:gd name="T16" fmla="*/ 2147483647 w 220"/>
                <a:gd name="T17" fmla="*/ 2147483647 h 203"/>
                <a:gd name="T18" fmla="*/ 2147483647 w 220"/>
                <a:gd name="T19" fmla="*/ 2147483647 h 203"/>
                <a:gd name="T20" fmla="*/ 2147483647 w 220"/>
                <a:gd name="T21" fmla="*/ 2147483647 h 203"/>
                <a:gd name="T22" fmla="*/ 2147483647 w 220"/>
                <a:gd name="T23" fmla="*/ 2147483647 h 203"/>
                <a:gd name="T24" fmla="*/ 2147483647 w 220"/>
                <a:gd name="T25" fmla="*/ 2147483647 h 203"/>
                <a:gd name="T26" fmla="*/ 2147483647 w 220"/>
                <a:gd name="T27" fmla="*/ 2147483647 h 203"/>
                <a:gd name="T28" fmla="*/ 2147483647 w 220"/>
                <a:gd name="T29" fmla="*/ 2147483647 h 203"/>
                <a:gd name="T30" fmla="*/ 2147483647 w 220"/>
                <a:gd name="T31" fmla="*/ 2147483647 h 203"/>
                <a:gd name="T32" fmla="*/ 2147483647 w 220"/>
                <a:gd name="T33" fmla="*/ 2147483647 h 203"/>
                <a:gd name="T34" fmla="*/ 2147483647 w 220"/>
                <a:gd name="T35" fmla="*/ 2147483647 h 203"/>
                <a:gd name="T36" fmla="*/ 2147483647 w 220"/>
                <a:gd name="T37" fmla="*/ 2147483647 h 203"/>
                <a:gd name="T38" fmla="*/ 2147483647 w 220"/>
                <a:gd name="T39" fmla="*/ 2147483647 h 203"/>
                <a:gd name="T40" fmla="*/ 2147483647 w 220"/>
                <a:gd name="T41" fmla="*/ 2147483647 h 203"/>
                <a:gd name="T42" fmla="*/ 2147483647 w 220"/>
                <a:gd name="T43" fmla="*/ 2147483647 h 203"/>
                <a:gd name="T44" fmla="*/ 2147483647 w 220"/>
                <a:gd name="T45" fmla="*/ 2147483647 h 203"/>
                <a:gd name="T46" fmla="*/ 2147483647 w 220"/>
                <a:gd name="T47" fmla="*/ 2147483647 h 203"/>
                <a:gd name="T48" fmla="*/ 2147483647 w 220"/>
                <a:gd name="T49" fmla="*/ 2147483647 h 203"/>
                <a:gd name="T50" fmla="*/ 2147483647 w 220"/>
                <a:gd name="T51" fmla="*/ 2147483647 h 203"/>
                <a:gd name="T52" fmla="*/ 2147483647 w 220"/>
                <a:gd name="T53" fmla="*/ 2147483647 h 203"/>
                <a:gd name="T54" fmla="*/ 2147483647 w 220"/>
                <a:gd name="T55" fmla="*/ 2147483647 h 203"/>
                <a:gd name="T56" fmla="*/ 2147483647 w 220"/>
                <a:gd name="T57" fmla="*/ 2147483647 h 203"/>
                <a:gd name="T58" fmla="*/ 0 w 220"/>
                <a:gd name="T59" fmla="*/ 2147483647 h 203"/>
                <a:gd name="T60" fmla="*/ 2147483647 w 220"/>
                <a:gd name="T61" fmla="*/ 2147483647 h 203"/>
                <a:gd name="T62" fmla="*/ 2147483647 w 220"/>
                <a:gd name="T63" fmla="*/ 2147483647 h 203"/>
                <a:gd name="T64" fmla="*/ 2147483647 w 220"/>
                <a:gd name="T65" fmla="*/ 2147483647 h 203"/>
                <a:gd name="T66" fmla="*/ 2147483647 w 220"/>
                <a:gd name="T67" fmla="*/ 2147483647 h 203"/>
                <a:gd name="T68" fmla="*/ 2147483647 w 220"/>
                <a:gd name="T69" fmla="*/ 2147483647 h 203"/>
                <a:gd name="T70" fmla="*/ 2147483647 w 220"/>
                <a:gd name="T71" fmla="*/ 2147483647 h 203"/>
                <a:gd name="T72" fmla="*/ 2147483647 w 220"/>
                <a:gd name="T73" fmla="*/ 2147483647 h 203"/>
                <a:gd name="T74" fmla="*/ 2147483647 w 220"/>
                <a:gd name="T75" fmla="*/ 2147483647 h 203"/>
                <a:gd name="T76" fmla="*/ 2147483647 w 220"/>
                <a:gd name="T77" fmla="*/ 2147483647 h 203"/>
                <a:gd name="T78" fmla="*/ 2147483647 w 220"/>
                <a:gd name="T79" fmla="*/ 2147483647 h 203"/>
                <a:gd name="T80" fmla="*/ 2147483647 w 220"/>
                <a:gd name="T81" fmla="*/ 2147483647 h 203"/>
                <a:gd name="T82" fmla="*/ 2147483647 w 220"/>
                <a:gd name="T83" fmla="*/ 2147483647 h 203"/>
                <a:gd name="T84" fmla="*/ 2147483647 w 220"/>
                <a:gd name="T85" fmla="*/ 2147483647 h 203"/>
                <a:gd name="T86" fmla="*/ 2147483647 w 220"/>
                <a:gd name="T87" fmla="*/ 2147483647 h 203"/>
                <a:gd name="T88" fmla="*/ 2147483647 w 220"/>
                <a:gd name="T89" fmla="*/ 2147483647 h 203"/>
                <a:gd name="T90" fmla="*/ 2147483647 w 220"/>
                <a:gd name="T91" fmla="*/ 2147483647 h 203"/>
                <a:gd name="T92" fmla="*/ 2147483647 w 220"/>
                <a:gd name="T93" fmla="*/ 0 h 203"/>
                <a:gd name="T94" fmla="*/ 2147483647 w 220"/>
                <a:gd name="T95" fmla="*/ 2147483647 h 20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0"/>
                <a:gd name="T145" fmla="*/ 0 h 203"/>
                <a:gd name="T146" fmla="*/ 220 w 220"/>
                <a:gd name="T147" fmla="*/ 203 h 20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0" h="203">
                  <a:moveTo>
                    <a:pt x="164" y="1"/>
                  </a:moveTo>
                  <a:lnTo>
                    <a:pt x="167" y="3"/>
                  </a:lnTo>
                  <a:lnTo>
                    <a:pt x="172" y="7"/>
                  </a:lnTo>
                  <a:lnTo>
                    <a:pt x="179" y="10"/>
                  </a:lnTo>
                  <a:lnTo>
                    <a:pt x="188" y="13"/>
                  </a:lnTo>
                  <a:lnTo>
                    <a:pt x="196" y="18"/>
                  </a:lnTo>
                  <a:lnTo>
                    <a:pt x="203" y="20"/>
                  </a:lnTo>
                  <a:lnTo>
                    <a:pt x="206" y="23"/>
                  </a:lnTo>
                  <a:lnTo>
                    <a:pt x="210" y="23"/>
                  </a:lnTo>
                  <a:lnTo>
                    <a:pt x="210" y="25"/>
                  </a:lnTo>
                  <a:lnTo>
                    <a:pt x="211" y="27"/>
                  </a:lnTo>
                  <a:lnTo>
                    <a:pt x="211" y="29"/>
                  </a:lnTo>
                  <a:lnTo>
                    <a:pt x="213" y="30"/>
                  </a:lnTo>
                  <a:lnTo>
                    <a:pt x="215" y="32"/>
                  </a:lnTo>
                  <a:lnTo>
                    <a:pt x="217" y="34"/>
                  </a:lnTo>
                  <a:lnTo>
                    <a:pt x="218" y="34"/>
                  </a:lnTo>
                  <a:lnTo>
                    <a:pt x="220" y="35"/>
                  </a:lnTo>
                  <a:lnTo>
                    <a:pt x="220" y="37"/>
                  </a:lnTo>
                  <a:lnTo>
                    <a:pt x="220" y="39"/>
                  </a:lnTo>
                  <a:lnTo>
                    <a:pt x="220" y="40"/>
                  </a:lnTo>
                  <a:lnTo>
                    <a:pt x="220" y="42"/>
                  </a:lnTo>
                  <a:lnTo>
                    <a:pt x="220" y="44"/>
                  </a:lnTo>
                  <a:lnTo>
                    <a:pt x="220" y="45"/>
                  </a:lnTo>
                  <a:lnTo>
                    <a:pt x="220" y="47"/>
                  </a:lnTo>
                  <a:lnTo>
                    <a:pt x="220" y="49"/>
                  </a:lnTo>
                  <a:lnTo>
                    <a:pt x="220" y="50"/>
                  </a:lnTo>
                  <a:lnTo>
                    <a:pt x="218" y="54"/>
                  </a:lnTo>
                  <a:lnTo>
                    <a:pt x="217" y="56"/>
                  </a:lnTo>
                  <a:lnTo>
                    <a:pt x="215" y="59"/>
                  </a:lnTo>
                  <a:lnTo>
                    <a:pt x="213" y="61"/>
                  </a:lnTo>
                  <a:lnTo>
                    <a:pt x="210" y="64"/>
                  </a:lnTo>
                  <a:lnTo>
                    <a:pt x="208" y="66"/>
                  </a:lnTo>
                  <a:lnTo>
                    <a:pt x="206" y="69"/>
                  </a:lnTo>
                  <a:lnTo>
                    <a:pt x="206" y="121"/>
                  </a:lnTo>
                  <a:lnTo>
                    <a:pt x="152" y="133"/>
                  </a:lnTo>
                  <a:lnTo>
                    <a:pt x="150" y="135"/>
                  </a:lnTo>
                  <a:lnTo>
                    <a:pt x="150" y="137"/>
                  </a:lnTo>
                  <a:lnTo>
                    <a:pt x="150" y="140"/>
                  </a:lnTo>
                  <a:lnTo>
                    <a:pt x="150" y="142"/>
                  </a:lnTo>
                  <a:lnTo>
                    <a:pt x="150" y="143"/>
                  </a:lnTo>
                  <a:lnTo>
                    <a:pt x="150" y="147"/>
                  </a:lnTo>
                  <a:lnTo>
                    <a:pt x="150" y="150"/>
                  </a:lnTo>
                  <a:lnTo>
                    <a:pt x="152" y="152"/>
                  </a:lnTo>
                  <a:lnTo>
                    <a:pt x="150" y="154"/>
                  </a:lnTo>
                  <a:lnTo>
                    <a:pt x="149" y="154"/>
                  </a:lnTo>
                  <a:lnTo>
                    <a:pt x="147" y="154"/>
                  </a:lnTo>
                  <a:lnTo>
                    <a:pt x="145" y="154"/>
                  </a:lnTo>
                  <a:lnTo>
                    <a:pt x="144" y="154"/>
                  </a:lnTo>
                  <a:lnTo>
                    <a:pt x="142" y="152"/>
                  </a:lnTo>
                  <a:lnTo>
                    <a:pt x="140" y="155"/>
                  </a:lnTo>
                  <a:lnTo>
                    <a:pt x="139" y="157"/>
                  </a:lnTo>
                  <a:lnTo>
                    <a:pt x="137" y="157"/>
                  </a:lnTo>
                  <a:lnTo>
                    <a:pt x="135" y="157"/>
                  </a:lnTo>
                  <a:lnTo>
                    <a:pt x="133" y="159"/>
                  </a:lnTo>
                  <a:lnTo>
                    <a:pt x="133" y="160"/>
                  </a:lnTo>
                  <a:lnTo>
                    <a:pt x="133" y="162"/>
                  </a:lnTo>
                  <a:lnTo>
                    <a:pt x="133" y="164"/>
                  </a:lnTo>
                  <a:lnTo>
                    <a:pt x="133" y="165"/>
                  </a:lnTo>
                  <a:lnTo>
                    <a:pt x="133" y="167"/>
                  </a:lnTo>
                  <a:lnTo>
                    <a:pt x="132" y="167"/>
                  </a:lnTo>
                  <a:lnTo>
                    <a:pt x="132" y="169"/>
                  </a:lnTo>
                  <a:lnTo>
                    <a:pt x="133" y="169"/>
                  </a:lnTo>
                  <a:lnTo>
                    <a:pt x="130" y="171"/>
                  </a:lnTo>
                  <a:lnTo>
                    <a:pt x="127" y="172"/>
                  </a:lnTo>
                  <a:lnTo>
                    <a:pt x="123" y="174"/>
                  </a:lnTo>
                  <a:lnTo>
                    <a:pt x="118" y="176"/>
                  </a:lnTo>
                  <a:lnTo>
                    <a:pt x="113" y="177"/>
                  </a:lnTo>
                  <a:lnTo>
                    <a:pt x="110" y="179"/>
                  </a:lnTo>
                  <a:lnTo>
                    <a:pt x="105" y="182"/>
                  </a:lnTo>
                  <a:lnTo>
                    <a:pt x="101" y="186"/>
                  </a:lnTo>
                  <a:lnTo>
                    <a:pt x="98" y="187"/>
                  </a:lnTo>
                  <a:lnTo>
                    <a:pt x="96" y="191"/>
                  </a:lnTo>
                  <a:lnTo>
                    <a:pt x="94" y="194"/>
                  </a:lnTo>
                  <a:lnTo>
                    <a:pt x="91" y="198"/>
                  </a:lnTo>
                  <a:lnTo>
                    <a:pt x="89" y="199"/>
                  </a:lnTo>
                  <a:lnTo>
                    <a:pt x="86" y="201"/>
                  </a:lnTo>
                  <a:lnTo>
                    <a:pt x="83" y="203"/>
                  </a:lnTo>
                  <a:lnTo>
                    <a:pt x="79" y="203"/>
                  </a:lnTo>
                  <a:lnTo>
                    <a:pt x="78" y="203"/>
                  </a:lnTo>
                  <a:lnTo>
                    <a:pt x="76" y="203"/>
                  </a:lnTo>
                  <a:lnTo>
                    <a:pt x="72" y="203"/>
                  </a:lnTo>
                  <a:lnTo>
                    <a:pt x="71" y="203"/>
                  </a:lnTo>
                  <a:lnTo>
                    <a:pt x="69" y="203"/>
                  </a:lnTo>
                  <a:lnTo>
                    <a:pt x="66" y="203"/>
                  </a:lnTo>
                  <a:lnTo>
                    <a:pt x="62" y="203"/>
                  </a:lnTo>
                  <a:lnTo>
                    <a:pt x="62" y="201"/>
                  </a:lnTo>
                  <a:lnTo>
                    <a:pt x="61" y="199"/>
                  </a:lnTo>
                  <a:lnTo>
                    <a:pt x="59" y="198"/>
                  </a:lnTo>
                  <a:lnTo>
                    <a:pt x="57" y="196"/>
                  </a:lnTo>
                  <a:lnTo>
                    <a:pt x="55" y="194"/>
                  </a:lnTo>
                  <a:lnTo>
                    <a:pt x="52" y="192"/>
                  </a:lnTo>
                  <a:lnTo>
                    <a:pt x="49" y="192"/>
                  </a:lnTo>
                  <a:lnTo>
                    <a:pt x="47" y="192"/>
                  </a:lnTo>
                  <a:lnTo>
                    <a:pt x="45" y="192"/>
                  </a:lnTo>
                  <a:lnTo>
                    <a:pt x="42" y="192"/>
                  </a:lnTo>
                  <a:lnTo>
                    <a:pt x="40" y="192"/>
                  </a:lnTo>
                  <a:lnTo>
                    <a:pt x="39" y="192"/>
                  </a:lnTo>
                  <a:lnTo>
                    <a:pt x="37" y="194"/>
                  </a:lnTo>
                  <a:lnTo>
                    <a:pt x="35" y="194"/>
                  </a:lnTo>
                  <a:lnTo>
                    <a:pt x="32" y="196"/>
                  </a:lnTo>
                  <a:lnTo>
                    <a:pt x="30" y="196"/>
                  </a:lnTo>
                  <a:lnTo>
                    <a:pt x="18" y="196"/>
                  </a:lnTo>
                  <a:lnTo>
                    <a:pt x="17" y="194"/>
                  </a:lnTo>
                  <a:lnTo>
                    <a:pt x="13" y="192"/>
                  </a:lnTo>
                  <a:lnTo>
                    <a:pt x="11" y="189"/>
                  </a:lnTo>
                  <a:lnTo>
                    <a:pt x="10" y="186"/>
                  </a:lnTo>
                  <a:lnTo>
                    <a:pt x="6" y="182"/>
                  </a:lnTo>
                  <a:lnTo>
                    <a:pt x="5" y="181"/>
                  </a:lnTo>
                  <a:lnTo>
                    <a:pt x="1" y="177"/>
                  </a:lnTo>
                  <a:lnTo>
                    <a:pt x="0" y="174"/>
                  </a:lnTo>
                  <a:lnTo>
                    <a:pt x="0" y="100"/>
                  </a:lnTo>
                  <a:lnTo>
                    <a:pt x="1" y="100"/>
                  </a:lnTo>
                  <a:lnTo>
                    <a:pt x="6" y="101"/>
                  </a:lnTo>
                  <a:lnTo>
                    <a:pt x="10" y="101"/>
                  </a:lnTo>
                  <a:lnTo>
                    <a:pt x="17" y="101"/>
                  </a:lnTo>
                  <a:lnTo>
                    <a:pt x="22" y="101"/>
                  </a:lnTo>
                  <a:lnTo>
                    <a:pt x="27" y="101"/>
                  </a:lnTo>
                  <a:lnTo>
                    <a:pt x="32" y="101"/>
                  </a:lnTo>
                  <a:lnTo>
                    <a:pt x="35" y="100"/>
                  </a:lnTo>
                  <a:lnTo>
                    <a:pt x="39" y="96"/>
                  </a:lnTo>
                  <a:lnTo>
                    <a:pt x="40" y="91"/>
                  </a:lnTo>
                  <a:lnTo>
                    <a:pt x="40" y="84"/>
                  </a:lnTo>
                  <a:lnTo>
                    <a:pt x="40" y="79"/>
                  </a:lnTo>
                  <a:lnTo>
                    <a:pt x="40" y="72"/>
                  </a:lnTo>
                  <a:lnTo>
                    <a:pt x="40" y="66"/>
                  </a:lnTo>
                  <a:lnTo>
                    <a:pt x="40" y="61"/>
                  </a:lnTo>
                  <a:lnTo>
                    <a:pt x="40" y="57"/>
                  </a:lnTo>
                  <a:lnTo>
                    <a:pt x="42" y="59"/>
                  </a:lnTo>
                  <a:lnTo>
                    <a:pt x="44" y="61"/>
                  </a:lnTo>
                  <a:lnTo>
                    <a:pt x="47" y="62"/>
                  </a:lnTo>
                  <a:lnTo>
                    <a:pt x="50" y="62"/>
                  </a:lnTo>
                  <a:lnTo>
                    <a:pt x="52" y="62"/>
                  </a:lnTo>
                  <a:lnTo>
                    <a:pt x="55" y="62"/>
                  </a:lnTo>
                  <a:lnTo>
                    <a:pt x="57" y="62"/>
                  </a:lnTo>
                  <a:lnTo>
                    <a:pt x="61" y="62"/>
                  </a:lnTo>
                  <a:lnTo>
                    <a:pt x="61" y="67"/>
                  </a:lnTo>
                  <a:lnTo>
                    <a:pt x="62" y="71"/>
                  </a:lnTo>
                  <a:lnTo>
                    <a:pt x="64" y="72"/>
                  </a:lnTo>
                  <a:lnTo>
                    <a:pt x="66" y="74"/>
                  </a:lnTo>
                  <a:lnTo>
                    <a:pt x="69" y="76"/>
                  </a:lnTo>
                  <a:lnTo>
                    <a:pt x="72" y="78"/>
                  </a:lnTo>
                  <a:lnTo>
                    <a:pt x="76" y="78"/>
                  </a:lnTo>
                  <a:lnTo>
                    <a:pt x="81" y="78"/>
                  </a:lnTo>
                  <a:lnTo>
                    <a:pt x="84" y="78"/>
                  </a:lnTo>
                  <a:lnTo>
                    <a:pt x="86" y="76"/>
                  </a:lnTo>
                  <a:lnTo>
                    <a:pt x="89" y="76"/>
                  </a:lnTo>
                  <a:lnTo>
                    <a:pt x="93" y="74"/>
                  </a:lnTo>
                  <a:lnTo>
                    <a:pt x="94" y="72"/>
                  </a:lnTo>
                  <a:lnTo>
                    <a:pt x="98" y="71"/>
                  </a:lnTo>
                  <a:lnTo>
                    <a:pt x="100" y="69"/>
                  </a:lnTo>
                  <a:lnTo>
                    <a:pt x="101" y="69"/>
                  </a:lnTo>
                  <a:lnTo>
                    <a:pt x="103" y="69"/>
                  </a:lnTo>
                  <a:lnTo>
                    <a:pt x="105" y="69"/>
                  </a:lnTo>
                  <a:lnTo>
                    <a:pt x="106" y="69"/>
                  </a:lnTo>
                  <a:lnTo>
                    <a:pt x="108" y="69"/>
                  </a:lnTo>
                  <a:lnTo>
                    <a:pt x="111" y="67"/>
                  </a:lnTo>
                  <a:lnTo>
                    <a:pt x="115" y="66"/>
                  </a:lnTo>
                  <a:lnTo>
                    <a:pt x="118" y="64"/>
                  </a:lnTo>
                  <a:lnTo>
                    <a:pt x="120" y="61"/>
                  </a:lnTo>
                  <a:lnTo>
                    <a:pt x="123" y="50"/>
                  </a:lnTo>
                  <a:lnTo>
                    <a:pt x="127" y="40"/>
                  </a:lnTo>
                  <a:lnTo>
                    <a:pt x="128" y="29"/>
                  </a:lnTo>
                  <a:lnTo>
                    <a:pt x="130" y="17"/>
                  </a:lnTo>
                  <a:lnTo>
                    <a:pt x="133" y="8"/>
                  </a:lnTo>
                  <a:lnTo>
                    <a:pt x="135" y="0"/>
                  </a:lnTo>
                  <a:lnTo>
                    <a:pt x="139" y="3"/>
                  </a:lnTo>
                  <a:lnTo>
                    <a:pt x="142" y="3"/>
                  </a:lnTo>
                  <a:lnTo>
                    <a:pt x="145" y="3"/>
                  </a:lnTo>
                  <a:lnTo>
                    <a:pt x="149" y="3"/>
                  </a:lnTo>
                  <a:lnTo>
                    <a:pt x="152" y="1"/>
                  </a:lnTo>
                  <a:lnTo>
                    <a:pt x="156" y="1"/>
                  </a:lnTo>
                  <a:lnTo>
                    <a:pt x="159" y="0"/>
                  </a:lnTo>
                  <a:lnTo>
                    <a:pt x="162" y="0"/>
                  </a:lnTo>
                  <a:lnTo>
                    <a:pt x="164" y="1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27" name="Freeform 4914"/>
            <p:cNvSpPr>
              <a:spLocks/>
            </p:cNvSpPr>
            <p:nvPr/>
          </p:nvSpPr>
          <p:spPr bwMode="auto">
            <a:xfrm>
              <a:off x="6497638" y="7294563"/>
              <a:ext cx="88900" cy="255587"/>
            </a:xfrm>
            <a:custGeom>
              <a:avLst/>
              <a:gdLst>
                <a:gd name="T0" fmla="*/ 2147483647 w 55"/>
                <a:gd name="T1" fmla="*/ 2147483647 h 161"/>
                <a:gd name="T2" fmla="*/ 2147483647 w 55"/>
                <a:gd name="T3" fmla="*/ 2147483647 h 161"/>
                <a:gd name="T4" fmla="*/ 2147483647 w 55"/>
                <a:gd name="T5" fmla="*/ 2147483647 h 161"/>
                <a:gd name="T6" fmla="*/ 2147483647 w 55"/>
                <a:gd name="T7" fmla="*/ 2147483647 h 161"/>
                <a:gd name="T8" fmla="*/ 2147483647 w 55"/>
                <a:gd name="T9" fmla="*/ 2147483647 h 161"/>
                <a:gd name="T10" fmla="*/ 2147483647 w 55"/>
                <a:gd name="T11" fmla="*/ 2147483647 h 161"/>
                <a:gd name="T12" fmla="*/ 2147483647 w 55"/>
                <a:gd name="T13" fmla="*/ 2147483647 h 161"/>
                <a:gd name="T14" fmla="*/ 2147483647 w 55"/>
                <a:gd name="T15" fmla="*/ 2147483647 h 161"/>
                <a:gd name="T16" fmla="*/ 2147483647 w 55"/>
                <a:gd name="T17" fmla="*/ 2147483647 h 161"/>
                <a:gd name="T18" fmla="*/ 2147483647 w 55"/>
                <a:gd name="T19" fmla="*/ 2147483647 h 161"/>
                <a:gd name="T20" fmla="*/ 2147483647 w 55"/>
                <a:gd name="T21" fmla="*/ 2147483647 h 161"/>
                <a:gd name="T22" fmla="*/ 2147483647 w 55"/>
                <a:gd name="T23" fmla="*/ 2147483647 h 161"/>
                <a:gd name="T24" fmla="*/ 2147483647 w 55"/>
                <a:gd name="T25" fmla="*/ 2147483647 h 161"/>
                <a:gd name="T26" fmla="*/ 2147483647 w 55"/>
                <a:gd name="T27" fmla="*/ 2147483647 h 161"/>
                <a:gd name="T28" fmla="*/ 2147483647 w 55"/>
                <a:gd name="T29" fmla="*/ 2147483647 h 161"/>
                <a:gd name="T30" fmla="*/ 2147483647 w 55"/>
                <a:gd name="T31" fmla="*/ 2147483647 h 161"/>
                <a:gd name="T32" fmla="*/ 2147483647 w 55"/>
                <a:gd name="T33" fmla="*/ 2147483647 h 161"/>
                <a:gd name="T34" fmla="*/ 2147483647 w 55"/>
                <a:gd name="T35" fmla="*/ 2147483647 h 161"/>
                <a:gd name="T36" fmla="*/ 2147483647 w 55"/>
                <a:gd name="T37" fmla="*/ 2147483647 h 161"/>
                <a:gd name="T38" fmla="*/ 2147483647 w 55"/>
                <a:gd name="T39" fmla="*/ 2147483647 h 161"/>
                <a:gd name="T40" fmla="*/ 2147483647 w 55"/>
                <a:gd name="T41" fmla="*/ 2147483647 h 161"/>
                <a:gd name="T42" fmla="*/ 2147483647 w 55"/>
                <a:gd name="T43" fmla="*/ 2147483647 h 161"/>
                <a:gd name="T44" fmla="*/ 2147483647 w 55"/>
                <a:gd name="T45" fmla="*/ 2147483647 h 161"/>
                <a:gd name="T46" fmla="*/ 2147483647 w 55"/>
                <a:gd name="T47" fmla="*/ 2147483647 h 161"/>
                <a:gd name="T48" fmla="*/ 2147483647 w 55"/>
                <a:gd name="T49" fmla="*/ 2147483647 h 161"/>
                <a:gd name="T50" fmla="*/ 2147483647 w 55"/>
                <a:gd name="T51" fmla="*/ 2147483647 h 161"/>
                <a:gd name="T52" fmla="*/ 2147483647 w 55"/>
                <a:gd name="T53" fmla="*/ 2147483647 h 161"/>
                <a:gd name="T54" fmla="*/ 2147483647 w 55"/>
                <a:gd name="T55" fmla="*/ 2147483647 h 161"/>
                <a:gd name="T56" fmla="*/ 2147483647 w 55"/>
                <a:gd name="T57" fmla="*/ 2147483647 h 161"/>
                <a:gd name="T58" fmla="*/ 2147483647 w 55"/>
                <a:gd name="T59" fmla="*/ 2147483647 h 161"/>
                <a:gd name="T60" fmla="*/ 2147483647 w 55"/>
                <a:gd name="T61" fmla="*/ 2147483647 h 161"/>
                <a:gd name="T62" fmla="*/ 2147483647 w 55"/>
                <a:gd name="T63" fmla="*/ 2147483647 h 161"/>
                <a:gd name="T64" fmla="*/ 2147483647 w 55"/>
                <a:gd name="T65" fmla="*/ 2147483647 h 161"/>
                <a:gd name="T66" fmla="*/ 2147483647 w 55"/>
                <a:gd name="T67" fmla="*/ 2147483647 h 161"/>
                <a:gd name="T68" fmla="*/ 2147483647 w 55"/>
                <a:gd name="T69" fmla="*/ 2147483647 h 161"/>
                <a:gd name="T70" fmla="*/ 2147483647 w 55"/>
                <a:gd name="T71" fmla="*/ 2147483647 h 161"/>
                <a:gd name="T72" fmla="*/ 2147483647 w 55"/>
                <a:gd name="T73" fmla="*/ 2147483647 h 161"/>
                <a:gd name="T74" fmla="*/ 2147483647 w 55"/>
                <a:gd name="T75" fmla="*/ 2147483647 h 161"/>
                <a:gd name="T76" fmla="*/ 2147483647 w 55"/>
                <a:gd name="T77" fmla="*/ 2147483647 h 161"/>
                <a:gd name="T78" fmla="*/ 2147483647 w 55"/>
                <a:gd name="T79" fmla="*/ 0 h 161"/>
                <a:gd name="T80" fmla="*/ 2147483647 w 55"/>
                <a:gd name="T81" fmla="*/ 2147483647 h 161"/>
                <a:gd name="T82" fmla="*/ 2147483647 w 55"/>
                <a:gd name="T83" fmla="*/ 2147483647 h 161"/>
                <a:gd name="T84" fmla="*/ 2147483647 w 55"/>
                <a:gd name="T85" fmla="*/ 2147483647 h 161"/>
                <a:gd name="T86" fmla="*/ 2147483647 w 55"/>
                <a:gd name="T87" fmla="*/ 2147483647 h 161"/>
                <a:gd name="T88" fmla="*/ 2147483647 w 55"/>
                <a:gd name="T89" fmla="*/ 2147483647 h 161"/>
                <a:gd name="T90" fmla="*/ 2147483647 w 55"/>
                <a:gd name="T91" fmla="*/ 2147483647 h 161"/>
                <a:gd name="T92" fmla="*/ 2147483647 w 55"/>
                <a:gd name="T93" fmla="*/ 2147483647 h 161"/>
                <a:gd name="T94" fmla="*/ 2147483647 w 55"/>
                <a:gd name="T95" fmla="*/ 2147483647 h 161"/>
                <a:gd name="T96" fmla="*/ 2147483647 w 55"/>
                <a:gd name="T97" fmla="*/ 2147483647 h 161"/>
                <a:gd name="T98" fmla="*/ 2147483647 w 55"/>
                <a:gd name="T99" fmla="*/ 2147483647 h 161"/>
                <a:gd name="T100" fmla="*/ 2147483647 w 55"/>
                <a:gd name="T101" fmla="*/ 2147483647 h 161"/>
                <a:gd name="T102" fmla="*/ 2147483647 w 55"/>
                <a:gd name="T103" fmla="*/ 2147483647 h 161"/>
                <a:gd name="T104" fmla="*/ 2147483647 w 55"/>
                <a:gd name="T105" fmla="*/ 2147483647 h 1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"/>
                <a:gd name="T160" fmla="*/ 0 h 161"/>
                <a:gd name="T161" fmla="*/ 55 w 55"/>
                <a:gd name="T162" fmla="*/ 161 h 1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" h="161">
                  <a:moveTo>
                    <a:pt x="4" y="98"/>
                  </a:moveTo>
                  <a:lnTo>
                    <a:pt x="5" y="102"/>
                  </a:lnTo>
                  <a:lnTo>
                    <a:pt x="9" y="104"/>
                  </a:lnTo>
                  <a:lnTo>
                    <a:pt x="14" y="105"/>
                  </a:lnTo>
                  <a:lnTo>
                    <a:pt x="17" y="107"/>
                  </a:lnTo>
                  <a:lnTo>
                    <a:pt x="22" y="109"/>
                  </a:lnTo>
                  <a:lnTo>
                    <a:pt x="26" y="110"/>
                  </a:lnTo>
                  <a:lnTo>
                    <a:pt x="27" y="114"/>
                  </a:lnTo>
                  <a:lnTo>
                    <a:pt x="29" y="119"/>
                  </a:lnTo>
                  <a:lnTo>
                    <a:pt x="29" y="122"/>
                  </a:lnTo>
                  <a:lnTo>
                    <a:pt x="27" y="126"/>
                  </a:lnTo>
                  <a:lnTo>
                    <a:pt x="26" y="127"/>
                  </a:lnTo>
                  <a:lnTo>
                    <a:pt x="26" y="131"/>
                  </a:lnTo>
                  <a:lnTo>
                    <a:pt x="24" y="132"/>
                  </a:lnTo>
                  <a:lnTo>
                    <a:pt x="22" y="134"/>
                  </a:lnTo>
                  <a:lnTo>
                    <a:pt x="21" y="136"/>
                  </a:lnTo>
                  <a:lnTo>
                    <a:pt x="21" y="139"/>
                  </a:lnTo>
                  <a:lnTo>
                    <a:pt x="22" y="142"/>
                  </a:lnTo>
                  <a:lnTo>
                    <a:pt x="24" y="146"/>
                  </a:lnTo>
                  <a:lnTo>
                    <a:pt x="26" y="149"/>
                  </a:lnTo>
                  <a:lnTo>
                    <a:pt x="29" y="153"/>
                  </a:lnTo>
                  <a:lnTo>
                    <a:pt x="33" y="154"/>
                  </a:lnTo>
                  <a:lnTo>
                    <a:pt x="36" y="158"/>
                  </a:lnTo>
                  <a:lnTo>
                    <a:pt x="38" y="159"/>
                  </a:lnTo>
                  <a:lnTo>
                    <a:pt x="39" y="161"/>
                  </a:lnTo>
                  <a:lnTo>
                    <a:pt x="39" y="158"/>
                  </a:lnTo>
                  <a:lnTo>
                    <a:pt x="41" y="156"/>
                  </a:lnTo>
                  <a:lnTo>
                    <a:pt x="41" y="154"/>
                  </a:lnTo>
                  <a:lnTo>
                    <a:pt x="41" y="153"/>
                  </a:lnTo>
                  <a:lnTo>
                    <a:pt x="41" y="151"/>
                  </a:lnTo>
                  <a:lnTo>
                    <a:pt x="41" y="149"/>
                  </a:lnTo>
                  <a:lnTo>
                    <a:pt x="41" y="148"/>
                  </a:lnTo>
                  <a:lnTo>
                    <a:pt x="39" y="146"/>
                  </a:lnTo>
                  <a:lnTo>
                    <a:pt x="44" y="146"/>
                  </a:lnTo>
                  <a:lnTo>
                    <a:pt x="48" y="144"/>
                  </a:lnTo>
                  <a:lnTo>
                    <a:pt x="50" y="142"/>
                  </a:lnTo>
                  <a:lnTo>
                    <a:pt x="51" y="141"/>
                  </a:lnTo>
                  <a:lnTo>
                    <a:pt x="53" y="139"/>
                  </a:lnTo>
                  <a:lnTo>
                    <a:pt x="55" y="136"/>
                  </a:lnTo>
                  <a:lnTo>
                    <a:pt x="55" y="132"/>
                  </a:lnTo>
                  <a:lnTo>
                    <a:pt x="55" y="129"/>
                  </a:lnTo>
                  <a:lnTo>
                    <a:pt x="55" y="124"/>
                  </a:lnTo>
                  <a:lnTo>
                    <a:pt x="53" y="119"/>
                  </a:lnTo>
                  <a:lnTo>
                    <a:pt x="53" y="115"/>
                  </a:lnTo>
                  <a:lnTo>
                    <a:pt x="51" y="112"/>
                  </a:lnTo>
                  <a:lnTo>
                    <a:pt x="50" y="107"/>
                  </a:lnTo>
                  <a:lnTo>
                    <a:pt x="48" y="104"/>
                  </a:lnTo>
                  <a:lnTo>
                    <a:pt x="48" y="100"/>
                  </a:lnTo>
                  <a:lnTo>
                    <a:pt x="46" y="95"/>
                  </a:lnTo>
                  <a:lnTo>
                    <a:pt x="44" y="95"/>
                  </a:lnTo>
                  <a:lnTo>
                    <a:pt x="43" y="92"/>
                  </a:lnTo>
                  <a:lnTo>
                    <a:pt x="39" y="88"/>
                  </a:lnTo>
                  <a:lnTo>
                    <a:pt x="36" y="83"/>
                  </a:lnTo>
                  <a:lnTo>
                    <a:pt x="33" y="78"/>
                  </a:lnTo>
                  <a:lnTo>
                    <a:pt x="29" y="75"/>
                  </a:lnTo>
                  <a:lnTo>
                    <a:pt x="27" y="71"/>
                  </a:lnTo>
                  <a:lnTo>
                    <a:pt x="26" y="68"/>
                  </a:lnTo>
                  <a:lnTo>
                    <a:pt x="27" y="66"/>
                  </a:lnTo>
                  <a:lnTo>
                    <a:pt x="27" y="63"/>
                  </a:lnTo>
                  <a:lnTo>
                    <a:pt x="27" y="60"/>
                  </a:lnTo>
                  <a:lnTo>
                    <a:pt x="29" y="56"/>
                  </a:lnTo>
                  <a:lnTo>
                    <a:pt x="31" y="51"/>
                  </a:lnTo>
                  <a:lnTo>
                    <a:pt x="31" y="48"/>
                  </a:lnTo>
                  <a:lnTo>
                    <a:pt x="33" y="44"/>
                  </a:lnTo>
                  <a:lnTo>
                    <a:pt x="34" y="43"/>
                  </a:lnTo>
                  <a:lnTo>
                    <a:pt x="34" y="39"/>
                  </a:lnTo>
                  <a:lnTo>
                    <a:pt x="33" y="34"/>
                  </a:lnTo>
                  <a:lnTo>
                    <a:pt x="33" y="29"/>
                  </a:lnTo>
                  <a:lnTo>
                    <a:pt x="33" y="22"/>
                  </a:lnTo>
                  <a:lnTo>
                    <a:pt x="31" y="16"/>
                  </a:lnTo>
                  <a:lnTo>
                    <a:pt x="31" y="11"/>
                  </a:lnTo>
                  <a:lnTo>
                    <a:pt x="31" y="7"/>
                  </a:lnTo>
                  <a:lnTo>
                    <a:pt x="29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5" y="4"/>
                  </a:lnTo>
                  <a:lnTo>
                    <a:pt x="5" y="6"/>
                  </a:lnTo>
                  <a:lnTo>
                    <a:pt x="7" y="7"/>
                  </a:lnTo>
                  <a:lnTo>
                    <a:pt x="9" y="9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2" y="31"/>
                  </a:lnTo>
                  <a:lnTo>
                    <a:pt x="11" y="33"/>
                  </a:lnTo>
                  <a:lnTo>
                    <a:pt x="9" y="36"/>
                  </a:lnTo>
                  <a:lnTo>
                    <a:pt x="7" y="38"/>
                  </a:lnTo>
                  <a:lnTo>
                    <a:pt x="4" y="41"/>
                  </a:lnTo>
                  <a:lnTo>
                    <a:pt x="2" y="43"/>
                  </a:lnTo>
                  <a:lnTo>
                    <a:pt x="0" y="46"/>
                  </a:lnTo>
                  <a:lnTo>
                    <a:pt x="4" y="9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28" name="Freeform 4915"/>
            <p:cNvSpPr>
              <a:spLocks/>
            </p:cNvSpPr>
            <p:nvPr/>
          </p:nvSpPr>
          <p:spPr bwMode="auto">
            <a:xfrm>
              <a:off x="6497638" y="7294563"/>
              <a:ext cx="88900" cy="255587"/>
            </a:xfrm>
            <a:custGeom>
              <a:avLst/>
              <a:gdLst>
                <a:gd name="T0" fmla="*/ 2147483647 w 55"/>
                <a:gd name="T1" fmla="*/ 2147483647 h 161"/>
                <a:gd name="T2" fmla="*/ 2147483647 w 55"/>
                <a:gd name="T3" fmla="*/ 2147483647 h 161"/>
                <a:gd name="T4" fmla="*/ 2147483647 w 55"/>
                <a:gd name="T5" fmla="*/ 2147483647 h 161"/>
                <a:gd name="T6" fmla="*/ 2147483647 w 55"/>
                <a:gd name="T7" fmla="*/ 2147483647 h 161"/>
                <a:gd name="T8" fmla="*/ 2147483647 w 55"/>
                <a:gd name="T9" fmla="*/ 2147483647 h 161"/>
                <a:gd name="T10" fmla="*/ 2147483647 w 55"/>
                <a:gd name="T11" fmla="*/ 2147483647 h 161"/>
                <a:gd name="T12" fmla="*/ 2147483647 w 55"/>
                <a:gd name="T13" fmla="*/ 2147483647 h 161"/>
                <a:gd name="T14" fmla="*/ 2147483647 w 55"/>
                <a:gd name="T15" fmla="*/ 2147483647 h 161"/>
                <a:gd name="T16" fmla="*/ 2147483647 w 55"/>
                <a:gd name="T17" fmla="*/ 2147483647 h 161"/>
                <a:gd name="T18" fmla="*/ 2147483647 w 55"/>
                <a:gd name="T19" fmla="*/ 2147483647 h 161"/>
                <a:gd name="T20" fmla="*/ 2147483647 w 55"/>
                <a:gd name="T21" fmla="*/ 2147483647 h 161"/>
                <a:gd name="T22" fmla="*/ 2147483647 w 55"/>
                <a:gd name="T23" fmla="*/ 2147483647 h 161"/>
                <a:gd name="T24" fmla="*/ 2147483647 w 55"/>
                <a:gd name="T25" fmla="*/ 2147483647 h 161"/>
                <a:gd name="T26" fmla="*/ 2147483647 w 55"/>
                <a:gd name="T27" fmla="*/ 2147483647 h 161"/>
                <a:gd name="T28" fmla="*/ 2147483647 w 55"/>
                <a:gd name="T29" fmla="*/ 2147483647 h 161"/>
                <a:gd name="T30" fmla="*/ 2147483647 w 55"/>
                <a:gd name="T31" fmla="*/ 2147483647 h 161"/>
                <a:gd name="T32" fmla="*/ 2147483647 w 55"/>
                <a:gd name="T33" fmla="*/ 2147483647 h 161"/>
                <a:gd name="T34" fmla="*/ 2147483647 w 55"/>
                <a:gd name="T35" fmla="*/ 2147483647 h 161"/>
                <a:gd name="T36" fmla="*/ 2147483647 w 55"/>
                <a:gd name="T37" fmla="*/ 2147483647 h 161"/>
                <a:gd name="T38" fmla="*/ 2147483647 w 55"/>
                <a:gd name="T39" fmla="*/ 2147483647 h 161"/>
                <a:gd name="T40" fmla="*/ 2147483647 w 55"/>
                <a:gd name="T41" fmla="*/ 2147483647 h 161"/>
                <a:gd name="T42" fmla="*/ 2147483647 w 55"/>
                <a:gd name="T43" fmla="*/ 2147483647 h 161"/>
                <a:gd name="T44" fmla="*/ 2147483647 w 55"/>
                <a:gd name="T45" fmla="*/ 2147483647 h 161"/>
                <a:gd name="T46" fmla="*/ 2147483647 w 55"/>
                <a:gd name="T47" fmla="*/ 2147483647 h 161"/>
                <a:gd name="T48" fmla="*/ 2147483647 w 55"/>
                <a:gd name="T49" fmla="*/ 2147483647 h 161"/>
                <a:gd name="T50" fmla="*/ 2147483647 w 55"/>
                <a:gd name="T51" fmla="*/ 2147483647 h 161"/>
                <a:gd name="T52" fmla="*/ 2147483647 w 55"/>
                <a:gd name="T53" fmla="*/ 2147483647 h 161"/>
                <a:gd name="T54" fmla="*/ 2147483647 w 55"/>
                <a:gd name="T55" fmla="*/ 2147483647 h 161"/>
                <a:gd name="T56" fmla="*/ 2147483647 w 55"/>
                <a:gd name="T57" fmla="*/ 2147483647 h 161"/>
                <a:gd name="T58" fmla="*/ 2147483647 w 55"/>
                <a:gd name="T59" fmla="*/ 2147483647 h 161"/>
                <a:gd name="T60" fmla="*/ 2147483647 w 55"/>
                <a:gd name="T61" fmla="*/ 2147483647 h 161"/>
                <a:gd name="T62" fmla="*/ 2147483647 w 55"/>
                <a:gd name="T63" fmla="*/ 2147483647 h 161"/>
                <a:gd name="T64" fmla="*/ 2147483647 w 55"/>
                <a:gd name="T65" fmla="*/ 2147483647 h 161"/>
                <a:gd name="T66" fmla="*/ 2147483647 w 55"/>
                <a:gd name="T67" fmla="*/ 2147483647 h 161"/>
                <a:gd name="T68" fmla="*/ 2147483647 w 55"/>
                <a:gd name="T69" fmla="*/ 2147483647 h 161"/>
                <a:gd name="T70" fmla="*/ 2147483647 w 55"/>
                <a:gd name="T71" fmla="*/ 2147483647 h 161"/>
                <a:gd name="T72" fmla="*/ 2147483647 w 55"/>
                <a:gd name="T73" fmla="*/ 2147483647 h 161"/>
                <a:gd name="T74" fmla="*/ 2147483647 w 55"/>
                <a:gd name="T75" fmla="*/ 2147483647 h 161"/>
                <a:gd name="T76" fmla="*/ 2147483647 w 55"/>
                <a:gd name="T77" fmla="*/ 2147483647 h 161"/>
                <a:gd name="T78" fmla="*/ 2147483647 w 55"/>
                <a:gd name="T79" fmla="*/ 0 h 161"/>
                <a:gd name="T80" fmla="*/ 2147483647 w 55"/>
                <a:gd name="T81" fmla="*/ 2147483647 h 161"/>
                <a:gd name="T82" fmla="*/ 2147483647 w 55"/>
                <a:gd name="T83" fmla="*/ 2147483647 h 161"/>
                <a:gd name="T84" fmla="*/ 2147483647 w 55"/>
                <a:gd name="T85" fmla="*/ 2147483647 h 161"/>
                <a:gd name="T86" fmla="*/ 2147483647 w 55"/>
                <a:gd name="T87" fmla="*/ 2147483647 h 161"/>
                <a:gd name="T88" fmla="*/ 2147483647 w 55"/>
                <a:gd name="T89" fmla="*/ 2147483647 h 161"/>
                <a:gd name="T90" fmla="*/ 2147483647 w 55"/>
                <a:gd name="T91" fmla="*/ 2147483647 h 161"/>
                <a:gd name="T92" fmla="*/ 2147483647 w 55"/>
                <a:gd name="T93" fmla="*/ 2147483647 h 161"/>
                <a:gd name="T94" fmla="*/ 2147483647 w 55"/>
                <a:gd name="T95" fmla="*/ 2147483647 h 161"/>
                <a:gd name="T96" fmla="*/ 2147483647 w 55"/>
                <a:gd name="T97" fmla="*/ 2147483647 h 161"/>
                <a:gd name="T98" fmla="*/ 2147483647 w 55"/>
                <a:gd name="T99" fmla="*/ 2147483647 h 161"/>
                <a:gd name="T100" fmla="*/ 2147483647 w 55"/>
                <a:gd name="T101" fmla="*/ 2147483647 h 161"/>
                <a:gd name="T102" fmla="*/ 2147483647 w 55"/>
                <a:gd name="T103" fmla="*/ 2147483647 h 161"/>
                <a:gd name="T104" fmla="*/ 0 w 55"/>
                <a:gd name="T105" fmla="*/ 2147483647 h 161"/>
                <a:gd name="T106" fmla="*/ 2147483647 w 55"/>
                <a:gd name="T107" fmla="*/ 2147483647 h 16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5"/>
                <a:gd name="T163" fmla="*/ 0 h 161"/>
                <a:gd name="T164" fmla="*/ 55 w 55"/>
                <a:gd name="T165" fmla="*/ 161 h 16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5" h="161">
                  <a:moveTo>
                    <a:pt x="4" y="98"/>
                  </a:moveTo>
                  <a:lnTo>
                    <a:pt x="5" y="102"/>
                  </a:lnTo>
                  <a:lnTo>
                    <a:pt x="9" y="104"/>
                  </a:lnTo>
                  <a:lnTo>
                    <a:pt x="14" y="105"/>
                  </a:lnTo>
                  <a:lnTo>
                    <a:pt x="17" y="107"/>
                  </a:lnTo>
                  <a:lnTo>
                    <a:pt x="22" y="109"/>
                  </a:lnTo>
                  <a:lnTo>
                    <a:pt x="26" y="110"/>
                  </a:lnTo>
                  <a:lnTo>
                    <a:pt x="27" y="114"/>
                  </a:lnTo>
                  <a:lnTo>
                    <a:pt x="29" y="119"/>
                  </a:lnTo>
                  <a:lnTo>
                    <a:pt x="29" y="122"/>
                  </a:lnTo>
                  <a:lnTo>
                    <a:pt x="27" y="126"/>
                  </a:lnTo>
                  <a:lnTo>
                    <a:pt x="26" y="127"/>
                  </a:lnTo>
                  <a:lnTo>
                    <a:pt x="26" y="131"/>
                  </a:lnTo>
                  <a:lnTo>
                    <a:pt x="24" y="132"/>
                  </a:lnTo>
                  <a:lnTo>
                    <a:pt x="22" y="134"/>
                  </a:lnTo>
                  <a:lnTo>
                    <a:pt x="21" y="136"/>
                  </a:lnTo>
                  <a:lnTo>
                    <a:pt x="21" y="139"/>
                  </a:lnTo>
                  <a:lnTo>
                    <a:pt x="22" y="142"/>
                  </a:lnTo>
                  <a:lnTo>
                    <a:pt x="24" y="146"/>
                  </a:lnTo>
                  <a:lnTo>
                    <a:pt x="26" y="149"/>
                  </a:lnTo>
                  <a:lnTo>
                    <a:pt x="29" y="153"/>
                  </a:lnTo>
                  <a:lnTo>
                    <a:pt x="33" y="154"/>
                  </a:lnTo>
                  <a:lnTo>
                    <a:pt x="36" y="158"/>
                  </a:lnTo>
                  <a:lnTo>
                    <a:pt x="38" y="159"/>
                  </a:lnTo>
                  <a:lnTo>
                    <a:pt x="39" y="161"/>
                  </a:lnTo>
                  <a:lnTo>
                    <a:pt x="39" y="158"/>
                  </a:lnTo>
                  <a:lnTo>
                    <a:pt x="41" y="156"/>
                  </a:lnTo>
                  <a:lnTo>
                    <a:pt x="41" y="154"/>
                  </a:lnTo>
                  <a:lnTo>
                    <a:pt x="41" y="153"/>
                  </a:lnTo>
                  <a:lnTo>
                    <a:pt x="41" y="151"/>
                  </a:lnTo>
                  <a:lnTo>
                    <a:pt x="41" y="149"/>
                  </a:lnTo>
                  <a:lnTo>
                    <a:pt x="41" y="148"/>
                  </a:lnTo>
                  <a:lnTo>
                    <a:pt x="39" y="146"/>
                  </a:lnTo>
                  <a:lnTo>
                    <a:pt x="44" y="146"/>
                  </a:lnTo>
                  <a:lnTo>
                    <a:pt x="48" y="144"/>
                  </a:lnTo>
                  <a:lnTo>
                    <a:pt x="50" y="142"/>
                  </a:lnTo>
                  <a:lnTo>
                    <a:pt x="51" y="141"/>
                  </a:lnTo>
                  <a:lnTo>
                    <a:pt x="53" y="139"/>
                  </a:lnTo>
                  <a:lnTo>
                    <a:pt x="55" y="136"/>
                  </a:lnTo>
                  <a:lnTo>
                    <a:pt x="55" y="132"/>
                  </a:lnTo>
                  <a:lnTo>
                    <a:pt x="55" y="129"/>
                  </a:lnTo>
                  <a:lnTo>
                    <a:pt x="55" y="124"/>
                  </a:lnTo>
                  <a:lnTo>
                    <a:pt x="53" y="119"/>
                  </a:lnTo>
                  <a:lnTo>
                    <a:pt x="53" y="115"/>
                  </a:lnTo>
                  <a:lnTo>
                    <a:pt x="51" y="112"/>
                  </a:lnTo>
                  <a:lnTo>
                    <a:pt x="50" y="107"/>
                  </a:lnTo>
                  <a:lnTo>
                    <a:pt x="48" y="104"/>
                  </a:lnTo>
                  <a:lnTo>
                    <a:pt x="48" y="100"/>
                  </a:lnTo>
                  <a:lnTo>
                    <a:pt x="46" y="95"/>
                  </a:lnTo>
                  <a:lnTo>
                    <a:pt x="44" y="95"/>
                  </a:lnTo>
                  <a:lnTo>
                    <a:pt x="43" y="92"/>
                  </a:lnTo>
                  <a:lnTo>
                    <a:pt x="39" y="88"/>
                  </a:lnTo>
                  <a:lnTo>
                    <a:pt x="36" y="83"/>
                  </a:lnTo>
                  <a:lnTo>
                    <a:pt x="33" y="78"/>
                  </a:lnTo>
                  <a:lnTo>
                    <a:pt x="29" y="75"/>
                  </a:lnTo>
                  <a:lnTo>
                    <a:pt x="27" y="71"/>
                  </a:lnTo>
                  <a:lnTo>
                    <a:pt x="26" y="68"/>
                  </a:lnTo>
                  <a:lnTo>
                    <a:pt x="27" y="66"/>
                  </a:lnTo>
                  <a:lnTo>
                    <a:pt x="27" y="63"/>
                  </a:lnTo>
                  <a:lnTo>
                    <a:pt x="27" y="60"/>
                  </a:lnTo>
                  <a:lnTo>
                    <a:pt x="29" y="56"/>
                  </a:lnTo>
                  <a:lnTo>
                    <a:pt x="31" y="51"/>
                  </a:lnTo>
                  <a:lnTo>
                    <a:pt x="31" y="48"/>
                  </a:lnTo>
                  <a:lnTo>
                    <a:pt x="33" y="44"/>
                  </a:lnTo>
                  <a:lnTo>
                    <a:pt x="34" y="43"/>
                  </a:lnTo>
                  <a:lnTo>
                    <a:pt x="34" y="39"/>
                  </a:lnTo>
                  <a:lnTo>
                    <a:pt x="33" y="34"/>
                  </a:lnTo>
                  <a:lnTo>
                    <a:pt x="33" y="29"/>
                  </a:lnTo>
                  <a:lnTo>
                    <a:pt x="33" y="22"/>
                  </a:lnTo>
                  <a:lnTo>
                    <a:pt x="31" y="16"/>
                  </a:lnTo>
                  <a:lnTo>
                    <a:pt x="31" y="11"/>
                  </a:lnTo>
                  <a:lnTo>
                    <a:pt x="31" y="7"/>
                  </a:lnTo>
                  <a:lnTo>
                    <a:pt x="29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5" y="4"/>
                  </a:lnTo>
                  <a:lnTo>
                    <a:pt x="5" y="6"/>
                  </a:lnTo>
                  <a:lnTo>
                    <a:pt x="7" y="7"/>
                  </a:lnTo>
                  <a:lnTo>
                    <a:pt x="9" y="9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2" y="31"/>
                  </a:lnTo>
                  <a:lnTo>
                    <a:pt x="11" y="33"/>
                  </a:lnTo>
                  <a:lnTo>
                    <a:pt x="9" y="36"/>
                  </a:lnTo>
                  <a:lnTo>
                    <a:pt x="7" y="38"/>
                  </a:lnTo>
                  <a:lnTo>
                    <a:pt x="4" y="41"/>
                  </a:lnTo>
                  <a:lnTo>
                    <a:pt x="2" y="43"/>
                  </a:lnTo>
                  <a:lnTo>
                    <a:pt x="0" y="46"/>
                  </a:lnTo>
                  <a:lnTo>
                    <a:pt x="4" y="98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29" name="Freeform 4916"/>
            <p:cNvSpPr>
              <a:spLocks/>
            </p:cNvSpPr>
            <p:nvPr/>
          </p:nvSpPr>
          <p:spPr bwMode="auto">
            <a:xfrm>
              <a:off x="6408738" y="7332663"/>
              <a:ext cx="312737" cy="550862"/>
            </a:xfrm>
            <a:custGeom>
              <a:avLst/>
              <a:gdLst>
                <a:gd name="T0" fmla="*/ 2147483647 w 197"/>
                <a:gd name="T1" fmla="*/ 2147483647 h 348"/>
                <a:gd name="T2" fmla="*/ 0 w 197"/>
                <a:gd name="T3" fmla="*/ 2147483647 h 348"/>
                <a:gd name="T4" fmla="*/ 2147483647 w 197"/>
                <a:gd name="T5" fmla="*/ 2147483647 h 348"/>
                <a:gd name="T6" fmla="*/ 2147483647 w 197"/>
                <a:gd name="T7" fmla="*/ 2147483647 h 348"/>
                <a:gd name="T8" fmla="*/ 2147483647 w 197"/>
                <a:gd name="T9" fmla="*/ 2147483647 h 348"/>
                <a:gd name="T10" fmla="*/ 2147483647 w 197"/>
                <a:gd name="T11" fmla="*/ 2147483647 h 348"/>
                <a:gd name="T12" fmla="*/ 2147483647 w 197"/>
                <a:gd name="T13" fmla="*/ 2147483647 h 348"/>
                <a:gd name="T14" fmla="*/ 2147483647 w 197"/>
                <a:gd name="T15" fmla="*/ 2147483647 h 348"/>
                <a:gd name="T16" fmla="*/ 2147483647 w 197"/>
                <a:gd name="T17" fmla="*/ 2147483647 h 348"/>
                <a:gd name="T18" fmla="*/ 2147483647 w 197"/>
                <a:gd name="T19" fmla="*/ 2147483647 h 348"/>
                <a:gd name="T20" fmla="*/ 2147483647 w 197"/>
                <a:gd name="T21" fmla="*/ 2147483647 h 348"/>
                <a:gd name="T22" fmla="*/ 2147483647 w 197"/>
                <a:gd name="T23" fmla="*/ 2147483647 h 348"/>
                <a:gd name="T24" fmla="*/ 2147483647 w 197"/>
                <a:gd name="T25" fmla="*/ 2147483647 h 348"/>
                <a:gd name="T26" fmla="*/ 2147483647 w 197"/>
                <a:gd name="T27" fmla="*/ 2147483647 h 348"/>
                <a:gd name="T28" fmla="*/ 2147483647 w 197"/>
                <a:gd name="T29" fmla="*/ 2147483647 h 348"/>
                <a:gd name="T30" fmla="*/ 2147483647 w 197"/>
                <a:gd name="T31" fmla="*/ 2147483647 h 348"/>
                <a:gd name="T32" fmla="*/ 2147483647 w 197"/>
                <a:gd name="T33" fmla="*/ 2147483647 h 348"/>
                <a:gd name="T34" fmla="*/ 2147483647 w 197"/>
                <a:gd name="T35" fmla="*/ 2147483647 h 348"/>
                <a:gd name="T36" fmla="*/ 2147483647 w 197"/>
                <a:gd name="T37" fmla="*/ 2147483647 h 348"/>
                <a:gd name="T38" fmla="*/ 2147483647 w 197"/>
                <a:gd name="T39" fmla="*/ 2147483647 h 348"/>
                <a:gd name="T40" fmla="*/ 2147483647 w 197"/>
                <a:gd name="T41" fmla="*/ 2147483647 h 348"/>
                <a:gd name="T42" fmla="*/ 2147483647 w 197"/>
                <a:gd name="T43" fmla="*/ 2147483647 h 348"/>
                <a:gd name="T44" fmla="*/ 2147483647 w 197"/>
                <a:gd name="T45" fmla="*/ 2147483647 h 348"/>
                <a:gd name="T46" fmla="*/ 2147483647 w 197"/>
                <a:gd name="T47" fmla="*/ 2147483647 h 348"/>
                <a:gd name="T48" fmla="*/ 2147483647 w 197"/>
                <a:gd name="T49" fmla="*/ 2147483647 h 348"/>
                <a:gd name="T50" fmla="*/ 2147483647 w 197"/>
                <a:gd name="T51" fmla="*/ 2147483647 h 348"/>
                <a:gd name="T52" fmla="*/ 2147483647 w 197"/>
                <a:gd name="T53" fmla="*/ 2147483647 h 348"/>
                <a:gd name="T54" fmla="*/ 2147483647 w 197"/>
                <a:gd name="T55" fmla="*/ 2147483647 h 348"/>
                <a:gd name="T56" fmla="*/ 2147483647 w 197"/>
                <a:gd name="T57" fmla="*/ 2147483647 h 348"/>
                <a:gd name="T58" fmla="*/ 2147483647 w 197"/>
                <a:gd name="T59" fmla="*/ 2147483647 h 348"/>
                <a:gd name="T60" fmla="*/ 2147483647 w 197"/>
                <a:gd name="T61" fmla="*/ 2147483647 h 348"/>
                <a:gd name="T62" fmla="*/ 2147483647 w 197"/>
                <a:gd name="T63" fmla="*/ 2147483647 h 348"/>
                <a:gd name="T64" fmla="*/ 2147483647 w 197"/>
                <a:gd name="T65" fmla="*/ 2147483647 h 348"/>
                <a:gd name="T66" fmla="*/ 2147483647 w 197"/>
                <a:gd name="T67" fmla="*/ 2147483647 h 348"/>
                <a:gd name="T68" fmla="*/ 2147483647 w 197"/>
                <a:gd name="T69" fmla="*/ 2147483647 h 348"/>
                <a:gd name="T70" fmla="*/ 2147483647 w 197"/>
                <a:gd name="T71" fmla="*/ 2147483647 h 348"/>
                <a:gd name="T72" fmla="*/ 2147483647 w 197"/>
                <a:gd name="T73" fmla="*/ 2147483647 h 348"/>
                <a:gd name="T74" fmla="*/ 2147483647 w 197"/>
                <a:gd name="T75" fmla="*/ 2147483647 h 348"/>
                <a:gd name="T76" fmla="*/ 2147483647 w 197"/>
                <a:gd name="T77" fmla="*/ 2147483647 h 348"/>
                <a:gd name="T78" fmla="*/ 2147483647 w 197"/>
                <a:gd name="T79" fmla="*/ 2147483647 h 348"/>
                <a:gd name="T80" fmla="*/ 2147483647 w 197"/>
                <a:gd name="T81" fmla="*/ 2147483647 h 348"/>
                <a:gd name="T82" fmla="*/ 2147483647 w 197"/>
                <a:gd name="T83" fmla="*/ 2147483647 h 348"/>
                <a:gd name="T84" fmla="*/ 2147483647 w 197"/>
                <a:gd name="T85" fmla="*/ 2147483647 h 348"/>
                <a:gd name="T86" fmla="*/ 2147483647 w 197"/>
                <a:gd name="T87" fmla="*/ 2147483647 h 348"/>
                <a:gd name="T88" fmla="*/ 2147483647 w 197"/>
                <a:gd name="T89" fmla="*/ 2147483647 h 348"/>
                <a:gd name="T90" fmla="*/ 2147483647 w 197"/>
                <a:gd name="T91" fmla="*/ 2147483647 h 348"/>
                <a:gd name="T92" fmla="*/ 2147483647 w 197"/>
                <a:gd name="T93" fmla="*/ 2147483647 h 348"/>
                <a:gd name="T94" fmla="*/ 2147483647 w 197"/>
                <a:gd name="T95" fmla="*/ 2147483647 h 348"/>
                <a:gd name="T96" fmla="*/ 2147483647 w 197"/>
                <a:gd name="T97" fmla="*/ 2147483647 h 348"/>
                <a:gd name="T98" fmla="*/ 2147483647 w 197"/>
                <a:gd name="T99" fmla="*/ 2147483647 h 348"/>
                <a:gd name="T100" fmla="*/ 2147483647 w 197"/>
                <a:gd name="T101" fmla="*/ 2147483647 h 348"/>
                <a:gd name="T102" fmla="*/ 2147483647 w 197"/>
                <a:gd name="T103" fmla="*/ 2147483647 h 348"/>
                <a:gd name="T104" fmla="*/ 2147483647 w 197"/>
                <a:gd name="T105" fmla="*/ 2147483647 h 348"/>
                <a:gd name="T106" fmla="*/ 2147483647 w 197"/>
                <a:gd name="T107" fmla="*/ 2147483647 h 348"/>
                <a:gd name="T108" fmla="*/ 2147483647 w 197"/>
                <a:gd name="T109" fmla="*/ 2147483647 h 348"/>
                <a:gd name="T110" fmla="*/ 2147483647 w 197"/>
                <a:gd name="T111" fmla="*/ 2147483647 h 348"/>
                <a:gd name="T112" fmla="*/ 2147483647 w 197"/>
                <a:gd name="T113" fmla="*/ 2147483647 h 348"/>
                <a:gd name="T114" fmla="*/ 2147483647 w 197"/>
                <a:gd name="T115" fmla="*/ 2147483647 h 348"/>
                <a:gd name="T116" fmla="*/ 2147483647 w 197"/>
                <a:gd name="T117" fmla="*/ 2147483647 h 348"/>
                <a:gd name="T118" fmla="*/ 2147483647 w 197"/>
                <a:gd name="T119" fmla="*/ 2147483647 h 348"/>
                <a:gd name="T120" fmla="*/ 2147483647 w 197"/>
                <a:gd name="T121" fmla="*/ 2147483647 h 3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7"/>
                <a:gd name="T184" fmla="*/ 0 h 348"/>
                <a:gd name="T185" fmla="*/ 197 w 197"/>
                <a:gd name="T186" fmla="*/ 348 h 3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7" h="348">
                  <a:moveTo>
                    <a:pt x="6" y="107"/>
                  </a:moveTo>
                  <a:lnTo>
                    <a:pt x="6" y="105"/>
                  </a:lnTo>
                  <a:lnTo>
                    <a:pt x="4" y="102"/>
                  </a:lnTo>
                  <a:lnTo>
                    <a:pt x="2" y="98"/>
                  </a:lnTo>
                  <a:lnTo>
                    <a:pt x="2" y="95"/>
                  </a:lnTo>
                  <a:lnTo>
                    <a:pt x="0" y="93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2" y="86"/>
                  </a:lnTo>
                  <a:lnTo>
                    <a:pt x="56" y="74"/>
                  </a:lnTo>
                  <a:lnTo>
                    <a:pt x="60" y="78"/>
                  </a:lnTo>
                  <a:lnTo>
                    <a:pt x="63" y="80"/>
                  </a:lnTo>
                  <a:lnTo>
                    <a:pt x="68" y="81"/>
                  </a:lnTo>
                  <a:lnTo>
                    <a:pt x="73" y="83"/>
                  </a:lnTo>
                  <a:lnTo>
                    <a:pt x="78" y="85"/>
                  </a:lnTo>
                  <a:lnTo>
                    <a:pt x="82" y="86"/>
                  </a:lnTo>
                  <a:lnTo>
                    <a:pt x="83" y="90"/>
                  </a:lnTo>
                  <a:lnTo>
                    <a:pt x="85" y="95"/>
                  </a:lnTo>
                  <a:lnTo>
                    <a:pt x="85" y="98"/>
                  </a:lnTo>
                  <a:lnTo>
                    <a:pt x="83" y="102"/>
                  </a:lnTo>
                  <a:lnTo>
                    <a:pt x="82" y="103"/>
                  </a:lnTo>
                  <a:lnTo>
                    <a:pt x="82" y="107"/>
                  </a:lnTo>
                  <a:lnTo>
                    <a:pt x="80" y="108"/>
                  </a:lnTo>
                  <a:lnTo>
                    <a:pt x="78" y="110"/>
                  </a:lnTo>
                  <a:lnTo>
                    <a:pt x="77" y="112"/>
                  </a:lnTo>
                  <a:lnTo>
                    <a:pt x="77" y="115"/>
                  </a:lnTo>
                  <a:lnTo>
                    <a:pt x="78" y="118"/>
                  </a:lnTo>
                  <a:lnTo>
                    <a:pt x="80" y="122"/>
                  </a:lnTo>
                  <a:lnTo>
                    <a:pt x="82" y="125"/>
                  </a:lnTo>
                  <a:lnTo>
                    <a:pt x="85" y="129"/>
                  </a:lnTo>
                  <a:lnTo>
                    <a:pt x="89" y="130"/>
                  </a:lnTo>
                  <a:lnTo>
                    <a:pt x="92" y="134"/>
                  </a:lnTo>
                  <a:lnTo>
                    <a:pt x="94" y="135"/>
                  </a:lnTo>
                  <a:lnTo>
                    <a:pt x="95" y="137"/>
                  </a:lnTo>
                  <a:lnTo>
                    <a:pt x="95" y="134"/>
                  </a:lnTo>
                  <a:lnTo>
                    <a:pt x="97" y="132"/>
                  </a:lnTo>
                  <a:lnTo>
                    <a:pt x="97" y="130"/>
                  </a:lnTo>
                  <a:lnTo>
                    <a:pt x="97" y="129"/>
                  </a:lnTo>
                  <a:lnTo>
                    <a:pt x="97" y="127"/>
                  </a:lnTo>
                  <a:lnTo>
                    <a:pt x="97" y="125"/>
                  </a:lnTo>
                  <a:lnTo>
                    <a:pt x="97" y="124"/>
                  </a:lnTo>
                  <a:lnTo>
                    <a:pt x="95" y="122"/>
                  </a:lnTo>
                  <a:lnTo>
                    <a:pt x="100" y="122"/>
                  </a:lnTo>
                  <a:lnTo>
                    <a:pt x="104" y="120"/>
                  </a:lnTo>
                  <a:lnTo>
                    <a:pt x="106" y="118"/>
                  </a:lnTo>
                  <a:lnTo>
                    <a:pt x="107" y="117"/>
                  </a:lnTo>
                  <a:lnTo>
                    <a:pt x="109" y="115"/>
                  </a:lnTo>
                  <a:lnTo>
                    <a:pt x="111" y="112"/>
                  </a:lnTo>
                  <a:lnTo>
                    <a:pt x="111" y="108"/>
                  </a:lnTo>
                  <a:lnTo>
                    <a:pt x="111" y="105"/>
                  </a:lnTo>
                  <a:lnTo>
                    <a:pt x="111" y="100"/>
                  </a:lnTo>
                  <a:lnTo>
                    <a:pt x="109" y="95"/>
                  </a:lnTo>
                  <a:lnTo>
                    <a:pt x="109" y="91"/>
                  </a:lnTo>
                  <a:lnTo>
                    <a:pt x="107" y="88"/>
                  </a:lnTo>
                  <a:lnTo>
                    <a:pt x="106" y="83"/>
                  </a:lnTo>
                  <a:lnTo>
                    <a:pt x="104" y="80"/>
                  </a:lnTo>
                  <a:lnTo>
                    <a:pt x="104" y="76"/>
                  </a:lnTo>
                  <a:lnTo>
                    <a:pt x="102" y="71"/>
                  </a:lnTo>
                  <a:lnTo>
                    <a:pt x="100" y="71"/>
                  </a:lnTo>
                  <a:lnTo>
                    <a:pt x="99" y="68"/>
                  </a:lnTo>
                  <a:lnTo>
                    <a:pt x="95" y="64"/>
                  </a:lnTo>
                  <a:lnTo>
                    <a:pt x="92" y="59"/>
                  </a:lnTo>
                  <a:lnTo>
                    <a:pt x="89" y="54"/>
                  </a:lnTo>
                  <a:lnTo>
                    <a:pt x="85" y="51"/>
                  </a:lnTo>
                  <a:lnTo>
                    <a:pt x="83" y="47"/>
                  </a:lnTo>
                  <a:lnTo>
                    <a:pt x="82" y="44"/>
                  </a:lnTo>
                  <a:lnTo>
                    <a:pt x="83" y="42"/>
                  </a:lnTo>
                  <a:lnTo>
                    <a:pt x="83" y="39"/>
                  </a:lnTo>
                  <a:lnTo>
                    <a:pt x="83" y="36"/>
                  </a:lnTo>
                  <a:lnTo>
                    <a:pt x="85" y="32"/>
                  </a:lnTo>
                  <a:lnTo>
                    <a:pt x="87" y="27"/>
                  </a:lnTo>
                  <a:lnTo>
                    <a:pt x="87" y="24"/>
                  </a:lnTo>
                  <a:lnTo>
                    <a:pt x="89" y="20"/>
                  </a:lnTo>
                  <a:lnTo>
                    <a:pt x="90" y="19"/>
                  </a:lnTo>
                  <a:lnTo>
                    <a:pt x="95" y="20"/>
                  </a:lnTo>
                  <a:lnTo>
                    <a:pt x="99" y="20"/>
                  </a:lnTo>
                  <a:lnTo>
                    <a:pt x="102" y="20"/>
                  </a:lnTo>
                  <a:lnTo>
                    <a:pt x="106" y="20"/>
                  </a:lnTo>
                  <a:lnTo>
                    <a:pt x="109" y="19"/>
                  </a:lnTo>
                  <a:lnTo>
                    <a:pt x="112" y="19"/>
                  </a:lnTo>
                  <a:lnTo>
                    <a:pt x="117" y="19"/>
                  </a:lnTo>
                  <a:lnTo>
                    <a:pt x="121" y="17"/>
                  </a:lnTo>
                  <a:lnTo>
                    <a:pt x="122" y="19"/>
                  </a:lnTo>
                  <a:lnTo>
                    <a:pt x="124" y="19"/>
                  </a:lnTo>
                  <a:lnTo>
                    <a:pt x="128" y="19"/>
                  </a:lnTo>
                  <a:lnTo>
                    <a:pt x="131" y="20"/>
                  </a:lnTo>
                  <a:lnTo>
                    <a:pt x="134" y="20"/>
                  </a:lnTo>
                  <a:lnTo>
                    <a:pt x="138" y="20"/>
                  </a:lnTo>
                  <a:lnTo>
                    <a:pt x="139" y="22"/>
                  </a:lnTo>
                  <a:lnTo>
                    <a:pt x="141" y="22"/>
                  </a:lnTo>
                  <a:lnTo>
                    <a:pt x="146" y="20"/>
                  </a:lnTo>
                  <a:lnTo>
                    <a:pt x="153" y="19"/>
                  </a:lnTo>
                  <a:lnTo>
                    <a:pt x="161" y="15"/>
                  </a:lnTo>
                  <a:lnTo>
                    <a:pt x="172" y="12"/>
                  </a:lnTo>
                  <a:lnTo>
                    <a:pt x="180" y="9"/>
                  </a:lnTo>
                  <a:lnTo>
                    <a:pt x="189" y="5"/>
                  </a:lnTo>
                  <a:lnTo>
                    <a:pt x="194" y="2"/>
                  </a:lnTo>
                  <a:lnTo>
                    <a:pt x="195" y="0"/>
                  </a:lnTo>
                  <a:lnTo>
                    <a:pt x="195" y="2"/>
                  </a:lnTo>
                  <a:lnTo>
                    <a:pt x="195" y="3"/>
                  </a:lnTo>
                  <a:lnTo>
                    <a:pt x="195" y="5"/>
                  </a:lnTo>
                  <a:lnTo>
                    <a:pt x="195" y="7"/>
                  </a:lnTo>
                  <a:lnTo>
                    <a:pt x="195" y="9"/>
                  </a:lnTo>
                  <a:lnTo>
                    <a:pt x="195" y="10"/>
                  </a:lnTo>
                  <a:lnTo>
                    <a:pt x="195" y="12"/>
                  </a:lnTo>
                  <a:lnTo>
                    <a:pt x="197" y="15"/>
                  </a:lnTo>
                  <a:lnTo>
                    <a:pt x="197" y="25"/>
                  </a:lnTo>
                  <a:lnTo>
                    <a:pt x="197" y="36"/>
                  </a:lnTo>
                  <a:lnTo>
                    <a:pt x="195" y="44"/>
                  </a:lnTo>
                  <a:lnTo>
                    <a:pt x="195" y="51"/>
                  </a:lnTo>
                  <a:lnTo>
                    <a:pt x="195" y="58"/>
                  </a:lnTo>
                  <a:lnTo>
                    <a:pt x="195" y="64"/>
                  </a:lnTo>
                  <a:lnTo>
                    <a:pt x="195" y="71"/>
                  </a:lnTo>
                  <a:lnTo>
                    <a:pt x="195" y="80"/>
                  </a:lnTo>
                  <a:lnTo>
                    <a:pt x="194" y="93"/>
                  </a:lnTo>
                  <a:lnTo>
                    <a:pt x="189" y="107"/>
                  </a:lnTo>
                  <a:lnTo>
                    <a:pt x="182" y="118"/>
                  </a:lnTo>
                  <a:lnTo>
                    <a:pt x="172" y="129"/>
                  </a:lnTo>
                  <a:lnTo>
                    <a:pt x="160" y="137"/>
                  </a:lnTo>
                  <a:lnTo>
                    <a:pt x="148" y="144"/>
                  </a:lnTo>
                  <a:lnTo>
                    <a:pt x="134" y="149"/>
                  </a:lnTo>
                  <a:lnTo>
                    <a:pt x="122" y="149"/>
                  </a:lnTo>
                  <a:lnTo>
                    <a:pt x="117" y="159"/>
                  </a:lnTo>
                  <a:lnTo>
                    <a:pt x="112" y="166"/>
                  </a:lnTo>
                  <a:lnTo>
                    <a:pt x="104" y="173"/>
                  </a:lnTo>
                  <a:lnTo>
                    <a:pt x="95" y="178"/>
                  </a:lnTo>
                  <a:lnTo>
                    <a:pt x="89" y="184"/>
                  </a:lnTo>
                  <a:lnTo>
                    <a:pt x="82" y="191"/>
                  </a:lnTo>
                  <a:lnTo>
                    <a:pt x="77" y="200"/>
                  </a:lnTo>
                  <a:lnTo>
                    <a:pt x="75" y="210"/>
                  </a:lnTo>
                  <a:lnTo>
                    <a:pt x="75" y="211"/>
                  </a:lnTo>
                  <a:lnTo>
                    <a:pt x="77" y="215"/>
                  </a:lnTo>
                  <a:lnTo>
                    <a:pt x="78" y="216"/>
                  </a:lnTo>
                  <a:lnTo>
                    <a:pt x="80" y="220"/>
                  </a:lnTo>
                  <a:lnTo>
                    <a:pt x="82" y="223"/>
                  </a:lnTo>
                  <a:lnTo>
                    <a:pt x="83" y="227"/>
                  </a:lnTo>
                  <a:lnTo>
                    <a:pt x="85" y="228"/>
                  </a:lnTo>
                  <a:lnTo>
                    <a:pt x="87" y="230"/>
                  </a:lnTo>
                  <a:lnTo>
                    <a:pt x="87" y="232"/>
                  </a:lnTo>
                  <a:lnTo>
                    <a:pt x="85" y="233"/>
                  </a:lnTo>
                  <a:lnTo>
                    <a:pt x="85" y="235"/>
                  </a:lnTo>
                  <a:lnTo>
                    <a:pt x="83" y="237"/>
                  </a:lnTo>
                  <a:lnTo>
                    <a:pt x="83" y="238"/>
                  </a:lnTo>
                  <a:lnTo>
                    <a:pt x="82" y="240"/>
                  </a:lnTo>
                  <a:lnTo>
                    <a:pt x="83" y="244"/>
                  </a:lnTo>
                  <a:lnTo>
                    <a:pt x="83" y="245"/>
                  </a:lnTo>
                  <a:lnTo>
                    <a:pt x="85" y="249"/>
                  </a:lnTo>
                  <a:lnTo>
                    <a:pt x="85" y="250"/>
                  </a:lnTo>
                  <a:lnTo>
                    <a:pt x="87" y="254"/>
                  </a:lnTo>
                  <a:lnTo>
                    <a:pt x="89" y="257"/>
                  </a:lnTo>
                  <a:lnTo>
                    <a:pt x="89" y="259"/>
                  </a:lnTo>
                  <a:lnTo>
                    <a:pt x="89" y="262"/>
                  </a:lnTo>
                  <a:lnTo>
                    <a:pt x="89" y="266"/>
                  </a:lnTo>
                  <a:lnTo>
                    <a:pt x="89" y="269"/>
                  </a:lnTo>
                  <a:lnTo>
                    <a:pt x="89" y="271"/>
                  </a:lnTo>
                  <a:lnTo>
                    <a:pt x="89" y="274"/>
                  </a:lnTo>
                  <a:lnTo>
                    <a:pt x="89" y="276"/>
                  </a:lnTo>
                  <a:lnTo>
                    <a:pt x="89" y="277"/>
                  </a:lnTo>
                  <a:lnTo>
                    <a:pt x="89" y="279"/>
                  </a:lnTo>
                  <a:lnTo>
                    <a:pt x="89" y="281"/>
                  </a:lnTo>
                  <a:lnTo>
                    <a:pt x="85" y="286"/>
                  </a:lnTo>
                  <a:lnTo>
                    <a:pt x="82" y="291"/>
                  </a:lnTo>
                  <a:lnTo>
                    <a:pt x="77" y="296"/>
                  </a:lnTo>
                  <a:lnTo>
                    <a:pt x="72" y="301"/>
                  </a:lnTo>
                  <a:lnTo>
                    <a:pt x="67" y="304"/>
                  </a:lnTo>
                  <a:lnTo>
                    <a:pt x="61" y="308"/>
                  </a:lnTo>
                  <a:lnTo>
                    <a:pt x="58" y="309"/>
                  </a:lnTo>
                  <a:lnTo>
                    <a:pt x="53" y="311"/>
                  </a:lnTo>
                  <a:lnTo>
                    <a:pt x="48" y="311"/>
                  </a:lnTo>
                  <a:lnTo>
                    <a:pt x="44" y="313"/>
                  </a:lnTo>
                  <a:lnTo>
                    <a:pt x="39" y="313"/>
                  </a:lnTo>
                  <a:lnTo>
                    <a:pt x="36" y="315"/>
                  </a:lnTo>
                  <a:lnTo>
                    <a:pt x="33" y="315"/>
                  </a:lnTo>
                  <a:lnTo>
                    <a:pt x="31" y="318"/>
                  </a:lnTo>
                  <a:lnTo>
                    <a:pt x="29" y="321"/>
                  </a:lnTo>
                  <a:lnTo>
                    <a:pt x="29" y="323"/>
                  </a:lnTo>
                  <a:lnTo>
                    <a:pt x="31" y="326"/>
                  </a:lnTo>
                  <a:lnTo>
                    <a:pt x="31" y="328"/>
                  </a:lnTo>
                  <a:lnTo>
                    <a:pt x="33" y="330"/>
                  </a:lnTo>
                  <a:lnTo>
                    <a:pt x="33" y="331"/>
                  </a:lnTo>
                  <a:lnTo>
                    <a:pt x="34" y="331"/>
                  </a:lnTo>
                  <a:lnTo>
                    <a:pt x="36" y="333"/>
                  </a:lnTo>
                  <a:lnTo>
                    <a:pt x="31" y="348"/>
                  </a:lnTo>
                  <a:lnTo>
                    <a:pt x="29" y="348"/>
                  </a:lnTo>
                  <a:lnTo>
                    <a:pt x="28" y="347"/>
                  </a:lnTo>
                  <a:lnTo>
                    <a:pt x="26" y="347"/>
                  </a:lnTo>
                  <a:lnTo>
                    <a:pt x="24" y="347"/>
                  </a:lnTo>
                  <a:lnTo>
                    <a:pt x="26" y="287"/>
                  </a:lnTo>
                  <a:lnTo>
                    <a:pt x="24" y="281"/>
                  </a:lnTo>
                  <a:lnTo>
                    <a:pt x="24" y="276"/>
                  </a:lnTo>
                  <a:lnTo>
                    <a:pt x="21" y="272"/>
                  </a:lnTo>
                  <a:lnTo>
                    <a:pt x="19" y="269"/>
                  </a:lnTo>
                  <a:lnTo>
                    <a:pt x="17" y="266"/>
                  </a:lnTo>
                  <a:lnTo>
                    <a:pt x="16" y="260"/>
                  </a:lnTo>
                  <a:lnTo>
                    <a:pt x="14" y="255"/>
                  </a:lnTo>
                  <a:lnTo>
                    <a:pt x="12" y="250"/>
                  </a:lnTo>
                  <a:lnTo>
                    <a:pt x="14" y="249"/>
                  </a:lnTo>
                  <a:lnTo>
                    <a:pt x="17" y="247"/>
                  </a:lnTo>
                  <a:lnTo>
                    <a:pt x="21" y="245"/>
                  </a:lnTo>
                  <a:lnTo>
                    <a:pt x="24" y="242"/>
                  </a:lnTo>
                  <a:lnTo>
                    <a:pt x="28" y="240"/>
                  </a:lnTo>
                  <a:lnTo>
                    <a:pt x="31" y="237"/>
                  </a:lnTo>
                  <a:lnTo>
                    <a:pt x="34" y="235"/>
                  </a:lnTo>
                  <a:lnTo>
                    <a:pt x="36" y="233"/>
                  </a:lnTo>
                  <a:lnTo>
                    <a:pt x="36" y="232"/>
                  </a:lnTo>
                  <a:lnTo>
                    <a:pt x="36" y="228"/>
                  </a:lnTo>
                  <a:lnTo>
                    <a:pt x="36" y="227"/>
                  </a:lnTo>
                  <a:lnTo>
                    <a:pt x="36" y="223"/>
                  </a:lnTo>
                  <a:lnTo>
                    <a:pt x="36" y="220"/>
                  </a:lnTo>
                  <a:lnTo>
                    <a:pt x="36" y="216"/>
                  </a:lnTo>
                  <a:lnTo>
                    <a:pt x="36" y="215"/>
                  </a:lnTo>
                  <a:lnTo>
                    <a:pt x="38" y="213"/>
                  </a:lnTo>
                  <a:lnTo>
                    <a:pt x="39" y="210"/>
                  </a:lnTo>
                  <a:lnTo>
                    <a:pt x="43" y="208"/>
                  </a:lnTo>
                  <a:lnTo>
                    <a:pt x="46" y="205"/>
                  </a:lnTo>
                  <a:lnTo>
                    <a:pt x="50" y="201"/>
                  </a:lnTo>
                  <a:lnTo>
                    <a:pt x="53" y="196"/>
                  </a:lnTo>
                  <a:lnTo>
                    <a:pt x="55" y="193"/>
                  </a:lnTo>
                  <a:lnTo>
                    <a:pt x="56" y="188"/>
                  </a:lnTo>
                  <a:lnTo>
                    <a:pt x="56" y="183"/>
                  </a:lnTo>
                  <a:lnTo>
                    <a:pt x="56" y="176"/>
                  </a:lnTo>
                  <a:lnTo>
                    <a:pt x="56" y="169"/>
                  </a:lnTo>
                  <a:lnTo>
                    <a:pt x="56" y="162"/>
                  </a:lnTo>
                  <a:lnTo>
                    <a:pt x="55" y="156"/>
                  </a:lnTo>
                  <a:lnTo>
                    <a:pt x="53" y="149"/>
                  </a:lnTo>
                  <a:lnTo>
                    <a:pt x="53" y="142"/>
                  </a:lnTo>
                  <a:lnTo>
                    <a:pt x="53" y="135"/>
                  </a:lnTo>
                  <a:lnTo>
                    <a:pt x="53" y="127"/>
                  </a:lnTo>
                  <a:lnTo>
                    <a:pt x="46" y="127"/>
                  </a:lnTo>
                  <a:lnTo>
                    <a:pt x="39" y="125"/>
                  </a:lnTo>
                  <a:lnTo>
                    <a:pt x="33" y="122"/>
                  </a:lnTo>
                  <a:lnTo>
                    <a:pt x="26" y="120"/>
                  </a:lnTo>
                  <a:lnTo>
                    <a:pt x="21" y="117"/>
                  </a:lnTo>
                  <a:lnTo>
                    <a:pt x="14" y="113"/>
                  </a:lnTo>
                  <a:lnTo>
                    <a:pt x="9" y="110"/>
                  </a:lnTo>
                  <a:lnTo>
                    <a:pt x="6" y="10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30" name="Freeform 4917"/>
            <p:cNvSpPr>
              <a:spLocks/>
            </p:cNvSpPr>
            <p:nvPr/>
          </p:nvSpPr>
          <p:spPr bwMode="auto">
            <a:xfrm>
              <a:off x="6408738" y="7332663"/>
              <a:ext cx="312737" cy="550862"/>
            </a:xfrm>
            <a:custGeom>
              <a:avLst/>
              <a:gdLst>
                <a:gd name="T0" fmla="*/ 2147483647 w 197"/>
                <a:gd name="T1" fmla="*/ 2147483647 h 348"/>
                <a:gd name="T2" fmla="*/ 0 w 197"/>
                <a:gd name="T3" fmla="*/ 2147483647 h 348"/>
                <a:gd name="T4" fmla="*/ 2147483647 w 197"/>
                <a:gd name="T5" fmla="*/ 2147483647 h 348"/>
                <a:gd name="T6" fmla="*/ 2147483647 w 197"/>
                <a:gd name="T7" fmla="*/ 2147483647 h 348"/>
                <a:gd name="T8" fmla="*/ 2147483647 w 197"/>
                <a:gd name="T9" fmla="*/ 2147483647 h 348"/>
                <a:gd name="T10" fmla="*/ 2147483647 w 197"/>
                <a:gd name="T11" fmla="*/ 2147483647 h 348"/>
                <a:gd name="T12" fmla="*/ 2147483647 w 197"/>
                <a:gd name="T13" fmla="*/ 2147483647 h 348"/>
                <a:gd name="T14" fmla="*/ 2147483647 w 197"/>
                <a:gd name="T15" fmla="*/ 2147483647 h 348"/>
                <a:gd name="T16" fmla="*/ 2147483647 w 197"/>
                <a:gd name="T17" fmla="*/ 2147483647 h 348"/>
                <a:gd name="T18" fmla="*/ 2147483647 w 197"/>
                <a:gd name="T19" fmla="*/ 2147483647 h 348"/>
                <a:gd name="T20" fmla="*/ 2147483647 w 197"/>
                <a:gd name="T21" fmla="*/ 2147483647 h 348"/>
                <a:gd name="T22" fmla="*/ 2147483647 w 197"/>
                <a:gd name="T23" fmla="*/ 2147483647 h 348"/>
                <a:gd name="T24" fmla="*/ 2147483647 w 197"/>
                <a:gd name="T25" fmla="*/ 2147483647 h 348"/>
                <a:gd name="T26" fmla="*/ 2147483647 w 197"/>
                <a:gd name="T27" fmla="*/ 2147483647 h 348"/>
                <a:gd name="T28" fmla="*/ 2147483647 w 197"/>
                <a:gd name="T29" fmla="*/ 2147483647 h 348"/>
                <a:gd name="T30" fmla="*/ 2147483647 w 197"/>
                <a:gd name="T31" fmla="*/ 2147483647 h 348"/>
                <a:gd name="T32" fmla="*/ 2147483647 w 197"/>
                <a:gd name="T33" fmla="*/ 2147483647 h 348"/>
                <a:gd name="T34" fmla="*/ 2147483647 w 197"/>
                <a:gd name="T35" fmla="*/ 2147483647 h 348"/>
                <a:gd name="T36" fmla="*/ 2147483647 w 197"/>
                <a:gd name="T37" fmla="*/ 2147483647 h 348"/>
                <a:gd name="T38" fmla="*/ 2147483647 w 197"/>
                <a:gd name="T39" fmla="*/ 2147483647 h 348"/>
                <a:gd name="T40" fmla="*/ 2147483647 w 197"/>
                <a:gd name="T41" fmla="*/ 2147483647 h 348"/>
                <a:gd name="T42" fmla="*/ 2147483647 w 197"/>
                <a:gd name="T43" fmla="*/ 2147483647 h 348"/>
                <a:gd name="T44" fmla="*/ 2147483647 w 197"/>
                <a:gd name="T45" fmla="*/ 2147483647 h 348"/>
                <a:gd name="T46" fmla="*/ 2147483647 w 197"/>
                <a:gd name="T47" fmla="*/ 2147483647 h 348"/>
                <a:gd name="T48" fmla="*/ 2147483647 w 197"/>
                <a:gd name="T49" fmla="*/ 0 h 348"/>
                <a:gd name="T50" fmla="*/ 2147483647 w 197"/>
                <a:gd name="T51" fmla="*/ 2147483647 h 348"/>
                <a:gd name="T52" fmla="*/ 2147483647 w 197"/>
                <a:gd name="T53" fmla="*/ 2147483647 h 348"/>
                <a:gd name="T54" fmla="*/ 2147483647 w 197"/>
                <a:gd name="T55" fmla="*/ 2147483647 h 348"/>
                <a:gd name="T56" fmla="*/ 2147483647 w 197"/>
                <a:gd name="T57" fmla="*/ 2147483647 h 348"/>
                <a:gd name="T58" fmla="*/ 2147483647 w 197"/>
                <a:gd name="T59" fmla="*/ 2147483647 h 348"/>
                <a:gd name="T60" fmla="*/ 2147483647 w 197"/>
                <a:gd name="T61" fmla="*/ 2147483647 h 348"/>
                <a:gd name="T62" fmla="*/ 2147483647 w 197"/>
                <a:gd name="T63" fmla="*/ 2147483647 h 348"/>
                <a:gd name="T64" fmla="*/ 2147483647 w 197"/>
                <a:gd name="T65" fmla="*/ 2147483647 h 348"/>
                <a:gd name="T66" fmla="*/ 2147483647 w 197"/>
                <a:gd name="T67" fmla="*/ 2147483647 h 348"/>
                <a:gd name="T68" fmla="*/ 2147483647 w 197"/>
                <a:gd name="T69" fmla="*/ 2147483647 h 348"/>
                <a:gd name="T70" fmla="*/ 2147483647 w 197"/>
                <a:gd name="T71" fmla="*/ 2147483647 h 348"/>
                <a:gd name="T72" fmla="*/ 2147483647 w 197"/>
                <a:gd name="T73" fmla="*/ 2147483647 h 348"/>
                <a:gd name="T74" fmla="*/ 2147483647 w 197"/>
                <a:gd name="T75" fmla="*/ 2147483647 h 348"/>
                <a:gd name="T76" fmla="*/ 2147483647 w 197"/>
                <a:gd name="T77" fmla="*/ 2147483647 h 348"/>
                <a:gd name="T78" fmla="*/ 2147483647 w 197"/>
                <a:gd name="T79" fmla="*/ 2147483647 h 348"/>
                <a:gd name="T80" fmla="*/ 2147483647 w 197"/>
                <a:gd name="T81" fmla="*/ 2147483647 h 348"/>
                <a:gd name="T82" fmla="*/ 2147483647 w 197"/>
                <a:gd name="T83" fmla="*/ 2147483647 h 348"/>
                <a:gd name="T84" fmla="*/ 2147483647 w 197"/>
                <a:gd name="T85" fmla="*/ 2147483647 h 348"/>
                <a:gd name="T86" fmla="*/ 2147483647 w 197"/>
                <a:gd name="T87" fmla="*/ 2147483647 h 348"/>
                <a:gd name="T88" fmla="*/ 2147483647 w 197"/>
                <a:gd name="T89" fmla="*/ 2147483647 h 348"/>
                <a:gd name="T90" fmla="*/ 2147483647 w 197"/>
                <a:gd name="T91" fmla="*/ 2147483647 h 348"/>
                <a:gd name="T92" fmla="*/ 2147483647 w 197"/>
                <a:gd name="T93" fmla="*/ 2147483647 h 348"/>
                <a:gd name="T94" fmla="*/ 2147483647 w 197"/>
                <a:gd name="T95" fmla="*/ 2147483647 h 348"/>
                <a:gd name="T96" fmla="*/ 2147483647 w 197"/>
                <a:gd name="T97" fmla="*/ 2147483647 h 348"/>
                <a:gd name="T98" fmla="*/ 2147483647 w 197"/>
                <a:gd name="T99" fmla="*/ 2147483647 h 348"/>
                <a:gd name="T100" fmla="*/ 2147483647 w 197"/>
                <a:gd name="T101" fmla="*/ 2147483647 h 348"/>
                <a:gd name="T102" fmla="*/ 2147483647 w 197"/>
                <a:gd name="T103" fmla="*/ 2147483647 h 348"/>
                <a:gd name="T104" fmla="*/ 2147483647 w 197"/>
                <a:gd name="T105" fmla="*/ 2147483647 h 348"/>
                <a:gd name="T106" fmla="*/ 2147483647 w 197"/>
                <a:gd name="T107" fmla="*/ 2147483647 h 348"/>
                <a:gd name="T108" fmla="*/ 2147483647 w 197"/>
                <a:gd name="T109" fmla="*/ 2147483647 h 348"/>
                <a:gd name="T110" fmla="*/ 2147483647 w 197"/>
                <a:gd name="T111" fmla="*/ 2147483647 h 348"/>
                <a:gd name="T112" fmla="*/ 2147483647 w 197"/>
                <a:gd name="T113" fmla="*/ 2147483647 h 348"/>
                <a:gd name="T114" fmla="*/ 2147483647 w 197"/>
                <a:gd name="T115" fmla="*/ 2147483647 h 348"/>
                <a:gd name="T116" fmla="*/ 2147483647 w 197"/>
                <a:gd name="T117" fmla="*/ 2147483647 h 348"/>
                <a:gd name="T118" fmla="*/ 2147483647 w 197"/>
                <a:gd name="T119" fmla="*/ 2147483647 h 348"/>
                <a:gd name="T120" fmla="*/ 2147483647 w 197"/>
                <a:gd name="T121" fmla="*/ 2147483647 h 348"/>
                <a:gd name="T122" fmla="*/ 2147483647 w 197"/>
                <a:gd name="T123" fmla="*/ 2147483647 h 348"/>
                <a:gd name="T124" fmla="*/ 2147483647 w 197"/>
                <a:gd name="T125" fmla="*/ 2147483647 h 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7"/>
                <a:gd name="T190" fmla="*/ 0 h 348"/>
                <a:gd name="T191" fmla="*/ 197 w 197"/>
                <a:gd name="T192" fmla="*/ 348 h 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7" h="348">
                  <a:moveTo>
                    <a:pt x="6" y="107"/>
                  </a:moveTo>
                  <a:lnTo>
                    <a:pt x="6" y="105"/>
                  </a:lnTo>
                  <a:lnTo>
                    <a:pt x="4" y="102"/>
                  </a:lnTo>
                  <a:lnTo>
                    <a:pt x="2" y="98"/>
                  </a:lnTo>
                  <a:lnTo>
                    <a:pt x="2" y="95"/>
                  </a:lnTo>
                  <a:lnTo>
                    <a:pt x="0" y="93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2" y="86"/>
                  </a:lnTo>
                  <a:lnTo>
                    <a:pt x="56" y="74"/>
                  </a:lnTo>
                  <a:lnTo>
                    <a:pt x="60" y="78"/>
                  </a:lnTo>
                  <a:lnTo>
                    <a:pt x="63" y="80"/>
                  </a:lnTo>
                  <a:lnTo>
                    <a:pt x="68" y="81"/>
                  </a:lnTo>
                  <a:lnTo>
                    <a:pt x="73" y="83"/>
                  </a:lnTo>
                  <a:lnTo>
                    <a:pt x="78" y="85"/>
                  </a:lnTo>
                  <a:lnTo>
                    <a:pt x="82" y="86"/>
                  </a:lnTo>
                  <a:lnTo>
                    <a:pt x="83" y="90"/>
                  </a:lnTo>
                  <a:lnTo>
                    <a:pt x="85" y="95"/>
                  </a:lnTo>
                  <a:lnTo>
                    <a:pt x="85" y="98"/>
                  </a:lnTo>
                  <a:lnTo>
                    <a:pt x="83" y="102"/>
                  </a:lnTo>
                  <a:lnTo>
                    <a:pt x="82" y="103"/>
                  </a:lnTo>
                  <a:lnTo>
                    <a:pt x="82" y="107"/>
                  </a:lnTo>
                  <a:lnTo>
                    <a:pt x="80" y="108"/>
                  </a:lnTo>
                  <a:lnTo>
                    <a:pt x="78" y="110"/>
                  </a:lnTo>
                  <a:lnTo>
                    <a:pt x="77" y="112"/>
                  </a:lnTo>
                  <a:lnTo>
                    <a:pt x="77" y="115"/>
                  </a:lnTo>
                  <a:lnTo>
                    <a:pt x="78" y="118"/>
                  </a:lnTo>
                  <a:lnTo>
                    <a:pt x="80" y="122"/>
                  </a:lnTo>
                  <a:lnTo>
                    <a:pt x="82" y="125"/>
                  </a:lnTo>
                  <a:lnTo>
                    <a:pt x="85" y="129"/>
                  </a:lnTo>
                  <a:lnTo>
                    <a:pt x="89" y="130"/>
                  </a:lnTo>
                  <a:lnTo>
                    <a:pt x="92" y="134"/>
                  </a:lnTo>
                  <a:lnTo>
                    <a:pt x="94" y="135"/>
                  </a:lnTo>
                  <a:lnTo>
                    <a:pt x="95" y="137"/>
                  </a:lnTo>
                  <a:lnTo>
                    <a:pt x="95" y="134"/>
                  </a:lnTo>
                  <a:lnTo>
                    <a:pt x="97" y="132"/>
                  </a:lnTo>
                  <a:lnTo>
                    <a:pt x="97" y="130"/>
                  </a:lnTo>
                  <a:lnTo>
                    <a:pt x="97" y="129"/>
                  </a:lnTo>
                  <a:lnTo>
                    <a:pt x="97" y="127"/>
                  </a:lnTo>
                  <a:lnTo>
                    <a:pt x="97" y="125"/>
                  </a:lnTo>
                  <a:lnTo>
                    <a:pt x="97" y="124"/>
                  </a:lnTo>
                  <a:lnTo>
                    <a:pt x="95" y="122"/>
                  </a:lnTo>
                  <a:lnTo>
                    <a:pt x="100" y="122"/>
                  </a:lnTo>
                  <a:lnTo>
                    <a:pt x="104" y="120"/>
                  </a:lnTo>
                  <a:lnTo>
                    <a:pt x="106" y="118"/>
                  </a:lnTo>
                  <a:lnTo>
                    <a:pt x="107" y="117"/>
                  </a:lnTo>
                  <a:lnTo>
                    <a:pt x="109" y="115"/>
                  </a:lnTo>
                  <a:lnTo>
                    <a:pt x="111" y="112"/>
                  </a:lnTo>
                  <a:lnTo>
                    <a:pt x="111" y="108"/>
                  </a:lnTo>
                  <a:lnTo>
                    <a:pt x="111" y="105"/>
                  </a:lnTo>
                  <a:lnTo>
                    <a:pt x="111" y="100"/>
                  </a:lnTo>
                  <a:lnTo>
                    <a:pt x="109" y="95"/>
                  </a:lnTo>
                  <a:lnTo>
                    <a:pt x="109" y="91"/>
                  </a:lnTo>
                  <a:lnTo>
                    <a:pt x="107" y="88"/>
                  </a:lnTo>
                  <a:lnTo>
                    <a:pt x="106" y="83"/>
                  </a:lnTo>
                  <a:lnTo>
                    <a:pt x="104" y="80"/>
                  </a:lnTo>
                  <a:lnTo>
                    <a:pt x="104" y="76"/>
                  </a:lnTo>
                  <a:lnTo>
                    <a:pt x="102" y="71"/>
                  </a:lnTo>
                  <a:lnTo>
                    <a:pt x="100" y="71"/>
                  </a:lnTo>
                  <a:lnTo>
                    <a:pt x="99" y="68"/>
                  </a:lnTo>
                  <a:lnTo>
                    <a:pt x="95" y="64"/>
                  </a:lnTo>
                  <a:lnTo>
                    <a:pt x="92" y="59"/>
                  </a:lnTo>
                  <a:lnTo>
                    <a:pt x="89" y="54"/>
                  </a:lnTo>
                  <a:lnTo>
                    <a:pt x="85" y="51"/>
                  </a:lnTo>
                  <a:lnTo>
                    <a:pt x="83" y="47"/>
                  </a:lnTo>
                  <a:lnTo>
                    <a:pt x="82" y="44"/>
                  </a:lnTo>
                  <a:lnTo>
                    <a:pt x="83" y="42"/>
                  </a:lnTo>
                  <a:lnTo>
                    <a:pt x="83" y="39"/>
                  </a:lnTo>
                  <a:lnTo>
                    <a:pt x="83" y="36"/>
                  </a:lnTo>
                  <a:lnTo>
                    <a:pt x="85" y="32"/>
                  </a:lnTo>
                  <a:lnTo>
                    <a:pt x="87" y="27"/>
                  </a:lnTo>
                  <a:lnTo>
                    <a:pt x="87" y="24"/>
                  </a:lnTo>
                  <a:lnTo>
                    <a:pt x="89" y="20"/>
                  </a:lnTo>
                  <a:lnTo>
                    <a:pt x="90" y="19"/>
                  </a:lnTo>
                  <a:lnTo>
                    <a:pt x="95" y="20"/>
                  </a:lnTo>
                  <a:lnTo>
                    <a:pt x="99" y="20"/>
                  </a:lnTo>
                  <a:lnTo>
                    <a:pt x="102" y="20"/>
                  </a:lnTo>
                  <a:lnTo>
                    <a:pt x="106" y="20"/>
                  </a:lnTo>
                  <a:lnTo>
                    <a:pt x="109" y="19"/>
                  </a:lnTo>
                  <a:lnTo>
                    <a:pt x="112" y="19"/>
                  </a:lnTo>
                  <a:lnTo>
                    <a:pt x="117" y="19"/>
                  </a:lnTo>
                  <a:lnTo>
                    <a:pt x="121" y="17"/>
                  </a:lnTo>
                  <a:lnTo>
                    <a:pt x="122" y="19"/>
                  </a:lnTo>
                  <a:lnTo>
                    <a:pt x="124" y="19"/>
                  </a:lnTo>
                  <a:lnTo>
                    <a:pt x="128" y="19"/>
                  </a:lnTo>
                  <a:lnTo>
                    <a:pt x="131" y="20"/>
                  </a:lnTo>
                  <a:lnTo>
                    <a:pt x="134" y="20"/>
                  </a:lnTo>
                  <a:lnTo>
                    <a:pt x="138" y="20"/>
                  </a:lnTo>
                  <a:lnTo>
                    <a:pt x="139" y="22"/>
                  </a:lnTo>
                  <a:lnTo>
                    <a:pt x="141" y="22"/>
                  </a:lnTo>
                  <a:lnTo>
                    <a:pt x="146" y="20"/>
                  </a:lnTo>
                  <a:lnTo>
                    <a:pt x="153" y="19"/>
                  </a:lnTo>
                  <a:lnTo>
                    <a:pt x="161" y="15"/>
                  </a:lnTo>
                  <a:lnTo>
                    <a:pt x="172" y="12"/>
                  </a:lnTo>
                  <a:lnTo>
                    <a:pt x="180" y="9"/>
                  </a:lnTo>
                  <a:lnTo>
                    <a:pt x="189" y="5"/>
                  </a:lnTo>
                  <a:lnTo>
                    <a:pt x="194" y="2"/>
                  </a:lnTo>
                  <a:lnTo>
                    <a:pt x="195" y="0"/>
                  </a:lnTo>
                  <a:lnTo>
                    <a:pt x="195" y="2"/>
                  </a:lnTo>
                  <a:lnTo>
                    <a:pt x="195" y="3"/>
                  </a:lnTo>
                  <a:lnTo>
                    <a:pt x="195" y="5"/>
                  </a:lnTo>
                  <a:lnTo>
                    <a:pt x="195" y="7"/>
                  </a:lnTo>
                  <a:lnTo>
                    <a:pt x="195" y="9"/>
                  </a:lnTo>
                  <a:lnTo>
                    <a:pt x="195" y="10"/>
                  </a:lnTo>
                  <a:lnTo>
                    <a:pt x="195" y="12"/>
                  </a:lnTo>
                  <a:lnTo>
                    <a:pt x="197" y="15"/>
                  </a:lnTo>
                  <a:lnTo>
                    <a:pt x="197" y="25"/>
                  </a:lnTo>
                  <a:lnTo>
                    <a:pt x="197" y="36"/>
                  </a:lnTo>
                  <a:lnTo>
                    <a:pt x="195" y="44"/>
                  </a:lnTo>
                  <a:lnTo>
                    <a:pt x="195" y="51"/>
                  </a:lnTo>
                  <a:lnTo>
                    <a:pt x="195" y="58"/>
                  </a:lnTo>
                  <a:lnTo>
                    <a:pt x="195" y="64"/>
                  </a:lnTo>
                  <a:lnTo>
                    <a:pt x="195" y="71"/>
                  </a:lnTo>
                  <a:lnTo>
                    <a:pt x="195" y="80"/>
                  </a:lnTo>
                  <a:lnTo>
                    <a:pt x="194" y="93"/>
                  </a:lnTo>
                  <a:lnTo>
                    <a:pt x="189" y="107"/>
                  </a:lnTo>
                  <a:lnTo>
                    <a:pt x="182" y="118"/>
                  </a:lnTo>
                  <a:lnTo>
                    <a:pt x="172" y="129"/>
                  </a:lnTo>
                  <a:lnTo>
                    <a:pt x="160" y="137"/>
                  </a:lnTo>
                  <a:lnTo>
                    <a:pt x="148" y="144"/>
                  </a:lnTo>
                  <a:lnTo>
                    <a:pt x="134" y="149"/>
                  </a:lnTo>
                  <a:lnTo>
                    <a:pt x="122" y="149"/>
                  </a:lnTo>
                  <a:lnTo>
                    <a:pt x="117" y="159"/>
                  </a:lnTo>
                  <a:lnTo>
                    <a:pt x="112" y="166"/>
                  </a:lnTo>
                  <a:lnTo>
                    <a:pt x="104" y="173"/>
                  </a:lnTo>
                  <a:lnTo>
                    <a:pt x="95" y="178"/>
                  </a:lnTo>
                  <a:lnTo>
                    <a:pt x="89" y="184"/>
                  </a:lnTo>
                  <a:lnTo>
                    <a:pt x="82" y="191"/>
                  </a:lnTo>
                  <a:lnTo>
                    <a:pt x="77" y="200"/>
                  </a:lnTo>
                  <a:lnTo>
                    <a:pt x="75" y="210"/>
                  </a:lnTo>
                  <a:lnTo>
                    <a:pt x="75" y="211"/>
                  </a:lnTo>
                  <a:lnTo>
                    <a:pt x="77" y="215"/>
                  </a:lnTo>
                  <a:lnTo>
                    <a:pt x="78" y="216"/>
                  </a:lnTo>
                  <a:lnTo>
                    <a:pt x="80" y="220"/>
                  </a:lnTo>
                  <a:lnTo>
                    <a:pt x="82" y="223"/>
                  </a:lnTo>
                  <a:lnTo>
                    <a:pt x="83" y="227"/>
                  </a:lnTo>
                  <a:lnTo>
                    <a:pt x="85" y="228"/>
                  </a:lnTo>
                  <a:lnTo>
                    <a:pt x="87" y="230"/>
                  </a:lnTo>
                  <a:lnTo>
                    <a:pt x="87" y="232"/>
                  </a:lnTo>
                  <a:lnTo>
                    <a:pt x="85" y="233"/>
                  </a:lnTo>
                  <a:lnTo>
                    <a:pt x="85" y="235"/>
                  </a:lnTo>
                  <a:lnTo>
                    <a:pt x="83" y="237"/>
                  </a:lnTo>
                  <a:lnTo>
                    <a:pt x="83" y="238"/>
                  </a:lnTo>
                  <a:lnTo>
                    <a:pt x="82" y="240"/>
                  </a:lnTo>
                  <a:lnTo>
                    <a:pt x="83" y="244"/>
                  </a:lnTo>
                  <a:lnTo>
                    <a:pt x="83" y="245"/>
                  </a:lnTo>
                  <a:lnTo>
                    <a:pt x="85" y="249"/>
                  </a:lnTo>
                  <a:lnTo>
                    <a:pt x="85" y="250"/>
                  </a:lnTo>
                  <a:lnTo>
                    <a:pt x="87" y="254"/>
                  </a:lnTo>
                  <a:lnTo>
                    <a:pt x="89" y="257"/>
                  </a:lnTo>
                  <a:lnTo>
                    <a:pt x="89" y="259"/>
                  </a:lnTo>
                  <a:lnTo>
                    <a:pt x="89" y="262"/>
                  </a:lnTo>
                  <a:lnTo>
                    <a:pt x="89" y="266"/>
                  </a:lnTo>
                  <a:lnTo>
                    <a:pt x="89" y="269"/>
                  </a:lnTo>
                  <a:lnTo>
                    <a:pt x="89" y="271"/>
                  </a:lnTo>
                  <a:lnTo>
                    <a:pt x="89" y="274"/>
                  </a:lnTo>
                  <a:lnTo>
                    <a:pt x="89" y="276"/>
                  </a:lnTo>
                  <a:lnTo>
                    <a:pt x="89" y="277"/>
                  </a:lnTo>
                  <a:lnTo>
                    <a:pt x="89" y="279"/>
                  </a:lnTo>
                  <a:lnTo>
                    <a:pt x="89" y="281"/>
                  </a:lnTo>
                  <a:lnTo>
                    <a:pt x="85" y="286"/>
                  </a:lnTo>
                  <a:lnTo>
                    <a:pt x="82" y="291"/>
                  </a:lnTo>
                  <a:lnTo>
                    <a:pt x="77" y="296"/>
                  </a:lnTo>
                  <a:lnTo>
                    <a:pt x="72" y="301"/>
                  </a:lnTo>
                  <a:lnTo>
                    <a:pt x="67" y="304"/>
                  </a:lnTo>
                  <a:lnTo>
                    <a:pt x="61" y="308"/>
                  </a:lnTo>
                  <a:lnTo>
                    <a:pt x="58" y="309"/>
                  </a:lnTo>
                  <a:lnTo>
                    <a:pt x="53" y="311"/>
                  </a:lnTo>
                  <a:lnTo>
                    <a:pt x="48" y="311"/>
                  </a:lnTo>
                  <a:lnTo>
                    <a:pt x="44" y="313"/>
                  </a:lnTo>
                  <a:lnTo>
                    <a:pt x="39" y="313"/>
                  </a:lnTo>
                  <a:lnTo>
                    <a:pt x="36" y="315"/>
                  </a:lnTo>
                  <a:lnTo>
                    <a:pt x="33" y="315"/>
                  </a:lnTo>
                  <a:lnTo>
                    <a:pt x="31" y="318"/>
                  </a:lnTo>
                  <a:lnTo>
                    <a:pt x="29" y="321"/>
                  </a:lnTo>
                  <a:lnTo>
                    <a:pt x="29" y="323"/>
                  </a:lnTo>
                  <a:lnTo>
                    <a:pt x="31" y="326"/>
                  </a:lnTo>
                  <a:lnTo>
                    <a:pt x="31" y="328"/>
                  </a:lnTo>
                  <a:lnTo>
                    <a:pt x="33" y="330"/>
                  </a:lnTo>
                  <a:lnTo>
                    <a:pt x="33" y="331"/>
                  </a:lnTo>
                  <a:lnTo>
                    <a:pt x="34" y="331"/>
                  </a:lnTo>
                  <a:lnTo>
                    <a:pt x="36" y="333"/>
                  </a:lnTo>
                  <a:lnTo>
                    <a:pt x="31" y="348"/>
                  </a:lnTo>
                  <a:lnTo>
                    <a:pt x="29" y="348"/>
                  </a:lnTo>
                  <a:lnTo>
                    <a:pt x="28" y="347"/>
                  </a:lnTo>
                  <a:lnTo>
                    <a:pt x="26" y="347"/>
                  </a:lnTo>
                  <a:lnTo>
                    <a:pt x="24" y="347"/>
                  </a:lnTo>
                  <a:lnTo>
                    <a:pt x="26" y="287"/>
                  </a:lnTo>
                  <a:lnTo>
                    <a:pt x="24" y="281"/>
                  </a:lnTo>
                  <a:lnTo>
                    <a:pt x="24" y="276"/>
                  </a:lnTo>
                  <a:lnTo>
                    <a:pt x="21" y="272"/>
                  </a:lnTo>
                  <a:lnTo>
                    <a:pt x="19" y="269"/>
                  </a:lnTo>
                  <a:lnTo>
                    <a:pt x="17" y="266"/>
                  </a:lnTo>
                  <a:lnTo>
                    <a:pt x="16" y="260"/>
                  </a:lnTo>
                  <a:lnTo>
                    <a:pt x="14" y="255"/>
                  </a:lnTo>
                  <a:lnTo>
                    <a:pt x="12" y="250"/>
                  </a:lnTo>
                  <a:lnTo>
                    <a:pt x="14" y="249"/>
                  </a:lnTo>
                  <a:lnTo>
                    <a:pt x="17" y="247"/>
                  </a:lnTo>
                  <a:lnTo>
                    <a:pt x="21" y="245"/>
                  </a:lnTo>
                  <a:lnTo>
                    <a:pt x="24" y="242"/>
                  </a:lnTo>
                  <a:lnTo>
                    <a:pt x="28" y="240"/>
                  </a:lnTo>
                  <a:lnTo>
                    <a:pt x="31" y="237"/>
                  </a:lnTo>
                  <a:lnTo>
                    <a:pt x="34" y="235"/>
                  </a:lnTo>
                  <a:lnTo>
                    <a:pt x="36" y="233"/>
                  </a:lnTo>
                  <a:lnTo>
                    <a:pt x="36" y="232"/>
                  </a:lnTo>
                  <a:lnTo>
                    <a:pt x="36" y="228"/>
                  </a:lnTo>
                  <a:lnTo>
                    <a:pt x="36" y="227"/>
                  </a:lnTo>
                  <a:lnTo>
                    <a:pt x="36" y="223"/>
                  </a:lnTo>
                  <a:lnTo>
                    <a:pt x="36" y="220"/>
                  </a:lnTo>
                  <a:lnTo>
                    <a:pt x="36" y="216"/>
                  </a:lnTo>
                  <a:lnTo>
                    <a:pt x="36" y="215"/>
                  </a:lnTo>
                  <a:lnTo>
                    <a:pt x="38" y="213"/>
                  </a:lnTo>
                  <a:lnTo>
                    <a:pt x="39" y="210"/>
                  </a:lnTo>
                  <a:lnTo>
                    <a:pt x="43" y="208"/>
                  </a:lnTo>
                  <a:lnTo>
                    <a:pt x="46" y="205"/>
                  </a:lnTo>
                  <a:lnTo>
                    <a:pt x="50" y="201"/>
                  </a:lnTo>
                  <a:lnTo>
                    <a:pt x="53" y="196"/>
                  </a:lnTo>
                  <a:lnTo>
                    <a:pt x="55" y="193"/>
                  </a:lnTo>
                  <a:lnTo>
                    <a:pt x="56" y="188"/>
                  </a:lnTo>
                  <a:lnTo>
                    <a:pt x="56" y="183"/>
                  </a:lnTo>
                  <a:lnTo>
                    <a:pt x="56" y="176"/>
                  </a:lnTo>
                  <a:lnTo>
                    <a:pt x="56" y="169"/>
                  </a:lnTo>
                  <a:lnTo>
                    <a:pt x="56" y="162"/>
                  </a:lnTo>
                  <a:lnTo>
                    <a:pt x="55" y="156"/>
                  </a:lnTo>
                  <a:lnTo>
                    <a:pt x="53" y="149"/>
                  </a:lnTo>
                  <a:lnTo>
                    <a:pt x="53" y="142"/>
                  </a:lnTo>
                  <a:lnTo>
                    <a:pt x="53" y="135"/>
                  </a:lnTo>
                  <a:lnTo>
                    <a:pt x="53" y="127"/>
                  </a:lnTo>
                  <a:lnTo>
                    <a:pt x="46" y="127"/>
                  </a:lnTo>
                  <a:lnTo>
                    <a:pt x="39" y="125"/>
                  </a:lnTo>
                  <a:lnTo>
                    <a:pt x="33" y="122"/>
                  </a:lnTo>
                  <a:lnTo>
                    <a:pt x="26" y="120"/>
                  </a:lnTo>
                  <a:lnTo>
                    <a:pt x="21" y="117"/>
                  </a:lnTo>
                  <a:lnTo>
                    <a:pt x="14" y="113"/>
                  </a:lnTo>
                  <a:lnTo>
                    <a:pt x="9" y="110"/>
                  </a:lnTo>
                  <a:lnTo>
                    <a:pt x="6" y="10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31" name="Freeform 4918"/>
            <p:cNvSpPr>
              <a:spLocks/>
            </p:cNvSpPr>
            <p:nvPr/>
          </p:nvSpPr>
          <p:spPr bwMode="auto">
            <a:xfrm>
              <a:off x="6273800" y="7500938"/>
              <a:ext cx="223838" cy="230187"/>
            </a:xfrm>
            <a:custGeom>
              <a:avLst/>
              <a:gdLst>
                <a:gd name="T0" fmla="*/ 2147483647 w 142"/>
                <a:gd name="T1" fmla="*/ 2147483647 h 145"/>
                <a:gd name="T2" fmla="*/ 2147483647 w 142"/>
                <a:gd name="T3" fmla="*/ 2147483647 h 145"/>
                <a:gd name="T4" fmla="*/ 2147483647 w 142"/>
                <a:gd name="T5" fmla="*/ 2147483647 h 145"/>
                <a:gd name="T6" fmla="*/ 2147483647 w 142"/>
                <a:gd name="T7" fmla="*/ 2147483647 h 145"/>
                <a:gd name="T8" fmla="*/ 2147483647 w 142"/>
                <a:gd name="T9" fmla="*/ 2147483647 h 145"/>
                <a:gd name="T10" fmla="*/ 2147483647 w 142"/>
                <a:gd name="T11" fmla="*/ 2147483647 h 145"/>
                <a:gd name="T12" fmla="*/ 2147483647 w 142"/>
                <a:gd name="T13" fmla="*/ 2147483647 h 145"/>
                <a:gd name="T14" fmla="*/ 2147483647 w 142"/>
                <a:gd name="T15" fmla="*/ 2147483647 h 145"/>
                <a:gd name="T16" fmla="*/ 2147483647 w 142"/>
                <a:gd name="T17" fmla="*/ 2147483647 h 145"/>
                <a:gd name="T18" fmla="*/ 2147483647 w 142"/>
                <a:gd name="T19" fmla="*/ 2147483647 h 145"/>
                <a:gd name="T20" fmla="*/ 2147483647 w 142"/>
                <a:gd name="T21" fmla="*/ 2147483647 h 145"/>
                <a:gd name="T22" fmla="*/ 2147483647 w 142"/>
                <a:gd name="T23" fmla="*/ 2147483647 h 145"/>
                <a:gd name="T24" fmla="*/ 2147483647 w 142"/>
                <a:gd name="T25" fmla="*/ 2147483647 h 145"/>
                <a:gd name="T26" fmla="*/ 2147483647 w 142"/>
                <a:gd name="T27" fmla="*/ 2147483647 h 145"/>
                <a:gd name="T28" fmla="*/ 2147483647 w 142"/>
                <a:gd name="T29" fmla="*/ 2147483647 h 145"/>
                <a:gd name="T30" fmla="*/ 2147483647 w 142"/>
                <a:gd name="T31" fmla="*/ 2147483647 h 145"/>
                <a:gd name="T32" fmla="*/ 2147483647 w 142"/>
                <a:gd name="T33" fmla="*/ 2147483647 h 145"/>
                <a:gd name="T34" fmla="*/ 2147483647 w 142"/>
                <a:gd name="T35" fmla="*/ 2147483647 h 145"/>
                <a:gd name="T36" fmla="*/ 2147483647 w 142"/>
                <a:gd name="T37" fmla="*/ 2147483647 h 145"/>
                <a:gd name="T38" fmla="*/ 2147483647 w 142"/>
                <a:gd name="T39" fmla="*/ 2147483647 h 145"/>
                <a:gd name="T40" fmla="*/ 2147483647 w 142"/>
                <a:gd name="T41" fmla="*/ 2147483647 h 145"/>
                <a:gd name="T42" fmla="*/ 2147483647 w 142"/>
                <a:gd name="T43" fmla="*/ 2147483647 h 145"/>
                <a:gd name="T44" fmla="*/ 2147483647 w 142"/>
                <a:gd name="T45" fmla="*/ 2147483647 h 145"/>
                <a:gd name="T46" fmla="*/ 2147483647 w 142"/>
                <a:gd name="T47" fmla="*/ 2147483647 h 145"/>
                <a:gd name="T48" fmla="*/ 2147483647 w 142"/>
                <a:gd name="T49" fmla="*/ 2147483647 h 145"/>
                <a:gd name="T50" fmla="*/ 2147483647 w 142"/>
                <a:gd name="T51" fmla="*/ 2147483647 h 145"/>
                <a:gd name="T52" fmla="*/ 2147483647 w 142"/>
                <a:gd name="T53" fmla="*/ 2147483647 h 145"/>
                <a:gd name="T54" fmla="*/ 2147483647 w 142"/>
                <a:gd name="T55" fmla="*/ 2147483647 h 145"/>
                <a:gd name="T56" fmla="*/ 2147483647 w 142"/>
                <a:gd name="T57" fmla="*/ 2147483647 h 145"/>
                <a:gd name="T58" fmla="*/ 2147483647 w 142"/>
                <a:gd name="T59" fmla="*/ 2147483647 h 145"/>
                <a:gd name="T60" fmla="*/ 2147483647 w 142"/>
                <a:gd name="T61" fmla="*/ 2147483647 h 145"/>
                <a:gd name="T62" fmla="*/ 2147483647 w 142"/>
                <a:gd name="T63" fmla="*/ 2147483647 h 145"/>
                <a:gd name="T64" fmla="*/ 2147483647 w 142"/>
                <a:gd name="T65" fmla="*/ 2147483647 h 145"/>
                <a:gd name="T66" fmla="*/ 2147483647 w 142"/>
                <a:gd name="T67" fmla="*/ 2147483647 h 145"/>
                <a:gd name="T68" fmla="*/ 2147483647 w 142"/>
                <a:gd name="T69" fmla="*/ 2147483647 h 145"/>
                <a:gd name="T70" fmla="*/ 2147483647 w 142"/>
                <a:gd name="T71" fmla="*/ 2147483647 h 145"/>
                <a:gd name="T72" fmla="*/ 2147483647 w 142"/>
                <a:gd name="T73" fmla="*/ 2147483647 h 145"/>
                <a:gd name="T74" fmla="*/ 2147483647 w 142"/>
                <a:gd name="T75" fmla="*/ 2147483647 h 145"/>
                <a:gd name="T76" fmla="*/ 2147483647 w 142"/>
                <a:gd name="T77" fmla="*/ 2147483647 h 145"/>
                <a:gd name="T78" fmla="*/ 2147483647 w 142"/>
                <a:gd name="T79" fmla="*/ 2147483647 h 145"/>
                <a:gd name="T80" fmla="*/ 2147483647 w 142"/>
                <a:gd name="T81" fmla="*/ 2147483647 h 145"/>
                <a:gd name="T82" fmla="*/ 2147483647 w 142"/>
                <a:gd name="T83" fmla="*/ 2147483647 h 145"/>
                <a:gd name="T84" fmla="*/ 2147483647 w 142"/>
                <a:gd name="T85" fmla="*/ 2147483647 h 145"/>
                <a:gd name="T86" fmla="*/ 2147483647 w 142"/>
                <a:gd name="T87" fmla="*/ 2147483647 h 145"/>
                <a:gd name="T88" fmla="*/ 2147483647 w 142"/>
                <a:gd name="T89" fmla="*/ 2147483647 h 145"/>
                <a:gd name="T90" fmla="*/ 2147483647 w 142"/>
                <a:gd name="T91" fmla="*/ 2147483647 h 145"/>
                <a:gd name="T92" fmla="*/ 2147483647 w 142"/>
                <a:gd name="T93" fmla="*/ 2147483647 h 145"/>
                <a:gd name="T94" fmla="*/ 2147483647 w 142"/>
                <a:gd name="T95" fmla="*/ 2147483647 h 145"/>
                <a:gd name="T96" fmla="*/ 2147483647 w 142"/>
                <a:gd name="T97" fmla="*/ 2147483647 h 145"/>
                <a:gd name="T98" fmla="*/ 2147483647 w 142"/>
                <a:gd name="T99" fmla="*/ 2147483647 h 145"/>
                <a:gd name="T100" fmla="*/ 2147483647 w 142"/>
                <a:gd name="T101" fmla="*/ 2147483647 h 145"/>
                <a:gd name="T102" fmla="*/ 2147483647 w 142"/>
                <a:gd name="T103" fmla="*/ 2147483647 h 145"/>
                <a:gd name="T104" fmla="*/ 2147483647 w 142"/>
                <a:gd name="T105" fmla="*/ 2147483647 h 1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2"/>
                <a:gd name="T160" fmla="*/ 0 h 145"/>
                <a:gd name="T161" fmla="*/ 142 w 142"/>
                <a:gd name="T162" fmla="*/ 145 h 1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2" h="145">
                  <a:moveTo>
                    <a:pt x="90" y="2"/>
                  </a:moveTo>
                  <a:lnTo>
                    <a:pt x="93" y="3"/>
                  </a:lnTo>
                  <a:lnTo>
                    <a:pt x="98" y="7"/>
                  </a:lnTo>
                  <a:lnTo>
                    <a:pt x="105" y="10"/>
                  </a:lnTo>
                  <a:lnTo>
                    <a:pt x="112" y="13"/>
                  </a:lnTo>
                  <a:lnTo>
                    <a:pt x="119" y="17"/>
                  </a:lnTo>
                  <a:lnTo>
                    <a:pt x="125" y="20"/>
                  </a:lnTo>
                  <a:lnTo>
                    <a:pt x="132" y="22"/>
                  </a:lnTo>
                  <a:lnTo>
                    <a:pt x="139" y="22"/>
                  </a:lnTo>
                  <a:lnTo>
                    <a:pt x="139" y="30"/>
                  </a:lnTo>
                  <a:lnTo>
                    <a:pt x="139" y="37"/>
                  </a:lnTo>
                  <a:lnTo>
                    <a:pt x="139" y="44"/>
                  </a:lnTo>
                  <a:lnTo>
                    <a:pt x="141" y="51"/>
                  </a:lnTo>
                  <a:lnTo>
                    <a:pt x="142" y="57"/>
                  </a:lnTo>
                  <a:lnTo>
                    <a:pt x="142" y="64"/>
                  </a:lnTo>
                  <a:lnTo>
                    <a:pt x="142" y="71"/>
                  </a:lnTo>
                  <a:lnTo>
                    <a:pt x="142" y="78"/>
                  </a:lnTo>
                  <a:lnTo>
                    <a:pt x="142" y="83"/>
                  </a:lnTo>
                  <a:lnTo>
                    <a:pt x="141" y="88"/>
                  </a:lnTo>
                  <a:lnTo>
                    <a:pt x="139" y="93"/>
                  </a:lnTo>
                  <a:lnTo>
                    <a:pt x="136" y="98"/>
                  </a:lnTo>
                  <a:lnTo>
                    <a:pt x="134" y="101"/>
                  </a:lnTo>
                  <a:lnTo>
                    <a:pt x="130" y="105"/>
                  </a:lnTo>
                  <a:lnTo>
                    <a:pt x="127" y="108"/>
                  </a:lnTo>
                  <a:lnTo>
                    <a:pt x="125" y="110"/>
                  </a:lnTo>
                  <a:lnTo>
                    <a:pt x="124" y="113"/>
                  </a:lnTo>
                  <a:lnTo>
                    <a:pt x="124" y="115"/>
                  </a:lnTo>
                  <a:lnTo>
                    <a:pt x="122" y="117"/>
                  </a:lnTo>
                  <a:lnTo>
                    <a:pt x="122" y="120"/>
                  </a:lnTo>
                  <a:lnTo>
                    <a:pt x="122" y="122"/>
                  </a:lnTo>
                  <a:lnTo>
                    <a:pt x="122" y="125"/>
                  </a:lnTo>
                  <a:lnTo>
                    <a:pt x="122" y="127"/>
                  </a:lnTo>
                  <a:lnTo>
                    <a:pt x="122" y="128"/>
                  </a:lnTo>
                  <a:lnTo>
                    <a:pt x="120" y="130"/>
                  </a:lnTo>
                  <a:lnTo>
                    <a:pt x="119" y="132"/>
                  </a:lnTo>
                  <a:lnTo>
                    <a:pt x="115" y="135"/>
                  </a:lnTo>
                  <a:lnTo>
                    <a:pt x="112" y="137"/>
                  </a:lnTo>
                  <a:lnTo>
                    <a:pt x="108" y="140"/>
                  </a:lnTo>
                  <a:lnTo>
                    <a:pt x="105" y="142"/>
                  </a:lnTo>
                  <a:lnTo>
                    <a:pt x="103" y="144"/>
                  </a:lnTo>
                  <a:lnTo>
                    <a:pt x="102" y="145"/>
                  </a:lnTo>
                  <a:lnTo>
                    <a:pt x="68" y="139"/>
                  </a:lnTo>
                  <a:lnTo>
                    <a:pt x="64" y="135"/>
                  </a:lnTo>
                  <a:lnTo>
                    <a:pt x="58" y="133"/>
                  </a:lnTo>
                  <a:lnTo>
                    <a:pt x="51" y="130"/>
                  </a:lnTo>
                  <a:lnTo>
                    <a:pt x="47" y="125"/>
                  </a:lnTo>
                  <a:lnTo>
                    <a:pt x="44" y="120"/>
                  </a:lnTo>
                  <a:lnTo>
                    <a:pt x="41" y="113"/>
                  </a:lnTo>
                  <a:lnTo>
                    <a:pt x="37" y="108"/>
                  </a:lnTo>
                  <a:lnTo>
                    <a:pt x="32" y="101"/>
                  </a:lnTo>
                  <a:lnTo>
                    <a:pt x="27" y="96"/>
                  </a:lnTo>
                  <a:lnTo>
                    <a:pt x="24" y="93"/>
                  </a:lnTo>
                  <a:lnTo>
                    <a:pt x="19" y="88"/>
                  </a:lnTo>
                  <a:lnTo>
                    <a:pt x="15" y="84"/>
                  </a:lnTo>
                  <a:lnTo>
                    <a:pt x="10" y="79"/>
                  </a:lnTo>
                  <a:lnTo>
                    <a:pt x="7" y="73"/>
                  </a:lnTo>
                  <a:lnTo>
                    <a:pt x="3" y="68"/>
                  </a:lnTo>
                  <a:lnTo>
                    <a:pt x="2" y="59"/>
                  </a:lnTo>
                  <a:lnTo>
                    <a:pt x="0" y="51"/>
                  </a:lnTo>
                  <a:lnTo>
                    <a:pt x="3" y="51"/>
                  </a:lnTo>
                  <a:lnTo>
                    <a:pt x="5" y="51"/>
                  </a:lnTo>
                  <a:lnTo>
                    <a:pt x="8" y="51"/>
                  </a:lnTo>
                  <a:lnTo>
                    <a:pt x="10" y="51"/>
                  </a:lnTo>
                  <a:lnTo>
                    <a:pt x="12" y="51"/>
                  </a:lnTo>
                  <a:lnTo>
                    <a:pt x="14" y="51"/>
                  </a:lnTo>
                  <a:lnTo>
                    <a:pt x="15" y="51"/>
                  </a:lnTo>
                  <a:lnTo>
                    <a:pt x="19" y="51"/>
                  </a:lnTo>
                  <a:lnTo>
                    <a:pt x="22" y="49"/>
                  </a:lnTo>
                  <a:lnTo>
                    <a:pt x="25" y="47"/>
                  </a:lnTo>
                  <a:lnTo>
                    <a:pt x="27" y="46"/>
                  </a:lnTo>
                  <a:lnTo>
                    <a:pt x="30" y="42"/>
                  </a:lnTo>
                  <a:lnTo>
                    <a:pt x="32" y="39"/>
                  </a:lnTo>
                  <a:lnTo>
                    <a:pt x="34" y="35"/>
                  </a:lnTo>
                  <a:lnTo>
                    <a:pt x="37" y="34"/>
                  </a:lnTo>
                  <a:lnTo>
                    <a:pt x="41" y="30"/>
                  </a:lnTo>
                  <a:lnTo>
                    <a:pt x="46" y="27"/>
                  </a:lnTo>
                  <a:lnTo>
                    <a:pt x="49" y="25"/>
                  </a:lnTo>
                  <a:lnTo>
                    <a:pt x="54" y="24"/>
                  </a:lnTo>
                  <a:lnTo>
                    <a:pt x="59" y="22"/>
                  </a:lnTo>
                  <a:lnTo>
                    <a:pt x="63" y="20"/>
                  </a:lnTo>
                  <a:lnTo>
                    <a:pt x="66" y="19"/>
                  </a:lnTo>
                  <a:lnTo>
                    <a:pt x="69" y="17"/>
                  </a:lnTo>
                  <a:lnTo>
                    <a:pt x="68" y="17"/>
                  </a:lnTo>
                  <a:lnTo>
                    <a:pt x="68" y="15"/>
                  </a:lnTo>
                  <a:lnTo>
                    <a:pt x="69" y="15"/>
                  </a:lnTo>
                  <a:lnTo>
                    <a:pt x="69" y="13"/>
                  </a:lnTo>
                  <a:lnTo>
                    <a:pt x="69" y="12"/>
                  </a:lnTo>
                  <a:lnTo>
                    <a:pt x="69" y="10"/>
                  </a:lnTo>
                  <a:lnTo>
                    <a:pt x="69" y="8"/>
                  </a:lnTo>
                  <a:lnTo>
                    <a:pt x="69" y="7"/>
                  </a:lnTo>
                  <a:lnTo>
                    <a:pt x="71" y="5"/>
                  </a:lnTo>
                  <a:lnTo>
                    <a:pt x="73" y="5"/>
                  </a:lnTo>
                  <a:lnTo>
                    <a:pt x="75" y="5"/>
                  </a:lnTo>
                  <a:lnTo>
                    <a:pt x="76" y="3"/>
                  </a:lnTo>
                  <a:lnTo>
                    <a:pt x="78" y="0"/>
                  </a:lnTo>
                  <a:lnTo>
                    <a:pt x="80" y="2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6" y="2"/>
                  </a:lnTo>
                  <a:lnTo>
                    <a:pt x="88" y="2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32" name="Freeform 4919"/>
            <p:cNvSpPr>
              <a:spLocks/>
            </p:cNvSpPr>
            <p:nvPr/>
          </p:nvSpPr>
          <p:spPr bwMode="auto">
            <a:xfrm>
              <a:off x="6273800" y="7500938"/>
              <a:ext cx="223838" cy="230187"/>
            </a:xfrm>
            <a:custGeom>
              <a:avLst/>
              <a:gdLst>
                <a:gd name="T0" fmla="*/ 2147483647 w 142"/>
                <a:gd name="T1" fmla="*/ 2147483647 h 145"/>
                <a:gd name="T2" fmla="*/ 2147483647 w 142"/>
                <a:gd name="T3" fmla="*/ 2147483647 h 145"/>
                <a:gd name="T4" fmla="*/ 2147483647 w 142"/>
                <a:gd name="T5" fmla="*/ 2147483647 h 145"/>
                <a:gd name="T6" fmla="*/ 2147483647 w 142"/>
                <a:gd name="T7" fmla="*/ 2147483647 h 145"/>
                <a:gd name="T8" fmla="*/ 2147483647 w 142"/>
                <a:gd name="T9" fmla="*/ 2147483647 h 145"/>
                <a:gd name="T10" fmla="*/ 2147483647 w 142"/>
                <a:gd name="T11" fmla="*/ 2147483647 h 145"/>
                <a:gd name="T12" fmla="*/ 2147483647 w 142"/>
                <a:gd name="T13" fmla="*/ 2147483647 h 145"/>
                <a:gd name="T14" fmla="*/ 2147483647 w 142"/>
                <a:gd name="T15" fmla="*/ 2147483647 h 145"/>
                <a:gd name="T16" fmla="*/ 2147483647 w 142"/>
                <a:gd name="T17" fmla="*/ 2147483647 h 145"/>
                <a:gd name="T18" fmla="*/ 2147483647 w 142"/>
                <a:gd name="T19" fmla="*/ 2147483647 h 145"/>
                <a:gd name="T20" fmla="*/ 2147483647 w 142"/>
                <a:gd name="T21" fmla="*/ 2147483647 h 145"/>
                <a:gd name="T22" fmla="*/ 2147483647 w 142"/>
                <a:gd name="T23" fmla="*/ 2147483647 h 145"/>
                <a:gd name="T24" fmla="*/ 2147483647 w 142"/>
                <a:gd name="T25" fmla="*/ 2147483647 h 145"/>
                <a:gd name="T26" fmla="*/ 2147483647 w 142"/>
                <a:gd name="T27" fmla="*/ 2147483647 h 145"/>
                <a:gd name="T28" fmla="*/ 2147483647 w 142"/>
                <a:gd name="T29" fmla="*/ 2147483647 h 145"/>
                <a:gd name="T30" fmla="*/ 2147483647 w 142"/>
                <a:gd name="T31" fmla="*/ 2147483647 h 145"/>
                <a:gd name="T32" fmla="*/ 2147483647 w 142"/>
                <a:gd name="T33" fmla="*/ 2147483647 h 145"/>
                <a:gd name="T34" fmla="*/ 2147483647 w 142"/>
                <a:gd name="T35" fmla="*/ 2147483647 h 145"/>
                <a:gd name="T36" fmla="*/ 2147483647 w 142"/>
                <a:gd name="T37" fmla="*/ 2147483647 h 145"/>
                <a:gd name="T38" fmla="*/ 2147483647 w 142"/>
                <a:gd name="T39" fmla="*/ 2147483647 h 145"/>
                <a:gd name="T40" fmla="*/ 2147483647 w 142"/>
                <a:gd name="T41" fmla="*/ 2147483647 h 145"/>
                <a:gd name="T42" fmla="*/ 2147483647 w 142"/>
                <a:gd name="T43" fmla="*/ 2147483647 h 145"/>
                <a:gd name="T44" fmla="*/ 2147483647 w 142"/>
                <a:gd name="T45" fmla="*/ 2147483647 h 145"/>
                <a:gd name="T46" fmla="*/ 2147483647 w 142"/>
                <a:gd name="T47" fmla="*/ 2147483647 h 145"/>
                <a:gd name="T48" fmla="*/ 2147483647 w 142"/>
                <a:gd name="T49" fmla="*/ 2147483647 h 145"/>
                <a:gd name="T50" fmla="*/ 2147483647 w 142"/>
                <a:gd name="T51" fmla="*/ 2147483647 h 145"/>
                <a:gd name="T52" fmla="*/ 2147483647 w 142"/>
                <a:gd name="T53" fmla="*/ 2147483647 h 145"/>
                <a:gd name="T54" fmla="*/ 2147483647 w 142"/>
                <a:gd name="T55" fmla="*/ 2147483647 h 145"/>
                <a:gd name="T56" fmla="*/ 2147483647 w 142"/>
                <a:gd name="T57" fmla="*/ 2147483647 h 145"/>
                <a:gd name="T58" fmla="*/ 2147483647 w 142"/>
                <a:gd name="T59" fmla="*/ 2147483647 h 145"/>
                <a:gd name="T60" fmla="*/ 0 w 142"/>
                <a:gd name="T61" fmla="*/ 2147483647 h 145"/>
                <a:gd name="T62" fmla="*/ 2147483647 w 142"/>
                <a:gd name="T63" fmla="*/ 2147483647 h 145"/>
                <a:gd name="T64" fmla="*/ 2147483647 w 142"/>
                <a:gd name="T65" fmla="*/ 2147483647 h 145"/>
                <a:gd name="T66" fmla="*/ 2147483647 w 142"/>
                <a:gd name="T67" fmla="*/ 2147483647 h 145"/>
                <a:gd name="T68" fmla="*/ 2147483647 w 142"/>
                <a:gd name="T69" fmla="*/ 2147483647 h 145"/>
                <a:gd name="T70" fmla="*/ 2147483647 w 142"/>
                <a:gd name="T71" fmla="*/ 2147483647 h 145"/>
                <a:gd name="T72" fmla="*/ 2147483647 w 142"/>
                <a:gd name="T73" fmla="*/ 2147483647 h 145"/>
                <a:gd name="T74" fmla="*/ 2147483647 w 142"/>
                <a:gd name="T75" fmla="*/ 2147483647 h 145"/>
                <a:gd name="T76" fmla="*/ 2147483647 w 142"/>
                <a:gd name="T77" fmla="*/ 2147483647 h 145"/>
                <a:gd name="T78" fmla="*/ 2147483647 w 142"/>
                <a:gd name="T79" fmla="*/ 2147483647 h 145"/>
                <a:gd name="T80" fmla="*/ 2147483647 w 142"/>
                <a:gd name="T81" fmla="*/ 2147483647 h 145"/>
                <a:gd name="T82" fmla="*/ 2147483647 w 142"/>
                <a:gd name="T83" fmla="*/ 2147483647 h 145"/>
                <a:gd name="T84" fmla="*/ 2147483647 w 142"/>
                <a:gd name="T85" fmla="*/ 2147483647 h 145"/>
                <a:gd name="T86" fmla="*/ 2147483647 w 142"/>
                <a:gd name="T87" fmla="*/ 2147483647 h 145"/>
                <a:gd name="T88" fmla="*/ 2147483647 w 142"/>
                <a:gd name="T89" fmla="*/ 2147483647 h 145"/>
                <a:gd name="T90" fmla="*/ 2147483647 w 142"/>
                <a:gd name="T91" fmla="*/ 2147483647 h 145"/>
                <a:gd name="T92" fmla="*/ 2147483647 w 142"/>
                <a:gd name="T93" fmla="*/ 2147483647 h 145"/>
                <a:gd name="T94" fmla="*/ 2147483647 w 142"/>
                <a:gd name="T95" fmla="*/ 2147483647 h 145"/>
                <a:gd name="T96" fmla="*/ 2147483647 w 142"/>
                <a:gd name="T97" fmla="*/ 2147483647 h 145"/>
                <a:gd name="T98" fmla="*/ 2147483647 w 142"/>
                <a:gd name="T99" fmla="*/ 2147483647 h 145"/>
                <a:gd name="T100" fmla="*/ 2147483647 w 142"/>
                <a:gd name="T101" fmla="*/ 0 h 145"/>
                <a:gd name="T102" fmla="*/ 2147483647 w 142"/>
                <a:gd name="T103" fmla="*/ 2147483647 h 145"/>
                <a:gd name="T104" fmla="*/ 2147483647 w 142"/>
                <a:gd name="T105" fmla="*/ 2147483647 h 145"/>
                <a:gd name="T106" fmla="*/ 2147483647 w 142"/>
                <a:gd name="T107" fmla="*/ 2147483647 h 145"/>
                <a:gd name="T108" fmla="*/ 2147483647 w 142"/>
                <a:gd name="T109" fmla="*/ 2147483647 h 145"/>
                <a:gd name="T110" fmla="*/ 2147483647 w 142"/>
                <a:gd name="T111" fmla="*/ 2147483647 h 14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"/>
                <a:gd name="T169" fmla="*/ 0 h 145"/>
                <a:gd name="T170" fmla="*/ 142 w 142"/>
                <a:gd name="T171" fmla="*/ 145 h 14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" h="145">
                  <a:moveTo>
                    <a:pt x="90" y="2"/>
                  </a:moveTo>
                  <a:lnTo>
                    <a:pt x="93" y="3"/>
                  </a:lnTo>
                  <a:lnTo>
                    <a:pt x="98" y="7"/>
                  </a:lnTo>
                  <a:lnTo>
                    <a:pt x="105" y="10"/>
                  </a:lnTo>
                  <a:lnTo>
                    <a:pt x="112" y="13"/>
                  </a:lnTo>
                  <a:lnTo>
                    <a:pt x="119" y="17"/>
                  </a:lnTo>
                  <a:lnTo>
                    <a:pt x="125" y="20"/>
                  </a:lnTo>
                  <a:lnTo>
                    <a:pt x="132" y="22"/>
                  </a:lnTo>
                  <a:lnTo>
                    <a:pt x="139" y="22"/>
                  </a:lnTo>
                  <a:lnTo>
                    <a:pt x="139" y="30"/>
                  </a:lnTo>
                  <a:lnTo>
                    <a:pt x="139" y="37"/>
                  </a:lnTo>
                  <a:lnTo>
                    <a:pt x="139" y="44"/>
                  </a:lnTo>
                  <a:lnTo>
                    <a:pt x="141" y="51"/>
                  </a:lnTo>
                  <a:lnTo>
                    <a:pt x="142" y="57"/>
                  </a:lnTo>
                  <a:lnTo>
                    <a:pt x="142" y="64"/>
                  </a:lnTo>
                  <a:lnTo>
                    <a:pt x="142" y="71"/>
                  </a:lnTo>
                  <a:lnTo>
                    <a:pt x="142" y="78"/>
                  </a:lnTo>
                  <a:lnTo>
                    <a:pt x="142" y="83"/>
                  </a:lnTo>
                  <a:lnTo>
                    <a:pt x="141" y="88"/>
                  </a:lnTo>
                  <a:lnTo>
                    <a:pt x="139" y="93"/>
                  </a:lnTo>
                  <a:lnTo>
                    <a:pt x="136" y="98"/>
                  </a:lnTo>
                  <a:lnTo>
                    <a:pt x="134" y="101"/>
                  </a:lnTo>
                  <a:lnTo>
                    <a:pt x="130" y="105"/>
                  </a:lnTo>
                  <a:lnTo>
                    <a:pt x="127" y="108"/>
                  </a:lnTo>
                  <a:lnTo>
                    <a:pt x="125" y="110"/>
                  </a:lnTo>
                  <a:lnTo>
                    <a:pt x="124" y="113"/>
                  </a:lnTo>
                  <a:lnTo>
                    <a:pt x="124" y="115"/>
                  </a:lnTo>
                  <a:lnTo>
                    <a:pt x="122" y="117"/>
                  </a:lnTo>
                  <a:lnTo>
                    <a:pt x="122" y="120"/>
                  </a:lnTo>
                  <a:lnTo>
                    <a:pt x="122" y="122"/>
                  </a:lnTo>
                  <a:lnTo>
                    <a:pt x="122" y="125"/>
                  </a:lnTo>
                  <a:lnTo>
                    <a:pt x="122" y="127"/>
                  </a:lnTo>
                  <a:lnTo>
                    <a:pt x="122" y="128"/>
                  </a:lnTo>
                  <a:lnTo>
                    <a:pt x="120" y="130"/>
                  </a:lnTo>
                  <a:lnTo>
                    <a:pt x="119" y="132"/>
                  </a:lnTo>
                  <a:lnTo>
                    <a:pt x="115" y="135"/>
                  </a:lnTo>
                  <a:lnTo>
                    <a:pt x="112" y="137"/>
                  </a:lnTo>
                  <a:lnTo>
                    <a:pt x="108" y="140"/>
                  </a:lnTo>
                  <a:lnTo>
                    <a:pt x="105" y="142"/>
                  </a:lnTo>
                  <a:lnTo>
                    <a:pt x="103" y="144"/>
                  </a:lnTo>
                  <a:lnTo>
                    <a:pt x="102" y="145"/>
                  </a:lnTo>
                  <a:lnTo>
                    <a:pt x="68" y="139"/>
                  </a:lnTo>
                  <a:lnTo>
                    <a:pt x="64" y="135"/>
                  </a:lnTo>
                  <a:lnTo>
                    <a:pt x="58" y="133"/>
                  </a:lnTo>
                  <a:lnTo>
                    <a:pt x="51" y="130"/>
                  </a:lnTo>
                  <a:lnTo>
                    <a:pt x="47" y="125"/>
                  </a:lnTo>
                  <a:lnTo>
                    <a:pt x="44" y="120"/>
                  </a:lnTo>
                  <a:lnTo>
                    <a:pt x="41" y="113"/>
                  </a:lnTo>
                  <a:lnTo>
                    <a:pt x="37" y="108"/>
                  </a:lnTo>
                  <a:lnTo>
                    <a:pt x="32" y="101"/>
                  </a:lnTo>
                  <a:lnTo>
                    <a:pt x="27" y="96"/>
                  </a:lnTo>
                  <a:lnTo>
                    <a:pt x="24" y="93"/>
                  </a:lnTo>
                  <a:lnTo>
                    <a:pt x="19" y="88"/>
                  </a:lnTo>
                  <a:lnTo>
                    <a:pt x="15" y="84"/>
                  </a:lnTo>
                  <a:lnTo>
                    <a:pt x="10" y="79"/>
                  </a:lnTo>
                  <a:lnTo>
                    <a:pt x="7" y="73"/>
                  </a:lnTo>
                  <a:lnTo>
                    <a:pt x="3" y="68"/>
                  </a:lnTo>
                  <a:lnTo>
                    <a:pt x="2" y="59"/>
                  </a:lnTo>
                  <a:lnTo>
                    <a:pt x="0" y="51"/>
                  </a:lnTo>
                  <a:lnTo>
                    <a:pt x="3" y="51"/>
                  </a:lnTo>
                  <a:lnTo>
                    <a:pt x="5" y="51"/>
                  </a:lnTo>
                  <a:lnTo>
                    <a:pt x="8" y="51"/>
                  </a:lnTo>
                  <a:lnTo>
                    <a:pt x="10" y="51"/>
                  </a:lnTo>
                  <a:lnTo>
                    <a:pt x="12" y="51"/>
                  </a:lnTo>
                  <a:lnTo>
                    <a:pt x="14" y="51"/>
                  </a:lnTo>
                  <a:lnTo>
                    <a:pt x="15" y="51"/>
                  </a:lnTo>
                  <a:lnTo>
                    <a:pt x="19" y="51"/>
                  </a:lnTo>
                  <a:lnTo>
                    <a:pt x="22" y="49"/>
                  </a:lnTo>
                  <a:lnTo>
                    <a:pt x="25" y="47"/>
                  </a:lnTo>
                  <a:lnTo>
                    <a:pt x="27" y="46"/>
                  </a:lnTo>
                  <a:lnTo>
                    <a:pt x="30" y="42"/>
                  </a:lnTo>
                  <a:lnTo>
                    <a:pt x="32" y="39"/>
                  </a:lnTo>
                  <a:lnTo>
                    <a:pt x="34" y="35"/>
                  </a:lnTo>
                  <a:lnTo>
                    <a:pt x="37" y="34"/>
                  </a:lnTo>
                  <a:lnTo>
                    <a:pt x="41" y="30"/>
                  </a:lnTo>
                  <a:lnTo>
                    <a:pt x="46" y="27"/>
                  </a:lnTo>
                  <a:lnTo>
                    <a:pt x="49" y="25"/>
                  </a:lnTo>
                  <a:lnTo>
                    <a:pt x="54" y="24"/>
                  </a:lnTo>
                  <a:lnTo>
                    <a:pt x="59" y="22"/>
                  </a:lnTo>
                  <a:lnTo>
                    <a:pt x="63" y="20"/>
                  </a:lnTo>
                  <a:lnTo>
                    <a:pt x="66" y="19"/>
                  </a:lnTo>
                  <a:lnTo>
                    <a:pt x="69" y="17"/>
                  </a:lnTo>
                  <a:lnTo>
                    <a:pt x="68" y="17"/>
                  </a:lnTo>
                  <a:lnTo>
                    <a:pt x="68" y="15"/>
                  </a:lnTo>
                  <a:lnTo>
                    <a:pt x="69" y="15"/>
                  </a:lnTo>
                  <a:lnTo>
                    <a:pt x="69" y="13"/>
                  </a:lnTo>
                  <a:lnTo>
                    <a:pt x="69" y="12"/>
                  </a:lnTo>
                  <a:lnTo>
                    <a:pt x="69" y="10"/>
                  </a:lnTo>
                  <a:lnTo>
                    <a:pt x="69" y="8"/>
                  </a:lnTo>
                  <a:lnTo>
                    <a:pt x="69" y="7"/>
                  </a:lnTo>
                  <a:lnTo>
                    <a:pt x="71" y="5"/>
                  </a:lnTo>
                  <a:lnTo>
                    <a:pt x="73" y="5"/>
                  </a:lnTo>
                  <a:lnTo>
                    <a:pt x="75" y="5"/>
                  </a:lnTo>
                  <a:lnTo>
                    <a:pt x="76" y="3"/>
                  </a:lnTo>
                  <a:lnTo>
                    <a:pt x="78" y="0"/>
                  </a:lnTo>
                  <a:lnTo>
                    <a:pt x="80" y="2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6" y="2"/>
                  </a:lnTo>
                  <a:lnTo>
                    <a:pt x="88" y="2"/>
                  </a:lnTo>
                  <a:lnTo>
                    <a:pt x="90" y="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33" name="Freeform 4920"/>
            <p:cNvSpPr>
              <a:spLocks/>
            </p:cNvSpPr>
            <p:nvPr/>
          </p:nvSpPr>
          <p:spPr bwMode="auto">
            <a:xfrm>
              <a:off x="5849938" y="7550150"/>
              <a:ext cx="423862" cy="403225"/>
            </a:xfrm>
            <a:custGeom>
              <a:avLst/>
              <a:gdLst>
                <a:gd name="T0" fmla="*/ 2147483647 w 266"/>
                <a:gd name="T1" fmla="*/ 2147483647 h 255"/>
                <a:gd name="T2" fmla="*/ 2147483647 w 266"/>
                <a:gd name="T3" fmla="*/ 2147483647 h 255"/>
                <a:gd name="T4" fmla="*/ 2147483647 w 266"/>
                <a:gd name="T5" fmla="*/ 2147483647 h 255"/>
                <a:gd name="T6" fmla="*/ 2147483647 w 266"/>
                <a:gd name="T7" fmla="*/ 2147483647 h 255"/>
                <a:gd name="T8" fmla="*/ 2147483647 w 266"/>
                <a:gd name="T9" fmla="*/ 2147483647 h 255"/>
                <a:gd name="T10" fmla="*/ 2147483647 w 266"/>
                <a:gd name="T11" fmla="*/ 2147483647 h 255"/>
                <a:gd name="T12" fmla="*/ 2147483647 w 266"/>
                <a:gd name="T13" fmla="*/ 2147483647 h 255"/>
                <a:gd name="T14" fmla="*/ 2147483647 w 266"/>
                <a:gd name="T15" fmla="*/ 2147483647 h 255"/>
                <a:gd name="T16" fmla="*/ 2147483647 w 266"/>
                <a:gd name="T17" fmla="*/ 2147483647 h 255"/>
                <a:gd name="T18" fmla="*/ 2147483647 w 266"/>
                <a:gd name="T19" fmla="*/ 2147483647 h 255"/>
                <a:gd name="T20" fmla="*/ 2147483647 w 266"/>
                <a:gd name="T21" fmla="*/ 2147483647 h 255"/>
                <a:gd name="T22" fmla="*/ 2147483647 w 266"/>
                <a:gd name="T23" fmla="*/ 2147483647 h 255"/>
                <a:gd name="T24" fmla="*/ 2147483647 w 266"/>
                <a:gd name="T25" fmla="*/ 2147483647 h 255"/>
                <a:gd name="T26" fmla="*/ 2147483647 w 266"/>
                <a:gd name="T27" fmla="*/ 2147483647 h 255"/>
                <a:gd name="T28" fmla="*/ 2147483647 w 266"/>
                <a:gd name="T29" fmla="*/ 2147483647 h 255"/>
                <a:gd name="T30" fmla="*/ 2147483647 w 266"/>
                <a:gd name="T31" fmla="*/ 2147483647 h 255"/>
                <a:gd name="T32" fmla="*/ 2147483647 w 266"/>
                <a:gd name="T33" fmla="*/ 2147483647 h 255"/>
                <a:gd name="T34" fmla="*/ 2147483647 w 266"/>
                <a:gd name="T35" fmla="*/ 2147483647 h 255"/>
                <a:gd name="T36" fmla="*/ 2147483647 w 266"/>
                <a:gd name="T37" fmla="*/ 2147483647 h 255"/>
                <a:gd name="T38" fmla="*/ 2147483647 w 266"/>
                <a:gd name="T39" fmla="*/ 2147483647 h 255"/>
                <a:gd name="T40" fmla="*/ 2147483647 w 266"/>
                <a:gd name="T41" fmla="*/ 2147483647 h 255"/>
                <a:gd name="T42" fmla="*/ 2147483647 w 266"/>
                <a:gd name="T43" fmla="*/ 2147483647 h 255"/>
                <a:gd name="T44" fmla="*/ 2147483647 w 266"/>
                <a:gd name="T45" fmla="*/ 2147483647 h 255"/>
                <a:gd name="T46" fmla="*/ 2147483647 w 266"/>
                <a:gd name="T47" fmla="*/ 2147483647 h 255"/>
                <a:gd name="T48" fmla="*/ 2147483647 w 266"/>
                <a:gd name="T49" fmla="*/ 2147483647 h 255"/>
                <a:gd name="T50" fmla="*/ 2147483647 w 266"/>
                <a:gd name="T51" fmla="*/ 2147483647 h 255"/>
                <a:gd name="T52" fmla="*/ 2147483647 w 266"/>
                <a:gd name="T53" fmla="*/ 2147483647 h 255"/>
                <a:gd name="T54" fmla="*/ 2147483647 w 266"/>
                <a:gd name="T55" fmla="*/ 2147483647 h 255"/>
                <a:gd name="T56" fmla="*/ 2147483647 w 266"/>
                <a:gd name="T57" fmla="*/ 2147483647 h 255"/>
                <a:gd name="T58" fmla="*/ 2147483647 w 266"/>
                <a:gd name="T59" fmla="*/ 2147483647 h 255"/>
                <a:gd name="T60" fmla="*/ 2147483647 w 266"/>
                <a:gd name="T61" fmla="*/ 2147483647 h 255"/>
                <a:gd name="T62" fmla="*/ 2147483647 w 266"/>
                <a:gd name="T63" fmla="*/ 2147483647 h 255"/>
                <a:gd name="T64" fmla="*/ 2147483647 w 266"/>
                <a:gd name="T65" fmla="*/ 2147483647 h 255"/>
                <a:gd name="T66" fmla="*/ 2147483647 w 266"/>
                <a:gd name="T67" fmla="*/ 2147483647 h 255"/>
                <a:gd name="T68" fmla="*/ 2147483647 w 266"/>
                <a:gd name="T69" fmla="*/ 2147483647 h 255"/>
                <a:gd name="T70" fmla="*/ 2147483647 w 266"/>
                <a:gd name="T71" fmla="*/ 2147483647 h 255"/>
                <a:gd name="T72" fmla="*/ 2147483647 w 266"/>
                <a:gd name="T73" fmla="*/ 2147483647 h 255"/>
                <a:gd name="T74" fmla="*/ 2147483647 w 266"/>
                <a:gd name="T75" fmla="*/ 2147483647 h 255"/>
                <a:gd name="T76" fmla="*/ 2147483647 w 266"/>
                <a:gd name="T77" fmla="*/ 2147483647 h 255"/>
                <a:gd name="T78" fmla="*/ 2147483647 w 266"/>
                <a:gd name="T79" fmla="*/ 2147483647 h 255"/>
                <a:gd name="T80" fmla="*/ 2147483647 w 266"/>
                <a:gd name="T81" fmla="*/ 2147483647 h 255"/>
                <a:gd name="T82" fmla="*/ 2147483647 w 266"/>
                <a:gd name="T83" fmla="*/ 2147483647 h 255"/>
                <a:gd name="T84" fmla="*/ 2147483647 w 266"/>
                <a:gd name="T85" fmla="*/ 2147483647 h 255"/>
                <a:gd name="T86" fmla="*/ 2147483647 w 266"/>
                <a:gd name="T87" fmla="*/ 2147483647 h 255"/>
                <a:gd name="T88" fmla="*/ 2147483647 w 266"/>
                <a:gd name="T89" fmla="*/ 2147483647 h 255"/>
                <a:gd name="T90" fmla="*/ 2147483647 w 266"/>
                <a:gd name="T91" fmla="*/ 2147483647 h 255"/>
                <a:gd name="T92" fmla="*/ 2147483647 w 266"/>
                <a:gd name="T93" fmla="*/ 2147483647 h 255"/>
                <a:gd name="T94" fmla="*/ 2147483647 w 266"/>
                <a:gd name="T95" fmla="*/ 2147483647 h 255"/>
                <a:gd name="T96" fmla="*/ 2147483647 w 266"/>
                <a:gd name="T97" fmla="*/ 2147483647 h 255"/>
                <a:gd name="T98" fmla="*/ 2147483647 w 266"/>
                <a:gd name="T99" fmla="*/ 2147483647 h 2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6"/>
                <a:gd name="T151" fmla="*/ 0 h 255"/>
                <a:gd name="T152" fmla="*/ 266 w 266"/>
                <a:gd name="T153" fmla="*/ 255 h 2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6" h="255">
                  <a:moveTo>
                    <a:pt x="266" y="22"/>
                  </a:moveTo>
                  <a:lnTo>
                    <a:pt x="266" y="19"/>
                  </a:lnTo>
                  <a:lnTo>
                    <a:pt x="264" y="17"/>
                  </a:lnTo>
                  <a:lnTo>
                    <a:pt x="263" y="15"/>
                  </a:lnTo>
                  <a:lnTo>
                    <a:pt x="259" y="12"/>
                  </a:lnTo>
                  <a:lnTo>
                    <a:pt x="257" y="10"/>
                  </a:lnTo>
                  <a:lnTo>
                    <a:pt x="254" y="10"/>
                  </a:lnTo>
                  <a:lnTo>
                    <a:pt x="252" y="8"/>
                  </a:lnTo>
                  <a:lnTo>
                    <a:pt x="249" y="8"/>
                  </a:lnTo>
                  <a:lnTo>
                    <a:pt x="247" y="8"/>
                  </a:lnTo>
                  <a:lnTo>
                    <a:pt x="244" y="8"/>
                  </a:lnTo>
                  <a:lnTo>
                    <a:pt x="242" y="8"/>
                  </a:lnTo>
                  <a:lnTo>
                    <a:pt x="241" y="8"/>
                  </a:lnTo>
                  <a:lnTo>
                    <a:pt x="239" y="10"/>
                  </a:lnTo>
                  <a:lnTo>
                    <a:pt x="237" y="10"/>
                  </a:lnTo>
                  <a:lnTo>
                    <a:pt x="234" y="12"/>
                  </a:lnTo>
                  <a:lnTo>
                    <a:pt x="232" y="12"/>
                  </a:lnTo>
                  <a:lnTo>
                    <a:pt x="220" y="12"/>
                  </a:lnTo>
                  <a:lnTo>
                    <a:pt x="217" y="14"/>
                  </a:lnTo>
                  <a:lnTo>
                    <a:pt x="213" y="14"/>
                  </a:lnTo>
                  <a:lnTo>
                    <a:pt x="212" y="14"/>
                  </a:lnTo>
                  <a:lnTo>
                    <a:pt x="208" y="15"/>
                  </a:lnTo>
                  <a:lnTo>
                    <a:pt x="207" y="15"/>
                  </a:lnTo>
                  <a:lnTo>
                    <a:pt x="203" y="17"/>
                  </a:lnTo>
                  <a:lnTo>
                    <a:pt x="202" y="19"/>
                  </a:lnTo>
                  <a:lnTo>
                    <a:pt x="198" y="19"/>
                  </a:lnTo>
                  <a:lnTo>
                    <a:pt x="135" y="19"/>
                  </a:lnTo>
                  <a:lnTo>
                    <a:pt x="135" y="12"/>
                  </a:lnTo>
                  <a:lnTo>
                    <a:pt x="96" y="12"/>
                  </a:lnTo>
                  <a:lnTo>
                    <a:pt x="90" y="14"/>
                  </a:lnTo>
                  <a:lnTo>
                    <a:pt x="81" y="14"/>
                  </a:lnTo>
                  <a:lnTo>
                    <a:pt x="73" y="12"/>
                  </a:lnTo>
                  <a:lnTo>
                    <a:pt x="64" y="8"/>
                  </a:lnTo>
                  <a:lnTo>
                    <a:pt x="57" y="5"/>
                  </a:lnTo>
                  <a:lnTo>
                    <a:pt x="51" y="3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9" y="2"/>
                  </a:lnTo>
                  <a:lnTo>
                    <a:pt x="25" y="3"/>
                  </a:lnTo>
                  <a:lnTo>
                    <a:pt x="24" y="5"/>
                  </a:lnTo>
                  <a:lnTo>
                    <a:pt x="22" y="7"/>
                  </a:lnTo>
                  <a:lnTo>
                    <a:pt x="18" y="8"/>
                  </a:lnTo>
                  <a:lnTo>
                    <a:pt x="17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8" y="25"/>
                  </a:lnTo>
                  <a:lnTo>
                    <a:pt x="10" y="34"/>
                  </a:lnTo>
                  <a:lnTo>
                    <a:pt x="12" y="44"/>
                  </a:lnTo>
                  <a:lnTo>
                    <a:pt x="15" y="56"/>
                  </a:lnTo>
                  <a:lnTo>
                    <a:pt x="20" y="66"/>
                  </a:lnTo>
                  <a:lnTo>
                    <a:pt x="25" y="78"/>
                  </a:lnTo>
                  <a:lnTo>
                    <a:pt x="32" y="88"/>
                  </a:lnTo>
                  <a:lnTo>
                    <a:pt x="37" y="96"/>
                  </a:lnTo>
                  <a:lnTo>
                    <a:pt x="42" y="103"/>
                  </a:lnTo>
                  <a:lnTo>
                    <a:pt x="44" y="103"/>
                  </a:lnTo>
                  <a:lnTo>
                    <a:pt x="46" y="105"/>
                  </a:lnTo>
                  <a:lnTo>
                    <a:pt x="47" y="105"/>
                  </a:lnTo>
                  <a:lnTo>
                    <a:pt x="49" y="105"/>
                  </a:lnTo>
                  <a:lnTo>
                    <a:pt x="51" y="105"/>
                  </a:lnTo>
                  <a:lnTo>
                    <a:pt x="52" y="107"/>
                  </a:lnTo>
                  <a:lnTo>
                    <a:pt x="54" y="107"/>
                  </a:lnTo>
                  <a:lnTo>
                    <a:pt x="54" y="108"/>
                  </a:lnTo>
                  <a:lnTo>
                    <a:pt x="54" y="110"/>
                  </a:lnTo>
                  <a:lnTo>
                    <a:pt x="54" y="112"/>
                  </a:lnTo>
                  <a:lnTo>
                    <a:pt x="54" y="113"/>
                  </a:lnTo>
                  <a:lnTo>
                    <a:pt x="54" y="115"/>
                  </a:lnTo>
                  <a:lnTo>
                    <a:pt x="54" y="117"/>
                  </a:lnTo>
                  <a:lnTo>
                    <a:pt x="54" y="118"/>
                  </a:lnTo>
                  <a:lnTo>
                    <a:pt x="52" y="122"/>
                  </a:lnTo>
                  <a:lnTo>
                    <a:pt x="52" y="123"/>
                  </a:lnTo>
                  <a:lnTo>
                    <a:pt x="51" y="125"/>
                  </a:lnTo>
                  <a:lnTo>
                    <a:pt x="51" y="129"/>
                  </a:lnTo>
                  <a:lnTo>
                    <a:pt x="49" y="130"/>
                  </a:lnTo>
                  <a:lnTo>
                    <a:pt x="49" y="134"/>
                  </a:lnTo>
                  <a:lnTo>
                    <a:pt x="49" y="137"/>
                  </a:lnTo>
                  <a:lnTo>
                    <a:pt x="49" y="144"/>
                  </a:lnTo>
                  <a:lnTo>
                    <a:pt x="51" y="149"/>
                  </a:lnTo>
                  <a:lnTo>
                    <a:pt x="52" y="154"/>
                  </a:lnTo>
                  <a:lnTo>
                    <a:pt x="54" y="159"/>
                  </a:lnTo>
                  <a:lnTo>
                    <a:pt x="56" y="164"/>
                  </a:lnTo>
                  <a:lnTo>
                    <a:pt x="57" y="169"/>
                  </a:lnTo>
                  <a:lnTo>
                    <a:pt x="59" y="176"/>
                  </a:lnTo>
                  <a:lnTo>
                    <a:pt x="59" y="181"/>
                  </a:lnTo>
                  <a:lnTo>
                    <a:pt x="59" y="189"/>
                  </a:lnTo>
                  <a:lnTo>
                    <a:pt x="61" y="198"/>
                  </a:lnTo>
                  <a:lnTo>
                    <a:pt x="61" y="205"/>
                  </a:lnTo>
                  <a:lnTo>
                    <a:pt x="63" y="213"/>
                  </a:lnTo>
                  <a:lnTo>
                    <a:pt x="64" y="220"/>
                  </a:lnTo>
                  <a:lnTo>
                    <a:pt x="68" y="227"/>
                  </a:lnTo>
                  <a:lnTo>
                    <a:pt x="71" y="235"/>
                  </a:lnTo>
                  <a:lnTo>
                    <a:pt x="76" y="243"/>
                  </a:lnTo>
                  <a:lnTo>
                    <a:pt x="78" y="245"/>
                  </a:lnTo>
                  <a:lnTo>
                    <a:pt x="80" y="245"/>
                  </a:lnTo>
                  <a:lnTo>
                    <a:pt x="81" y="245"/>
                  </a:lnTo>
                  <a:lnTo>
                    <a:pt x="83" y="247"/>
                  </a:lnTo>
                  <a:lnTo>
                    <a:pt x="85" y="247"/>
                  </a:lnTo>
                  <a:lnTo>
                    <a:pt x="85" y="249"/>
                  </a:lnTo>
                  <a:lnTo>
                    <a:pt x="86" y="250"/>
                  </a:lnTo>
                  <a:lnTo>
                    <a:pt x="86" y="249"/>
                  </a:lnTo>
                  <a:lnTo>
                    <a:pt x="88" y="247"/>
                  </a:lnTo>
                  <a:lnTo>
                    <a:pt x="88" y="245"/>
                  </a:lnTo>
                  <a:lnTo>
                    <a:pt x="88" y="243"/>
                  </a:lnTo>
                  <a:lnTo>
                    <a:pt x="88" y="242"/>
                  </a:lnTo>
                  <a:lnTo>
                    <a:pt x="88" y="240"/>
                  </a:lnTo>
                  <a:lnTo>
                    <a:pt x="88" y="238"/>
                  </a:lnTo>
                  <a:lnTo>
                    <a:pt x="100" y="238"/>
                  </a:lnTo>
                  <a:lnTo>
                    <a:pt x="102" y="242"/>
                  </a:lnTo>
                  <a:lnTo>
                    <a:pt x="103" y="245"/>
                  </a:lnTo>
                  <a:lnTo>
                    <a:pt x="107" y="249"/>
                  </a:lnTo>
                  <a:lnTo>
                    <a:pt x="110" y="252"/>
                  </a:lnTo>
                  <a:lnTo>
                    <a:pt x="115" y="254"/>
                  </a:lnTo>
                  <a:lnTo>
                    <a:pt x="118" y="254"/>
                  </a:lnTo>
                  <a:lnTo>
                    <a:pt x="124" y="255"/>
                  </a:lnTo>
                  <a:lnTo>
                    <a:pt x="127" y="255"/>
                  </a:lnTo>
                  <a:lnTo>
                    <a:pt x="132" y="255"/>
                  </a:lnTo>
                  <a:lnTo>
                    <a:pt x="137" y="254"/>
                  </a:lnTo>
                  <a:lnTo>
                    <a:pt x="141" y="250"/>
                  </a:lnTo>
                  <a:lnTo>
                    <a:pt x="144" y="249"/>
                  </a:lnTo>
                  <a:lnTo>
                    <a:pt x="146" y="245"/>
                  </a:lnTo>
                  <a:lnTo>
                    <a:pt x="149" y="240"/>
                  </a:lnTo>
                  <a:lnTo>
                    <a:pt x="151" y="237"/>
                  </a:lnTo>
                  <a:lnTo>
                    <a:pt x="152" y="233"/>
                  </a:lnTo>
                  <a:lnTo>
                    <a:pt x="152" y="193"/>
                  </a:lnTo>
                  <a:lnTo>
                    <a:pt x="152" y="189"/>
                  </a:lnTo>
                  <a:lnTo>
                    <a:pt x="152" y="186"/>
                  </a:lnTo>
                  <a:lnTo>
                    <a:pt x="152" y="181"/>
                  </a:lnTo>
                  <a:lnTo>
                    <a:pt x="154" y="176"/>
                  </a:lnTo>
                  <a:lnTo>
                    <a:pt x="154" y="172"/>
                  </a:lnTo>
                  <a:lnTo>
                    <a:pt x="154" y="169"/>
                  </a:lnTo>
                  <a:lnTo>
                    <a:pt x="154" y="166"/>
                  </a:lnTo>
                  <a:lnTo>
                    <a:pt x="156" y="164"/>
                  </a:lnTo>
                  <a:lnTo>
                    <a:pt x="154" y="159"/>
                  </a:lnTo>
                  <a:lnTo>
                    <a:pt x="154" y="156"/>
                  </a:lnTo>
                  <a:lnTo>
                    <a:pt x="154" y="152"/>
                  </a:lnTo>
                  <a:lnTo>
                    <a:pt x="152" y="149"/>
                  </a:lnTo>
                  <a:lnTo>
                    <a:pt x="152" y="145"/>
                  </a:lnTo>
                  <a:lnTo>
                    <a:pt x="152" y="142"/>
                  </a:lnTo>
                  <a:lnTo>
                    <a:pt x="152" y="139"/>
                  </a:lnTo>
                  <a:lnTo>
                    <a:pt x="152" y="135"/>
                  </a:lnTo>
                  <a:lnTo>
                    <a:pt x="154" y="132"/>
                  </a:lnTo>
                  <a:lnTo>
                    <a:pt x="154" y="129"/>
                  </a:lnTo>
                  <a:lnTo>
                    <a:pt x="156" y="125"/>
                  </a:lnTo>
                  <a:lnTo>
                    <a:pt x="159" y="122"/>
                  </a:lnTo>
                  <a:lnTo>
                    <a:pt x="163" y="118"/>
                  </a:lnTo>
                  <a:lnTo>
                    <a:pt x="166" y="115"/>
                  </a:lnTo>
                  <a:lnTo>
                    <a:pt x="169" y="113"/>
                  </a:lnTo>
                  <a:lnTo>
                    <a:pt x="173" y="112"/>
                  </a:lnTo>
                  <a:lnTo>
                    <a:pt x="173" y="103"/>
                  </a:lnTo>
                  <a:lnTo>
                    <a:pt x="174" y="96"/>
                  </a:lnTo>
                  <a:lnTo>
                    <a:pt x="176" y="88"/>
                  </a:lnTo>
                  <a:lnTo>
                    <a:pt x="178" y="81"/>
                  </a:lnTo>
                  <a:lnTo>
                    <a:pt x="178" y="73"/>
                  </a:lnTo>
                  <a:lnTo>
                    <a:pt x="180" y="66"/>
                  </a:lnTo>
                  <a:lnTo>
                    <a:pt x="181" y="59"/>
                  </a:lnTo>
                  <a:lnTo>
                    <a:pt x="181" y="51"/>
                  </a:lnTo>
                  <a:lnTo>
                    <a:pt x="181" y="49"/>
                  </a:lnTo>
                  <a:lnTo>
                    <a:pt x="180" y="47"/>
                  </a:lnTo>
                  <a:lnTo>
                    <a:pt x="180" y="44"/>
                  </a:lnTo>
                  <a:lnTo>
                    <a:pt x="178" y="42"/>
                  </a:lnTo>
                  <a:lnTo>
                    <a:pt x="178" y="41"/>
                  </a:lnTo>
                  <a:lnTo>
                    <a:pt x="176" y="39"/>
                  </a:lnTo>
                  <a:lnTo>
                    <a:pt x="176" y="37"/>
                  </a:lnTo>
                  <a:lnTo>
                    <a:pt x="176" y="36"/>
                  </a:lnTo>
                  <a:lnTo>
                    <a:pt x="176" y="32"/>
                  </a:lnTo>
                  <a:lnTo>
                    <a:pt x="178" y="30"/>
                  </a:lnTo>
                  <a:lnTo>
                    <a:pt x="181" y="29"/>
                  </a:lnTo>
                  <a:lnTo>
                    <a:pt x="185" y="29"/>
                  </a:lnTo>
                  <a:lnTo>
                    <a:pt x="188" y="29"/>
                  </a:lnTo>
                  <a:lnTo>
                    <a:pt x="193" y="29"/>
                  </a:lnTo>
                  <a:lnTo>
                    <a:pt x="198" y="29"/>
                  </a:lnTo>
                  <a:lnTo>
                    <a:pt x="203" y="27"/>
                  </a:lnTo>
                  <a:lnTo>
                    <a:pt x="210" y="25"/>
                  </a:lnTo>
                  <a:lnTo>
                    <a:pt x="217" y="24"/>
                  </a:lnTo>
                  <a:lnTo>
                    <a:pt x="225" y="24"/>
                  </a:lnTo>
                  <a:lnTo>
                    <a:pt x="232" y="22"/>
                  </a:lnTo>
                  <a:lnTo>
                    <a:pt x="241" y="22"/>
                  </a:lnTo>
                  <a:lnTo>
                    <a:pt x="247" y="22"/>
                  </a:lnTo>
                  <a:lnTo>
                    <a:pt x="256" y="22"/>
                  </a:lnTo>
                  <a:lnTo>
                    <a:pt x="264" y="22"/>
                  </a:lnTo>
                  <a:lnTo>
                    <a:pt x="266" y="2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34" name="Freeform 4921"/>
            <p:cNvSpPr>
              <a:spLocks/>
            </p:cNvSpPr>
            <p:nvPr/>
          </p:nvSpPr>
          <p:spPr bwMode="auto">
            <a:xfrm>
              <a:off x="5849938" y="7550150"/>
              <a:ext cx="423862" cy="403225"/>
            </a:xfrm>
            <a:custGeom>
              <a:avLst/>
              <a:gdLst>
                <a:gd name="T0" fmla="*/ 2147483647 w 266"/>
                <a:gd name="T1" fmla="*/ 2147483647 h 255"/>
                <a:gd name="T2" fmla="*/ 2147483647 w 266"/>
                <a:gd name="T3" fmla="*/ 2147483647 h 255"/>
                <a:gd name="T4" fmla="*/ 2147483647 w 266"/>
                <a:gd name="T5" fmla="*/ 2147483647 h 255"/>
                <a:gd name="T6" fmla="*/ 2147483647 w 266"/>
                <a:gd name="T7" fmla="*/ 2147483647 h 255"/>
                <a:gd name="T8" fmla="*/ 2147483647 w 266"/>
                <a:gd name="T9" fmla="*/ 2147483647 h 255"/>
                <a:gd name="T10" fmla="*/ 2147483647 w 266"/>
                <a:gd name="T11" fmla="*/ 2147483647 h 255"/>
                <a:gd name="T12" fmla="*/ 2147483647 w 266"/>
                <a:gd name="T13" fmla="*/ 2147483647 h 255"/>
                <a:gd name="T14" fmla="*/ 2147483647 w 266"/>
                <a:gd name="T15" fmla="*/ 2147483647 h 255"/>
                <a:gd name="T16" fmla="*/ 2147483647 w 266"/>
                <a:gd name="T17" fmla="*/ 2147483647 h 255"/>
                <a:gd name="T18" fmla="*/ 2147483647 w 266"/>
                <a:gd name="T19" fmla="*/ 2147483647 h 255"/>
                <a:gd name="T20" fmla="*/ 2147483647 w 266"/>
                <a:gd name="T21" fmla="*/ 2147483647 h 255"/>
                <a:gd name="T22" fmla="*/ 2147483647 w 266"/>
                <a:gd name="T23" fmla="*/ 2147483647 h 255"/>
                <a:gd name="T24" fmla="*/ 2147483647 w 266"/>
                <a:gd name="T25" fmla="*/ 2147483647 h 255"/>
                <a:gd name="T26" fmla="*/ 2147483647 w 266"/>
                <a:gd name="T27" fmla="*/ 2147483647 h 255"/>
                <a:gd name="T28" fmla="*/ 0 w 266"/>
                <a:gd name="T29" fmla="*/ 2147483647 h 255"/>
                <a:gd name="T30" fmla="*/ 2147483647 w 266"/>
                <a:gd name="T31" fmla="*/ 2147483647 h 255"/>
                <a:gd name="T32" fmla="*/ 2147483647 w 266"/>
                <a:gd name="T33" fmla="*/ 2147483647 h 255"/>
                <a:gd name="T34" fmla="*/ 2147483647 w 266"/>
                <a:gd name="T35" fmla="*/ 2147483647 h 255"/>
                <a:gd name="T36" fmla="*/ 2147483647 w 266"/>
                <a:gd name="T37" fmla="*/ 2147483647 h 255"/>
                <a:gd name="T38" fmla="*/ 2147483647 w 266"/>
                <a:gd name="T39" fmla="*/ 2147483647 h 255"/>
                <a:gd name="T40" fmla="*/ 2147483647 w 266"/>
                <a:gd name="T41" fmla="*/ 2147483647 h 255"/>
                <a:gd name="T42" fmla="*/ 2147483647 w 266"/>
                <a:gd name="T43" fmla="*/ 2147483647 h 255"/>
                <a:gd name="T44" fmla="*/ 2147483647 w 266"/>
                <a:gd name="T45" fmla="*/ 2147483647 h 255"/>
                <a:gd name="T46" fmla="*/ 2147483647 w 266"/>
                <a:gd name="T47" fmla="*/ 2147483647 h 255"/>
                <a:gd name="T48" fmla="*/ 2147483647 w 266"/>
                <a:gd name="T49" fmla="*/ 2147483647 h 255"/>
                <a:gd name="T50" fmla="*/ 2147483647 w 266"/>
                <a:gd name="T51" fmla="*/ 2147483647 h 255"/>
                <a:gd name="T52" fmla="*/ 2147483647 w 266"/>
                <a:gd name="T53" fmla="*/ 2147483647 h 255"/>
                <a:gd name="T54" fmla="*/ 2147483647 w 266"/>
                <a:gd name="T55" fmla="*/ 2147483647 h 255"/>
                <a:gd name="T56" fmla="*/ 2147483647 w 266"/>
                <a:gd name="T57" fmla="*/ 2147483647 h 255"/>
                <a:gd name="T58" fmla="*/ 2147483647 w 266"/>
                <a:gd name="T59" fmla="*/ 2147483647 h 255"/>
                <a:gd name="T60" fmla="*/ 2147483647 w 266"/>
                <a:gd name="T61" fmla="*/ 2147483647 h 255"/>
                <a:gd name="T62" fmla="*/ 2147483647 w 266"/>
                <a:gd name="T63" fmla="*/ 2147483647 h 255"/>
                <a:gd name="T64" fmla="*/ 2147483647 w 266"/>
                <a:gd name="T65" fmla="*/ 2147483647 h 255"/>
                <a:gd name="T66" fmla="*/ 2147483647 w 266"/>
                <a:gd name="T67" fmla="*/ 2147483647 h 255"/>
                <a:gd name="T68" fmla="*/ 2147483647 w 266"/>
                <a:gd name="T69" fmla="*/ 2147483647 h 255"/>
                <a:gd name="T70" fmla="*/ 2147483647 w 266"/>
                <a:gd name="T71" fmla="*/ 2147483647 h 255"/>
                <a:gd name="T72" fmla="*/ 2147483647 w 266"/>
                <a:gd name="T73" fmla="*/ 2147483647 h 255"/>
                <a:gd name="T74" fmla="*/ 2147483647 w 266"/>
                <a:gd name="T75" fmla="*/ 2147483647 h 255"/>
                <a:gd name="T76" fmla="*/ 2147483647 w 266"/>
                <a:gd name="T77" fmla="*/ 2147483647 h 255"/>
                <a:gd name="T78" fmla="*/ 2147483647 w 266"/>
                <a:gd name="T79" fmla="*/ 2147483647 h 255"/>
                <a:gd name="T80" fmla="*/ 2147483647 w 266"/>
                <a:gd name="T81" fmla="*/ 2147483647 h 255"/>
                <a:gd name="T82" fmla="*/ 2147483647 w 266"/>
                <a:gd name="T83" fmla="*/ 2147483647 h 255"/>
                <a:gd name="T84" fmla="*/ 2147483647 w 266"/>
                <a:gd name="T85" fmla="*/ 2147483647 h 255"/>
                <a:gd name="T86" fmla="*/ 2147483647 w 266"/>
                <a:gd name="T87" fmla="*/ 2147483647 h 255"/>
                <a:gd name="T88" fmla="*/ 2147483647 w 266"/>
                <a:gd name="T89" fmla="*/ 2147483647 h 255"/>
                <a:gd name="T90" fmla="*/ 2147483647 w 266"/>
                <a:gd name="T91" fmla="*/ 2147483647 h 255"/>
                <a:gd name="T92" fmla="*/ 2147483647 w 266"/>
                <a:gd name="T93" fmla="*/ 2147483647 h 255"/>
                <a:gd name="T94" fmla="*/ 2147483647 w 266"/>
                <a:gd name="T95" fmla="*/ 2147483647 h 255"/>
                <a:gd name="T96" fmla="*/ 2147483647 w 266"/>
                <a:gd name="T97" fmla="*/ 2147483647 h 255"/>
                <a:gd name="T98" fmla="*/ 2147483647 w 266"/>
                <a:gd name="T99" fmla="*/ 2147483647 h 255"/>
                <a:gd name="T100" fmla="*/ 2147483647 w 266"/>
                <a:gd name="T101" fmla="*/ 2147483647 h 255"/>
                <a:gd name="T102" fmla="*/ 2147483647 w 266"/>
                <a:gd name="T103" fmla="*/ 2147483647 h 255"/>
                <a:gd name="T104" fmla="*/ 2147483647 w 266"/>
                <a:gd name="T105" fmla="*/ 2147483647 h 2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6"/>
                <a:gd name="T160" fmla="*/ 0 h 255"/>
                <a:gd name="T161" fmla="*/ 266 w 266"/>
                <a:gd name="T162" fmla="*/ 255 h 2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6" h="255">
                  <a:moveTo>
                    <a:pt x="266" y="22"/>
                  </a:moveTo>
                  <a:lnTo>
                    <a:pt x="266" y="19"/>
                  </a:lnTo>
                  <a:lnTo>
                    <a:pt x="264" y="17"/>
                  </a:lnTo>
                  <a:lnTo>
                    <a:pt x="263" y="15"/>
                  </a:lnTo>
                  <a:lnTo>
                    <a:pt x="259" y="12"/>
                  </a:lnTo>
                  <a:lnTo>
                    <a:pt x="257" y="10"/>
                  </a:lnTo>
                  <a:lnTo>
                    <a:pt x="254" y="10"/>
                  </a:lnTo>
                  <a:lnTo>
                    <a:pt x="252" y="8"/>
                  </a:lnTo>
                  <a:lnTo>
                    <a:pt x="249" y="8"/>
                  </a:lnTo>
                  <a:lnTo>
                    <a:pt x="247" y="8"/>
                  </a:lnTo>
                  <a:lnTo>
                    <a:pt x="244" y="8"/>
                  </a:lnTo>
                  <a:lnTo>
                    <a:pt x="242" y="8"/>
                  </a:lnTo>
                  <a:lnTo>
                    <a:pt x="241" y="8"/>
                  </a:lnTo>
                  <a:lnTo>
                    <a:pt x="239" y="10"/>
                  </a:lnTo>
                  <a:lnTo>
                    <a:pt x="237" y="10"/>
                  </a:lnTo>
                  <a:lnTo>
                    <a:pt x="234" y="12"/>
                  </a:lnTo>
                  <a:lnTo>
                    <a:pt x="232" y="12"/>
                  </a:lnTo>
                  <a:lnTo>
                    <a:pt x="220" y="12"/>
                  </a:lnTo>
                  <a:lnTo>
                    <a:pt x="217" y="14"/>
                  </a:lnTo>
                  <a:lnTo>
                    <a:pt x="213" y="14"/>
                  </a:lnTo>
                  <a:lnTo>
                    <a:pt x="212" y="14"/>
                  </a:lnTo>
                  <a:lnTo>
                    <a:pt x="208" y="15"/>
                  </a:lnTo>
                  <a:lnTo>
                    <a:pt x="207" y="15"/>
                  </a:lnTo>
                  <a:lnTo>
                    <a:pt x="203" y="17"/>
                  </a:lnTo>
                  <a:lnTo>
                    <a:pt x="202" y="19"/>
                  </a:lnTo>
                  <a:lnTo>
                    <a:pt x="198" y="19"/>
                  </a:lnTo>
                  <a:lnTo>
                    <a:pt x="135" y="19"/>
                  </a:lnTo>
                  <a:lnTo>
                    <a:pt x="135" y="12"/>
                  </a:lnTo>
                  <a:lnTo>
                    <a:pt x="96" y="12"/>
                  </a:lnTo>
                  <a:lnTo>
                    <a:pt x="90" y="14"/>
                  </a:lnTo>
                  <a:lnTo>
                    <a:pt x="81" y="14"/>
                  </a:lnTo>
                  <a:lnTo>
                    <a:pt x="73" y="12"/>
                  </a:lnTo>
                  <a:lnTo>
                    <a:pt x="64" y="8"/>
                  </a:lnTo>
                  <a:lnTo>
                    <a:pt x="57" y="5"/>
                  </a:lnTo>
                  <a:lnTo>
                    <a:pt x="51" y="3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9" y="2"/>
                  </a:lnTo>
                  <a:lnTo>
                    <a:pt x="25" y="3"/>
                  </a:lnTo>
                  <a:lnTo>
                    <a:pt x="24" y="5"/>
                  </a:lnTo>
                  <a:lnTo>
                    <a:pt x="22" y="7"/>
                  </a:lnTo>
                  <a:lnTo>
                    <a:pt x="18" y="8"/>
                  </a:lnTo>
                  <a:lnTo>
                    <a:pt x="17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8" y="25"/>
                  </a:lnTo>
                  <a:lnTo>
                    <a:pt x="10" y="34"/>
                  </a:lnTo>
                  <a:lnTo>
                    <a:pt x="12" y="44"/>
                  </a:lnTo>
                  <a:lnTo>
                    <a:pt x="15" y="56"/>
                  </a:lnTo>
                  <a:lnTo>
                    <a:pt x="20" y="66"/>
                  </a:lnTo>
                  <a:lnTo>
                    <a:pt x="25" y="78"/>
                  </a:lnTo>
                  <a:lnTo>
                    <a:pt x="32" y="88"/>
                  </a:lnTo>
                  <a:lnTo>
                    <a:pt x="37" y="96"/>
                  </a:lnTo>
                  <a:lnTo>
                    <a:pt x="42" y="103"/>
                  </a:lnTo>
                  <a:lnTo>
                    <a:pt x="44" y="103"/>
                  </a:lnTo>
                  <a:lnTo>
                    <a:pt x="46" y="105"/>
                  </a:lnTo>
                  <a:lnTo>
                    <a:pt x="47" y="105"/>
                  </a:lnTo>
                  <a:lnTo>
                    <a:pt x="49" y="105"/>
                  </a:lnTo>
                  <a:lnTo>
                    <a:pt x="51" y="105"/>
                  </a:lnTo>
                  <a:lnTo>
                    <a:pt x="52" y="107"/>
                  </a:lnTo>
                  <a:lnTo>
                    <a:pt x="54" y="107"/>
                  </a:lnTo>
                  <a:lnTo>
                    <a:pt x="54" y="108"/>
                  </a:lnTo>
                  <a:lnTo>
                    <a:pt x="54" y="110"/>
                  </a:lnTo>
                  <a:lnTo>
                    <a:pt x="54" y="112"/>
                  </a:lnTo>
                  <a:lnTo>
                    <a:pt x="54" y="113"/>
                  </a:lnTo>
                  <a:lnTo>
                    <a:pt x="54" y="115"/>
                  </a:lnTo>
                  <a:lnTo>
                    <a:pt x="54" y="117"/>
                  </a:lnTo>
                  <a:lnTo>
                    <a:pt x="54" y="118"/>
                  </a:lnTo>
                  <a:lnTo>
                    <a:pt x="52" y="122"/>
                  </a:lnTo>
                  <a:lnTo>
                    <a:pt x="52" y="123"/>
                  </a:lnTo>
                  <a:lnTo>
                    <a:pt x="51" y="125"/>
                  </a:lnTo>
                  <a:lnTo>
                    <a:pt x="51" y="129"/>
                  </a:lnTo>
                  <a:lnTo>
                    <a:pt x="49" y="130"/>
                  </a:lnTo>
                  <a:lnTo>
                    <a:pt x="49" y="134"/>
                  </a:lnTo>
                  <a:lnTo>
                    <a:pt x="49" y="137"/>
                  </a:lnTo>
                  <a:lnTo>
                    <a:pt x="49" y="144"/>
                  </a:lnTo>
                  <a:lnTo>
                    <a:pt x="51" y="149"/>
                  </a:lnTo>
                  <a:lnTo>
                    <a:pt x="52" y="154"/>
                  </a:lnTo>
                  <a:lnTo>
                    <a:pt x="54" y="159"/>
                  </a:lnTo>
                  <a:lnTo>
                    <a:pt x="56" y="164"/>
                  </a:lnTo>
                  <a:lnTo>
                    <a:pt x="57" y="169"/>
                  </a:lnTo>
                  <a:lnTo>
                    <a:pt x="59" y="176"/>
                  </a:lnTo>
                  <a:lnTo>
                    <a:pt x="59" y="181"/>
                  </a:lnTo>
                  <a:lnTo>
                    <a:pt x="59" y="189"/>
                  </a:lnTo>
                  <a:lnTo>
                    <a:pt x="61" y="198"/>
                  </a:lnTo>
                  <a:lnTo>
                    <a:pt x="61" y="205"/>
                  </a:lnTo>
                  <a:lnTo>
                    <a:pt x="63" y="213"/>
                  </a:lnTo>
                  <a:lnTo>
                    <a:pt x="64" y="220"/>
                  </a:lnTo>
                  <a:lnTo>
                    <a:pt x="68" y="227"/>
                  </a:lnTo>
                  <a:lnTo>
                    <a:pt x="71" y="235"/>
                  </a:lnTo>
                  <a:lnTo>
                    <a:pt x="76" y="243"/>
                  </a:lnTo>
                  <a:lnTo>
                    <a:pt x="78" y="245"/>
                  </a:lnTo>
                  <a:lnTo>
                    <a:pt x="80" y="245"/>
                  </a:lnTo>
                  <a:lnTo>
                    <a:pt x="81" y="245"/>
                  </a:lnTo>
                  <a:lnTo>
                    <a:pt x="83" y="247"/>
                  </a:lnTo>
                  <a:lnTo>
                    <a:pt x="85" y="247"/>
                  </a:lnTo>
                  <a:lnTo>
                    <a:pt x="85" y="249"/>
                  </a:lnTo>
                  <a:lnTo>
                    <a:pt x="86" y="250"/>
                  </a:lnTo>
                  <a:lnTo>
                    <a:pt x="86" y="249"/>
                  </a:lnTo>
                  <a:lnTo>
                    <a:pt x="88" y="247"/>
                  </a:lnTo>
                  <a:lnTo>
                    <a:pt x="88" y="245"/>
                  </a:lnTo>
                  <a:lnTo>
                    <a:pt x="88" y="243"/>
                  </a:lnTo>
                  <a:lnTo>
                    <a:pt x="88" y="242"/>
                  </a:lnTo>
                  <a:lnTo>
                    <a:pt x="88" y="240"/>
                  </a:lnTo>
                  <a:lnTo>
                    <a:pt x="88" y="238"/>
                  </a:lnTo>
                  <a:lnTo>
                    <a:pt x="100" y="238"/>
                  </a:lnTo>
                  <a:lnTo>
                    <a:pt x="102" y="242"/>
                  </a:lnTo>
                  <a:lnTo>
                    <a:pt x="103" y="245"/>
                  </a:lnTo>
                  <a:lnTo>
                    <a:pt x="107" y="249"/>
                  </a:lnTo>
                  <a:lnTo>
                    <a:pt x="110" y="252"/>
                  </a:lnTo>
                  <a:lnTo>
                    <a:pt x="115" y="254"/>
                  </a:lnTo>
                  <a:lnTo>
                    <a:pt x="118" y="254"/>
                  </a:lnTo>
                  <a:lnTo>
                    <a:pt x="124" y="255"/>
                  </a:lnTo>
                  <a:lnTo>
                    <a:pt x="127" y="255"/>
                  </a:lnTo>
                  <a:lnTo>
                    <a:pt x="132" y="255"/>
                  </a:lnTo>
                  <a:lnTo>
                    <a:pt x="137" y="254"/>
                  </a:lnTo>
                  <a:lnTo>
                    <a:pt x="141" y="250"/>
                  </a:lnTo>
                  <a:lnTo>
                    <a:pt x="144" y="249"/>
                  </a:lnTo>
                  <a:lnTo>
                    <a:pt x="146" y="245"/>
                  </a:lnTo>
                  <a:lnTo>
                    <a:pt x="149" y="240"/>
                  </a:lnTo>
                  <a:lnTo>
                    <a:pt x="151" y="237"/>
                  </a:lnTo>
                  <a:lnTo>
                    <a:pt x="152" y="233"/>
                  </a:lnTo>
                  <a:lnTo>
                    <a:pt x="152" y="193"/>
                  </a:lnTo>
                  <a:lnTo>
                    <a:pt x="152" y="189"/>
                  </a:lnTo>
                  <a:lnTo>
                    <a:pt x="152" y="186"/>
                  </a:lnTo>
                  <a:lnTo>
                    <a:pt x="152" y="181"/>
                  </a:lnTo>
                  <a:lnTo>
                    <a:pt x="154" y="176"/>
                  </a:lnTo>
                  <a:lnTo>
                    <a:pt x="154" y="172"/>
                  </a:lnTo>
                  <a:lnTo>
                    <a:pt x="154" y="169"/>
                  </a:lnTo>
                  <a:lnTo>
                    <a:pt x="154" y="166"/>
                  </a:lnTo>
                  <a:lnTo>
                    <a:pt x="156" y="164"/>
                  </a:lnTo>
                  <a:lnTo>
                    <a:pt x="154" y="159"/>
                  </a:lnTo>
                  <a:lnTo>
                    <a:pt x="154" y="156"/>
                  </a:lnTo>
                  <a:lnTo>
                    <a:pt x="154" y="152"/>
                  </a:lnTo>
                  <a:lnTo>
                    <a:pt x="152" y="149"/>
                  </a:lnTo>
                  <a:lnTo>
                    <a:pt x="152" y="145"/>
                  </a:lnTo>
                  <a:lnTo>
                    <a:pt x="152" y="142"/>
                  </a:lnTo>
                  <a:lnTo>
                    <a:pt x="152" y="139"/>
                  </a:lnTo>
                  <a:lnTo>
                    <a:pt x="152" y="135"/>
                  </a:lnTo>
                  <a:lnTo>
                    <a:pt x="154" y="132"/>
                  </a:lnTo>
                  <a:lnTo>
                    <a:pt x="154" y="129"/>
                  </a:lnTo>
                  <a:lnTo>
                    <a:pt x="156" y="125"/>
                  </a:lnTo>
                  <a:lnTo>
                    <a:pt x="159" y="122"/>
                  </a:lnTo>
                  <a:lnTo>
                    <a:pt x="163" y="118"/>
                  </a:lnTo>
                  <a:lnTo>
                    <a:pt x="166" y="115"/>
                  </a:lnTo>
                  <a:lnTo>
                    <a:pt x="169" y="113"/>
                  </a:lnTo>
                  <a:lnTo>
                    <a:pt x="173" y="112"/>
                  </a:lnTo>
                  <a:lnTo>
                    <a:pt x="173" y="103"/>
                  </a:lnTo>
                  <a:lnTo>
                    <a:pt x="174" y="96"/>
                  </a:lnTo>
                  <a:lnTo>
                    <a:pt x="176" y="88"/>
                  </a:lnTo>
                  <a:lnTo>
                    <a:pt x="178" y="81"/>
                  </a:lnTo>
                  <a:lnTo>
                    <a:pt x="178" y="73"/>
                  </a:lnTo>
                  <a:lnTo>
                    <a:pt x="180" y="66"/>
                  </a:lnTo>
                  <a:lnTo>
                    <a:pt x="181" y="59"/>
                  </a:lnTo>
                  <a:lnTo>
                    <a:pt x="181" y="51"/>
                  </a:lnTo>
                  <a:lnTo>
                    <a:pt x="181" y="49"/>
                  </a:lnTo>
                  <a:lnTo>
                    <a:pt x="180" y="47"/>
                  </a:lnTo>
                  <a:lnTo>
                    <a:pt x="180" y="44"/>
                  </a:lnTo>
                  <a:lnTo>
                    <a:pt x="178" y="42"/>
                  </a:lnTo>
                  <a:lnTo>
                    <a:pt x="178" y="41"/>
                  </a:lnTo>
                  <a:lnTo>
                    <a:pt x="176" y="39"/>
                  </a:lnTo>
                  <a:lnTo>
                    <a:pt x="176" y="37"/>
                  </a:lnTo>
                  <a:lnTo>
                    <a:pt x="176" y="36"/>
                  </a:lnTo>
                  <a:lnTo>
                    <a:pt x="176" y="32"/>
                  </a:lnTo>
                  <a:lnTo>
                    <a:pt x="178" y="30"/>
                  </a:lnTo>
                  <a:lnTo>
                    <a:pt x="181" y="29"/>
                  </a:lnTo>
                  <a:lnTo>
                    <a:pt x="185" y="29"/>
                  </a:lnTo>
                  <a:lnTo>
                    <a:pt x="188" y="29"/>
                  </a:lnTo>
                  <a:lnTo>
                    <a:pt x="193" y="29"/>
                  </a:lnTo>
                  <a:lnTo>
                    <a:pt x="198" y="29"/>
                  </a:lnTo>
                  <a:lnTo>
                    <a:pt x="203" y="27"/>
                  </a:lnTo>
                  <a:lnTo>
                    <a:pt x="210" y="25"/>
                  </a:lnTo>
                  <a:lnTo>
                    <a:pt x="217" y="24"/>
                  </a:lnTo>
                  <a:lnTo>
                    <a:pt x="225" y="24"/>
                  </a:lnTo>
                  <a:lnTo>
                    <a:pt x="232" y="22"/>
                  </a:lnTo>
                  <a:lnTo>
                    <a:pt x="241" y="22"/>
                  </a:lnTo>
                  <a:lnTo>
                    <a:pt x="247" y="22"/>
                  </a:lnTo>
                  <a:lnTo>
                    <a:pt x="256" y="22"/>
                  </a:lnTo>
                  <a:lnTo>
                    <a:pt x="264" y="22"/>
                  </a:lnTo>
                  <a:lnTo>
                    <a:pt x="266" y="2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35" name="Freeform 4922"/>
            <p:cNvSpPr>
              <a:spLocks/>
            </p:cNvSpPr>
            <p:nvPr/>
          </p:nvSpPr>
          <p:spPr bwMode="auto">
            <a:xfrm>
              <a:off x="6091238" y="7581900"/>
              <a:ext cx="282575" cy="309563"/>
            </a:xfrm>
            <a:custGeom>
              <a:avLst/>
              <a:gdLst>
                <a:gd name="T0" fmla="*/ 2147483647 w 178"/>
                <a:gd name="T1" fmla="*/ 2147483647 h 195"/>
                <a:gd name="T2" fmla="*/ 2147483647 w 178"/>
                <a:gd name="T3" fmla="*/ 2147483647 h 195"/>
                <a:gd name="T4" fmla="*/ 2147483647 w 178"/>
                <a:gd name="T5" fmla="*/ 2147483647 h 195"/>
                <a:gd name="T6" fmla="*/ 2147483647 w 178"/>
                <a:gd name="T7" fmla="*/ 2147483647 h 195"/>
                <a:gd name="T8" fmla="*/ 2147483647 w 178"/>
                <a:gd name="T9" fmla="*/ 2147483647 h 195"/>
                <a:gd name="T10" fmla="*/ 2147483647 w 178"/>
                <a:gd name="T11" fmla="*/ 2147483647 h 195"/>
                <a:gd name="T12" fmla="*/ 2147483647 w 178"/>
                <a:gd name="T13" fmla="*/ 2147483647 h 195"/>
                <a:gd name="T14" fmla="*/ 2147483647 w 178"/>
                <a:gd name="T15" fmla="*/ 2147483647 h 195"/>
                <a:gd name="T16" fmla="*/ 2147483647 w 178"/>
                <a:gd name="T17" fmla="*/ 2147483647 h 195"/>
                <a:gd name="T18" fmla="*/ 2147483647 w 178"/>
                <a:gd name="T19" fmla="*/ 2147483647 h 195"/>
                <a:gd name="T20" fmla="*/ 2147483647 w 178"/>
                <a:gd name="T21" fmla="*/ 2147483647 h 195"/>
                <a:gd name="T22" fmla="*/ 2147483647 w 178"/>
                <a:gd name="T23" fmla="*/ 2147483647 h 195"/>
                <a:gd name="T24" fmla="*/ 2147483647 w 178"/>
                <a:gd name="T25" fmla="*/ 2147483647 h 195"/>
                <a:gd name="T26" fmla="*/ 2147483647 w 178"/>
                <a:gd name="T27" fmla="*/ 2147483647 h 195"/>
                <a:gd name="T28" fmla="*/ 2147483647 w 178"/>
                <a:gd name="T29" fmla="*/ 2147483647 h 195"/>
                <a:gd name="T30" fmla="*/ 2147483647 w 178"/>
                <a:gd name="T31" fmla="*/ 2147483647 h 195"/>
                <a:gd name="T32" fmla="*/ 2147483647 w 178"/>
                <a:gd name="T33" fmla="*/ 2147483647 h 195"/>
                <a:gd name="T34" fmla="*/ 2147483647 w 178"/>
                <a:gd name="T35" fmla="*/ 2147483647 h 195"/>
                <a:gd name="T36" fmla="*/ 2147483647 w 178"/>
                <a:gd name="T37" fmla="*/ 2147483647 h 195"/>
                <a:gd name="T38" fmla="*/ 2147483647 w 178"/>
                <a:gd name="T39" fmla="*/ 2147483647 h 195"/>
                <a:gd name="T40" fmla="*/ 2147483647 w 178"/>
                <a:gd name="T41" fmla="*/ 2147483647 h 195"/>
                <a:gd name="T42" fmla="*/ 2147483647 w 178"/>
                <a:gd name="T43" fmla="*/ 2147483647 h 195"/>
                <a:gd name="T44" fmla="*/ 2147483647 w 178"/>
                <a:gd name="T45" fmla="*/ 2147483647 h 195"/>
                <a:gd name="T46" fmla="*/ 2147483647 w 178"/>
                <a:gd name="T47" fmla="*/ 2147483647 h 195"/>
                <a:gd name="T48" fmla="*/ 2147483647 w 178"/>
                <a:gd name="T49" fmla="*/ 2147483647 h 195"/>
                <a:gd name="T50" fmla="*/ 2147483647 w 178"/>
                <a:gd name="T51" fmla="*/ 2147483647 h 195"/>
                <a:gd name="T52" fmla="*/ 2147483647 w 178"/>
                <a:gd name="T53" fmla="*/ 2147483647 h 195"/>
                <a:gd name="T54" fmla="*/ 2147483647 w 178"/>
                <a:gd name="T55" fmla="*/ 2147483647 h 195"/>
                <a:gd name="T56" fmla="*/ 2147483647 w 178"/>
                <a:gd name="T57" fmla="*/ 2147483647 h 195"/>
                <a:gd name="T58" fmla="*/ 2147483647 w 178"/>
                <a:gd name="T59" fmla="*/ 2147483647 h 195"/>
                <a:gd name="T60" fmla="*/ 2147483647 w 178"/>
                <a:gd name="T61" fmla="*/ 2147483647 h 195"/>
                <a:gd name="T62" fmla="*/ 2147483647 w 178"/>
                <a:gd name="T63" fmla="*/ 2147483647 h 195"/>
                <a:gd name="T64" fmla="*/ 2147483647 w 178"/>
                <a:gd name="T65" fmla="*/ 2147483647 h 195"/>
                <a:gd name="T66" fmla="*/ 2147483647 w 178"/>
                <a:gd name="T67" fmla="*/ 2147483647 h 195"/>
                <a:gd name="T68" fmla="*/ 2147483647 w 178"/>
                <a:gd name="T69" fmla="*/ 2147483647 h 195"/>
                <a:gd name="T70" fmla="*/ 2147483647 w 178"/>
                <a:gd name="T71" fmla="*/ 2147483647 h 195"/>
                <a:gd name="T72" fmla="*/ 2147483647 w 178"/>
                <a:gd name="T73" fmla="*/ 0 h 195"/>
                <a:gd name="T74" fmla="*/ 2147483647 w 178"/>
                <a:gd name="T75" fmla="*/ 2147483647 h 195"/>
                <a:gd name="T76" fmla="*/ 2147483647 w 178"/>
                <a:gd name="T77" fmla="*/ 2147483647 h 195"/>
                <a:gd name="T78" fmla="*/ 2147483647 w 178"/>
                <a:gd name="T79" fmla="*/ 2147483647 h 195"/>
                <a:gd name="T80" fmla="*/ 2147483647 w 178"/>
                <a:gd name="T81" fmla="*/ 2147483647 h 195"/>
                <a:gd name="T82" fmla="*/ 2147483647 w 178"/>
                <a:gd name="T83" fmla="*/ 2147483647 h 195"/>
                <a:gd name="T84" fmla="*/ 2147483647 w 178"/>
                <a:gd name="T85" fmla="*/ 2147483647 h 195"/>
                <a:gd name="T86" fmla="*/ 2147483647 w 178"/>
                <a:gd name="T87" fmla="*/ 2147483647 h 195"/>
                <a:gd name="T88" fmla="*/ 2147483647 w 178"/>
                <a:gd name="T89" fmla="*/ 2147483647 h 195"/>
                <a:gd name="T90" fmla="*/ 2147483647 w 178"/>
                <a:gd name="T91" fmla="*/ 2147483647 h 195"/>
                <a:gd name="T92" fmla="*/ 2147483647 w 178"/>
                <a:gd name="T93" fmla="*/ 2147483647 h 195"/>
                <a:gd name="T94" fmla="*/ 2147483647 w 178"/>
                <a:gd name="T95" fmla="*/ 2147483647 h 195"/>
                <a:gd name="T96" fmla="*/ 2147483647 w 178"/>
                <a:gd name="T97" fmla="*/ 2147483647 h 195"/>
                <a:gd name="T98" fmla="*/ 2147483647 w 178"/>
                <a:gd name="T99" fmla="*/ 2147483647 h 195"/>
                <a:gd name="T100" fmla="*/ 2147483647 w 178"/>
                <a:gd name="T101" fmla="*/ 2147483647 h 195"/>
                <a:gd name="T102" fmla="*/ 2147483647 w 178"/>
                <a:gd name="T103" fmla="*/ 2147483647 h 195"/>
                <a:gd name="T104" fmla="*/ 2147483647 w 178"/>
                <a:gd name="T105" fmla="*/ 2147483647 h 195"/>
                <a:gd name="T106" fmla="*/ 2147483647 w 178"/>
                <a:gd name="T107" fmla="*/ 2147483647 h 195"/>
                <a:gd name="T108" fmla="*/ 2147483647 w 178"/>
                <a:gd name="T109" fmla="*/ 2147483647 h 195"/>
                <a:gd name="T110" fmla="*/ 2147483647 w 178"/>
                <a:gd name="T111" fmla="*/ 2147483647 h 195"/>
                <a:gd name="T112" fmla="*/ 0 w 178"/>
                <a:gd name="T113" fmla="*/ 2147483647 h 195"/>
                <a:gd name="T114" fmla="*/ 2147483647 w 178"/>
                <a:gd name="T115" fmla="*/ 2147483647 h 195"/>
                <a:gd name="T116" fmla="*/ 2147483647 w 178"/>
                <a:gd name="T117" fmla="*/ 2147483647 h 195"/>
                <a:gd name="T118" fmla="*/ 2147483647 w 178"/>
                <a:gd name="T119" fmla="*/ 2147483647 h 195"/>
                <a:gd name="T120" fmla="*/ 0 w 178"/>
                <a:gd name="T121" fmla="*/ 2147483647 h 1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8"/>
                <a:gd name="T184" fmla="*/ 0 h 195"/>
                <a:gd name="T185" fmla="*/ 178 w 178"/>
                <a:gd name="T186" fmla="*/ 195 h 1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8" h="195">
                  <a:moveTo>
                    <a:pt x="5" y="149"/>
                  </a:moveTo>
                  <a:lnTo>
                    <a:pt x="7" y="149"/>
                  </a:lnTo>
                  <a:lnTo>
                    <a:pt x="9" y="151"/>
                  </a:lnTo>
                  <a:lnTo>
                    <a:pt x="11" y="151"/>
                  </a:lnTo>
                  <a:lnTo>
                    <a:pt x="12" y="152"/>
                  </a:lnTo>
                  <a:lnTo>
                    <a:pt x="14" y="152"/>
                  </a:lnTo>
                  <a:lnTo>
                    <a:pt x="16" y="152"/>
                  </a:lnTo>
                  <a:lnTo>
                    <a:pt x="17" y="152"/>
                  </a:lnTo>
                  <a:lnTo>
                    <a:pt x="17" y="158"/>
                  </a:lnTo>
                  <a:lnTo>
                    <a:pt x="17" y="161"/>
                  </a:lnTo>
                  <a:lnTo>
                    <a:pt x="17" y="164"/>
                  </a:lnTo>
                  <a:lnTo>
                    <a:pt x="17" y="168"/>
                  </a:lnTo>
                  <a:lnTo>
                    <a:pt x="17" y="171"/>
                  </a:lnTo>
                  <a:lnTo>
                    <a:pt x="17" y="174"/>
                  </a:lnTo>
                  <a:lnTo>
                    <a:pt x="17" y="178"/>
                  </a:lnTo>
                  <a:lnTo>
                    <a:pt x="17" y="181"/>
                  </a:lnTo>
                  <a:lnTo>
                    <a:pt x="17" y="185"/>
                  </a:lnTo>
                  <a:lnTo>
                    <a:pt x="17" y="188"/>
                  </a:lnTo>
                  <a:lnTo>
                    <a:pt x="19" y="190"/>
                  </a:lnTo>
                  <a:lnTo>
                    <a:pt x="21" y="191"/>
                  </a:lnTo>
                  <a:lnTo>
                    <a:pt x="24" y="193"/>
                  </a:lnTo>
                  <a:lnTo>
                    <a:pt x="26" y="193"/>
                  </a:lnTo>
                  <a:lnTo>
                    <a:pt x="29" y="193"/>
                  </a:lnTo>
                  <a:lnTo>
                    <a:pt x="33" y="195"/>
                  </a:lnTo>
                  <a:lnTo>
                    <a:pt x="38" y="193"/>
                  </a:lnTo>
                  <a:lnTo>
                    <a:pt x="43" y="188"/>
                  </a:lnTo>
                  <a:lnTo>
                    <a:pt x="46" y="183"/>
                  </a:lnTo>
                  <a:lnTo>
                    <a:pt x="50" y="176"/>
                  </a:lnTo>
                  <a:lnTo>
                    <a:pt x="51" y="169"/>
                  </a:lnTo>
                  <a:lnTo>
                    <a:pt x="55" y="163"/>
                  </a:lnTo>
                  <a:lnTo>
                    <a:pt x="60" y="159"/>
                  </a:lnTo>
                  <a:lnTo>
                    <a:pt x="65" y="158"/>
                  </a:lnTo>
                  <a:lnTo>
                    <a:pt x="70" y="158"/>
                  </a:lnTo>
                  <a:lnTo>
                    <a:pt x="73" y="159"/>
                  </a:lnTo>
                  <a:lnTo>
                    <a:pt x="77" y="159"/>
                  </a:lnTo>
                  <a:lnTo>
                    <a:pt x="80" y="163"/>
                  </a:lnTo>
                  <a:lnTo>
                    <a:pt x="83" y="164"/>
                  </a:lnTo>
                  <a:lnTo>
                    <a:pt x="87" y="166"/>
                  </a:lnTo>
                  <a:lnTo>
                    <a:pt x="90" y="166"/>
                  </a:lnTo>
                  <a:lnTo>
                    <a:pt x="94" y="166"/>
                  </a:lnTo>
                  <a:lnTo>
                    <a:pt x="100" y="166"/>
                  </a:lnTo>
                  <a:lnTo>
                    <a:pt x="105" y="164"/>
                  </a:lnTo>
                  <a:lnTo>
                    <a:pt x="109" y="163"/>
                  </a:lnTo>
                  <a:lnTo>
                    <a:pt x="111" y="159"/>
                  </a:lnTo>
                  <a:lnTo>
                    <a:pt x="112" y="154"/>
                  </a:lnTo>
                  <a:lnTo>
                    <a:pt x="114" y="151"/>
                  </a:lnTo>
                  <a:lnTo>
                    <a:pt x="116" y="144"/>
                  </a:lnTo>
                  <a:lnTo>
                    <a:pt x="119" y="139"/>
                  </a:lnTo>
                  <a:lnTo>
                    <a:pt x="122" y="132"/>
                  </a:lnTo>
                  <a:lnTo>
                    <a:pt x="129" y="125"/>
                  </a:lnTo>
                  <a:lnTo>
                    <a:pt x="138" y="119"/>
                  </a:lnTo>
                  <a:lnTo>
                    <a:pt x="146" y="112"/>
                  </a:lnTo>
                  <a:lnTo>
                    <a:pt x="156" y="105"/>
                  </a:lnTo>
                  <a:lnTo>
                    <a:pt x="165" y="98"/>
                  </a:lnTo>
                  <a:lnTo>
                    <a:pt x="173" y="93"/>
                  </a:lnTo>
                  <a:lnTo>
                    <a:pt x="178" y="90"/>
                  </a:lnTo>
                  <a:lnTo>
                    <a:pt x="178" y="83"/>
                  </a:lnTo>
                  <a:lnTo>
                    <a:pt x="172" y="81"/>
                  </a:lnTo>
                  <a:lnTo>
                    <a:pt x="165" y="78"/>
                  </a:lnTo>
                  <a:lnTo>
                    <a:pt x="161" y="73"/>
                  </a:lnTo>
                  <a:lnTo>
                    <a:pt x="158" y="68"/>
                  </a:lnTo>
                  <a:lnTo>
                    <a:pt x="155" y="61"/>
                  </a:lnTo>
                  <a:lnTo>
                    <a:pt x="151" y="56"/>
                  </a:lnTo>
                  <a:lnTo>
                    <a:pt x="146" y="49"/>
                  </a:lnTo>
                  <a:lnTo>
                    <a:pt x="141" y="44"/>
                  </a:lnTo>
                  <a:lnTo>
                    <a:pt x="138" y="41"/>
                  </a:lnTo>
                  <a:lnTo>
                    <a:pt x="133" y="36"/>
                  </a:lnTo>
                  <a:lnTo>
                    <a:pt x="129" y="32"/>
                  </a:lnTo>
                  <a:lnTo>
                    <a:pt x="124" y="27"/>
                  </a:lnTo>
                  <a:lnTo>
                    <a:pt x="121" y="22"/>
                  </a:lnTo>
                  <a:lnTo>
                    <a:pt x="117" y="16"/>
                  </a:lnTo>
                  <a:lnTo>
                    <a:pt x="116" y="9"/>
                  </a:lnTo>
                  <a:lnTo>
                    <a:pt x="114" y="0"/>
                  </a:lnTo>
                  <a:lnTo>
                    <a:pt x="105" y="0"/>
                  </a:lnTo>
                  <a:lnTo>
                    <a:pt x="97" y="2"/>
                  </a:lnTo>
                  <a:lnTo>
                    <a:pt x="89" y="2"/>
                  </a:lnTo>
                  <a:lnTo>
                    <a:pt x="80" y="2"/>
                  </a:lnTo>
                  <a:lnTo>
                    <a:pt x="73" y="4"/>
                  </a:lnTo>
                  <a:lnTo>
                    <a:pt x="65" y="4"/>
                  </a:lnTo>
                  <a:lnTo>
                    <a:pt x="58" y="5"/>
                  </a:lnTo>
                  <a:lnTo>
                    <a:pt x="51" y="7"/>
                  </a:lnTo>
                  <a:lnTo>
                    <a:pt x="46" y="9"/>
                  </a:lnTo>
                  <a:lnTo>
                    <a:pt x="41" y="9"/>
                  </a:lnTo>
                  <a:lnTo>
                    <a:pt x="36" y="9"/>
                  </a:lnTo>
                  <a:lnTo>
                    <a:pt x="33" y="9"/>
                  </a:lnTo>
                  <a:lnTo>
                    <a:pt x="29" y="9"/>
                  </a:lnTo>
                  <a:lnTo>
                    <a:pt x="26" y="10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24" y="17"/>
                  </a:lnTo>
                  <a:lnTo>
                    <a:pt x="24" y="19"/>
                  </a:lnTo>
                  <a:lnTo>
                    <a:pt x="26" y="21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28" y="27"/>
                  </a:lnTo>
                  <a:lnTo>
                    <a:pt x="29" y="29"/>
                  </a:lnTo>
                  <a:lnTo>
                    <a:pt x="29" y="31"/>
                  </a:lnTo>
                  <a:lnTo>
                    <a:pt x="29" y="39"/>
                  </a:lnTo>
                  <a:lnTo>
                    <a:pt x="28" y="46"/>
                  </a:lnTo>
                  <a:lnTo>
                    <a:pt x="26" y="53"/>
                  </a:lnTo>
                  <a:lnTo>
                    <a:pt x="26" y="61"/>
                  </a:lnTo>
                  <a:lnTo>
                    <a:pt x="24" y="68"/>
                  </a:lnTo>
                  <a:lnTo>
                    <a:pt x="22" y="76"/>
                  </a:lnTo>
                  <a:lnTo>
                    <a:pt x="21" y="83"/>
                  </a:lnTo>
                  <a:lnTo>
                    <a:pt x="21" y="92"/>
                  </a:lnTo>
                  <a:lnTo>
                    <a:pt x="17" y="93"/>
                  </a:lnTo>
                  <a:lnTo>
                    <a:pt x="14" y="95"/>
                  </a:lnTo>
                  <a:lnTo>
                    <a:pt x="11" y="98"/>
                  </a:lnTo>
                  <a:lnTo>
                    <a:pt x="7" y="102"/>
                  </a:lnTo>
                  <a:lnTo>
                    <a:pt x="4" y="105"/>
                  </a:lnTo>
                  <a:lnTo>
                    <a:pt x="2" y="109"/>
                  </a:lnTo>
                  <a:lnTo>
                    <a:pt x="2" y="112"/>
                  </a:lnTo>
                  <a:lnTo>
                    <a:pt x="0" y="115"/>
                  </a:lnTo>
                  <a:lnTo>
                    <a:pt x="2" y="119"/>
                  </a:lnTo>
                  <a:lnTo>
                    <a:pt x="2" y="124"/>
                  </a:lnTo>
                  <a:lnTo>
                    <a:pt x="2" y="127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4" y="136"/>
                  </a:lnTo>
                  <a:lnTo>
                    <a:pt x="4" y="139"/>
                  </a:lnTo>
                  <a:lnTo>
                    <a:pt x="0" y="144"/>
                  </a:lnTo>
                  <a:lnTo>
                    <a:pt x="5" y="14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36" name="Freeform 4923"/>
            <p:cNvSpPr>
              <a:spLocks/>
            </p:cNvSpPr>
            <p:nvPr/>
          </p:nvSpPr>
          <p:spPr bwMode="auto">
            <a:xfrm>
              <a:off x="6091238" y="7581900"/>
              <a:ext cx="282575" cy="309563"/>
            </a:xfrm>
            <a:custGeom>
              <a:avLst/>
              <a:gdLst>
                <a:gd name="T0" fmla="*/ 2147483647 w 178"/>
                <a:gd name="T1" fmla="*/ 2147483647 h 195"/>
                <a:gd name="T2" fmla="*/ 2147483647 w 178"/>
                <a:gd name="T3" fmla="*/ 2147483647 h 195"/>
                <a:gd name="T4" fmla="*/ 2147483647 w 178"/>
                <a:gd name="T5" fmla="*/ 2147483647 h 195"/>
                <a:gd name="T6" fmla="*/ 2147483647 w 178"/>
                <a:gd name="T7" fmla="*/ 2147483647 h 195"/>
                <a:gd name="T8" fmla="*/ 2147483647 w 178"/>
                <a:gd name="T9" fmla="*/ 2147483647 h 195"/>
                <a:gd name="T10" fmla="*/ 2147483647 w 178"/>
                <a:gd name="T11" fmla="*/ 2147483647 h 195"/>
                <a:gd name="T12" fmla="*/ 2147483647 w 178"/>
                <a:gd name="T13" fmla="*/ 2147483647 h 195"/>
                <a:gd name="T14" fmla="*/ 2147483647 w 178"/>
                <a:gd name="T15" fmla="*/ 2147483647 h 195"/>
                <a:gd name="T16" fmla="*/ 2147483647 w 178"/>
                <a:gd name="T17" fmla="*/ 2147483647 h 195"/>
                <a:gd name="T18" fmla="*/ 2147483647 w 178"/>
                <a:gd name="T19" fmla="*/ 2147483647 h 195"/>
                <a:gd name="T20" fmla="*/ 2147483647 w 178"/>
                <a:gd name="T21" fmla="*/ 2147483647 h 195"/>
                <a:gd name="T22" fmla="*/ 2147483647 w 178"/>
                <a:gd name="T23" fmla="*/ 2147483647 h 195"/>
                <a:gd name="T24" fmla="*/ 2147483647 w 178"/>
                <a:gd name="T25" fmla="*/ 2147483647 h 195"/>
                <a:gd name="T26" fmla="*/ 2147483647 w 178"/>
                <a:gd name="T27" fmla="*/ 2147483647 h 195"/>
                <a:gd name="T28" fmla="*/ 2147483647 w 178"/>
                <a:gd name="T29" fmla="*/ 2147483647 h 195"/>
                <a:gd name="T30" fmla="*/ 2147483647 w 178"/>
                <a:gd name="T31" fmla="*/ 2147483647 h 195"/>
                <a:gd name="T32" fmla="*/ 2147483647 w 178"/>
                <a:gd name="T33" fmla="*/ 2147483647 h 195"/>
                <a:gd name="T34" fmla="*/ 2147483647 w 178"/>
                <a:gd name="T35" fmla="*/ 2147483647 h 195"/>
                <a:gd name="T36" fmla="*/ 2147483647 w 178"/>
                <a:gd name="T37" fmla="*/ 2147483647 h 195"/>
                <a:gd name="T38" fmla="*/ 2147483647 w 178"/>
                <a:gd name="T39" fmla="*/ 2147483647 h 195"/>
                <a:gd name="T40" fmla="*/ 2147483647 w 178"/>
                <a:gd name="T41" fmla="*/ 2147483647 h 195"/>
                <a:gd name="T42" fmla="*/ 2147483647 w 178"/>
                <a:gd name="T43" fmla="*/ 2147483647 h 195"/>
                <a:gd name="T44" fmla="*/ 2147483647 w 178"/>
                <a:gd name="T45" fmla="*/ 2147483647 h 195"/>
                <a:gd name="T46" fmla="*/ 2147483647 w 178"/>
                <a:gd name="T47" fmla="*/ 2147483647 h 195"/>
                <a:gd name="T48" fmla="*/ 2147483647 w 178"/>
                <a:gd name="T49" fmla="*/ 2147483647 h 195"/>
                <a:gd name="T50" fmla="*/ 2147483647 w 178"/>
                <a:gd name="T51" fmla="*/ 2147483647 h 195"/>
                <a:gd name="T52" fmla="*/ 2147483647 w 178"/>
                <a:gd name="T53" fmla="*/ 2147483647 h 195"/>
                <a:gd name="T54" fmla="*/ 2147483647 w 178"/>
                <a:gd name="T55" fmla="*/ 2147483647 h 195"/>
                <a:gd name="T56" fmla="*/ 2147483647 w 178"/>
                <a:gd name="T57" fmla="*/ 2147483647 h 195"/>
                <a:gd name="T58" fmla="*/ 2147483647 w 178"/>
                <a:gd name="T59" fmla="*/ 2147483647 h 195"/>
                <a:gd name="T60" fmla="*/ 2147483647 w 178"/>
                <a:gd name="T61" fmla="*/ 2147483647 h 195"/>
                <a:gd name="T62" fmla="*/ 2147483647 w 178"/>
                <a:gd name="T63" fmla="*/ 2147483647 h 195"/>
                <a:gd name="T64" fmla="*/ 2147483647 w 178"/>
                <a:gd name="T65" fmla="*/ 2147483647 h 195"/>
                <a:gd name="T66" fmla="*/ 2147483647 w 178"/>
                <a:gd name="T67" fmla="*/ 2147483647 h 195"/>
                <a:gd name="T68" fmla="*/ 2147483647 w 178"/>
                <a:gd name="T69" fmla="*/ 2147483647 h 195"/>
                <a:gd name="T70" fmla="*/ 2147483647 w 178"/>
                <a:gd name="T71" fmla="*/ 2147483647 h 195"/>
                <a:gd name="T72" fmla="*/ 2147483647 w 178"/>
                <a:gd name="T73" fmla="*/ 2147483647 h 195"/>
                <a:gd name="T74" fmla="*/ 2147483647 w 178"/>
                <a:gd name="T75" fmla="*/ 0 h 195"/>
                <a:gd name="T76" fmla="*/ 2147483647 w 178"/>
                <a:gd name="T77" fmla="*/ 2147483647 h 195"/>
                <a:gd name="T78" fmla="*/ 2147483647 w 178"/>
                <a:gd name="T79" fmla="*/ 2147483647 h 195"/>
                <a:gd name="T80" fmla="*/ 2147483647 w 178"/>
                <a:gd name="T81" fmla="*/ 2147483647 h 195"/>
                <a:gd name="T82" fmla="*/ 2147483647 w 178"/>
                <a:gd name="T83" fmla="*/ 2147483647 h 195"/>
                <a:gd name="T84" fmla="*/ 2147483647 w 178"/>
                <a:gd name="T85" fmla="*/ 2147483647 h 195"/>
                <a:gd name="T86" fmla="*/ 2147483647 w 178"/>
                <a:gd name="T87" fmla="*/ 2147483647 h 195"/>
                <a:gd name="T88" fmla="*/ 2147483647 w 178"/>
                <a:gd name="T89" fmla="*/ 2147483647 h 195"/>
                <a:gd name="T90" fmla="*/ 2147483647 w 178"/>
                <a:gd name="T91" fmla="*/ 2147483647 h 195"/>
                <a:gd name="T92" fmla="*/ 2147483647 w 178"/>
                <a:gd name="T93" fmla="*/ 2147483647 h 195"/>
                <a:gd name="T94" fmla="*/ 2147483647 w 178"/>
                <a:gd name="T95" fmla="*/ 2147483647 h 195"/>
                <a:gd name="T96" fmla="*/ 2147483647 w 178"/>
                <a:gd name="T97" fmla="*/ 2147483647 h 195"/>
                <a:gd name="T98" fmla="*/ 2147483647 w 178"/>
                <a:gd name="T99" fmla="*/ 2147483647 h 195"/>
                <a:gd name="T100" fmla="*/ 2147483647 w 178"/>
                <a:gd name="T101" fmla="*/ 2147483647 h 195"/>
                <a:gd name="T102" fmla="*/ 2147483647 w 178"/>
                <a:gd name="T103" fmla="*/ 2147483647 h 195"/>
                <a:gd name="T104" fmla="*/ 2147483647 w 178"/>
                <a:gd name="T105" fmla="*/ 2147483647 h 195"/>
                <a:gd name="T106" fmla="*/ 2147483647 w 178"/>
                <a:gd name="T107" fmla="*/ 2147483647 h 195"/>
                <a:gd name="T108" fmla="*/ 2147483647 w 178"/>
                <a:gd name="T109" fmla="*/ 2147483647 h 195"/>
                <a:gd name="T110" fmla="*/ 2147483647 w 178"/>
                <a:gd name="T111" fmla="*/ 2147483647 h 195"/>
                <a:gd name="T112" fmla="*/ 2147483647 w 178"/>
                <a:gd name="T113" fmla="*/ 2147483647 h 195"/>
                <a:gd name="T114" fmla="*/ 0 w 178"/>
                <a:gd name="T115" fmla="*/ 2147483647 h 195"/>
                <a:gd name="T116" fmla="*/ 2147483647 w 178"/>
                <a:gd name="T117" fmla="*/ 2147483647 h 195"/>
                <a:gd name="T118" fmla="*/ 2147483647 w 178"/>
                <a:gd name="T119" fmla="*/ 2147483647 h 195"/>
                <a:gd name="T120" fmla="*/ 2147483647 w 178"/>
                <a:gd name="T121" fmla="*/ 2147483647 h 195"/>
                <a:gd name="T122" fmla="*/ 0 w 178"/>
                <a:gd name="T123" fmla="*/ 2147483647 h 195"/>
                <a:gd name="T124" fmla="*/ 2147483647 w 178"/>
                <a:gd name="T125" fmla="*/ 2147483647 h 1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8"/>
                <a:gd name="T190" fmla="*/ 0 h 195"/>
                <a:gd name="T191" fmla="*/ 178 w 178"/>
                <a:gd name="T192" fmla="*/ 195 h 1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8" h="195">
                  <a:moveTo>
                    <a:pt x="5" y="149"/>
                  </a:moveTo>
                  <a:lnTo>
                    <a:pt x="7" y="149"/>
                  </a:lnTo>
                  <a:lnTo>
                    <a:pt x="9" y="151"/>
                  </a:lnTo>
                  <a:lnTo>
                    <a:pt x="11" y="151"/>
                  </a:lnTo>
                  <a:lnTo>
                    <a:pt x="12" y="152"/>
                  </a:lnTo>
                  <a:lnTo>
                    <a:pt x="14" y="152"/>
                  </a:lnTo>
                  <a:lnTo>
                    <a:pt x="16" y="152"/>
                  </a:lnTo>
                  <a:lnTo>
                    <a:pt x="17" y="152"/>
                  </a:lnTo>
                  <a:lnTo>
                    <a:pt x="17" y="158"/>
                  </a:lnTo>
                  <a:lnTo>
                    <a:pt x="17" y="161"/>
                  </a:lnTo>
                  <a:lnTo>
                    <a:pt x="17" y="164"/>
                  </a:lnTo>
                  <a:lnTo>
                    <a:pt x="17" y="168"/>
                  </a:lnTo>
                  <a:lnTo>
                    <a:pt x="17" y="171"/>
                  </a:lnTo>
                  <a:lnTo>
                    <a:pt x="17" y="174"/>
                  </a:lnTo>
                  <a:lnTo>
                    <a:pt x="17" y="178"/>
                  </a:lnTo>
                  <a:lnTo>
                    <a:pt x="17" y="181"/>
                  </a:lnTo>
                  <a:lnTo>
                    <a:pt x="17" y="185"/>
                  </a:lnTo>
                  <a:lnTo>
                    <a:pt x="17" y="188"/>
                  </a:lnTo>
                  <a:lnTo>
                    <a:pt x="19" y="190"/>
                  </a:lnTo>
                  <a:lnTo>
                    <a:pt x="21" y="191"/>
                  </a:lnTo>
                  <a:lnTo>
                    <a:pt x="24" y="193"/>
                  </a:lnTo>
                  <a:lnTo>
                    <a:pt x="26" y="193"/>
                  </a:lnTo>
                  <a:lnTo>
                    <a:pt x="29" y="193"/>
                  </a:lnTo>
                  <a:lnTo>
                    <a:pt x="33" y="195"/>
                  </a:lnTo>
                  <a:lnTo>
                    <a:pt x="38" y="193"/>
                  </a:lnTo>
                  <a:lnTo>
                    <a:pt x="43" y="188"/>
                  </a:lnTo>
                  <a:lnTo>
                    <a:pt x="46" y="183"/>
                  </a:lnTo>
                  <a:lnTo>
                    <a:pt x="50" y="176"/>
                  </a:lnTo>
                  <a:lnTo>
                    <a:pt x="51" y="169"/>
                  </a:lnTo>
                  <a:lnTo>
                    <a:pt x="55" y="163"/>
                  </a:lnTo>
                  <a:lnTo>
                    <a:pt x="60" y="159"/>
                  </a:lnTo>
                  <a:lnTo>
                    <a:pt x="65" y="158"/>
                  </a:lnTo>
                  <a:lnTo>
                    <a:pt x="70" y="158"/>
                  </a:lnTo>
                  <a:lnTo>
                    <a:pt x="73" y="159"/>
                  </a:lnTo>
                  <a:lnTo>
                    <a:pt x="77" y="159"/>
                  </a:lnTo>
                  <a:lnTo>
                    <a:pt x="80" y="163"/>
                  </a:lnTo>
                  <a:lnTo>
                    <a:pt x="83" y="164"/>
                  </a:lnTo>
                  <a:lnTo>
                    <a:pt x="87" y="166"/>
                  </a:lnTo>
                  <a:lnTo>
                    <a:pt x="90" y="166"/>
                  </a:lnTo>
                  <a:lnTo>
                    <a:pt x="94" y="166"/>
                  </a:lnTo>
                  <a:lnTo>
                    <a:pt x="100" y="166"/>
                  </a:lnTo>
                  <a:lnTo>
                    <a:pt x="105" y="164"/>
                  </a:lnTo>
                  <a:lnTo>
                    <a:pt x="109" y="163"/>
                  </a:lnTo>
                  <a:lnTo>
                    <a:pt x="111" y="159"/>
                  </a:lnTo>
                  <a:lnTo>
                    <a:pt x="112" y="154"/>
                  </a:lnTo>
                  <a:lnTo>
                    <a:pt x="114" y="151"/>
                  </a:lnTo>
                  <a:lnTo>
                    <a:pt x="116" y="144"/>
                  </a:lnTo>
                  <a:lnTo>
                    <a:pt x="119" y="139"/>
                  </a:lnTo>
                  <a:lnTo>
                    <a:pt x="122" y="132"/>
                  </a:lnTo>
                  <a:lnTo>
                    <a:pt x="129" y="125"/>
                  </a:lnTo>
                  <a:lnTo>
                    <a:pt x="138" y="119"/>
                  </a:lnTo>
                  <a:lnTo>
                    <a:pt x="146" y="112"/>
                  </a:lnTo>
                  <a:lnTo>
                    <a:pt x="156" y="105"/>
                  </a:lnTo>
                  <a:lnTo>
                    <a:pt x="165" y="98"/>
                  </a:lnTo>
                  <a:lnTo>
                    <a:pt x="173" y="93"/>
                  </a:lnTo>
                  <a:lnTo>
                    <a:pt x="178" y="90"/>
                  </a:lnTo>
                  <a:lnTo>
                    <a:pt x="178" y="83"/>
                  </a:lnTo>
                  <a:lnTo>
                    <a:pt x="172" y="81"/>
                  </a:lnTo>
                  <a:lnTo>
                    <a:pt x="165" y="78"/>
                  </a:lnTo>
                  <a:lnTo>
                    <a:pt x="161" y="73"/>
                  </a:lnTo>
                  <a:lnTo>
                    <a:pt x="158" y="68"/>
                  </a:lnTo>
                  <a:lnTo>
                    <a:pt x="155" y="61"/>
                  </a:lnTo>
                  <a:lnTo>
                    <a:pt x="151" y="56"/>
                  </a:lnTo>
                  <a:lnTo>
                    <a:pt x="146" y="49"/>
                  </a:lnTo>
                  <a:lnTo>
                    <a:pt x="141" y="44"/>
                  </a:lnTo>
                  <a:lnTo>
                    <a:pt x="138" y="41"/>
                  </a:lnTo>
                  <a:lnTo>
                    <a:pt x="133" y="36"/>
                  </a:lnTo>
                  <a:lnTo>
                    <a:pt x="129" y="32"/>
                  </a:lnTo>
                  <a:lnTo>
                    <a:pt x="124" y="27"/>
                  </a:lnTo>
                  <a:lnTo>
                    <a:pt x="121" y="22"/>
                  </a:lnTo>
                  <a:lnTo>
                    <a:pt x="117" y="16"/>
                  </a:lnTo>
                  <a:lnTo>
                    <a:pt x="116" y="9"/>
                  </a:lnTo>
                  <a:lnTo>
                    <a:pt x="114" y="0"/>
                  </a:lnTo>
                  <a:lnTo>
                    <a:pt x="105" y="0"/>
                  </a:lnTo>
                  <a:lnTo>
                    <a:pt x="97" y="2"/>
                  </a:lnTo>
                  <a:lnTo>
                    <a:pt x="89" y="2"/>
                  </a:lnTo>
                  <a:lnTo>
                    <a:pt x="80" y="2"/>
                  </a:lnTo>
                  <a:lnTo>
                    <a:pt x="73" y="4"/>
                  </a:lnTo>
                  <a:lnTo>
                    <a:pt x="65" y="4"/>
                  </a:lnTo>
                  <a:lnTo>
                    <a:pt x="58" y="5"/>
                  </a:lnTo>
                  <a:lnTo>
                    <a:pt x="51" y="7"/>
                  </a:lnTo>
                  <a:lnTo>
                    <a:pt x="46" y="9"/>
                  </a:lnTo>
                  <a:lnTo>
                    <a:pt x="41" y="9"/>
                  </a:lnTo>
                  <a:lnTo>
                    <a:pt x="36" y="9"/>
                  </a:lnTo>
                  <a:lnTo>
                    <a:pt x="33" y="9"/>
                  </a:lnTo>
                  <a:lnTo>
                    <a:pt x="29" y="9"/>
                  </a:lnTo>
                  <a:lnTo>
                    <a:pt x="26" y="10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24" y="17"/>
                  </a:lnTo>
                  <a:lnTo>
                    <a:pt x="24" y="19"/>
                  </a:lnTo>
                  <a:lnTo>
                    <a:pt x="26" y="21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28" y="27"/>
                  </a:lnTo>
                  <a:lnTo>
                    <a:pt x="29" y="29"/>
                  </a:lnTo>
                  <a:lnTo>
                    <a:pt x="29" y="31"/>
                  </a:lnTo>
                  <a:lnTo>
                    <a:pt x="29" y="39"/>
                  </a:lnTo>
                  <a:lnTo>
                    <a:pt x="28" y="46"/>
                  </a:lnTo>
                  <a:lnTo>
                    <a:pt x="26" y="53"/>
                  </a:lnTo>
                  <a:lnTo>
                    <a:pt x="26" y="61"/>
                  </a:lnTo>
                  <a:lnTo>
                    <a:pt x="24" y="68"/>
                  </a:lnTo>
                  <a:lnTo>
                    <a:pt x="22" y="76"/>
                  </a:lnTo>
                  <a:lnTo>
                    <a:pt x="21" y="83"/>
                  </a:lnTo>
                  <a:lnTo>
                    <a:pt x="21" y="92"/>
                  </a:lnTo>
                  <a:lnTo>
                    <a:pt x="17" y="93"/>
                  </a:lnTo>
                  <a:lnTo>
                    <a:pt x="14" y="95"/>
                  </a:lnTo>
                  <a:lnTo>
                    <a:pt x="11" y="98"/>
                  </a:lnTo>
                  <a:lnTo>
                    <a:pt x="7" y="102"/>
                  </a:lnTo>
                  <a:lnTo>
                    <a:pt x="4" y="105"/>
                  </a:lnTo>
                  <a:lnTo>
                    <a:pt x="2" y="109"/>
                  </a:lnTo>
                  <a:lnTo>
                    <a:pt x="2" y="112"/>
                  </a:lnTo>
                  <a:lnTo>
                    <a:pt x="0" y="115"/>
                  </a:lnTo>
                  <a:lnTo>
                    <a:pt x="2" y="119"/>
                  </a:lnTo>
                  <a:lnTo>
                    <a:pt x="2" y="124"/>
                  </a:lnTo>
                  <a:lnTo>
                    <a:pt x="2" y="127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4" y="136"/>
                  </a:lnTo>
                  <a:lnTo>
                    <a:pt x="4" y="139"/>
                  </a:lnTo>
                  <a:lnTo>
                    <a:pt x="0" y="144"/>
                  </a:lnTo>
                  <a:lnTo>
                    <a:pt x="5" y="149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37" name="Freeform 4924"/>
            <p:cNvSpPr>
              <a:spLocks/>
            </p:cNvSpPr>
            <p:nvPr/>
          </p:nvSpPr>
          <p:spPr bwMode="auto">
            <a:xfrm>
              <a:off x="6780213" y="7372350"/>
              <a:ext cx="228600" cy="465138"/>
            </a:xfrm>
            <a:custGeom>
              <a:avLst/>
              <a:gdLst>
                <a:gd name="T0" fmla="*/ 2147483647 w 145"/>
                <a:gd name="T1" fmla="*/ 2147483647 h 293"/>
                <a:gd name="T2" fmla="*/ 2147483647 w 145"/>
                <a:gd name="T3" fmla="*/ 2147483647 h 293"/>
                <a:gd name="T4" fmla="*/ 2147483647 w 145"/>
                <a:gd name="T5" fmla="*/ 2147483647 h 293"/>
                <a:gd name="T6" fmla="*/ 2147483647 w 145"/>
                <a:gd name="T7" fmla="*/ 2147483647 h 293"/>
                <a:gd name="T8" fmla="*/ 2147483647 w 145"/>
                <a:gd name="T9" fmla="*/ 2147483647 h 293"/>
                <a:gd name="T10" fmla="*/ 2147483647 w 145"/>
                <a:gd name="T11" fmla="*/ 2147483647 h 293"/>
                <a:gd name="T12" fmla="*/ 2147483647 w 145"/>
                <a:gd name="T13" fmla="*/ 2147483647 h 293"/>
                <a:gd name="T14" fmla="*/ 2147483647 w 145"/>
                <a:gd name="T15" fmla="*/ 2147483647 h 293"/>
                <a:gd name="T16" fmla="*/ 2147483647 w 145"/>
                <a:gd name="T17" fmla="*/ 2147483647 h 293"/>
                <a:gd name="T18" fmla="*/ 2147483647 w 145"/>
                <a:gd name="T19" fmla="*/ 2147483647 h 293"/>
                <a:gd name="T20" fmla="*/ 2147483647 w 145"/>
                <a:gd name="T21" fmla="*/ 2147483647 h 293"/>
                <a:gd name="T22" fmla="*/ 2147483647 w 145"/>
                <a:gd name="T23" fmla="*/ 2147483647 h 293"/>
                <a:gd name="T24" fmla="*/ 2147483647 w 145"/>
                <a:gd name="T25" fmla="*/ 2147483647 h 293"/>
                <a:gd name="T26" fmla="*/ 2147483647 w 145"/>
                <a:gd name="T27" fmla="*/ 2147483647 h 293"/>
                <a:gd name="T28" fmla="*/ 2147483647 w 145"/>
                <a:gd name="T29" fmla="*/ 2147483647 h 293"/>
                <a:gd name="T30" fmla="*/ 2147483647 w 145"/>
                <a:gd name="T31" fmla="*/ 2147483647 h 293"/>
                <a:gd name="T32" fmla="*/ 2147483647 w 145"/>
                <a:gd name="T33" fmla="*/ 2147483647 h 293"/>
                <a:gd name="T34" fmla="*/ 2147483647 w 145"/>
                <a:gd name="T35" fmla="*/ 2147483647 h 293"/>
                <a:gd name="T36" fmla="*/ 2147483647 w 145"/>
                <a:gd name="T37" fmla="*/ 2147483647 h 293"/>
                <a:gd name="T38" fmla="*/ 2147483647 w 145"/>
                <a:gd name="T39" fmla="*/ 2147483647 h 293"/>
                <a:gd name="T40" fmla="*/ 2147483647 w 145"/>
                <a:gd name="T41" fmla="*/ 2147483647 h 293"/>
                <a:gd name="T42" fmla="*/ 2147483647 w 145"/>
                <a:gd name="T43" fmla="*/ 2147483647 h 293"/>
                <a:gd name="T44" fmla="*/ 2147483647 w 145"/>
                <a:gd name="T45" fmla="*/ 2147483647 h 293"/>
                <a:gd name="T46" fmla="*/ 2147483647 w 145"/>
                <a:gd name="T47" fmla="*/ 2147483647 h 293"/>
                <a:gd name="T48" fmla="*/ 2147483647 w 145"/>
                <a:gd name="T49" fmla="*/ 2147483647 h 293"/>
                <a:gd name="T50" fmla="*/ 2147483647 w 145"/>
                <a:gd name="T51" fmla="*/ 2147483647 h 293"/>
                <a:gd name="T52" fmla="*/ 2147483647 w 145"/>
                <a:gd name="T53" fmla="*/ 2147483647 h 293"/>
                <a:gd name="T54" fmla="*/ 2147483647 w 145"/>
                <a:gd name="T55" fmla="*/ 2147483647 h 293"/>
                <a:gd name="T56" fmla="*/ 2147483647 w 145"/>
                <a:gd name="T57" fmla="*/ 2147483647 h 293"/>
                <a:gd name="T58" fmla="*/ 2147483647 w 145"/>
                <a:gd name="T59" fmla="*/ 2147483647 h 293"/>
                <a:gd name="T60" fmla="*/ 2147483647 w 145"/>
                <a:gd name="T61" fmla="*/ 2147483647 h 293"/>
                <a:gd name="T62" fmla="*/ 2147483647 w 145"/>
                <a:gd name="T63" fmla="*/ 2147483647 h 293"/>
                <a:gd name="T64" fmla="*/ 2147483647 w 145"/>
                <a:gd name="T65" fmla="*/ 2147483647 h 293"/>
                <a:gd name="T66" fmla="*/ 2147483647 w 145"/>
                <a:gd name="T67" fmla="*/ 2147483647 h 293"/>
                <a:gd name="T68" fmla="*/ 2147483647 w 145"/>
                <a:gd name="T69" fmla="*/ 2147483647 h 293"/>
                <a:gd name="T70" fmla="*/ 2147483647 w 145"/>
                <a:gd name="T71" fmla="*/ 2147483647 h 293"/>
                <a:gd name="T72" fmla="*/ 0 w 145"/>
                <a:gd name="T73" fmla="*/ 2147483647 h 293"/>
                <a:gd name="T74" fmla="*/ 0 w 145"/>
                <a:gd name="T75" fmla="*/ 2147483647 h 293"/>
                <a:gd name="T76" fmla="*/ 2147483647 w 145"/>
                <a:gd name="T77" fmla="*/ 2147483647 h 293"/>
                <a:gd name="T78" fmla="*/ 2147483647 w 145"/>
                <a:gd name="T79" fmla="*/ 2147483647 h 293"/>
                <a:gd name="T80" fmla="*/ 2147483647 w 145"/>
                <a:gd name="T81" fmla="*/ 2147483647 h 293"/>
                <a:gd name="T82" fmla="*/ 0 w 145"/>
                <a:gd name="T83" fmla="*/ 2147483647 h 293"/>
                <a:gd name="T84" fmla="*/ 0 w 145"/>
                <a:gd name="T85" fmla="*/ 2147483647 h 293"/>
                <a:gd name="T86" fmla="*/ 0 w 145"/>
                <a:gd name="T87" fmla="*/ 2147483647 h 293"/>
                <a:gd name="T88" fmla="*/ 2147483647 w 145"/>
                <a:gd name="T89" fmla="*/ 2147483647 h 293"/>
                <a:gd name="T90" fmla="*/ 2147483647 w 145"/>
                <a:gd name="T91" fmla="*/ 2147483647 h 293"/>
                <a:gd name="T92" fmla="*/ 2147483647 w 145"/>
                <a:gd name="T93" fmla="*/ 2147483647 h 293"/>
                <a:gd name="T94" fmla="*/ 2147483647 w 145"/>
                <a:gd name="T95" fmla="*/ 2147483647 h 293"/>
                <a:gd name="T96" fmla="*/ 2147483647 w 145"/>
                <a:gd name="T97" fmla="*/ 2147483647 h 293"/>
                <a:gd name="T98" fmla="*/ 2147483647 w 145"/>
                <a:gd name="T99" fmla="*/ 2147483647 h 293"/>
                <a:gd name="T100" fmla="*/ 2147483647 w 145"/>
                <a:gd name="T101" fmla="*/ 2147483647 h 2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5"/>
                <a:gd name="T154" fmla="*/ 0 h 293"/>
                <a:gd name="T155" fmla="*/ 145 w 145"/>
                <a:gd name="T156" fmla="*/ 293 h 2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5" h="293">
                  <a:moveTo>
                    <a:pt x="28" y="93"/>
                  </a:moveTo>
                  <a:lnTo>
                    <a:pt x="32" y="93"/>
                  </a:lnTo>
                  <a:lnTo>
                    <a:pt x="35" y="93"/>
                  </a:lnTo>
                  <a:lnTo>
                    <a:pt x="39" y="92"/>
                  </a:lnTo>
                  <a:lnTo>
                    <a:pt x="40" y="90"/>
                  </a:lnTo>
                  <a:lnTo>
                    <a:pt x="44" y="88"/>
                  </a:lnTo>
                  <a:lnTo>
                    <a:pt x="45" y="87"/>
                  </a:lnTo>
                  <a:lnTo>
                    <a:pt x="49" y="87"/>
                  </a:lnTo>
                  <a:lnTo>
                    <a:pt x="52" y="87"/>
                  </a:lnTo>
                  <a:lnTo>
                    <a:pt x="56" y="85"/>
                  </a:lnTo>
                  <a:lnTo>
                    <a:pt x="57" y="85"/>
                  </a:lnTo>
                  <a:lnTo>
                    <a:pt x="61" y="83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67" y="77"/>
                  </a:lnTo>
                  <a:lnTo>
                    <a:pt x="71" y="75"/>
                  </a:lnTo>
                  <a:lnTo>
                    <a:pt x="74" y="73"/>
                  </a:lnTo>
                  <a:lnTo>
                    <a:pt x="74" y="71"/>
                  </a:lnTo>
                  <a:lnTo>
                    <a:pt x="74" y="70"/>
                  </a:lnTo>
                  <a:lnTo>
                    <a:pt x="74" y="68"/>
                  </a:lnTo>
                  <a:lnTo>
                    <a:pt x="74" y="66"/>
                  </a:lnTo>
                  <a:lnTo>
                    <a:pt x="74" y="65"/>
                  </a:lnTo>
                  <a:lnTo>
                    <a:pt x="76" y="65"/>
                  </a:lnTo>
                  <a:lnTo>
                    <a:pt x="78" y="65"/>
                  </a:lnTo>
                  <a:lnTo>
                    <a:pt x="79" y="65"/>
                  </a:lnTo>
                  <a:lnTo>
                    <a:pt x="81" y="65"/>
                  </a:lnTo>
                  <a:lnTo>
                    <a:pt x="83" y="65"/>
                  </a:lnTo>
                  <a:lnTo>
                    <a:pt x="91" y="61"/>
                  </a:lnTo>
                  <a:lnTo>
                    <a:pt x="98" y="56"/>
                  </a:lnTo>
                  <a:lnTo>
                    <a:pt x="103" y="48"/>
                  </a:lnTo>
                  <a:lnTo>
                    <a:pt x="108" y="38"/>
                  </a:lnTo>
                  <a:lnTo>
                    <a:pt x="112" y="28"/>
                  </a:lnTo>
                  <a:lnTo>
                    <a:pt x="117" y="17"/>
                  </a:lnTo>
                  <a:lnTo>
                    <a:pt x="118" y="7"/>
                  </a:lnTo>
                  <a:lnTo>
                    <a:pt x="122" y="0"/>
                  </a:lnTo>
                  <a:lnTo>
                    <a:pt x="123" y="6"/>
                  </a:lnTo>
                  <a:lnTo>
                    <a:pt x="125" y="11"/>
                  </a:lnTo>
                  <a:lnTo>
                    <a:pt x="128" y="14"/>
                  </a:lnTo>
                  <a:lnTo>
                    <a:pt x="132" y="17"/>
                  </a:lnTo>
                  <a:lnTo>
                    <a:pt x="135" y="21"/>
                  </a:lnTo>
                  <a:lnTo>
                    <a:pt x="139" y="24"/>
                  </a:lnTo>
                  <a:lnTo>
                    <a:pt x="142" y="26"/>
                  </a:lnTo>
                  <a:lnTo>
                    <a:pt x="145" y="28"/>
                  </a:lnTo>
                  <a:lnTo>
                    <a:pt x="144" y="33"/>
                  </a:lnTo>
                  <a:lnTo>
                    <a:pt x="142" y="36"/>
                  </a:lnTo>
                  <a:lnTo>
                    <a:pt x="142" y="41"/>
                  </a:lnTo>
                  <a:lnTo>
                    <a:pt x="142" y="44"/>
                  </a:lnTo>
                  <a:lnTo>
                    <a:pt x="144" y="49"/>
                  </a:lnTo>
                  <a:lnTo>
                    <a:pt x="144" y="55"/>
                  </a:lnTo>
                  <a:lnTo>
                    <a:pt x="145" y="61"/>
                  </a:lnTo>
                  <a:lnTo>
                    <a:pt x="145" y="66"/>
                  </a:lnTo>
                  <a:lnTo>
                    <a:pt x="144" y="71"/>
                  </a:lnTo>
                  <a:lnTo>
                    <a:pt x="142" y="77"/>
                  </a:lnTo>
                  <a:lnTo>
                    <a:pt x="140" y="80"/>
                  </a:lnTo>
                  <a:lnTo>
                    <a:pt x="137" y="83"/>
                  </a:lnTo>
                  <a:lnTo>
                    <a:pt x="135" y="87"/>
                  </a:lnTo>
                  <a:lnTo>
                    <a:pt x="132" y="90"/>
                  </a:lnTo>
                  <a:lnTo>
                    <a:pt x="130" y="95"/>
                  </a:lnTo>
                  <a:lnTo>
                    <a:pt x="130" y="100"/>
                  </a:lnTo>
                  <a:lnTo>
                    <a:pt x="130" y="102"/>
                  </a:lnTo>
                  <a:lnTo>
                    <a:pt x="128" y="105"/>
                  </a:lnTo>
                  <a:lnTo>
                    <a:pt x="128" y="107"/>
                  </a:lnTo>
                  <a:lnTo>
                    <a:pt x="127" y="109"/>
                  </a:lnTo>
                  <a:lnTo>
                    <a:pt x="125" y="112"/>
                  </a:lnTo>
                  <a:lnTo>
                    <a:pt x="123" y="114"/>
                  </a:lnTo>
                  <a:lnTo>
                    <a:pt x="122" y="120"/>
                  </a:lnTo>
                  <a:lnTo>
                    <a:pt x="120" y="129"/>
                  </a:lnTo>
                  <a:lnTo>
                    <a:pt x="117" y="136"/>
                  </a:lnTo>
                  <a:lnTo>
                    <a:pt x="113" y="142"/>
                  </a:lnTo>
                  <a:lnTo>
                    <a:pt x="108" y="151"/>
                  </a:lnTo>
                  <a:lnTo>
                    <a:pt x="105" y="158"/>
                  </a:lnTo>
                  <a:lnTo>
                    <a:pt x="103" y="166"/>
                  </a:lnTo>
                  <a:lnTo>
                    <a:pt x="103" y="175"/>
                  </a:lnTo>
                  <a:lnTo>
                    <a:pt x="101" y="180"/>
                  </a:lnTo>
                  <a:lnTo>
                    <a:pt x="100" y="188"/>
                  </a:lnTo>
                  <a:lnTo>
                    <a:pt x="96" y="197"/>
                  </a:lnTo>
                  <a:lnTo>
                    <a:pt x="93" y="207"/>
                  </a:lnTo>
                  <a:lnTo>
                    <a:pt x="88" y="217"/>
                  </a:lnTo>
                  <a:lnTo>
                    <a:pt x="84" y="225"/>
                  </a:lnTo>
                  <a:lnTo>
                    <a:pt x="79" y="230"/>
                  </a:lnTo>
                  <a:lnTo>
                    <a:pt x="76" y="232"/>
                  </a:lnTo>
                  <a:lnTo>
                    <a:pt x="74" y="246"/>
                  </a:lnTo>
                  <a:lnTo>
                    <a:pt x="73" y="257"/>
                  </a:lnTo>
                  <a:lnTo>
                    <a:pt x="69" y="268"/>
                  </a:lnTo>
                  <a:lnTo>
                    <a:pt x="64" y="278"/>
                  </a:lnTo>
                  <a:lnTo>
                    <a:pt x="57" y="284"/>
                  </a:lnTo>
                  <a:lnTo>
                    <a:pt x="51" y="290"/>
                  </a:lnTo>
                  <a:lnTo>
                    <a:pt x="40" y="293"/>
                  </a:lnTo>
                  <a:lnTo>
                    <a:pt x="28" y="293"/>
                  </a:lnTo>
                  <a:lnTo>
                    <a:pt x="27" y="293"/>
                  </a:lnTo>
                  <a:lnTo>
                    <a:pt x="25" y="293"/>
                  </a:lnTo>
                  <a:lnTo>
                    <a:pt x="23" y="291"/>
                  </a:lnTo>
                  <a:lnTo>
                    <a:pt x="22" y="290"/>
                  </a:lnTo>
                  <a:lnTo>
                    <a:pt x="22" y="288"/>
                  </a:lnTo>
                  <a:lnTo>
                    <a:pt x="15" y="286"/>
                  </a:lnTo>
                  <a:lnTo>
                    <a:pt x="10" y="284"/>
                  </a:lnTo>
                  <a:lnTo>
                    <a:pt x="5" y="279"/>
                  </a:lnTo>
                  <a:lnTo>
                    <a:pt x="3" y="274"/>
                  </a:lnTo>
                  <a:lnTo>
                    <a:pt x="1" y="269"/>
                  </a:lnTo>
                  <a:lnTo>
                    <a:pt x="0" y="262"/>
                  </a:lnTo>
                  <a:lnTo>
                    <a:pt x="0" y="256"/>
                  </a:lnTo>
                  <a:lnTo>
                    <a:pt x="0" y="249"/>
                  </a:lnTo>
                  <a:lnTo>
                    <a:pt x="0" y="247"/>
                  </a:lnTo>
                  <a:lnTo>
                    <a:pt x="0" y="246"/>
                  </a:lnTo>
                  <a:lnTo>
                    <a:pt x="0" y="244"/>
                  </a:lnTo>
                  <a:lnTo>
                    <a:pt x="1" y="244"/>
                  </a:lnTo>
                  <a:lnTo>
                    <a:pt x="1" y="242"/>
                  </a:lnTo>
                  <a:lnTo>
                    <a:pt x="3" y="241"/>
                  </a:lnTo>
                  <a:lnTo>
                    <a:pt x="5" y="239"/>
                  </a:lnTo>
                  <a:lnTo>
                    <a:pt x="3" y="237"/>
                  </a:lnTo>
                  <a:lnTo>
                    <a:pt x="1" y="237"/>
                  </a:lnTo>
                  <a:lnTo>
                    <a:pt x="1" y="235"/>
                  </a:lnTo>
                  <a:lnTo>
                    <a:pt x="0" y="234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4"/>
                  </a:lnTo>
                  <a:lnTo>
                    <a:pt x="0" y="222"/>
                  </a:lnTo>
                  <a:lnTo>
                    <a:pt x="1" y="220"/>
                  </a:lnTo>
                  <a:lnTo>
                    <a:pt x="1" y="217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8"/>
                  </a:lnTo>
                  <a:lnTo>
                    <a:pt x="5" y="207"/>
                  </a:lnTo>
                  <a:lnTo>
                    <a:pt x="10" y="203"/>
                  </a:lnTo>
                  <a:lnTo>
                    <a:pt x="15" y="197"/>
                  </a:lnTo>
                  <a:lnTo>
                    <a:pt x="18" y="190"/>
                  </a:lnTo>
                  <a:lnTo>
                    <a:pt x="22" y="183"/>
                  </a:lnTo>
                  <a:lnTo>
                    <a:pt x="25" y="176"/>
                  </a:lnTo>
                  <a:lnTo>
                    <a:pt x="27" y="170"/>
                  </a:lnTo>
                  <a:lnTo>
                    <a:pt x="27" y="164"/>
                  </a:lnTo>
                  <a:lnTo>
                    <a:pt x="27" y="158"/>
                  </a:lnTo>
                  <a:lnTo>
                    <a:pt x="25" y="153"/>
                  </a:lnTo>
                  <a:lnTo>
                    <a:pt x="23" y="149"/>
                  </a:lnTo>
                  <a:lnTo>
                    <a:pt x="22" y="146"/>
                  </a:lnTo>
                  <a:lnTo>
                    <a:pt x="18" y="141"/>
                  </a:lnTo>
                  <a:lnTo>
                    <a:pt x="17" y="137"/>
                  </a:lnTo>
                  <a:lnTo>
                    <a:pt x="17" y="134"/>
                  </a:lnTo>
                  <a:lnTo>
                    <a:pt x="15" y="129"/>
                  </a:lnTo>
                  <a:lnTo>
                    <a:pt x="28" y="9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38" name="Freeform 4925"/>
            <p:cNvSpPr>
              <a:spLocks/>
            </p:cNvSpPr>
            <p:nvPr/>
          </p:nvSpPr>
          <p:spPr bwMode="auto">
            <a:xfrm>
              <a:off x="6780213" y="7372350"/>
              <a:ext cx="228600" cy="465138"/>
            </a:xfrm>
            <a:custGeom>
              <a:avLst/>
              <a:gdLst>
                <a:gd name="T0" fmla="*/ 2147483647 w 145"/>
                <a:gd name="T1" fmla="*/ 2147483647 h 293"/>
                <a:gd name="T2" fmla="*/ 2147483647 w 145"/>
                <a:gd name="T3" fmla="*/ 2147483647 h 293"/>
                <a:gd name="T4" fmla="*/ 2147483647 w 145"/>
                <a:gd name="T5" fmla="*/ 2147483647 h 293"/>
                <a:gd name="T6" fmla="*/ 2147483647 w 145"/>
                <a:gd name="T7" fmla="*/ 2147483647 h 293"/>
                <a:gd name="T8" fmla="*/ 2147483647 w 145"/>
                <a:gd name="T9" fmla="*/ 2147483647 h 293"/>
                <a:gd name="T10" fmla="*/ 2147483647 w 145"/>
                <a:gd name="T11" fmla="*/ 2147483647 h 293"/>
                <a:gd name="T12" fmla="*/ 2147483647 w 145"/>
                <a:gd name="T13" fmla="*/ 2147483647 h 293"/>
                <a:gd name="T14" fmla="*/ 2147483647 w 145"/>
                <a:gd name="T15" fmla="*/ 2147483647 h 293"/>
                <a:gd name="T16" fmla="*/ 2147483647 w 145"/>
                <a:gd name="T17" fmla="*/ 2147483647 h 293"/>
                <a:gd name="T18" fmla="*/ 2147483647 w 145"/>
                <a:gd name="T19" fmla="*/ 2147483647 h 293"/>
                <a:gd name="T20" fmla="*/ 2147483647 w 145"/>
                <a:gd name="T21" fmla="*/ 2147483647 h 293"/>
                <a:gd name="T22" fmla="*/ 2147483647 w 145"/>
                <a:gd name="T23" fmla="*/ 2147483647 h 293"/>
                <a:gd name="T24" fmla="*/ 2147483647 w 145"/>
                <a:gd name="T25" fmla="*/ 2147483647 h 293"/>
                <a:gd name="T26" fmla="*/ 2147483647 w 145"/>
                <a:gd name="T27" fmla="*/ 2147483647 h 293"/>
                <a:gd name="T28" fmla="*/ 2147483647 w 145"/>
                <a:gd name="T29" fmla="*/ 2147483647 h 293"/>
                <a:gd name="T30" fmla="*/ 2147483647 w 145"/>
                <a:gd name="T31" fmla="*/ 2147483647 h 293"/>
                <a:gd name="T32" fmla="*/ 2147483647 w 145"/>
                <a:gd name="T33" fmla="*/ 2147483647 h 293"/>
                <a:gd name="T34" fmla="*/ 2147483647 w 145"/>
                <a:gd name="T35" fmla="*/ 2147483647 h 293"/>
                <a:gd name="T36" fmla="*/ 2147483647 w 145"/>
                <a:gd name="T37" fmla="*/ 2147483647 h 293"/>
                <a:gd name="T38" fmla="*/ 2147483647 w 145"/>
                <a:gd name="T39" fmla="*/ 2147483647 h 293"/>
                <a:gd name="T40" fmla="*/ 2147483647 w 145"/>
                <a:gd name="T41" fmla="*/ 2147483647 h 293"/>
                <a:gd name="T42" fmla="*/ 2147483647 w 145"/>
                <a:gd name="T43" fmla="*/ 2147483647 h 293"/>
                <a:gd name="T44" fmla="*/ 2147483647 w 145"/>
                <a:gd name="T45" fmla="*/ 2147483647 h 293"/>
                <a:gd name="T46" fmla="*/ 2147483647 w 145"/>
                <a:gd name="T47" fmla="*/ 2147483647 h 293"/>
                <a:gd name="T48" fmla="*/ 2147483647 w 145"/>
                <a:gd name="T49" fmla="*/ 2147483647 h 293"/>
                <a:gd name="T50" fmla="*/ 2147483647 w 145"/>
                <a:gd name="T51" fmla="*/ 2147483647 h 293"/>
                <a:gd name="T52" fmla="*/ 2147483647 w 145"/>
                <a:gd name="T53" fmla="*/ 2147483647 h 293"/>
                <a:gd name="T54" fmla="*/ 2147483647 w 145"/>
                <a:gd name="T55" fmla="*/ 2147483647 h 293"/>
                <a:gd name="T56" fmla="*/ 2147483647 w 145"/>
                <a:gd name="T57" fmla="*/ 2147483647 h 293"/>
                <a:gd name="T58" fmla="*/ 2147483647 w 145"/>
                <a:gd name="T59" fmla="*/ 2147483647 h 293"/>
                <a:gd name="T60" fmla="*/ 2147483647 w 145"/>
                <a:gd name="T61" fmla="*/ 2147483647 h 293"/>
                <a:gd name="T62" fmla="*/ 2147483647 w 145"/>
                <a:gd name="T63" fmla="*/ 2147483647 h 293"/>
                <a:gd name="T64" fmla="*/ 2147483647 w 145"/>
                <a:gd name="T65" fmla="*/ 2147483647 h 293"/>
                <a:gd name="T66" fmla="*/ 2147483647 w 145"/>
                <a:gd name="T67" fmla="*/ 2147483647 h 293"/>
                <a:gd name="T68" fmla="*/ 2147483647 w 145"/>
                <a:gd name="T69" fmla="*/ 2147483647 h 293"/>
                <a:gd name="T70" fmla="*/ 2147483647 w 145"/>
                <a:gd name="T71" fmla="*/ 2147483647 h 293"/>
                <a:gd name="T72" fmla="*/ 0 w 145"/>
                <a:gd name="T73" fmla="*/ 2147483647 h 293"/>
                <a:gd name="T74" fmla="*/ 0 w 145"/>
                <a:gd name="T75" fmla="*/ 2147483647 h 293"/>
                <a:gd name="T76" fmla="*/ 2147483647 w 145"/>
                <a:gd name="T77" fmla="*/ 2147483647 h 293"/>
                <a:gd name="T78" fmla="*/ 2147483647 w 145"/>
                <a:gd name="T79" fmla="*/ 2147483647 h 293"/>
                <a:gd name="T80" fmla="*/ 2147483647 w 145"/>
                <a:gd name="T81" fmla="*/ 2147483647 h 293"/>
                <a:gd name="T82" fmla="*/ 0 w 145"/>
                <a:gd name="T83" fmla="*/ 2147483647 h 293"/>
                <a:gd name="T84" fmla="*/ 0 w 145"/>
                <a:gd name="T85" fmla="*/ 2147483647 h 293"/>
                <a:gd name="T86" fmla="*/ 0 w 145"/>
                <a:gd name="T87" fmla="*/ 2147483647 h 293"/>
                <a:gd name="T88" fmla="*/ 2147483647 w 145"/>
                <a:gd name="T89" fmla="*/ 2147483647 h 293"/>
                <a:gd name="T90" fmla="*/ 2147483647 w 145"/>
                <a:gd name="T91" fmla="*/ 2147483647 h 293"/>
                <a:gd name="T92" fmla="*/ 2147483647 w 145"/>
                <a:gd name="T93" fmla="*/ 2147483647 h 293"/>
                <a:gd name="T94" fmla="*/ 2147483647 w 145"/>
                <a:gd name="T95" fmla="*/ 2147483647 h 293"/>
                <a:gd name="T96" fmla="*/ 2147483647 w 145"/>
                <a:gd name="T97" fmla="*/ 2147483647 h 293"/>
                <a:gd name="T98" fmla="*/ 2147483647 w 145"/>
                <a:gd name="T99" fmla="*/ 2147483647 h 293"/>
                <a:gd name="T100" fmla="*/ 2147483647 w 145"/>
                <a:gd name="T101" fmla="*/ 2147483647 h 293"/>
                <a:gd name="T102" fmla="*/ 2147483647 w 145"/>
                <a:gd name="T103" fmla="*/ 2147483647 h 2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5"/>
                <a:gd name="T157" fmla="*/ 0 h 293"/>
                <a:gd name="T158" fmla="*/ 145 w 145"/>
                <a:gd name="T159" fmla="*/ 293 h 2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5" h="293">
                  <a:moveTo>
                    <a:pt x="28" y="93"/>
                  </a:moveTo>
                  <a:lnTo>
                    <a:pt x="32" y="93"/>
                  </a:lnTo>
                  <a:lnTo>
                    <a:pt x="35" y="93"/>
                  </a:lnTo>
                  <a:lnTo>
                    <a:pt x="39" y="92"/>
                  </a:lnTo>
                  <a:lnTo>
                    <a:pt x="40" y="90"/>
                  </a:lnTo>
                  <a:lnTo>
                    <a:pt x="44" y="88"/>
                  </a:lnTo>
                  <a:lnTo>
                    <a:pt x="45" y="87"/>
                  </a:lnTo>
                  <a:lnTo>
                    <a:pt x="49" y="87"/>
                  </a:lnTo>
                  <a:lnTo>
                    <a:pt x="52" y="87"/>
                  </a:lnTo>
                  <a:lnTo>
                    <a:pt x="56" y="85"/>
                  </a:lnTo>
                  <a:lnTo>
                    <a:pt x="57" y="85"/>
                  </a:lnTo>
                  <a:lnTo>
                    <a:pt x="61" y="83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67" y="77"/>
                  </a:lnTo>
                  <a:lnTo>
                    <a:pt x="71" y="75"/>
                  </a:lnTo>
                  <a:lnTo>
                    <a:pt x="74" y="73"/>
                  </a:lnTo>
                  <a:lnTo>
                    <a:pt x="74" y="71"/>
                  </a:lnTo>
                  <a:lnTo>
                    <a:pt x="74" y="70"/>
                  </a:lnTo>
                  <a:lnTo>
                    <a:pt x="74" y="68"/>
                  </a:lnTo>
                  <a:lnTo>
                    <a:pt x="74" y="66"/>
                  </a:lnTo>
                  <a:lnTo>
                    <a:pt x="74" y="65"/>
                  </a:lnTo>
                  <a:lnTo>
                    <a:pt x="76" y="65"/>
                  </a:lnTo>
                  <a:lnTo>
                    <a:pt x="78" y="65"/>
                  </a:lnTo>
                  <a:lnTo>
                    <a:pt x="79" y="65"/>
                  </a:lnTo>
                  <a:lnTo>
                    <a:pt x="81" y="65"/>
                  </a:lnTo>
                  <a:lnTo>
                    <a:pt x="83" y="65"/>
                  </a:lnTo>
                  <a:lnTo>
                    <a:pt x="91" y="61"/>
                  </a:lnTo>
                  <a:lnTo>
                    <a:pt x="98" y="56"/>
                  </a:lnTo>
                  <a:lnTo>
                    <a:pt x="103" y="48"/>
                  </a:lnTo>
                  <a:lnTo>
                    <a:pt x="108" y="38"/>
                  </a:lnTo>
                  <a:lnTo>
                    <a:pt x="112" y="28"/>
                  </a:lnTo>
                  <a:lnTo>
                    <a:pt x="117" y="17"/>
                  </a:lnTo>
                  <a:lnTo>
                    <a:pt x="118" y="7"/>
                  </a:lnTo>
                  <a:lnTo>
                    <a:pt x="122" y="0"/>
                  </a:lnTo>
                  <a:lnTo>
                    <a:pt x="123" y="6"/>
                  </a:lnTo>
                  <a:lnTo>
                    <a:pt x="125" y="11"/>
                  </a:lnTo>
                  <a:lnTo>
                    <a:pt x="128" y="14"/>
                  </a:lnTo>
                  <a:lnTo>
                    <a:pt x="132" y="17"/>
                  </a:lnTo>
                  <a:lnTo>
                    <a:pt x="135" y="21"/>
                  </a:lnTo>
                  <a:lnTo>
                    <a:pt x="139" y="24"/>
                  </a:lnTo>
                  <a:lnTo>
                    <a:pt x="142" y="26"/>
                  </a:lnTo>
                  <a:lnTo>
                    <a:pt x="145" y="28"/>
                  </a:lnTo>
                  <a:lnTo>
                    <a:pt x="144" y="33"/>
                  </a:lnTo>
                  <a:lnTo>
                    <a:pt x="142" y="36"/>
                  </a:lnTo>
                  <a:lnTo>
                    <a:pt x="142" y="41"/>
                  </a:lnTo>
                  <a:lnTo>
                    <a:pt x="142" y="44"/>
                  </a:lnTo>
                  <a:lnTo>
                    <a:pt x="144" y="49"/>
                  </a:lnTo>
                  <a:lnTo>
                    <a:pt x="144" y="55"/>
                  </a:lnTo>
                  <a:lnTo>
                    <a:pt x="145" y="61"/>
                  </a:lnTo>
                  <a:lnTo>
                    <a:pt x="145" y="66"/>
                  </a:lnTo>
                  <a:lnTo>
                    <a:pt x="144" y="71"/>
                  </a:lnTo>
                  <a:lnTo>
                    <a:pt x="142" y="77"/>
                  </a:lnTo>
                  <a:lnTo>
                    <a:pt x="140" y="80"/>
                  </a:lnTo>
                  <a:lnTo>
                    <a:pt x="137" y="83"/>
                  </a:lnTo>
                  <a:lnTo>
                    <a:pt x="135" y="87"/>
                  </a:lnTo>
                  <a:lnTo>
                    <a:pt x="132" y="90"/>
                  </a:lnTo>
                  <a:lnTo>
                    <a:pt x="130" y="95"/>
                  </a:lnTo>
                  <a:lnTo>
                    <a:pt x="130" y="100"/>
                  </a:lnTo>
                  <a:lnTo>
                    <a:pt x="130" y="102"/>
                  </a:lnTo>
                  <a:lnTo>
                    <a:pt x="128" y="105"/>
                  </a:lnTo>
                  <a:lnTo>
                    <a:pt x="128" y="107"/>
                  </a:lnTo>
                  <a:lnTo>
                    <a:pt x="127" y="109"/>
                  </a:lnTo>
                  <a:lnTo>
                    <a:pt x="125" y="112"/>
                  </a:lnTo>
                  <a:lnTo>
                    <a:pt x="123" y="114"/>
                  </a:lnTo>
                  <a:lnTo>
                    <a:pt x="122" y="120"/>
                  </a:lnTo>
                  <a:lnTo>
                    <a:pt x="120" y="129"/>
                  </a:lnTo>
                  <a:lnTo>
                    <a:pt x="117" y="136"/>
                  </a:lnTo>
                  <a:lnTo>
                    <a:pt x="113" y="142"/>
                  </a:lnTo>
                  <a:lnTo>
                    <a:pt x="108" y="151"/>
                  </a:lnTo>
                  <a:lnTo>
                    <a:pt x="105" y="158"/>
                  </a:lnTo>
                  <a:lnTo>
                    <a:pt x="103" y="166"/>
                  </a:lnTo>
                  <a:lnTo>
                    <a:pt x="103" y="175"/>
                  </a:lnTo>
                  <a:lnTo>
                    <a:pt x="101" y="180"/>
                  </a:lnTo>
                  <a:lnTo>
                    <a:pt x="100" y="188"/>
                  </a:lnTo>
                  <a:lnTo>
                    <a:pt x="96" y="197"/>
                  </a:lnTo>
                  <a:lnTo>
                    <a:pt x="93" y="207"/>
                  </a:lnTo>
                  <a:lnTo>
                    <a:pt x="88" y="217"/>
                  </a:lnTo>
                  <a:lnTo>
                    <a:pt x="84" y="225"/>
                  </a:lnTo>
                  <a:lnTo>
                    <a:pt x="79" y="230"/>
                  </a:lnTo>
                  <a:lnTo>
                    <a:pt x="76" y="232"/>
                  </a:lnTo>
                  <a:lnTo>
                    <a:pt x="74" y="246"/>
                  </a:lnTo>
                  <a:lnTo>
                    <a:pt x="73" y="257"/>
                  </a:lnTo>
                  <a:lnTo>
                    <a:pt x="69" y="268"/>
                  </a:lnTo>
                  <a:lnTo>
                    <a:pt x="64" y="278"/>
                  </a:lnTo>
                  <a:lnTo>
                    <a:pt x="57" y="284"/>
                  </a:lnTo>
                  <a:lnTo>
                    <a:pt x="51" y="290"/>
                  </a:lnTo>
                  <a:lnTo>
                    <a:pt x="40" y="293"/>
                  </a:lnTo>
                  <a:lnTo>
                    <a:pt x="28" y="293"/>
                  </a:lnTo>
                  <a:lnTo>
                    <a:pt x="27" y="293"/>
                  </a:lnTo>
                  <a:lnTo>
                    <a:pt x="25" y="293"/>
                  </a:lnTo>
                  <a:lnTo>
                    <a:pt x="23" y="291"/>
                  </a:lnTo>
                  <a:lnTo>
                    <a:pt x="22" y="290"/>
                  </a:lnTo>
                  <a:lnTo>
                    <a:pt x="22" y="288"/>
                  </a:lnTo>
                  <a:lnTo>
                    <a:pt x="15" y="286"/>
                  </a:lnTo>
                  <a:lnTo>
                    <a:pt x="10" y="284"/>
                  </a:lnTo>
                  <a:lnTo>
                    <a:pt x="5" y="279"/>
                  </a:lnTo>
                  <a:lnTo>
                    <a:pt x="3" y="274"/>
                  </a:lnTo>
                  <a:lnTo>
                    <a:pt x="1" y="269"/>
                  </a:lnTo>
                  <a:lnTo>
                    <a:pt x="0" y="262"/>
                  </a:lnTo>
                  <a:lnTo>
                    <a:pt x="0" y="256"/>
                  </a:lnTo>
                  <a:lnTo>
                    <a:pt x="0" y="249"/>
                  </a:lnTo>
                  <a:lnTo>
                    <a:pt x="0" y="247"/>
                  </a:lnTo>
                  <a:lnTo>
                    <a:pt x="0" y="246"/>
                  </a:lnTo>
                  <a:lnTo>
                    <a:pt x="0" y="244"/>
                  </a:lnTo>
                  <a:lnTo>
                    <a:pt x="1" y="244"/>
                  </a:lnTo>
                  <a:lnTo>
                    <a:pt x="1" y="242"/>
                  </a:lnTo>
                  <a:lnTo>
                    <a:pt x="3" y="241"/>
                  </a:lnTo>
                  <a:lnTo>
                    <a:pt x="5" y="239"/>
                  </a:lnTo>
                  <a:lnTo>
                    <a:pt x="3" y="237"/>
                  </a:lnTo>
                  <a:lnTo>
                    <a:pt x="1" y="237"/>
                  </a:lnTo>
                  <a:lnTo>
                    <a:pt x="1" y="235"/>
                  </a:lnTo>
                  <a:lnTo>
                    <a:pt x="0" y="234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4"/>
                  </a:lnTo>
                  <a:lnTo>
                    <a:pt x="0" y="222"/>
                  </a:lnTo>
                  <a:lnTo>
                    <a:pt x="1" y="220"/>
                  </a:lnTo>
                  <a:lnTo>
                    <a:pt x="1" y="217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8"/>
                  </a:lnTo>
                  <a:lnTo>
                    <a:pt x="5" y="207"/>
                  </a:lnTo>
                  <a:lnTo>
                    <a:pt x="10" y="203"/>
                  </a:lnTo>
                  <a:lnTo>
                    <a:pt x="15" y="197"/>
                  </a:lnTo>
                  <a:lnTo>
                    <a:pt x="18" y="190"/>
                  </a:lnTo>
                  <a:lnTo>
                    <a:pt x="22" y="183"/>
                  </a:lnTo>
                  <a:lnTo>
                    <a:pt x="25" y="176"/>
                  </a:lnTo>
                  <a:lnTo>
                    <a:pt x="27" y="170"/>
                  </a:lnTo>
                  <a:lnTo>
                    <a:pt x="27" y="164"/>
                  </a:lnTo>
                  <a:lnTo>
                    <a:pt x="27" y="158"/>
                  </a:lnTo>
                  <a:lnTo>
                    <a:pt x="25" y="153"/>
                  </a:lnTo>
                  <a:lnTo>
                    <a:pt x="23" y="149"/>
                  </a:lnTo>
                  <a:lnTo>
                    <a:pt x="22" y="146"/>
                  </a:lnTo>
                  <a:lnTo>
                    <a:pt x="18" y="141"/>
                  </a:lnTo>
                  <a:lnTo>
                    <a:pt x="17" y="137"/>
                  </a:lnTo>
                  <a:lnTo>
                    <a:pt x="17" y="134"/>
                  </a:lnTo>
                  <a:lnTo>
                    <a:pt x="15" y="129"/>
                  </a:lnTo>
                  <a:lnTo>
                    <a:pt x="28" y="93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39" name="Freeform 4926"/>
            <p:cNvSpPr>
              <a:spLocks/>
            </p:cNvSpPr>
            <p:nvPr/>
          </p:nvSpPr>
          <p:spPr bwMode="auto">
            <a:xfrm>
              <a:off x="6391275" y="7051675"/>
              <a:ext cx="39688" cy="69850"/>
            </a:xfrm>
            <a:custGeom>
              <a:avLst/>
              <a:gdLst>
                <a:gd name="T0" fmla="*/ 2147483647 w 25"/>
                <a:gd name="T1" fmla="*/ 2147483647 h 44"/>
                <a:gd name="T2" fmla="*/ 2147483647 w 25"/>
                <a:gd name="T3" fmla="*/ 2147483647 h 44"/>
                <a:gd name="T4" fmla="*/ 2147483647 w 25"/>
                <a:gd name="T5" fmla="*/ 2147483647 h 44"/>
                <a:gd name="T6" fmla="*/ 2147483647 w 25"/>
                <a:gd name="T7" fmla="*/ 2147483647 h 44"/>
                <a:gd name="T8" fmla="*/ 2147483647 w 25"/>
                <a:gd name="T9" fmla="*/ 2147483647 h 44"/>
                <a:gd name="T10" fmla="*/ 2147483647 w 25"/>
                <a:gd name="T11" fmla="*/ 2147483647 h 44"/>
                <a:gd name="T12" fmla="*/ 2147483647 w 25"/>
                <a:gd name="T13" fmla="*/ 2147483647 h 44"/>
                <a:gd name="T14" fmla="*/ 2147483647 w 25"/>
                <a:gd name="T15" fmla="*/ 2147483647 h 44"/>
                <a:gd name="T16" fmla="*/ 2147483647 w 25"/>
                <a:gd name="T17" fmla="*/ 2147483647 h 44"/>
                <a:gd name="T18" fmla="*/ 0 w 25"/>
                <a:gd name="T19" fmla="*/ 2147483647 h 44"/>
                <a:gd name="T20" fmla="*/ 2147483647 w 25"/>
                <a:gd name="T21" fmla="*/ 2147483647 h 44"/>
                <a:gd name="T22" fmla="*/ 2147483647 w 25"/>
                <a:gd name="T23" fmla="*/ 2147483647 h 44"/>
                <a:gd name="T24" fmla="*/ 2147483647 w 25"/>
                <a:gd name="T25" fmla="*/ 2147483647 h 44"/>
                <a:gd name="T26" fmla="*/ 2147483647 w 25"/>
                <a:gd name="T27" fmla="*/ 2147483647 h 44"/>
                <a:gd name="T28" fmla="*/ 2147483647 w 25"/>
                <a:gd name="T29" fmla="*/ 2147483647 h 44"/>
                <a:gd name="T30" fmla="*/ 2147483647 w 25"/>
                <a:gd name="T31" fmla="*/ 2147483647 h 44"/>
                <a:gd name="T32" fmla="*/ 2147483647 w 25"/>
                <a:gd name="T33" fmla="*/ 2147483647 h 44"/>
                <a:gd name="T34" fmla="*/ 2147483647 w 25"/>
                <a:gd name="T35" fmla="*/ 0 h 44"/>
                <a:gd name="T36" fmla="*/ 2147483647 w 25"/>
                <a:gd name="T37" fmla="*/ 2147483647 h 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"/>
                <a:gd name="T58" fmla="*/ 0 h 44"/>
                <a:gd name="T59" fmla="*/ 25 w 25"/>
                <a:gd name="T60" fmla="*/ 44 h 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" h="44">
                  <a:moveTo>
                    <a:pt x="25" y="1"/>
                  </a:moveTo>
                  <a:lnTo>
                    <a:pt x="25" y="35"/>
                  </a:lnTo>
                  <a:lnTo>
                    <a:pt x="23" y="37"/>
                  </a:lnTo>
                  <a:lnTo>
                    <a:pt x="20" y="38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0" y="42"/>
                  </a:lnTo>
                  <a:lnTo>
                    <a:pt x="6" y="42"/>
                  </a:lnTo>
                  <a:lnTo>
                    <a:pt x="3" y="44"/>
                  </a:lnTo>
                  <a:lnTo>
                    <a:pt x="0" y="44"/>
                  </a:lnTo>
                  <a:lnTo>
                    <a:pt x="1" y="15"/>
                  </a:lnTo>
                  <a:lnTo>
                    <a:pt x="3" y="13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3" y="5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40" name="Freeform 4927"/>
            <p:cNvSpPr>
              <a:spLocks/>
            </p:cNvSpPr>
            <p:nvPr/>
          </p:nvSpPr>
          <p:spPr bwMode="auto">
            <a:xfrm>
              <a:off x="6391275" y="7051675"/>
              <a:ext cx="39688" cy="69850"/>
            </a:xfrm>
            <a:custGeom>
              <a:avLst/>
              <a:gdLst>
                <a:gd name="T0" fmla="*/ 2147483647 w 25"/>
                <a:gd name="T1" fmla="*/ 2147483647 h 44"/>
                <a:gd name="T2" fmla="*/ 2147483647 w 25"/>
                <a:gd name="T3" fmla="*/ 2147483647 h 44"/>
                <a:gd name="T4" fmla="*/ 2147483647 w 25"/>
                <a:gd name="T5" fmla="*/ 2147483647 h 44"/>
                <a:gd name="T6" fmla="*/ 2147483647 w 25"/>
                <a:gd name="T7" fmla="*/ 2147483647 h 44"/>
                <a:gd name="T8" fmla="*/ 2147483647 w 25"/>
                <a:gd name="T9" fmla="*/ 2147483647 h 44"/>
                <a:gd name="T10" fmla="*/ 2147483647 w 25"/>
                <a:gd name="T11" fmla="*/ 2147483647 h 44"/>
                <a:gd name="T12" fmla="*/ 2147483647 w 25"/>
                <a:gd name="T13" fmla="*/ 2147483647 h 44"/>
                <a:gd name="T14" fmla="*/ 2147483647 w 25"/>
                <a:gd name="T15" fmla="*/ 2147483647 h 44"/>
                <a:gd name="T16" fmla="*/ 2147483647 w 25"/>
                <a:gd name="T17" fmla="*/ 2147483647 h 44"/>
                <a:gd name="T18" fmla="*/ 2147483647 w 25"/>
                <a:gd name="T19" fmla="*/ 2147483647 h 44"/>
                <a:gd name="T20" fmla="*/ 0 w 25"/>
                <a:gd name="T21" fmla="*/ 2147483647 h 44"/>
                <a:gd name="T22" fmla="*/ 0 w 25"/>
                <a:gd name="T23" fmla="*/ 2147483647 h 44"/>
                <a:gd name="T24" fmla="*/ 2147483647 w 25"/>
                <a:gd name="T25" fmla="*/ 2147483647 h 44"/>
                <a:gd name="T26" fmla="*/ 2147483647 w 25"/>
                <a:gd name="T27" fmla="*/ 2147483647 h 44"/>
                <a:gd name="T28" fmla="*/ 2147483647 w 25"/>
                <a:gd name="T29" fmla="*/ 2147483647 h 44"/>
                <a:gd name="T30" fmla="*/ 2147483647 w 25"/>
                <a:gd name="T31" fmla="*/ 2147483647 h 44"/>
                <a:gd name="T32" fmla="*/ 2147483647 w 25"/>
                <a:gd name="T33" fmla="*/ 2147483647 h 44"/>
                <a:gd name="T34" fmla="*/ 2147483647 w 25"/>
                <a:gd name="T35" fmla="*/ 2147483647 h 44"/>
                <a:gd name="T36" fmla="*/ 2147483647 w 25"/>
                <a:gd name="T37" fmla="*/ 2147483647 h 44"/>
                <a:gd name="T38" fmla="*/ 2147483647 w 25"/>
                <a:gd name="T39" fmla="*/ 2147483647 h 44"/>
                <a:gd name="T40" fmla="*/ 2147483647 w 25"/>
                <a:gd name="T41" fmla="*/ 0 h 44"/>
                <a:gd name="T42" fmla="*/ 2147483647 w 25"/>
                <a:gd name="T43" fmla="*/ 2147483647 h 44"/>
                <a:gd name="T44" fmla="*/ 2147483647 w 25"/>
                <a:gd name="T45" fmla="*/ 2147483647 h 44"/>
                <a:gd name="T46" fmla="*/ 2147483647 w 25"/>
                <a:gd name="T47" fmla="*/ 2147483647 h 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"/>
                <a:gd name="T73" fmla="*/ 0 h 44"/>
                <a:gd name="T74" fmla="*/ 25 w 25"/>
                <a:gd name="T75" fmla="*/ 44 h 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" h="44">
                  <a:moveTo>
                    <a:pt x="25" y="1"/>
                  </a:moveTo>
                  <a:lnTo>
                    <a:pt x="25" y="35"/>
                  </a:lnTo>
                  <a:lnTo>
                    <a:pt x="23" y="37"/>
                  </a:lnTo>
                  <a:lnTo>
                    <a:pt x="20" y="38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0" y="42"/>
                  </a:lnTo>
                  <a:lnTo>
                    <a:pt x="6" y="42"/>
                  </a:lnTo>
                  <a:lnTo>
                    <a:pt x="3" y="44"/>
                  </a:lnTo>
                  <a:lnTo>
                    <a:pt x="0" y="44"/>
                  </a:lnTo>
                  <a:lnTo>
                    <a:pt x="1" y="15"/>
                  </a:lnTo>
                  <a:lnTo>
                    <a:pt x="3" y="13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3" y="5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25" y="1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41" name="Freeform 4928"/>
            <p:cNvSpPr>
              <a:spLocks/>
            </p:cNvSpPr>
            <p:nvPr/>
          </p:nvSpPr>
          <p:spPr bwMode="auto">
            <a:xfrm>
              <a:off x="6376988" y="7008813"/>
              <a:ext cx="63500" cy="66675"/>
            </a:xfrm>
            <a:custGeom>
              <a:avLst/>
              <a:gdLst>
                <a:gd name="T0" fmla="*/ 2147483647 w 39"/>
                <a:gd name="T1" fmla="*/ 0 h 42"/>
                <a:gd name="T2" fmla="*/ 2147483647 w 39"/>
                <a:gd name="T3" fmla="*/ 2147483647 h 42"/>
                <a:gd name="T4" fmla="*/ 2147483647 w 39"/>
                <a:gd name="T5" fmla="*/ 2147483647 h 42"/>
                <a:gd name="T6" fmla="*/ 2147483647 w 39"/>
                <a:gd name="T7" fmla="*/ 2147483647 h 42"/>
                <a:gd name="T8" fmla="*/ 2147483647 w 39"/>
                <a:gd name="T9" fmla="*/ 2147483647 h 42"/>
                <a:gd name="T10" fmla="*/ 2147483647 w 39"/>
                <a:gd name="T11" fmla="*/ 2147483647 h 42"/>
                <a:gd name="T12" fmla="*/ 2147483647 w 39"/>
                <a:gd name="T13" fmla="*/ 2147483647 h 42"/>
                <a:gd name="T14" fmla="*/ 2147483647 w 39"/>
                <a:gd name="T15" fmla="*/ 2147483647 h 42"/>
                <a:gd name="T16" fmla="*/ 2147483647 w 39"/>
                <a:gd name="T17" fmla="*/ 2147483647 h 42"/>
                <a:gd name="T18" fmla="*/ 2147483647 w 39"/>
                <a:gd name="T19" fmla="*/ 2147483647 h 42"/>
                <a:gd name="T20" fmla="*/ 2147483647 w 39"/>
                <a:gd name="T21" fmla="*/ 2147483647 h 42"/>
                <a:gd name="T22" fmla="*/ 2147483647 w 39"/>
                <a:gd name="T23" fmla="*/ 2147483647 h 42"/>
                <a:gd name="T24" fmla="*/ 2147483647 w 39"/>
                <a:gd name="T25" fmla="*/ 2147483647 h 42"/>
                <a:gd name="T26" fmla="*/ 2147483647 w 39"/>
                <a:gd name="T27" fmla="*/ 2147483647 h 42"/>
                <a:gd name="T28" fmla="*/ 2147483647 w 39"/>
                <a:gd name="T29" fmla="*/ 2147483647 h 42"/>
                <a:gd name="T30" fmla="*/ 2147483647 w 39"/>
                <a:gd name="T31" fmla="*/ 2147483647 h 42"/>
                <a:gd name="T32" fmla="*/ 2147483647 w 39"/>
                <a:gd name="T33" fmla="*/ 2147483647 h 42"/>
                <a:gd name="T34" fmla="*/ 2147483647 w 39"/>
                <a:gd name="T35" fmla="*/ 2147483647 h 42"/>
                <a:gd name="T36" fmla="*/ 2147483647 w 39"/>
                <a:gd name="T37" fmla="*/ 2147483647 h 42"/>
                <a:gd name="T38" fmla="*/ 2147483647 w 39"/>
                <a:gd name="T39" fmla="*/ 2147483647 h 42"/>
                <a:gd name="T40" fmla="*/ 2147483647 w 39"/>
                <a:gd name="T41" fmla="*/ 2147483647 h 42"/>
                <a:gd name="T42" fmla="*/ 2147483647 w 39"/>
                <a:gd name="T43" fmla="*/ 2147483647 h 42"/>
                <a:gd name="T44" fmla="*/ 2147483647 w 39"/>
                <a:gd name="T45" fmla="*/ 2147483647 h 42"/>
                <a:gd name="T46" fmla="*/ 0 w 39"/>
                <a:gd name="T47" fmla="*/ 2147483647 h 42"/>
                <a:gd name="T48" fmla="*/ 0 w 39"/>
                <a:gd name="T49" fmla="*/ 2147483647 h 42"/>
                <a:gd name="T50" fmla="*/ 2147483647 w 39"/>
                <a:gd name="T51" fmla="*/ 2147483647 h 42"/>
                <a:gd name="T52" fmla="*/ 2147483647 w 39"/>
                <a:gd name="T53" fmla="*/ 2147483647 h 42"/>
                <a:gd name="T54" fmla="*/ 2147483647 w 39"/>
                <a:gd name="T55" fmla="*/ 2147483647 h 42"/>
                <a:gd name="T56" fmla="*/ 2147483647 w 39"/>
                <a:gd name="T57" fmla="*/ 2147483647 h 42"/>
                <a:gd name="T58" fmla="*/ 2147483647 w 39"/>
                <a:gd name="T59" fmla="*/ 2147483647 h 42"/>
                <a:gd name="T60" fmla="*/ 2147483647 w 39"/>
                <a:gd name="T61" fmla="*/ 2147483647 h 42"/>
                <a:gd name="T62" fmla="*/ 2147483647 w 39"/>
                <a:gd name="T63" fmla="*/ 2147483647 h 42"/>
                <a:gd name="T64" fmla="*/ 2147483647 w 39"/>
                <a:gd name="T65" fmla="*/ 2147483647 h 42"/>
                <a:gd name="T66" fmla="*/ 2147483647 w 39"/>
                <a:gd name="T67" fmla="*/ 2147483647 h 42"/>
                <a:gd name="T68" fmla="*/ 2147483647 w 39"/>
                <a:gd name="T69" fmla="*/ 2147483647 h 42"/>
                <a:gd name="T70" fmla="*/ 2147483647 w 39"/>
                <a:gd name="T71" fmla="*/ 2147483647 h 42"/>
                <a:gd name="T72" fmla="*/ 2147483647 w 39"/>
                <a:gd name="T73" fmla="*/ 2147483647 h 42"/>
                <a:gd name="T74" fmla="*/ 2147483647 w 39"/>
                <a:gd name="T75" fmla="*/ 2147483647 h 42"/>
                <a:gd name="T76" fmla="*/ 2147483647 w 39"/>
                <a:gd name="T77" fmla="*/ 2147483647 h 42"/>
                <a:gd name="T78" fmla="*/ 2147483647 w 39"/>
                <a:gd name="T79" fmla="*/ 2147483647 h 42"/>
                <a:gd name="T80" fmla="*/ 2147483647 w 39"/>
                <a:gd name="T81" fmla="*/ 2147483647 h 42"/>
                <a:gd name="T82" fmla="*/ 2147483647 w 39"/>
                <a:gd name="T83" fmla="*/ 2147483647 h 42"/>
                <a:gd name="T84" fmla="*/ 2147483647 w 39"/>
                <a:gd name="T85" fmla="*/ 2147483647 h 42"/>
                <a:gd name="T86" fmla="*/ 2147483647 w 39"/>
                <a:gd name="T87" fmla="*/ 2147483647 h 42"/>
                <a:gd name="T88" fmla="*/ 2147483647 w 39"/>
                <a:gd name="T89" fmla="*/ 2147483647 h 42"/>
                <a:gd name="T90" fmla="*/ 2147483647 w 39"/>
                <a:gd name="T91" fmla="*/ 2147483647 h 42"/>
                <a:gd name="T92" fmla="*/ 2147483647 w 39"/>
                <a:gd name="T93" fmla="*/ 2147483647 h 42"/>
                <a:gd name="T94" fmla="*/ 2147483647 w 39"/>
                <a:gd name="T95" fmla="*/ 0 h 42"/>
                <a:gd name="T96" fmla="*/ 2147483647 w 39"/>
                <a:gd name="T97" fmla="*/ 0 h 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"/>
                <a:gd name="T148" fmla="*/ 0 h 42"/>
                <a:gd name="T149" fmla="*/ 39 w 39"/>
                <a:gd name="T150" fmla="*/ 42 h 4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" h="42">
                  <a:moveTo>
                    <a:pt x="36" y="0"/>
                  </a:moveTo>
                  <a:lnTo>
                    <a:pt x="36" y="3"/>
                  </a:lnTo>
                  <a:lnTo>
                    <a:pt x="37" y="6"/>
                  </a:lnTo>
                  <a:lnTo>
                    <a:pt x="37" y="10"/>
                  </a:lnTo>
                  <a:lnTo>
                    <a:pt x="39" y="13"/>
                  </a:lnTo>
                  <a:lnTo>
                    <a:pt x="39" y="16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37" y="27"/>
                  </a:lnTo>
                  <a:lnTo>
                    <a:pt x="34" y="27"/>
                  </a:lnTo>
                  <a:lnTo>
                    <a:pt x="31" y="27"/>
                  </a:lnTo>
                  <a:lnTo>
                    <a:pt x="26" y="28"/>
                  </a:lnTo>
                  <a:lnTo>
                    <a:pt x="22" y="30"/>
                  </a:lnTo>
                  <a:lnTo>
                    <a:pt x="19" y="33"/>
                  </a:lnTo>
                  <a:lnTo>
                    <a:pt x="15" y="37"/>
                  </a:lnTo>
                  <a:lnTo>
                    <a:pt x="12" y="40"/>
                  </a:lnTo>
                  <a:lnTo>
                    <a:pt x="9" y="42"/>
                  </a:lnTo>
                  <a:lnTo>
                    <a:pt x="9" y="40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3" y="22"/>
                  </a:lnTo>
                  <a:lnTo>
                    <a:pt x="5" y="18"/>
                  </a:lnTo>
                  <a:lnTo>
                    <a:pt x="9" y="15"/>
                  </a:lnTo>
                  <a:lnTo>
                    <a:pt x="12" y="11"/>
                  </a:lnTo>
                  <a:lnTo>
                    <a:pt x="15" y="8"/>
                  </a:lnTo>
                  <a:lnTo>
                    <a:pt x="17" y="6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4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42" name="Freeform 4929"/>
            <p:cNvSpPr>
              <a:spLocks/>
            </p:cNvSpPr>
            <p:nvPr/>
          </p:nvSpPr>
          <p:spPr bwMode="auto">
            <a:xfrm>
              <a:off x="6376988" y="7008813"/>
              <a:ext cx="63500" cy="66675"/>
            </a:xfrm>
            <a:custGeom>
              <a:avLst/>
              <a:gdLst>
                <a:gd name="T0" fmla="*/ 2147483647 w 39"/>
                <a:gd name="T1" fmla="*/ 0 h 42"/>
                <a:gd name="T2" fmla="*/ 2147483647 w 39"/>
                <a:gd name="T3" fmla="*/ 2147483647 h 42"/>
                <a:gd name="T4" fmla="*/ 2147483647 w 39"/>
                <a:gd name="T5" fmla="*/ 2147483647 h 42"/>
                <a:gd name="T6" fmla="*/ 2147483647 w 39"/>
                <a:gd name="T7" fmla="*/ 2147483647 h 42"/>
                <a:gd name="T8" fmla="*/ 2147483647 w 39"/>
                <a:gd name="T9" fmla="*/ 2147483647 h 42"/>
                <a:gd name="T10" fmla="*/ 2147483647 w 39"/>
                <a:gd name="T11" fmla="*/ 2147483647 h 42"/>
                <a:gd name="T12" fmla="*/ 2147483647 w 39"/>
                <a:gd name="T13" fmla="*/ 2147483647 h 42"/>
                <a:gd name="T14" fmla="*/ 2147483647 w 39"/>
                <a:gd name="T15" fmla="*/ 2147483647 h 42"/>
                <a:gd name="T16" fmla="*/ 2147483647 w 39"/>
                <a:gd name="T17" fmla="*/ 2147483647 h 42"/>
                <a:gd name="T18" fmla="*/ 2147483647 w 39"/>
                <a:gd name="T19" fmla="*/ 2147483647 h 42"/>
                <a:gd name="T20" fmla="*/ 2147483647 w 39"/>
                <a:gd name="T21" fmla="*/ 2147483647 h 42"/>
                <a:gd name="T22" fmla="*/ 2147483647 w 39"/>
                <a:gd name="T23" fmla="*/ 2147483647 h 42"/>
                <a:gd name="T24" fmla="*/ 2147483647 w 39"/>
                <a:gd name="T25" fmla="*/ 2147483647 h 42"/>
                <a:gd name="T26" fmla="*/ 2147483647 w 39"/>
                <a:gd name="T27" fmla="*/ 2147483647 h 42"/>
                <a:gd name="T28" fmla="*/ 2147483647 w 39"/>
                <a:gd name="T29" fmla="*/ 2147483647 h 42"/>
                <a:gd name="T30" fmla="*/ 2147483647 w 39"/>
                <a:gd name="T31" fmla="*/ 2147483647 h 42"/>
                <a:gd name="T32" fmla="*/ 2147483647 w 39"/>
                <a:gd name="T33" fmla="*/ 2147483647 h 42"/>
                <a:gd name="T34" fmla="*/ 2147483647 w 39"/>
                <a:gd name="T35" fmla="*/ 2147483647 h 42"/>
                <a:gd name="T36" fmla="*/ 2147483647 w 39"/>
                <a:gd name="T37" fmla="*/ 2147483647 h 42"/>
                <a:gd name="T38" fmla="*/ 2147483647 w 39"/>
                <a:gd name="T39" fmla="*/ 2147483647 h 42"/>
                <a:gd name="T40" fmla="*/ 2147483647 w 39"/>
                <a:gd name="T41" fmla="*/ 2147483647 h 42"/>
                <a:gd name="T42" fmla="*/ 2147483647 w 39"/>
                <a:gd name="T43" fmla="*/ 2147483647 h 42"/>
                <a:gd name="T44" fmla="*/ 2147483647 w 39"/>
                <a:gd name="T45" fmla="*/ 2147483647 h 42"/>
                <a:gd name="T46" fmla="*/ 0 w 39"/>
                <a:gd name="T47" fmla="*/ 2147483647 h 42"/>
                <a:gd name="T48" fmla="*/ 0 w 39"/>
                <a:gd name="T49" fmla="*/ 2147483647 h 42"/>
                <a:gd name="T50" fmla="*/ 2147483647 w 39"/>
                <a:gd name="T51" fmla="*/ 2147483647 h 42"/>
                <a:gd name="T52" fmla="*/ 2147483647 w 39"/>
                <a:gd name="T53" fmla="*/ 2147483647 h 42"/>
                <a:gd name="T54" fmla="*/ 2147483647 w 39"/>
                <a:gd name="T55" fmla="*/ 2147483647 h 42"/>
                <a:gd name="T56" fmla="*/ 2147483647 w 39"/>
                <a:gd name="T57" fmla="*/ 2147483647 h 42"/>
                <a:gd name="T58" fmla="*/ 2147483647 w 39"/>
                <a:gd name="T59" fmla="*/ 2147483647 h 42"/>
                <a:gd name="T60" fmla="*/ 2147483647 w 39"/>
                <a:gd name="T61" fmla="*/ 2147483647 h 42"/>
                <a:gd name="T62" fmla="*/ 2147483647 w 39"/>
                <a:gd name="T63" fmla="*/ 2147483647 h 42"/>
                <a:gd name="T64" fmla="*/ 2147483647 w 39"/>
                <a:gd name="T65" fmla="*/ 2147483647 h 42"/>
                <a:gd name="T66" fmla="*/ 2147483647 w 39"/>
                <a:gd name="T67" fmla="*/ 2147483647 h 42"/>
                <a:gd name="T68" fmla="*/ 2147483647 w 39"/>
                <a:gd name="T69" fmla="*/ 2147483647 h 42"/>
                <a:gd name="T70" fmla="*/ 2147483647 w 39"/>
                <a:gd name="T71" fmla="*/ 2147483647 h 42"/>
                <a:gd name="T72" fmla="*/ 2147483647 w 39"/>
                <a:gd name="T73" fmla="*/ 2147483647 h 42"/>
                <a:gd name="T74" fmla="*/ 2147483647 w 39"/>
                <a:gd name="T75" fmla="*/ 2147483647 h 42"/>
                <a:gd name="T76" fmla="*/ 2147483647 w 39"/>
                <a:gd name="T77" fmla="*/ 2147483647 h 42"/>
                <a:gd name="T78" fmla="*/ 2147483647 w 39"/>
                <a:gd name="T79" fmla="*/ 2147483647 h 42"/>
                <a:gd name="T80" fmla="*/ 2147483647 w 39"/>
                <a:gd name="T81" fmla="*/ 2147483647 h 42"/>
                <a:gd name="T82" fmla="*/ 2147483647 w 39"/>
                <a:gd name="T83" fmla="*/ 2147483647 h 42"/>
                <a:gd name="T84" fmla="*/ 2147483647 w 39"/>
                <a:gd name="T85" fmla="*/ 2147483647 h 42"/>
                <a:gd name="T86" fmla="*/ 2147483647 w 39"/>
                <a:gd name="T87" fmla="*/ 2147483647 h 42"/>
                <a:gd name="T88" fmla="*/ 2147483647 w 39"/>
                <a:gd name="T89" fmla="*/ 2147483647 h 42"/>
                <a:gd name="T90" fmla="*/ 2147483647 w 39"/>
                <a:gd name="T91" fmla="*/ 2147483647 h 42"/>
                <a:gd name="T92" fmla="*/ 2147483647 w 39"/>
                <a:gd name="T93" fmla="*/ 2147483647 h 42"/>
                <a:gd name="T94" fmla="*/ 2147483647 w 39"/>
                <a:gd name="T95" fmla="*/ 0 h 42"/>
                <a:gd name="T96" fmla="*/ 2147483647 w 39"/>
                <a:gd name="T97" fmla="*/ 0 h 42"/>
                <a:gd name="T98" fmla="*/ 2147483647 w 39"/>
                <a:gd name="T99" fmla="*/ 0 h 42"/>
                <a:gd name="T100" fmla="*/ 2147483647 w 39"/>
                <a:gd name="T101" fmla="*/ 0 h 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"/>
                <a:gd name="T154" fmla="*/ 0 h 42"/>
                <a:gd name="T155" fmla="*/ 39 w 39"/>
                <a:gd name="T156" fmla="*/ 42 h 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" h="42">
                  <a:moveTo>
                    <a:pt x="36" y="0"/>
                  </a:moveTo>
                  <a:lnTo>
                    <a:pt x="36" y="3"/>
                  </a:lnTo>
                  <a:lnTo>
                    <a:pt x="37" y="6"/>
                  </a:lnTo>
                  <a:lnTo>
                    <a:pt x="37" y="10"/>
                  </a:lnTo>
                  <a:lnTo>
                    <a:pt x="39" y="13"/>
                  </a:lnTo>
                  <a:lnTo>
                    <a:pt x="39" y="16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37" y="27"/>
                  </a:lnTo>
                  <a:lnTo>
                    <a:pt x="34" y="27"/>
                  </a:lnTo>
                  <a:lnTo>
                    <a:pt x="31" y="27"/>
                  </a:lnTo>
                  <a:lnTo>
                    <a:pt x="26" y="28"/>
                  </a:lnTo>
                  <a:lnTo>
                    <a:pt x="22" y="30"/>
                  </a:lnTo>
                  <a:lnTo>
                    <a:pt x="19" y="33"/>
                  </a:lnTo>
                  <a:lnTo>
                    <a:pt x="15" y="37"/>
                  </a:lnTo>
                  <a:lnTo>
                    <a:pt x="12" y="40"/>
                  </a:lnTo>
                  <a:lnTo>
                    <a:pt x="9" y="42"/>
                  </a:lnTo>
                  <a:lnTo>
                    <a:pt x="9" y="40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3" y="22"/>
                  </a:lnTo>
                  <a:lnTo>
                    <a:pt x="5" y="18"/>
                  </a:lnTo>
                  <a:lnTo>
                    <a:pt x="9" y="15"/>
                  </a:lnTo>
                  <a:lnTo>
                    <a:pt x="12" y="11"/>
                  </a:lnTo>
                  <a:lnTo>
                    <a:pt x="15" y="8"/>
                  </a:lnTo>
                  <a:lnTo>
                    <a:pt x="17" y="6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4" y="1"/>
                  </a:lnTo>
                  <a:lnTo>
                    <a:pt x="36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43" name="Freeform 4930"/>
            <p:cNvSpPr>
              <a:spLocks/>
            </p:cNvSpPr>
            <p:nvPr/>
          </p:nvSpPr>
          <p:spPr bwMode="auto">
            <a:xfrm>
              <a:off x="7046913" y="6122988"/>
              <a:ext cx="207962" cy="288925"/>
            </a:xfrm>
            <a:custGeom>
              <a:avLst/>
              <a:gdLst>
                <a:gd name="T0" fmla="*/ 2147483647 w 131"/>
                <a:gd name="T1" fmla="*/ 2147483647 h 182"/>
                <a:gd name="T2" fmla="*/ 2147483647 w 131"/>
                <a:gd name="T3" fmla="*/ 2147483647 h 182"/>
                <a:gd name="T4" fmla="*/ 2147483647 w 131"/>
                <a:gd name="T5" fmla="*/ 2147483647 h 182"/>
                <a:gd name="T6" fmla="*/ 2147483647 w 131"/>
                <a:gd name="T7" fmla="*/ 2147483647 h 182"/>
                <a:gd name="T8" fmla="*/ 2147483647 w 131"/>
                <a:gd name="T9" fmla="*/ 2147483647 h 182"/>
                <a:gd name="T10" fmla="*/ 2147483647 w 131"/>
                <a:gd name="T11" fmla="*/ 2147483647 h 182"/>
                <a:gd name="T12" fmla="*/ 2147483647 w 131"/>
                <a:gd name="T13" fmla="*/ 2147483647 h 182"/>
                <a:gd name="T14" fmla="*/ 2147483647 w 131"/>
                <a:gd name="T15" fmla="*/ 2147483647 h 182"/>
                <a:gd name="T16" fmla="*/ 2147483647 w 131"/>
                <a:gd name="T17" fmla="*/ 2147483647 h 182"/>
                <a:gd name="T18" fmla="*/ 2147483647 w 131"/>
                <a:gd name="T19" fmla="*/ 2147483647 h 182"/>
                <a:gd name="T20" fmla="*/ 2147483647 w 131"/>
                <a:gd name="T21" fmla="*/ 2147483647 h 182"/>
                <a:gd name="T22" fmla="*/ 2147483647 w 131"/>
                <a:gd name="T23" fmla="*/ 2147483647 h 182"/>
                <a:gd name="T24" fmla="*/ 2147483647 w 131"/>
                <a:gd name="T25" fmla="*/ 2147483647 h 182"/>
                <a:gd name="T26" fmla="*/ 2147483647 w 131"/>
                <a:gd name="T27" fmla="*/ 2147483647 h 182"/>
                <a:gd name="T28" fmla="*/ 2147483647 w 131"/>
                <a:gd name="T29" fmla="*/ 2147483647 h 182"/>
                <a:gd name="T30" fmla="*/ 2147483647 w 131"/>
                <a:gd name="T31" fmla="*/ 2147483647 h 182"/>
                <a:gd name="T32" fmla="*/ 2147483647 w 131"/>
                <a:gd name="T33" fmla="*/ 2147483647 h 182"/>
                <a:gd name="T34" fmla="*/ 2147483647 w 131"/>
                <a:gd name="T35" fmla="*/ 2147483647 h 182"/>
                <a:gd name="T36" fmla="*/ 2147483647 w 131"/>
                <a:gd name="T37" fmla="*/ 2147483647 h 182"/>
                <a:gd name="T38" fmla="*/ 2147483647 w 131"/>
                <a:gd name="T39" fmla="*/ 2147483647 h 182"/>
                <a:gd name="T40" fmla="*/ 2147483647 w 131"/>
                <a:gd name="T41" fmla="*/ 2147483647 h 182"/>
                <a:gd name="T42" fmla="*/ 2147483647 w 131"/>
                <a:gd name="T43" fmla="*/ 2147483647 h 182"/>
                <a:gd name="T44" fmla="*/ 2147483647 w 131"/>
                <a:gd name="T45" fmla="*/ 2147483647 h 182"/>
                <a:gd name="T46" fmla="*/ 2147483647 w 131"/>
                <a:gd name="T47" fmla="*/ 2147483647 h 182"/>
                <a:gd name="T48" fmla="*/ 2147483647 w 131"/>
                <a:gd name="T49" fmla="*/ 2147483647 h 182"/>
                <a:gd name="T50" fmla="*/ 2147483647 w 131"/>
                <a:gd name="T51" fmla="*/ 2147483647 h 182"/>
                <a:gd name="T52" fmla="*/ 2147483647 w 131"/>
                <a:gd name="T53" fmla="*/ 2147483647 h 182"/>
                <a:gd name="T54" fmla="*/ 2147483647 w 131"/>
                <a:gd name="T55" fmla="*/ 2147483647 h 182"/>
                <a:gd name="T56" fmla="*/ 2147483647 w 131"/>
                <a:gd name="T57" fmla="*/ 2147483647 h 182"/>
                <a:gd name="T58" fmla="*/ 2147483647 w 131"/>
                <a:gd name="T59" fmla="*/ 2147483647 h 182"/>
                <a:gd name="T60" fmla="*/ 2147483647 w 131"/>
                <a:gd name="T61" fmla="*/ 2147483647 h 182"/>
                <a:gd name="T62" fmla="*/ 2147483647 w 131"/>
                <a:gd name="T63" fmla="*/ 2147483647 h 182"/>
                <a:gd name="T64" fmla="*/ 0 w 131"/>
                <a:gd name="T65" fmla="*/ 2147483647 h 182"/>
                <a:gd name="T66" fmla="*/ 2147483647 w 131"/>
                <a:gd name="T67" fmla="*/ 2147483647 h 182"/>
                <a:gd name="T68" fmla="*/ 2147483647 w 131"/>
                <a:gd name="T69" fmla="*/ 0 h 1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1"/>
                <a:gd name="T106" fmla="*/ 0 h 182"/>
                <a:gd name="T107" fmla="*/ 131 w 131"/>
                <a:gd name="T108" fmla="*/ 182 h 1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1" h="182">
                  <a:moveTo>
                    <a:pt x="66" y="0"/>
                  </a:moveTo>
                  <a:lnTo>
                    <a:pt x="66" y="5"/>
                  </a:lnTo>
                  <a:lnTo>
                    <a:pt x="68" y="10"/>
                  </a:lnTo>
                  <a:lnTo>
                    <a:pt x="70" y="15"/>
                  </a:lnTo>
                  <a:lnTo>
                    <a:pt x="71" y="20"/>
                  </a:lnTo>
                  <a:lnTo>
                    <a:pt x="75" y="23"/>
                  </a:lnTo>
                  <a:lnTo>
                    <a:pt x="80" y="28"/>
                  </a:lnTo>
                  <a:lnTo>
                    <a:pt x="83" y="32"/>
                  </a:lnTo>
                  <a:lnTo>
                    <a:pt x="88" y="34"/>
                  </a:lnTo>
                  <a:lnTo>
                    <a:pt x="95" y="35"/>
                  </a:lnTo>
                  <a:lnTo>
                    <a:pt x="104" y="37"/>
                  </a:lnTo>
                  <a:lnTo>
                    <a:pt x="110" y="39"/>
                  </a:lnTo>
                  <a:lnTo>
                    <a:pt x="117" y="40"/>
                  </a:lnTo>
                  <a:lnTo>
                    <a:pt x="122" y="44"/>
                  </a:lnTo>
                  <a:lnTo>
                    <a:pt x="127" y="47"/>
                  </a:lnTo>
                  <a:lnTo>
                    <a:pt x="129" y="50"/>
                  </a:lnTo>
                  <a:lnTo>
                    <a:pt x="131" y="57"/>
                  </a:lnTo>
                  <a:lnTo>
                    <a:pt x="129" y="66"/>
                  </a:lnTo>
                  <a:lnTo>
                    <a:pt x="126" y="76"/>
                  </a:lnTo>
                  <a:lnTo>
                    <a:pt x="121" y="84"/>
                  </a:lnTo>
                  <a:lnTo>
                    <a:pt x="115" y="93"/>
                  </a:lnTo>
                  <a:lnTo>
                    <a:pt x="110" y="101"/>
                  </a:lnTo>
                  <a:lnTo>
                    <a:pt x="105" y="111"/>
                  </a:lnTo>
                  <a:lnTo>
                    <a:pt x="102" y="120"/>
                  </a:lnTo>
                  <a:lnTo>
                    <a:pt x="100" y="132"/>
                  </a:lnTo>
                  <a:lnTo>
                    <a:pt x="97" y="132"/>
                  </a:lnTo>
                  <a:lnTo>
                    <a:pt x="93" y="133"/>
                  </a:lnTo>
                  <a:lnTo>
                    <a:pt x="88" y="135"/>
                  </a:lnTo>
                  <a:lnTo>
                    <a:pt x="83" y="138"/>
                  </a:lnTo>
                  <a:lnTo>
                    <a:pt x="80" y="142"/>
                  </a:lnTo>
                  <a:lnTo>
                    <a:pt x="76" y="145"/>
                  </a:lnTo>
                  <a:lnTo>
                    <a:pt x="75" y="148"/>
                  </a:lnTo>
                  <a:lnTo>
                    <a:pt x="75" y="152"/>
                  </a:lnTo>
                  <a:lnTo>
                    <a:pt x="73" y="152"/>
                  </a:lnTo>
                  <a:lnTo>
                    <a:pt x="71" y="154"/>
                  </a:lnTo>
                  <a:lnTo>
                    <a:pt x="68" y="155"/>
                  </a:lnTo>
                  <a:lnTo>
                    <a:pt x="66" y="155"/>
                  </a:lnTo>
                  <a:lnTo>
                    <a:pt x="63" y="157"/>
                  </a:lnTo>
                  <a:lnTo>
                    <a:pt x="59" y="159"/>
                  </a:lnTo>
                  <a:lnTo>
                    <a:pt x="58" y="159"/>
                  </a:lnTo>
                  <a:lnTo>
                    <a:pt x="54" y="159"/>
                  </a:lnTo>
                  <a:lnTo>
                    <a:pt x="54" y="165"/>
                  </a:lnTo>
                  <a:lnTo>
                    <a:pt x="51" y="170"/>
                  </a:lnTo>
                  <a:lnTo>
                    <a:pt x="46" y="172"/>
                  </a:lnTo>
                  <a:lnTo>
                    <a:pt x="41" y="174"/>
                  </a:lnTo>
                  <a:lnTo>
                    <a:pt x="34" y="174"/>
                  </a:lnTo>
                  <a:lnTo>
                    <a:pt x="27" y="176"/>
                  </a:lnTo>
                  <a:lnTo>
                    <a:pt x="22" y="177"/>
                  </a:lnTo>
                  <a:lnTo>
                    <a:pt x="17" y="182"/>
                  </a:lnTo>
                  <a:lnTo>
                    <a:pt x="17" y="181"/>
                  </a:lnTo>
                  <a:lnTo>
                    <a:pt x="15" y="179"/>
                  </a:lnTo>
                  <a:lnTo>
                    <a:pt x="15" y="177"/>
                  </a:lnTo>
                  <a:lnTo>
                    <a:pt x="14" y="176"/>
                  </a:lnTo>
                  <a:lnTo>
                    <a:pt x="12" y="174"/>
                  </a:lnTo>
                  <a:lnTo>
                    <a:pt x="12" y="172"/>
                  </a:lnTo>
                  <a:lnTo>
                    <a:pt x="10" y="170"/>
                  </a:lnTo>
                  <a:lnTo>
                    <a:pt x="10" y="169"/>
                  </a:lnTo>
                  <a:lnTo>
                    <a:pt x="10" y="165"/>
                  </a:lnTo>
                  <a:lnTo>
                    <a:pt x="10" y="160"/>
                  </a:lnTo>
                  <a:lnTo>
                    <a:pt x="10" y="157"/>
                  </a:lnTo>
                  <a:lnTo>
                    <a:pt x="9" y="154"/>
                  </a:lnTo>
                  <a:lnTo>
                    <a:pt x="7" y="150"/>
                  </a:lnTo>
                  <a:lnTo>
                    <a:pt x="5" y="147"/>
                  </a:lnTo>
                  <a:lnTo>
                    <a:pt x="4" y="143"/>
                  </a:lnTo>
                  <a:lnTo>
                    <a:pt x="2" y="140"/>
                  </a:lnTo>
                  <a:lnTo>
                    <a:pt x="0" y="126"/>
                  </a:lnTo>
                  <a:lnTo>
                    <a:pt x="37" y="118"/>
                  </a:lnTo>
                  <a:lnTo>
                    <a:pt x="65" y="64"/>
                  </a:lnTo>
                  <a:lnTo>
                    <a:pt x="54" y="47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44" name="Freeform 4931"/>
            <p:cNvSpPr>
              <a:spLocks/>
            </p:cNvSpPr>
            <p:nvPr/>
          </p:nvSpPr>
          <p:spPr bwMode="auto">
            <a:xfrm>
              <a:off x="7046913" y="6122988"/>
              <a:ext cx="207962" cy="288925"/>
            </a:xfrm>
            <a:custGeom>
              <a:avLst/>
              <a:gdLst>
                <a:gd name="T0" fmla="*/ 2147483647 w 131"/>
                <a:gd name="T1" fmla="*/ 2147483647 h 182"/>
                <a:gd name="T2" fmla="*/ 2147483647 w 131"/>
                <a:gd name="T3" fmla="*/ 2147483647 h 182"/>
                <a:gd name="T4" fmla="*/ 2147483647 w 131"/>
                <a:gd name="T5" fmla="*/ 2147483647 h 182"/>
                <a:gd name="T6" fmla="*/ 2147483647 w 131"/>
                <a:gd name="T7" fmla="*/ 2147483647 h 182"/>
                <a:gd name="T8" fmla="*/ 2147483647 w 131"/>
                <a:gd name="T9" fmla="*/ 2147483647 h 182"/>
                <a:gd name="T10" fmla="*/ 2147483647 w 131"/>
                <a:gd name="T11" fmla="*/ 2147483647 h 182"/>
                <a:gd name="T12" fmla="*/ 2147483647 w 131"/>
                <a:gd name="T13" fmla="*/ 2147483647 h 182"/>
                <a:gd name="T14" fmla="*/ 2147483647 w 131"/>
                <a:gd name="T15" fmla="*/ 2147483647 h 182"/>
                <a:gd name="T16" fmla="*/ 2147483647 w 131"/>
                <a:gd name="T17" fmla="*/ 2147483647 h 182"/>
                <a:gd name="T18" fmla="*/ 2147483647 w 131"/>
                <a:gd name="T19" fmla="*/ 2147483647 h 182"/>
                <a:gd name="T20" fmla="*/ 2147483647 w 131"/>
                <a:gd name="T21" fmla="*/ 2147483647 h 182"/>
                <a:gd name="T22" fmla="*/ 2147483647 w 131"/>
                <a:gd name="T23" fmla="*/ 2147483647 h 182"/>
                <a:gd name="T24" fmla="*/ 2147483647 w 131"/>
                <a:gd name="T25" fmla="*/ 2147483647 h 182"/>
                <a:gd name="T26" fmla="*/ 2147483647 w 131"/>
                <a:gd name="T27" fmla="*/ 2147483647 h 182"/>
                <a:gd name="T28" fmla="*/ 2147483647 w 131"/>
                <a:gd name="T29" fmla="*/ 2147483647 h 182"/>
                <a:gd name="T30" fmla="*/ 2147483647 w 131"/>
                <a:gd name="T31" fmla="*/ 2147483647 h 182"/>
                <a:gd name="T32" fmla="*/ 2147483647 w 131"/>
                <a:gd name="T33" fmla="*/ 2147483647 h 182"/>
                <a:gd name="T34" fmla="*/ 2147483647 w 131"/>
                <a:gd name="T35" fmla="*/ 2147483647 h 182"/>
                <a:gd name="T36" fmla="*/ 2147483647 w 131"/>
                <a:gd name="T37" fmla="*/ 2147483647 h 182"/>
                <a:gd name="T38" fmla="*/ 2147483647 w 131"/>
                <a:gd name="T39" fmla="*/ 2147483647 h 182"/>
                <a:gd name="T40" fmla="*/ 2147483647 w 131"/>
                <a:gd name="T41" fmla="*/ 2147483647 h 182"/>
                <a:gd name="T42" fmla="*/ 2147483647 w 131"/>
                <a:gd name="T43" fmla="*/ 2147483647 h 182"/>
                <a:gd name="T44" fmla="*/ 2147483647 w 131"/>
                <a:gd name="T45" fmla="*/ 2147483647 h 182"/>
                <a:gd name="T46" fmla="*/ 2147483647 w 131"/>
                <a:gd name="T47" fmla="*/ 2147483647 h 182"/>
                <a:gd name="T48" fmla="*/ 2147483647 w 131"/>
                <a:gd name="T49" fmla="*/ 2147483647 h 182"/>
                <a:gd name="T50" fmla="*/ 2147483647 w 131"/>
                <a:gd name="T51" fmla="*/ 2147483647 h 182"/>
                <a:gd name="T52" fmla="*/ 2147483647 w 131"/>
                <a:gd name="T53" fmla="*/ 2147483647 h 182"/>
                <a:gd name="T54" fmla="*/ 2147483647 w 131"/>
                <a:gd name="T55" fmla="*/ 2147483647 h 182"/>
                <a:gd name="T56" fmla="*/ 2147483647 w 131"/>
                <a:gd name="T57" fmla="*/ 2147483647 h 182"/>
                <a:gd name="T58" fmla="*/ 2147483647 w 131"/>
                <a:gd name="T59" fmla="*/ 2147483647 h 182"/>
                <a:gd name="T60" fmla="*/ 2147483647 w 131"/>
                <a:gd name="T61" fmla="*/ 2147483647 h 182"/>
                <a:gd name="T62" fmla="*/ 2147483647 w 131"/>
                <a:gd name="T63" fmla="*/ 2147483647 h 182"/>
                <a:gd name="T64" fmla="*/ 2147483647 w 131"/>
                <a:gd name="T65" fmla="*/ 2147483647 h 182"/>
                <a:gd name="T66" fmla="*/ 2147483647 w 131"/>
                <a:gd name="T67" fmla="*/ 2147483647 h 182"/>
                <a:gd name="T68" fmla="*/ 2147483647 w 131"/>
                <a:gd name="T69" fmla="*/ 2147483647 h 182"/>
                <a:gd name="T70" fmla="*/ 2147483647 w 131"/>
                <a:gd name="T71" fmla="*/ 0 h 18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1"/>
                <a:gd name="T109" fmla="*/ 0 h 182"/>
                <a:gd name="T110" fmla="*/ 131 w 131"/>
                <a:gd name="T111" fmla="*/ 182 h 18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1" h="182">
                  <a:moveTo>
                    <a:pt x="66" y="0"/>
                  </a:moveTo>
                  <a:lnTo>
                    <a:pt x="66" y="5"/>
                  </a:lnTo>
                  <a:lnTo>
                    <a:pt x="68" y="10"/>
                  </a:lnTo>
                  <a:lnTo>
                    <a:pt x="70" y="15"/>
                  </a:lnTo>
                  <a:lnTo>
                    <a:pt x="71" y="20"/>
                  </a:lnTo>
                  <a:lnTo>
                    <a:pt x="75" y="23"/>
                  </a:lnTo>
                  <a:lnTo>
                    <a:pt x="80" y="28"/>
                  </a:lnTo>
                  <a:lnTo>
                    <a:pt x="83" y="32"/>
                  </a:lnTo>
                  <a:lnTo>
                    <a:pt x="88" y="34"/>
                  </a:lnTo>
                  <a:lnTo>
                    <a:pt x="95" y="35"/>
                  </a:lnTo>
                  <a:lnTo>
                    <a:pt x="104" y="37"/>
                  </a:lnTo>
                  <a:lnTo>
                    <a:pt x="110" y="39"/>
                  </a:lnTo>
                  <a:lnTo>
                    <a:pt x="117" y="40"/>
                  </a:lnTo>
                  <a:lnTo>
                    <a:pt x="122" y="44"/>
                  </a:lnTo>
                  <a:lnTo>
                    <a:pt x="127" y="47"/>
                  </a:lnTo>
                  <a:lnTo>
                    <a:pt x="129" y="50"/>
                  </a:lnTo>
                  <a:lnTo>
                    <a:pt x="131" y="57"/>
                  </a:lnTo>
                  <a:lnTo>
                    <a:pt x="129" y="66"/>
                  </a:lnTo>
                  <a:lnTo>
                    <a:pt x="126" y="76"/>
                  </a:lnTo>
                  <a:lnTo>
                    <a:pt x="121" y="84"/>
                  </a:lnTo>
                  <a:lnTo>
                    <a:pt x="115" y="93"/>
                  </a:lnTo>
                  <a:lnTo>
                    <a:pt x="110" y="101"/>
                  </a:lnTo>
                  <a:lnTo>
                    <a:pt x="105" y="111"/>
                  </a:lnTo>
                  <a:lnTo>
                    <a:pt x="102" y="120"/>
                  </a:lnTo>
                  <a:lnTo>
                    <a:pt x="100" y="132"/>
                  </a:lnTo>
                  <a:lnTo>
                    <a:pt x="97" y="132"/>
                  </a:lnTo>
                  <a:lnTo>
                    <a:pt x="93" y="133"/>
                  </a:lnTo>
                  <a:lnTo>
                    <a:pt x="88" y="135"/>
                  </a:lnTo>
                  <a:lnTo>
                    <a:pt x="83" y="138"/>
                  </a:lnTo>
                  <a:lnTo>
                    <a:pt x="80" y="142"/>
                  </a:lnTo>
                  <a:lnTo>
                    <a:pt x="76" y="145"/>
                  </a:lnTo>
                  <a:lnTo>
                    <a:pt x="75" y="148"/>
                  </a:lnTo>
                  <a:lnTo>
                    <a:pt x="75" y="152"/>
                  </a:lnTo>
                  <a:lnTo>
                    <a:pt x="73" y="152"/>
                  </a:lnTo>
                  <a:lnTo>
                    <a:pt x="71" y="154"/>
                  </a:lnTo>
                  <a:lnTo>
                    <a:pt x="68" y="155"/>
                  </a:lnTo>
                  <a:lnTo>
                    <a:pt x="66" y="155"/>
                  </a:lnTo>
                  <a:lnTo>
                    <a:pt x="63" y="157"/>
                  </a:lnTo>
                  <a:lnTo>
                    <a:pt x="59" y="159"/>
                  </a:lnTo>
                  <a:lnTo>
                    <a:pt x="58" y="159"/>
                  </a:lnTo>
                  <a:lnTo>
                    <a:pt x="54" y="159"/>
                  </a:lnTo>
                  <a:lnTo>
                    <a:pt x="54" y="165"/>
                  </a:lnTo>
                  <a:lnTo>
                    <a:pt x="51" y="170"/>
                  </a:lnTo>
                  <a:lnTo>
                    <a:pt x="46" y="172"/>
                  </a:lnTo>
                  <a:lnTo>
                    <a:pt x="41" y="174"/>
                  </a:lnTo>
                  <a:lnTo>
                    <a:pt x="34" y="174"/>
                  </a:lnTo>
                  <a:lnTo>
                    <a:pt x="27" y="176"/>
                  </a:lnTo>
                  <a:lnTo>
                    <a:pt x="22" y="177"/>
                  </a:lnTo>
                  <a:lnTo>
                    <a:pt x="17" y="182"/>
                  </a:lnTo>
                  <a:lnTo>
                    <a:pt x="17" y="181"/>
                  </a:lnTo>
                  <a:lnTo>
                    <a:pt x="15" y="179"/>
                  </a:lnTo>
                  <a:lnTo>
                    <a:pt x="15" y="177"/>
                  </a:lnTo>
                  <a:lnTo>
                    <a:pt x="14" y="176"/>
                  </a:lnTo>
                  <a:lnTo>
                    <a:pt x="12" y="174"/>
                  </a:lnTo>
                  <a:lnTo>
                    <a:pt x="12" y="172"/>
                  </a:lnTo>
                  <a:lnTo>
                    <a:pt x="10" y="170"/>
                  </a:lnTo>
                  <a:lnTo>
                    <a:pt x="10" y="169"/>
                  </a:lnTo>
                  <a:lnTo>
                    <a:pt x="10" y="165"/>
                  </a:lnTo>
                  <a:lnTo>
                    <a:pt x="10" y="160"/>
                  </a:lnTo>
                  <a:lnTo>
                    <a:pt x="10" y="157"/>
                  </a:lnTo>
                  <a:lnTo>
                    <a:pt x="9" y="154"/>
                  </a:lnTo>
                  <a:lnTo>
                    <a:pt x="7" y="150"/>
                  </a:lnTo>
                  <a:lnTo>
                    <a:pt x="5" y="147"/>
                  </a:lnTo>
                  <a:lnTo>
                    <a:pt x="4" y="143"/>
                  </a:lnTo>
                  <a:lnTo>
                    <a:pt x="2" y="140"/>
                  </a:lnTo>
                  <a:lnTo>
                    <a:pt x="0" y="126"/>
                  </a:lnTo>
                  <a:lnTo>
                    <a:pt x="37" y="118"/>
                  </a:lnTo>
                  <a:lnTo>
                    <a:pt x="65" y="64"/>
                  </a:lnTo>
                  <a:lnTo>
                    <a:pt x="54" y="47"/>
                  </a:lnTo>
                  <a:lnTo>
                    <a:pt x="66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45" name="Freeform 4932"/>
            <p:cNvSpPr>
              <a:spLocks/>
            </p:cNvSpPr>
            <p:nvPr/>
          </p:nvSpPr>
          <p:spPr bwMode="auto">
            <a:xfrm>
              <a:off x="6770688" y="6321425"/>
              <a:ext cx="298450" cy="246063"/>
            </a:xfrm>
            <a:custGeom>
              <a:avLst/>
              <a:gdLst>
                <a:gd name="T0" fmla="*/ 2147483647 w 187"/>
                <a:gd name="T1" fmla="*/ 2147483647 h 155"/>
                <a:gd name="T2" fmla="*/ 2147483647 w 187"/>
                <a:gd name="T3" fmla="*/ 2147483647 h 155"/>
                <a:gd name="T4" fmla="*/ 2147483647 w 187"/>
                <a:gd name="T5" fmla="*/ 2147483647 h 155"/>
                <a:gd name="T6" fmla="*/ 2147483647 w 187"/>
                <a:gd name="T7" fmla="*/ 2147483647 h 155"/>
                <a:gd name="T8" fmla="*/ 2147483647 w 187"/>
                <a:gd name="T9" fmla="*/ 2147483647 h 155"/>
                <a:gd name="T10" fmla="*/ 2147483647 w 187"/>
                <a:gd name="T11" fmla="*/ 2147483647 h 155"/>
                <a:gd name="T12" fmla="*/ 2147483647 w 187"/>
                <a:gd name="T13" fmla="*/ 2147483647 h 155"/>
                <a:gd name="T14" fmla="*/ 2147483647 w 187"/>
                <a:gd name="T15" fmla="*/ 2147483647 h 155"/>
                <a:gd name="T16" fmla="*/ 2147483647 w 187"/>
                <a:gd name="T17" fmla="*/ 2147483647 h 155"/>
                <a:gd name="T18" fmla="*/ 2147483647 w 187"/>
                <a:gd name="T19" fmla="*/ 2147483647 h 155"/>
                <a:gd name="T20" fmla="*/ 2147483647 w 187"/>
                <a:gd name="T21" fmla="*/ 2147483647 h 155"/>
                <a:gd name="T22" fmla="*/ 2147483647 w 187"/>
                <a:gd name="T23" fmla="*/ 2147483647 h 155"/>
                <a:gd name="T24" fmla="*/ 2147483647 w 187"/>
                <a:gd name="T25" fmla="*/ 2147483647 h 155"/>
                <a:gd name="T26" fmla="*/ 2147483647 w 187"/>
                <a:gd name="T27" fmla="*/ 2147483647 h 155"/>
                <a:gd name="T28" fmla="*/ 2147483647 w 187"/>
                <a:gd name="T29" fmla="*/ 2147483647 h 155"/>
                <a:gd name="T30" fmla="*/ 2147483647 w 187"/>
                <a:gd name="T31" fmla="*/ 2147483647 h 155"/>
                <a:gd name="T32" fmla="*/ 2147483647 w 187"/>
                <a:gd name="T33" fmla="*/ 2147483647 h 155"/>
                <a:gd name="T34" fmla="*/ 2147483647 w 187"/>
                <a:gd name="T35" fmla="*/ 2147483647 h 155"/>
                <a:gd name="T36" fmla="*/ 2147483647 w 187"/>
                <a:gd name="T37" fmla="*/ 2147483647 h 155"/>
                <a:gd name="T38" fmla="*/ 2147483647 w 187"/>
                <a:gd name="T39" fmla="*/ 2147483647 h 155"/>
                <a:gd name="T40" fmla="*/ 2147483647 w 187"/>
                <a:gd name="T41" fmla="*/ 2147483647 h 155"/>
                <a:gd name="T42" fmla="*/ 2147483647 w 187"/>
                <a:gd name="T43" fmla="*/ 2147483647 h 155"/>
                <a:gd name="T44" fmla="*/ 2147483647 w 187"/>
                <a:gd name="T45" fmla="*/ 2147483647 h 155"/>
                <a:gd name="T46" fmla="*/ 2147483647 w 187"/>
                <a:gd name="T47" fmla="*/ 2147483647 h 155"/>
                <a:gd name="T48" fmla="*/ 2147483647 w 187"/>
                <a:gd name="T49" fmla="*/ 2147483647 h 155"/>
                <a:gd name="T50" fmla="*/ 2147483647 w 187"/>
                <a:gd name="T51" fmla="*/ 2147483647 h 155"/>
                <a:gd name="T52" fmla="*/ 2147483647 w 187"/>
                <a:gd name="T53" fmla="*/ 2147483647 h 155"/>
                <a:gd name="T54" fmla="*/ 2147483647 w 187"/>
                <a:gd name="T55" fmla="*/ 2147483647 h 155"/>
                <a:gd name="T56" fmla="*/ 2147483647 w 187"/>
                <a:gd name="T57" fmla="*/ 2147483647 h 155"/>
                <a:gd name="T58" fmla="*/ 2147483647 w 187"/>
                <a:gd name="T59" fmla="*/ 2147483647 h 155"/>
                <a:gd name="T60" fmla="*/ 2147483647 w 187"/>
                <a:gd name="T61" fmla="*/ 2147483647 h 155"/>
                <a:gd name="T62" fmla="*/ 2147483647 w 187"/>
                <a:gd name="T63" fmla="*/ 2147483647 h 155"/>
                <a:gd name="T64" fmla="*/ 2147483647 w 187"/>
                <a:gd name="T65" fmla="*/ 2147483647 h 155"/>
                <a:gd name="T66" fmla="*/ 2147483647 w 187"/>
                <a:gd name="T67" fmla="*/ 2147483647 h 155"/>
                <a:gd name="T68" fmla="*/ 2147483647 w 187"/>
                <a:gd name="T69" fmla="*/ 2147483647 h 155"/>
                <a:gd name="T70" fmla="*/ 2147483647 w 187"/>
                <a:gd name="T71" fmla="*/ 2147483647 h 155"/>
                <a:gd name="T72" fmla="*/ 2147483647 w 187"/>
                <a:gd name="T73" fmla="*/ 2147483647 h 155"/>
                <a:gd name="T74" fmla="*/ 2147483647 w 187"/>
                <a:gd name="T75" fmla="*/ 2147483647 h 155"/>
                <a:gd name="T76" fmla="*/ 2147483647 w 187"/>
                <a:gd name="T77" fmla="*/ 2147483647 h 155"/>
                <a:gd name="T78" fmla="*/ 2147483647 w 187"/>
                <a:gd name="T79" fmla="*/ 2147483647 h 155"/>
                <a:gd name="T80" fmla="*/ 2147483647 w 187"/>
                <a:gd name="T81" fmla="*/ 2147483647 h 155"/>
                <a:gd name="T82" fmla="*/ 2147483647 w 187"/>
                <a:gd name="T83" fmla="*/ 2147483647 h 155"/>
                <a:gd name="T84" fmla="*/ 2147483647 w 187"/>
                <a:gd name="T85" fmla="*/ 2147483647 h 155"/>
                <a:gd name="T86" fmla="*/ 2147483647 w 187"/>
                <a:gd name="T87" fmla="*/ 2147483647 h 155"/>
                <a:gd name="T88" fmla="*/ 2147483647 w 187"/>
                <a:gd name="T89" fmla="*/ 2147483647 h 155"/>
                <a:gd name="T90" fmla="*/ 0 w 187"/>
                <a:gd name="T91" fmla="*/ 2147483647 h 1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7"/>
                <a:gd name="T139" fmla="*/ 0 h 155"/>
                <a:gd name="T140" fmla="*/ 187 w 187"/>
                <a:gd name="T141" fmla="*/ 155 h 1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7" h="155">
                  <a:moveTo>
                    <a:pt x="0" y="69"/>
                  </a:moveTo>
                  <a:lnTo>
                    <a:pt x="9" y="67"/>
                  </a:lnTo>
                  <a:lnTo>
                    <a:pt x="10" y="64"/>
                  </a:lnTo>
                  <a:lnTo>
                    <a:pt x="12" y="62"/>
                  </a:lnTo>
                  <a:lnTo>
                    <a:pt x="14" y="61"/>
                  </a:lnTo>
                  <a:lnTo>
                    <a:pt x="14" y="57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14" y="51"/>
                  </a:lnTo>
                  <a:lnTo>
                    <a:pt x="14" y="45"/>
                  </a:lnTo>
                  <a:lnTo>
                    <a:pt x="14" y="44"/>
                  </a:lnTo>
                  <a:lnTo>
                    <a:pt x="16" y="42"/>
                  </a:lnTo>
                  <a:lnTo>
                    <a:pt x="17" y="40"/>
                  </a:lnTo>
                  <a:lnTo>
                    <a:pt x="19" y="40"/>
                  </a:lnTo>
                  <a:lnTo>
                    <a:pt x="21" y="39"/>
                  </a:lnTo>
                  <a:lnTo>
                    <a:pt x="22" y="39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34" y="39"/>
                  </a:lnTo>
                  <a:lnTo>
                    <a:pt x="41" y="39"/>
                  </a:lnTo>
                  <a:lnTo>
                    <a:pt x="46" y="40"/>
                  </a:lnTo>
                  <a:lnTo>
                    <a:pt x="51" y="42"/>
                  </a:lnTo>
                  <a:lnTo>
                    <a:pt x="56" y="45"/>
                  </a:lnTo>
                  <a:lnTo>
                    <a:pt x="61" y="47"/>
                  </a:lnTo>
                  <a:lnTo>
                    <a:pt x="65" y="51"/>
                  </a:lnTo>
                  <a:lnTo>
                    <a:pt x="68" y="54"/>
                  </a:lnTo>
                  <a:lnTo>
                    <a:pt x="71" y="51"/>
                  </a:lnTo>
                  <a:lnTo>
                    <a:pt x="75" y="45"/>
                  </a:lnTo>
                  <a:lnTo>
                    <a:pt x="78" y="39"/>
                  </a:lnTo>
                  <a:lnTo>
                    <a:pt x="83" y="34"/>
                  </a:lnTo>
                  <a:lnTo>
                    <a:pt x="87" y="27"/>
                  </a:lnTo>
                  <a:lnTo>
                    <a:pt x="90" y="23"/>
                  </a:lnTo>
                  <a:lnTo>
                    <a:pt x="93" y="20"/>
                  </a:lnTo>
                  <a:lnTo>
                    <a:pt x="93" y="18"/>
                  </a:lnTo>
                  <a:lnTo>
                    <a:pt x="175" y="0"/>
                  </a:lnTo>
                  <a:lnTo>
                    <a:pt x="175" y="15"/>
                  </a:lnTo>
                  <a:lnTo>
                    <a:pt x="177" y="18"/>
                  </a:lnTo>
                  <a:lnTo>
                    <a:pt x="178" y="22"/>
                  </a:lnTo>
                  <a:lnTo>
                    <a:pt x="180" y="25"/>
                  </a:lnTo>
                  <a:lnTo>
                    <a:pt x="182" y="29"/>
                  </a:lnTo>
                  <a:lnTo>
                    <a:pt x="183" y="32"/>
                  </a:lnTo>
                  <a:lnTo>
                    <a:pt x="183" y="35"/>
                  </a:lnTo>
                  <a:lnTo>
                    <a:pt x="183" y="40"/>
                  </a:lnTo>
                  <a:lnTo>
                    <a:pt x="183" y="44"/>
                  </a:lnTo>
                  <a:lnTo>
                    <a:pt x="183" y="47"/>
                  </a:lnTo>
                  <a:lnTo>
                    <a:pt x="185" y="49"/>
                  </a:lnTo>
                  <a:lnTo>
                    <a:pt x="185" y="51"/>
                  </a:lnTo>
                  <a:lnTo>
                    <a:pt x="185" y="54"/>
                  </a:lnTo>
                  <a:lnTo>
                    <a:pt x="187" y="56"/>
                  </a:lnTo>
                  <a:lnTo>
                    <a:pt x="187" y="59"/>
                  </a:lnTo>
                  <a:lnTo>
                    <a:pt x="187" y="61"/>
                  </a:lnTo>
                  <a:lnTo>
                    <a:pt x="187" y="62"/>
                  </a:lnTo>
                  <a:lnTo>
                    <a:pt x="185" y="62"/>
                  </a:lnTo>
                  <a:lnTo>
                    <a:pt x="185" y="64"/>
                  </a:lnTo>
                  <a:lnTo>
                    <a:pt x="183" y="62"/>
                  </a:lnTo>
                  <a:lnTo>
                    <a:pt x="183" y="64"/>
                  </a:lnTo>
                  <a:lnTo>
                    <a:pt x="183" y="66"/>
                  </a:lnTo>
                  <a:lnTo>
                    <a:pt x="180" y="72"/>
                  </a:lnTo>
                  <a:lnTo>
                    <a:pt x="175" y="79"/>
                  </a:lnTo>
                  <a:lnTo>
                    <a:pt x="168" y="84"/>
                  </a:lnTo>
                  <a:lnTo>
                    <a:pt x="161" y="88"/>
                  </a:lnTo>
                  <a:lnTo>
                    <a:pt x="155" y="91"/>
                  </a:lnTo>
                  <a:lnTo>
                    <a:pt x="146" y="94"/>
                  </a:lnTo>
                  <a:lnTo>
                    <a:pt x="139" y="96"/>
                  </a:lnTo>
                  <a:lnTo>
                    <a:pt x="132" y="100"/>
                  </a:lnTo>
                  <a:lnTo>
                    <a:pt x="122" y="105"/>
                  </a:lnTo>
                  <a:lnTo>
                    <a:pt x="114" y="108"/>
                  </a:lnTo>
                  <a:lnTo>
                    <a:pt x="105" y="111"/>
                  </a:lnTo>
                  <a:lnTo>
                    <a:pt x="97" y="115"/>
                  </a:lnTo>
                  <a:lnTo>
                    <a:pt x="88" y="118"/>
                  </a:lnTo>
                  <a:lnTo>
                    <a:pt x="80" y="122"/>
                  </a:lnTo>
                  <a:lnTo>
                    <a:pt x="70" y="125"/>
                  </a:lnTo>
                  <a:lnTo>
                    <a:pt x="60" y="128"/>
                  </a:lnTo>
                  <a:lnTo>
                    <a:pt x="55" y="132"/>
                  </a:lnTo>
                  <a:lnTo>
                    <a:pt x="48" y="133"/>
                  </a:lnTo>
                  <a:lnTo>
                    <a:pt x="44" y="138"/>
                  </a:lnTo>
                  <a:lnTo>
                    <a:pt x="39" y="142"/>
                  </a:lnTo>
                  <a:lnTo>
                    <a:pt x="34" y="145"/>
                  </a:lnTo>
                  <a:lnTo>
                    <a:pt x="31" y="149"/>
                  </a:lnTo>
                  <a:lnTo>
                    <a:pt x="27" y="152"/>
                  </a:lnTo>
                  <a:lnTo>
                    <a:pt x="22" y="155"/>
                  </a:lnTo>
                  <a:lnTo>
                    <a:pt x="21" y="145"/>
                  </a:lnTo>
                  <a:lnTo>
                    <a:pt x="17" y="133"/>
                  </a:lnTo>
                  <a:lnTo>
                    <a:pt x="14" y="122"/>
                  </a:lnTo>
                  <a:lnTo>
                    <a:pt x="10" y="110"/>
                  </a:lnTo>
                  <a:lnTo>
                    <a:pt x="9" y="100"/>
                  </a:lnTo>
                  <a:lnTo>
                    <a:pt x="5" y="89"/>
                  </a:lnTo>
                  <a:lnTo>
                    <a:pt x="2" y="7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46" name="Freeform 4933"/>
            <p:cNvSpPr>
              <a:spLocks/>
            </p:cNvSpPr>
            <p:nvPr/>
          </p:nvSpPr>
          <p:spPr bwMode="auto">
            <a:xfrm>
              <a:off x="6770688" y="6321425"/>
              <a:ext cx="298450" cy="246063"/>
            </a:xfrm>
            <a:custGeom>
              <a:avLst/>
              <a:gdLst>
                <a:gd name="T0" fmla="*/ 2147483647 w 187"/>
                <a:gd name="T1" fmla="*/ 2147483647 h 155"/>
                <a:gd name="T2" fmla="*/ 2147483647 w 187"/>
                <a:gd name="T3" fmla="*/ 2147483647 h 155"/>
                <a:gd name="T4" fmla="*/ 2147483647 w 187"/>
                <a:gd name="T5" fmla="*/ 2147483647 h 155"/>
                <a:gd name="T6" fmla="*/ 2147483647 w 187"/>
                <a:gd name="T7" fmla="*/ 2147483647 h 155"/>
                <a:gd name="T8" fmla="*/ 2147483647 w 187"/>
                <a:gd name="T9" fmla="*/ 2147483647 h 155"/>
                <a:gd name="T10" fmla="*/ 2147483647 w 187"/>
                <a:gd name="T11" fmla="*/ 2147483647 h 155"/>
                <a:gd name="T12" fmla="*/ 2147483647 w 187"/>
                <a:gd name="T13" fmla="*/ 2147483647 h 155"/>
                <a:gd name="T14" fmla="*/ 2147483647 w 187"/>
                <a:gd name="T15" fmla="*/ 2147483647 h 155"/>
                <a:gd name="T16" fmla="*/ 2147483647 w 187"/>
                <a:gd name="T17" fmla="*/ 2147483647 h 155"/>
                <a:gd name="T18" fmla="*/ 2147483647 w 187"/>
                <a:gd name="T19" fmla="*/ 2147483647 h 155"/>
                <a:gd name="T20" fmla="*/ 2147483647 w 187"/>
                <a:gd name="T21" fmla="*/ 2147483647 h 155"/>
                <a:gd name="T22" fmla="*/ 2147483647 w 187"/>
                <a:gd name="T23" fmla="*/ 2147483647 h 155"/>
                <a:gd name="T24" fmla="*/ 2147483647 w 187"/>
                <a:gd name="T25" fmla="*/ 2147483647 h 155"/>
                <a:gd name="T26" fmla="*/ 2147483647 w 187"/>
                <a:gd name="T27" fmla="*/ 2147483647 h 155"/>
                <a:gd name="T28" fmla="*/ 2147483647 w 187"/>
                <a:gd name="T29" fmla="*/ 2147483647 h 155"/>
                <a:gd name="T30" fmla="*/ 2147483647 w 187"/>
                <a:gd name="T31" fmla="*/ 2147483647 h 155"/>
                <a:gd name="T32" fmla="*/ 2147483647 w 187"/>
                <a:gd name="T33" fmla="*/ 2147483647 h 155"/>
                <a:gd name="T34" fmla="*/ 2147483647 w 187"/>
                <a:gd name="T35" fmla="*/ 2147483647 h 155"/>
                <a:gd name="T36" fmla="*/ 2147483647 w 187"/>
                <a:gd name="T37" fmla="*/ 2147483647 h 155"/>
                <a:gd name="T38" fmla="*/ 2147483647 w 187"/>
                <a:gd name="T39" fmla="*/ 2147483647 h 155"/>
                <a:gd name="T40" fmla="*/ 2147483647 w 187"/>
                <a:gd name="T41" fmla="*/ 2147483647 h 155"/>
                <a:gd name="T42" fmla="*/ 2147483647 w 187"/>
                <a:gd name="T43" fmla="*/ 2147483647 h 155"/>
                <a:gd name="T44" fmla="*/ 2147483647 w 187"/>
                <a:gd name="T45" fmla="*/ 2147483647 h 155"/>
                <a:gd name="T46" fmla="*/ 2147483647 w 187"/>
                <a:gd name="T47" fmla="*/ 2147483647 h 155"/>
                <a:gd name="T48" fmla="*/ 2147483647 w 187"/>
                <a:gd name="T49" fmla="*/ 2147483647 h 155"/>
                <a:gd name="T50" fmla="*/ 2147483647 w 187"/>
                <a:gd name="T51" fmla="*/ 2147483647 h 155"/>
                <a:gd name="T52" fmla="*/ 2147483647 w 187"/>
                <a:gd name="T53" fmla="*/ 2147483647 h 155"/>
                <a:gd name="T54" fmla="*/ 2147483647 w 187"/>
                <a:gd name="T55" fmla="*/ 2147483647 h 155"/>
                <a:gd name="T56" fmla="*/ 2147483647 w 187"/>
                <a:gd name="T57" fmla="*/ 2147483647 h 155"/>
                <a:gd name="T58" fmla="*/ 2147483647 w 187"/>
                <a:gd name="T59" fmla="*/ 2147483647 h 155"/>
                <a:gd name="T60" fmla="*/ 2147483647 w 187"/>
                <a:gd name="T61" fmla="*/ 2147483647 h 155"/>
                <a:gd name="T62" fmla="*/ 2147483647 w 187"/>
                <a:gd name="T63" fmla="*/ 2147483647 h 155"/>
                <a:gd name="T64" fmla="*/ 2147483647 w 187"/>
                <a:gd name="T65" fmla="*/ 2147483647 h 155"/>
                <a:gd name="T66" fmla="*/ 2147483647 w 187"/>
                <a:gd name="T67" fmla="*/ 2147483647 h 155"/>
                <a:gd name="T68" fmla="*/ 2147483647 w 187"/>
                <a:gd name="T69" fmla="*/ 2147483647 h 155"/>
                <a:gd name="T70" fmla="*/ 2147483647 w 187"/>
                <a:gd name="T71" fmla="*/ 2147483647 h 155"/>
                <a:gd name="T72" fmla="*/ 2147483647 w 187"/>
                <a:gd name="T73" fmla="*/ 2147483647 h 155"/>
                <a:gd name="T74" fmla="*/ 2147483647 w 187"/>
                <a:gd name="T75" fmla="*/ 2147483647 h 155"/>
                <a:gd name="T76" fmla="*/ 2147483647 w 187"/>
                <a:gd name="T77" fmla="*/ 2147483647 h 155"/>
                <a:gd name="T78" fmla="*/ 2147483647 w 187"/>
                <a:gd name="T79" fmla="*/ 2147483647 h 155"/>
                <a:gd name="T80" fmla="*/ 2147483647 w 187"/>
                <a:gd name="T81" fmla="*/ 2147483647 h 155"/>
                <a:gd name="T82" fmla="*/ 2147483647 w 187"/>
                <a:gd name="T83" fmla="*/ 2147483647 h 155"/>
                <a:gd name="T84" fmla="*/ 2147483647 w 187"/>
                <a:gd name="T85" fmla="*/ 2147483647 h 155"/>
                <a:gd name="T86" fmla="*/ 2147483647 w 187"/>
                <a:gd name="T87" fmla="*/ 2147483647 h 155"/>
                <a:gd name="T88" fmla="*/ 2147483647 w 187"/>
                <a:gd name="T89" fmla="*/ 2147483647 h 155"/>
                <a:gd name="T90" fmla="*/ 2147483647 w 187"/>
                <a:gd name="T91" fmla="*/ 2147483647 h 155"/>
                <a:gd name="T92" fmla="*/ 2147483647 w 187"/>
                <a:gd name="T93" fmla="*/ 2147483647 h 155"/>
                <a:gd name="T94" fmla="*/ 0 w 187"/>
                <a:gd name="T95" fmla="*/ 2147483647 h 1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7"/>
                <a:gd name="T145" fmla="*/ 0 h 155"/>
                <a:gd name="T146" fmla="*/ 187 w 187"/>
                <a:gd name="T147" fmla="*/ 155 h 1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7" h="155">
                  <a:moveTo>
                    <a:pt x="0" y="69"/>
                  </a:moveTo>
                  <a:lnTo>
                    <a:pt x="9" y="67"/>
                  </a:lnTo>
                  <a:lnTo>
                    <a:pt x="10" y="64"/>
                  </a:lnTo>
                  <a:lnTo>
                    <a:pt x="12" y="62"/>
                  </a:lnTo>
                  <a:lnTo>
                    <a:pt x="14" y="61"/>
                  </a:lnTo>
                  <a:lnTo>
                    <a:pt x="14" y="57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14" y="51"/>
                  </a:lnTo>
                  <a:lnTo>
                    <a:pt x="14" y="45"/>
                  </a:lnTo>
                  <a:lnTo>
                    <a:pt x="14" y="44"/>
                  </a:lnTo>
                  <a:lnTo>
                    <a:pt x="16" y="42"/>
                  </a:lnTo>
                  <a:lnTo>
                    <a:pt x="17" y="40"/>
                  </a:lnTo>
                  <a:lnTo>
                    <a:pt x="19" y="40"/>
                  </a:lnTo>
                  <a:lnTo>
                    <a:pt x="21" y="39"/>
                  </a:lnTo>
                  <a:lnTo>
                    <a:pt x="22" y="39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34" y="39"/>
                  </a:lnTo>
                  <a:lnTo>
                    <a:pt x="41" y="39"/>
                  </a:lnTo>
                  <a:lnTo>
                    <a:pt x="46" y="40"/>
                  </a:lnTo>
                  <a:lnTo>
                    <a:pt x="51" y="42"/>
                  </a:lnTo>
                  <a:lnTo>
                    <a:pt x="56" y="45"/>
                  </a:lnTo>
                  <a:lnTo>
                    <a:pt x="61" y="47"/>
                  </a:lnTo>
                  <a:lnTo>
                    <a:pt x="65" y="51"/>
                  </a:lnTo>
                  <a:lnTo>
                    <a:pt x="68" y="54"/>
                  </a:lnTo>
                  <a:lnTo>
                    <a:pt x="71" y="51"/>
                  </a:lnTo>
                  <a:lnTo>
                    <a:pt x="75" y="45"/>
                  </a:lnTo>
                  <a:lnTo>
                    <a:pt x="78" y="39"/>
                  </a:lnTo>
                  <a:lnTo>
                    <a:pt x="83" y="34"/>
                  </a:lnTo>
                  <a:lnTo>
                    <a:pt x="87" y="27"/>
                  </a:lnTo>
                  <a:lnTo>
                    <a:pt x="90" y="23"/>
                  </a:lnTo>
                  <a:lnTo>
                    <a:pt x="93" y="20"/>
                  </a:lnTo>
                  <a:lnTo>
                    <a:pt x="93" y="18"/>
                  </a:lnTo>
                  <a:lnTo>
                    <a:pt x="175" y="0"/>
                  </a:lnTo>
                  <a:lnTo>
                    <a:pt x="175" y="15"/>
                  </a:lnTo>
                  <a:lnTo>
                    <a:pt x="177" y="18"/>
                  </a:lnTo>
                  <a:lnTo>
                    <a:pt x="178" y="22"/>
                  </a:lnTo>
                  <a:lnTo>
                    <a:pt x="180" y="25"/>
                  </a:lnTo>
                  <a:lnTo>
                    <a:pt x="182" y="29"/>
                  </a:lnTo>
                  <a:lnTo>
                    <a:pt x="183" y="32"/>
                  </a:lnTo>
                  <a:lnTo>
                    <a:pt x="183" y="35"/>
                  </a:lnTo>
                  <a:lnTo>
                    <a:pt x="183" y="40"/>
                  </a:lnTo>
                  <a:lnTo>
                    <a:pt x="183" y="44"/>
                  </a:lnTo>
                  <a:lnTo>
                    <a:pt x="183" y="47"/>
                  </a:lnTo>
                  <a:lnTo>
                    <a:pt x="185" y="49"/>
                  </a:lnTo>
                  <a:lnTo>
                    <a:pt x="185" y="51"/>
                  </a:lnTo>
                  <a:lnTo>
                    <a:pt x="185" y="54"/>
                  </a:lnTo>
                  <a:lnTo>
                    <a:pt x="187" y="56"/>
                  </a:lnTo>
                  <a:lnTo>
                    <a:pt x="187" y="59"/>
                  </a:lnTo>
                  <a:lnTo>
                    <a:pt x="187" y="61"/>
                  </a:lnTo>
                  <a:lnTo>
                    <a:pt x="187" y="62"/>
                  </a:lnTo>
                  <a:lnTo>
                    <a:pt x="185" y="62"/>
                  </a:lnTo>
                  <a:lnTo>
                    <a:pt x="185" y="64"/>
                  </a:lnTo>
                  <a:lnTo>
                    <a:pt x="183" y="62"/>
                  </a:lnTo>
                  <a:lnTo>
                    <a:pt x="183" y="64"/>
                  </a:lnTo>
                  <a:lnTo>
                    <a:pt x="183" y="66"/>
                  </a:lnTo>
                  <a:lnTo>
                    <a:pt x="180" y="72"/>
                  </a:lnTo>
                  <a:lnTo>
                    <a:pt x="175" y="79"/>
                  </a:lnTo>
                  <a:lnTo>
                    <a:pt x="168" y="84"/>
                  </a:lnTo>
                  <a:lnTo>
                    <a:pt x="161" y="88"/>
                  </a:lnTo>
                  <a:lnTo>
                    <a:pt x="155" y="91"/>
                  </a:lnTo>
                  <a:lnTo>
                    <a:pt x="146" y="94"/>
                  </a:lnTo>
                  <a:lnTo>
                    <a:pt x="139" y="96"/>
                  </a:lnTo>
                  <a:lnTo>
                    <a:pt x="132" y="100"/>
                  </a:lnTo>
                  <a:lnTo>
                    <a:pt x="122" y="105"/>
                  </a:lnTo>
                  <a:lnTo>
                    <a:pt x="114" y="108"/>
                  </a:lnTo>
                  <a:lnTo>
                    <a:pt x="105" y="111"/>
                  </a:lnTo>
                  <a:lnTo>
                    <a:pt x="97" y="115"/>
                  </a:lnTo>
                  <a:lnTo>
                    <a:pt x="88" y="118"/>
                  </a:lnTo>
                  <a:lnTo>
                    <a:pt x="80" y="122"/>
                  </a:lnTo>
                  <a:lnTo>
                    <a:pt x="70" y="125"/>
                  </a:lnTo>
                  <a:lnTo>
                    <a:pt x="60" y="128"/>
                  </a:lnTo>
                  <a:lnTo>
                    <a:pt x="55" y="132"/>
                  </a:lnTo>
                  <a:lnTo>
                    <a:pt x="48" y="133"/>
                  </a:lnTo>
                  <a:lnTo>
                    <a:pt x="44" y="138"/>
                  </a:lnTo>
                  <a:lnTo>
                    <a:pt x="39" y="142"/>
                  </a:lnTo>
                  <a:lnTo>
                    <a:pt x="34" y="145"/>
                  </a:lnTo>
                  <a:lnTo>
                    <a:pt x="31" y="149"/>
                  </a:lnTo>
                  <a:lnTo>
                    <a:pt x="27" y="152"/>
                  </a:lnTo>
                  <a:lnTo>
                    <a:pt x="22" y="155"/>
                  </a:lnTo>
                  <a:lnTo>
                    <a:pt x="21" y="145"/>
                  </a:lnTo>
                  <a:lnTo>
                    <a:pt x="17" y="133"/>
                  </a:lnTo>
                  <a:lnTo>
                    <a:pt x="14" y="122"/>
                  </a:lnTo>
                  <a:lnTo>
                    <a:pt x="10" y="110"/>
                  </a:lnTo>
                  <a:lnTo>
                    <a:pt x="9" y="100"/>
                  </a:lnTo>
                  <a:lnTo>
                    <a:pt x="5" y="89"/>
                  </a:lnTo>
                  <a:lnTo>
                    <a:pt x="2" y="79"/>
                  </a:lnTo>
                  <a:lnTo>
                    <a:pt x="0" y="69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47" name="Freeform 4934"/>
            <p:cNvSpPr>
              <a:spLocks/>
            </p:cNvSpPr>
            <p:nvPr/>
          </p:nvSpPr>
          <p:spPr bwMode="auto">
            <a:xfrm>
              <a:off x="7000875" y="6084888"/>
              <a:ext cx="152400" cy="127000"/>
            </a:xfrm>
            <a:custGeom>
              <a:avLst/>
              <a:gdLst>
                <a:gd name="T0" fmla="*/ 0 w 95"/>
                <a:gd name="T1" fmla="*/ 2147483647 h 79"/>
                <a:gd name="T2" fmla="*/ 2147483647 w 95"/>
                <a:gd name="T3" fmla="*/ 2147483647 h 79"/>
                <a:gd name="T4" fmla="*/ 2147483647 w 95"/>
                <a:gd name="T5" fmla="*/ 2147483647 h 79"/>
                <a:gd name="T6" fmla="*/ 2147483647 w 95"/>
                <a:gd name="T7" fmla="*/ 2147483647 h 79"/>
                <a:gd name="T8" fmla="*/ 2147483647 w 95"/>
                <a:gd name="T9" fmla="*/ 2147483647 h 79"/>
                <a:gd name="T10" fmla="*/ 2147483647 w 95"/>
                <a:gd name="T11" fmla="*/ 2147483647 h 79"/>
                <a:gd name="T12" fmla="*/ 2147483647 w 95"/>
                <a:gd name="T13" fmla="*/ 2147483647 h 79"/>
                <a:gd name="T14" fmla="*/ 2147483647 w 95"/>
                <a:gd name="T15" fmla="*/ 2147483647 h 79"/>
                <a:gd name="T16" fmla="*/ 2147483647 w 95"/>
                <a:gd name="T17" fmla="*/ 2147483647 h 79"/>
                <a:gd name="T18" fmla="*/ 2147483647 w 95"/>
                <a:gd name="T19" fmla="*/ 2147483647 h 79"/>
                <a:gd name="T20" fmla="*/ 2147483647 w 95"/>
                <a:gd name="T21" fmla="*/ 2147483647 h 79"/>
                <a:gd name="T22" fmla="*/ 2147483647 w 95"/>
                <a:gd name="T23" fmla="*/ 2147483647 h 79"/>
                <a:gd name="T24" fmla="*/ 2147483647 w 95"/>
                <a:gd name="T25" fmla="*/ 2147483647 h 79"/>
                <a:gd name="T26" fmla="*/ 2147483647 w 95"/>
                <a:gd name="T27" fmla="*/ 2147483647 h 79"/>
                <a:gd name="T28" fmla="*/ 2147483647 w 95"/>
                <a:gd name="T29" fmla="*/ 2147483647 h 79"/>
                <a:gd name="T30" fmla="*/ 2147483647 w 95"/>
                <a:gd name="T31" fmla="*/ 2147483647 h 79"/>
                <a:gd name="T32" fmla="*/ 2147483647 w 95"/>
                <a:gd name="T33" fmla="*/ 0 h 79"/>
                <a:gd name="T34" fmla="*/ 2147483647 w 95"/>
                <a:gd name="T35" fmla="*/ 2147483647 h 79"/>
                <a:gd name="T36" fmla="*/ 2147483647 w 95"/>
                <a:gd name="T37" fmla="*/ 2147483647 h 79"/>
                <a:gd name="T38" fmla="*/ 2147483647 w 95"/>
                <a:gd name="T39" fmla="*/ 2147483647 h 79"/>
                <a:gd name="T40" fmla="*/ 2147483647 w 95"/>
                <a:gd name="T41" fmla="*/ 2147483647 h 79"/>
                <a:gd name="T42" fmla="*/ 2147483647 w 95"/>
                <a:gd name="T43" fmla="*/ 2147483647 h 79"/>
                <a:gd name="T44" fmla="*/ 2147483647 w 95"/>
                <a:gd name="T45" fmla="*/ 2147483647 h 79"/>
                <a:gd name="T46" fmla="*/ 2147483647 w 95"/>
                <a:gd name="T47" fmla="*/ 2147483647 h 79"/>
                <a:gd name="T48" fmla="*/ 2147483647 w 95"/>
                <a:gd name="T49" fmla="*/ 2147483647 h 79"/>
                <a:gd name="T50" fmla="*/ 2147483647 w 95"/>
                <a:gd name="T51" fmla="*/ 2147483647 h 79"/>
                <a:gd name="T52" fmla="*/ 2147483647 w 95"/>
                <a:gd name="T53" fmla="*/ 2147483647 h 79"/>
                <a:gd name="T54" fmla="*/ 2147483647 w 95"/>
                <a:gd name="T55" fmla="*/ 2147483647 h 79"/>
                <a:gd name="T56" fmla="*/ 0 w 95"/>
                <a:gd name="T57" fmla="*/ 2147483647 h 7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5"/>
                <a:gd name="T88" fmla="*/ 0 h 79"/>
                <a:gd name="T89" fmla="*/ 95 w 95"/>
                <a:gd name="T90" fmla="*/ 79 h 7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5" h="79">
                  <a:moveTo>
                    <a:pt x="0" y="39"/>
                  </a:moveTo>
                  <a:lnTo>
                    <a:pt x="4" y="37"/>
                  </a:lnTo>
                  <a:lnTo>
                    <a:pt x="5" y="39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7" y="46"/>
                  </a:lnTo>
                  <a:lnTo>
                    <a:pt x="9" y="47"/>
                  </a:lnTo>
                  <a:lnTo>
                    <a:pt x="14" y="47"/>
                  </a:lnTo>
                  <a:lnTo>
                    <a:pt x="22" y="47"/>
                  </a:lnTo>
                  <a:lnTo>
                    <a:pt x="34" y="44"/>
                  </a:lnTo>
                  <a:lnTo>
                    <a:pt x="44" y="42"/>
                  </a:lnTo>
                  <a:lnTo>
                    <a:pt x="53" y="39"/>
                  </a:lnTo>
                  <a:lnTo>
                    <a:pt x="60" y="36"/>
                  </a:lnTo>
                  <a:lnTo>
                    <a:pt x="66" y="30"/>
                  </a:lnTo>
                  <a:lnTo>
                    <a:pt x="73" y="24"/>
                  </a:lnTo>
                  <a:lnTo>
                    <a:pt x="80" y="14"/>
                  </a:lnTo>
                  <a:lnTo>
                    <a:pt x="88" y="0"/>
                  </a:lnTo>
                  <a:lnTo>
                    <a:pt x="90" y="3"/>
                  </a:lnTo>
                  <a:lnTo>
                    <a:pt x="92" y="5"/>
                  </a:lnTo>
                  <a:lnTo>
                    <a:pt x="92" y="7"/>
                  </a:lnTo>
                  <a:lnTo>
                    <a:pt x="94" y="8"/>
                  </a:lnTo>
                  <a:lnTo>
                    <a:pt x="94" y="12"/>
                  </a:lnTo>
                  <a:lnTo>
                    <a:pt x="94" y="15"/>
                  </a:lnTo>
                  <a:lnTo>
                    <a:pt x="95" y="19"/>
                  </a:lnTo>
                  <a:lnTo>
                    <a:pt x="95" y="22"/>
                  </a:lnTo>
                  <a:lnTo>
                    <a:pt x="83" y="69"/>
                  </a:lnTo>
                  <a:lnTo>
                    <a:pt x="77" y="79"/>
                  </a:lnTo>
                  <a:lnTo>
                    <a:pt x="21" y="74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48" name="Freeform 4935"/>
            <p:cNvSpPr>
              <a:spLocks/>
            </p:cNvSpPr>
            <p:nvPr/>
          </p:nvSpPr>
          <p:spPr bwMode="auto">
            <a:xfrm>
              <a:off x="7000875" y="6084888"/>
              <a:ext cx="152400" cy="127000"/>
            </a:xfrm>
            <a:custGeom>
              <a:avLst/>
              <a:gdLst>
                <a:gd name="T0" fmla="*/ 0 w 95"/>
                <a:gd name="T1" fmla="*/ 2147483647 h 79"/>
                <a:gd name="T2" fmla="*/ 2147483647 w 95"/>
                <a:gd name="T3" fmla="*/ 2147483647 h 79"/>
                <a:gd name="T4" fmla="*/ 2147483647 w 95"/>
                <a:gd name="T5" fmla="*/ 2147483647 h 79"/>
                <a:gd name="T6" fmla="*/ 2147483647 w 95"/>
                <a:gd name="T7" fmla="*/ 2147483647 h 79"/>
                <a:gd name="T8" fmla="*/ 2147483647 w 95"/>
                <a:gd name="T9" fmla="*/ 2147483647 h 79"/>
                <a:gd name="T10" fmla="*/ 2147483647 w 95"/>
                <a:gd name="T11" fmla="*/ 2147483647 h 79"/>
                <a:gd name="T12" fmla="*/ 2147483647 w 95"/>
                <a:gd name="T13" fmla="*/ 2147483647 h 79"/>
                <a:gd name="T14" fmla="*/ 2147483647 w 95"/>
                <a:gd name="T15" fmla="*/ 2147483647 h 79"/>
                <a:gd name="T16" fmla="*/ 2147483647 w 95"/>
                <a:gd name="T17" fmla="*/ 2147483647 h 79"/>
                <a:gd name="T18" fmla="*/ 2147483647 w 95"/>
                <a:gd name="T19" fmla="*/ 2147483647 h 79"/>
                <a:gd name="T20" fmla="*/ 2147483647 w 95"/>
                <a:gd name="T21" fmla="*/ 2147483647 h 79"/>
                <a:gd name="T22" fmla="*/ 2147483647 w 95"/>
                <a:gd name="T23" fmla="*/ 2147483647 h 79"/>
                <a:gd name="T24" fmla="*/ 2147483647 w 95"/>
                <a:gd name="T25" fmla="*/ 2147483647 h 79"/>
                <a:gd name="T26" fmla="*/ 2147483647 w 95"/>
                <a:gd name="T27" fmla="*/ 2147483647 h 79"/>
                <a:gd name="T28" fmla="*/ 2147483647 w 95"/>
                <a:gd name="T29" fmla="*/ 2147483647 h 79"/>
                <a:gd name="T30" fmla="*/ 2147483647 w 95"/>
                <a:gd name="T31" fmla="*/ 2147483647 h 79"/>
                <a:gd name="T32" fmla="*/ 2147483647 w 95"/>
                <a:gd name="T33" fmla="*/ 0 h 79"/>
                <a:gd name="T34" fmla="*/ 2147483647 w 95"/>
                <a:gd name="T35" fmla="*/ 2147483647 h 79"/>
                <a:gd name="T36" fmla="*/ 2147483647 w 95"/>
                <a:gd name="T37" fmla="*/ 2147483647 h 79"/>
                <a:gd name="T38" fmla="*/ 2147483647 w 95"/>
                <a:gd name="T39" fmla="*/ 2147483647 h 79"/>
                <a:gd name="T40" fmla="*/ 2147483647 w 95"/>
                <a:gd name="T41" fmla="*/ 2147483647 h 79"/>
                <a:gd name="T42" fmla="*/ 2147483647 w 95"/>
                <a:gd name="T43" fmla="*/ 2147483647 h 79"/>
                <a:gd name="T44" fmla="*/ 2147483647 w 95"/>
                <a:gd name="T45" fmla="*/ 2147483647 h 79"/>
                <a:gd name="T46" fmla="*/ 2147483647 w 95"/>
                <a:gd name="T47" fmla="*/ 2147483647 h 79"/>
                <a:gd name="T48" fmla="*/ 2147483647 w 95"/>
                <a:gd name="T49" fmla="*/ 2147483647 h 79"/>
                <a:gd name="T50" fmla="*/ 2147483647 w 95"/>
                <a:gd name="T51" fmla="*/ 2147483647 h 79"/>
                <a:gd name="T52" fmla="*/ 2147483647 w 95"/>
                <a:gd name="T53" fmla="*/ 2147483647 h 79"/>
                <a:gd name="T54" fmla="*/ 2147483647 w 95"/>
                <a:gd name="T55" fmla="*/ 2147483647 h 79"/>
                <a:gd name="T56" fmla="*/ 2147483647 w 95"/>
                <a:gd name="T57" fmla="*/ 2147483647 h 79"/>
                <a:gd name="T58" fmla="*/ 0 w 95"/>
                <a:gd name="T59" fmla="*/ 2147483647 h 79"/>
                <a:gd name="T60" fmla="*/ 0 w 95"/>
                <a:gd name="T61" fmla="*/ 2147483647 h 7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5"/>
                <a:gd name="T94" fmla="*/ 0 h 79"/>
                <a:gd name="T95" fmla="*/ 95 w 95"/>
                <a:gd name="T96" fmla="*/ 79 h 7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5" h="79">
                  <a:moveTo>
                    <a:pt x="0" y="39"/>
                  </a:moveTo>
                  <a:lnTo>
                    <a:pt x="4" y="37"/>
                  </a:lnTo>
                  <a:lnTo>
                    <a:pt x="5" y="39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7" y="46"/>
                  </a:lnTo>
                  <a:lnTo>
                    <a:pt x="9" y="47"/>
                  </a:lnTo>
                  <a:lnTo>
                    <a:pt x="14" y="47"/>
                  </a:lnTo>
                  <a:lnTo>
                    <a:pt x="22" y="47"/>
                  </a:lnTo>
                  <a:lnTo>
                    <a:pt x="34" y="44"/>
                  </a:lnTo>
                  <a:lnTo>
                    <a:pt x="44" y="42"/>
                  </a:lnTo>
                  <a:lnTo>
                    <a:pt x="53" y="39"/>
                  </a:lnTo>
                  <a:lnTo>
                    <a:pt x="60" y="36"/>
                  </a:lnTo>
                  <a:lnTo>
                    <a:pt x="66" y="30"/>
                  </a:lnTo>
                  <a:lnTo>
                    <a:pt x="73" y="24"/>
                  </a:lnTo>
                  <a:lnTo>
                    <a:pt x="80" y="14"/>
                  </a:lnTo>
                  <a:lnTo>
                    <a:pt x="88" y="0"/>
                  </a:lnTo>
                  <a:lnTo>
                    <a:pt x="90" y="3"/>
                  </a:lnTo>
                  <a:lnTo>
                    <a:pt x="92" y="5"/>
                  </a:lnTo>
                  <a:lnTo>
                    <a:pt x="92" y="7"/>
                  </a:lnTo>
                  <a:lnTo>
                    <a:pt x="94" y="8"/>
                  </a:lnTo>
                  <a:lnTo>
                    <a:pt x="94" y="12"/>
                  </a:lnTo>
                  <a:lnTo>
                    <a:pt x="94" y="15"/>
                  </a:lnTo>
                  <a:lnTo>
                    <a:pt x="95" y="19"/>
                  </a:lnTo>
                  <a:lnTo>
                    <a:pt x="95" y="22"/>
                  </a:lnTo>
                  <a:lnTo>
                    <a:pt x="83" y="69"/>
                  </a:lnTo>
                  <a:lnTo>
                    <a:pt x="77" y="79"/>
                  </a:lnTo>
                  <a:lnTo>
                    <a:pt x="21" y="74"/>
                  </a:lnTo>
                  <a:lnTo>
                    <a:pt x="0" y="39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49" name="Freeform 4936"/>
            <p:cNvSpPr>
              <a:spLocks/>
            </p:cNvSpPr>
            <p:nvPr/>
          </p:nvSpPr>
          <p:spPr bwMode="auto">
            <a:xfrm>
              <a:off x="7226300" y="5672138"/>
              <a:ext cx="393700" cy="307975"/>
            </a:xfrm>
            <a:custGeom>
              <a:avLst/>
              <a:gdLst>
                <a:gd name="T0" fmla="*/ 2147483647 w 249"/>
                <a:gd name="T1" fmla="*/ 2147483647 h 194"/>
                <a:gd name="T2" fmla="*/ 2147483647 w 249"/>
                <a:gd name="T3" fmla="*/ 2147483647 h 194"/>
                <a:gd name="T4" fmla="*/ 2147483647 w 249"/>
                <a:gd name="T5" fmla="*/ 2147483647 h 194"/>
                <a:gd name="T6" fmla="*/ 2147483647 w 249"/>
                <a:gd name="T7" fmla="*/ 2147483647 h 194"/>
                <a:gd name="T8" fmla="*/ 2147483647 w 249"/>
                <a:gd name="T9" fmla="*/ 2147483647 h 194"/>
                <a:gd name="T10" fmla="*/ 2147483647 w 249"/>
                <a:gd name="T11" fmla="*/ 2147483647 h 194"/>
                <a:gd name="T12" fmla="*/ 2147483647 w 249"/>
                <a:gd name="T13" fmla="*/ 2147483647 h 194"/>
                <a:gd name="T14" fmla="*/ 2147483647 w 249"/>
                <a:gd name="T15" fmla="*/ 2147483647 h 194"/>
                <a:gd name="T16" fmla="*/ 2147483647 w 249"/>
                <a:gd name="T17" fmla="*/ 2147483647 h 194"/>
                <a:gd name="T18" fmla="*/ 2147483647 w 249"/>
                <a:gd name="T19" fmla="*/ 2147483647 h 194"/>
                <a:gd name="T20" fmla="*/ 2147483647 w 249"/>
                <a:gd name="T21" fmla="*/ 2147483647 h 194"/>
                <a:gd name="T22" fmla="*/ 2147483647 w 249"/>
                <a:gd name="T23" fmla="*/ 2147483647 h 194"/>
                <a:gd name="T24" fmla="*/ 2147483647 w 249"/>
                <a:gd name="T25" fmla="*/ 2147483647 h 194"/>
                <a:gd name="T26" fmla="*/ 2147483647 w 249"/>
                <a:gd name="T27" fmla="*/ 2147483647 h 194"/>
                <a:gd name="T28" fmla="*/ 2147483647 w 249"/>
                <a:gd name="T29" fmla="*/ 2147483647 h 194"/>
                <a:gd name="T30" fmla="*/ 2147483647 w 249"/>
                <a:gd name="T31" fmla="*/ 2147483647 h 194"/>
                <a:gd name="T32" fmla="*/ 2147483647 w 249"/>
                <a:gd name="T33" fmla="*/ 2147483647 h 194"/>
                <a:gd name="T34" fmla="*/ 2147483647 w 249"/>
                <a:gd name="T35" fmla="*/ 2147483647 h 194"/>
                <a:gd name="T36" fmla="*/ 2147483647 w 249"/>
                <a:gd name="T37" fmla="*/ 2147483647 h 194"/>
                <a:gd name="T38" fmla="*/ 2147483647 w 249"/>
                <a:gd name="T39" fmla="*/ 2147483647 h 194"/>
                <a:gd name="T40" fmla="*/ 2147483647 w 249"/>
                <a:gd name="T41" fmla="*/ 2147483647 h 194"/>
                <a:gd name="T42" fmla="*/ 2147483647 w 249"/>
                <a:gd name="T43" fmla="*/ 2147483647 h 194"/>
                <a:gd name="T44" fmla="*/ 2147483647 w 249"/>
                <a:gd name="T45" fmla="*/ 2147483647 h 194"/>
                <a:gd name="T46" fmla="*/ 2147483647 w 249"/>
                <a:gd name="T47" fmla="*/ 2147483647 h 194"/>
                <a:gd name="T48" fmla="*/ 2147483647 w 249"/>
                <a:gd name="T49" fmla="*/ 2147483647 h 194"/>
                <a:gd name="T50" fmla="*/ 2147483647 w 249"/>
                <a:gd name="T51" fmla="*/ 2147483647 h 194"/>
                <a:gd name="T52" fmla="*/ 2147483647 w 249"/>
                <a:gd name="T53" fmla="*/ 2147483647 h 194"/>
                <a:gd name="T54" fmla="*/ 2147483647 w 249"/>
                <a:gd name="T55" fmla="*/ 2147483647 h 194"/>
                <a:gd name="T56" fmla="*/ 2147483647 w 249"/>
                <a:gd name="T57" fmla="*/ 2147483647 h 194"/>
                <a:gd name="T58" fmla="*/ 2147483647 w 249"/>
                <a:gd name="T59" fmla="*/ 2147483647 h 194"/>
                <a:gd name="T60" fmla="*/ 2147483647 w 249"/>
                <a:gd name="T61" fmla="*/ 2147483647 h 194"/>
                <a:gd name="T62" fmla="*/ 2147483647 w 249"/>
                <a:gd name="T63" fmla="*/ 2147483647 h 194"/>
                <a:gd name="T64" fmla="*/ 2147483647 w 249"/>
                <a:gd name="T65" fmla="*/ 2147483647 h 194"/>
                <a:gd name="T66" fmla="*/ 2147483647 w 249"/>
                <a:gd name="T67" fmla="*/ 2147483647 h 194"/>
                <a:gd name="T68" fmla="*/ 2147483647 w 249"/>
                <a:gd name="T69" fmla="*/ 2147483647 h 194"/>
                <a:gd name="T70" fmla="*/ 2147483647 w 249"/>
                <a:gd name="T71" fmla="*/ 2147483647 h 194"/>
                <a:gd name="T72" fmla="*/ 2147483647 w 249"/>
                <a:gd name="T73" fmla="*/ 2147483647 h 194"/>
                <a:gd name="T74" fmla="*/ 2147483647 w 249"/>
                <a:gd name="T75" fmla="*/ 2147483647 h 194"/>
                <a:gd name="T76" fmla="*/ 2147483647 w 249"/>
                <a:gd name="T77" fmla="*/ 2147483647 h 194"/>
                <a:gd name="T78" fmla="*/ 2147483647 w 249"/>
                <a:gd name="T79" fmla="*/ 2147483647 h 194"/>
                <a:gd name="T80" fmla="*/ 2147483647 w 249"/>
                <a:gd name="T81" fmla="*/ 2147483647 h 194"/>
                <a:gd name="T82" fmla="*/ 2147483647 w 249"/>
                <a:gd name="T83" fmla="*/ 2147483647 h 194"/>
                <a:gd name="T84" fmla="*/ 2147483647 w 249"/>
                <a:gd name="T85" fmla="*/ 2147483647 h 194"/>
                <a:gd name="T86" fmla="*/ 2147483647 w 249"/>
                <a:gd name="T87" fmla="*/ 2147483647 h 194"/>
                <a:gd name="T88" fmla="*/ 2147483647 w 249"/>
                <a:gd name="T89" fmla="*/ 2147483647 h 194"/>
                <a:gd name="T90" fmla="*/ 2147483647 w 249"/>
                <a:gd name="T91" fmla="*/ 2147483647 h 194"/>
                <a:gd name="T92" fmla="*/ 2147483647 w 249"/>
                <a:gd name="T93" fmla="*/ 2147483647 h 194"/>
                <a:gd name="T94" fmla="*/ 2147483647 w 249"/>
                <a:gd name="T95" fmla="*/ 2147483647 h 194"/>
                <a:gd name="T96" fmla="*/ 0 w 249"/>
                <a:gd name="T97" fmla="*/ 2147483647 h 194"/>
                <a:gd name="T98" fmla="*/ 2147483647 w 249"/>
                <a:gd name="T99" fmla="*/ 2147483647 h 194"/>
                <a:gd name="T100" fmla="*/ 2147483647 w 249"/>
                <a:gd name="T101" fmla="*/ 2147483647 h 194"/>
                <a:gd name="T102" fmla="*/ 2147483647 w 249"/>
                <a:gd name="T103" fmla="*/ 2147483647 h 19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9"/>
                <a:gd name="T157" fmla="*/ 0 h 194"/>
                <a:gd name="T158" fmla="*/ 249 w 249"/>
                <a:gd name="T159" fmla="*/ 194 h 19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9" h="194">
                  <a:moveTo>
                    <a:pt x="14" y="67"/>
                  </a:moveTo>
                  <a:lnTo>
                    <a:pt x="15" y="69"/>
                  </a:lnTo>
                  <a:lnTo>
                    <a:pt x="19" y="69"/>
                  </a:lnTo>
                  <a:lnTo>
                    <a:pt x="20" y="69"/>
                  </a:lnTo>
                  <a:lnTo>
                    <a:pt x="22" y="69"/>
                  </a:lnTo>
                  <a:lnTo>
                    <a:pt x="24" y="69"/>
                  </a:lnTo>
                  <a:lnTo>
                    <a:pt x="25" y="69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34" y="67"/>
                  </a:lnTo>
                  <a:lnTo>
                    <a:pt x="39" y="66"/>
                  </a:lnTo>
                  <a:lnTo>
                    <a:pt x="42" y="64"/>
                  </a:lnTo>
                  <a:lnTo>
                    <a:pt x="48" y="62"/>
                  </a:lnTo>
                  <a:lnTo>
                    <a:pt x="51" y="59"/>
                  </a:lnTo>
                  <a:lnTo>
                    <a:pt x="54" y="55"/>
                  </a:lnTo>
                  <a:lnTo>
                    <a:pt x="58" y="52"/>
                  </a:lnTo>
                  <a:lnTo>
                    <a:pt x="61" y="49"/>
                  </a:lnTo>
                  <a:lnTo>
                    <a:pt x="63" y="45"/>
                  </a:lnTo>
                  <a:lnTo>
                    <a:pt x="64" y="42"/>
                  </a:lnTo>
                  <a:lnTo>
                    <a:pt x="64" y="39"/>
                  </a:lnTo>
                  <a:lnTo>
                    <a:pt x="66" y="34"/>
                  </a:lnTo>
                  <a:lnTo>
                    <a:pt x="66" y="30"/>
                  </a:lnTo>
                  <a:lnTo>
                    <a:pt x="66" y="27"/>
                  </a:lnTo>
                  <a:lnTo>
                    <a:pt x="68" y="23"/>
                  </a:lnTo>
                  <a:lnTo>
                    <a:pt x="70" y="23"/>
                  </a:lnTo>
                  <a:lnTo>
                    <a:pt x="73" y="22"/>
                  </a:lnTo>
                  <a:lnTo>
                    <a:pt x="76" y="20"/>
                  </a:lnTo>
                  <a:lnTo>
                    <a:pt x="78" y="20"/>
                  </a:lnTo>
                  <a:lnTo>
                    <a:pt x="81" y="20"/>
                  </a:lnTo>
                  <a:lnTo>
                    <a:pt x="85" y="20"/>
                  </a:lnTo>
                  <a:lnTo>
                    <a:pt x="86" y="22"/>
                  </a:lnTo>
                  <a:lnTo>
                    <a:pt x="90" y="22"/>
                  </a:lnTo>
                  <a:lnTo>
                    <a:pt x="93" y="22"/>
                  </a:lnTo>
                  <a:lnTo>
                    <a:pt x="98" y="22"/>
                  </a:lnTo>
                  <a:lnTo>
                    <a:pt x="103" y="23"/>
                  </a:lnTo>
                  <a:lnTo>
                    <a:pt x="107" y="25"/>
                  </a:lnTo>
                  <a:lnTo>
                    <a:pt x="110" y="27"/>
                  </a:lnTo>
                  <a:lnTo>
                    <a:pt x="114" y="28"/>
                  </a:lnTo>
                  <a:lnTo>
                    <a:pt x="117" y="30"/>
                  </a:lnTo>
                  <a:lnTo>
                    <a:pt x="120" y="32"/>
                  </a:lnTo>
                  <a:lnTo>
                    <a:pt x="124" y="32"/>
                  </a:lnTo>
                  <a:lnTo>
                    <a:pt x="129" y="32"/>
                  </a:lnTo>
                  <a:lnTo>
                    <a:pt x="134" y="30"/>
                  </a:lnTo>
                  <a:lnTo>
                    <a:pt x="137" y="28"/>
                  </a:lnTo>
                  <a:lnTo>
                    <a:pt x="141" y="27"/>
                  </a:lnTo>
                  <a:lnTo>
                    <a:pt x="144" y="25"/>
                  </a:lnTo>
                  <a:lnTo>
                    <a:pt x="148" y="23"/>
                  </a:lnTo>
                  <a:lnTo>
                    <a:pt x="151" y="22"/>
                  </a:lnTo>
                  <a:lnTo>
                    <a:pt x="154" y="20"/>
                  </a:lnTo>
                  <a:lnTo>
                    <a:pt x="154" y="17"/>
                  </a:lnTo>
                  <a:lnTo>
                    <a:pt x="156" y="15"/>
                  </a:lnTo>
                  <a:lnTo>
                    <a:pt x="158" y="12"/>
                  </a:lnTo>
                  <a:lnTo>
                    <a:pt x="158" y="8"/>
                  </a:lnTo>
                  <a:lnTo>
                    <a:pt x="159" y="6"/>
                  </a:lnTo>
                  <a:lnTo>
                    <a:pt x="161" y="3"/>
                  </a:lnTo>
                  <a:lnTo>
                    <a:pt x="163" y="1"/>
                  </a:lnTo>
                  <a:lnTo>
                    <a:pt x="164" y="0"/>
                  </a:lnTo>
                  <a:lnTo>
                    <a:pt x="166" y="1"/>
                  </a:lnTo>
                  <a:lnTo>
                    <a:pt x="168" y="3"/>
                  </a:lnTo>
                  <a:lnTo>
                    <a:pt x="170" y="5"/>
                  </a:lnTo>
                  <a:lnTo>
                    <a:pt x="171" y="5"/>
                  </a:lnTo>
                  <a:lnTo>
                    <a:pt x="173" y="6"/>
                  </a:lnTo>
                  <a:lnTo>
                    <a:pt x="176" y="8"/>
                  </a:lnTo>
                  <a:lnTo>
                    <a:pt x="176" y="10"/>
                  </a:lnTo>
                  <a:lnTo>
                    <a:pt x="178" y="10"/>
                  </a:lnTo>
                  <a:lnTo>
                    <a:pt x="180" y="15"/>
                  </a:lnTo>
                  <a:lnTo>
                    <a:pt x="181" y="20"/>
                  </a:lnTo>
                  <a:lnTo>
                    <a:pt x="181" y="23"/>
                  </a:lnTo>
                  <a:lnTo>
                    <a:pt x="183" y="28"/>
                  </a:lnTo>
                  <a:lnTo>
                    <a:pt x="183" y="32"/>
                  </a:lnTo>
                  <a:lnTo>
                    <a:pt x="185" y="34"/>
                  </a:lnTo>
                  <a:lnTo>
                    <a:pt x="188" y="35"/>
                  </a:lnTo>
                  <a:lnTo>
                    <a:pt x="192" y="37"/>
                  </a:lnTo>
                  <a:lnTo>
                    <a:pt x="193" y="35"/>
                  </a:lnTo>
                  <a:lnTo>
                    <a:pt x="195" y="35"/>
                  </a:lnTo>
                  <a:lnTo>
                    <a:pt x="197" y="34"/>
                  </a:lnTo>
                  <a:lnTo>
                    <a:pt x="198" y="30"/>
                  </a:lnTo>
                  <a:lnTo>
                    <a:pt x="202" y="28"/>
                  </a:lnTo>
                  <a:lnTo>
                    <a:pt x="203" y="25"/>
                  </a:lnTo>
                  <a:lnTo>
                    <a:pt x="205" y="23"/>
                  </a:lnTo>
                  <a:lnTo>
                    <a:pt x="205" y="22"/>
                  </a:lnTo>
                  <a:lnTo>
                    <a:pt x="236" y="22"/>
                  </a:lnTo>
                  <a:lnTo>
                    <a:pt x="241" y="22"/>
                  </a:lnTo>
                  <a:lnTo>
                    <a:pt x="242" y="23"/>
                  </a:lnTo>
                  <a:lnTo>
                    <a:pt x="244" y="25"/>
                  </a:lnTo>
                  <a:lnTo>
                    <a:pt x="246" y="25"/>
                  </a:lnTo>
                  <a:lnTo>
                    <a:pt x="248" y="27"/>
                  </a:lnTo>
                  <a:lnTo>
                    <a:pt x="248" y="28"/>
                  </a:lnTo>
                  <a:lnTo>
                    <a:pt x="248" y="30"/>
                  </a:lnTo>
                  <a:lnTo>
                    <a:pt x="249" y="32"/>
                  </a:lnTo>
                  <a:lnTo>
                    <a:pt x="242" y="34"/>
                  </a:lnTo>
                  <a:lnTo>
                    <a:pt x="232" y="34"/>
                  </a:lnTo>
                  <a:lnTo>
                    <a:pt x="222" y="35"/>
                  </a:lnTo>
                  <a:lnTo>
                    <a:pt x="212" y="37"/>
                  </a:lnTo>
                  <a:lnTo>
                    <a:pt x="202" y="39"/>
                  </a:lnTo>
                  <a:lnTo>
                    <a:pt x="193" y="42"/>
                  </a:lnTo>
                  <a:lnTo>
                    <a:pt x="188" y="45"/>
                  </a:lnTo>
                  <a:lnTo>
                    <a:pt x="187" y="50"/>
                  </a:lnTo>
                  <a:lnTo>
                    <a:pt x="187" y="54"/>
                  </a:lnTo>
                  <a:lnTo>
                    <a:pt x="188" y="55"/>
                  </a:lnTo>
                  <a:lnTo>
                    <a:pt x="190" y="59"/>
                  </a:lnTo>
                  <a:lnTo>
                    <a:pt x="192" y="59"/>
                  </a:lnTo>
                  <a:lnTo>
                    <a:pt x="193" y="61"/>
                  </a:lnTo>
                  <a:lnTo>
                    <a:pt x="197" y="62"/>
                  </a:lnTo>
                  <a:lnTo>
                    <a:pt x="197" y="64"/>
                  </a:lnTo>
                  <a:lnTo>
                    <a:pt x="198" y="67"/>
                  </a:lnTo>
                  <a:lnTo>
                    <a:pt x="197" y="71"/>
                  </a:lnTo>
                  <a:lnTo>
                    <a:pt x="197" y="72"/>
                  </a:lnTo>
                  <a:lnTo>
                    <a:pt x="193" y="74"/>
                  </a:lnTo>
                  <a:lnTo>
                    <a:pt x="192" y="77"/>
                  </a:lnTo>
                  <a:lnTo>
                    <a:pt x="190" y="79"/>
                  </a:lnTo>
                  <a:lnTo>
                    <a:pt x="188" y="83"/>
                  </a:lnTo>
                  <a:lnTo>
                    <a:pt x="187" y="84"/>
                  </a:lnTo>
                  <a:lnTo>
                    <a:pt x="187" y="89"/>
                  </a:lnTo>
                  <a:lnTo>
                    <a:pt x="180" y="93"/>
                  </a:lnTo>
                  <a:lnTo>
                    <a:pt x="175" y="98"/>
                  </a:lnTo>
                  <a:lnTo>
                    <a:pt x="171" y="105"/>
                  </a:lnTo>
                  <a:lnTo>
                    <a:pt x="168" y="113"/>
                  </a:lnTo>
                  <a:lnTo>
                    <a:pt x="166" y="123"/>
                  </a:lnTo>
                  <a:lnTo>
                    <a:pt x="166" y="132"/>
                  </a:lnTo>
                  <a:lnTo>
                    <a:pt x="166" y="140"/>
                  </a:lnTo>
                  <a:lnTo>
                    <a:pt x="166" y="148"/>
                  </a:lnTo>
                  <a:lnTo>
                    <a:pt x="163" y="148"/>
                  </a:lnTo>
                  <a:lnTo>
                    <a:pt x="161" y="148"/>
                  </a:lnTo>
                  <a:lnTo>
                    <a:pt x="159" y="147"/>
                  </a:lnTo>
                  <a:lnTo>
                    <a:pt x="158" y="145"/>
                  </a:lnTo>
                  <a:lnTo>
                    <a:pt x="156" y="145"/>
                  </a:lnTo>
                  <a:lnTo>
                    <a:pt x="154" y="143"/>
                  </a:lnTo>
                  <a:lnTo>
                    <a:pt x="153" y="143"/>
                  </a:lnTo>
                  <a:lnTo>
                    <a:pt x="151" y="143"/>
                  </a:lnTo>
                  <a:lnTo>
                    <a:pt x="149" y="143"/>
                  </a:lnTo>
                  <a:lnTo>
                    <a:pt x="146" y="145"/>
                  </a:lnTo>
                  <a:lnTo>
                    <a:pt x="142" y="147"/>
                  </a:lnTo>
                  <a:lnTo>
                    <a:pt x="141" y="150"/>
                  </a:lnTo>
                  <a:lnTo>
                    <a:pt x="139" y="152"/>
                  </a:lnTo>
                  <a:lnTo>
                    <a:pt x="136" y="154"/>
                  </a:lnTo>
                  <a:lnTo>
                    <a:pt x="134" y="155"/>
                  </a:lnTo>
                  <a:lnTo>
                    <a:pt x="131" y="155"/>
                  </a:lnTo>
                  <a:lnTo>
                    <a:pt x="127" y="157"/>
                  </a:lnTo>
                  <a:lnTo>
                    <a:pt x="125" y="159"/>
                  </a:lnTo>
                  <a:lnTo>
                    <a:pt x="124" y="162"/>
                  </a:lnTo>
                  <a:lnTo>
                    <a:pt x="122" y="167"/>
                  </a:lnTo>
                  <a:lnTo>
                    <a:pt x="120" y="172"/>
                  </a:lnTo>
                  <a:lnTo>
                    <a:pt x="120" y="176"/>
                  </a:lnTo>
                  <a:lnTo>
                    <a:pt x="119" y="179"/>
                  </a:lnTo>
                  <a:lnTo>
                    <a:pt x="119" y="182"/>
                  </a:lnTo>
                  <a:lnTo>
                    <a:pt x="117" y="184"/>
                  </a:lnTo>
                  <a:lnTo>
                    <a:pt x="112" y="186"/>
                  </a:lnTo>
                  <a:lnTo>
                    <a:pt x="105" y="187"/>
                  </a:lnTo>
                  <a:lnTo>
                    <a:pt x="97" y="189"/>
                  </a:lnTo>
                  <a:lnTo>
                    <a:pt x="88" y="191"/>
                  </a:lnTo>
                  <a:lnTo>
                    <a:pt x="81" y="192"/>
                  </a:lnTo>
                  <a:lnTo>
                    <a:pt x="75" y="194"/>
                  </a:lnTo>
                  <a:lnTo>
                    <a:pt x="70" y="194"/>
                  </a:lnTo>
                  <a:lnTo>
                    <a:pt x="64" y="194"/>
                  </a:lnTo>
                  <a:lnTo>
                    <a:pt x="58" y="194"/>
                  </a:lnTo>
                  <a:lnTo>
                    <a:pt x="53" y="194"/>
                  </a:lnTo>
                  <a:lnTo>
                    <a:pt x="48" y="192"/>
                  </a:lnTo>
                  <a:lnTo>
                    <a:pt x="42" y="192"/>
                  </a:lnTo>
                  <a:lnTo>
                    <a:pt x="37" y="191"/>
                  </a:lnTo>
                  <a:lnTo>
                    <a:pt x="32" y="189"/>
                  </a:lnTo>
                  <a:lnTo>
                    <a:pt x="29" y="189"/>
                  </a:lnTo>
                  <a:lnTo>
                    <a:pt x="31" y="184"/>
                  </a:lnTo>
                  <a:lnTo>
                    <a:pt x="31" y="181"/>
                  </a:lnTo>
                  <a:lnTo>
                    <a:pt x="32" y="177"/>
                  </a:lnTo>
                  <a:lnTo>
                    <a:pt x="36" y="174"/>
                  </a:lnTo>
                  <a:lnTo>
                    <a:pt x="37" y="170"/>
                  </a:lnTo>
                  <a:lnTo>
                    <a:pt x="39" y="169"/>
                  </a:lnTo>
                  <a:lnTo>
                    <a:pt x="39" y="165"/>
                  </a:lnTo>
                  <a:lnTo>
                    <a:pt x="41" y="160"/>
                  </a:lnTo>
                  <a:lnTo>
                    <a:pt x="39" y="157"/>
                  </a:lnTo>
                  <a:lnTo>
                    <a:pt x="39" y="155"/>
                  </a:lnTo>
                  <a:lnTo>
                    <a:pt x="37" y="154"/>
                  </a:lnTo>
                  <a:lnTo>
                    <a:pt x="34" y="152"/>
                  </a:lnTo>
                  <a:lnTo>
                    <a:pt x="32" y="152"/>
                  </a:lnTo>
                  <a:lnTo>
                    <a:pt x="29" y="152"/>
                  </a:lnTo>
                  <a:lnTo>
                    <a:pt x="25" y="152"/>
                  </a:lnTo>
                  <a:lnTo>
                    <a:pt x="24" y="152"/>
                  </a:lnTo>
                  <a:lnTo>
                    <a:pt x="19" y="150"/>
                  </a:lnTo>
                  <a:lnTo>
                    <a:pt x="15" y="145"/>
                  </a:lnTo>
                  <a:lnTo>
                    <a:pt x="14" y="138"/>
                  </a:lnTo>
                  <a:lnTo>
                    <a:pt x="10" y="130"/>
                  </a:lnTo>
                  <a:lnTo>
                    <a:pt x="9" y="123"/>
                  </a:lnTo>
                  <a:lnTo>
                    <a:pt x="9" y="115"/>
                  </a:lnTo>
                  <a:lnTo>
                    <a:pt x="7" y="108"/>
                  </a:lnTo>
                  <a:lnTo>
                    <a:pt x="7" y="103"/>
                  </a:lnTo>
                  <a:lnTo>
                    <a:pt x="5" y="103"/>
                  </a:lnTo>
                  <a:lnTo>
                    <a:pt x="3" y="103"/>
                  </a:lnTo>
                  <a:lnTo>
                    <a:pt x="3" y="101"/>
                  </a:lnTo>
                  <a:lnTo>
                    <a:pt x="2" y="101"/>
                  </a:lnTo>
                  <a:lnTo>
                    <a:pt x="2" y="99"/>
                  </a:lnTo>
                  <a:lnTo>
                    <a:pt x="0" y="99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2" y="93"/>
                  </a:lnTo>
                  <a:lnTo>
                    <a:pt x="3" y="91"/>
                  </a:lnTo>
                  <a:lnTo>
                    <a:pt x="5" y="89"/>
                  </a:lnTo>
                  <a:lnTo>
                    <a:pt x="7" y="86"/>
                  </a:lnTo>
                  <a:lnTo>
                    <a:pt x="9" y="84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2" y="79"/>
                  </a:lnTo>
                  <a:lnTo>
                    <a:pt x="12" y="77"/>
                  </a:lnTo>
                  <a:lnTo>
                    <a:pt x="12" y="76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4" y="71"/>
                  </a:lnTo>
                  <a:lnTo>
                    <a:pt x="14" y="6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50" name="Freeform 4937"/>
            <p:cNvSpPr>
              <a:spLocks/>
            </p:cNvSpPr>
            <p:nvPr/>
          </p:nvSpPr>
          <p:spPr bwMode="auto">
            <a:xfrm>
              <a:off x="7226300" y="5672138"/>
              <a:ext cx="393700" cy="307975"/>
            </a:xfrm>
            <a:custGeom>
              <a:avLst/>
              <a:gdLst>
                <a:gd name="T0" fmla="*/ 2147483647 w 249"/>
                <a:gd name="T1" fmla="*/ 2147483647 h 194"/>
                <a:gd name="T2" fmla="*/ 2147483647 w 249"/>
                <a:gd name="T3" fmla="*/ 2147483647 h 194"/>
                <a:gd name="T4" fmla="*/ 2147483647 w 249"/>
                <a:gd name="T5" fmla="*/ 2147483647 h 194"/>
                <a:gd name="T6" fmla="*/ 2147483647 w 249"/>
                <a:gd name="T7" fmla="*/ 2147483647 h 194"/>
                <a:gd name="T8" fmla="*/ 2147483647 w 249"/>
                <a:gd name="T9" fmla="*/ 2147483647 h 194"/>
                <a:gd name="T10" fmla="*/ 2147483647 w 249"/>
                <a:gd name="T11" fmla="*/ 2147483647 h 194"/>
                <a:gd name="T12" fmla="*/ 2147483647 w 249"/>
                <a:gd name="T13" fmla="*/ 2147483647 h 194"/>
                <a:gd name="T14" fmla="*/ 2147483647 w 249"/>
                <a:gd name="T15" fmla="*/ 2147483647 h 194"/>
                <a:gd name="T16" fmla="*/ 2147483647 w 249"/>
                <a:gd name="T17" fmla="*/ 2147483647 h 194"/>
                <a:gd name="T18" fmla="*/ 2147483647 w 249"/>
                <a:gd name="T19" fmla="*/ 2147483647 h 194"/>
                <a:gd name="T20" fmla="*/ 2147483647 w 249"/>
                <a:gd name="T21" fmla="*/ 2147483647 h 194"/>
                <a:gd name="T22" fmla="*/ 2147483647 w 249"/>
                <a:gd name="T23" fmla="*/ 2147483647 h 194"/>
                <a:gd name="T24" fmla="*/ 2147483647 w 249"/>
                <a:gd name="T25" fmla="*/ 2147483647 h 194"/>
                <a:gd name="T26" fmla="*/ 2147483647 w 249"/>
                <a:gd name="T27" fmla="*/ 2147483647 h 194"/>
                <a:gd name="T28" fmla="*/ 2147483647 w 249"/>
                <a:gd name="T29" fmla="*/ 2147483647 h 194"/>
                <a:gd name="T30" fmla="*/ 2147483647 w 249"/>
                <a:gd name="T31" fmla="*/ 2147483647 h 194"/>
                <a:gd name="T32" fmla="*/ 2147483647 w 249"/>
                <a:gd name="T33" fmla="*/ 2147483647 h 194"/>
                <a:gd name="T34" fmla="*/ 2147483647 w 249"/>
                <a:gd name="T35" fmla="*/ 2147483647 h 194"/>
                <a:gd name="T36" fmla="*/ 2147483647 w 249"/>
                <a:gd name="T37" fmla="*/ 2147483647 h 194"/>
                <a:gd name="T38" fmla="*/ 2147483647 w 249"/>
                <a:gd name="T39" fmla="*/ 2147483647 h 194"/>
                <a:gd name="T40" fmla="*/ 2147483647 w 249"/>
                <a:gd name="T41" fmla="*/ 2147483647 h 194"/>
                <a:gd name="T42" fmla="*/ 2147483647 w 249"/>
                <a:gd name="T43" fmla="*/ 2147483647 h 194"/>
                <a:gd name="T44" fmla="*/ 2147483647 w 249"/>
                <a:gd name="T45" fmla="*/ 2147483647 h 194"/>
                <a:gd name="T46" fmla="*/ 2147483647 w 249"/>
                <a:gd name="T47" fmla="*/ 2147483647 h 194"/>
                <a:gd name="T48" fmla="*/ 2147483647 w 249"/>
                <a:gd name="T49" fmla="*/ 2147483647 h 194"/>
                <a:gd name="T50" fmla="*/ 2147483647 w 249"/>
                <a:gd name="T51" fmla="*/ 2147483647 h 194"/>
                <a:gd name="T52" fmla="*/ 2147483647 w 249"/>
                <a:gd name="T53" fmla="*/ 2147483647 h 194"/>
                <a:gd name="T54" fmla="*/ 2147483647 w 249"/>
                <a:gd name="T55" fmla="*/ 2147483647 h 194"/>
                <a:gd name="T56" fmla="*/ 2147483647 w 249"/>
                <a:gd name="T57" fmla="*/ 2147483647 h 194"/>
                <a:gd name="T58" fmla="*/ 2147483647 w 249"/>
                <a:gd name="T59" fmla="*/ 2147483647 h 194"/>
                <a:gd name="T60" fmla="*/ 2147483647 w 249"/>
                <a:gd name="T61" fmla="*/ 2147483647 h 194"/>
                <a:gd name="T62" fmla="*/ 2147483647 w 249"/>
                <a:gd name="T63" fmla="*/ 2147483647 h 194"/>
                <a:gd name="T64" fmla="*/ 2147483647 w 249"/>
                <a:gd name="T65" fmla="*/ 2147483647 h 194"/>
                <a:gd name="T66" fmla="*/ 2147483647 w 249"/>
                <a:gd name="T67" fmla="*/ 2147483647 h 194"/>
                <a:gd name="T68" fmla="*/ 2147483647 w 249"/>
                <a:gd name="T69" fmla="*/ 2147483647 h 194"/>
                <a:gd name="T70" fmla="*/ 2147483647 w 249"/>
                <a:gd name="T71" fmla="*/ 2147483647 h 194"/>
                <a:gd name="T72" fmla="*/ 2147483647 w 249"/>
                <a:gd name="T73" fmla="*/ 2147483647 h 194"/>
                <a:gd name="T74" fmla="*/ 2147483647 w 249"/>
                <a:gd name="T75" fmla="*/ 2147483647 h 194"/>
                <a:gd name="T76" fmla="*/ 2147483647 w 249"/>
                <a:gd name="T77" fmla="*/ 2147483647 h 194"/>
                <a:gd name="T78" fmla="*/ 2147483647 w 249"/>
                <a:gd name="T79" fmla="*/ 2147483647 h 194"/>
                <a:gd name="T80" fmla="*/ 2147483647 w 249"/>
                <a:gd name="T81" fmla="*/ 2147483647 h 194"/>
                <a:gd name="T82" fmla="*/ 2147483647 w 249"/>
                <a:gd name="T83" fmla="*/ 2147483647 h 194"/>
                <a:gd name="T84" fmla="*/ 2147483647 w 249"/>
                <a:gd name="T85" fmla="*/ 2147483647 h 194"/>
                <a:gd name="T86" fmla="*/ 2147483647 w 249"/>
                <a:gd name="T87" fmla="*/ 2147483647 h 194"/>
                <a:gd name="T88" fmla="*/ 2147483647 w 249"/>
                <a:gd name="T89" fmla="*/ 2147483647 h 194"/>
                <a:gd name="T90" fmla="*/ 2147483647 w 249"/>
                <a:gd name="T91" fmla="*/ 2147483647 h 194"/>
                <a:gd name="T92" fmla="*/ 2147483647 w 249"/>
                <a:gd name="T93" fmla="*/ 2147483647 h 194"/>
                <a:gd name="T94" fmla="*/ 2147483647 w 249"/>
                <a:gd name="T95" fmla="*/ 2147483647 h 194"/>
                <a:gd name="T96" fmla="*/ 0 w 249"/>
                <a:gd name="T97" fmla="*/ 2147483647 h 194"/>
                <a:gd name="T98" fmla="*/ 2147483647 w 249"/>
                <a:gd name="T99" fmla="*/ 2147483647 h 194"/>
                <a:gd name="T100" fmla="*/ 2147483647 w 249"/>
                <a:gd name="T101" fmla="*/ 2147483647 h 194"/>
                <a:gd name="T102" fmla="*/ 2147483647 w 249"/>
                <a:gd name="T103" fmla="*/ 2147483647 h 194"/>
                <a:gd name="T104" fmla="*/ 2147483647 w 249"/>
                <a:gd name="T105" fmla="*/ 2147483647 h 19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9"/>
                <a:gd name="T160" fmla="*/ 0 h 194"/>
                <a:gd name="T161" fmla="*/ 249 w 249"/>
                <a:gd name="T162" fmla="*/ 194 h 19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9" h="194">
                  <a:moveTo>
                    <a:pt x="14" y="67"/>
                  </a:moveTo>
                  <a:lnTo>
                    <a:pt x="15" y="69"/>
                  </a:lnTo>
                  <a:lnTo>
                    <a:pt x="19" y="69"/>
                  </a:lnTo>
                  <a:lnTo>
                    <a:pt x="20" y="69"/>
                  </a:lnTo>
                  <a:lnTo>
                    <a:pt x="22" y="69"/>
                  </a:lnTo>
                  <a:lnTo>
                    <a:pt x="24" y="69"/>
                  </a:lnTo>
                  <a:lnTo>
                    <a:pt x="25" y="69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34" y="67"/>
                  </a:lnTo>
                  <a:lnTo>
                    <a:pt x="39" y="66"/>
                  </a:lnTo>
                  <a:lnTo>
                    <a:pt x="42" y="64"/>
                  </a:lnTo>
                  <a:lnTo>
                    <a:pt x="48" y="62"/>
                  </a:lnTo>
                  <a:lnTo>
                    <a:pt x="51" y="59"/>
                  </a:lnTo>
                  <a:lnTo>
                    <a:pt x="54" y="55"/>
                  </a:lnTo>
                  <a:lnTo>
                    <a:pt x="58" y="52"/>
                  </a:lnTo>
                  <a:lnTo>
                    <a:pt x="61" y="49"/>
                  </a:lnTo>
                  <a:lnTo>
                    <a:pt x="63" y="45"/>
                  </a:lnTo>
                  <a:lnTo>
                    <a:pt x="64" y="42"/>
                  </a:lnTo>
                  <a:lnTo>
                    <a:pt x="64" y="39"/>
                  </a:lnTo>
                  <a:lnTo>
                    <a:pt x="66" y="34"/>
                  </a:lnTo>
                  <a:lnTo>
                    <a:pt x="66" y="30"/>
                  </a:lnTo>
                  <a:lnTo>
                    <a:pt x="66" y="27"/>
                  </a:lnTo>
                  <a:lnTo>
                    <a:pt x="68" y="23"/>
                  </a:lnTo>
                  <a:lnTo>
                    <a:pt x="70" y="23"/>
                  </a:lnTo>
                  <a:lnTo>
                    <a:pt x="73" y="22"/>
                  </a:lnTo>
                  <a:lnTo>
                    <a:pt x="76" y="20"/>
                  </a:lnTo>
                  <a:lnTo>
                    <a:pt x="78" y="20"/>
                  </a:lnTo>
                  <a:lnTo>
                    <a:pt x="81" y="20"/>
                  </a:lnTo>
                  <a:lnTo>
                    <a:pt x="85" y="20"/>
                  </a:lnTo>
                  <a:lnTo>
                    <a:pt x="86" y="22"/>
                  </a:lnTo>
                  <a:lnTo>
                    <a:pt x="90" y="22"/>
                  </a:lnTo>
                  <a:lnTo>
                    <a:pt x="93" y="22"/>
                  </a:lnTo>
                  <a:lnTo>
                    <a:pt x="98" y="22"/>
                  </a:lnTo>
                  <a:lnTo>
                    <a:pt x="103" y="23"/>
                  </a:lnTo>
                  <a:lnTo>
                    <a:pt x="107" y="25"/>
                  </a:lnTo>
                  <a:lnTo>
                    <a:pt x="110" y="27"/>
                  </a:lnTo>
                  <a:lnTo>
                    <a:pt x="114" y="28"/>
                  </a:lnTo>
                  <a:lnTo>
                    <a:pt x="117" y="30"/>
                  </a:lnTo>
                  <a:lnTo>
                    <a:pt x="120" y="32"/>
                  </a:lnTo>
                  <a:lnTo>
                    <a:pt x="124" y="32"/>
                  </a:lnTo>
                  <a:lnTo>
                    <a:pt x="129" y="32"/>
                  </a:lnTo>
                  <a:lnTo>
                    <a:pt x="134" y="30"/>
                  </a:lnTo>
                  <a:lnTo>
                    <a:pt x="137" y="28"/>
                  </a:lnTo>
                  <a:lnTo>
                    <a:pt x="141" y="27"/>
                  </a:lnTo>
                  <a:lnTo>
                    <a:pt x="144" y="25"/>
                  </a:lnTo>
                  <a:lnTo>
                    <a:pt x="148" y="23"/>
                  </a:lnTo>
                  <a:lnTo>
                    <a:pt x="151" y="22"/>
                  </a:lnTo>
                  <a:lnTo>
                    <a:pt x="154" y="20"/>
                  </a:lnTo>
                  <a:lnTo>
                    <a:pt x="154" y="17"/>
                  </a:lnTo>
                  <a:lnTo>
                    <a:pt x="156" y="15"/>
                  </a:lnTo>
                  <a:lnTo>
                    <a:pt x="158" y="12"/>
                  </a:lnTo>
                  <a:lnTo>
                    <a:pt x="158" y="8"/>
                  </a:lnTo>
                  <a:lnTo>
                    <a:pt x="159" y="6"/>
                  </a:lnTo>
                  <a:lnTo>
                    <a:pt x="161" y="3"/>
                  </a:lnTo>
                  <a:lnTo>
                    <a:pt x="163" y="1"/>
                  </a:lnTo>
                  <a:lnTo>
                    <a:pt x="164" y="0"/>
                  </a:lnTo>
                  <a:lnTo>
                    <a:pt x="166" y="1"/>
                  </a:lnTo>
                  <a:lnTo>
                    <a:pt x="168" y="3"/>
                  </a:lnTo>
                  <a:lnTo>
                    <a:pt x="170" y="5"/>
                  </a:lnTo>
                  <a:lnTo>
                    <a:pt x="171" y="5"/>
                  </a:lnTo>
                  <a:lnTo>
                    <a:pt x="173" y="6"/>
                  </a:lnTo>
                  <a:lnTo>
                    <a:pt x="176" y="8"/>
                  </a:lnTo>
                  <a:lnTo>
                    <a:pt x="176" y="10"/>
                  </a:lnTo>
                  <a:lnTo>
                    <a:pt x="178" y="10"/>
                  </a:lnTo>
                  <a:lnTo>
                    <a:pt x="180" y="15"/>
                  </a:lnTo>
                  <a:lnTo>
                    <a:pt x="181" y="20"/>
                  </a:lnTo>
                  <a:lnTo>
                    <a:pt x="181" y="23"/>
                  </a:lnTo>
                  <a:lnTo>
                    <a:pt x="183" y="28"/>
                  </a:lnTo>
                  <a:lnTo>
                    <a:pt x="183" y="32"/>
                  </a:lnTo>
                  <a:lnTo>
                    <a:pt x="185" y="34"/>
                  </a:lnTo>
                  <a:lnTo>
                    <a:pt x="188" y="35"/>
                  </a:lnTo>
                  <a:lnTo>
                    <a:pt x="192" y="37"/>
                  </a:lnTo>
                  <a:lnTo>
                    <a:pt x="193" y="35"/>
                  </a:lnTo>
                  <a:lnTo>
                    <a:pt x="195" y="35"/>
                  </a:lnTo>
                  <a:lnTo>
                    <a:pt x="197" y="34"/>
                  </a:lnTo>
                  <a:lnTo>
                    <a:pt x="198" y="30"/>
                  </a:lnTo>
                  <a:lnTo>
                    <a:pt x="202" y="28"/>
                  </a:lnTo>
                  <a:lnTo>
                    <a:pt x="203" y="25"/>
                  </a:lnTo>
                  <a:lnTo>
                    <a:pt x="205" y="23"/>
                  </a:lnTo>
                  <a:lnTo>
                    <a:pt x="205" y="22"/>
                  </a:lnTo>
                  <a:lnTo>
                    <a:pt x="236" y="22"/>
                  </a:lnTo>
                  <a:lnTo>
                    <a:pt x="241" y="22"/>
                  </a:lnTo>
                  <a:lnTo>
                    <a:pt x="242" y="23"/>
                  </a:lnTo>
                  <a:lnTo>
                    <a:pt x="244" y="25"/>
                  </a:lnTo>
                  <a:lnTo>
                    <a:pt x="246" y="25"/>
                  </a:lnTo>
                  <a:lnTo>
                    <a:pt x="248" y="27"/>
                  </a:lnTo>
                  <a:lnTo>
                    <a:pt x="248" y="28"/>
                  </a:lnTo>
                  <a:lnTo>
                    <a:pt x="248" y="30"/>
                  </a:lnTo>
                  <a:lnTo>
                    <a:pt x="249" y="32"/>
                  </a:lnTo>
                  <a:lnTo>
                    <a:pt x="242" y="34"/>
                  </a:lnTo>
                  <a:lnTo>
                    <a:pt x="232" y="34"/>
                  </a:lnTo>
                  <a:lnTo>
                    <a:pt x="222" y="35"/>
                  </a:lnTo>
                  <a:lnTo>
                    <a:pt x="212" y="37"/>
                  </a:lnTo>
                  <a:lnTo>
                    <a:pt x="202" y="39"/>
                  </a:lnTo>
                  <a:lnTo>
                    <a:pt x="193" y="42"/>
                  </a:lnTo>
                  <a:lnTo>
                    <a:pt x="188" y="45"/>
                  </a:lnTo>
                  <a:lnTo>
                    <a:pt x="187" y="50"/>
                  </a:lnTo>
                  <a:lnTo>
                    <a:pt x="187" y="54"/>
                  </a:lnTo>
                  <a:lnTo>
                    <a:pt x="188" y="55"/>
                  </a:lnTo>
                  <a:lnTo>
                    <a:pt x="190" y="59"/>
                  </a:lnTo>
                  <a:lnTo>
                    <a:pt x="192" y="59"/>
                  </a:lnTo>
                  <a:lnTo>
                    <a:pt x="193" y="61"/>
                  </a:lnTo>
                  <a:lnTo>
                    <a:pt x="197" y="62"/>
                  </a:lnTo>
                  <a:lnTo>
                    <a:pt x="197" y="64"/>
                  </a:lnTo>
                  <a:lnTo>
                    <a:pt x="198" y="67"/>
                  </a:lnTo>
                  <a:lnTo>
                    <a:pt x="197" y="71"/>
                  </a:lnTo>
                  <a:lnTo>
                    <a:pt x="197" y="72"/>
                  </a:lnTo>
                  <a:lnTo>
                    <a:pt x="193" y="74"/>
                  </a:lnTo>
                  <a:lnTo>
                    <a:pt x="192" y="77"/>
                  </a:lnTo>
                  <a:lnTo>
                    <a:pt x="190" y="79"/>
                  </a:lnTo>
                  <a:lnTo>
                    <a:pt x="188" y="83"/>
                  </a:lnTo>
                  <a:lnTo>
                    <a:pt x="187" y="84"/>
                  </a:lnTo>
                  <a:lnTo>
                    <a:pt x="187" y="89"/>
                  </a:lnTo>
                  <a:lnTo>
                    <a:pt x="180" y="93"/>
                  </a:lnTo>
                  <a:lnTo>
                    <a:pt x="175" y="98"/>
                  </a:lnTo>
                  <a:lnTo>
                    <a:pt x="171" y="105"/>
                  </a:lnTo>
                  <a:lnTo>
                    <a:pt x="168" y="113"/>
                  </a:lnTo>
                  <a:lnTo>
                    <a:pt x="166" y="123"/>
                  </a:lnTo>
                  <a:lnTo>
                    <a:pt x="166" y="132"/>
                  </a:lnTo>
                  <a:lnTo>
                    <a:pt x="166" y="140"/>
                  </a:lnTo>
                  <a:lnTo>
                    <a:pt x="166" y="148"/>
                  </a:lnTo>
                  <a:lnTo>
                    <a:pt x="163" y="148"/>
                  </a:lnTo>
                  <a:lnTo>
                    <a:pt x="161" y="148"/>
                  </a:lnTo>
                  <a:lnTo>
                    <a:pt x="159" y="147"/>
                  </a:lnTo>
                  <a:lnTo>
                    <a:pt x="158" y="145"/>
                  </a:lnTo>
                  <a:lnTo>
                    <a:pt x="156" y="145"/>
                  </a:lnTo>
                  <a:lnTo>
                    <a:pt x="154" y="143"/>
                  </a:lnTo>
                  <a:lnTo>
                    <a:pt x="153" y="143"/>
                  </a:lnTo>
                  <a:lnTo>
                    <a:pt x="151" y="143"/>
                  </a:lnTo>
                  <a:lnTo>
                    <a:pt x="149" y="143"/>
                  </a:lnTo>
                  <a:lnTo>
                    <a:pt x="146" y="145"/>
                  </a:lnTo>
                  <a:lnTo>
                    <a:pt x="142" y="147"/>
                  </a:lnTo>
                  <a:lnTo>
                    <a:pt x="141" y="150"/>
                  </a:lnTo>
                  <a:lnTo>
                    <a:pt x="139" y="152"/>
                  </a:lnTo>
                  <a:lnTo>
                    <a:pt x="136" y="154"/>
                  </a:lnTo>
                  <a:lnTo>
                    <a:pt x="134" y="155"/>
                  </a:lnTo>
                  <a:lnTo>
                    <a:pt x="131" y="155"/>
                  </a:lnTo>
                  <a:lnTo>
                    <a:pt x="127" y="157"/>
                  </a:lnTo>
                  <a:lnTo>
                    <a:pt x="125" y="159"/>
                  </a:lnTo>
                  <a:lnTo>
                    <a:pt x="124" y="162"/>
                  </a:lnTo>
                  <a:lnTo>
                    <a:pt x="122" y="167"/>
                  </a:lnTo>
                  <a:lnTo>
                    <a:pt x="120" y="172"/>
                  </a:lnTo>
                  <a:lnTo>
                    <a:pt x="120" y="176"/>
                  </a:lnTo>
                  <a:lnTo>
                    <a:pt x="119" y="179"/>
                  </a:lnTo>
                  <a:lnTo>
                    <a:pt x="119" y="182"/>
                  </a:lnTo>
                  <a:lnTo>
                    <a:pt x="117" y="184"/>
                  </a:lnTo>
                  <a:lnTo>
                    <a:pt x="112" y="186"/>
                  </a:lnTo>
                  <a:lnTo>
                    <a:pt x="105" y="187"/>
                  </a:lnTo>
                  <a:lnTo>
                    <a:pt x="97" y="189"/>
                  </a:lnTo>
                  <a:lnTo>
                    <a:pt x="88" y="191"/>
                  </a:lnTo>
                  <a:lnTo>
                    <a:pt x="81" y="192"/>
                  </a:lnTo>
                  <a:lnTo>
                    <a:pt x="75" y="194"/>
                  </a:lnTo>
                  <a:lnTo>
                    <a:pt x="70" y="194"/>
                  </a:lnTo>
                  <a:lnTo>
                    <a:pt x="64" y="194"/>
                  </a:lnTo>
                  <a:lnTo>
                    <a:pt x="58" y="194"/>
                  </a:lnTo>
                  <a:lnTo>
                    <a:pt x="53" y="194"/>
                  </a:lnTo>
                  <a:lnTo>
                    <a:pt x="48" y="192"/>
                  </a:lnTo>
                  <a:lnTo>
                    <a:pt x="42" y="192"/>
                  </a:lnTo>
                  <a:lnTo>
                    <a:pt x="37" y="191"/>
                  </a:lnTo>
                  <a:lnTo>
                    <a:pt x="32" y="189"/>
                  </a:lnTo>
                  <a:lnTo>
                    <a:pt x="29" y="189"/>
                  </a:lnTo>
                  <a:lnTo>
                    <a:pt x="31" y="184"/>
                  </a:lnTo>
                  <a:lnTo>
                    <a:pt x="31" y="181"/>
                  </a:lnTo>
                  <a:lnTo>
                    <a:pt x="32" y="177"/>
                  </a:lnTo>
                  <a:lnTo>
                    <a:pt x="36" y="174"/>
                  </a:lnTo>
                  <a:lnTo>
                    <a:pt x="37" y="170"/>
                  </a:lnTo>
                  <a:lnTo>
                    <a:pt x="39" y="169"/>
                  </a:lnTo>
                  <a:lnTo>
                    <a:pt x="39" y="165"/>
                  </a:lnTo>
                  <a:lnTo>
                    <a:pt x="41" y="160"/>
                  </a:lnTo>
                  <a:lnTo>
                    <a:pt x="39" y="157"/>
                  </a:lnTo>
                  <a:lnTo>
                    <a:pt x="39" y="155"/>
                  </a:lnTo>
                  <a:lnTo>
                    <a:pt x="37" y="154"/>
                  </a:lnTo>
                  <a:lnTo>
                    <a:pt x="34" y="152"/>
                  </a:lnTo>
                  <a:lnTo>
                    <a:pt x="32" y="152"/>
                  </a:lnTo>
                  <a:lnTo>
                    <a:pt x="29" y="152"/>
                  </a:lnTo>
                  <a:lnTo>
                    <a:pt x="25" y="152"/>
                  </a:lnTo>
                  <a:lnTo>
                    <a:pt x="24" y="152"/>
                  </a:lnTo>
                  <a:lnTo>
                    <a:pt x="19" y="150"/>
                  </a:lnTo>
                  <a:lnTo>
                    <a:pt x="15" y="145"/>
                  </a:lnTo>
                  <a:lnTo>
                    <a:pt x="14" y="138"/>
                  </a:lnTo>
                  <a:lnTo>
                    <a:pt x="10" y="130"/>
                  </a:lnTo>
                  <a:lnTo>
                    <a:pt x="9" y="123"/>
                  </a:lnTo>
                  <a:lnTo>
                    <a:pt x="9" y="115"/>
                  </a:lnTo>
                  <a:lnTo>
                    <a:pt x="7" y="108"/>
                  </a:lnTo>
                  <a:lnTo>
                    <a:pt x="7" y="103"/>
                  </a:lnTo>
                  <a:lnTo>
                    <a:pt x="5" y="103"/>
                  </a:lnTo>
                  <a:lnTo>
                    <a:pt x="3" y="103"/>
                  </a:lnTo>
                  <a:lnTo>
                    <a:pt x="3" y="101"/>
                  </a:lnTo>
                  <a:lnTo>
                    <a:pt x="2" y="101"/>
                  </a:lnTo>
                  <a:lnTo>
                    <a:pt x="2" y="99"/>
                  </a:lnTo>
                  <a:lnTo>
                    <a:pt x="0" y="99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2" y="93"/>
                  </a:lnTo>
                  <a:lnTo>
                    <a:pt x="3" y="91"/>
                  </a:lnTo>
                  <a:lnTo>
                    <a:pt x="5" y="89"/>
                  </a:lnTo>
                  <a:lnTo>
                    <a:pt x="7" y="86"/>
                  </a:lnTo>
                  <a:lnTo>
                    <a:pt x="9" y="84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2" y="79"/>
                  </a:lnTo>
                  <a:lnTo>
                    <a:pt x="12" y="77"/>
                  </a:lnTo>
                  <a:lnTo>
                    <a:pt x="12" y="76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4" y="71"/>
                  </a:lnTo>
                  <a:lnTo>
                    <a:pt x="14" y="6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51" name="Freeform 4938"/>
            <p:cNvSpPr>
              <a:spLocks/>
            </p:cNvSpPr>
            <p:nvPr/>
          </p:nvSpPr>
          <p:spPr bwMode="auto">
            <a:xfrm>
              <a:off x="7270750" y="5722938"/>
              <a:ext cx="428625" cy="454025"/>
            </a:xfrm>
            <a:custGeom>
              <a:avLst/>
              <a:gdLst>
                <a:gd name="T0" fmla="*/ 2147483647 w 269"/>
                <a:gd name="T1" fmla="*/ 2147483647 h 286"/>
                <a:gd name="T2" fmla="*/ 2147483647 w 269"/>
                <a:gd name="T3" fmla="*/ 2147483647 h 286"/>
                <a:gd name="T4" fmla="*/ 2147483647 w 269"/>
                <a:gd name="T5" fmla="*/ 2147483647 h 286"/>
                <a:gd name="T6" fmla="*/ 2147483647 w 269"/>
                <a:gd name="T7" fmla="*/ 2147483647 h 286"/>
                <a:gd name="T8" fmla="*/ 2147483647 w 269"/>
                <a:gd name="T9" fmla="*/ 2147483647 h 286"/>
                <a:gd name="T10" fmla="*/ 2147483647 w 269"/>
                <a:gd name="T11" fmla="*/ 2147483647 h 286"/>
                <a:gd name="T12" fmla="*/ 2147483647 w 269"/>
                <a:gd name="T13" fmla="*/ 2147483647 h 286"/>
                <a:gd name="T14" fmla="*/ 2147483647 w 269"/>
                <a:gd name="T15" fmla="*/ 2147483647 h 286"/>
                <a:gd name="T16" fmla="*/ 2147483647 w 269"/>
                <a:gd name="T17" fmla="*/ 2147483647 h 286"/>
                <a:gd name="T18" fmla="*/ 2147483647 w 269"/>
                <a:gd name="T19" fmla="*/ 2147483647 h 286"/>
                <a:gd name="T20" fmla="*/ 2147483647 w 269"/>
                <a:gd name="T21" fmla="*/ 2147483647 h 286"/>
                <a:gd name="T22" fmla="*/ 2147483647 w 269"/>
                <a:gd name="T23" fmla="*/ 2147483647 h 286"/>
                <a:gd name="T24" fmla="*/ 2147483647 w 269"/>
                <a:gd name="T25" fmla="*/ 2147483647 h 286"/>
                <a:gd name="T26" fmla="*/ 2147483647 w 269"/>
                <a:gd name="T27" fmla="*/ 2147483647 h 286"/>
                <a:gd name="T28" fmla="*/ 2147483647 w 269"/>
                <a:gd name="T29" fmla="*/ 2147483647 h 286"/>
                <a:gd name="T30" fmla="*/ 2147483647 w 269"/>
                <a:gd name="T31" fmla="*/ 2147483647 h 286"/>
                <a:gd name="T32" fmla="*/ 2147483647 w 269"/>
                <a:gd name="T33" fmla="*/ 2147483647 h 286"/>
                <a:gd name="T34" fmla="*/ 2147483647 w 269"/>
                <a:gd name="T35" fmla="*/ 2147483647 h 286"/>
                <a:gd name="T36" fmla="*/ 2147483647 w 269"/>
                <a:gd name="T37" fmla="*/ 2147483647 h 286"/>
                <a:gd name="T38" fmla="*/ 2147483647 w 269"/>
                <a:gd name="T39" fmla="*/ 2147483647 h 286"/>
                <a:gd name="T40" fmla="*/ 2147483647 w 269"/>
                <a:gd name="T41" fmla="*/ 2147483647 h 286"/>
                <a:gd name="T42" fmla="*/ 2147483647 w 269"/>
                <a:gd name="T43" fmla="*/ 2147483647 h 286"/>
                <a:gd name="T44" fmla="*/ 2147483647 w 269"/>
                <a:gd name="T45" fmla="*/ 2147483647 h 286"/>
                <a:gd name="T46" fmla="*/ 2147483647 w 269"/>
                <a:gd name="T47" fmla="*/ 2147483647 h 286"/>
                <a:gd name="T48" fmla="*/ 2147483647 w 269"/>
                <a:gd name="T49" fmla="*/ 2147483647 h 286"/>
                <a:gd name="T50" fmla="*/ 2147483647 w 269"/>
                <a:gd name="T51" fmla="*/ 2147483647 h 286"/>
                <a:gd name="T52" fmla="*/ 2147483647 w 269"/>
                <a:gd name="T53" fmla="*/ 2147483647 h 286"/>
                <a:gd name="T54" fmla="*/ 2147483647 w 269"/>
                <a:gd name="T55" fmla="*/ 2147483647 h 286"/>
                <a:gd name="T56" fmla="*/ 2147483647 w 269"/>
                <a:gd name="T57" fmla="*/ 2147483647 h 286"/>
                <a:gd name="T58" fmla="*/ 2147483647 w 269"/>
                <a:gd name="T59" fmla="*/ 2147483647 h 286"/>
                <a:gd name="T60" fmla="*/ 2147483647 w 269"/>
                <a:gd name="T61" fmla="*/ 2147483647 h 286"/>
                <a:gd name="T62" fmla="*/ 2147483647 w 269"/>
                <a:gd name="T63" fmla="*/ 2147483647 h 286"/>
                <a:gd name="T64" fmla="*/ 2147483647 w 269"/>
                <a:gd name="T65" fmla="*/ 2147483647 h 286"/>
                <a:gd name="T66" fmla="*/ 2147483647 w 269"/>
                <a:gd name="T67" fmla="*/ 2147483647 h 286"/>
                <a:gd name="T68" fmla="*/ 2147483647 w 269"/>
                <a:gd name="T69" fmla="*/ 2147483647 h 286"/>
                <a:gd name="T70" fmla="*/ 2147483647 w 269"/>
                <a:gd name="T71" fmla="*/ 2147483647 h 286"/>
                <a:gd name="T72" fmla="*/ 2147483647 w 269"/>
                <a:gd name="T73" fmla="*/ 2147483647 h 286"/>
                <a:gd name="T74" fmla="*/ 2147483647 w 269"/>
                <a:gd name="T75" fmla="*/ 2147483647 h 286"/>
                <a:gd name="T76" fmla="*/ 2147483647 w 269"/>
                <a:gd name="T77" fmla="*/ 2147483647 h 286"/>
                <a:gd name="T78" fmla="*/ 2147483647 w 269"/>
                <a:gd name="T79" fmla="*/ 2147483647 h 286"/>
                <a:gd name="T80" fmla="*/ 2147483647 w 269"/>
                <a:gd name="T81" fmla="*/ 2147483647 h 286"/>
                <a:gd name="T82" fmla="*/ 2147483647 w 269"/>
                <a:gd name="T83" fmla="*/ 2147483647 h 286"/>
                <a:gd name="T84" fmla="*/ 2147483647 w 269"/>
                <a:gd name="T85" fmla="*/ 2147483647 h 286"/>
                <a:gd name="T86" fmla="*/ 2147483647 w 269"/>
                <a:gd name="T87" fmla="*/ 2147483647 h 286"/>
                <a:gd name="T88" fmla="*/ 2147483647 w 269"/>
                <a:gd name="T89" fmla="*/ 2147483647 h 286"/>
                <a:gd name="T90" fmla="*/ 2147483647 w 269"/>
                <a:gd name="T91" fmla="*/ 2147483647 h 286"/>
                <a:gd name="T92" fmla="*/ 2147483647 w 269"/>
                <a:gd name="T93" fmla="*/ 2147483647 h 286"/>
                <a:gd name="T94" fmla="*/ 2147483647 w 269"/>
                <a:gd name="T95" fmla="*/ 2147483647 h 286"/>
                <a:gd name="T96" fmla="*/ 2147483647 w 269"/>
                <a:gd name="T97" fmla="*/ 2147483647 h 286"/>
                <a:gd name="T98" fmla="*/ 2147483647 w 269"/>
                <a:gd name="T99" fmla="*/ 2147483647 h 286"/>
                <a:gd name="T100" fmla="*/ 2147483647 w 269"/>
                <a:gd name="T101" fmla="*/ 2147483647 h 286"/>
                <a:gd name="T102" fmla="*/ 2147483647 w 269"/>
                <a:gd name="T103" fmla="*/ 2147483647 h 2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9"/>
                <a:gd name="T157" fmla="*/ 0 h 286"/>
                <a:gd name="T158" fmla="*/ 269 w 269"/>
                <a:gd name="T159" fmla="*/ 286 h 28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9" h="286">
                  <a:moveTo>
                    <a:pt x="269" y="35"/>
                  </a:moveTo>
                  <a:lnTo>
                    <a:pt x="261" y="34"/>
                  </a:lnTo>
                  <a:lnTo>
                    <a:pt x="252" y="30"/>
                  </a:lnTo>
                  <a:lnTo>
                    <a:pt x="246" y="27"/>
                  </a:lnTo>
                  <a:lnTo>
                    <a:pt x="241" y="22"/>
                  </a:lnTo>
                  <a:lnTo>
                    <a:pt x="235" y="17"/>
                  </a:lnTo>
                  <a:lnTo>
                    <a:pt x="230" y="12"/>
                  </a:lnTo>
                  <a:lnTo>
                    <a:pt x="225" y="7"/>
                  </a:lnTo>
                  <a:lnTo>
                    <a:pt x="220" y="0"/>
                  </a:lnTo>
                  <a:lnTo>
                    <a:pt x="213" y="2"/>
                  </a:lnTo>
                  <a:lnTo>
                    <a:pt x="203" y="2"/>
                  </a:lnTo>
                  <a:lnTo>
                    <a:pt x="193" y="3"/>
                  </a:lnTo>
                  <a:lnTo>
                    <a:pt x="183" y="5"/>
                  </a:lnTo>
                  <a:lnTo>
                    <a:pt x="173" y="7"/>
                  </a:lnTo>
                  <a:lnTo>
                    <a:pt x="164" y="10"/>
                  </a:lnTo>
                  <a:lnTo>
                    <a:pt x="159" y="13"/>
                  </a:lnTo>
                  <a:lnTo>
                    <a:pt x="158" y="18"/>
                  </a:lnTo>
                  <a:lnTo>
                    <a:pt x="158" y="22"/>
                  </a:lnTo>
                  <a:lnTo>
                    <a:pt x="159" y="23"/>
                  </a:lnTo>
                  <a:lnTo>
                    <a:pt x="161" y="27"/>
                  </a:lnTo>
                  <a:lnTo>
                    <a:pt x="163" y="27"/>
                  </a:lnTo>
                  <a:lnTo>
                    <a:pt x="164" y="29"/>
                  </a:lnTo>
                  <a:lnTo>
                    <a:pt x="168" y="30"/>
                  </a:lnTo>
                  <a:lnTo>
                    <a:pt x="168" y="32"/>
                  </a:lnTo>
                  <a:lnTo>
                    <a:pt x="169" y="35"/>
                  </a:lnTo>
                  <a:lnTo>
                    <a:pt x="168" y="39"/>
                  </a:lnTo>
                  <a:lnTo>
                    <a:pt x="168" y="40"/>
                  </a:lnTo>
                  <a:lnTo>
                    <a:pt x="164" y="42"/>
                  </a:lnTo>
                  <a:lnTo>
                    <a:pt x="163" y="45"/>
                  </a:lnTo>
                  <a:lnTo>
                    <a:pt x="161" y="47"/>
                  </a:lnTo>
                  <a:lnTo>
                    <a:pt x="159" y="51"/>
                  </a:lnTo>
                  <a:lnTo>
                    <a:pt x="158" y="52"/>
                  </a:lnTo>
                  <a:lnTo>
                    <a:pt x="158" y="57"/>
                  </a:lnTo>
                  <a:lnTo>
                    <a:pt x="151" y="61"/>
                  </a:lnTo>
                  <a:lnTo>
                    <a:pt x="146" y="66"/>
                  </a:lnTo>
                  <a:lnTo>
                    <a:pt x="142" y="73"/>
                  </a:lnTo>
                  <a:lnTo>
                    <a:pt x="139" y="81"/>
                  </a:lnTo>
                  <a:lnTo>
                    <a:pt x="137" y="91"/>
                  </a:lnTo>
                  <a:lnTo>
                    <a:pt x="137" y="100"/>
                  </a:lnTo>
                  <a:lnTo>
                    <a:pt x="137" y="108"/>
                  </a:lnTo>
                  <a:lnTo>
                    <a:pt x="137" y="116"/>
                  </a:lnTo>
                  <a:lnTo>
                    <a:pt x="134" y="116"/>
                  </a:lnTo>
                  <a:lnTo>
                    <a:pt x="132" y="116"/>
                  </a:lnTo>
                  <a:lnTo>
                    <a:pt x="130" y="115"/>
                  </a:lnTo>
                  <a:lnTo>
                    <a:pt x="129" y="113"/>
                  </a:lnTo>
                  <a:lnTo>
                    <a:pt x="127" y="113"/>
                  </a:lnTo>
                  <a:lnTo>
                    <a:pt x="125" y="111"/>
                  </a:lnTo>
                  <a:lnTo>
                    <a:pt x="124" y="111"/>
                  </a:lnTo>
                  <a:lnTo>
                    <a:pt x="122" y="111"/>
                  </a:lnTo>
                  <a:lnTo>
                    <a:pt x="120" y="111"/>
                  </a:lnTo>
                  <a:lnTo>
                    <a:pt x="117" y="113"/>
                  </a:lnTo>
                  <a:lnTo>
                    <a:pt x="113" y="115"/>
                  </a:lnTo>
                  <a:lnTo>
                    <a:pt x="112" y="118"/>
                  </a:lnTo>
                  <a:lnTo>
                    <a:pt x="110" y="120"/>
                  </a:lnTo>
                  <a:lnTo>
                    <a:pt x="107" y="122"/>
                  </a:lnTo>
                  <a:lnTo>
                    <a:pt x="105" y="123"/>
                  </a:lnTo>
                  <a:lnTo>
                    <a:pt x="102" y="123"/>
                  </a:lnTo>
                  <a:lnTo>
                    <a:pt x="98" y="125"/>
                  </a:lnTo>
                  <a:lnTo>
                    <a:pt x="96" y="127"/>
                  </a:lnTo>
                  <a:lnTo>
                    <a:pt x="95" y="130"/>
                  </a:lnTo>
                  <a:lnTo>
                    <a:pt x="93" y="135"/>
                  </a:lnTo>
                  <a:lnTo>
                    <a:pt x="91" y="140"/>
                  </a:lnTo>
                  <a:lnTo>
                    <a:pt x="91" y="144"/>
                  </a:lnTo>
                  <a:lnTo>
                    <a:pt x="90" y="147"/>
                  </a:lnTo>
                  <a:lnTo>
                    <a:pt x="90" y="150"/>
                  </a:lnTo>
                  <a:lnTo>
                    <a:pt x="88" y="152"/>
                  </a:lnTo>
                  <a:lnTo>
                    <a:pt x="83" y="154"/>
                  </a:lnTo>
                  <a:lnTo>
                    <a:pt x="76" y="155"/>
                  </a:lnTo>
                  <a:lnTo>
                    <a:pt x="68" y="157"/>
                  </a:lnTo>
                  <a:lnTo>
                    <a:pt x="59" y="159"/>
                  </a:lnTo>
                  <a:lnTo>
                    <a:pt x="52" y="160"/>
                  </a:lnTo>
                  <a:lnTo>
                    <a:pt x="46" y="162"/>
                  </a:lnTo>
                  <a:lnTo>
                    <a:pt x="41" y="162"/>
                  </a:lnTo>
                  <a:lnTo>
                    <a:pt x="34" y="162"/>
                  </a:lnTo>
                  <a:lnTo>
                    <a:pt x="29" y="162"/>
                  </a:lnTo>
                  <a:lnTo>
                    <a:pt x="24" y="162"/>
                  </a:lnTo>
                  <a:lnTo>
                    <a:pt x="17" y="160"/>
                  </a:lnTo>
                  <a:lnTo>
                    <a:pt x="12" y="160"/>
                  </a:lnTo>
                  <a:lnTo>
                    <a:pt x="7" y="159"/>
                  </a:lnTo>
                  <a:lnTo>
                    <a:pt x="3" y="157"/>
                  </a:lnTo>
                  <a:lnTo>
                    <a:pt x="0" y="157"/>
                  </a:lnTo>
                  <a:lnTo>
                    <a:pt x="2" y="160"/>
                  </a:lnTo>
                  <a:lnTo>
                    <a:pt x="5" y="165"/>
                  </a:lnTo>
                  <a:lnTo>
                    <a:pt x="10" y="172"/>
                  </a:lnTo>
                  <a:lnTo>
                    <a:pt x="15" y="177"/>
                  </a:lnTo>
                  <a:lnTo>
                    <a:pt x="22" y="184"/>
                  </a:lnTo>
                  <a:lnTo>
                    <a:pt x="27" y="187"/>
                  </a:lnTo>
                  <a:lnTo>
                    <a:pt x="32" y="191"/>
                  </a:lnTo>
                  <a:lnTo>
                    <a:pt x="37" y="193"/>
                  </a:lnTo>
                  <a:lnTo>
                    <a:pt x="37" y="194"/>
                  </a:lnTo>
                  <a:lnTo>
                    <a:pt x="37" y="198"/>
                  </a:lnTo>
                  <a:lnTo>
                    <a:pt x="39" y="201"/>
                  </a:lnTo>
                  <a:lnTo>
                    <a:pt x="39" y="203"/>
                  </a:lnTo>
                  <a:lnTo>
                    <a:pt x="39" y="206"/>
                  </a:lnTo>
                  <a:lnTo>
                    <a:pt x="41" y="208"/>
                  </a:lnTo>
                  <a:lnTo>
                    <a:pt x="42" y="209"/>
                  </a:lnTo>
                  <a:lnTo>
                    <a:pt x="46" y="209"/>
                  </a:lnTo>
                  <a:lnTo>
                    <a:pt x="46" y="218"/>
                  </a:lnTo>
                  <a:lnTo>
                    <a:pt x="42" y="220"/>
                  </a:lnTo>
                  <a:lnTo>
                    <a:pt x="41" y="221"/>
                  </a:lnTo>
                  <a:lnTo>
                    <a:pt x="37" y="225"/>
                  </a:lnTo>
                  <a:lnTo>
                    <a:pt x="34" y="226"/>
                  </a:lnTo>
                  <a:lnTo>
                    <a:pt x="30" y="228"/>
                  </a:lnTo>
                  <a:lnTo>
                    <a:pt x="29" y="230"/>
                  </a:lnTo>
                  <a:lnTo>
                    <a:pt x="27" y="233"/>
                  </a:lnTo>
                  <a:lnTo>
                    <a:pt x="27" y="236"/>
                  </a:lnTo>
                  <a:lnTo>
                    <a:pt x="27" y="238"/>
                  </a:lnTo>
                  <a:lnTo>
                    <a:pt x="27" y="240"/>
                  </a:lnTo>
                  <a:lnTo>
                    <a:pt x="27" y="242"/>
                  </a:lnTo>
                  <a:lnTo>
                    <a:pt x="27" y="243"/>
                  </a:lnTo>
                  <a:lnTo>
                    <a:pt x="27" y="245"/>
                  </a:lnTo>
                  <a:lnTo>
                    <a:pt x="27" y="247"/>
                  </a:lnTo>
                  <a:lnTo>
                    <a:pt x="27" y="250"/>
                  </a:lnTo>
                  <a:lnTo>
                    <a:pt x="27" y="255"/>
                  </a:lnTo>
                  <a:lnTo>
                    <a:pt x="34" y="255"/>
                  </a:lnTo>
                  <a:lnTo>
                    <a:pt x="41" y="253"/>
                  </a:lnTo>
                  <a:lnTo>
                    <a:pt x="49" y="253"/>
                  </a:lnTo>
                  <a:lnTo>
                    <a:pt x="56" y="252"/>
                  </a:lnTo>
                  <a:lnTo>
                    <a:pt x="64" y="250"/>
                  </a:lnTo>
                  <a:lnTo>
                    <a:pt x="71" y="250"/>
                  </a:lnTo>
                  <a:lnTo>
                    <a:pt x="78" y="250"/>
                  </a:lnTo>
                  <a:lnTo>
                    <a:pt x="86" y="248"/>
                  </a:lnTo>
                  <a:lnTo>
                    <a:pt x="88" y="248"/>
                  </a:lnTo>
                  <a:lnTo>
                    <a:pt x="91" y="248"/>
                  </a:lnTo>
                  <a:lnTo>
                    <a:pt x="93" y="248"/>
                  </a:lnTo>
                  <a:lnTo>
                    <a:pt x="95" y="248"/>
                  </a:lnTo>
                  <a:lnTo>
                    <a:pt x="98" y="248"/>
                  </a:lnTo>
                  <a:lnTo>
                    <a:pt x="100" y="248"/>
                  </a:lnTo>
                  <a:lnTo>
                    <a:pt x="103" y="248"/>
                  </a:lnTo>
                  <a:lnTo>
                    <a:pt x="107" y="248"/>
                  </a:lnTo>
                  <a:lnTo>
                    <a:pt x="107" y="253"/>
                  </a:lnTo>
                  <a:lnTo>
                    <a:pt x="110" y="258"/>
                  </a:lnTo>
                  <a:lnTo>
                    <a:pt x="113" y="264"/>
                  </a:lnTo>
                  <a:lnTo>
                    <a:pt x="120" y="269"/>
                  </a:lnTo>
                  <a:lnTo>
                    <a:pt x="125" y="272"/>
                  </a:lnTo>
                  <a:lnTo>
                    <a:pt x="132" y="275"/>
                  </a:lnTo>
                  <a:lnTo>
                    <a:pt x="139" y="279"/>
                  </a:lnTo>
                  <a:lnTo>
                    <a:pt x="146" y="279"/>
                  </a:lnTo>
                  <a:lnTo>
                    <a:pt x="146" y="280"/>
                  </a:lnTo>
                  <a:lnTo>
                    <a:pt x="146" y="282"/>
                  </a:lnTo>
                  <a:lnTo>
                    <a:pt x="146" y="284"/>
                  </a:lnTo>
                  <a:lnTo>
                    <a:pt x="146" y="286"/>
                  </a:lnTo>
                  <a:lnTo>
                    <a:pt x="147" y="282"/>
                  </a:lnTo>
                  <a:lnTo>
                    <a:pt x="149" y="279"/>
                  </a:lnTo>
                  <a:lnTo>
                    <a:pt x="151" y="275"/>
                  </a:lnTo>
                  <a:lnTo>
                    <a:pt x="154" y="274"/>
                  </a:lnTo>
                  <a:lnTo>
                    <a:pt x="161" y="272"/>
                  </a:lnTo>
                  <a:lnTo>
                    <a:pt x="171" y="270"/>
                  </a:lnTo>
                  <a:lnTo>
                    <a:pt x="180" y="269"/>
                  </a:lnTo>
                  <a:lnTo>
                    <a:pt x="188" y="267"/>
                  </a:lnTo>
                  <a:lnTo>
                    <a:pt x="196" y="264"/>
                  </a:lnTo>
                  <a:lnTo>
                    <a:pt x="202" y="255"/>
                  </a:lnTo>
                  <a:lnTo>
                    <a:pt x="198" y="253"/>
                  </a:lnTo>
                  <a:lnTo>
                    <a:pt x="195" y="250"/>
                  </a:lnTo>
                  <a:lnTo>
                    <a:pt x="190" y="247"/>
                  </a:lnTo>
                  <a:lnTo>
                    <a:pt x="186" y="242"/>
                  </a:lnTo>
                  <a:lnTo>
                    <a:pt x="181" y="235"/>
                  </a:lnTo>
                  <a:lnTo>
                    <a:pt x="178" y="230"/>
                  </a:lnTo>
                  <a:lnTo>
                    <a:pt x="176" y="225"/>
                  </a:lnTo>
                  <a:lnTo>
                    <a:pt x="174" y="221"/>
                  </a:lnTo>
                  <a:lnTo>
                    <a:pt x="173" y="221"/>
                  </a:lnTo>
                  <a:lnTo>
                    <a:pt x="173" y="220"/>
                  </a:lnTo>
                  <a:lnTo>
                    <a:pt x="171" y="220"/>
                  </a:lnTo>
                  <a:lnTo>
                    <a:pt x="169" y="218"/>
                  </a:lnTo>
                  <a:lnTo>
                    <a:pt x="168" y="218"/>
                  </a:lnTo>
                  <a:lnTo>
                    <a:pt x="168" y="216"/>
                  </a:lnTo>
                  <a:lnTo>
                    <a:pt x="166" y="215"/>
                  </a:lnTo>
                  <a:lnTo>
                    <a:pt x="166" y="213"/>
                  </a:lnTo>
                  <a:lnTo>
                    <a:pt x="166" y="204"/>
                  </a:lnTo>
                  <a:lnTo>
                    <a:pt x="174" y="204"/>
                  </a:lnTo>
                  <a:lnTo>
                    <a:pt x="183" y="203"/>
                  </a:lnTo>
                  <a:lnTo>
                    <a:pt x="190" y="199"/>
                  </a:lnTo>
                  <a:lnTo>
                    <a:pt x="195" y="194"/>
                  </a:lnTo>
                  <a:lnTo>
                    <a:pt x="205" y="184"/>
                  </a:lnTo>
                  <a:lnTo>
                    <a:pt x="212" y="172"/>
                  </a:lnTo>
                  <a:lnTo>
                    <a:pt x="219" y="160"/>
                  </a:lnTo>
                  <a:lnTo>
                    <a:pt x="224" y="147"/>
                  </a:lnTo>
                  <a:lnTo>
                    <a:pt x="232" y="137"/>
                  </a:lnTo>
                  <a:lnTo>
                    <a:pt x="241" y="128"/>
                  </a:lnTo>
                  <a:lnTo>
                    <a:pt x="239" y="123"/>
                  </a:lnTo>
                  <a:lnTo>
                    <a:pt x="237" y="120"/>
                  </a:lnTo>
                  <a:lnTo>
                    <a:pt x="237" y="116"/>
                  </a:lnTo>
                  <a:lnTo>
                    <a:pt x="235" y="113"/>
                  </a:lnTo>
                  <a:lnTo>
                    <a:pt x="237" y="110"/>
                  </a:lnTo>
                  <a:lnTo>
                    <a:pt x="239" y="106"/>
                  </a:lnTo>
                  <a:lnTo>
                    <a:pt x="241" y="103"/>
                  </a:lnTo>
                  <a:lnTo>
                    <a:pt x="244" y="101"/>
                  </a:lnTo>
                  <a:lnTo>
                    <a:pt x="239" y="96"/>
                  </a:lnTo>
                  <a:lnTo>
                    <a:pt x="234" y="93"/>
                  </a:lnTo>
                  <a:lnTo>
                    <a:pt x="230" y="89"/>
                  </a:lnTo>
                  <a:lnTo>
                    <a:pt x="227" y="86"/>
                  </a:lnTo>
                  <a:lnTo>
                    <a:pt x="224" y="81"/>
                  </a:lnTo>
                  <a:lnTo>
                    <a:pt x="222" y="78"/>
                  </a:lnTo>
                  <a:lnTo>
                    <a:pt x="219" y="73"/>
                  </a:lnTo>
                  <a:lnTo>
                    <a:pt x="213" y="67"/>
                  </a:lnTo>
                  <a:lnTo>
                    <a:pt x="213" y="51"/>
                  </a:lnTo>
                  <a:lnTo>
                    <a:pt x="227" y="51"/>
                  </a:lnTo>
                  <a:lnTo>
                    <a:pt x="239" y="51"/>
                  </a:lnTo>
                  <a:lnTo>
                    <a:pt x="246" y="49"/>
                  </a:lnTo>
                  <a:lnTo>
                    <a:pt x="252" y="49"/>
                  </a:lnTo>
                  <a:lnTo>
                    <a:pt x="258" y="47"/>
                  </a:lnTo>
                  <a:lnTo>
                    <a:pt x="261" y="44"/>
                  </a:lnTo>
                  <a:lnTo>
                    <a:pt x="266" y="40"/>
                  </a:lnTo>
                  <a:lnTo>
                    <a:pt x="269" y="3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52" name="Freeform 4939"/>
            <p:cNvSpPr>
              <a:spLocks/>
            </p:cNvSpPr>
            <p:nvPr/>
          </p:nvSpPr>
          <p:spPr bwMode="auto">
            <a:xfrm>
              <a:off x="7270750" y="5722938"/>
              <a:ext cx="428625" cy="454025"/>
            </a:xfrm>
            <a:custGeom>
              <a:avLst/>
              <a:gdLst>
                <a:gd name="T0" fmla="*/ 2147483647 w 269"/>
                <a:gd name="T1" fmla="*/ 2147483647 h 286"/>
                <a:gd name="T2" fmla="*/ 2147483647 w 269"/>
                <a:gd name="T3" fmla="*/ 2147483647 h 286"/>
                <a:gd name="T4" fmla="*/ 2147483647 w 269"/>
                <a:gd name="T5" fmla="*/ 2147483647 h 286"/>
                <a:gd name="T6" fmla="*/ 2147483647 w 269"/>
                <a:gd name="T7" fmla="*/ 2147483647 h 286"/>
                <a:gd name="T8" fmla="*/ 2147483647 w 269"/>
                <a:gd name="T9" fmla="*/ 2147483647 h 286"/>
                <a:gd name="T10" fmla="*/ 2147483647 w 269"/>
                <a:gd name="T11" fmla="*/ 2147483647 h 286"/>
                <a:gd name="T12" fmla="*/ 2147483647 w 269"/>
                <a:gd name="T13" fmla="*/ 2147483647 h 286"/>
                <a:gd name="T14" fmla="*/ 2147483647 w 269"/>
                <a:gd name="T15" fmla="*/ 2147483647 h 286"/>
                <a:gd name="T16" fmla="*/ 2147483647 w 269"/>
                <a:gd name="T17" fmla="*/ 2147483647 h 286"/>
                <a:gd name="T18" fmla="*/ 2147483647 w 269"/>
                <a:gd name="T19" fmla="*/ 2147483647 h 286"/>
                <a:gd name="T20" fmla="*/ 2147483647 w 269"/>
                <a:gd name="T21" fmla="*/ 2147483647 h 286"/>
                <a:gd name="T22" fmla="*/ 2147483647 w 269"/>
                <a:gd name="T23" fmla="*/ 2147483647 h 286"/>
                <a:gd name="T24" fmla="*/ 2147483647 w 269"/>
                <a:gd name="T25" fmla="*/ 2147483647 h 286"/>
                <a:gd name="T26" fmla="*/ 2147483647 w 269"/>
                <a:gd name="T27" fmla="*/ 2147483647 h 286"/>
                <a:gd name="T28" fmla="*/ 2147483647 w 269"/>
                <a:gd name="T29" fmla="*/ 2147483647 h 286"/>
                <a:gd name="T30" fmla="*/ 2147483647 w 269"/>
                <a:gd name="T31" fmla="*/ 2147483647 h 286"/>
                <a:gd name="T32" fmla="*/ 2147483647 w 269"/>
                <a:gd name="T33" fmla="*/ 2147483647 h 286"/>
                <a:gd name="T34" fmla="*/ 2147483647 w 269"/>
                <a:gd name="T35" fmla="*/ 2147483647 h 286"/>
                <a:gd name="T36" fmla="*/ 2147483647 w 269"/>
                <a:gd name="T37" fmla="*/ 2147483647 h 286"/>
                <a:gd name="T38" fmla="*/ 2147483647 w 269"/>
                <a:gd name="T39" fmla="*/ 2147483647 h 286"/>
                <a:gd name="T40" fmla="*/ 2147483647 w 269"/>
                <a:gd name="T41" fmla="*/ 2147483647 h 286"/>
                <a:gd name="T42" fmla="*/ 2147483647 w 269"/>
                <a:gd name="T43" fmla="*/ 2147483647 h 286"/>
                <a:gd name="T44" fmla="*/ 2147483647 w 269"/>
                <a:gd name="T45" fmla="*/ 2147483647 h 286"/>
                <a:gd name="T46" fmla="*/ 2147483647 w 269"/>
                <a:gd name="T47" fmla="*/ 2147483647 h 286"/>
                <a:gd name="T48" fmla="*/ 2147483647 w 269"/>
                <a:gd name="T49" fmla="*/ 2147483647 h 286"/>
                <a:gd name="T50" fmla="*/ 2147483647 w 269"/>
                <a:gd name="T51" fmla="*/ 2147483647 h 286"/>
                <a:gd name="T52" fmla="*/ 2147483647 w 269"/>
                <a:gd name="T53" fmla="*/ 2147483647 h 286"/>
                <a:gd name="T54" fmla="*/ 2147483647 w 269"/>
                <a:gd name="T55" fmla="*/ 2147483647 h 286"/>
                <a:gd name="T56" fmla="*/ 2147483647 w 269"/>
                <a:gd name="T57" fmla="*/ 2147483647 h 286"/>
                <a:gd name="T58" fmla="*/ 2147483647 w 269"/>
                <a:gd name="T59" fmla="*/ 2147483647 h 286"/>
                <a:gd name="T60" fmla="*/ 2147483647 w 269"/>
                <a:gd name="T61" fmla="*/ 2147483647 h 286"/>
                <a:gd name="T62" fmla="*/ 2147483647 w 269"/>
                <a:gd name="T63" fmla="*/ 2147483647 h 286"/>
                <a:gd name="T64" fmla="*/ 2147483647 w 269"/>
                <a:gd name="T65" fmla="*/ 2147483647 h 286"/>
                <a:gd name="T66" fmla="*/ 2147483647 w 269"/>
                <a:gd name="T67" fmla="*/ 2147483647 h 286"/>
                <a:gd name="T68" fmla="*/ 2147483647 w 269"/>
                <a:gd name="T69" fmla="*/ 2147483647 h 286"/>
                <a:gd name="T70" fmla="*/ 2147483647 w 269"/>
                <a:gd name="T71" fmla="*/ 2147483647 h 286"/>
                <a:gd name="T72" fmla="*/ 2147483647 w 269"/>
                <a:gd name="T73" fmla="*/ 2147483647 h 286"/>
                <a:gd name="T74" fmla="*/ 2147483647 w 269"/>
                <a:gd name="T75" fmla="*/ 2147483647 h 286"/>
                <a:gd name="T76" fmla="*/ 2147483647 w 269"/>
                <a:gd name="T77" fmla="*/ 2147483647 h 286"/>
                <a:gd name="T78" fmla="*/ 2147483647 w 269"/>
                <a:gd name="T79" fmla="*/ 2147483647 h 286"/>
                <a:gd name="T80" fmla="*/ 2147483647 w 269"/>
                <a:gd name="T81" fmla="*/ 2147483647 h 286"/>
                <a:gd name="T82" fmla="*/ 2147483647 w 269"/>
                <a:gd name="T83" fmla="*/ 2147483647 h 286"/>
                <a:gd name="T84" fmla="*/ 2147483647 w 269"/>
                <a:gd name="T85" fmla="*/ 2147483647 h 286"/>
                <a:gd name="T86" fmla="*/ 2147483647 w 269"/>
                <a:gd name="T87" fmla="*/ 2147483647 h 286"/>
                <a:gd name="T88" fmla="*/ 2147483647 w 269"/>
                <a:gd name="T89" fmla="*/ 2147483647 h 286"/>
                <a:gd name="T90" fmla="*/ 2147483647 w 269"/>
                <a:gd name="T91" fmla="*/ 2147483647 h 286"/>
                <a:gd name="T92" fmla="*/ 2147483647 w 269"/>
                <a:gd name="T93" fmla="*/ 2147483647 h 286"/>
                <a:gd name="T94" fmla="*/ 2147483647 w 269"/>
                <a:gd name="T95" fmla="*/ 2147483647 h 286"/>
                <a:gd name="T96" fmla="*/ 2147483647 w 269"/>
                <a:gd name="T97" fmla="*/ 2147483647 h 286"/>
                <a:gd name="T98" fmla="*/ 2147483647 w 269"/>
                <a:gd name="T99" fmla="*/ 2147483647 h 286"/>
                <a:gd name="T100" fmla="*/ 2147483647 w 269"/>
                <a:gd name="T101" fmla="*/ 2147483647 h 286"/>
                <a:gd name="T102" fmla="*/ 2147483647 w 269"/>
                <a:gd name="T103" fmla="*/ 2147483647 h 286"/>
                <a:gd name="T104" fmla="*/ 2147483647 w 269"/>
                <a:gd name="T105" fmla="*/ 2147483647 h 286"/>
                <a:gd name="T106" fmla="*/ 2147483647 w 269"/>
                <a:gd name="T107" fmla="*/ 2147483647 h 28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9"/>
                <a:gd name="T163" fmla="*/ 0 h 286"/>
                <a:gd name="T164" fmla="*/ 269 w 269"/>
                <a:gd name="T165" fmla="*/ 286 h 28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9" h="286">
                  <a:moveTo>
                    <a:pt x="269" y="35"/>
                  </a:moveTo>
                  <a:lnTo>
                    <a:pt x="261" y="34"/>
                  </a:lnTo>
                  <a:lnTo>
                    <a:pt x="252" y="30"/>
                  </a:lnTo>
                  <a:lnTo>
                    <a:pt x="246" y="27"/>
                  </a:lnTo>
                  <a:lnTo>
                    <a:pt x="241" y="22"/>
                  </a:lnTo>
                  <a:lnTo>
                    <a:pt x="235" y="17"/>
                  </a:lnTo>
                  <a:lnTo>
                    <a:pt x="230" y="12"/>
                  </a:lnTo>
                  <a:lnTo>
                    <a:pt x="225" y="7"/>
                  </a:lnTo>
                  <a:lnTo>
                    <a:pt x="220" y="0"/>
                  </a:lnTo>
                  <a:lnTo>
                    <a:pt x="213" y="2"/>
                  </a:lnTo>
                  <a:lnTo>
                    <a:pt x="203" y="2"/>
                  </a:lnTo>
                  <a:lnTo>
                    <a:pt x="193" y="3"/>
                  </a:lnTo>
                  <a:lnTo>
                    <a:pt x="183" y="5"/>
                  </a:lnTo>
                  <a:lnTo>
                    <a:pt x="173" y="7"/>
                  </a:lnTo>
                  <a:lnTo>
                    <a:pt x="164" y="10"/>
                  </a:lnTo>
                  <a:lnTo>
                    <a:pt x="159" y="13"/>
                  </a:lnTo>
                  <a:lnTo>
                    <a:pt x="158" y="18"/>
                  </a:lnTo>
                  <a:lnTo>
                    <a:pt x="158" y="22"/>
                  </a:lnTo>
                  <a:lnTo>
                    <a:pt x="159" y="23"/>
                  </a:lnTo>
                  <a:lnTo>
                    <a:pt x="161" y="27"/>
                  </a:lnTo>
                  <a:lnTo>
                    <a:pt x="163" y="27"/>
                  </a:lnTo>
                  <a:lnTo>
                    <a:pt x="164" y="29"/>
                  </a:lnTo>
                  <a:lnTo>
                    <a:pt x="168" y="30"/>
                  </a:lnTo>
                  <a:lnTo>
                    <a:pt x="168" y="32"/>
                  </a:lnTo>
                  <a:lnTo>
                    <a:pt x="169" y="35"/>
                  </a:lnTo>
                  <a:lnTo>
                    <a:pt x="168" y="39"/>
                  </a:lnTo>
                  <a:lnTo>
                    <a:pt x="168" y="40"/>
                  </a:lnTo>
                  <a:lnTo>
                    <a:pt x="164" y="42"/>
                  </a:lnTo>
                  <a:lnTo>
                    <a:pt x="163" y="45"/>
                  </a:lnTo>
                  <a:lnTo>
                    <a:pt x="161" y="47"/>
                  </a:lnTo>
                  <a:lnTo>
                    <a:pt x="159" y="51"/>
                  </a:lnTo>
                  <a:lnTo>
                    <a:pt x="158" y="52"/>
                  </a:lnTo>
                  <a:lnTo>
                    <a:pt x="158" y="57"/>
                  </a:lnTo>
                  <a:lnTo>
                    <a:pt x="151" y="61"/>
                  </a:lnTo>
                  <a:lnTo>
                    <a:pt x="146" y="66"/>
                  </a:lnTo>
                  <a:lnTo>
                    <a:pt x="142" y="73"/>
                  </a:lnTo>
                  <a:lnTo>
                    <a:pt x="139" y="81"/>
                  </a:lnTo>
                  <a:lnTo>
                    <a:pt x="137" y="91"/>
                  </a:lnTo>
                  <a:lnTo>
                    <a:pt x="137" y="100"/>
                  </a:lnTo>
                  <a:lnTo>
                    <a:pt x="137" y="108"/>
                  </a:lnTo>
                  <a:lnTo>
                    <a:pt x="137" y="116"/>
                  </a:lnTo>
                  <a:lnTo>
                    <a:pt x="134" y="116"/>
                  </a:lnTo>
                  <a:lnTo>
                    <a:pt x="132" y="116"/>
                  </a:lnTo>
                  <a:lnTo>
                    <a:pt x="130" y="115"/>
                  </a:lnTo>
                  <a:lnTo>
                    <a:pt x="129" y="113"/>
                  </a:lnTo>
                  <a:lnTo>
                    <a:pt x="127" y="113"/>
                  </a:lnTo>
                  <a:lnTo>
                    <a:pt x="125" y="111"/>
                  </a:lnTo>
                  <a:lnTo>
                    <a:pt x="124" y="111"/>
                  </a:lnTo>
                  <a:lnTo>
                    <a:pt x="122" y="111"/>
                  </a:lnTo>
                  <a:lnTo>
                    <a:pt x="120" y="111"/>
                  </a:lnTo>
                  <a:lnTo>
                    <a:pt x="117" y="113"/>
                  </a:lnTo>
                  <a:lnTo>
                    <a:pt x="113" y="115"/>
                  </a:lnTo>
                  <a:lnTo>
                    <a:pt x="112" y="118"/>
                  </a:lnTo>
                  <a:lnTo>
                    <a:pt x="110" y="120"/>
                  </a:lnTo>
                  <a:lnTo>
                    <a:pt x="107" y="122"/>
                  </a:lnTo>
                  <a:lnTo>
                    <a:pt x="105" y="123"/>
                  </a:lnTo>
                  <a:lnTo>
                    <a:pt x="102" y="123"/>
                  </a:lnTo>
                  <a:lnTo>
                    <a:pt x="98" y="125"/>
                  </a:lnTo>
                  <a:lnTo>
                    <a:pt x="96" y="127"/>
                  </a:lnTo>
                  <a:lnTo>
                    <a:pt x="95" y="130"/>
                  </a:lnTo>
                  <a:lnTo>
                    <a:pt x="93" y="135"/>
                  </a:lnTo>
                  <a:lnTo>
                    <a:pt x="91" y="140"/>
                  </a:lnTo>
                  <a:lnTo>
                    <a:pt x="91" y="144"/>
                  </a:lnTo>
                  <a:lnTo>
                    <a:pt x="90" y="147"/>
                  </a:lnTo>
                  <a:lnTo>
                    <a:pt x="90" y="150"/>
                  </a:lnTo>
                  <a:lnTo>
                    <a:pt x="88" y="152"/>
                  </a:lnTo>
                  <a:lnTo>
                    <a:pt x="83" y="154"/>
                  </a:lnTo>
                  <a:lnTo>
                    <a:pt x="76" y="155"/>
                  </a:lnTo>
                  <a:lnTo>
                    <a:pt x="68" y="157"/>
                  </a:lnTo>
                  <a:lnTo>
                    <a:pt x="59" y="159"/>
                  </a:lnTo>
                  <a:lnTo>
                    <a:pt x="52" y="160"/>
                  </a:lnTo>
                  <a:lnTo>
                    <a:pt x="46" y="162"/>
                  </a:lnTo>
                  <a:lnTo>
                    <a:pt x="41" y="162"/>
                  </a:lnTo>
                  <a:lnTo>
                    <a:pt x="34" y="162"/>
                  </a:lnTo>
                  <a:lnTo>
                    <a:pt x="29" y="162"/>
                  </a:lnTo>
                  <a:lnTo>
                    <a:pt x="24" y="162"/>
                  </a:lnTo>
                  <a:lnTo>
                    <a:pt x="17" y="160"/>
                  </a:lnTo>
                  <a:lnTo>
                    <a:pt x="12" y="160"/>
                  </a:lnTo>
                  <a:lnTo>
                    <a:pt x="7" y="159"/>
                  </a:lnTo>
                  <a:lnTo>
                    <a:pt x="3" y="157"/>
                  </a:lnTo>
                  <a:lnTo>
                    <a:pt x="0" y="157"/>
                  </a:lnTo>
                  <a:lnTo>
                    <a:pt x="2" y="160"/>
                  </a:lnTo>
                  <a:lnTo>
                    <a:pt x="5" y="165"/>
                  </a:lnTo>
                  <a:lnTo>
                    <a:pt x="10" y="172"/>
                  </a:lnTo>
                  <a:lnTo>
                    <a:pt x="15" y="177"/>
                  </a:lnTo>
                  <a:lnTo>
                    <a:pt x="22" y="184"/>
                  </a:lnTo>
                  <a:lnTo>
                    <a:pt x="27" y="187"/>
                  </a:lnTo>
                  <a:lnTo>
                    <a:pt x="32" y="191"/>
                  </a:lnTo>
                  <a:lnTo>
                    <a:pt x="37" y="193"/>
                  </a:lnTo>
                  <a:lnTo>
                    <a:pt x="37" y="194"/>
                  </a:lnTo>
                  <a:lnTo>
                    <a:pt x="37" y="198"/>
                  </a:lnTo>
                  <a:lnTo>
                    <a:pt x="39" y="201"/>
                  </a:lnTo>
                  <a:lnTo>
                    <a:pt x="39" y="203"/>
                  </a:lnTo>
                  <a:lnTo>
                    <a:pt x="39" y="206"/>
                  </a:lnTo>
                  <a:lnTo>
                    <a:pt x="41" y="208"/>
                  </a:lnTo>
                  <a:lnTo>
                    <a:pt x="42" y="209"/>
                  </a:lnTo>
                  <a:lnTo>
                    <a:pt x="46" y="209"/>
                  </a:lnTo>
                  <a:lnTo>
                    <a:pt x="46" y="218"/>
                  </a:lnTo>
                  <a:lnTo>
                    <a:pt x="42" y="220"/>
                  </a:lnTo>
                  <a:lnTo>
                    <a:pt x="41" y="221"/>
                  </a:lnTo>
                  <a:lnTo>
                    <a:pt x="37" y="225"/>
                  </a:lnTo>
                  <a:lnTo>
                    <a:pt x="34" y="226"/>
                  </a:lnTo>
                  <a:lnTo>
                    <a:pt x="30" y="228"/>
                  </a:lnTo>
                  <a:lnTo>
                    <a:pt x="29" y="230"/>
                  </a:lnTo>
                  <a:lnTo>
                    <a:pt x="27" y="233"/>
                  </a:lnTo>
                  <a:lnTo>
                    <a:pt x="27" y="236"/>
                  </a:lnTo>
                  <a:lnTo>
                    <a:pt x="27" y="238"/>
                  </a:lnTo>
                  <a:lnTo>
                    <a:pt x="27" y="240"/>
                  </a:lnTo>
                  <a:lnTo>
                    <a:pt x="27" y="242"/>
                  </a:lnTo>
                  <a:lnTo>
                    <a:pt x="27" y="243"/>
                  </a:lnTo>
                  <a:lnTo>
                    <a:pt x="27" y="245"/>
                  </a:lnTo>
                  <a:lnTo>
                    <a:pt x="27" y="247"/>
                  </a:lnTo>
                  <a:lnTo>
                    <a:pt x="27" y="250"/>
                  </a:lnTo>
                  <a:lnTo>
                    <a:pt x="27" y="255"/>
                  </a:lnTo>
                  <a:lnTo>
                    <a:pt x="34" y="255"/>
                  </a:lnTo>
                  <a:lnTo>
                    <a:pt x="41" y="253"/>
                  </a:lnTo>
                  <a:lnTo>
                    <a:pt x="49" y="253"/>
                  </a:lnTo>
                  <a:lnTo>
                    <a:pt x="56" y="252"/>
                  </a:lnTo>
                  <a:lnTo>
                    <a:pt x="64" y="250"/>
                  </a:lnTo>
                  <a:lnTo>
                    <a:pt x="71" y="250"/>
                  </a:lnTo>
                  <a:lnTo>
                    <a:pt x="78" y="250"/>
                  </a:lnTo>
                  <a:lnTo>
                    <a:pt x="86" y="248"/>
                  </a:lnTo>
                  <a:lnTo>
                    <a:pt x="88" y="248"/>
                  </a:lnTo>
                  <a:lnTo>
                    <a:pt x="91" y="248"/>
                  </a:lnTo>
                  <a:lnTo>
                    <a:pt x="93" y="248"/>
                  </a:lnTo>
                  <a:lnTo>
                    <a:pt x="95" y="248"/>
                  </a:lnTo>
                  <a:lnTo>
                    <a:pt x="98" y="248"/>
                  </a:lnTo>
                  <a:lnTo>
                    <a:pt x="100" y="248"/>
                  </a:lnTo>
                  <a:lnTo>
                    <a:pt x="103" y="248"/>
                  </a:lnTo>
                  <a:lnTo>
                    <a:pt x="107" y="248"/>
                  </a:lnTo>
                  <a:lnTo>
                    <a:pt x="107" y="253"/>
                  </a:lnTo>
                  <a:lnTo>
                    <a:pt x="110" y="258"/>
                  </a:lnTo>
                  <a:lnTo>
                    <a:pt x="113" y="264"/>
                  </a:lnTo>
                  <a:lnTo>
                    <a:pt x="120" y="269"/>
                  </a:lnTo>
                  <a:lnTo>
                    <a:pt x="125" y="272"/>
                  </a:lnTo>
                  <a:lnTo>
                    <a:pt x="132" y="275"/>
                  </a:lnTo>
                  <a:lnTo>
                    <a:pt x="139" y="279"/>
                  </a:lnTo>
                  <a:lnTo>
                    <a:pt x="146" y="279"/>
                  </a:lnTo>
                  <a:lnTo>
                    <a:pt x="146" y="280"/>
                  </a:lnTo>
                  <a:lnTo>
                    <a:pt x="146" y="282"/>
                  </a:lnTo>
                  <a:lnTo>
                    <a:pt x="146" y="284"/>
                  </a:lnTo>
                  <a:lnTo>
                    <a:pt x="146" y="286"/>
                  </a:lnTo>
                  <a:lnTo>
                    <a:pt x="147" y="282"/>
                  </a:lnTo>
                  <a:lnTo>
                    <a:pt x="149" y="279"/>
                  </a:lnTo>
                  <a:lnTo>
                    <a:pt x="151" y="275"/>
                  </a:lnTo>
                  <a:lnTo>
                    <a:pt x="154" y="274"/>
                  </a:lnTo>
                  <a:lnTo>
                    <a:pt x="161" y="272"/>
                  </a:lnTo>
                  <a:lnTo>
                    <a:pt x="171" y="270"/>
                  </a:lnTo>
                  <a:lnTo>
                    <a:pt x="180" y="269"/>
                  </a:lnTo>
                  <a:lnTo>
                    <a:pt x="188" y="267"/>
                  </a:lnTo>
                  <a:lnTo>
                    <a:pt x="196" y="264"/>
                  </a:lnTo>
                  <a:lnTo>
                    <a:pt x="202" y="255"/>
                  </a:lnTo>
                  <a:lnTo>
                    <a:pt x="198" y="253"/>
                  </a:lnTo>
                  <a:lnTo>
                    <a:pt x="195" y="250"/>
                  </a:lnTo>
                  <a:lnTo>
                    <a:pt x="190" y="247"/>
                  </a:lnTo>
                  <a:lnTo>
                    <a:pt x="186" y="242"/>
                  </a:lnTo>
                  <a:lnTo>
                    <a:pt x="181" y="235"/>
                  </a:lnTo>
                  <a:lnTo>
                    <a:pt x="178" y="230"/>
                  </a:lnTo>
                  <a:lnTo>
                    <a:pt x="176" y="225"/>
                  </a:lnTo>
                  <a:lnTo>
                    <a:pt x="174" y="221"/>
                  </a:lnTo>
                  <a:lnTo>
                    <a:pt x="173" y="221"/>
                  </a:lnTo>
                  <a:lnTo>
                    <a:pt x="173" y="220"/>
                  </a:lnTo>
                  <a:lnTo>
                    <a:pt x="171" y="220"/>
                  </a:lnTo>
                  <a:lnTo>
                    <a:pt x="169" y="218"/>
                  </a:lnTo>
                  <a:lnTo>
                    <a:pt x="168" y="218"/>
                  </a:lnTo>
                  <a:lnTo>
                    <a:pt x="168" y="216"/>
                  </a:lnTo>
                  <a:lnTo>
                    <a:pt x="166" y="215"/>
                  </a:lnTo>
                  <a:lnTo>
                    <a:pt x="166" y="213"/>
                  </a:lnTo>
                  <a:lnTo>
                    <a:pt x="166" y="204"/>
                  </a:lnTo>
                  <a:lnTo>
                    <a:pt x="174" y="204"/>
                  </a:lnTo>
                  <a:lnTo>
                    <a:pt x="183" y="203"/>
                  </a:lnTo>
                  <a:lnTo>
                    <a:pt x="190" y="199"/>
                  </a:lnTo>
                  <a:lnTo>
                    <a:pt x="195" y="194"/>
                  </a:lnTo>
                  <a:lnTo>
                    <a:pt x="205" y="184"/>
                  </a:lnTo>
                  <a:lnTo>
                    <a:pt x="212" y="172"/>
                  </a:lnTo>
                  <a:lnTo>
                    <a:pt x="219" y="160"/>
                  </a:lnTo>
                  <a:lnTo>
                    <a:pt x="224" y="147"/>
                  </a:lnTo>
                  <a:lnTo>
                    <a:pt x="232" y="137"/>
                  </a:lnTo>
                  <a:lnTo>
                    <a:pt x="241" y="128"/>
                  </a:lnTo>
                  <a:lnTo>
                    <a:pt x="239" y="123"/>
                  </a:lnTo>
                  <a:lnTo>
                    <a:pt x="237" y="120"/>
                  </a:lnTo>
                  <a:lnTo>
                    <a:pt x="237" y="116"/>
                  </a:lnTo>
                  <a:lnTo>
                    <a:pt x="235" y="113"/>
                  </a:lnTo>
                  <a:lnTo>
                    <a:pt x="237" y="110"/>
                  </a:lnTo>
                  <a:lnTo>
                    <a:pt x="239" y="106"/>
                  </a:lnTo>
                  <a:lnTo>
                    <a:pt x="241" y="103"/>
                  </a:lnTo>
                  <a:lnTo>
                    <a:pt x="244" y="101"/>
                  </a:lnTo>
                  <a:lnTo>
                    <a:pt x="239" y="96"/>
                  </a:lnTo>
                  <a:lnTo>
                    <a:pt x="234" y="93"/>
                  </a:lnTo>
                  <a:lnTo>
                    <a:pt x="230" y="89"/>
                  </a:lnTo>
                  <a:lnTo>
                    <a:pt x="227" y="86"/>
                  </a:lnTo>
                  <a:lnTo>
                    <a:pt x="224" y="81"/>
                  </a:lnTo>
                  <a:lnTo>
                    <a:pt x="222" y="78"/>
                  </a:lnTo>
                  <a:lnTo>
                    <a:pt x="219" y="73"/>
                  </a:lnTo>
                  <a:lnTo>
                    <a:pt x="213" y="67"/>
                  </a:lnTo>
                  <a:lnTo>
                    <a:pt x="213" y="51"/>
                  </a:lnTo>
                  <a:lnTo>
                    <a:pt x="227" y="51"/>
                  </a:lnTo>
                  <a:lnTo>
                    <a:pt x="239" y="51"/>
                  </a:lnTo>
                  <a:lnTo>
                    <a:pt x="246" y="49"/>
                  </a:lnTo>
                  <a:lnTo>
                    <a:pt x="252" y="49"/>
                  </a:lnTo>
                  <a:lnTo>
                    <a:pt x="258" y="47"/>
                  </a:lnTo>
                  <a:lnTo>
                    <a:pt x="261" y="44"/>
                  </a:lnTo>
                  <a:lnTo>
                    <a:pt x="266" y="40"/>
                  </a:lnTo>
                  <a:lnTo>
                    <a:pt x="269" y="35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53" name="Freeform 4940"/>
            <p:cNvSpPr>
              <a:spLocks/>
            </p:cNvSpPr>
            <p:nvPr/>
          </p:nvSpPr>
          <p:spPr bwMode="auto">
            <a:xfrm>
              <a:off x="5354638" y="6470650"/>
              <a:ext cx="209550" cy="177800"/>
            </a:xfrm>
            <a:custGeom>
              <a:avLst/>
              <a:gdLst>
                <a:gd name="T0" fmla="*/ 2147483647 w 132"/>
                <a:gd name="T1" fmla="*/ 2147483647 h 112"/>
                <a:gd name="T2" fmla="*/ 2147483647 w 132"/>
                <a:gd name="T3" fmla="*/ 2147483647 h 112"/>
                <a:gd name="T4" fmla="*/ 2147483647 w 132"/>
                <a:gd name="T5" fmla="*/ 2147483647 h 112"/>
                <a:gd name="T6" fmla="*/ 2147483647 w 132"/>
                <a:gd name="T7" fmla="*/ 2147483647 h 112"/>
                <a:gd name="T8" fmla="*/ 2147483647 w 132"/>
                <a:gd name="T9" fmla="*/ 2147483647 h 112"/>
                <a:gd name="T10" fmla="*/ 2147483647 w 132"/>
                <a:gd name="T11" fmla="*/ 2147483647 h 112"/>
                <a:gd name="T12" fmla="*/ 2147483647 w 132"/>
                <a:gd name="T13" fmla="*/ 2147483647 h 112"/>
                <a:gd name="T14" fmla="*/ 2147483647 w 132"/>
                <a:gd name="T15" fmla="*/ 2147483647 h 112"/>
                <a:gd name="T16" fmla="*/ 2147483647 w 132"/>
                <a:gd name="T17" fmla="*/ 2147483647 h 112"/>
                <a:gd name="T18" fmla="*/ 2147483647 w 132"/>
                <a:gd name="T19" fmla="*/ 2147483647 h 112"/>
                <a:gd name="T20" fmla="*/ 2147483647 w 132"/>
                <a:gd name="T21" fmla="*/ 2147483647 h 112"/>
                <a:gd name="T22" fmla="*/ 2147483647 w 132"/>
                <a:gd name="T23" fmla="*/ 2147483647 h 112"/>
                <a:gd name="T24" fmla="*/ 2147483647 w 132"/>
                <a:gd name="T25" fmla="*/ 2147483647 h 112"/>
                <a:gd name="T26" fmla="*/ 2147483647 w 132"/>
                <a:gd name="T27" fmla="*/ 2147483647 h 112"/>
                <a:gd name="T28" fmla="*/ 2147483647 w 132"/>
                <a:gd name="T29" fmla="*/ 2147483647 h 112"/>
                <a:gd name="T30" fmla="*/ 2147483647 w 132"/>
                <a:gd name="T31" fmla="*/ 0 h 112"/>
                <a:gd name="T32" fmla="*/ 2147483647 w 132"/>
                <a:gd name="T33" fmla="*/ 2147483647 h 112"/>
                <a:gd name="T34" fmla="*/ 2147483647 w 132"/>
                <a:gd name="T35" fmla="*/ 2147483647 h 112"/>
                <a:gd name="T36" fmla="*/ 2147483647 w 132"/>
                <a:gd name="T37" fmla="*/ 2147483647 h 112"/>
                <a:gd name="T38" fmla="*/ 2147483647 w 132"/>
                <a:gd name="T39" fmla="*/ 2147483647 h 112"/>
                <a:gd name="T40" fmla="*/ 2147483647 w 132"/>
                <a:gd name="T41" fmla="*/ 2147483647 h 112"/>
                <a:gd name="T42" fmla="*/ 2147483647 w 132"/>
                <a:gd name="T43" fmla="*/ 2147483647 h 112"/>
                <a:gd name="T44" fmla="*/ 2147483647 w 132"/>
                <a:gd name="T45" fmla="*/ 2147483647 h 112"/>
                <a:gd name="T46" fmla="*/ 2147483647 w 132"/>
                <a:gd name="T47" fmla="*/ 2147483647 h 112"/>
                <a:gd name="T48" fmla="*/ 2147483647 w 132"/>
                <a:gd name="T49" fmla="*/ 2147483647 h 112"/>
                <a:gd name="T50" fmla="*/ 2147483647 w 132"/>
                <a:gd name="T51" fmla="*/ 2147483647 h 112"/>
                <a:gd name="T52" fmla="*/ 2147483647 w 132"/>
                <a:gd name="T53" fmla="*/ 2147483647 h 112"/>
                <a:gd name="T54" fmla="*/ 2147483647 w 132"/>
                <a:gd name="T55" fmla="*/ 2147483647 h 112"/>
                <a:gd name="T56" fmla="*/ 2147483647 w 132"/>
                <a:gd name="T57" fmla="*/ 2147483647 h 112"/>
                <a:gd name="T58" fmla="*/ 2147483647 w 132"/>
                <a:gd name="T59" fmla="*/ 2147483647 h 112"/>
                <a:gd name="T60" fmla="*/ 2147483647 w 132"/>
                <a:gd name="T61" fmla="*/ 2147483647 h 112"/>
                <a:gd name="T62" fmla="*/ 2147483647 w 132"/>
                <a:gd name="T63" fmla="*/ 2147483647 h 112"/>
                <a:gd name="T64" fmla="*/ 2147483647 w 132"/>
                <a:gd name="T65" fmla="*/ 2147483647 h 112"/>
                <a:gd name="T66" fmla="*/ 2147483647 w 132"/>
                <a:gd name="T67" fmla="*/ 2147483647 h 112"/>
                <a:gd name="T68" fmla="*/ 2147483647 w 132"/>
                <a:gd name="T69" fmla="*/ 2147483647 h 112"/>
                <a:gd name="T70" fmla="*/ 2147483647 w 132"/>
                <a:gd name="T71" fmla="*/ 2147483647 h 112"/>
                <a:gd name="T72" fmla="*/ 2147483647 w 132"/>
                <a:gd name="T73" fmla="*/ 2147483647 h 112"/>
                <a:gd name="T74" fmla="*/ 2147483647 w 132"/>
                <a:gd name="T75" fmla="*/ 2147483647 h 112"/>
                <a:gd name="T76" fmla="*/ 2147483647 w 132"/>
                <a:gd name="T77" fmla="*/ 2147483647 h 112"/>
                <a:gd name="T78" fmla="*/ 2147483647 w 132"/>
                <a:gd name="T79" fmla="*/ 2147483647 h 112"/>
                <a:gd name="T80" fmla="*/ 2147483647 w 132"/>
                <a:gd name="T81" fmla="*/ 2147483647 h 112"/>
                <a:gd name="T82" fmla="*/ 2147483647 w 132"/>
                <a:gd name="T83" fmla="*/ 2147483647 h 112"/>
                <a:gd name="T84" fmla="*/ 2147483647 w 132"/>
                <a:gd name="T85" fmla="*/ 2147483647 h 112"/>
                <a:gd name="T86" fmla="*/ 2147483647 w 132"/>
                <a:gd name="T87" fmla="*/ 2147483647 h 112"/>
                <a:gd name="T88" fmla="*/ 2147483647 w 132"/>
                <a:gd name="T89" fmla="*/ 2147483647 h 112"/>
                <a:gd name="T90" fmla="*/ 2147483647 w 132"/>
                <a:gd name="T91" fmla="*/ 2147483647 h 112"/>
                <a:gd name="T92" fmla="*/ 2147483647 w 132"/>
                <a:gd name="T93" fmla="*/ 2147483647 h 112"/>
                <a:gd name="T94" fmla="*/ 2147483647 w 132"/>
                <a:gd name="T95" fmla="*/ 2147483647 h 112"/>
                <a:gd name="T96" fmla="*/ 2147483647 w 132"/>
                <a:gd name="T97" fmla="*/ 2147483647 h 112"/>
                <a:gd name="T98" fmla="*/ 0 w 132"/>
                <a:gd name="T99" fmla="*/ 2147483647 h 1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2"/>
                <a:gd name="T151" fmla="*/ 0 h 112"/>
                <a:gd name="T152" fmla="*/ 132 w 132"/>
                <a:gd name="T153" fmla="*/ 112 h 1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2" h="112">
                  <a:moveTo>
                    <a:pt x="2" y="97"/>
                  </a:moveTo>
                  <a:lnTo>
                    <a:pt x="3" y="93"/>
                  </a:lnTo>
                  <a:lnTo>
                    <a:pt x="5" y="88"/>
                  </a:lnTo>
                  <a:lnTo>
                    <a:pt x="5" y="85"/>
                  </a:lnTo>
                  <a:lnTo>
                    <a:pt x="5" y="80"/>
                  </a:lnTo>
                  <a:lnTo>
                    <a:pt x="7" y="77"/>
                  </a:lnTo>
                  <a:lnTo>
                    <a:pt x="7" y="71"/>
                  </a:lnTo>
                  <a:lnTo>
                    <a:pt x="7" y="68"/>
                  </a:lnTo>
                  <a:lnTo>
                    <a:pt x="8" y="63"/>
                  </a:lnTo>
                  <a:lnTo>
                    <a:pt x="10" y="60"/>
                  </a:lnTo>
                  <a:lnTo>
                    <a:pt x="14" y="56"/>
                  </a:lnTo>
                  <a:lnTo>
                    <a:pt x="17" y="55"/>
                  </a:lnTo>
                  <a:lnTo>
                    <a:pt x="20" y="53"/>
                  </a:lnTo>
                  <a:lnTo>
                    <a:pt x="25" y="51"/>
                  </a:lnTo>
                  <a:lnTo>
                    <a:pt x="29" y="49"/>
                  </a:lnTo>
                  <a:lnTo>
                    <a:pt x="32" y="48"/>
                  </a:lnTo>
                  <a:lnTo>
                    <a:pt x="34" y="46"/>
                  </a:lnTo>
                  <a:lnTo>
                    <a:pt x="37" y="43"/>
                  </a:lnTo>
                  <a:lnTo>
                    <a:pt x="39" y="39"/>
                  </a:lnTo>
                  <a:lnTo>
                    <a:pt x="41" y="34"/>
                  </a:lnTo>
                  <a:lnTo>
                    <a:pt x="42" y="29"/>
                  </a:lnTo>
                  <a:lnTo>
                    <a:pt x="46" y="26"/>
                  </a:lnTo>
                  <a:lnTo>
                    <a:pt x="47" y="22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9" y="19"/>
                  </a:lnTo>
                  <a:lnTo>
                    <a:pt x="66" y="16"/>
                  </a:lnTo>
                  <a:lnTo>
                    <a:pt x="71" y="14"/>
                  </a:lnTo>
                  <a:lnTo>
                    <a:pt x="76" y="9"/>
                  </a:lnTo>
                  <a:lnTo>
                    <a:pt x="81" y="6"/>
                  </a:lnTo>
                  <a:lnTo>
                    <a:pt x="88" y="4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9"/>
                  </a:lnTo>
                  <a:lnTo>
                    <a:pt x="110" y="16"/>
                  </a:lnTo>
                  <a:lnTo>
                    <a:pt x="114" y="21"/>
                  </a:lnTo>
                  <a:lnTo>
                    <a:pt x="117" y="24"/>
                  </a:lnTo>
                  <a:lnTo>
                    <a:pt x="120" y="28"/>
                  </a:lnTo>
                  <a:lnTo>
                    <a:pt x="124" y="29"/>
                  </a:lnTo>
                  <a:lnTo>
                    <a:pt x="125" y="33"/>
                  </a:lnTo>
                  <a:lnTo>
                    <a:pt x="127" y="38"/>
                  </a:lnTo>
                  <a:lnTo>
                    <a:pt x="129" y="43"/>
                  </a:lnTo>
                  <a:lnTo>
                    <a:pt x="129" y="46"/>
                  </a:lnTo>
                  <a:lnTo>
                    <a:pt x="130" y="51"/>
                  </a:lnTo>
                  <a:lnTo>
                    <a:pt x="130" y="56"/>
                  </a:lnTo>
                  <a:lnTo>
                    <a:pt x="130" y="61"/>
                  </a:lnTo>
                  <a:lnTo>
                    <a:pt x="130" y="66"/>
                  </a:lnTo>
                  <a:lnTo>
                    <a:pt x="132" y="71"/>
                  </a:lnTo>
                  <a:lnTo>
                    <a:pt x="132" y="77"/>
                  </a:lnTo>
                  <a:lnTo>
                    <a:pt x="130" y="78"/>
                  </a:lnTo>
                  <a:lnTo>
                    <a:pt x="129" y="78"/>
                  </a:lnTo>
                  <a:lnTo>
                    <a:pt x="127" y="80"/>
                  </a:lnTo>
                  <a:lnTo>
                    <a:pt x="125" y="80"/>
                  </a:lnTo>
                  <a:lnTo>
                    <a:pt x="124" y="82"/>
                  </a:lnTo>
                  <a:lnTo>
                    <a:pt x="122" y="83"/>
                  </a:lnTo>
                  <a:lnTo>
                    <a:pt x="120" y="83"/>
                  </a:lnTo>
                  <a:lnTo>
                    <a:pt x="119" y="85"/>
                  </a:lnTo>
                  <a:lnTo>
                    <a:pt x="119" y="83"/>
                  </a:lnTo>
                  <a:lnTo>
                    <a:pt x="117" y="83"/>
                  </a:lnTo>
                  <a:lnTo>
                    <a:pt x="115" y="82"/>
                  </a:lnTo>
                  <a:lnTo>
                    <a:pt x="112" y="82"/>
                  </a:lnTo>
                  <a:lnTo>
                    <a:pt x="108" y="80"/>
                  </a:lnTo>
                  <a:lnTo>
                    <a:pt x="107" y="80"/>
                  </a:lnTo>
                  <a:lnTo>
                    <a:pt x="105" y="80"/>
                  </a:lnTo>
                  <a:lnTo>
                    <a:pt x="103" y="80"/>
                  </a:lnTo>
                  <a:lnTo>
                    <a:pt x="97" y="85"/>
                  </a:lnTo>
                  <a:lnTo>
                    <a:pt x="51" y="85"/>
                  </a:lnTo>
                  <a:lnTo>
                    <a:pt x="51" y="88"/>
                  </a:lnTo>
                  <a:lnTo>
                    <a:pt x="49" y="92"/>
                  </a:lnTo>
                  <a:lnTo>
                    <a:pt x="49" y="95"/>
                  </a:lnTo>
                  <a:lnTo>
                    <a:pt x="49" y="99"/>
                  </a:lnTo>
                  <a:lnTo>
                    <a:pt x="51" y="100"/>
                  </a:lnTo>
                  <a:lnTo>
                    <a:pt x="51" y="104"/>
                  </a:lnTo>
                  <a:lnTo>
                    <a:pt x="51" y="109"/>
                  </a:lnTo>
                  <a:lnTo>
                    <a:pt x="51" y="112"/>
                  </a:lnTo>
                  <a:lnTo>
                    <a:pt x="47" y="112"/>
                  </a:lnTo>
                  <a:lnTo>
                    <a:pt x="46" y="110"/>
                  </a:lnTo>
                  <a:lnTo>
                    <a:pt x="44" y="109"/>
                  </a:lnTo>
                  <a:lnTo>
                    <a:pt x="42" y="109"/>
                  </a:lnTo>
                  <a:lnTo>
                    <a:pt x="39" y="107"/>
                  </a:lnTo>
                  <a:lnTo>
                    <a:pt x="37" y="105"/>
                  </a:lnTo>
                  <a:lnTo>
                    <a:pt x="36" y="105"/>
                  </a:lnTo>
                  <a:lnTo>
                    <a:pt x="32" y="104"/>
                  </a:lnTo>
                  <a:lnTo>
                    <a:pt x="32" y="105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29" y="109"/>
                  </a:lnTo>
                  <a:lnTo>
                    <a:pt x="29" y="110"/>
                  </a:lnTo>
                  <a:lnTo>
                    <a:pt x="27" y="112"/>
                  </a:lnTo>
                  <a:lnTo>
                    <a:pt x="25" y="112"/>
                  </a:lnTo>
                  <a:lnTo>
                    <a:pt x="22" y="112"/>
                  </a:lnTo>
                  <a:lnTo>
                    <a:pt x="20" y="110"/>
                  </a:lnTo>
                  <a:lnTo>
                    <a:pt x="19" y="109"/>
                  </a:lnTo>
                  <a:lnTo>
                    <a:pt x="15" y="107"/>
                  </a:lnTo>
                  <a:lnTo>
                    <a:pt x="14" y="105"/>
                  </a:lnTo>
                  <a:lnTo>
                    <a:pt x="10" y="104"/>
                  </a:lnTo>
                  <a:lnTo>
                    <a:pt x="5" y="102"/>
                  </a:lnTo>
                  <a:lnTo>
                    <a:pt x="0" y="102"/>
                  </a:lnTo>
                  <a:lnTo>
                    <a:pt x="2" y="9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54" name="Freeform 4941"/>
            <p:cNvSpPr>
              <a:spLocks/>
            </p:cNvSpPr>
            <p:nvPr/>
          </p:nvSpPr>
          <p:spPr bwMode="auto">
            <a:xfrm>
              <a:off x="5354638" y="6470650"/>
              <a:ext cx="209550" cy="177800"/>
            </a:xfrm>
            <a:custGeom>
              <a:avLst/>
              <a:gdLst>
                <a:gd name="T0" fmla="*/ 2147483647 w 132"/>
                <a:gd name="T1" fmla="*/ 2147483647 h 112"/>
                <a:gd name="T2" fmla="*/ 2147483647 w 132"/>
                <a:gd name="T3" fmla="*/ 2147483647 h 112"/>
                <a:gd name="T4" fmla="*/ 2147483647 w 132"/>
                <a:gd name="T5" fmla="*/ 2147483647 h 112"/>
                <a:gd name="T6" fmla="*/ 2147483647 w 132"/>
                <a:gd name="T7" fmla="*/ 2147483647 h 112"/>
                <a:gd name="T8" fmla="*/ 2147483647 w 132"/>
                <a:gd name="T9" fmla="*/ 2147483647 h 112"/>
                <a:gd name="T10" fmla="*/ 2147483647 w 132"/>
                <a:gd name="T11" fmla="*/ 2147483647 h 112"/>
                <a:gd name="T12" fmla="*/ 2147483647 w 132"/>
                <a:gd name="T13" fmla="*/ 2147483647 h 112"/>
                <a:gd name="T14" fmla="*/ 2147483647 w 132"/>
                <a:gd name="T15" fmla="*/ 2147483647 h 112"/>
                <a:gd name="T16" fmla="*/ 2147483647 w 132"/>
                <a:gd name="T17" fmla="*/ 2147483647 h 112"/>
                <a:gd name="T18" fmla="*/ 2147483647 w 132"/>
                <a:gd name="T19" fmla="*/ 2147483647 h 112"/>
                <a:gd name="T20" fmla="*/ 2147483647 w 132"/>
                <a:gd name="T21" fmla="*/ 2147483647 h 112"/>
                <a:gd name="T22" fmla="*/ 2147483647 w 132"/>
                <a:gd name="T23" fmla="*/ 2147483647 h 112"/>
                <a:gd name="T24" fmla="*/ 2147483647 w 132"/>
                <a:gd name="T25" fmla="*/ 2147483647 h 112"/>
                <a:gd name="T26" fmla="*/ 2147483647 w 132"/>
                <a:gd name="T27" fmla="*/ 2147483647 h 112"/>
                <a:gd name="T28" fmla="*/ 2147483647 w 132"/>
                <a:gd name="T29" fmla="*/ 2147483647 h 112"/>
                <a:gd name="T30" fmla="*/ 2147483647 w 132"/>
                <a:gd name="T31" fmla="*/ 0 h 112"/>
                <a:gd name="T32" fmla="*/ 2147483647 w 132"/>
                <a:gd name="T33" fmla="*/ 2147483647 h 112"/>
                <a:gd name="T34" fmla="*/ 2147483647 w 132"/>
                <a:gd name="T35" fmla="*/ 2147483647 h 112"/>
                <a:gd name="T36" fmla="*/ 2147483647 w 132"/>
                <a:gd name="T37" fmla="*/ 2147483647 h 112"/>
                <a:gd name="T38" fmla="*/ 2147483647 w 132"/>
                <a:gd name="T39" fmla="*/ 2147483647 h 112"/>
                <a:gd name="T40" fmla="*/ 2147483647 w 132"/>
                <a:gd name="T41" fmla="*/ 2147483647 h 112"/>
                <a:gd name="T42" fmla="*/ 2147483647 w 132"/>
                <a:gd name="T43" fmla="*/ 2147483647 h 112"/>
                <a:gd name="T44" fmla="*/ 2147483647 w 132"/>
                <a:gd name="T45" fmla="*/ 2147483647 h 112"/>
                <a:gd name="T46" fmla="*/ 2147483647 w 132"/>
                <a:gd name="T47" fmla="*/ 2147483647 h 112"/>
                <a:gd name="T48" fmla="*/ 2147483647 w 132"/>
                <a:gd name="T49" fmla="*/ 2147483647 h 112"/>
                <a:gd name="T50" fmla="*/ 2147483647 w 132"/>
                <a:gd name="T51" fmla="*/ 2147483647 h 112"/>
                <a:gd name="T52" fmla="*/ 2147483647 w 132"/>
                <a:gd name="T53" fmla="*/ 2147483647 h 112"/>
                <a:gd name="T54" fmla="*/ 2147483647 w 132"/>
                <a:gd name="T55" fmla="*/ 2147483647 h 112"/>
                <a:gd name="T56" fmla="*/ 2147483647 w 132"/>
                <a:gd name="T57" fmla="*/ 2147483647 h 112"/>
                <a:gd name="T58" fmla="*/ 2147483647 w 132"/>
                <a:gd name="T59" fmla="*/ 2147483647 h 112"/>
                <a:gd name="T60" fmla="*/ 2147483647 w 132"/>
                <a:gd name="T61" fmla="*/ 2147483647 h 112"/>
                <a:gd name="T62" fmla="*/ 2147483647 w 132"/>
                <a:gd name="T63" fmla="*/ 2147483647 h 112"/>
                <a:gd name="T64" fmla="*/ 2147483647 w 132"/>
                <a:gd name="T65" fmla="*/ 2147483647 h 112"/>
                <a:gd name="T66" fmla="*/ 2147483647 w 132"/>
                <a:gd name="T67" fmla="*/ 2147483647 h 112"/>
                <a:gd name="T68" fmla="*/ 2147483647 w 132"/>
                <a:gd name="T69" fmla="*/ 2147483647 h 112"/>
                <a:gd name="T70" fmla="*/ 2147483647 w 132"/>
                <a:gd name="T71" fmla="*/ 2147483647 h 112"/>
                <a:gd name="T72" fmla="*/ 2147483647 w 132"/>
                <a:gd name="T73" fmla="*/ 2147483647 h 112"/>
                <a:gd name="T74" fmla="*/ 2147483647 w 132"/>
                <a:gd name="T75" fmla="*/ 2147483647 h 112"/>
                <a:gd name="T76" fmla="*/ 2147483647 w 132"/>
                <a:gd name="T77" fmla="*/ 2147483647 h 112"/>
                <a:gd name="T78" fmla="*/ 2147483647 w 132"/>
                <a:gd name="T79" fmla="*/ 2147483647 h 112"/>
                <a:gd name="T80" fmla="*/ 2147483647 w 132"/>
                <a:gd name="T81" fmla="*/ 2147483647 h 112"/>
                <a:gd name="T82" fmla="*/ 2147483647 w 132"/>
                <a:gd name="T83" fmla="*/ 2147483647 h 112"/>
                <a:gd name="T84" fmla="*/ 2147483647 w 132"/>
                <a:gd name="T85" fmla="*/ 2147483647 h 112"/>
                <a:gd name="T86" fmla="*/ 2147483647 w 132"/>
                <a:gd name="T87" fmla="*/ 2147483647 h 112"/>
                <a:gd name="T88" fmla="*/ 2147483647 w 132"/>
                <a:gd name="T89" fmla="*/ 2147483647 h 112"/>
                <a:gd name="T90" fmla="*/ 2147483647 w 132"/>
                <a:gd name="T91" fmla="*/ 2147483647 h 112"/>
                <a:gd name="T92" fmla="*/ 2147483647 w 132"/>
                <a:gd name="T93" fmla="*/ 2147483647 h 112"/>
                <a:gd name="T94" fmla="*/ 2147483647 w 132"/>
                <a:gd name="T95" fmla="*/ 2147483647 h 112"/>
                <a:gd name="T96" fmla="*/ 2147483647 w 132"/>
                <a:gd name="T97" fmla="*/ 2147483647 h 112"/>
                <a:gd name="T98" fmla="*/ 2147483647 w 132"/>
                <a:gd name="T99" fmla="*/ 2147483647 h 112"/>
                <a:gd name="T100" fmla="*/ 2147483647 w 132"/>
                <a:gd name="T101" fmla="*/ 2147483647 h 112"/>
                <a:gd name="T102" fmla="*/ 0 w 132"/>
                <a:gd name="T103" fmla="*/ 2147483647 h 112"/>
                <a:gd name="T104" fmla="*/ 2147483647 w 132"/>
                <a:gd name="T105" fmla="*/ 2147483647 h 1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"/>
                <a:gd name="T160" fmla="*/ 0 h 112"/>
                <a:gd name="T161" fmla="*/ 132 w 132"/>
                <a:gd name="T162" fmla="*/ 112 h 1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" h="112">
                  <a:moveTo>
                    <a:pt x="2" y="97"/>
                  </a:moveTo>
                  <a:lnTo>
                    <a:pt x="3" y="93"/>
                  </a:lnTo>
                  <a:lnTo>
                    <a:pt x="5" y="88"/>
                  </a:lnTo>
                  <a:lnTo>
                    <a:pt x="5" y="85"/>
                  </a:lnTo>
                  <a:lnTo>
                    <a:pt x="5" y="80"/>
                  </a:lnTo>
                  <a:lnTo>
                    <a:pt x="7" y="77"/>
                  </a:lnTo>
                  <a:lnTo>
                    <a:pt x="7" y="71"/>
                  </a:lnTo>
                  <a:lnTo>
                    <a:pt x="7" y="68"/>
                  </a:lnTo>
                  <a:lnTo>
                    <a:pt x="8" y="63"/>
                  </a:lnTo>
                  <a:lnTo>
                    <a:pt x="10" y="60"/>
                  </a:lnTo>
                  <a:lnTo>
                    <a:pt x="14" y="56"/>
                  </a:lnTo>
                  <a:lnTo>
                    <a:pt x="17" y="55"/>
                  </a:lnTo>
                  <a:lnTo>
                    <a:pt x="20" y="53"/>
                  </a:lnTo>
                  <a:lnTo>
                    <a:pt x="25" y="51"/>
                  </a:lnTo>
                  <a:lnTo>
                    <a:pt x="29" y="49"/>
                  </a:lnTo>
                  <a:lnTo>
                    <a:pt x="32" y="48"/>
                  </a:lnTo>
                  <a:lnTo>
                    <a:pt x="34" y="46"/>
                  </a:lnTo>
                  <a:lnTo>
                    <a:pt x="37" y="43"/>
                  </a:lnTo>
                  <a:lnTo>
                    <a:pt x="39" y="39"/>
                  </a:lnTo>
                  <a:lnTo>
                    <a:pt x="41" y="34"/>
                  </a:lnTo>
                  <a:lnTo>
                    <a:pt x="42" y="29"/>
                  </a:lnTo>
                  <a:lnTo>
                    <a:pt x="46" y="26"/>
                  </a:lnTo>
                  <a:lnTo>
                    <a:pt x="47" y="22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9" y="19"/>
                  </a:lnTo>
                  <a:lnTo>
                    <a:pt x="66" y="16"/>
                  </a:lnTo>
                  <a:lnTo>
                    <a:pt x="71" y="14"/>
                  </a:lnTo>
                  <a:lnTo>
                    <a:pt x="76" y="9"/>
                  </a:lnTo>
                  <a:lnTo>
                    <a:pt x="81" y="6"/>
                  </a:lnTo>
                  <a:lnTo>
                    <a:pt x="88" y="4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9"/>
                  </a:lnTo>
                  <a:lnTo>
                    <a:pt x="110" y="16"/>
                  </a:lnTo>
                  <a:lnTo>
                    <a:pt x="114" y="21"/>
                  </a:lnTo>
                  <a:lnTo>
                    <a:pt x="117" y="24"/>
                  </a:lnTo>
                  <a:lnTo>
                    <a:pt x="120" y="28"/>
                  </a:lnTo>
                  <a:lnTo>
                    <a:pt x="124" y="29"/>
                  </a:lnTo>
                  <a:lnTo>
                    <a:pt x="125" y="33"/>
                  </a:lnTo>
                  <a:lnTo>
                    <a:pt x="127" y="38"/>
                  </a:lnTo>
                  <a:lnTo>
                    <a:pt x="129" y="43"/>
                  </a:lnTo>
                  <a:lnTo>
                    <a:pt x="129" y="46"/>
                  </a:lnTo>
                  <a:lnTo>
                    <a:pt x="130" y="51"/>
                  </a:lnTo>
                  <a:lnTo>
                    <a:pt x="130" y="56"/>
                  </a:lnTo>
                  <a:lnTo>
                    <a:pt x="130" y="61"/>
                  </a:lnTo>
                  <a:lnTo>
                    <a:pt x="130" y="66"/>
                  </a:lnTo>
                  <a:lnTo>
                    <a:pt x="132" y="71"/>
                  </a:lnTo>
                  <a:lnTo>
                    <a:pt x="132" y="77"/>
                  </a:lnTo>
                  <a:lnTo>
                    <a:pt x="130" y="78"/>
                  </a:lnTo>
                  <a:lnTo>
                    <a:pt x="129" y="78"/>
                  </a:lnTo>
                  <a:lnTo>
                    <a:pt x="127" y="80"/>
                  </a:lnTo>
                  <a:lnTo>
                    <a:pt x="125" y="80"/>
                  </a:lnTo>
                  <a:lnTo>
                    <a:pt x="124" y="82"/>
                  </a:lnTo>
                  <a:lnTo>
                    <a:pt x="122" y="83"/>
                  </a:lnTo>
                  <a:lnTo>
                    <a:pt x="120" y="83"/>
                  </a:lnTo>
                  <a:lnTo>
                    <a:pt x="119" y="85"/>
                  </a:lnTo>
                  <a:lnTo>
                    <a:pt x="119" y="83"/>
                  </a:lnTo>
                  <a:lnTo>
                    <a:pt x="117" y="83"/>
                  </a:lnTo>
                  <a:lnTo>
                    <a:pt x="115" y="82"/>
                  </a:lnTo>
                  <a:lnTo>
                    <a:pt x="112" y="82"/>
                  </a:lnTo>
                  <a:lnTo>
                    <a:pt x="108" y="80"/>
                  </a:lnTo>
                  <a:lnTo>
                    <a:pt x="107" y="80"/>
                  </a:lnTo>
                  <a:lnTo>
                    <a:pt x="105" y="80"/>
                  </a:lnTo>
                  <a:lnTo>
                    <a:pt x="103" y="80"/>
                  </a:lnTo>
                  <a:lnTo>
                    <a:pt x="97" y="85"/>
                  </a:lnTo>
                  <a:lnTo>
                    <a:pt x="51" y="85"/>
                  </a:lnTo>
                  <a:lnTo>
                    <a:pt x="51" y="88"/>
                  </a:lnTo>
                  <a:lnTo>
                    <a:pt x="49" y="92"/>
                  </a:lnTo>
                  <a:lnTo>
                    <a:pt x="49" y="95"/>
                  </a:lnTo>
                  <a:lnTo>
                    <a:pt x="49" y="99"/>
                  </a:lnTo>
                  <a:lnTo>
                    <a:pt x="51" y="100"/>
                  </a:lnTo>
                  <a:lnTo>
                    <a:pt x="51" y="104"/>
                  </a:lnTo>
                  <a:lnTo>
                    <a:pt x="51" y="109"/>
                  </a:lnTo>
                  <a:lnTo>
                    <a:pt x="51" y="112"/>
                  </a:lnTo>
                  <a:lnTo>
                    <a:pt x="47" y="112"/>
                  </a:lnTo>
                  <a:lnTo>
                    <a:pt x="46" y="110"/>
                  </a:lnTo>
                  <a:lnTo>
                    <a:pt x="44" y="109"/>
                  </a:lnTo>
                  <a:lnTo>
                    <a:pt x="42" y="109"/>
                  </a:lnTo>
                  <a:lnTo>
                    <a:pt x="39" y="107"/>
                  </a:lnTo>
                  <a:lnTo>
                    <a:pt x="37" y="105"/>
                  </a:lnTo>
                  <a:lnTo>
                    <a:pt x="36" y="105"/>
                  </a:lnTo>
                  <a:lnTo>
                    <a:pt x="32" y="104"/>
                  </a:lnTo>
                  <a:lnTo>
                    <a:pt x="32" y="105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29" y="109"/>
                  </a:lnTo>
                  <a:lnTo>
                    <a:pt x="29" y="110"/>
                  </a:lnTo>
                  <a:lnTo>
                    <a:pt x="27" y="112"/>
                  </a:lnTo>
                  <a:lnTo>
                    <a:pt x="25" y="112"/>
                  </a:lnTo>
                  <a:lnTo>
                    <a:pt x="22" y="112"/>
                  </a:lnTo>
                  <a:lnTo>
                    <a:pt x="20" y="110"/>
                  </a:lnTo>
                  <a:lnTo>
                    <a:pt x="19" y="109"/>
                  </a:lnTo>
                  <a:lnTo>
                    <a:pt x="15" y="107"/>
                  </a:lnTo>
                  <a:lnTo>
                    <a:pt x="14" y="105"/>
                  </a:lnTo>
                  <a:lnTo>
                    <a:pt x="10" y="104"/>
                  </a:lnTo>
                  <a:lnTo>
                    <a:pt x="5" y="102"/>
                  </a:lnTo>
                  <a:lnTo>
                    <a:pt x="0" y="102"/>
                  </a:lnTo>
                  <a:lnTo>
                    <a:pt x="2" y="9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55" name="Freeform 4942"/>
            <p:cNvSpPr>
              <a:spLocks/>
            </p:cNvSpPr>
            <p:nvPr/>
          </p:nvSpPr>
          <p:spPr bwMode="auto">
            <a:xfrm>
              <a:off x="5527675" y="6180138"/>
              <a:ext cx="450850" cy="412750"/>
            </a:xfrm>
            <a:custGeom>
              <a:avLst/>
              <a:gdLst>
                <a:gd name="T0" fmla="*/ 2147483647 w 285"/>
                <a:gd name="T1" fmla="*/ 2147483647 h 261"/>
                <a:gd name="T2" fmla="*/ 2147483647 w 285"/>
                <a:gd name="T3" fmla="*/ 2147483647 h 261"/>
                <a:gd name="T4" fmla="*/ 2147483647 w 285"/>
                <a:gd name="T5" fmla="*/ 2147483647 h 261"/>
                <a:gd name="T6" fmla="*/ 2147483647 w 285"/>
                <a:gd name="T7" fmla="*/ 0 h 261"/>
                <a:gd name="T8" fmla="*/ 2147483647 w 285"/>
                <a:gd name="T9" fmla="*/ 2147483647 h 261"/>
                <a:gd name="T10" fmla="*/ 2147483647 w 285"/>
                <a:gd name="T11" fmla="*/ 2147483647 h 261"/>
                <a:gd name="T12" fmla="*/ 2147483647 w 285"/>
                <a:gd name="T13" fmla="*/ 2147483647 h 261"/>
                <a:gd name="T14" fmla="*/ 2147483647 w 285"/>
                <a:gd name="T15" fmla="*/ 2147483647 h 261"/>
                <a:gd name="T16" fmla="*/ 2147483647 w 285"/>
                <a:gd name="T17" fmla="*/ 2147483647 h 261"/>
                <a:gd name="T18" fmla="*/ 2147483647 w 285"/>
                <a:gd name="T19" fmla="*/ 2147483647 h 261"/>
                <a:gd name="T20" fmla="*/ 2147483647 w 285"/>
                <a:gd name="T21" fmla="*/ 2147483647 h 261"/>
                <a:gd name="T22" fmla="*/ 2147483647 w 285"/>
                <a:gd name="T23" fmla="*/ 2147483647 h 261"/>
                <a:gd name="T24" fmla="*/ 2147483647 w 285"/>
                <a:gd name="T25" fmla="*/ 2147483647 h 261"/>
                <a:gd name="T26" fmla="*/ 2147483647 w 285"/>
                <a:gd name="T27" fmla="*/ 2147483647 h 261"/>
                <a:gd name="T28" fmla="*/ 2147483647 w 285"/>
                <a:gd name="T29" fmla="*/ 2147483647 h 261"/>
                <a:gd name="T30" fmla="*/ 2147483647 w 285"/>
                <a:gd name="T31" fmla="*/ 2147483647 h 261"/>
                <a:gd name="T32" fmla="*/ 2147483647 w 285"/>
                <a:gd name="T33" fmla="*/ 2147483647 h 261"/>
                <a:gd name="T34" fmla="*/ 2147483647 w 285"/>
                <a:gd name="T35" fmla="*/ 2147483647 h 261"/>
                <a:gd name="T36" fmla="*/ 2147483647 w 285"/>
                <a:gd name="T37" fmla="*/ 2147483647 h 261"/>
                <a:gd name="T38" fmla="*/ 2147483647 w 285"/>
                <a:gd name="T39" fmla="*/ 2147483647 h 261"/>
                <a:gd name="T40" fmla="*/ 2147483647 w 285"/>
                <a:gd name="T41" fmla="*/ 2147483647 h 261"/>
                <a:gd name="T42" fmla="*/ 2147483647 w 285"/>
                <a:gd name="T43" fmla="*/ 2147483647 h 261"/>
                <a:gd name="T44" fmla="*/ 2147483647 w 285"/>
                <a:gd name="T45" fmla="*/ 2147483647 h 261"/>
                <a:gd name="T46" fmla="*/ 2147483647 w 285"/>
                <a:gd name="T47" fmla="*/ 2147483647 h 261"/>
                <a:gd name="T48" fmla="*/ 2147483647 w 285"/>
                <a:gd name="T49" fmla="*/ 2147483647 h 261"/>
                <a:gd name="T50" fmla="*/ 2147483647 w 285"/>
                <a:gd name="T51" fmla="*/ 2147483647 h 261"/>
                <a:gd name="T52" fmla="*/ 2147483647 w 285"/>
                <a:gd name="T53" fmla="*/ 2147483647 h 261"/>
                <a:gd name="T54" fmla="*/ 2147483647 w 285"/>
                <a:gd name="T55" fmla="*/ 2147483647 h 261"/>
                <a:gd name="T56" fmla="*/ 2147483647 w 285"/>
                <a:gd name="T57" fmla="*/ 2147483647 h 261"/>
                <a:gd name="T58" fmla="*/ 2147483647 w 285"/>
                <a:gd name="T59" fmla="*/ 2147483647 h 261"/>
                <a:gd name="T60" fmla="*/ 2147483647 w 285"/>
                <a:gd name="T61" fmla="*/ 2147483647 h 261"/>
                <a:gd name="T62" fmla="*/ 2147483647 w 285"/>
                <a:gd name="T63" fmla="*/ 2147483647 h 261"/>
                <a:gd name="T64" fmla="*/ 2147483647 w 285"/>
                <a:gd name="T65" fmla="*/ 2147483647 h 261"/>
                <a:gd name="T66" fmla="*/ 2147483647 w 285"/>
                <a:gd name="T67" fmla="*/ 2147483647 h 261"/>
                <a:gd name="T68" fmla="*/ 2147483647 w 285"/>
                <a:gd name="T69" fmla="*/ 2147483647 h 261"/>
                <a:gd name="T70" fmla="*/ 2147483647 w 285"/>
                <a:gd name="T71" fmla="*/ 2147483647 h 261"/>
                <a:gd name="T72" fmla="*/ 2147483647 w 285"/>
                <a:gd name="T73" fmla="*/ 2147483647 h 261"/>
                <a:gd name="T74" fmla="*/ 2147483647 w 285"/>
                <a:gd name="T75" fmla="*/ 2147483647 h 261"/>
                <a:gd name="T76" fmla="*/ 2147483647 w 285"/>
                <a:gd name="T77" fmla="*/ 2147483647 h 261"/>
                <a:gd name="T78" fmla="*/ 2147483647 w 285"/>
                <a:gd name="T79" fmla="*/ 2147483647 h 261"/>
                <a:gd name="T80" fmla="*/ 2147483647 w 285"/>
                <a:gd name="T81" fmla="*/ 2147483647 h 261"/>
                <a:gd name="T82" fmla="*/ 2147483647 w 285"/>
                <a:gd name="T83" fmla="*/ 2147483647 h 261"/>
                <a:gd name="T84" fmla="*/ 2147483647 w 285"/>
                <a:gd name="T85" fmla="*/ 2147483647 h 261"/>
                <a:gd name="T86" fmla="*/ 0 w 285"/>
                <a:gd name="T87" fmla="*/ 2147483647 h 261"/>
                <a:gd name="T88" fmla="*/ 2147483647 w 285"/>
                <a:gd name="T89" fmla="*/ 2147483647 h 261"/>
                <a:gd name="T90" fmla="*/ 2147483647 w 285"/>
                <a:gd name="T91" fmla="*/ 2147483647 h 261"/>
                <a:gd name="T92" fmla="*/ 2147483647 w 285"/>
                <a:gd name="T93" fmla="*/ 2147483647 h 261"/>
                <a:gd name="T94" fmla="*/ 2147483647 w 285"/>
                <a:gd name="T95" fmla="*/ 2147483647 h 261"/>
                <a:gd name="T96" fmla="*/ 2147483647 w 285"/>
                <a:gd name="T97" fmla="*/ 2147483647 h 261"/>
                <a:gd name="T98" fmla="*/ 2147483647 w 285"/>
                <a:gd name="T99" fmla="*/ 2147483647 h 26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5"/>
                <a:gd name="T151" fmla="*/ 0 h 261"/>
                <a:gd name="T152" fmla="*/ 285 w 285"/>
                <a:gd name="T153" fmla="*/ 261 h 26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5" h="261">
                  <a:moveTo>
                    <a:pt x="73" y="98"/>
                  </a:moveTo>
                  <a:lnTo>
                    <a:pt x="75" y="95"/>
                  </a:lnTo>
                  <a:lnTo>
                    <a:pt x="78" y="93"/>
                  </a:lnTo>
                  <a:lnTo>
                    <a:pt x="80" y="91"/>
                  </a:lnTo>
                  <a:lnTo>
                    <a:pt x="82" y="91"/>
                  </a:lnTo>
                  <a:lnTo>
                    <a:pt x="85" y="93"/>
                  </a:lnTo>
                  <a:lnTo>
                    <a:pt x="87" y="93"/>
                  </a:lnTo>
                  <a:lnTo>
                    <a:pt x="89" y="95"/>
                  </a:lnTo>
                  <a:lnTo>
                    <a:pt x="92" y="97"/>
                  </a:lnTo>
                  <a:lnTo>
                    <a:pt x="212" y="2"/>
                  </a:lnTo>
                  <a:lnTo>
                    <a:pt x="216" y="0"/>
                  </a:lnTo>
                  <a:lnTo>
                    <a:pt x="219" y="0"/>
                  </a:lnTo>
                  <a:lnTo>
                    <a:pt x="222" y="0"/>
                  </a:lnTo>
                  <a:lnTo>
                    <a:pt x="224" y="0"/>
                  </a:lnTo>
                  <a:lnTo>
                    <a:pt x="228" y="2"/>
                  </a:lnTo>
                  <a:lnTo>
                    <a:pt x="231" y="4"/>
                  </a:lnTo>
                  <a:lnTo>
                    <a:pt x="234" y="5"/>
                  </a:lnTo>
                  <a:lnTo>
                    <a:pt x="239" y="7"/>
                  </a:lnTo>
                  <a:lnTo>
                    <a:pt x="239" y="9"/>
                  </a:lnTo>
                  <a:lnTo>
                    <a:pt x="241" y="12"/>
                  </a:lnTo>
                  <a:lnTo>
                    <a:pt x="243" y="14"/>
                  </a:lnTo>
                  <a:lnTo>
                    <a:pt x="246" y="15"/>
                  </a:lnTo>
                  <a:lnTo>
                    <a:pt x="248" y="17"/>
                  </a:lnTo>
                  <a:lnTo>
                    <a:pt x="251" y="19"/>
                  </a:lnTo>
                  <a:lnTo>
                    <a:pt x="255" y="20"/>
                  </a:lnTo>
                  <a:lnTo>
                    <a:pt x="258" y="20"/>
                  </a:lnTo>
                  <a:lnTo>
                    <a:pt x="260" y="20"/>
                  </a:lnTo>
                  <a:lnTo>
                    <a:pt x="261" y="20"/>
                  </a:lnTo>
                  <a:lnTo>
                    <a:pt x="265" y="19"/>
                  </a:lnTo>
                  <a:lnTo>
                    <a:pt x="267" y="19"/>
                  </a:lnTo>
                  <a:lnTo>
                    <a:pt x="268" y="17"/>
                  </a:lnTo>
                  <a:lnTo>
                    <a:pt x="270" y="17"/>
                  </a:lnTo>
                  <a:lnTo>
                    <a:pt x="272" y="15"/>
                  </a:lnTo>
                  <a:lnTo>
                    <a:pt x="275" y="14"/>
                  </a:lnTo>
                  <a:lnTo>
                    <a:pt x="272" y="42"/>
                  </a:lnTo>
                  <a:lnTo>
                    <a:pt x="280" y="54"/>
                  </a:lnTo>
                  <a:lnTo>
                    <a:pt x="284" y="63"/>
                  </a:lnTo>
                  <a:lnTo>
                    <a:pt x="285" y="68"/>
                  </a:lnTo>
                  <a:lnTo>
                    <a:pt x="285" y="73"/>
                  </a:lnTo>
                  <a:lnTo>
                    <a:pt x="285" y="78"/>
                  </a:lnTo>
                  <a:lnTo>
                    <a:pt x="284" y="81"/>
                  </a:lnTo>
                  <a:lnTo>
                    <a:pt x="282" y="86"/>
                  </a:lnTo>
                  <a:lnTo>
                    <a:pt x="282" y="90"/>
                  </a:lnTo>
                  <a:lnTo>
                    <a:pt x="282" y="105"/>
                  </a:lnTo>
                  <a:lnTo>
                    <a:pt x="282" y="117"/>
                  </a:lnTo>
                  <a:lnTo>
                    <a:pt x="282" y="127"/>
                  </a:lnTo>
                  <a:lnTo>
                    <a:pt x="280" y="135"/>
                  </a:lnTo>
                  <a:lnTo>
                    <a:pt x="277" y="144"/>
                  </a:lnTo>
                  <a:lnTo>
                    <a:pt x="273" y="152"/>
                  </a:lnTo>
                  <a:lnTo>
                    <a:pt x="268" y="159"/>
                  </a:lnTo>
                  <a:lnTo>
                    <a:pt x="260" y="169"/>
                  </a:lnTo>
                  <a:lnTo>
                    <a:pt x="256" y="174"/>
                  </a:lnTo>
                  <a:lnTo>
                    <a:pt x="253" y="181"/>
                  </a:lnTo>
                  <a:lnTo>
                    <a:pt x="251" y="190"/>
                  </a:lnTo>
                  <a:lnTo>
                    <a:pt x="250" y="196"/>
                  </a:lnTo>
                  <a:lnTo>
                    <a:pt x="250" y="203"/>
                  </a:lnTo>
                  <a:lnTo>
                    <a:pt x="250" y="210"/>
                  </a:lnTo>
                  <a:lnTo>
                    <a:pt x="248" y="213"/>
                  </a:lnTo>
                  <a:lnTo>
                    <a:pt x="248" y="215"/>
                  </a:lnTo>
                  <a:lnTo>
                    <a:pt x="236" y="223"/>
                  </a:lnTo>
                  <a:lnTo>
                    <a:pt x="226" y="227"/>
                  </a:lnTo>
                  <a:lnTo>
                    <a:pt x="219" y="227"/>
                  </a:lnTo>
                  <a:lnTo>
                    <a:pt x="212" y="223"/>
                  </a:lnTo>
                  <a:lnTo>
                    <a:pt x="207" y="222"/>
                  </a:lnTo>
                  <a:lnTo>
                    <a:pt x="200" y="220"/>
                  </a:lnTo>
                  <a:lnTo>
                    <a:pt x="192" y="220"/>
                  </a:lnTo>
                  <a:lnTo>
                    <a:pt x="182" y="225"/>
                  </a:lnTo>
                  <a:lnTo>
                    <a:pt x="180" y="227"/>
                  </a:lnTo>
                  <a:lnTo>
                    <a:pt x="178" y="230"/>
                  </a:lnTo>
                  <a:lnTo>
                    <a:pt x="177" y="232"/>
                  </a:lnTo>
                  <a:lnTo>
                    <a:pt x="175" y="233"/>
                  </a:lnTo>
                  <a:lnTo>
                    <a:pt x="173" y="237"/>
                  </a:lnTo>
                  <a:lnTo>
                    <a:pt x="172" y="239"/>
                  </a:lnTo>
                  <a:lnTo>
                    <a:pt x="168" y="240"/>
                  </a:lnTo>
                  <a:lnTo>
                    <a:pt x="165" y="240"/>
                  </a:lnTo>
                  <a:lnTo>
                    <a:pt x="161" y="239"/>
                  </a:lnTo>
                  <a:lnTo>
                    <a:pt x="158" y="237"/>
                  </a:lnTo>
                  <a:lnTo>
                    <a:pt x="156" y="235"/>
                  </a:lnTo>
                  <a:lnTo>
                    <a:pt x="155" y="232"/>
                  </a:lnTo>
                  <a:lnTo>
                    <a:pt x="153" y="228"/>
                  </a:lnTo>
                  <a:lnTo>
                    <a:pt x="151" y="225"/>
                  </a:lnTo>
                  <a:lnTo>
                    <a:pt x="148" y="223"/>
                  </a:lnTo>
                  <a:lnTo>
                    <a:pt x="143" y="223"/>
                  </a:lnTo>
                  <a:lnTo>
                    <a:pt x="141" y="223"/>
                  </a:lnTo>
                  <a:lnTo>
                    <a:pt x="139" y="223"/>
                  </a:lnTo>
                  <a:lnTo>
                    <a:pt x="138" y="225"/>
                  </a:lnTo>
                  <a:lnTo>
                    <a:pt x="136" y="225"/>
                  </a:lnTo>
                  <a:lnTo>
                    <a:pt x="134" y="227"/>
                  </a:lnTo>
                  <a:lnTo>
                    <a:pt x="133" y="227"/>
                  </a:lnTo>
                  <a:lnTo>
                    <a:pt x="131" y="228"/>
                  </a:lnTo>
                  <a:lnTo>
                    <a:pt x="129" y="228"/>
                  </a:lnTo>
                  <a:lnTo>
                    <a:pt x="124" y="227"/>
                  </a:lnTo>
                  <a:lnTo>
                    <a:pt x="119" y="225"/>
                  </a:lnTo>
                  <a:lnTo>
                    <a:pt x="116" y="223"/>
                  </a:lnTo>
                  <a:lnTo>
                    <a:pt x="111" y="220"/>
                  </a:lnTo>
                  <a:lnTo>
                    <a:pt x="107" y="217"/>
                  </a:lnTo>
                  <a:lnTo>
                    <a:pt x="104" y="215"/>
                  </a:lnTo>
                  <a:lnTo>
                    <a:pt x="97" y="212"/>
                  </a:lnTo>
                  <a:lnTo>
                    <a:pt x="92" y="212"/>
                  </a:lnTo>
                  <a:lnTo>
                    <a:pt x="85" y="213"/>
                  </a:lnTo>
                  <a:lnTo>
                    <a:pt x="80" y="215"/>
                  </a:lnTo>
                  <a:lnTo>
                    <a:pt x="75" y="220"/>
                  </a:lnTo>
                  <a:lnTo>
                    <a:pt x="72" y="227"/>
                  </a:lnTo>
                  <a:lnTo>
                    <a:pt x="68" y="232"/>
                  </a:lnTo>
                  <a:lnTo>
                    <a:pt x="65" y="239"/>
                  </a:lnTo>
                  <a:lnTo>
                    <a:pt x="63" y="245"/>
                  </a:lnTo>
                  <a:lnTo>
                    <a:pt x="61" y="252"/>
                  </a:lnTo>
                  <a:lnTo>
                    <a:pt x="60" y="252"/>
                  </a:lnTo>
                  <a:lnTo>
                    <a:pt x="56" y="250"/>
                  </a:lnTo>
                  <a:lnTo>
                    <a:pt x="55" y="250"/>
                  </a:lnTo>
                  <a:lnTo>
                    <a:pt x="51" y="249"/>
                  </a:lnTo>
                  <a:lnTo>
                    <a:pt x="50" y="247"/>
                  </a:lnTo>
                  <a:lnTo>
                    <a:pt x="46" y="245"/>
                  </a:lnTo>
                  <a:lnTo>
                    <a:pt x="45" y="244"/>
                  </a:lnTo>
                  <a:lnTo>
                    <a:pt x="41" y="242"/>
                  </a:lnTo>
                  <a:lnTo>
                    <a:pt x="33" y="261"/>
                  </a:lnTo>
                  <a:lnTo>
                    <a:pt x="24" y="261"/>
                  </a:lnTo>
                  <a:lnTo>
                    <a:pt x="24" y="255"/>
                  </a:lnTo>
                  <a:lnTo>
                    <a:pt x="22" y="250"/>
                  </a:lnTo>
                  <a:lnTo>
                    <a:pt x="22" y="245"/>
                  </a:lnTo>
                  <a:lnTo>
                    <a:pt x="22" y="240"/>
                  </a:lnTo>
                  <a:lnTo>
                    <a:pt x="22" y="235"/>
                  </a:lnTo>
                  <a:lnTo>
                    <a:pt x="21" y="230"/>
                  </a:lnTo>
                  <a:lnTo>
                    <a:pt x="21" y="227"/>
                  </a:lnTo>
                  <a:lnTo>
                    <a:pt x="19" y="222"/>
                  </a:lnTo>
                  <a:lnTo>
                    <a:pt x="17" y="217"/>
                  </a:lnTo>
                  <a:lnTo>
                    <a:pt x="16" y="213"/>
                  </a:lnTo>
                  <a:lnTo>
                    <a:pt x="12" y="210"/>
                  </a:lnTo>
                  <a:lnTo>
                    <a:pt x="9" y="208"/>
                  </a:lnTo>
                  <a:lnTo>
                    <a:pt x="6" y="203"/>
                  </a:lnTo>
                  <a:lnTo>
                    <a:pt x="2" y="198"/>
                  </a:lnTo>
                  <a:lnTo>
                    <a:pt x="0" y="193"/>
                  </a:lnTo>
                  <a:lnTo>
                    <a:pt x="0" y="184"/>
                  </a:lnTo>
                  <a:lnTo>
                    <a:pt x="17" y="184"/>
                  </a:lnTo>
                  <a:lnTo>
                    <a:pt x="22" y="183"/>
                  </a:lnTo>
                  <a:lnTo>
                    <a:pt x="26" y="181"/>
                  </a:lnTo>
                  <a:lnTo>
                    <a:pt x="31" y="179"/>
                  </a:lnTo>
                  <a:lnTo>
                    <a:pt x="36" y="178"/>
                  </a:lnTo>
                  <a:lnTo>
                    <a:pt x="41" y="178"/>
                  </a:lnTo>
                  <a:lnTo>
                    <a:pt x="46" y="178"/>
                  </a:lnTo>
                  <a:lnTo>
                    <a:pt x="51" y="178"/>
                  </a:lnTo>
                  <a:lnTo>
                    <a:pt x="56" y="176"/>
                  </a:lnTo>
                  <a:lnTo>
                    <a:pt x="61" y="173"/>
                  </a:lnTo>
                  <a:lnTo>
                    <a:pt x="67" y="166"/>
                  </a:lnTo>
                  <a:lnTo>
                    <a:pt x="70" y="157"/>
                  </a:lnTo>
                  <a:lnTo>
                    <a:pt x="72" y="149"/>
                  </a:lnTo>
                  <a:lnTo>
                    <a:pt x="73" y="139"/>
                  </a:lnTo>
                  <a:lnTo>
                    <a:pt x="73" y="129"/>
                  </a:lnTo>
                  <a:lnTo>
                    <a:pt x="73" y="120"/>
                  </a:lnTo>
                  <a:lnTo>
                    <a:pt x="73" y="113"/>
                  </a:lnTo>
                  <a:lnTo>
                    <a:pt x="73" y="9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56" name="Freeform 4943"/>
            <p:cNvSpPr>
              <a:spLocks/>
            </p:cNvSpPr>
            <p:nvPr/>
          </p:nvSpPr>
          <p:spPr bwMode="auto">
            <a:xfrm>
              <a:off x="5527675" y="6180138"/>
              <a:ext cx="450850" cy="412750"/>
            </a:xfrm>
            <a:custGeom>
              <a:avLst/>
              <a:gdLst>
                <a:gd name="T0" fmla="*/ 2147483647 w 285"/>
                <a:gd name="T1" fmla="*/ 2147483647 h 261"/>
                <a:gd name="T2" fmla="*/ 2147483647 w 285"/>
                <a:gd name="T3" fmla="*/ 2147483647 h 261"/>
                <a:gd name="T4" fmla="*/ 2147483647 w 285"/>
                <a:gd name="T5" fmla="*/ 2147483647 h 261"/>
                <a:gd name="T6" fmla="*/ 2147483647 w 285"/>
                <a:gd name="T7" fmla="*/ 2147483647 h 261"/>
                <a:gd name="T8" fmla="*/ 2147483647 w 285"/>
                <a:gd name="T9" fmla="*/ 0 h 261"/>
                <a:gd name="T10" fmla="*/ 2147483647 w 285"/>
                <a:gd name="T11" fmla="*/ 2147483647 h 261"/>
                <a:gd name="T12" fmla="*/ 2147483647 w 285"/>
                <a:gd name="T13" fmla="*/ 2147483647 h 261"/>
                <a:gd name="T14" fmla="*/ 2147483647 w 285"/>
                <a:gd name="T15" fmla="*/ 2147483647 h 261"/>
                <a:gd name="T16" fmla="*/ 2147483647 w 285"/>
                <a:gd name="T17" fmla="*/ 2147483647 h 261"/>
                <a:gd name="T18" fmla="*/ 2147483647 w 285"/>
                <a:gd name="T19" fmla="*/ 2147483647 h 261"/>
                <a:gd name="T20" fmla="*/ 2147483647 w 285"/>
                <a:gd name="T21" fmla="*/ 2147483647 h 261"/>
                <a:gd name="T22" fmla="*/ 2147483647 w 285"/>
                <a:gd name="T23" fmla="*/ 2147483647 h 261"/>
                <a:gd name="T24" fmla="*/ 2147483647 w 285"/>
                <a:gd name="T25" fmla="*/ 2147483647 h 261"/>
                <a:gd name="T26" fmla="*/ 2147483647 w 285"/>
                <a:gd name="T27" fmla="*/ 2147483647 h 261"/>
                <a:gd name="T28" fmla="*/ 2147483647 w 285"/>
                <a:gd name="T29" fmla="*/ 2147483647 h 261"/>
                <a:gd name="T30" fmla="*/ 2147483647 w 285"/>
                <a:gd name="T31" fmla="*/ 2147483647 h 261"/>
                <a:gd name="T32" fmla="*/ 2147483647 w 285"/>
                <a:gd name="T33" fmla="*/ 2147483647 h 261"/>
                <a:gd name="T34" fmla="*/ 2147483647 w 285"/>
                <a:gd name="T35" fmla="*/ 2147483647 h 261"/>
                <a:gd name="T36" fmla="*/ 2147483647 w 285"/>
                <a:gd name="T37" fmla="*/ 2147483647 h 261"/>
                <a:gd name="T38" fmla="*/ 2147483647 w 285"/>
                <a:gd name="T39" fmla="*/ 2147483647 h 261"/>
                <a:gd name="T40" fmla="*/ 2147483647 w 285"/>
                <a:gd name="T41" fmla="*/ 2147483647 h 261"/>
                <a:gd name="T42" fmla="*/ 2147483647 w 285"/>
                <a:gd name="T43" fmla="*/ 2147483647 h 261"/>
                <a:gd name="T44" fmla="*/ 2147483647 w 285"/>
                <a:gd name="T45" fmla="*/ 2147483647 h 261"/>
                <a:gd name="T46" fmla="*/ 2147483647 w 285"/>
                <a:gd name="T47" fmla="*/ 2147483647 h 261"/>
                <a:gd name="T48" fmla="*/ 2147483647 w 285"/>
                <a:gd name="T49" fmla="*/ 2147483647 h 261"/>
                <a:gd name="T50" fmla="*/ 2147483647 w 285"/>
                <a:gd name="T51" fmla="*/ 2147483647 h 261"/>
                <a:gd name="T52" fmla="*/ 2147483647 w 285"/>
                <a:gd name="T53" fmla="*/ 2147483647 h 261"/>
                <a:gd name="T54" fmla="*/ 2147483647 w 285"/>
                <a:gd name="T55" fmla="*/ 2147483647 h 261"/>
                <a:gd name="T56" fmla="*/ 2147483647 w 285"/>
                <a:gd name="T57" fmla="*/ 2147483647 h 261"/>
                <a:gd name="T58" fmla="*/ 2147483647 w 285"/>
                <a:gd name="T59" fmla="*/ 2147483647 h 261"/>
                <a:gd name="T60" fmla="*/ 2147483647 w 285"/>
                <a:gd name="T61" fmla="*/ 2147483647 h 261"/>
                <a:gd name="T62" fmla="*/ 2147483647 w 285"/>
                <a:gd name="T63" fmla="*/ 2147483647 h 261"/>
                <a:gd name="T64" fmla="*/ 2147483647 w 285"/>
                <a:gd name="T65" fmla="*/ 2147483647 h 261"/>
                <a:gd name="T66" fmla="*/ 2147483647 w 285"/>
                <a:gd name="T67" fmla="*/ 2147483647 h 261"/>
                <a:gd name="T68" fmla="*/ 2147483647 w 285"/>
                <a:gd name="T69" fmla="*/ 2147483647 h 261"/>
                <a:gd name="T70" fmla="*/ 2147483647 w 285"/>
                <a:gd name="T71" fmla="*/ 2147483647 h 261"/>
                <a:gd name="T72" fmla="*/ 2147483647 w 285"/>
                <a:gd name="T73" fmla="*/ 2147483647 h 261"/>
                <a:gd name="T74" fmla="*/ 2147483647 w 285"/>
                <a:gd name="T75" fmla="*/ 2147483647 h 261"/>
                <a:gd name="T76" fmla="*/ 2147483647 w 285"/>
                <a:gd name="T77" fmla="*/ 2147483647 h 261"/>
                <a:gd name="T78" fmla="*/ 2147483647 w 285"/>
                <a:gd name="T79" fmla="*/ 2147483647 h 261"/>
                <a:gd name="T80" fmla="*/ 2147483647 w 285"/>
                <a:gd name="T81" fmla="*/ 2147483647 h 261"/>
                <a:gd name="T82" fmla="*/ 2147483647 w 285"/>
                <a:gd name="T83" fmla="*/ 2147483647 h 261"/>
                <a:gd name="T84" fmla="*/ 2147483647 w 285"/>
                <a:gd name="T85" fmla="*/ 2147483647 h 261"/>
                <a:gd name="T86" fmla="*/ 2147483647 w 285"/>
                <a:gd name="T87" fmla="*/ 2147483647 h 261"/>
                <a:gd name="T88" fmla="*/ 2147483647 w 285"/>
                <a:gd name="T89" fmla="*/ 2147483647 h 261"/>
                <a:gd name="T90" fmla="*/ 0 w 285"/>
                <a:gd name="T91" fmla="*/ 2147483647 h 261"/>
                <a:gd name="T92" fmla="*/ 2147483647 w 285"/>
                <a:gd name="T93" fmla="*/ 2147483647 h 261"/>
                <a:gd name="T94" fmla="*/ 2147483647 w 285"/>
                <a:gd name="T95" fmla="*/ 2147483647 h 261"/>
                <a:gd name="T96" fmla="*/ 2147483647 w 285"/>
                <a:gd name="T97" fmla="*/ 2147483647 h 261"/>
                <a:gd name="T98" fmla="*/ 2147483647 w 285"/>
                <a:gd name="T99" fmla="*/ 2147483647 h 261"/>
                <a:gd name="T100" fmla="*/ 2147483647 w 285"/>
                <a:gd name="T101" fmla="*/ 2147483647 h 261"/>
                <a:gd name="T102" fmla="*/ 2147483647 w 285"/>
                <a:gd name="T103" fmla="*/ 2147483647 h 261"/>
                <a:gd name="T104" fmla="*/ 2147483647 w 285"/>
                <a:gd name="T105" fmla="*/ 2147483647 h 2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5"/>
                <a:gd name="T160" fmla="*/ 0 h 261"/>
                <a:gd name="T161" fmla="*/ 285 w 285"/>
                <a:gd name="T162" fmla="*/ 261 h 2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5" h="261">
                  <a:moveTo>
                    <a:pt x="73" y="98"/>
                  </a:moveTo>
                  <a:lnTo>
                    <a:pt x="75" y="95"/>
                  </a:lnTo>
                  <a:lnTo>
                    <a:pt x="78" y="93"/>
                  </a:lnTo>
                  <a:lnTo>
                    <a:pt x="80" y="91"/>
                  </a:lnTo>
                  <a:lnTo>
                    <a:pt x="82" y="91"/>
                  </a:lnTo>
                  <a:lnTo>
                    <a:pt x="85" y="93"/>
                  </a:lnTo>
                  <a:lnTo>
                    <a:pt x="87" y="93"/>
                  </a:lnTo>
                  <a:lnTo>
                    <a:pt x="89" y="95"/>
                  </a:lnTo>
                  <a:lnTo>
                    <a:pt x="92" y="97"/>
                  </a:lnTo>
                  <a:lnTo>
                    <a:pt x="212" y="2"/>
                  </a:lnTo>
                  <a:lnTo>
                    <a:pt x="216" y="0"/>
                  </a:lnTo>
                  <a:lnTo>
                    <a:pt x="219" y="0"/>
                  </a:lnTo>
                  <a:lnTo>
                    <a:pt x="222" y="0"/>
                  </a:lnTo>
                  <a:lnTo>
                    <a:pt x="224" y="0"/>
                  </a:lnTo>
                  <a:lnTo>
                    <a:pt x="228" y="2"/>
                  </a:lnTo>
                  <a:lnTo>
                    <a:pt x="231" y="4"/>
                  </a:lnTo>
                  <a:lnTo>
                    <a:pt x="234" y="5"/>
                  </a:lnTo>
                  <a:lnTo>
                    <a:pt x="239" y="7"/>
                  </a:lnTo>
                  <a:lnTo>
                    <a:pt x="239" y="9"/>
                  </a:lnTo>
                  <a:lnTo>
                    <a:pt x="241" y="12"/>
                  </a:lnTo>
                  <a:lnTo>
                    <a:pt x="243" y="14"/>
                  </a:lnTo>
                  <a:lnTo>
                    <a:pt x="246" y="15"/>
                  </a:lnTo>
                  <a:lnTo>
                    <a:pt x="248" y="17"/>
                  </a:lnTo>
                  <a:lnTo>
                    <a:pt x="251" y="19"/>
                  </a:lnTo>
                  <a:lnTo>
                    <a:pt x="255" y="20"/>
                  </a:lnTo>
                  <a:lnTo>
                    <a:pt x="258" y="20"/>
                  </a:lnTo>
                  <a:lnTo>
                    <a:pt x="260" y="20"/>
                  </a:lnTo>
                  <a:lnTo>
                    <a:pt x="261" y="20"/>
                  </a:lnTo>
                  <a:lnTo>
                    <a:pt x="265" y="19"/>
                  </a:lnTo>
                  <a:lnTo>
                    <a:pt x="267" y="19"/>
                  </a:lnTo>
                  <a:lnTo>
                    <a:pt x="268" y="17"/>
                  </a:lnTo>
                  <a:lnTo>
                    <a:pt x="270" y="17"/>
                  </a:lnTo>
                  <a:lnTo>
                    <a:pt x="272" y="15"/>
                  </a:lnTo>
                  <a:lnTo>
                    <a:pt x="275" y="14"/>
                  </a:lnTo>
                  <a:lnTo>
                    <a:pt x="272" y="42"/>
                  </a:lnTo>
                  <a:lnTo>
                    <a:pt x="280" y="54"/>
                  </a:lnTo>
                  <a:lnTo>
                    <a:pt x="284" y="63"/>
                  </a:lnTo>
                  <a:lnTo>
                    <a:pt x="285" y="68"/>
                  </a:lnTo>
                  <a:lnTo>
                    <a:pt x="285" y="73"/>
                  </a:lnTo>
                  <a:lnTo>
                    <a:pt x="285" y="78"/>
                  </a:lnTo>
                  <a:lnTo>
                    <a:pt x="284" y="81"/>
                  </a:lnTo>
                  <a:lnTo>
                    <a:pt x="282" y="86"/>
                  </a:lnTo>
                  <a:lnTo>
                    <a:pt x="282" y="90"/>
                  </a:lnTo>
                  <a:lnTo>
                    <a:pt x="282" y="105"/>
                  </a:lnTo>
                  <a:lnTo>
                    <a:pt x="282" y="117"/>
                  </a:lnTo>
                  <a:lnTo>
                    <a:pt x="282" y="127"/>
                  </a:lnTo>
                  <a:lnTo>
                    <a:pt x="280" y="135"/>
                  </a:lnTo>
                  <a:lnTo>
                    <a:pt x="277" y="144"/>
                  </a:lnTo>
                  <a:lnTo>
                    <a:pt x="273" y="152"/>
                  </a:lnTo>
                  <a:lnTo>
                    <a:pt x="268" y="159"/>
                  </a:lnTo>
                  <a:lnTo>
                    <a:pt x="260" y="169"/>
                  </a:lnTo>
                  <a:lnTo>
                    <a:pt x="256" y="174"/>
                  </a:lnTo>
                  <a:lnTo>
                    <a:pt x="253" y="181"/>
                  </a:lnTo>
                  <a:lnTo>
                    <a:pt x="251" y="190"/>
                  </a:lnTo>
                  <a:lnTo>
                    <a:pt x="250" y="196"/>
                  </a:lnTo>
                  <a:lnTo>
                    <a:pt x="250" y="203"/>
                  </a:lnTo>
                  <a:lnTo>
                    <a:pt x="250" y="210"/>
                  </a:lnTo>
                  <a:lnTo>
                    <a:pt x="248" y="213"/>
                  </a:lnTo>
                  <a:lnTo>
                    <a:pt x="248" y="215"/>
                  </a:lnTo>
                  <a:lnTo>
                    <a:pt x="236" y="223"/>
                  </a:lnTo>
                  <a:lnTo>
                    <a:pt x="226" y="227"/>
                  </a:lnTo>
                  <a:lnTo>
                    <a:pt x="219" y="227"/>
                  </a:lnTo>
                  <a:lnTo>
                    <a:pt x="212" y="223"/>
                  </a:lnTo>
                  <a:lnTo>
                    <a:pt x="207" y="222"/>
                  </a:lnTo>
                  <a:lnTo>
                    <a:pt x="200" y="220"/>
                  </a:lnTo>
                  <a:lnTo>
                    <a:pt x="192" y="220"/>
                  </a:lnTo>
                  <a:lnTo>
                    <a:pt x="182" y="225"/>
                  </a:lnTo>
                  <a:lnTo>
                    <a:pt x="180" y="227"/>
                  </a:lnTo>
                  <a:lnTo>
                    <a:pt x="178" y="230"/>
                  </a:lnTo>
                  <a:lnTo>
                    <a:pt x="177" y="232"/>
                  </a:lnTo>
                  <a:lnTo>
                    <a:pt x="175" y="233"/>
                  </a:lnTo>
                  <a:lnTo>
                    <a:pt x="173" y="237"/>
                  </a:lnTo>
                  <a:lnTo>
                    <a:pt x="172" y="239"/>
                  </a:lnTo>
                  <a:lnTo>
                    <a:pt x="168" y="240"/>
                  </a:lnTo>
                  <a:lnTo>
                    <a:pt x="165" y="240"/>
                  </a:lnTo>
                  <a:lnTo>
                    <a:pt x="161" y="239"/>
                  </a:lnTo>
                  <a:lnTo>
                    <a:pt x="158" y="237"/>
                  </a:lnTo>
                  <a:lnTo>
                    <a:pt x="156" y="235"/>
                  </a:lnTo>
                  <a:lnTo>
                    <a:pt x="155" y="232"/>
                  </a:lnTo>
                  <a:lnTo>
                    <a:pt x="153" y="228"/>
                  </a:lnTo>
                  <a:lnTo>
                    <a:pt x="151" y="225"/>
                  </a:lnTo>
                  <a:lnTo>
                    <a:pt x="148" y="223"/>
                  </a:lnTo>
                  <a:lnTo>
                    <a:pt x="143" y="223"/>
                  </a:lnTo>
                  <a:lnTo>
                    <a:pt x="141" y="223"/>
                  </a:lnTo>
                  <a:lnTo>
                    <a:pt x="139" y="223"/>
                  </a:lnTo>
                  <a:lnTo>
                    <a:pt x="138" y="225"/>
                  </a:lnTo>
                  <a:lnTo>
                    <a:pt x="136" y="225"/>
                  </a:lnTo>
                  <a:lnTo>
                    <a:pt x="134" y="227"/>
                  </a:lnTo>
                  <a:lnTo>
                    <a:pt x="133" y="227"/>
                  </a:lnTo>
                  <a:lnTo>
                    <a:pt x="131" y="228"/>
                  </a:lnTo>
                  <a:lnTo>
                    <a:pt x="129" y="228"/>
                  </a:lnTo>
                  <a:lnTo>
                    <a:pt x="124" y="227"/>
                  </a:lnTo>
                  <a:lnTo>
                    <a:pt x="119" y="225"/>
                  </a:lnTo>
                  <a:lnTo>
                    <a:pt x="116" y="223"/>
                  </a:lnTo>
                  <a:lnTo>
                    <a:pt x="111" y="220"/>
                  </a:lnTo>
                  <a:lnTo>
                    <a:pt x="107" y="217"/>
                  </a:lnTo>
                  <a:lnTo>
                    <a:pt x="104" y="215"/>
                  </a:lnTo>
                  <a:lnTo>
                    <a:pt x="97" y="212"/>
                  </a:lnTo>
                  <a:lnTo>
                    <a:pt x="92" y="212"/>
                  </a:lnTo>
                  <a:lnTo>
                    <a:pt x="85" y="213"/>
                  </a:lnTo>
                  <a:lnTo>
                    <a:pt x="80" y="215"/>
                  </a:lnTo>
                  <a:lnTo>
                    <a:pt x="75" y="220"/>
                  </a:lnTo>
                  <a:lnTo>
                    <a:pt x="72" y="227"/>
                  </a:lnTo>
                  <a:lnTo>
                    <a:pt x="68" y="232"/>
                  </a:lnTo>
                  <a:lnTo>
                    <a:pt x="65" y="239"/>
                  </a:lnTo>
                  <a:lnTo>
                    <a:pt x="63" y="245"/>
                  </a:lnTo>
                  <a:lnTo>
                    <a:pt x="61" y="252"/>
                  </a:lnTo>
                  <a:lnTo>
                    <a:pt x="60" y="252"/>
                  </a:lnTo>
                  <a:lnTo>
                    <a:pt x="56" y="250"/>
                  </a:lnTo>
                  <a:lnTo>
                    <a:pt x="55" y="250"/>
                  </a:lnTo>
                  <a:lnTo>
                    <a:pt x="51" y="249"/>
                  </a:lnTo>
                  <a:lnTo>
                    <a:pt x="50" y="247"/>
                  </a:lnTo>
                  <a:lnTo>
                    <a:pt x="46" y="245"/>
                  </a:lnTo>
                  <a:lnTo>
                    <a:pt x="45" y="244"/>
                  </a:lnTo>
                  <a:lnTo>
                    <a:pt x="41" y="242"/>
                  </a:lnTo>
                  <a:lnTo>
                    <a:pt x="33" y="261"/>
                  </a:lnTo>
                  <a:lnTo>
                    <a:pt x="24" y="261"/>
                  </a:lnTo>
                  <a:lnTo>
                    <a:pt x="24" y="255"/>
                  </a:lnTo>
                  <a:lnTo>
                    <a:pt x="22" y="250"/>
                  </a:lnTo>
                  <a:lnTo>
                    <a:pt x="22" y="245"/>
                  </a:lnTo>
                  <a:lnTo>
                    <a:pt x="22" y="240"/>
                  </a:lnTo>
                  <a:lnTo>
                    <a:pt x="22" y="235"/>
                  </a:lnTo>
                  <a:lnTo>
                    <a:pt x="21" y="230"/>
                  </a:lnTo>
                  <a:lnTo>
                    <a:pt x="21" y="227"/>
                  </a:lnTo>
                  <a:lnTo>
                    <a:pt x="19" y="222"/>
                  </a:lnTo>
                  <a:lnTo>
                    <a:pt x="17" y="217"/>
                  </a:lnTo>
                  <a:lnTo>
                    <a:pt x="16" y="213"/>
                  </a:lnTo>
                  <a:lnTo>
                    <a:pt x="12" y="210"/>
                  </a:lnTo>
                  <a:lnTo>
                    <a:pt x="9" y="208"/>
                  </a:lnTo>
                  <a:lnTo>
                    <a:pt x="6" y="203"/>
                  </a:lnTo>
                  <a:lnTo>
                    <a:pt x="2" y="198"/>
                  </a:lnTo>
                  <a:lnTo>
                    <a:pt x="0" y="193"/>
                  </a:lnTo>
                  <a:lnTo>
                    <a:pt x="0" y="184"/>
                  </a:lnTo>
                  <a:lnTo>
                    <a:pt x="17" y="184"/>
                  </a:lnTo>
                  <a:lnTo>
                    <a:pt x="22" y="183"/>
                  </a:lnTo>
                  <a:lnTo>
                    <a:pt x="26" y="181"/>
                  </a:lnTo>
                  <a:lnTo>
                    <a:pt x="31" y="179"/>
                  </a:lnTo>
                  <a:lnTo>
                    <a:pt x="36" y="178"/>
                  </a:lnTo>
                  <a:lnTo>
                    <a:pt x="41" y="178"/>
                  </a:lnTo>
                  <a:lnTo>
                    <a:pt x="46" y="178"/>
                  </a:lnTo>
                  <a:lnTo>
                    <a:pt x="51" y="178"/>
                  </a:lnTo>
                  <a:lnTo>
                    <a:pt x="56" y="176"/>
                  </a:lnTo>
                  <a:lnTo>
                    <a:pt x="61" y="173"/>
                  </a:lnTo>
                  <a:lnTo>
                    <a:pt x="67" y="166"/>
                  </a:lnTo>
                  <a:lnTo>
                    <a:pt x="70" y="157"/>
                  </a:lnTo>
                  <a:lnTo>
                    <a:pt x="72" y="149"/>
                  </a:lnTo>
                  <a:lnTo>
                    <a:pt x="73" y="139"/>
                  </a:lnTo>
                  <a:lnTo>
                    <a:pt x="73" y="129"/>
                  </a:lnTo>
                  <a:lnTo>
                    <a:pt x="73" y="120"/>
                  </a:lnTo>
                  <a:lnTo>
                    <a:pt x="73" y="113"/>
                  </a:lnTo>
                  <a:lnTo>
                    <a:pt x="73" y="98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57" name="Freeform 4944"/>
            <p:cNvSpPr>
              <a:spLocks/>
            </p:cNvSpPr>
            <p:nvPr/>
          </p:nvSpPr>
          <p:spPr bwMode="auto">
            <a:xfrm>
              <a:off x="5918200" y="6188075"/>
              <a:ext cx="304800" cy="534988"/>
            </a:xfrm>
            <a:custGeom>
              <a:avLst/>
              <a:gdLst>
                <a:gd name="T0" fmla="*/ 2147483647 w 191"/>
                <a:gd name="T1" fmla="*/ 2147483647 h 336"/>
                <a:gd name="T2" fmla="*/ 2147483647 w 191"/>
                <a:gd name="T3" fmla="*/ 2147483647 h 336"/>
                <a:gd name="T4" fmla="*/ 2147483647 w 191"/>
                <a:gd name="T5" fmla="*/ 2147483647 h 336"/>
                <a:gd name="T6" fmla="*/ 2147483647 w 191"/>
                <a:gd name="T7" fmla="*/ 2147483647 h 336"/>
                <a:gd name="T8" fmla="*/ 2147483647 w 191"/>
                <a:gd name="T9" fmla="*/ 2147483647 h 336"/>
                <a:gd name="T10" fmla="*/ 2147483647 w 191"/>
                <a:gd name="T11" fmla="*/ 2147483647 h 336"/>
                <a:gd name="T12" fmla="*/ 2147483647 w 191"/>
                <a:gd name="T13" fmla="*/ 2147483647 h 336"/>
                <a:gd name="T14" fmla="*/ 2147483647 w 191"/>
                <a:gd name="T15" fmla="*/ 2147483647 h 336"/>
                <a:gd name="T16" fmla="*/ 2147483647 w 191"/>
                <a:gd name="T17" fmla="*/ 2147483647 h 336"/>
                <a:gd name="T18" fmla="*/ 2147483647 w 191"/>
                <a:gd name="T19" fmla="*/ 2147483647 h 336"/>
                <a:gd name="T20" fmla="*/ 2147483647 w 191"/>
                <a:gd name="T21" fmla="*/ 2147483647 h 336"/>
                <a:gd name="T22" fmla="*/ 2147483647 w 191"/>
                <a:gd name="T23" fmla="*/ 2147483647 h 336"/>
                <a:gd name="T24" fmla="*/ 2147483647 w 191"/>
                <a:gd name="T25" fmla="*/ 2147483647 h 336"/>
                <a:gd name="T26" fmla="*/ 2147483647 w 191"/>
                <a:gd name="T27" fmla="*/ 2147483647 h 336"/>
                <a:gd name="T28" fmla="*/ 2147483647 w 191"/>
                <a:gd name="T29" fmla="*/ 2147483647 h 336"/>
                <a:gd name="T30" fmla="*/ 2147483647 w 191"/>
                <a:gd name="T31" fmla="*/ 2147483647 h 336"/>
                <a:gd name="T32" fmla="*/ 2147483647 w 191"/>
                <a:gd name="T33" fmla="*/ 2147483647 h 336"/>
                <a:gd name="T34" fmla="*/ 2147483647 w 191"/>
                <a:gd name="T35" fmla="*/ 2147483647 h 336"/>
                <a:gd name="T36" fmla="*/ 2147483647 w 191"/>
                <a:gd name="T37" fmla="*/ 2147483647 h 336"/>
                <a:gd name="T38" fmla="*/ 2147483647 w 191"/>
                <a:gd name="T39" fmla="*/ 2147483647 h 336"/>
                <a:gd name="T40" fmla="*/ 2147483647 w 191"/>
                <a:gd name="T41" fmla="*/ 2147483647 h 336"/>
                <a:gd name="T42" fmla="*/ 2147483647 w 191"/>
                <a:gd name="T43" fmla="*/ 2147483647 h 336"/>
                <a:gd name="T44" fmla="*/ 2147483647 w 191"/>
                <a:gd name="T45" fmla="*/ 2147483647 h 336"/>
                <a:gd name="T46" fmla="*/ 2147483647 w 191"/>
                <a:gd name="T47" fmla="*/ 2147483647 h 336"/>
                <a:gd name="T48" fmla="*/ 2147483647 w 191"/>
                <a:gd name="T49" fmla="*/ 2147483647 h 336"/>
                <a:gd name="T50" fmla="*/ 2147483647 w 191"/>
                <a:gd name="T51" fmla="*/ 2147483647 h 336"/>
                <a:gd name="T52" fmla="*/ 2147483647 w 191"/>
                <a:gd name="T53" fmla="*/ 2147483647 h 336"/>
                <a:gd name="T54" fmla="*/ 2147483647 w 191"/>
                <a:gd name="T55" fmla="*/ 2147483647 h 336"/>
                <a:gd name="T56" fmla="*/ 2147483647 w 191"/>
                <a:gd name="T57" fmla="*/ 2147483647 h 336"/>
                <a:gd name="T58" fmla="*/ 2147483647 w 191"/>
                <a:gd name="T59" fmla="*/ 2147483647 h 336"/>
                <a:gd name="T60" fmla="*/ 2147483647 w 191"/>
                <a:gd name="T61" fmla="*/ 2147483647 h 336"/>
                <a:gd name="T62" fmla="*/ 2147483647 w 191"/>
                <a:gd name="T63" fmla="*/ 2147483647 h 336"/>
                <a:gd name="T64" fmla="*/ 2147483647 w 191"/>
                <a:gd name="T65" fmla="*/ 2147483647 h 336"/>
                <a:gd name="T66" fmla="*/ 2147483647 w 191"/>
                <a:gd name="T67" fmla="*/ 2147483647 h 336"/>
                <a:gd name="T68" fmla="*/ 2147483647 w 191"/>
                <a:gd name="T69" fmla="*/ 2147483647 h 336"/>
                <a:gd name="T70" fmla="*/ 2147483647 w 191"/>
                <a:gd name="T71" fmla="*/ 2147483647 h 336"/>
                <a:gd name="T72" fmla="*/ 2147483647 w 191"/>
                <a:gd name="T73" fmla="*/ 2147483647 h 336"/>
                <a:gd name="T74" fmla="*/ 2147483647 w 191"/>
                <a:gd name="T75" fmla="*/ 2147483647 h 336"/>
                <a:gd name="T76" fmla="*/ 2147483647 w 191"/>
                <a:gd name="T77" fmla="*/ 2147483647 h 336"/>
                <a:gd name="T78" fmla="*/ 2147483647 w 191"/>
                <a:gd name="T79" fmla="*/ 2147483647 h 336"/>
                <a:gd name="T80" fmla="*/ 2147483647 w 191"/>
                <a:gd name="T81" fmla="*/ 2147483647 h 336"/>
                <a:gd name="T82" fmla="*/ 2147483647 w 191"/>
                <a:gd name="T83" fmla="*/ 2147483647 h 336"/>
                <a:gd name="T84" fmla="*/ 2147483647 w 191"/>
                <a:gd name="T85" fmla="*/ 2147483647 h 336"/>
                <a:gd name="T86" fmla="*/ 2147483647 w 191"/>
                <a:gd name="T87" fmla="*/ 0 h 336"/>
                <a:gd name="T88" fmla="*/ 2147483647 w 191"/>
                <a:gd name="T89" fmla="*/ 2147483647 h 336"/>
                <a:gd name="T90" fmla="*/ 2147483647 w 191"/>
                <a:gd name="T91" fmla="*/ 2147483647 h 336"/>
                <a:gd name="T92" fmla="*/ 2147483647 w 191"/>
                <a:gd name="T93" fmla="*/ 2147483647 h 336"/>
                <a:gd name="T94" fmla="*/ 2147483647 w 191"/>
                <a:gd name="T95" fmla="*/ 2147483647 h 3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1"/>
                <a:gd name="T145" fmla="*/ 0 h 336"/>
                <a:gd name="T146" fmla="*/ 191 w 191"/>
                <a:gd name="T147" fmla="*/ 336 h 3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1" h="336">
                  <a:moveTo>
                    <a:pt x="25" y="8"/>
                  </a:moveTo>
                  <a:lnTo>
                    <a:pt x="24" y="35"/>
                  </a:lnTo>
                  <a:lnTo>
                    <a:pt x="32" y="47"/>
                  </a:lnTo>
                  <a:lnTo>
                    <a:pt x="36" y="56"/>
                  </a:lnTo>
                  <a:lnTo>
                    <a:pt x="37" y="61"/>
                  </a:lnTo>
                  <a:lnTo>
                    <a:pt x="37" y="66"/>
                  </a:lnTo>
                  <a:lnTo>
                    <a:pt x="37" y="71"/>
                  </a:lnTo>
                  <a:lnTo>
                    <a:pt x="36" y="74"/>
                  </a:lnTo>
                  <a:lnTo>
                    <a:pt x="34" y="79"/>
                  </a:lnTo>
                  <a:lnTo>
                    <a:pt x="34" y="83"/>
                  </a:lnTo>
                  <a:lnTo>
                    <a:pt x="34" y="98"/>
                  </a:lnTo>
                  <a:lnTo>
                    <a:pt x="34" y="110"/>
                  </a:lnTo>
                  <a:lnTo>
                    <a:pt x="34" y="120"/>
                  </a:lnTo>
                  <a:lnTo>
                    <a:pt x="32" y="128"/>
                  </a:lnTo>
                  <a:lnTo>
                    <a:pt x="30" y="137"/>
                  </a:lnTo>
                  <a:lnTo>
                    <a:pt x="27" y="144"/>
                  </a:lnTo>
                  <a:lnTo>
                    <a:pt x="22" y="152"/>
                  </a:lnTo>
                  <a:lnTo>
                    <a:pt x="13" y="161"/>
                  </a:lnTo>
                  <a:lnTo>
                    <a:pt x="10" y="166"/>
                  </a:lnTo>
                  <a:lnTo>
                    <a:pt x="7" y="174"/>
                  </a:lnTo>
                  <a:lnTo>
                    <a:pt x="5" y="181"/>
                  </a:lnTo>
                  <a:lnTo>
                    <a:pt x="3" y="188"/>
                  </a:lnTo>
                  <a:lnTo>
                    <a:pt x="2" y="194"/>
                  </a:lnTo>
                  <a:lnTo>
                    <a:pt x="2" y="201"/>
                  </a:lnTo>
                  <a:lnTo>
                    <a:pt x="0" y="205"/>
                  </a:lnTo>
                  <a:lnTo>
                    <a:pt x="0" y="206"/>
                  </a:lnTo>
                  <a:lnTo>
                    <a:pt x="2" y="210"/>
                  </a:lnTo>
                  <a:lnTo>
                    <a:pt x="3" y="211"/>
                  </a:lnTo>
                  <a:lnTo>
                    <a:pt x="3" y="213"/>
                  </a:lnTo>
                  <a:lnTo>
                    <a:pt x="5" y="215"/>
                  </a:lnTo>
                  <a:lnTo>
                    <a:pt x="7" y="216"/>
                  </a:lnTo>
                  <a:lnTo>
                    <a:pt x="8" y="218"/>
                  </a:lnTo>
                  <a:lnTo>
                    <a:pt x="8" y="220"/>
                  </a:lnTo>
                  <a:lnTo>
                    <a:pt x="10" y="220"/>
                  </a:lnTo>
                  <a:lnTo>
                    <a:pt x="12" y="221"/>
                  </a:lnTo>
                  <a:lnTo>
                    <a:pt x="13" y="221"/>
                  </a:lnTo>
                  <a:lnTo>
                    <a:pt x="17" y="223"/>
                  </a:lnTo>
                  <a:lnTo>
                    <a:pt x="19" y="225"/>
                  </a:lnTo>
                  <a:lnTo>
                    <a:pt x="22" y="225"/>
                  </a:lnTo>
                  <a:lnTo>
                    <a:pt x="25" y="225"/>
                  </a:lnTo>
                  <a:lnTo>
                    <a:pt x="25" y="226"/>
                  </a:lnTo>
                  <a:lnTo>
                    <a:pt x="25" y="228"/>
                  </a:lnTo>
                  <a:lnTo>
                    <a:pt x="25" y="230"/>
                  </a:lnTo>
                  <a:lnTo>
                    <a:pt x="25" y="232"/>
                  </a:lnTo>
                  <a:lnTo>
                    <a:pt x="27" y="235"/>
                  </a:lnTo>
                  <a:lnTo>
                    <a:pt x="27" y="237"/>
                  </a:lnTo>
                  <a:lnTo>
                    <a:pt x="27" y="240"/>
                  </a:lnTo>
                  <a:lnTo>
                    <a:pt x="27" y="245"/>
                  </a:lnTo>
                  <a:lnTo>
                    <a:pt x="27" y="252"/>
                  </a:lnTo>
                  <a:lnTo>
                    <a:pt x="27" y="259"/>
                  </a:lnTo>
                  <a:lnTo>
                    <a:pt x="29" y="265"/>
                  </a:lnTo>
                  <a:lnTo>
                    <a:pt x="30" y="270"/>
                  </a:lnTo>
                  <a:lnTo>
                    <a:pt x="32" y="276"/>
                  </a:lnTo>
                  <a:lnTo>
                    <a:pt x="36" y="279"/>
                  </a:lnTo>
                  <a:lnTo>
                    <a:pt x="37" y="281"/>
                  </a:lnTo>
                  <a:lnTo>
                    <a:pt x="36" y="281"/>
                  </a:lnTo>
                  <a:lnTo>
                    <a:pt x="32" y="281"/>
                  </a:lnTo>
                  <a:lnTo>
                    <a:pt x="29" y="281"/>
                  </a:lnTo>
                  <a:lnTo>
                    <a:pt x="24" y="281"/>
                  </a:lnTo>
                  <a:lnTo>
                    <a:pt x="20" y="281"/>
                  </a:lnTo>
                  <a:lnTo>
                    <a:pt x="17" y="282"/>
                  </a:lnTo>
                  <a:lnTo>
                    <a:pt x="13" y="284"/>
                  </a:lnTo>
                  <a:lnTo>
                    <a:pt x="13" y="287"/>
                  </a:lnTo>
                  <a:lnTo>
                    <a:pt x="13" y="294"/>
                  </a:lnTo>
                  <a:lnTo>
                    <a:pt x="17" y="299"/>
                  </a:lnTo>
                  <a:lnTo>
                    <a:pt x="20" y="304"/>
                  </a:lnTo>
                  <a:lnTo>
                    <a:pt x="25" y="309"/>
                  </a:lnTo>
                  <a:lnTo>
                    <a:pt x="29" y="313"/>
                  </a:lnTo>
                  <a:lnTo>
                    <a:pt x="32" y="319"/>
                  </a:lnTo>
                  <a:lnTo>
                    <a:pt x="36" y="326"/>
                  </a:lnTo>
                  <a:lnTo>
                    <a:pt x="36" y="336"/>
                  </a:lnTo>
                  <a:lnTo>
                    <a:pt x="52" y="336"/>
                  </a:lnTo>
                  <a:lnTo>
                    <a:pt x="59" y="333"/>
                  </a:lnTo>
                  <a:lnTo>
                    <a:pt x="68" y="331"/>
                  </a:lnTo>
                  <a:lnTo>
                    <a:pt x="76" y="330"/>
                  </a:lnTo>
                  <a:lnTo>
                    <a:pt x="83" y="328"/>
                  </a:lnTo>
                  <a:lnTo>
                    <a:pt x="90" y="326"/>
                  </a:lnTo>
                  <a:lnTo>
                    <a:pt x="95" y="323"/>
                  </a:lnTo>
                  <a:lnTo>
                    <a:pt x="98" y="319"/>
                  </a:lnTo>
                  <a:lnTo>
                    <a:pt x="100" y="313"/>
                  </a:lnTo>
                  <a:lnTo>
                    <a:pt x="100" y="311"/>
                  </a:lnTo>
                  <a:lnTo>
                    <a:pt x="100" y="309"/>
                  </a:lnTo>
                  <a:lnTo>
                    <a:pt x="100" y="308"/>
                  </a:lnTo>
                  <a:lnTo>
                    <a:pt x="100" y="306"/>
                  </a:lnTo>
                  <a:lnTo>
                    <a:pt x="108" y="306"/>
                  </a:lnTo>
                  <a:lnTo>
                    <a:pt x="115" y="306"/>
                  </a:lnTo>
                  <a:lnTo>
                    <a:pt x="122" y="306"/>
                  </a:lnTo>
                  <a:lnTo>
                    <a:pt x="127" y="304"/>
                  </a:lnTo>
                  <a:lnTo>
                    <a:pt x="134" y="297"/>
                  </a:lnTo>
                  <a:lnTo>
                    <a:pt x="141" y="289"/>
                  </a:lnTo>
                  <a:lnTo>
                    <a:pt x="146" y="281"/>
                  </a:lnTo>
                  <a:lnTo>
                    <a:pt x="152" y="274"/>
                  </a:lnTo>
                  <a:lnTo>
                    <a:pt x="156" y="270"/>
                  </a:lnTo>
                  <a:lnTo>
                    <a:pt x="161" y="267"/>
                  </a:lnTo>
                  <a:lnTo>
                    <a:pt x="166" y="267"/>
                  </a:lnTo>
                  <a:lnTo>
                    <a:pt x="171" y="265"/>
                  </a:lnTo>
                  <a:lnTo>
                    <a:pt x="171" y="264"/>
                  </a:lnTo>
                  <a:lnTo>
                    <a:pt x="169" y="257"/>
                  </a:lnTo>
                  <a:lnTo>
                    <a:pt x="168" y="252"/>
                  </a:lnTo>
                  <a:lnTo>
                    <a:pt x="166" y="247"/>
                  </a:lnTo>
                  <a:lnTo>
                    <a:pt x="164" y="240"/>
                  </a:lnTo>
                  <a:lnTo>
                    <a:pt x="163" y="235"/>
                  </a:lnTo>
                  <a:lnTo>
                    <a:pt x="161" y="232"/>
                  </a:lnTo>
                  <a:lnTo>
                    <a:pt x="158" y="226"/>
                  </a:lnTo>
                  <a:lnTo>
                    <a:pt x="154" y="223"/>
                  </a:lnTo>
                  <a:lnTo>
                    <a:pt x="158" y="220"/>
                  </a:lnTo>
                  <a:lnTo>
                    <a:pt x="159" y="216"/>
                  </a:lnTo>
                  <a:lnTo>
                    <a:pt x="161" y="211"/>
                  </a:lnTo>
                  <a:lnTo>
                    <a:pt x="161" y="208"/>
                  </a:lnTo>
                  <a:lnTo>
                    <a:pt x="161" y="205"/>
                  </a:lnTo>
                  <a:lnTo>
                    <a:pt x="161" y="199"/>
                  </a:lnTo>
                  <a:lnTo>
                    <a:pt x="163" y="196"/>
                  </a:lnTo>
                  <a:lnTo>
                    <a:pt x="163" y="191"/>
                  </a:lnTo>
                  <a:lnTo>
                    <a:pt x="164" y="186"/>
                  </a:lnTo>
                  <a:lnTo>
                    <a:pt x="168" y="181"/>
                  </a:lnTo>
                  <a:lnTo>
                    <a:pt x="171" y="176"/>
                  </a:lnTo>
                  <a:lnTo>
                    <a:pt x="176" y="172"/>
                  </a:lnTo>
                  <a:lnTo>
                    <a:pt x="180" y="167"/>
                  </a:lnTo>
                  <a:lnTo>
                    <a:pt x="183" y="166"/>
                  </a:lnTo>
                  <a:lnTo>
                    <a:pt x="188" y="162"/>
                  </a:lnTo>
                  <a:lnTo>
                    <a:pt x="191" y="161"/>
                  </a:lnTo>
                  <a:lnTo>
                    <a:pt x="191" y="83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58" name="Freeform 4945"/>
            <p:cNvSpPr>
              <a:spLocks/>
            </p:cNvSpPr>
            <p:nvPr/>
          </p:nvSpPr>
          <p:spPr bwMode="auto">
            <a:xfrm>
              <a:off x="5918200" y="6188075"/>
              <a:ext cx="304800" cy="534988"/>
            </a:xfrm>
            <a:custGeom>
              <a:avLst/>
              <a:gdLst>
                <a:gd name="T0" fmla="*/ 2147483647 w 191"/>
                <a:gd name="T1" fmla="*/ 2147483647 h 336"/>
                <a:gd name="T2" fmla="*/ 2147483647 w 191"/>
                <a:gd name="T3" fmla="*/ 2147483647 h 336"/>
                <a:gd name="T4" fmla="*/ 2147483647 w 191"/>
                <a:gd name="T5" fmla="*/ 2147483647 h 336"/>
                <a:gd name="T6" fmla="*/ 2147483647 w 191"/>
                <a:gd name="T7" fmla="*/ 2147483647 h 336"/>
                <a:gd name="T8" fmla="*/ 2147483647 w 191"/>
                <a:gd name="T9" fmla="*/ 2147483647 h 336"/>
                <a:gd name="T10" fmla="*/ 2147483647 w 191"/>
                <a:gd name="T11" fmla="*/ 2147483647 h 336"/>
                <a:gd name="T12" fmla="*/ 2147483647 w 191"/>
                <a:gd name="T13" fmla="*/ 2147483647 h 336"/>
                <a:gd name="T14" fmla="*/ 2147483647 w 191"/>
                <a:gd name="T15" fmla="*/ 2147483647 h 336"/>
                <a:gd name="T16" fmla="*/ 0 w 191"/>
                <a:gd name="T17" fmla="*/ 2147483647 h 336"/>
                <a:gd name="T18" fmla="*/ 2147483647 w 191"/>
                <a:gd name="T19" fmla="*/ 2147483647 h 336"/>
                <a:gd name="T20" fmla="*/ 2147483647 w 191"/>
                <a:gd name="T21" fmla="*/ 2147483647 h 336"/>
                <a:gd name="T22" fmla="*/ 2147483647 w 191"/>
                <a:gd name="T23" fmla="*/ 2147483647 h 336"/>
                <a:gd name="T24" fmla="*/ 2147483647 w 191"/>
                <a:gd name="T25" fmla="*/ 2147483647 h 336"/>
                <a:gd name="T26" fmla="*/ 2147483647 w 191"/>
                <a:gd name="T27" fmla="*/ 2147483647 h 336"/>
                <a:gd name="T28" fmla="*/ 2147483647 w 191"/>
                <a:gd name="T29" fmla="*/ 2147483647 h 336"/>
                <a:gd name="T30" fmla="*/ 2147483647 w 191"/>
                <a:gd name="T31" fmla="*/ 2147483647 h 336"/>
                <a:gd name="T32" fmla="*/ 2147483647 w 191"/>
                <a:gd name="T33" fmla="*/ 2147483647 h 336"/>
                <a:gd name="T34" fmla="*/ 2147483647 w 191"/>
                <a:gd name="T35" fmla="*/ 2147483647 h 336"/>
                <a:gd name="T36" fmla="*/ 2147483647 w 191"/>
                <a:gd name="T37" fmla="*/ 2147483647 h 336"/>
                <a:gd name="T38" fmla="*/ 2147483647 w 191"/>
                <a:gd name="T39" fmla="*/ 2147483647 h 336"/>
                <a:gd name="T40" fmla="*/ 2147483647 w 191"/>
                <a:gd name="T41" fmla="*/ 2147483647 h 336"/>
                <a:gd name="T42" fmla="*/ 2147483647 w 191"/>
                <a:gd name="T43" fmla="*/ 2147483647 h 336"/>
                <a:gd name="T44" fmla="*/ 2147483647 w 191"/>
                <a:gd name="T45" fmla="*/ 2147483647 h 336"/>
                <a:gd name="T46" fmla="*/ 2147483647 w 191"/>
                <a:gd name="T47" fmla="*/ 2147483647 h 336"/>
                <a:gd name="T48" fmla="*/ 2147483647 w 191"/>
                <a:gd name="T49" fmla="*/ 2147483647 h 336"/>
                <a:gd name="T50" fmla="*/ 2147483647 w 191"/>
                <a:gd name="T51" fmla="*/ 2147483647 h 336"/>
                <a:gd name="T52" fmla="*/ 2147483647 w 191"/>
                <a:gd name="T53" fmla="*/ 2147483647 h 336"/>
                <a:gd name="T54" fmla="*/ 2147483647 w 191"/>
                <a:gd name="T55" fmla="*/ 2147483647 h 336"/>
                <a:gd name="T56" fmla="*/ 2147483647 w 191"/>
                <a:gd name="T57" fmla="*/ 2147483647 h 336"/>
                <a:gd name="T58" fmla="*/ 2147483647 w 191"/>
                <a:gd name="T59" fmla="*/ 2147483647 h 336"/>
                <a:gd name="T60" fmla="*/ 2147483647 w 191"/>
                <a:gd name="T61" fmla="*/ 2147483647 h 336"/>
                <a:gd name="T62" fmla="*/ 2147483647 w 191"/>
                <a:gd name="T63" fmla="*/ 2147483647 h 336"/>
                <a:gd name="T64" fmla="*/ 2147483647 w 191"/>
                <a:gd name="T65" fmla="*/ 2147483647 h 336"/>
                <a:gd name="T66" fmla="*/ 2147483647 w 191"/>
                <a:gd name="T67" fmla="*/ 2147483647 h 336"/>
                <a:gd name="T68" fmla="*/ 2147483647 w 191"/>
                <a:gd name="T69" fmla="*/ 2147483647 h 336"/>
                <a:gd name="T70" fmla="*/ 2147483647 w 191"/>
                <a:gd name="T71" fmla="*/ 2147483647 h 336"/>
                <a:gd name="T72" fmla="*/ 2147483647 w 191"/>
                <a:gd name="T73" fmla="*/ 2147483647 h 336"/>
                <a:gd name="T74" fmla="*/ 2147483647 w 191"/>
                <a:gd name="T75" fmla="*/ 2147483647 h 336"/>
                <a:gd name="T76" fmla="*/ 2147483647 w 191"/>
                <a:gd name="T77" fmla="*/ 2147483647 h 336"/>
                <a:gd name="T78" fmla="*/ 2147483647 w 191"/>
                <a:gd name="T79" fmla="*/ 2147483647 h 336"/>
                <a:gd name="T80" fmla="*/ 2147483647 w 191"/>
                <a:gd name="T81" fmla="*/ 2147483647 h 336"/>
                <a:gd name="T82" fmla="*/ 2147483647 w 191"/>
                <a:gd name="T83" fmla="*/ 2147483647 h 336"/>
                <a:gd name="T84" fmla="*/ 2147483647 w 191"/>
                <a:gd name="T85" fmla="*/ 2147483647 h 336"/>
                <a:gd name="T86" fmla="*/ 2147483647 w 191"/>
                <a:gd name="T87" fmla="*/ 2147483647 h 336"/>
                <a:gd name="T88" fmla="*/ 2147483647 w 191"/>
                <a:gd name="T89" fmla="*/ 2147483647 h 336"/>
                <a:gd name="T90" fmla="*/ 2147483647 w 191"/>
                <a:gd name="T91" fmla="*/ 0 h 336"/>
                <a:gd name="T92" fmla="*/ 2147483647 w 191"/>
                <a:gd name="T93" fmla="*/ 2147483647 h 336"/>
                <a:gd name="T94" fmla="*/ 2147483647 w 191"/>
                <a:gd name="T95" fmla="*/ 2147483647 h 336"/>
                <a:gd name="T96" fmla="*/ 2147483647 w 191"/>
                <a:gd name="T97" fmla="*/ 2147483647 h 336"/>
                <a:gd name="T98" fmla="*/ 2147483647 w 191"/>
                <a:gd name="T99" fmla="*/ 2147483647 h 336"/>
                <a:gd name="T100" fmla="*/ 2147483647 w 191"/>
                <a:gd name="T101" fmla="*/ 2147483647 h 336"/>
                <a:gd name="T102" fmla="*/ 2147483647 w 191"/>
                <a:gd name="T103" fmla="*/ 2147483647 h 3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1"/>
                <a:gd name="T157" fmla="*/ 0 h 336"/>
                <a:gd name="T158" fmla="*/ 191 w 191"/>
                <a:gd name="T159" fmla="*/ 336 h 3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1" h="336">
                  <a:moveTo>
                    <a:pt x="25" y="8"/>
                  </a:moveTo>
                  <a:lnTo>
                    <a:pt x="24" y="35"/>
                  </a:lnTo>
                  <a:lnTo>
                    <a:pt x="32" y="47"/>
                  </a:lnTo>
                  <a:lnTo>
                    <a:pt x="36" y="56"/>
                  </a:lnTo>
                  <a:lnTo>
                    <a:pt x="37" y="61"/>
                  </a:lnTo>
                  <a:lnTo>
                    <a:pt x="37" y="66"/>
                  </a:lnTo>
                  <a:lnTo>
                    <a:pt x="37" y="71"/>
                  </a:lnTo>
                  <a:lnTo>
                    <a:pt x="36" y="74"/>
                  </a:lnTo>
                  <a:lnTo>
                    <a:pt x="34" y="79"/>
                  </a:lnTo>
                  <a:lnTo>
                    <a:pt x="34" y="83"/>
                  </a:lnTo>
                  <a:lnTo>
                    <a:pt x="34" y="98"/>
                  </a:lnTo>
                  <a:lnTo>
                    <a:pt x="34" y="110"/>
                  </a:lnTo>
                  <a:lnTo>
                    <a:pt x="34" y="120"/>
                  </a:lnTo>
                  <a:lnTo>
                    <a:pt x="32" y="128"/>
                  </a:lnTo>
                  <a:lnTo>
                    <a:pt x="30" y="137"/>
                  </a:lnTo>
                  <a:lnTo>
                    <a:pt x="27" y="144"/>
                  </a:lnTo>
                  <a:lnTo>
                    <a:pt x="22" y="152"/>
                  </a:lnTo>
                  <a:lnTo>
                    <a:pt x="13" y="161"/>
                  </a:lnTo>
                  <a:lnTo>
                    <a:pt x="10" y="166"/>
                  </a:lnTo>
                  <a:lnTo>
                    <a:pt x="7" y="174"/>
                  </a:lnTo>
                  <a:lnTo>
                    <a:pt x="5" y="181"/>
                  </a:lnTo>
                  <a:lnTo>
                    <a:pt x="3" y="188"/>
                  </a:lnTo>
                  <a:lnTo>
                    <a:pt x="2" y="194"/>
                  </a:lnTo>
                  <a:lnTo>
                    <a:pt x="2" y="201"/>
                  </a:lnTo>
                  <a:lnTo>
                    <a:pt x="0" y="205"/>
                  </a:lnTo>
                  <a:lnTo>
                    <a:pt x="0" y="206"/>
                  </a:lnTo>
                  <a:lnTo>
                    <a:pt x="2" y="210"/>
                  </a:lnTo>
                  <a:lnTo>
                    <a:pt x="3" y="211"/>
                  </a:lnTo>
                  <a:lnTo>
                    <a:pt x="3" y="213"/>
                  </a:lnTo>
                  <a:lnTo>
                    <a:pt x="5" y="215"/>
                  </a:lnTo>
                  <a:lnTo>
                    <a:pt x="7" y="216"/>
                  </a:lnTo>
                  <a:lnTo>
                    <a:pt x="8" y="218"/>
                  </a:lnTo>
                  <a:lnTo>
                    <a:pt x="8" y="220"/>
                  </a:lnTo>
                  <a:lnTo>
                    <a:pt x="10" y="220"/>
                  </a:lnTo>
                  <a:lnTo>
                    <a:pt x="12" y="221"/>
                  </a:lnTo>
                  <a:lnTo>
                    <a:pt x="13" y="221"/>
                  </a:lnTo>
                  <a:lnTo>
                    <a:pt x="17" y="223"/>
                  </a:lnTo>
                  <a:lnTo>
                    <a:pt x="19" y="225"/>
                  </a:lnTo>
                  <a:lnTo>
                    <a:pt x="22" y="225"/>
                  </a:lnTo>
                  <a:lnTo>
                    <a:pt x="25" y="225"/>
                  </a:lnTo>
                  <a:lnTo>
                    <a:pt x="25" y="226"/>
                  </a:lnTo>
                  <a:lnTo>
                    <a:pt x="25" y="228"/>
                  </a:lnTo>
                  <a:lnTo>
                    <a:pt x="25" y="230"/>
                  </a:lnTo>
                  <a:lnTo>
                    <a:pt x="25" y="232"/>
                  </a:lnTo>
                  <a:lnTo>
                    <a:pt x="27" y="235"/>
                  </a:lnTo>
                  <a:lnTo>
                    <a:pt x="27" y="237"/>
                  </a:lnTo>
                  <a:lnTo>
                    <a:pt x="27" y="240"/>
                  </a:lnTo>
                  <a:lnTo>
                    <a:pt x="27" y="245"/>
                  </a:lnTo>
                  <a:lnTo>
                    <a:pt x="27" y="252"/>
                  </a:lnTo>
                  <a:lnTo>
                    <a:pt x="27" y="259"/>
                  </a:lnTo>
                  <a:lnTo>
                    <a:pt x="29" y="265"/>
                  </a:lnTo>
                  <a:lnTo>
                    <a:pt x="30" y="270"/>
                  </a:lnTo>
                  <a:lnTo>
                    <a:pt x="32" y="276"/>
                  </a:lnTo>
                  <a:lnTo>
                    <a:pt x="36" y="279"/>
                  </a:lnTo>
                  <a:lnTo>
                    <a:pt x="37" y="281"/>
                  </a:lnTo>
                  <a:lnTo>
                    <a:pt x="36" y="281"/>
                  </a:lnTo>
                  <a:lnTo>
                    <a:pt x="32" y="281"/>
                  </a:lnTo>
                  <a:lnTo>
                    <a:pt x="29" y="281"/>
                  </a:lnTo>
                  <a:lnTo>
                    <a:pt x="24" y="281"/>
                  </a:lnTo>
                  <a:lnTo>
                    <a:pt x="20" y="281"/>
                  </a:lnTo>
                  <a:lnTo>
                    <a:pt x="17" y="282"/>
                  </a:lnTo>
                  <a:lnTo>
                    <a:pt x="13" y="284"/>
                  </a:lnTo>
                  <a:lnTo>
                    <a:pt x="13" y="287"/>
                  </a:lnTo>
                  <a:lnTo>
                    <a:pt x="13" y="294"/>
                  </a:lnTo>
                  <a:lnTo>
                    <a:pt x="17" y="299"/>
                  </a:lnTo>
                  <a:lnTo>
                    <a:pt x="20" y="304"/>
                  </a:lnTo>
                  <a:lnTo>
                    <a:pt x="25" y="309"/>
                  </a:lnTo>
                  <a:lnTo>
                    <a:pt x="29" y="313"/>
                  </a:lnTo>
                  <a:lnTo>
                    <a:pt x="32" y="319"/>
                  </a:lnTo>
                  <a:lnTo>
                    <a:pt x="36" y="326"/>
                  </a:lnTo>
                  <a:lnTo>
                    <a:pt x="36" y="336"/>
                  </a:lnTo>
                  <a:lnTo>
                    <a:pt x="52" y="336"/>
                  </a:lnTo>
                  <a:lnTo>
                    <a:pt x="59" y="333"/>
                  </a:lnTo>
                  <a:lnTo>
                    <a:pt x="68" y="331"/>
                  </a:lnTo>
                  <a:lnTo>
                    <a:pt x="76" y="330"/>
                  </a:lnTo>
                  <a:lnTo>
                    <a:pt x="83" y="328"/>
                  </a:lnTo>
                  <a:lnTo>
                    <a:pt x="90" y="326"/>
                  </a:lnTo>
                  <a:lnTo>
                    <a:pt x="95" y="323"/>
                  </a:lnTo>
                  <a:lnTo>
                    <a:pt x="98" y="319"/>
                  </a:lnTo>
                  <a:lnTo>
                    <a:pt x="100" y="313"/>
                  </a:lnTo>
                  <a:lnTo>
                    <a:pt x="100" y="311"/>
                  </a:lnTo>
                  <a:lnTo>
                    <a:pt x="100" y="309"/>
                  </a:lnTo>
                  <a:lnTo>
                    <a:pt x="100" y="308"/>
                  </a:lnTo>
                  <a:lnTo>
                    <a:pt x="100" y="306"/>
                  </a:lnTo>
                  <a:lnTo>
                    <a:pt x="108" y="306"/>
                  </a:lnTo>
                  <a:lnTo>
                    <a:pt x="115" y="306"/>
                  </a:lnTo>
                  <a:lnTo>
                    <a:pt x="122" y="306"/>
                  </a:lnTo>
                  <a:lnTo>
                    <a:pt x="127" y="304"/>
                  </a:lnTo>
                  <a:lnTo>
                    <a:pt x="134" y="297"/>
                  </a:lnTo>
                  <a:lnTo>
                    <a:pt x="141" y="289"/>
                  </a:lnTo>
                  <a:lnTo>
                    <a:pt x="146" y="281"/>
                  </a:lnTo>
                  <a:lnTo>
                    <a:pt x="152" y="274"/>
                  </a:lnTo>
                  <a:lnTo>
                    <a:pt x="156" y="270"/>
                  </a:lnTo>
                  <a:lnTo>
                    <a:pt x="161" y="267"/>
                  </a:lnTo>
                  <a:lnTo>
                    <a:pt x="166" y="267"/>
                  </a:lnTo>
                  <a:lnTo>
                    <a:pt x="171" y="265"/>
                  </a:lnTo>
                  <a:lnTo>
                    <a:pt x="171" y="264"/>
                  </a:lnTo>
                  <a:lnTo>
                    <a:pt x="169" y="257"/>
                  </a:lnTo>
                  <a:lnTo>
                    <a:pt x="168" y="252"/>
                  </a:lnTo>
                  <a:lnTo>
                    <a:pt x="166" y="247"/>
                  </a:lnTo>
                  <a:lnTo>
                    <a:pt x="164" y="240"/>
                  </a:lnTo>
                  <a:lnTo>
                    <a:pt x="163" y="235"/>
                  </a:lnTo>
                  <a:lnTo>
                    <a:pt x="161" y="232"/>
                  </a:lnTo>
                  <a:lnTo>
                    <a:pt x="158" y="226"/>
                  </a:lnTo>
                  <a:lnTo>
                    <a:pt x="154" y="223"/>
                  </a:lnTo>
                  <a:lnTo>
                    <a:pt x="158" y="220"/>
                  </a:lnTo>
                  <a:lnTo>
                    <a:pt x="159" y="216"/>
                  </a:lnTo>
                  <a:lnTo>
                    <a:pt x="161" y="211"/>
                  </a:lnTo>
                  <a:lnTo>
                    <a:pt x="161" y="208"/>
                  </a:lnTo>
                  <a:lnTo>
                    <a:pt x="161" y="205"/>
                  </a:lnTo>
                  <a:lnTo>
                    <a:pt x="161" y="199"/>
                  </a:lnTo>
                  <a:lnTo>
                    <a:pt x="163" y="196"/>
                  </a:lnTo>
                  <a:lnTo>
                    <a:pt x="163" y="191"/>
                  </a:lnTo>
                  <a:lnTo>
                    <a:pt x="164" y="186"/>
                  </a:lnTo>
                  <a:lnTo>
                    <a:pt x="168" y="181"/>
                  </a:lnTo>
                  <a:lnTo>
                    <a:pt x="171" y="176"/>
                  </a:lnTo>
                  <a:lnTo>
                    <a:pt x="176" y="172"/>
                  </a:lnTo>
                  <a:lnTo>
                    <a:pt x="180" y="167"/>
                  </a:lnTo>
                  <a:lnTo>
                    <a:pt x="183" y="166"/>
                  </a:lnTo>
                  <a:lnTo>
                    <a:pt x="188" y="162"/>
                  </a:lnTo>
                  <a:lnTo>
                    <a:pt x="191" y="161"/>
                  </a:lnTo>
                  <a:lnTo>
                    <a:pt x="191" y="83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8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59" name="Freeform 4946"/>
            <p:cNvSpPr>
              <a:spLocks/>
            </p:cNvSpPr>
            <p:nvPr/>
          </p:nvSpPr>
          <p:spPr bwMode="auto">
            <a:xfrm>
              <a:off x="4991100" y="6411913"/>
              <a:ext cx="190500" cy="150812"/>
            </a:xfrm>
            <a:custGeom>
              <a:avLst/>
              <a:gdLst>
                <a:gd name="T0" fmla="*/ 2147483647 w 120"/>
                <a:gd name="T1" fmla="*/ 2147483647 h 95"/>
                <a:gd name="T2" fmla="*/ 2147483647 w 120"/>
                <a:gd name="T3" fmla="*/ 2147483647 h 95"/>
                <a:gd name="T4" fmla="*/ 2147483647 w 120"/>
                <a:gd name="T5" fmla="*/ 2147483647 h 95"/>
                <a:gd name="T6" fmla="*/ 2147483647 w 120"/>
                <a:gd name="T7" fmla="*/ 2147483647 h 95"/>
                <a:gd name="T8" fmla="*/ 2147483647 w 120"/>
                <a:gd name="T9" fmla="*/ 2147483647 h 95"/>
                <a:gd name="T10" fmla="*/ 2147483647 w 120"/>
                <a:gd name="T11" fmla="*/ 2147483647 h 95"/>
                <a:gd name="T12" fmla="*/ 2147483647 w 120"/>
                <a:gd name="T13" fmla="*/ 2147483647 h 95"/>
                <a:gd name="T14" fmla="*/ 2147483647 w 120"/>
                <a:gd name="T15" fmla="*/ 2147483647 h 95"/>
                <a:gd name="T16" fmla="*/ 2147483647 w 120"/>
                <a:gd name="T17" fmla="*/ 2147483647 h 95"/>
                <a:gd name="T18" fmla="*/ 2147483647 w 120"/>
                <a:gd name="T19" fmla="*/ 2147483647 h 95"/>
                <a:gd name="T20" fmla="*/ 2147483647 w 120"/>
                <a:gd name="T21" fmla="*/ 2147483647 h 95"/>
                <a:gd name="T22" fmla="*/ 2147483647 w 120"/>
                <a:gd name="T23" fmla="*/ 2147483647 h 95"/>
                <a:gd name="T24" fmla="*/ 2147483647 w 120"/>
                <a:gd name="T25" fmla="*/ 2147483647 h 95"/>
                <a:gd name="T26" fmla="*/ 2147483647 w 120"/>
                <a:gd name="T27" fmla="*/ 2147483647 h 95"/>
                <a:gd name="T28" fmla="*/ 2147483647 w 120"/>
                <a:gd name="T29" fmla="*/ 2147483647 h 95"/>
                <a:gd name="T30" fmla="*/ 2147483647 w 120"/>
                <a:gd name="T31" fmla="*/ 2147483647 h 95"/>
                <a:gd name="T32" fmla="*/ 2147483647 w 120"/>
                <a:gd name="T33" fmla="*/ 2147483647 h 95"/>
                <a:gd name="T34" fmla="*/ 2147483647 w 120"/>
                <a:gd name="T35" fmla="*/ 2147483647 h 95"/>
                <a:gd name="T36" fmla="*/ 2147483647 w 120"/>
                <a:gd name="T37" fmla="*/ 2147483647 h 95"/>
                <a:gd name="T38" fmla="*/ 2147483647 w 120"/>
                <a:gd name="T39" fmla="*/ 2147483647 h 95"/>
                <a:gd name="T40" fmla="*/ 2147483647 w 120"/>
                <a:gd name="T41" fmla="*/ 2147483647 h 95"/>
                <a:gd name="T42" fmla="*/ 2147483647 w 120"/>
                <a:gd name="T43" fmla="*/ 2147483647 h 95"/>
                <a:gd name="T44" fmla="*/ 2147483647 w 120"/>
                <a:gd name="T45" fmla="*/ 2147483647 h 95"/>
                <a:gd name="T46" fmla="*/ 2147483647 w 120"/>
                <a:gd name="T47" fmla="*/ 2147483647 h 95"/>
                <a:gd name="T48" fmla="*/ 2147483647 w 120"/>
                <a:gd name="T49" fmla="*/ 2147483647 h 95"/>
                <a:gd name="T50" fmla="*/ 2147483647 w 120"/>
                <a:gd name="T51" fmla="*/ 2147483647 h 95"/>
                <a:gd name="T52" fmla="*/ 2147483647 w 120"/>
                <a:gd name="T53" fmla="*/ 2147483647 h 95"/>
                <a:gd name="T54" fmla="*/ 2147483647 w 120"/>
                <a:gd name="T55" fmla="*/ 2147483647 h 95"/>
                <a:gd name="T56" fmla="*/ 2147483647 w 120"/>
                <a:gd name="T57" fmla="*/ 2147483647 h 95"/>
                <a:gd name="T58" fmla="*/ 2147483647 w 120"/>
                <a:gd name="T59" fmla="*/ 2147483647 h 95"/>
                <a:gd name="T60" fmla="*/ 2147483647 w 120"/>
                <a:gd name="T61" fmla="*/ 2147483647 h 95"/>
                <a:gd name="T62" fmla="*/ 2147483647 w 120"/>
                <a:gd name="T63" fmla="*/ 2147483647 h 95"/>
                <a:gd name="T64" fmla="*/ 2147483647 w 120"/>
                <a:gd name="T65" fmla="*/ 2147483647 h 95"/>
                <a:gd name="T66" fmla="*/ 2147483647 w 120"/>
                <a:gd name="T67" fmla="*/ 2147483647 h 95"/>
                <a:gd name="T68" fmla="*/ 2147483647 w 120"/>
                <a:gd name="T69" fmla="*/ 2147483647 h 95"/>
                <a:gd name="T70" fmla="*/ 2147483647 w 120"/>
                <a:gd name="T71" fmla="*/ 2147483647 h 95"/>
                <a:gd name="T72" fmla="*/ 2147483647 w 120"/>
                <a:gd name="T73" fmla="*/ 2147483647 h 95"/>
                <a:gd name="T74" fmla="*/ 2147483647 w 120"/>
                <a:gd name="T75" fmla="*/ 2147483647 h 95"/>
                <a:gd name="T76" fmla="*/ 2147483647 w 120"/>
                <a:gd name="T77" fmla="*/ 2147483647 h 95"/>
                <a:gd name="T78" fmla="*/ 2147483647 w 120"/>
                <a:gd name="T79" fmla="*/ 2147483647 h 95"/>
                <a:gd name="T80" fmla="*/ 2147483647 w 120"/>
                <a:gd name="T81" fmla="*/ 2147483647 h 95"/>
                <a:gd name="T82" fmla="*/ 2147483647 w 120"/>
                <a:gd name="T83" fmla="*/ 2147483647 h 95"/>
                <a:gd name="T84" fmla="*/ 2147483647 w 120"/>
                <a:gd name="T85" fmla="*/ 2147483647 h 95"/>
                <a:gd name="T86" fmla="*/ 2147483647 w 120"/>
                <a:gd name="T87" fmla="*/ 2147483647 h 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0"/>
                <a:gd name="T133" fmla="*/ 0 h 95"/>
                <a:gd name="T134" fmla="*/ 120 w 120"/>
                <a:gd name="T135" fmla="*/ 95 h 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0" h="95">
                  <a:moveTo>
                    <a:pt x="73" y="90"/>
                  </a:moveTo>
                  <a:lnTo>
                    <a:pt x="68" y="88"/>
                  </a:lnTo>
                  <a:lnTo>
                    <a:pt x="61" y="88"/>
                  </a:lnTo>
                  <a:lnTo>
                    <a:pt x="54" y="86"/>
                  </a:lnTo>
                  <a:lnTo>
                    <a:pt x="48" y="86"/>
                  </a:lnTo>
                  <a:lnTo>
                    <a:pt x="41" y="86"/>
                  </a:lnTo>
                  <a:lnTo>
                    <a:pt x="34" y="88"/>
                  </a:lnTo>
                  <a:lnTo>
                    <a:pt x="29" y="88"/>
                  </a:lnTo>
                  <a:lnTo>
                    <a:pt x="22" y="90"/>
                  </a:lnTo>
                  <a:lnTo>
                    <a:pt x="10" y="95"/>
                  </a:lnTo>
                  <a:lnTo>
                    <a:pt x="9" y="95"/>
                  </a:lnTo>
                  <a:lnTo>
                    <a:pt x="7" y="93"/>
                  </a:lnTo>
                  <a:lnTo>
                    <a:pt x="7" y="92"/>
                  </a:lnTo>
                  <a:lnTo>
                    <a:pt x="7" y="88"/>
                  </a:lnTo>
                  <a:lnTo>
                    <a:pt x="9" y="86"/>
                  </a:lnTo>
                  <a:lnTo>
                    <a:pt x="9" y="83"/>
                  </a:lnTo>
                  <a:lnTo>
                    <a:pt x="10" y="81"/>
                  </a:lnTo>
                  <a:lnTo>
                    <a:pt x="10" y="80"/>
                  </a:lnTo>
                  <a:lnTo>
                    <a:pt x="15" y="80"/>
                  </a:lnTo>
                  <a:lnTo>
                    <a:pt x="20" y="78"/>
                  </a:lnTo>
                  <a:lnTo>
                    <a:pt x="26" y="78"/>
                  </a:lnTo>
                  <a:lnTo>
                    <a:pt x="29" y="78"/>
                  </a:lnTo>
                  <a:lnTo>
                    <a:pt x="34" y="76"/>
                  </a:lnTo>
                  <a:lnTo>
                    <a:pt x="37" y="76"/>
                  </a:lnTo>
                  <a:lnTo>
                    <a:pt x="42" y="76"/>
                  </a:lnTo>
                  <a:lnTo>
                    <a:pt x="48" y="76"/>
                  </a:lnTo>
                  <a:lnTo>
                    <a:pt x="51" y="76"/>
                  </a:lnTo>
                  <a:lnTo>
                    <a:pt x="54" y="76"/>
                  </a:lnTo>
                  <a:lnTo>
                    <a:pt x="58" y="76"/>
                  </a:lnTo>
                  <a:lnTo>
                    <a:pt x="61" y="76"/>
                  </a:lnTo>
                  <a:lnTo>
                    <a:pt x="65" y="76"/>
                  </a:lnTo>
                  <a:lnTo>
                    <a:pt x="66" y="76"/>
                  </a:lnTo>
                  <a:lnTo>
                    <a:pt x="70" y="76"/>
                  </a:lnTo>
                  <a:lnTo>
                    <a:pt x="73" y="75"/>
                  </a:lnTo>
                  <a:lnTo>
                    <a:pt x="71" y="71"/>
                  </a:lnTo>
                  <a:lnTo>
                    <a:pt x="70" y="70"/>
                  </a:lnTo>
                  <a:lnTo>
                    <a:pt x="68" y="68"/>
                  </a:lnTo>
                  <a:lnTo>
                    <a:pt x="66" y="66"/>
                  </a:lnTo>
                  <a:lnTo>
                    <a:pt x="63" y="66"/>
                  </a:lnTo>
                  <a:lnTo>
                    <a:pt x="59" y="66"/>
                  </a:lnTo>
                  <a:lnTo>
                    <a:pt x="54" y="66"/>
                  </a:lnTo>
                  <a:lnTo>
                    <a:pt x="51" y="66"/>
                  </a:lnTo>
                  <a:lnTo>
                    <a:pt x="46" y="66"/>
                  </a:lnTo>
                  <a:lnTo>
                    <a:pt x="41" y="66"/>
                  </a:lnTo>
                  <a:lnTo>
                    <a:pt x="36" y="66"/>
                  </a:lnTo>
                  <a:lnTo>
                    <a:pt x="31" y="66"/>
                  </a:lnTo>
                  <a:lnTo>
                    <a:pt x="27" y="68"/>
                  </a:lnTo>
                  <a:lnTo>
                    <a:pt x="22" y="68"/>
                  </a:lnTo>
                  <a:lnTo>
                    <a:pt x="17" y="70"/>
                  </a:lnTo>
                  <a:lnTo>
                    <a:pt x="12" y="71"/>
                  </a:lnTo>
                  <a:lnTo>
                    <a:pt x="12" y="70"/>
                  </a:lnTo>
                  <a:lnTo>
                    <a:pt x="12" y="66"/>
                  </a:lnTo>
                  <a:lnTo>
                    <a:pt x="14" y="65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5" y="59"/>
                  </a:lnTo>
                  <a:lnTo>
                    <a:pt x="14" y="59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9" y="56"/>
                  </a:lnTo>
                  <a:lnTo>
                    <a:pt x="7" y="54"/>
                  </a:lnTo>
                  <a:lnTo>
                    <a:pt x="5" y="54"/>
                  </a:lnTo>
                  <a:lnTo>
                    <a:pt x="5" y="53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2" y="44"/>
                  </a:lnTo>
                  <a:lnTo>
                    <a:pt x="2" y="41"/>
                  </a:lnTo>
                  <a:lnTo>
                    <a:pt x="3" y="36"/>
                  </a:lnTo>
                  <a:lnTo>
                    <a:pt x="7" y="32"/>
                  </a:lnTo>
                  <a:lnTo>
                    <a:pt x="9" y="29"/>
                  </a:lnTo>
                  <a:lnTo>
                    <a:pt x="10" y="24"/>
                  </a:lnTo>
                  <a:lnTo>
                    <a:pt x="12" y="21"/>
                  </a:lnTo>
                  <a:lnTo>
                    <a:pt x="14" y="17"/>
                  </a:lnTo>
                  <a:lnTo>
                    <a:pt x="15" y="15"/>
                  </a:lnTo>
                  <a:lnTo>
                    <a:pt x="17" y="14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6" y="10"/>
                  </a:lnTo>
                  <a:lnTo>
                    <a:pt x="32" y="9"/>
                  </a:lnTo>
                  <a:lnTo>
                    <a:pt x="39" y="5"/>
                  </a:lnTo>
                  <a:lnTo>
                    <a:pt x="46" y="4"/>
                  </a:lnTo>
                  <a:lnTo>
                    <a:pt x="51" y="2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9" y="2"/>
                  </a:lnTo>
                  <a:lnTo>
                    <a:pt x="61" y="5"/>
                  </a:lnTo>
                  <a:lnTo>
                    <a:pt x="65" y="7"/>
                  </a:lnTo>
                  <a:lnTo>
                    <a:pt x="66" y="7"/>
                  </a:lnTo>
                  <a:lnTo>
                    <a:pt x="70" y="9"/>
                  </a:lnTo>
                  <a:lnTo>
                    <a:pt x="73" y="9"/>
                  </a:lnTo>
                  <a:lnTo>
                    <a:pt x="76" y="9"/>
                  </a:lnTo>
                  <a:lnTo>
                    <a:pt x="80" y="10"/>
                  </a:lnTo>
                  <a:lnTo>
                    <a:pt x="80" y="17"/>
                  </a:lnTo>
                  <a:lnTo>
                    <a:pt x="81" y="24"/>
                  </a:lnTo>
                  <a:lnTo>
                    <a:pt x="85" y="29"/>
                  </a:lnTo>
                  <a:lnTo>
                    <a:pt x="88" y="32"/>
                  </a:lnTo>
                  <a:lnTo>
                    <a:pt x="92" y="36"/>
                  </a:lnTo>
                  <a:lnTo>
                    <a:pt x="95" y="39"/>
                  </a:lnTo>
                  <a:lnTo>
                    <a:pt x="98" y="43"/>
                  </a:lnTo>
                  <a:lnTo>
                    <a:pt x="102" y="44"/>
                  </a:lnTo>
                  <a:lnTo>
                    <a:pt x="102" y="73"/>
                  </a:lnTo>
                  <a:lnTo>
                    <a:pt x="117" y="83"/>
                  </a:lnTo>
                  <a:lnTo>
                    <a:pt x="117" y="86"/>
                  </a:lnTo>
                  <a:lnTo>
                    <a:pt x="117" y="88"/>
                  </a:lnTo>
                  <a:lnTo>
                    <a:pt x="119" y="90"/>
                  </a:lnTo>
                  <a:lnTo>
                    <a:pt x="119" y="92"/>
                  </a:lnTo>
                  <a:lnTo>
                    <a:pt x="120" y="93"/>
                  </a:lnTo>
                  <a:lnTo>
                    <a:pt x="120" y="95"/>
                  </a:lnTo>
                  <a:lnTo>
                    <a:pt x="119" y="95"/>
                  </a:lnTo>
                  <a:lnTo>
                    <a:pt x="117" y="93"/>
                  </a:lnTo>
                  <a:lnTo>
                    <a:pt x="112" y="93"/>
                  </a:lnTo>
                  <a:lnTo>
                    <a:pt x="105" y="92"/>
                  </a:lnTo>
                  <a:lnTo>
                    <a:pt x="98" y="90"/>
                  </a:lnTo>
                  <a:lnTo>
                    <a:pt x="92" y="90"/>
                  </a:lnTo>
                  <a:lnTo>
                    <a:pt x="81" y="88"/>
                  </a:lnTo>
                  <a:lnTo>
                    <a:pt x="73" y="9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60" name="Freeform 4947"/>
            <p:cNvSpPr>
              <a:spLocks/>
            </p:cNvSpPr>
            <p:nvPr/>
          </p:nvSpPr>
          <p:spPr bwMode="auto">
            <a:xfrm>
              <a:off x="4991100" y="6411913"/>
              <a:ext cx="190500" cy="150812"/>
            </a:xfrm>
            <a:custGeom>
              <a:avLst/>
              <a:gdLst>
                <a:gd name="T0" fmla="*/ 2147483647 w 120"/>
                <a:gd name="T1" fmla="*/ 2147483647 h 95"/>
                <a:gd name="T2" fmla="*/ 2147483647 w 120"/>
                <a:gd name="T3" fmla="*/ 2147483647 h 95"/>
                <a:gd name="T4" fmla="*/ 2147483647 w 120"/>
                <a:gd name="T5" fmla="*/ 2147483647 h 95"/>
                <a:gd name="T6" fmla="*/ 2147483647 w 120"/>
                <a:gd name="T7" fmla="*/ 2147483647 h 95"/>
                <a:gd name="T8" fmla="*/ 2147483647 w 120"/>
                <a:gd name="T9" fmla="*/ 2147483647 h 95"/>
                <a:gd name="T10" fmla="*/ 2147483647 w 120"/>
                <a:gd name="T11" fmla="*/ 2147483647 h 95"/>
                <a:gd name="T12" fmla="*/ 2147483647 w 120"/>
                <a:gd name="T13" fmla="*/ 2147483647 h 95"/>
                <a:gd name="T14" fmla="*/ 2147483647 w 120"/>
                <a:gd name="T15" fmla="*/ 2147483647 h 95"/>
                <a:gd name="T16" fmla="*/ 2147483647 w 120"/>
                <a:gd name="T17" fmla="*/ 2147483647 h 95"/>
                <a:gd name="T18" fmla="*/ 2147483647 w 120"/>
                <a:gd name="T19" fmla="*/ 2147483647 h 95"/>
                <a:gd name="T20" fmla="*/ 2147483647 w 120"/>
                <a:gd name="T21" fmla="*/ 2147483647 h 95"/>
                <a:gd name="T22" fmla="*/ 2147483647 w 120"/>
                <a:gd name="T23" fmla="*/ 2147483647 h 95"/>
                <a:gd name="T24" fmla="*/ 2147483647 w 120"/>
                <a:gd name="T25" fmla="*/ 2147483647 h 95"/>
                <a:gd name="T26" fmla="*/ 2147483647 w 120"/>
                <a:gd name="T27" fmla="*/ 2147483647 h 95"/>
                <a:gd name="T28" fmla="*/ 2147483647 w 120"/>
                <a:gd name="T29" fmla="*/ 2147483647 h 95"/>
                <a:gd name="T30" fmla="*/ 2147483647 w 120"/>
                <a:gd name="T31" fmla="*/ 2147483647 h 95"/>
                <a:gd name="T32" fmla="*/ 2147483647 w 120"/>
                <a:gd name="T33" fmla="*/ 2147483647 h 95"/>
                <a:gd name="T34" fmla="*/ 2147483647 w 120"/>
                <a:gd name="T35" fmla="*/ 2147483647 h 95"/>
                <a:gd name="T36" fmla="*/ 2147483647 w 120"/>
                <a:gd name="T37" fmla="*/ 2147483647 h 95"/>
                <a:gd name="T38" fmla="*/ 2147483647 w 120"/>
                <a:gd name="T39" fmla="*/ 2147483647 h 95"/>
                <a:gd name="T40" fmla="*/ 2147483647 w 120"/>
                <a:gd name="T41" fmla="*/ 2147483647 h 95"/>
                <a:gd name="T42" fmla="*/ 2147483647 w 120"/>
                <a:gd name="T43" fmla="*/ 2147483647 h 95"/>
                <a:gd name="T44" fmla="*/ 2147483647 w 120"/>
                <a:gd name="T45" fmla="*/ 2147483647 h 95"/>
                <a:gd name="T46" fmla="*/ 2147483647 w 120"/>
                <a:gd name="T47" fmla="*/ 2147483647 h 95"/>
                <a:gd name="T48" fmla="*/ 0 w 120"/>
                <a:gd name="T49" fmla="*/ 2147483647 h 95"/>
                <a:gd name="T50" fmla="*/ 2147483647 w 120"/>
                <a:gd name="T51" fmla="*/ 2147483647 h 95"/>
                <a:gd name="T52" fmla="*/ 2147483647 w 120"/>
                <a:gd name="T53" fmla="*/ 2147483647 h 95"/>
                <a:gd name="T54" fmla="*/ 2147483647 w 120"/>
                <a:gd name="T55" fmla="*/ 2147483647 h 95"/>
                <a:gd name="T56" fmla="*/ 2147483647 w 120"/>
                <a:gd name="T57" fmla="*/ 2147483647 h 95"/>
                <a:gd name="T58" fmla="*/ 2147483647 w 120"/>
                <a:gd name="T59" fmla="*/ 2147483647 h 95"/>
                <a:gd name="T60" fmla="*/ 2147483647 w 120"/>
                <a:gd name="T61" fmla="*/ 2147483647 h 95"/>
                <a:gd name="T62" fmla="*/ 2147483647 w 120"/>
                <a:gd name="T63" fmla="*/ 2147483647 h 95"/>
                <a:gd name="T64" fmla="*/ 2147483647 w 120"/>
                <a:gd name="T65" fmla="*/ 0 h 95"/>
                <a:gd name="T66" fmla="*/ 2147483647 w 120"/>
                <a:gd name="T67" fmla="*/ 2147483647 h 95"/>
                <a:gd name="T68" fmla="*/ 2147483647 w 120"/>
                <a:gd name="T69" fmla="*/ 2147483647 h 95"/>
                <a:gd name="T70" fmla="*/ 2147483647 w 120"/>
                <a:gd name="T71" fmla="*/ 2147483647 h 95"/>
                <a:gd name="T72" fmla="*/ 2147483647 w 120"/>
                <a:gd name="T73" fmla="*/ 2147483647 h 95"/>
                <a:gd name="T74" fmla="*/ 2147483647 w 120"/>
                <a:gd name="T75" fmla="*/ 2147483647 h 95"/>
                <a:gd name="T76" fmla="*/ 2147483647 w 120"/>
                <a:gd name="T77" fmla="*/ 2147483647 h 95"/>
                <a:gd name="T78" fmla="*/ 2147483647 w 120"/>
                <a:gd name="T79" fmla="*/ 2147483647 h 95"/>
                <a:gd name="T80" fmla="*/ 2147483647 w 120"/>
                <a:gd name="T81" fmla="*/ 2147483647 h 95"/>
                <a:gd name="T82" fmla="*/ 2147483647 w 120"/>
                <a:gd name="T83" fmla="*/ 2147483647 h 95"/>
                <a:gd name="T84" fmla="*/ 2147483647 w 120"/>
                <a:gd name="T85" fmla="*/ 2147483647 h 95"/>
                <a:gd name="T86" fmla="*/ 2147483647 w 120"/>
                <a:gd name="T87" fmla="*/ 2147483647 h 95"/>
                <a:gd name="T88" fmla="*/ 2147483647 w 120"/>
                <a:gd name="T89" fmla="*/ 2147483647 h 95"/>
                <a:gd name="T90" fmla="*/ 2147483647 w 120"/>
                <a:gd name="T91" fmla="*/ 2147483647 h 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0"/>
                <a:gd name="T139" fmla="*/ 0 h 95"/>
                <a:gd name="T140" fmla="*/ 120 w 120"/>
                <a:gd name="T141" fmla="*/ 95 h 9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0" h="95">
                  <a:moveTo>
                    <a:pt x="73" y="90"/>
                  </a:moveTo>
                  <a:lnTo>
                    <a:pt x="68" y="88"/>
                  </a:lnTo>
                  <a:lnTo>
                    <a:pt x="61" y="88"/>
                  </a:lnTo>
                  <a:lnTo>
                    <a:pt x="54" y="86"/>
                  </a:lnTo>
                  <a:lnTo>
                    <a:pt x="48" y="86"/>
                  </a:lnTo>
                  <a:lnTo>
                    <a:pt x="41" y="86"/>
                  </a:lnTo>
                  <a:lnTo>
                    <a:pt x="34" y="88"/>
                  </a:lnTo>
                  <a:lnTo>
                    <a:pt x="29" y="88"/>
                  </a:lnTo>
                  <a:lnTo>
                    <a:pt x="22" y="90"/>
                  </a:lnTo>
                  <a:lnTo>
                    <a:pt x="10" y="95"/>
                  </a:lnTo>
                  <a:lnTo>
                    <a:pt x="9" y="95"/>
                  </a:lnTo>
                  <a:lnTo>
                    <a:pt x="7" y="93"/>
                  </a:lnTo>
                  <a:lnTo>
                    <a:pt x="7" y="92"/>
                  </a:lnTo>
                  <a:lnTo>
                    <a:pt x="7" y="88"/>
                  </a:lnTo>
                  <a:lnTo>
                    <a:pt x="9" y="86"/>
                  </a:lnTo>
                  <a:lnTo>
                    <a:pt x="9" y="83"/>
                  </a:lnTo>
                  <a:lnTo>
                    <a:pt x="10" y="81"/>
                  </a:lnTo>
                  <a:lnTo>
                    <a:pt x="10" y="80"/>
                  </a:lnTo>
                  <a:lnTo>
                    <a:pt x="15" y="80"/>
                  </a:lnTo>
                  <a:lnTo>
                    <a:pt x="20" y="78"/>
                  </a:lnTo>
                  <a:lnTo>
                    <a:pt x="26" y="78"/>
                  </a:lnTo>
                  <a:lnTo>
                    <a:pt x="29" y="78"/>
                  </a:lnTo>
                  <a:lnTo>
                    <a:pt x="34" y="76"/>
                  </a:lnTo>
                  <a:lnTo>
                    <a:pt x="37" y="76"/>
                  </a:lnTo>
                  <a:lnTo>
                    <a:pt x="42" y="76"/>
                  </a:lnTo>
                  <a:lnTo>
                    <a:pt x="48" y="76"/>
                  </a:lnTo>
                  <a:lnTo>
                    <a:pt x="51" y="76"/>
                  </a:lnTo>
                  <a:lnTo>
                    <a:pt x="54" y="76"/>
                  </a:lnTo>
                  <a:lnTo>
                    <a:pt x="58" y="76"/>
                  </a:lnTo>
                  <a:lnTo>
                    <a:pt x="61" y="76"/>
                  </a:lnTo>
                  <a:lnTo>
                    <a:pt x="65" y="76"/>
                  </a:lnTo>
                  <a:lnTo>
                    <a:pt x="66" y="76"/>
                  </a:lnTo>
                  <a:lnTo>
                    <a:pt x="70" y="76"/>
                  </a:lnTo>
                  <a:lnTo>
                    <a:pt x="73" y="75"/>
                  </a:lnTo>
                  <a:lnTo>
                    <a:pt x="71" y="71"/>
                  </a:lnTo>
                  <a:lnTo>
                    <a:pt x="70" y="70"/>
                  </a:lnTo>
                  <a:lnTo>
                    <a:pt x="68" y="68"/>
                  </a:lnTo>
                  <a:lnTo>
                    <a:pt x="66" y="66"/>
                  </a:lnTo>
                  <a:lnTo>
                    <a:pt x="63" y="66"/>
                  </a:lnTo>
                  <a:lnTo>
                    <a:pt x="59" y="66"/>
                  </a:lnTo>
                  <a:lnTo>
                    <a:pt x="54" y="66"/>
                  </a:lnTo>
                  <a:lnTo>
                    <a:pt x="51" y="66"/>
                  </a:lnTo>
                  <a:lnTo>
                    <a:pt x="46" y="66"/>
                  </a:lnTo>
                  <a:lnTo>
                    <a:pt x="41" y="66"/>
                  </a:lnTo>
                  <a:lnTo>
                    <a:pt x="36" y="66"/>
                  </a:lnTo>
                  <a:lnTo>
                    <a:pt x="31" y="66"/>
                  </a:lnTo>
                  <a:lnTo>
                    <a:pt x="27" y="68"/>
                  </a:lnTo>
                  <a:lnTo>
                    <a:pt x="22" y="68"/>
                  </a:lnTo>
                  <a:lnTo>
                    <a:pt x="17" y="70"/>
                  </a:lnTo>
                  <a:lnTo>
                    <a:pt x="12" y="71"/>
                  </a:lnTo>
                  <a:lnTo>
                    <a:pt x="12" y="70"/>
                  </a:lnTo>
                  <a:lnTo>
                    <a:pt x="12" y="66"/>
                  </a:lnTo>
                  <a:lnTo>
                    <a:pt x="14" y="65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5" y="59"/>
                  </a:lnTo>
                  <a:lnTo>
                    <a:pt x="14" y="59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9" y="56"/>
                  </a:lnTo>
                  <a:lnTo>
                    <a:pt x="7" y="54"/>
                  </a:lnTo>
                  <a:lnTo>
                    <a:pt x="5" y="54"/>
                  </a:lnTo>
                  <a:lnTo>
                    <a:pt x="5" y="53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2" y="44"/>
                  </a:lnTo>
                  <a:lnTo>
                    <a:pt x="2" y="41"/>
                  </a:lnTo>
                  <a:lnTo>
                    <a:pt x="3" y="36"/>
                  </a:lnTo>
                  <a:lnTo>
                    <a:pt x="7" y="32"/>
                  </a:lnTo>
                  <a:lnTo>
                    <a:pt x="9" y="29"/>
                  </a:lnTo>
                  <a:lnTo>
                    <a:pt x="10" y="24"/>
                  </a:lnTo>
                  <a:lnTo>
                    <a:pt x="12" y="21"/>
                  </a:lnTo>
                  <a:lnTo>
                    <a:pt x="14" y="17"/>
                  </a:lnTo>
                  <a:lnTo>
                    <a:pt x="15" y="15"/>
                  </a:lnTo>
                  <a:lnTo>
                    <a:pt x="17" y="14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6" y="10"/>
                  </a:lnTo>
                  <a:lnTo>
                    <a:pt x="32" y="9"/>
                  </a:lnTo>
                  <a:lnTo>
                    <a:pt x="39" y="5"/>
                  </a:lnTo>
                  <a:lnTo>
                    <a:pt x="46" y="4"/>
                  </a:lnTo>
                  <a:lnTo>
                    <a:pt x="51" y="2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9" y="2"/>
                  </a:lnTo>
                  <a:lnTo>
                    <a:pt x="61" y="5"/>
                  </a:lnTo>
                  <a:lnTo>
                    <a:pt x="65" y="7"/>
                  </a:lnTo>
                  <a:lnTo>
                    <a:pt x="66" y="7"/>
                  </a:lnTo>
                  <a:lnTo>
                    <a:pt x="70" y="9"/>
                  </a:lnTo>
                  <a:lnTo>
                    <a:pt x="73" y="9"/>
                  </a:lnTo>
                  <a:lnTo>
                    <a:pt x="76" y="9"/>
                  </a:lnTo>
                  <a:lnTo>
                    <a:pt x="80" y="10"/>
                  </a:lnTo>
                  <a:lnTo>
                    <a:pt x="80" y="17"/>
                  </a:lnTo>
                  <a:lnTo>
                    <a:pt x="81" y="24"/>
                  </a:lnTo>
                  <a:lnTo>
                    <a:pt x="85" y="29"/>
                  </a:lnTo>
                  <a:lnTo>
                    <a:pt x="88" y="32"/>
                  </a:lnTo>
                  <a:lnTo>
                    <a:pt x="92" y="36"/>
                  </a:lnTo>
                  <a:lnTo>
                    <a:pt x="95" y="39"/>
                  </a:lnTo>
                  <a:lnTo>
                    <a:pt x="98" y="43"/>
                  </a:lnTo>
                  <a:lnTo>
                    <a:pt x="102" y="44"/>
                  </a:lnTo>
                  <a:lnTo>
                    <a:pt x="102" y="73"/>
                  </a:lnTo>
                  <a:lnTo>
                    <a:pt x="117" y="83"/>
                  </a:lnTo>
                  <a:lnTo>
                    <a:pt x="117" y="86"/>
                  </a:lnTo>
                  <a:lnTo>
                    <a:pt x="117" y="88"/>
                  </a:lnTo>
                  <a:lnTo>
                    <a:pt x="119" y="90"/>
                  </a:lnTo>
                  <a:lnTo>
                    <a:pt x="119" y="92"/>
                  </a:lnTo>
                  <a:lnTo>
                    <a:pt x="120" y="93"/>
                  </a:lnTo>
                  <a:lnTo>
                    <a:pt x="120" y="95"/>
                  </a:lnTo>
                  <a:lnTo>
                    <a:pt x="119" y="95"/>
                  </a:lnTo>
                  <a:lnTo>
                    <a:pt x="117" y="93"/>
                  </a:lnTo>
                  <a:lnTo>
                    <a:pt x="112" y="93"/>
                  </a:lnTo>
                  <a:lnTo>
                    <a:pt x="105" y="92"/>
                  </a:lnTo>
                  <a:lnTo>
                    <a:pt x="98" y="90"/>
                  </a:lnTo>
                  <a:lnTo>
                    <a:pt x="92" y="90"/>
                  </a:lnTo>
                  <a:lnTo>
                    <a:pt x="81" y="88"/>
                  </a:lnTo>
                  <a:lnTo>
                    <a:pt x="73" y="9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61" name="Freeform 4948"/>
            <p:cNvSpPr>
              <a:spLocks/>
            </p:cNvSpPr>
            <p:nvPr/>
          </p:nvSpPr>
          <p:spPr bwMode="auto">
            <a:xfrm>
              <a:off x="5014913" y="6551613"/>
              <a:ext cx="90487" cy="61912"/>
            </a:xfrm>
            <a:custGeom>
              <a:avLst/>
              <a:gdLst>
                <a:gd name="T0" fmla="*/ 2147483647 w 59"/>
                <a:gd name="T1" fmla="*/ 2147483647 h 39"/>
                <a:gd name="T2" fmla="*/ 2147483647 w 59"/>
                <a:gd name="T3" fmla="*/ 2147483647 h 39"/>
                <a:gd name="T4" fmla="*/ 2147483647 w 59"/>
                <a:gd name="T5" fmla="*/ 2147483647 h 39"/>
                <a:gd name="T6" fmla="*/ 2147483647 w 59"/>
                <a:gd name="T7" fmla="*/ 2147483647 h 39"/>
                <a:gd name="T8" fmla="*/ 2147483647 w 59"/>
                <a:gd name="T9" fmla="*/ 2147483647 h 39"/>
                <a:gd name="T10" fmla="*/ 2147483647 w 59"/>
                <a:gd name="T11" fmla="*/ 2147483647 h 39"/>
                <a:gd name="T12" fmla="*/ 2147483647 w 59"/>
                <a:gd name="T13" fmla="*/ 2147483647 h 39"/>
                <a:gd name="T14" fmla="*/ 2147483647 w 59"/>
                <a:gd name="T15" fmla="*/ 2147483647 h 39"/>
                <a:gd name="T16" fmla="*/ 2147483647 w 59"/>
                <a:gd name="T17" fmla="*/ 2147483647 h 39"/>
                <a:gd name="T18" fmla="*/ 2147483647 w 59"/>
                <a:gd name="T19" fmla="*/ 2147483647 h 39"/>
                <a:gd name="T20" fmla="*/ 2147483647 w 59"/>
                <a:gd name="T21" fmla="*/ 2147483647 h 39"/>
                <a:gd name="T22" fmla="*/ 2147483647 w 59"/>
                <a:gd name="T23" fmla="*/ 2147483647 h 39"/>
                <a:gd name="T24" fmla="*/ 2147483647 w 59"/>
                <a:gd name="T25" fmla="*/ 2147483647 h 39"/>
                <a:gd name="T26" fmla="*/ 2147483647 w 59"/>
                <a:gd name="T27" fmla="*/ 2147483647 h 39"/>
                <a:gd name="T28" fmla="*/ 2147483647 w 59"/>
                <a:gd name="T29" fmla="*/ 2147483647 h 39"/>
                <a:gd name="T30" fmla="*/ 2147483647 w 59"/>
                <a:gd name="T31" fmla="*/ 2147483647 h 39"/>
                <a:gd name="T32" fmla="*/ 2147483647 w 59"/>
                <a:gd name="T33" fmla="*/ 2147483647 h 39"/>
                <a:gd name="T34" fmla="*/ 2147483647 w 59"/>
                <a:gd name="T35" fmla="*/ 2147483647 h 39"/>
                <a:gd name="T36" fmla="*/ 2147483647 w 59"/>
                <a:gd name="T37" fmla="*/ 2147483647 h 39"/>
                <a:gd name="T38" fmla="*/ 2147483647 w 59"/>
                <a:gd name="T39" fmla="*/ 2147483647 h 39"/>
                <a:gd name="T40" fmla="*/ 2147483647 w 59"/>
                <a:gd name="T41" fmla="*/ 2147483647 h 39"/>
                <a:gd name="T42" fmla="*/ 2147483647 w 59"/>
                <a:gd name="T43" fmla="*/ 2147483647 h 39"/>
                <a:gd name="T44" fmla="*/ 2147483647 w 59"/>
                <a:gd name="T45" fmla="*/ 2147483647 h 39"/>
                <a:gd name="T46" fmla="*/ 2147483647 w 59"/>
                <a:gd name="T47" fmla="*/ 2147483647 h 39"/>
                <a:gd name="T48" fmla="*/ 0 w 59"/>
                <a:gd name="T49" fmla="*/ 2147483647 h 39"/>
                <a:gd name="T50" fmla="*/ 2147483647 w 59"/>
                <a:gd name="T51" fmla="*/ 2147483647 h 39"/>
                <a:gd name="T52" fmla="*/ 2147483647 w 59"/>
                <a:gd name="T53" fmla="*/ 2147483647 h 39"/>
                <a:gd name="T54" fmla="*/ 2147483647 w 59"/>
                <a:gd name="T55" fmla="*/ 2147483647 h 39"/>
                <a:gd name="T56" fmla="*/ 2147483647 w 59"/>
                <a:gd name="T57" fmla="*/ 2147483647 h 39"/>
                <a:gd name="T58" fmla="*/ 2147483647 w 59"/>
                <a:gd name="T59" fmla="*/ 0 h 39"/>
                <a:gd name="T60" fmla="*/ 2147483647 w 59"/>
                <a:gd name="T61" fmla="*/ 0 h 39"/>
                <a:gd name="T62" fmla="*/ 2147483647 w 59"/>
                <a:gd name="T63" fmla="*/ 0 h 39"/>
                <a:gd name="T64" fmla="*/ 2147483647 w 59"/>
                <a:gd name="T65" fmla="*/ 2147483647 h 39"/>
                <a:gd name="T66" fmla="*/ 2147483647 w 59"/>
                <a:gd name="T67" fmla="*/ 2147483647 h 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"/>
                <a:gd name="T103" fmla="*/ 0 h 39"/>
                <a:gd name="T104" fmla="*/ 59 w 59"/>
                <a:gd name="T105" fmla="*/ 39 h 3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" h="39">
                  <a:moveTo>
                    <a:pt x="59" y="2"/>
                  </a:moveTo>
                  <a:lnTo>
                    <a:pt x="57" y="9"/>
                  </a:lnTo>
                  <a:lnTo>
                    <a:pt x="54" y="14"/>
                  </a:lnTo>
                  <a:lnTo>
                    <a:pt x="51" y="19"/>
                  </a:lnTo>
                  <a:lnTo>
                    <a:pt x="47" y="24"/>
                  </a:lnTo>
                  <a:lnTo>
                    <a:pt x="42" y="29"/>
                  </a:lnTo>
                  <a:lnTo>
                    <a:pt x="39" y="32"/>
                  </a:lnTo>
                  <a:lnTo>
                    <a:pt x="34" y="36"/>
                  </a:lnTo>
                  <a:lnTo>
                    <a:pt x="28" y="39"/>
                  </a:lnTo>
                  <a:lnTo>
                    <a:pt x="27" y="37"/>
                  </a:lnTo>
                  <a:lnTo>
                    <a:pt x="27" y="36"/>
                  </a:lnTo>
                  <a:lnTo>
                    <a:pt x="25" y="32"/>
                  </a:lnTo>
                  <a:lnTo>
                    <a:pt x="25" y="31"/>
                  </a:lnTo>
                  <a:lnTo>
                    <a:pt x="23" y="29"/>
                  </a:lnTo>
                  <a:lnTo>
                    <a:pt x="23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5" y="17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0" y="9"/>
                  </a:lnTo>
                  <a:lnTo>
                    <a:pt x="8" y="5"/>
                  </a:lnTo>
                  <a:lnTo>
                    <a:pt x="13" y="4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9" y="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62" name="Freeform 4949"/>
            <p:cNvSpPr>
              <a:spLocks/>
            </p:cNvSpPr>
            <p:nvPr/>
          </p:nvSpPr>
          <p:spPr bwMode="auto">
            <a:xfrm>
              <a:off x="5014913" y="6551613"/>
              <a:ext cx="90487" cy="61912"/>
            </a:xfrm>
            <a:custGeom>
              <a:avLst/>
              <a:gdLst>
                <a:gd name="T0" fmla="*/ 2147483647 w 59"/>
                <a:gd name="T1" fmla="*/ 2147483647 h 39"/>
                <a:gd name="T2" fmla="*/ 2147483647 w 59"/>
                <a:gd name="T3" fmla="*/ 2147483647 h 39"/>
                <a:gd name="T4" fmla="*/ 2147483647 w 59"/>
                <a:gd name="T5" fmla="*/ 2147483647 h 39"/>
                <a:gd name="T6" fmla="*/ 2147483647 w 59"/>
                <a:gd name="T7" fmla="*/ 2147483647 h 39"/>
                <a:gd name="T8" fmla="*/ 2147483647 w 59"/>
                <a:gd name="T9" fmla="*/ 2147483647 h 39"/>
                <a:gd name="T10" fmla="*/ 2147483647 w 59"/>
                <a:gd name="T11" fmla="*/ 2147483647 h 39"/>
                <a:gd name="T12" fmla="*/ 2147483647 w 59"/>
                <a:gd name="T13" fmla="*/ 2147483647 h 39"/>
                <a:gd name="T14" fmla="*/ 2147483647 w 59"/>
                <a:gd name="T15" fmla="*/ 2147483647 h 39"/>
                <a:gd name="T16" fmla="*/ 2147483647 w 59"/>
                <a:gd name="T17" fmla="*/ 2147483647 h 39"/>
                <a:gd name="T18" fmla="*/ 2147483647 w 59"/>
                <a:gd name="T19" fmla="*/ 2147483647 h 39"/>
                <a:gd name="T20" fmla="*/ 2147483647 w 59"/>
                <a:gd name="T21" fmla="*/ 2147483647 h 39"/>
                <a:gd name="T22" fmla="*/ 2147483647 w 59"/>
                <a:gd name="T23" fmla="*/ 2147483647 h 39"/>
                <a:gd name="T24" fmla="*/ 2147483647 w 59"/>
                <a:gd name="T25" fmla="*/ 2147483647 h 39"/>
                <a:gd name="T26" fmla="*/ 2147483647 w 59"/>
                <a:gd name="T27" fmla="*/ 2147483647 h 39"/>
                <a:gd name="T28" fmla="*/ 2147483647 w 59"/>
                <a:gd name="T29" fmla="*/ 2147483647 h 39"/>
                <a:gd name="T30" fmla="*/ 2147483647 w 59"/>
                <a:gd name="T31" fmla="*/ 2147483647 h 39"/>
                <a:gd name="T32" fmla="*/ 2147483647 w 59"/>
                <a:gd name="T33" fmla="*/ 2147483647 h 39"/>
                <a:gd name="T34" fmla="*/ 2147483647 w 59"/>
                <a:gd name="T35" fmla="*/ 2147483647 h 39"/>
                <a:gd name="T36" fmla="*/ 2147483647 w 59"/>
                <a:gd name="T37" fmla="*/ 2147483647 h 39"/>
                <a:gd name="T38" fmla="*/ 2147483647 w 59"/>
                <a:gd name="T39" fmla="*/ 2147483647 h 39"/>
                <a:gd name="T40" fmla="*/ 2147483647 w 59"/>
                <a:gd name="T41" fmla="*/ 2147483647 h 39"/>
                <a:gd name="T42" fmla="*/ 2147483647 w 59"/>
                <a:gd name="T43" fmla="*/ 2147483647 h 39"/>
                <a:gd name="T44" fmla="*/ 2147483647 w 59"/>
                <a:gd name="T45" fmla="*/ 2147483647 h 39"/>
                <a:gd name="T46" fmla="*/ 2147483647 w 59"/>
                <a:gd name="T47" fmla="*/ 2147483647 h 39"/>
                <a:gd name="T48" fmla="*/ 0 w 59"/>
                <a:gd name="T49" fmla="*/ 2147483647 h 39"/>
                <a:gd name="T50" fmla="*/ 0 w 59"/>
                <a:gd name="T51" fmla="*/ 2147483647 h 39"/>
                <a:gd name="T52" fmla="*/ 2147483647 w 59"/>
                <a:gd name="T53" fmla="*/ 2147483647 h 39"/>
                <a:gd name="T54" fmla="*/ 2147483647 w 59"/>
                <a:gd name="T55" fmla="*/ 2147483647 h 39"/>
                <a:gd name="T56" fmla="*/ 2147483647 w 59"/>
                <a:gd name="T57" fmla="*/ 2147483647 h 39"/>
                <a:gd name="T58" fmla="*/ 2147483647 w 59"/>
                <a:gd name="T59" fmla="*/ 2147483647 h 39"/>
                <a:gd name="T60" fmla="*/ 2147483647 w 59"/>
                <a:gd name="T61" fmla="*/ 2147483647 h 39"/>
                <a:gd name="T62" fmla="*/ 2147483647 w 59"/>
                <a:gd name="T63" fmla="*/ 0 h 39"/>
                <a:gd name="T64" fmla="*/ 2147483647 w 59"/>
                <a:gd name="T65" fmla="*/ 0 h 39"/>
                <a:gd name="T66" fmla="*/ 2147483647 w 59"/>
                <a:gd name="T67" fmla="*/ 0 h 39"/>
                <a:gd name="T68" fmla="*/ 2147483647 w 59"/>
                <a:gd name="T69" fmla="*/ 2147483647 h 39"/>
                <a:gd name="T70" fmla="*/ 2147483647 w 59"/>
                <a:gd name="T71" fmla="*/ 2147483647 h 39"/>
                <a:gd name="T72" fmla="*/ 2147483647 w 59"/>
                <a:gd name="T73" fmla="*/ 2147483647 h 39"/>
                <a:gd name="T74" fmla="*/ 2147483647 w 59"/>
                <a:gd name="T75" fmla="*/ 2147483647 h 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9"/>
                <a:gd name="T115" fmla="*/ 0 h 39"/>
                <a:gd name="T116" fmla="*/ 59 w 59"/>
                <a:gd name="T117" fmla="*/ 39 h 3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9" h="39">
                  <a:moveTo>
                    <a:pt x="59" y="2"/>
                  </a:moveTo>
                  <a:lnTo>
                    <a:pt x="57" y="9"/>
                  </a:lnTo>
                  <a:lnTo>
                    <a:pt x="54" y="14"/>
                  </a:lnTo>
                  <a:lnTo>
                    <a:pt x="51" y="19"/>
                  </a:lnTo>
                  <a:lnTo>
                    <a:pt x="47" y="24"/>
                  </a:lnTo>
                  <a:lnTo>
                    <a:pt x="42" y="29"/>
                  </a:lnTo>
                  <a:lnTo>
                    <a:pt x="39" y="32"/>
                  </a:lnTo>
                  <a:lnTo>
                    <a:pt x="34" y="36"/>
                  </a:lnTo>
                  <a:lnTo>
                    <a:pt x="28" y="39"/>
                  </a:lnTo>
                  <a:lnTo>
                    <a:pt x="27" y="37"/>
                  </a:lnTo>
                  <a:lnTo>
                    <a:pt x="27" y="36"/>
                  </a:lnTo>
                  <a:lnTo>
                    <a:pt x="25" y="32"/>
                  </a:lnTo>
                  <a:lnTo>
                    <a:pt x="25" y="31"/>
                  </a:lnTo>
                  <a:lnTo>
                    <a:pt x="23" y="29"/>
                  </a:lnTo>
                  <a:lnTo>
                    <a:pt x="23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5" y="17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0" y="9"/>
                  </a:lnTo>
                  <a:lnTo>
                    <a:pt x="8" y="5"/>
                  </a:lnTo>
                  <a:lnTo>
                    <a:pt x="13" y="4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9" y="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63" name="Freeform 4950"/>
            <p:cNvSpPr>
              <a:spLocks/>
            </p:cNvSpPr>
            <p:nvPr/>
          </p:nvSpPr>
          <p:spPr bwMode="auto">
            <a:xfrm>
              <a:off x="5057775" y="6554788"/>
              <a:ext cx="220663" cy="165100"/>
            </a:xfrm>
            <a:custGeom>
              <a:avLst/>
              <a:gdLst>
                <a:gd name="T0" fmla="*/ 2147483647 w 139"/>
                <a:gd name="T1" fmla="*/ 2147483647 h 103"/>
                <a:gd name="T2" fmla="*/ 2147483647 w 139"/>
                <a:gd name="T3" fmla="*/ 2147483647 h 103"/>
                <a:gd name="T4" fmla="*/ 2147483647 w 139"/>
                <a:gd name="T5" fmla="*/ 2147483647 h 103"/>
                <a:gd name="T6" fmla="*/ 2147483647 w 139"/>
                <a:gd name="T7" fmla="*/ 2147483647 h 103"/>
                <a:gd name="T8" fmla="*/ 2147483647 w 139"/>
                <a:gd name="T9" fmla="*/ 2147483647 h 103"/>
                <a:gd name="T10" fmla="*/ 2147483647 w 139"/>
                <a:gd name="T11" fmla="*/ 2147483647 h 103"/>
                <a:gd name="T12" fmla="*/ 2147483647 w 139"/>
                <a:gd name="T13" fmla="*/ 2147483647 h 103"/>
                <a:gd name="T14" fmla="*/ 2147483647 w 139"/>
                <a:gd name="T15" fmla="*/ 2147483647 h 103"/>
                <a:gd name="T16" fmla="*/ 2147483647 w 139"/>
                <a:gd name="T17" fmla="*/ 2147483647 h 103"/>
                <a:gd name="T18" fmla="*/ 2147483647 w 139"/>
                <a:gd name="T19" fmla="*/ 2147483647 h 103"/>
                <a:gd name="T20" fmla="*/ 2147483647 w 139"/>
                <a:gd name="T21" fmla="*/ 2147483647 h 103"/>
                <a:gd name="T22" fmla="*/ 2147483647 w 139"/>
                <a:gd name="T23" fmla="*/ 2147483647 h 103"/>
                <a:gd name="T24" fmla="*/ 2147483647 w 139"/>
                <a:gd name="T25" fmla="*/ 2147483647 h 103"/>
                <a:gd name="T26" fmla="*/ 2147483647 w 139"/>
                <a:gd name="T27" fmla="*/ 2147483647 h 103"/>
                <a:gd name="T28" fmla="*/ 2147483647 w 139"/>
                <a:gd name="T29" fmla="*/ 2147483647 h 103"/>
                <a:gd name="T30" fmla="*/ 2147483647 w 139"/>
                <a:gd name="T31" fmla="*/ 2147483647 h 103"/>
                <a:gd name="T32" fmla="*/ 2147483647 w 139"/>
                <a:gd name="T33" fmla="*/ 2147483647 h 103"/>
                <a:gd name="T34" fmla="*/ 2147483647 w 139"/>
                <a:gd name="T35" fmla="*/ 2147483647 h 103"/>
                <a:gd name="T36" fmla="*/ 2147483647 w 139"/>
                <a:gd name="T37" fmla="*/ 2147483647 h 103"/>
                <a:gd name="T38" fmla="*/ 2147483647 w 139"/>
                <a:gd name="T39" fmla="*/ 2147483647 h 103"/>
                <a:gd name="T40" fmla="*/ 2147483647 w 139"/>
                <a:gd name="T41" fmla="*/ 2147483647 h 103"/>
                <a:gd name="T42" fmla="*/ 2147483647 w 139"/>
                <a:gd name="T43" fmla="*/ 2147483647 h 103"/>
                <a:gd name="T44" fmla="*/ 2147483647 w 139"/>
                <a:gd name="T45" fmla="*/ 2147483647 h 103"/>
                <a:gd name="T46" fmla="*/ 2147483647 w 139"/>
                <a:gd name="T47" fmla="*/ 2147483647 h 103"/>
                <a:gd name="T48" fmla="*/ 2147483647 w 139"/>
                <a:gd name="T49" fmla="*/ 2147483647 h 103"/>
                <a:gd name="T50" fmla="*/ 2147483647 w 139"/>
                <a:gd name="T51" fmla="*/ 2147483647 h 103"/>
                <a:gd name="T52" fmla="*/ 2147483647 w 139"/>
                <a:gd name="T53" fmla="*/ 2147483647 h 103"/>
                <a:gd name="T54" fmla="*/ 2147483647 w 139"/>
                <a:gd name="T55" fmla="*/ 2147483647 h 103"/>
                <a:gd name="T56" fmla="*/ 2147483647 w 139"/>
                <a:gd name="T57" fmla="*/ 2147483647 h 103"/>
                <a:gd name="T58" fmla="*/ 2147483647 w 139"/>
                <a:gd name="T59" fmla="*/ 2147483647 h 103"/>
                <a:gd name="T60" fmla="*/ 2147483647 w 139"/>
                <a:gd name="T61" fmla="*/ 2147483647 h 103"/>
                <a:gd name="T62" fmla="*/ 2147483647 w 139"/>
                <a:gd name="T63" fmla="*/ 2147483647 h 103"/>
                <a:gd name="T64" fmla="*/ 2147483647 w 139"/>
                <a:gd name="T65" fmla="*/ 2147483647 h 103"/>
                <a:gd name="T66" fmla="*/ 2147483647 w 139"/>
                <a:gd name="T67" fmla="*/ 2147483647 h 103"/>
                <a:gd name="T68" fmla="*/ 2147483647 w 139"/>
                <a:gd name="T69" fmla="*/ 2147483647 h 103"/>
                <a:gd name="T70" fmla="*/ 2147483647 w 139"/>
                <a:gd name="T71" fmla="*/ 2147483647 h 103"/>
                <a:gd name="T72" fmla="*/ 2147483647 w 139"/>
                <a:gd name="T73" fmla="*/ 2147483647 h 103"/>
                <a:gd name="T74" fmla="*/ 2147483647 w 139"/>
                <a:gd name="T75" fmla="*/ 2147483647 h 103"/>
                <a:gd name="T76" fmla="*/ 2147483647 w 139"/>
                <a:gd name="T77" fmla="*/ 2147483647 h 103"/>
                <a:gd name="T78" fmla="*/ 2147483647 w 139"/>
                <a:gd name="T79" fmla="*/ 2147483647 h 103"/>
                <a:gd name="T80" fmla="*/ 2147483647 w 139"/>
                <a:gd name="T81" fmla="*/ 2147483647 h 103"/>
                <a:gd name="T82" fmla="*/ 2147483647 w 139"/>
                <a:gd name="T83" fmla="*/ 2147483647 h 103"/>
                <a:gd name="T84" fmla="*/ 2147483647 w 139"/>
                <a:gd name="T85" fmla="*/ 2147483647 h 103"/>
                <a:gd name="T86" fmla="*/ 2147483647 w 139"/>
                <a:gd name="T87" fmla="*/ 2147483647 h 103"/>
                <a:gd name="T88" fmla="*/ 2147483647 w 139"/>
                <a:gd name="T89" fmla="*/ 2147483647 h 103"/>
                <a:gd name="T90" fmla="*/ 2147483647 w 139"/>
                <a:gd name="T91" fmla="*/ 2147483647 h 103"/>
                <a:gd name="T92" fmla="*/ 2147483647 w 139"/>
                <a:gd name="T93" fmla="*/ 2147483647 h 103"/>
                <a:gd name="T94" fmla="*/ 2147483647 w 139"/>
                <a:gd name="T95" fmla="*/ 2147483647 h 103"/>
                <a:gd name="T96" fmla="*/ 2147483647 w 139"/>
                <a:gd name="T97" fmla="*/ 2147483647 h 103"/>
                <a:gd name="T98" fmla="*/ 2147483647 w 139"/>
                <a:gd name="T99" fmla="*/ 2147483647 h 103"/>
                <a:gd name="T100" fmla="*/ 2147483647 w 139"/>
                <a:gd name="T101" fmla="*/ 2147483647 h 103"/>
                <a:gd name="T102" fmla="*/ 2147483647 w 139"/>
                <a:gd name="T103" fmla="*/ 2147483647 h 103"/>
                <a:gd name="T104" fmla="*/ 2147483647 w 139"/>
                <a:gd name="T105" fmla="*/ 2147483647 h 103"/>
                <a:gd name="T106" fmla="*/ 2147483647 w 139"/>
                <a:gd name="T107" fmla="*/ 2147483647 h 10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9"/>
                <a:gd name="T163" fmla="*/ 0 h 103"/>
                <a:gd name="T164" fmla="*/ 139 w 139"/>
                <a:gd name="T165" fmla="*/ 103 h 10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9" h="103">
                  <a:moveTo>
                    <a:pt x="58" y="2"/>
                  </a:moveTo>
                  <a:lnTo>
                    <a:pt x="63" y="3"/>
                  </a:lnTo>
                  <a:lnTo>
                    <a:pt x="68" y="5"/>
                  </a:lnTo>
                  <a:lnTo>
                    <a:pt x="72" y="5"/>
                  </a:lnTo>
                  <a:lnTo>
                    <a:pt x="73" y="7"/>
                  </a:lnTo>
                  <a:lnTo>
                    <a:pt x="75" y="8"/>
                  </a:lnTo>
                  <a:lnTo>
                    <a:pt x="77" y="10"/>
                  </a:lnTo>
                  <a:lnTo>
                    <a:pt x="80" y="10"/>
                  </a:lnTo>
                  <a:lnTo>
                    <a:pt x="84" y="10"/>
                  </a:lnTo>
                  <a:lnTo>
                    <a:pt x="85" y="10"/>
                  </a:lnTo>
                  <a:lnTo>
                    <a:pt x="89" y="12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2"/>
                  </a:lnTo>
                  <a:lnTo>
                    <a:pt x="95" y="12"/>
                  </a:lnTo>
                  <a:lnTo>
                    <a:pt x="99" y="12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4" y="10"/>
                  </a:lnTo>
                  <a:lnTo>
                    <a:pt x="107" y="10"/>
                  </a:lnTo>
                  <a:lnTo>
                    <a:pt x="107" y="8"/>
                  </a:lnTo>
                  <a:lnTo>
                    <a:pt x="109" y="7"/>
                  </a:lnTo>
                  <a:lnTo>
                    <a:pt x="119" y="7"/>
                  </a:lnTo>
                  <a:lnTo>
                    <a:pt x="121" y="10"/>
                  </a:lnTo>
                  <a:lnTo>
                    <a:pt x="121" y="15"/>
                  </a:lnTo>
                  <a:lnTo>
                    <a:pt x="123" y="18"/>
                  </a:lnTo>
                  <a:lnTo>
                    <a:pt x="126" y="24"/>
                  </a:lnTo>
                  <a:lnTo>
                    <a:pt x="128" y="27"/>
                  </a:lnTo>
                  <a:lnTo>
                    <a:pt x="131" y="30"/>
                  </a:lnTo>
                  <a:lnTo>
                    <a:pt x="134" y="32"/>
                  </a:lnTo>
                  <a:lnTo>
                    <a:pt x="138" y="32"/>
                  </a:lnTo>
                  <a:lnTo>
                    <a:pt x="138" y="34"/>
                  </a:lnTo>
                  <a:lnTo>
                    <a:pt x="138" y="37"/>
                  </a:lnTo>
                  <a:lnTo>
                    <a:pt x="139" y="39"/>
                  </a:lnTo>
                  <a:lnTo>
                    <a:pt x="139" y="40"/>
                  </a:lnTo>
                  <a:lnTo>
                    <a:pt x="139" y="42"/>
                  </a:lnTo>
                  <a:lnTo>
                    <a:pt x="139" y="44"/>
                  </a:lnTo>
                  <a:lnTo>
                    <a:pt x="139" y="46"/>
                  </a:lnTo>
                  <a:lnTo>
                    <a:pt x="138" y="47"/>
                  </a:lnTo>
                  <a:lnTo>
                    <a:pt x="136" y="54"/>
                  </a:lnTo>
                  <a:lnTo>
                    <a:pt x="134" y="57"/>
                  </a:lnTo>
                  <a:lnTo>
                    <a:pt x="134" y="61"/>
                  </a:lnTo>
                  <a:lnTo>
                    <a:pt x="136" y="64"/>
                  </a:lnTo>
                  <a:lnTo>
                    <a:pt x="138" y="67"/>
                  </a:lnTo>
                  <a:lnTo>
                    <a:pt x="139" y="73"/>
                  </a:lnTo>
                  <a:lnTo>
                    <a:pt x="139" y="78"/>
                  </a:lnTo>
                  <a:lnTo>
                    <a:pt x="139" y="84"/>
                  </a:lnTo>
                  <a:lnTo>
                    <a:pt x="139" y="86"/>
                  </a:lnTo>
                  <a:lnTo>
                    <a:pt x="139" y="89"/>
                  </a:lnTo>
                  <a:lnTo>
                    <a:pt x="139" y="91"/>
                  </a:lnTo>
                  <a:lnTo>
                    <a:pt x="139" y="95"/>
                  </a:lnTo>
                  <a:lnTo>
                    <a:pt x="139" y="96"/>
                  </a:lnTo>
                  <a:lnTo>
                    <a:pt x="138" y="100"/>
                  </a:lnTo>
                  <a:lnTo>
                    <a:pt x="136" y="101"/>
                  </a:lnTo>
                  <a:lnTo>
                    <a:pt x="134" y="103"/>
                  </a:lnTo>
                  <a:lnTo>
                    <a:pt x="128" y="103"/>
                  </a:lnTo>
                  <a:lnTo>
                    <a:pt x="124" y="103"/>
                  </a:lnTo>
                  <a:lnTo>
                    <a:pt x="119" y="103"/>
                  </a:lnTo>
                  <a:lnTo>
                    <a:pt x="116" y="101"/>
                  </a:lnTo>
                  <a:lnTo>
                    <a:pt x="114" y="98"/>
                  </a:lnTo>
                  <a:lnTo>
                    <a:pt x="111" y="96"/>
                  </a:lnTo>
                  <a:lnTo>
                    <a:pt x="109" y="93"/>
                  </a:lnTo>
                  <a:lnTo>
                    <a:pt x="106" y="89"/>
                  </a:lnTo>
                  <a:lnTo>
                    <a:pt x="106" y="86"/>
                  </a:lnTo>
                  <a:lnTo>
                    <a:pt x="102" y="86"/>
                  </a:lnTo>
                  <a:lnTo>
                    <a:pt x="100" y="86"/>
                  </a:lnTo>
                  <a:lnTo>
                    <a:pt x="99" y="86"/>
                  </a:lnTo>
                  <a:lnTo>
                    <a:pt x="97" y="86"/>
                  </a:lnTo>
                  <a:lnTo>
                    <a:pt x="95" y="84"/>
                  </a:lnTo>
                  <a:lnTo>
                    <a:pt x="92" y="84"/>
                  </a:lnTo>
                  <a:lnTo>
                    <a:pt x="92" y="79"/>
                  </a:lnTo>
                  <a:lnTo>
                    <a:pt x="92" y="74"/>
                  </a:lnTo>
                  <a:lnTo>
                    <a:pt x="90" y="69"/>
                  </a:lnTo>
                  <a:lnTo>
                    <a:pt x="87" y="64"/>
                  </a:lnTo>
                  <a:lnTo>
                    <a:pt x="85" y="61"/>
                  </a:lnTo>
                  <a:lnTo>
                    <a:pt x="80" y="57"/>
                  </a:lnTo>
                  <a:lnTo>
                    <a:pt x="75" y="56"/>
                  </a:lnTo>
                  <a:lnTo>
                    <a:pt x="70" y="56"/>
                  </a:lnTo>
                  <a:lnTo>
                    <a:pt x="65" y="56"/>
                  </a:lnTo>
                  <a:lnTo>
                    <a:pt x="60" y="57"/>
                  </a:lnTo>
                  <a:lnTo>
                    <a:pt x="55" y="59"/>
                  </a:lnTo>
                  <a:lnTo>
                    <a:pt x="50" y="62"/>
                  </a:lnTo>
                  <a:lnTo>
                    <a:pt x="46" y="66"/>
                  </a:lnTo>
                  <a:lnTo>
                    <a:pt x="43" y="69"/>
                  </a:lnTo>
                  <a:lnTo>
                    <a:pt x="38" y="74"/>
                  </a:lnTo>
                  <a:lnTo>
                    <a:pt x="34" y="78"/>
                  </a:lnTo>
                  <a:lnTo>
                    <a:pt x="33" y="71"/>
                  </a:lnTo>
                  <a:lnTo>
                    <a:pt x="31" y="66"/>
                  </a:lnTo>
                  <a:lnTo>
                    <a:pt x="28" y="61"/>
                  </a:lnTo>
                  <a:lnTo>
                    <a:pt x="23" y="57"/>
                  </a:lnTo>
                  <a:lnTo>
                    <a:pt x="17" y="52"/>
                  </a:lnTo>
                  <a:lnTo>
                    <a:pt x="11" y="47"/>
                  </a:lnTo>
                  <a:lnTo>
                    <a:pt x="6" y="44"/>
                  </a:lnTo>
                  <a:lnTo>
                    <a:pt x="0" y="37"/>
                  </a:lnTo>
                  <a:lnTo>
                    <a:pt x="6" y="34"/>
                  </a:lnTo>
                  <a:lnTo>
                    <a:pt x="11" y="30"/>
                  </a:lnTo>
                  <a:lnTo>
                    <a:pt x="16" y="25"/>
                  </a:lnTo>
                  <a:lnTo>
                    <a:pt x="21" y="20"/>
                  </a:lnTo>
                  <a:lnTo>
                    <a:pt x="24" y="15"/>
                  </a:lnTo>
                  <a:lnTo>
                    <a:pt x="29" y="10"/>
                  </a:lnTo>
                  <a:lnTo>
                    <a:pt x="33" y="5"/>
                  </a:lnTo>
                  <a:lnTo>
                    <a:pt x="34" y="0"/>
                  </a:lnTo>
                  <a:lnTo>
                    <a:pt x="58" y="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64" name="Freeform 4951"/>
            <p:cNvSpPr>
              <a:spLocks/>
            </p:cNvSpPr>
            <p:nvPr/>
          </p:nvSpPr>
          <p:spPr bwMode="auto">
            <a:xfrm>
              <a:off x="5057775" y="6554788"/>
              <a:ext cx="220663" cy="165100"/>
            </a:xfrm>
            <a:custGeom>
              <a:avLst/>
              <a:gdLst>
                <a:gd name="T0" fmla="*/ 2147483647 w 139"/>
                <a:gd name="T1" fmla="*/ 2147483647 h 103"/>
                <a:gd name="T2" fmla="*/ 2147483647 w 139"/>
                <a:gd name="T3" fmla="*/ 2147483647 h 103"/>
                <a:gd name="T4" fmla="*/ 2147483647 w 139"/>
                <a:gd name="T5" fmla="*/ 2147483647 h 103"/>
                <a:gd name="T6" fmla="*/ 2147483647 w 139"/>
                <a:gd name="T7" fmla="*/ 2147483647 h 103"/>
                <a:gd name="T8" fmla="*/ 2147483647 w 139"/>
                <a:gd name="T9" fmla="*/ 2147483647 h 103"/>
                <a:gd name="T10" fmla="*/ 2147483647 w 139"/>
                <a:gd name="T11" fmla="*/ 2147483647 h 103"/>
                <a:gd name="T12" fmla="*/ 2147483647 w 139"/>
                <a:gd name="T13" fmla="*/ 2147483647 h 103"/>
                <a:gd name="T14" fmla="*/ 2147483647 w 139"/>
                <a:gd name="T15" fmla="*/ 2147483647 h 103"/>
                <a:gd name="T16" fmla="*/ 2147483647 w 139"/>
                <a:gd name="T17" fmla="*/ 2147483647 h 103"/>
                <a:gd name="T18" fmla="*/ 2147483647 w 139"/>
                <a:gd name="T19" fmla="*/ 2147483647 h 103"/>
                <a:gd name="T20" fmla="*/ 2147483647 w 139"/>
                <a:gd name="T21" fmla="*/ 2147483647 h 103"/>
                <a:gd name="T22" fmla="*/ 2147483647 w 139"/>
                <a:gd name="T23" fmla="*/ 2147483647 h 103"/>
                <a:gd name="T24" fmla="*/ 2147483647 w 139"/>
                <a:gd name="T25" fmla="*/ 2147483647 h 103"/>
                <a:gd name="T26" fmla="*/ 2147483647 w 139"/>
                <a:gd name="T27" fmla="*/ 2147483647 h 103"/>
                <a:gd name="T28" fmla="*/ 2147483647 w 139"/>
                <a:gd name="T29" fmla="*/ 2147483647 h 103"/>
                <a:gd name="T30" fmla="*/ 2147483647 w 139"/>
                <a:gd name="T31" fmla="*/ 2147483647 h 103"/>
                <a:gd name="T32" fmla="*/ 2147483647 w 139"/>
                <a:gd name="T33" fmla="*/ 2147483647 h 103"/>
                <a:gd name="T34" fmla="*/ 2147483647 w 139"/>
                <a:gd name="T35" fmla="*/ 2147483647 h 103"/>
                <a:gd name="T36" fmla="*/ 2147483647 w 139"/>
                <a:gd name="T37" fmla="*/ 2147483647 h 103"/>
                <a:gd name="T38" fmla="*/ 2147483647 w 139"/>
                <a:gd name="T39" fmla="*/ 2147483647 h 103"/>
                <a:gd name="T40" fmla="*/ 2147483647 w 139"/>
                <a:gd name="T41" fmla="*/ 2147483647 h 103"/>
                <a:gd name="T42" fmla="*/ 2147483647 w 139"/>
                <a:gd name="T43" fmla="*/ 2147483647 h 103"/>
                <a:gd name="T44" fmla="*/ 2147483647 w 139"/>
                <a:gd name="T45" fmla="*/ 2147483647 h 103"/>
                <a:gd name="T46" fmla="*/ 2147483647 w 139"/>
                <a:gd name="T47" fmla="*/ 2147483647 h 103"/>
                <a:gd name="T48" fmla="*/ 2147483647 w 139"/>
                <a:gd name="T49" fmla="*/ 2147483647 h 103"/>
                <a:gd name="T50" fmla="*/ 2147483647 w 139"/>
                <a:gd name="T51" fmla="*/ 2147483647 h 103"/>
                <a:gd name="T52" fmla="*/ 2147483647 w 139"/>
                <a:gd name="T53" fmla="*/ 2147483647 h 103"/>
                <a:gd name="T54" fmla="*/ 2147483647 w 139"/>
                <a:gd name="T55" fmla="*/ 2147483647 h 103"/>
                <a:gd name="T56" fmla="*/ 2147483647 w 139"/>
                <a:gd name="T57" fmla="*/ 2147483647 h 103"/>
                <a:gd name="T58" fmla="*/ 2147483647 w 139"/>
                <a:gd name="T59" fmla="*/ 2147483647 h 103"/>
                <a:gd name="T60" fmla="*/ 2147483647 w 139"/>
                <a:gd name="T61" fmla="*/ 2147483647 h 103"/>
                <a:gd name="T62" fmla="*/ 2147483647 w 139"/>
                <a:gd name="T63" fmla="*/ 2147483647 h 103"/>
                <a:gd name="T64" fmla="*/ 2147483647 w 139"/>
                <a:gd name="T65" fmla="*/ 2147483647 h 103"/>
                <a:gd name="T66" fmla="*/ 2147483647 w 139"/>
                <a:gd name="T67" fmla="*/ 2147483647 h 103"/>
                <a:gd name="T68" fmla="*/ 2147483647 w 139"/>
                <a:gd name="T69" fmla="*/ 2147483647 h 103"/>
                <a:gd name="T70" fmla="*/ 2147483647 w 139"/>
                <a:gd name="T71" fmla="*/ 2147483647 h 103"/>
                <a:gd name="T72" fmla="*/ 2147483647 w 139"/>
                <a:gd name="T73" fmla="*/ 2147483647 h 103"/>
                <a:gd name="T74" fmla="*/ 2147483647 w 139"/>
                <a:gd name="T75" fmla="*/ 2147483647 h 103"/>
                <a:gd name="T76" fmla="*/ 2147483647 w 139"/>
                <a:gd name="T77" fmla="*/ 2147483647 h 103"/>
                <a:gd name="T78" fmla="*/ 2147483647 w 139"/>
                <a:gd name="T79" fmla="*/ 2147483647 h 103"/>
                <a:gd name="T80" fmla="*/ 2147483647 w 139"/>
                <a:gd name="T81" fmla="*/ 2147483647 h 103"/>
                <a:gd name="T82" fmla="*/ 2147483647 w 139"/>
                <a:gd name="T83" fmla="*/ 2147483647 h 103"/>
                <a:gd name="T84" fmla="*/ 2147483647 w 139"/>
                <a:gd name="T85" fmla="*/ 2147483647 h 103"/>
                <a:gd name="T86" fmla="*/ 2147483647 w 139"/>
                <a:gd name="T87" fmla="*/ 2147483647 h 103"/>
                <a:gd name="T88" fmla="*/ 2147483647 w 139"/>
                <a:gd name="T89" fmla="*/ 2147483647 h 103"/>
                <a:gd name="T90" fmla="*/ 2147483647 w 139"/>
                <a:gd name="T91" fmla="*/ 2147483647 h 103"/>
                <a:gd name="T92" fmla="*/ 2147483647 w 139"/>
                <a:gd name="T93" fmla="*/ 2147483647 h 103"/>
                <a:gd name="T94" fmla="*/ 2147483647 w 139"/>
                <a:gd name="T95" fmla="*/ 2147483647 h 103"/>
                <a:gd name="T96" fmla="*/ 2147483647 w 139"/>
                <a:gd name="T97" fmla="*/ 2147483647 h 103"/>
                <a:gd name="T98" fmla="*/ 2147483647 w 139"/>
                <a:gd name="T99" fmla="*/ 2147483647 h 103"/>
                <a:gd name="T100" fmla="*/ 2147483647 w 139"/>
                <a:gd name="T101" fmla="*/ 2147483647 h 103"/>
                <a:gd name="T102" fmla="*/ 2147483647 w 139"/>
                <a:gd name="T103" fmla="*/ 2147483647 h 103"/>
                <a:gd name="T104" fmla="*/ 2147483647 w 139"/>
                <a:gd name="T105" fmla="*/ 2147483647 h 103"/>
                <a:gd name="T106" fmla="*/ 2147483647 w 139"/>
                <a:gd name="T107" fmla="*/ 2147483647 h 103"/>
                <a:gd name="T108" fmla="*/ 2147483647 w 139"/>
                <a:gd name="T109" fmla="*/ 2147483647 h 103"/>
                <a:gd name="T110" fmla="*/ 2147483647 w 139"/>
                <a:gd name="T111" fmla="*/ 0 h 103"/>
                <a:gd name="T112" fmla="*/ 2147483647 w 139"/>
                <a:gd name="T113" fmla="*/ 2147483647 h 10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9"/>
                <a:gd name="T172" fmla="*/ 0 h 103"/>
                <a:gd name="T173" fmla="*/ 139 w 139"/>
                <a:gd name="T174" fmla="*/ 103 h 10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9" h="103">
                  <a:moveTo>
                    <a:pt x="58" y="2"/>
                  </a:moveTo>
                  <a:lnTo>
                    <a:pt x="63" y="3"/>
                  </a:lnTo>
                  <a:lnTo>
                    <a:pt x="68" y="5"/>
                  </a:lnTo>
                  <a:lnTo>
                    <a:pt x="72" y="5"/>
                  </a:lnTo>
                  <a:lnTo>
                    <a:pt x="73" y="7"/>
                  </a:lnTo>
                  <a:lnTo>
                    <a:pt x="75" y="8"/>
                  </a:lnTo>
                  <a:lnTo>
                    <a:pt x="77" y="10"/>
                  </a:lnTo>
                  <a:lnTo>
                    <a:pt x="80" y="10"/>
                  </a:lnTo>
                  <a:lnTo>
                    <a:pt x="84" y="10"/>
                  </a:lnTo>
                  <a:lnTo>
                    <a:pt x="85" y="10"/>
                  </a:lnTo>
                  <a:lnTo>
                    <a:pt x="89" y="12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2"/>
                  </a:lnTo>
                  <a:lnTo>
                    <a:pt x="95" y="12"/>
                  </a:lnTo>
                  <a:lnTo>
                    <a:pt x="99" y="12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4" y="10"/>
                  </a:lnTo>
                  <a:lnTo>
                    <a:pt x="107" y="10"/>
                  </a:lnTo>
                  <a:lnTo>
                    <a:pt x="107" y="8"/>
                  </a:lnTo>
                  <a:lnTo>
                    <a:pt x="109" y="7"/>
                  </a:lnTo>
                  <a:lnTo>
                    <a:pt x="119" y="7"/>
                  </a:lnTo>
                  <a:lnTo>
                    <a:pt x="121" y="10"/>
                  </a:lnTo>
                  <a:lnTo>
                    <a:pt x="121" y="15"/>
                  </a:lnTo>
                  <a:lnTo>
                    <a:pt x="123" y="18"/>
                  </a:lnTo>
                  <a:lnTo>
                    <a:pt x="126" y="24"/>
                  </a:lnTo>
                  <a:lnTo>
                    <a:pt x="128" y="27"/>
                  </a:lnTo>
                  <a:lnTo>
                    <a:pt x="131" y="30"/>
                  </a:lnTo>
                  <a:lnTo>
                    <a:pt x="134" y="32"/>
                  </a:lnTo>
                  <a:lnTo>
                    <a:pt x="138" y="32"/>
                  </a:lnTo>
                  <a:lnTo>
                    <a:pt x="138" y="34"/>
                  </a:lnTo>
                  <a:lnTo>
                    <a:pt x="138" y="37"/>
                  </a:lnTo>
                  <a:lnTo>
                    <a:pt x="139" y="39"/>
                  </a:lnTo>
                  <a:lnTo>
                    <a:pt x="139" y="40"/>
                  </a:lnTo>
                  <a:lnTo>
                    <a:pt x="139" y="42"/>
                  </a:lnTo>
                  <a:lnTo>
                    <a:pt x="139" y="44"/>
                  </a:lnTo>
                  <a:lnTo>
                    <a:pt x="139" y="46"/>
                  </a:lnTo>
                  <a:lnTo>
                    <a:pt x="138" y="47"/>
                  </a:lnTo>
                  <a:lnTo>
                    <a:pt x="136" y="54"/>
                  </a:lnTo>
                  <a:lnTo>
                    <a:pt x="134" y="57"/>
                  </a:lnTo>
                  <a:lnTo>
                    <a:pt x="134" y="61"/>
                  </a:lnTo>
                  <a:lnTo>
                    <a:pt x="136" y="64"/>
                  </a:lnTo>
                  <a:lnTo>
                    <a:pt x="138" y="67"/>
                  </a:lnTo>
                  <a:lnTo>
                    <a:pt x="139" y="73"/>
                  </a:lnTo>
                  <a:lnTo>
                    <a:pt x="139" y="78"/>
                  </a:lnTo>
                  <a:lnTo>
                    <a:pt x="139" y="84"/>
                  </a:lnTo>
                  <a:lnTo>
                    <a:pt x="139" y="86"/>
                  </a:lnTo>
                  <a:lnTo>
                    <a:pt x="139" y="89"/>
                  </a:lnTo>
                  <a:lnTo>
                    <a:pt x="139" y="91"/>
                  </a:lnTo>
                  <a:lnTo>
                    <a:pt x="139" y="95"/>
                  </a:lnTo>
                  <a:lnTo>
                    <a:pt x="139" y="96"/>
                  </a:lnTo>
                  <a:lnTo>
                    <a:pt x="138" y="100"/>
                  </a:lnTo>
                  <a:lnTo>
                    <a:pt x="136" y="101"/>
                  </a:lnTo>
                  <a:lnTo>
                    <a:pt x="134" y="103"/>
                  </a:lnTo>
                  <a:lnTo>
                    <a:pt x="128" y="103"/>
                  </a:lnTo>
                  <a:lnTo>
                    <a:pt x="124" y="103"/>
                  </a:lnTo>
                  <a:lnTo>
                    <a:pt x="119" y="103"/>
                  </a:lnTo>
                  <a:lnTo>
                    <a:pt x="116" y="101"/>
                  </a:lnTo>
                  <a:lnTo>
                    <a:pt x="114" y="98"/>
                  </a:lnTo>
                  <a:lnTo>
                    <a:pt x="111" y="96"/>
                  </a:lnTo>
                  <a:lnTo>
                    <a:pt x="109" y="93"/>
                  </a:lnTo>
                  <a:lnTo>
                    <a:pt x="106" y="89"/>
                  </a:lnTo>
                  <a:lnTo>
                    <a:pt x="106" y="86"/>
                  </a:lnTo>
                  <a:lnTo>
                    <a:pt x="102" y="86"/>
                  </a:lnTo>
                  <a:lnTo>
                    <a:pt x="100" y="86"/>
                  </a:lnTo>
                  <a:lnTo>
                    <a:pt x="99" y="86"/>
                  </a:lnTo>
                  <a:lnTo>
                    <a:pt x="97" y="86"/>
                  </a:lnTo>
                  <a:lnTo>
                    <a:pt x="95" y="84"/>
                  </a:lnTo>
                  <a:lnTo>
                    <a:pt x="92" y="84"/>
                  </a:lnTo>
                  <a:lnTo>
                    <a:pt x="92" y="79"/>
                  </a:lnTo>
                  <a:lnTo>
                    <a:pt x="92" y="74"/>
                  </a:lnTo>
                  <a:lnTo>
                    <a:pt x="90" y="69"/>
                  </a:lnTo>
                  <a:lnTo>
                    <a:pt x="87" y="64"/>
                  </a:lnTo>
                  <a:lnTo>
                    <a:pt x="85" y="61"/>
                  </a:lnTo>
                  <a:lnTo>
                    <a:pt x="80" y="57"/>
                  </a:lnTo>
                  <a:lnTo>
                    <a:pt x="75" y="56"/>
                  </a:lnTo>
                  <a:lnTo>
                    <a:pt x="70" y="56"/>
                  </a:lnTo>
                  <a:lnTo>
                    <a:pt x="65" y="56"/>
                  </a:lnTo>
                  <a:lnTo>
                    <a:pt x="60" y="57"/>
                  </a:lnTo>
                  <a:lnTo>
                    <a:pt x="55" y="59"/>
                  </a:lnTo>
                  <a:lnTo>
                    <a:pt x="50" y="62"/>
                  </a:lnTo>
                  <a:lnTo>
                    <a:pt x="46" y="66"/>
                  </a:lnTo>
                  <a:lnTo>
                    <a:pt x="43" y="69"/>
                  </a:lnTo>
                  <a:lnTo>
                    <a:pt x="38" y="74"/>
                  </a:lnTo>
                  <a:lnTo>
                    <a:pt x="34" y="78"/>
                  </a:lnTo>
                  <a:lnTo>
                    <a:pt x="33" y="71"/>
                  </a:lnTo>
                  <a:lnTo>
                    <a:pt x="31" y="66"/>
                  </a:lnTo>
                  <a:lnTo>
                    <a:pt x="28" y="61"/>
                  </a:lnTo>
                  <a:lnTo>
                    <a:pt x="23" y="57"/>
                  </a:lnTo>
                  <a:lnTo>
                    <a:pt x="17" y="52"/>
                  </a:lnTo>
                  <a:lnTo>
                    <a:pt x="11" y="47"/>
                  </a:lnTo>
                  <a:lnTo>
                    <a:pt x="6" y="44"/>
                  </a:lnTo>
                  <a:lnTo>
                    <a:pt x="0" y="37"/>
                  </a:lnTo>
                  <a:lnTo>
                    <a:pt x="6" y="34"/>
                  </a:lnTo>
                  <a:lnTo>
                    <a:pt x="11" y="30"/>
                  </a:lnTo>
                  <a:lnTo>
                    <a:pt x="16" y="25"/>
                  </a:lnTo>
                  <a:lnTo>
                    <a:pt x="21" y="20"/>
                  </a:lnTo>
                  <a:lnTo>
                    <a:pt x="24" y="15"/>
                  </a:lnTo>
                  <a:lnTo>
                    <a:pt x="29" y="10"/>
                  </a:lnTo>
                  <a:lnTo>
                    <a:pt x="33" y="5"/>
                  </a:lnTo>
                  <a:lnTo>
                    <a:pt x="34" y="0"/>
                  </a:lnTo>
                  <a:lnTo>
                    <a:pt x="58" y="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65" name="Freeform 4952"/>
            <p:cNvSpPr>
              <a:spLocks/>
            </p:cNvSpPr>
            <p:nvPr/>
          </p:nvSpPr>
          <p:spPr bwMode="auto">
            <a:xfrm>
              <a:off x="5114925" y="6645275"/>
              <a:ext cx="88900" cy="104775"/>
            </a:xfrm>
            <a:custGeom>
              <a:avLst/>
              <a:gdLst>
                <a:gd name="T0" fmla="*/ 0 w 56"/>
                <a:gd name="T1" fmla="*/ 2147483647 h 67"/>
                <a:gd name="T2" fmla="*/ 2147483647 w 56"/>
                <a:gd name="T3" fmla="*/ 2147483647 h 67"/>
                <a:gd name="T4" fmla="*/ 2147483647 w 56"/>
                <a:gd name="T5" fmla="*/ 2147483647 h 67"/>
                <a:gd name="T6" fmla="*/ 2147483647 w 56"/>
                <a:gd name="T7" fmla="*/ 2147483647 h 67"/>
                <a:gd name="T8" fmla="*/ 2147483647 w 56"/>
                <a:gd name="T9" fmla="*/ 2147483647 h 67"/>
                <a:gd name="T10" fmla="*/ 2147483647 w 56"/>
                <a:gd name="T11" fmla="*/ 2147483647 h 67"/>
                <a:gd name="T12" fmla="*/ 2147483647 w 56"/>
                <a:gd name="T13" fmla="*/ 2147483647 h 67"/>
                <a:gd name="T14" fmla="*/ 2147483647 w 56"/>
                <a:gd name="T15" fmla="*/ 0 h 67"/>
                <a:gd name="T16" fmla="*/ 2147483647 w 56"/>
                <a:gd name="T17" fmla="*/ 0 h 67"/>
                <a:gd name="T18" fmla="*/ 2147483647 w 56"/>
                <a:gd name="T19" fmla="*/ 0 h 67"/>
                <a:gd name="T20" fmla="*/ 2147483647 w 56"/>
                <a:gd name="T21" fmla="*/ 2147483647 h 67"/>
                <a:gd name="T22" fmla="*/ 2147483647 w 56"/>
                <a:gd name="T23" fmla="*/ 2147483647 h 67"/>
                <a:gd name="T24" fmla="*/ 2147483647 w 56"/>
                <a:gd name="T25" fmla="*/ 2147483647 h 67"/>
                <a:gd name="T26" fmla="*/ 2147483647 w 56"/>
                <a:gd name="T27" fmla="*/ 2147483647 h 67"/>
                <a:gd name="T28" fmla="*/ 2147483647 w 56"/>
                <a:gd name="T29" fmla="*/ 2147483647 h 67"/>
                <a:gd name="T30" fmla="*/ 2147483647 w 56"/>
                <a:gd name="T31" fmla="*/ 2147483647 h 67"/>
                <a:gd name="T32" fmla="*/ 2147483647 w 56"/>
                <a:gd name="T33" fmla="*/ 2147483647 h 67"/>
                <a:gd name="T34" fmla="*/ 2147483647 w 56"/>
                <a:gd name="T35" fmla="*/ 2147483647 h 67"/>
                <a:gd name="T36" fmla="*/ 2147483647 w 56"/>
                <a:gd name="T37" fmla="*/ 2147483647 h 67"/>
                <a:gd name="T38" fmla="*/ 2147483647 w 56"/>
                <a:gd name="T39" fmla="*/ 2147483647 h 67"/>
                <a:gd name="T40" fmla="*/ 2147483647 w 56"/>
                <a:gd name="T41" fmla="*/ 2147483647 h 67"/>
                <a:gd name="T42" fmla="*/ 2147483647 w 56"/>
                <a:gd name="T43" fmla="*/ 2147483647 h 67"/>
                <a:gd name="T44" fmla="*/ 2147483647 w 56"/>
                <a:gd name="T45" fmla="*/ 2147483647 h 67"/>
                <a:gd name="T46" fmla="*/ 2147483647 w 56"/>
                <a:gd name="T47" fmla="*/ 2147483647 h 67"/>
                <a:gd name="T48" fmla="*/ 2147483647 w 56"/>
                <a:gd name="T49" fmla="*/ 2147483647 h 67"/>
                <a:gd name="T50" fmla="*/ 2147483647 w 56"/>
                <a:gd name="T51" fmla="*/ 2147483647 h 67"/>
                <a:gd name="T52" fmla="*/ 2147483647 w 56"/>
                <a:gd name="T53" fmla="*/ 2147483647 h 67"/>
                <a:gd name="T54" fmla="*/ 2147483647 w 56"/>
                <a:gd name="T55" fmla="*/ 2147483647 h 67"/>
                <a:gd name="T56" fmla="*/ 2147483647 w 56"/>
                <a:gd name="T57" fmla="*/ 2147483647 h 67"/>
                <a:gd name="T58" fmla="*/ 2147483647 w 56"/>
                <a:gd name="T59" fmla="*/ 2147483647 h 67"/>
                <a:gd name="T60" fmla="*/ 2147483647 w 56"/>
                <a:gd name="T61" fmla="*/ 2147483647 h 67"/>
                <a:gd name="T62" fmla="*/ 2147483647 w 56"/>
                <a:gd name="T63" fmla="*/ 2147483647 h 67"/>
                <a:gd name="T64" fmla="*/ 0 w 56"/>
                <a:gd name="T65" fmla="*/ 2147483647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67"/>
                <a:gd name="T101" fmla="*/ 56 w 5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67">
                  <a:moveTo>
                    <a:pt x="0" y="22"/>
                  </a:moveTo>
                  <a:lnTo>
                    <a:pt x="3" y="18"/>
                  </a:lnTo>
                  <a:lnTo>
                    <a:pt x="9" y="13"/>
                  </a:lnTo>
                  <a:lnTo>
                    <a:pt x="12" y="10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4" y="1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49" y="5"/>
                  </a:lnTo>
                  <a:lnTo>
                    <a:pt x="51" y="8"/>
                  </a:lnTo>
                  <a:lnTo>
                    <a:pt x="54" y="13"/>
                  </a:lnTo>
                  <a:lnTo>
                    <a:pt x="56" y="18"/>
                  </a:lnTo>
                  <a:lnTo>
                    <a:pt x="56" y="23"/>
                  </a:lnTo>
                  <a:lnTo>
                    <a:pt x="56" y="28"/>
                  </a:lnTo>
                  <a:lnTo>
                    <a:pt x="54" y="33"/>
                  </a:lnTo>
                  <a:lnTo>
                    <a:pt x="51" y="39"/>
                  </a:lnTo>
                  <a:lnTo>
                    <a:pt x="49" y="42"/>
                  </a:lnTo>
                  <a:lnTo>
                    <a:pt x="48" y="47"/>
                  </a:lnTo>
                  <a:lnTo>
                    <a:pt x="44" y="50"/>
                  </a:lnTo>
                  <a:lnTo>
                    <a:pt x="41" y="55"/>
                  </a:lnTo>
                  <a:lnTo>
                    <a:pt x="37" y="61"/>
                  </a:lnTo>
                  <a:lnTo>
                    <a:pt x="31" y="67"/>
                  </a:lnTo>
                  <a:lnTo>
                    <a:pt x="22" y="62"/>
                  </a:lnTo>
                  <a:lnTo>
                    <a:pt x="17" y="57"/>
                  </a:lnTo>
                  <a:lnTo>
                    <a:pt x="12" y="52"/>
                  </a:lnTo>
                  <a:lnTo>
                    <a:pt x="9" y="47"/>
                  </a:lnTo>
                  <a:lnTo>
                    <a:pt x="7" y="42"/>
                  </a:lnTo>
                  <a:lnTo>
                    <a:pt x="5" y="37"/>
                  </a:lnTo>
                  <a:lnTo>
                    <a:pt x="3" y="3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66" name="Freeform 4953"/>
            <p:cNvSpPr>
              <a:spLocks/>
            </p:cNvSpPr>
            <p:nvPr/>
          </p:nvSpPr>
          <p:spPr bwMode="auto">
            <a:xfrm>
              <a:off x="5114925" y="6645275"/>
              <a:ext cx="88900" cy="104775"/>
            </a:xfrm>
            <a:custGeom>
              <a:avLst/>
              <a:gdLst>
                <a:gd name="T0" fmla="*/ 0 w 56"/>
                <a:gd name="T1" fmla="*/ 2147483647 h 67"/>
                <a:gd name="T2" fmla="*/ 2147483647 w 56"/>
                <a:gd name="T3" fmla="*/ 2147483647 h 67"/>
                <a:gd name="T4" fmla="*/ 2147483647 w 56"/>
                <a:gd name="T5" fmla="*/ 2147483647 h 67"/>
                <a:gd name="T6" fmla="*/ 2147483647 w 56"/>
                <a:gd name="T7" fmla="*/ 2147483647 h 67"/>
                <a:gd name="T8" fmla="*/ 2147483647 w 56"/>
                <a:gd name="T9" fmla="*/ 2147483647 h 67"/>
                <a:gd name="T10" fmla="*/ 2147483647 w 56"/>
                <a:gd name="T11" fmla="*/ 2147483647 h 67"/>
                <a:gd name="T12" fmla="*/ 2147483647 w 56"/>
                <a:gd name="T13" fmla="*/ 2147483647 h 67"/>
                <a:gd name="T14" fmla="*/ 2147483647 w 56"/>
                <a:gd name="T15" fmla="*/ 0 h 67"/>
                <a:gd name="T16" fmla="*/ 2147483647 w 56"/>
                <a:gd name="T17" fmla="*/ 0 h 67"/>
                <a:gd name="T18" fmla="*/ 2147483647 w 56"/>
                <a:gd name="T19" fmla="*/ 0 h 67"/>
                <a:gd name="T20" fmla="*/ 2147483647 w 56"/>
                <a:gd name="T21" fmla="*/ 2147483647 h 67"/>
                <a:gd name="T22" fmla="*/ 2147483647 w 56"/>
                <a:gd name="T23" fmla="*/ 2147483647 h 67"/>
                <a:gd name="T24" fmla="*/ 2147483647 w 56"/>
                <a:gd name="T25" fmla="*/ 2147483647 h 67"/>
                <a:gd name="T26" fmla="*/ 2147483647 w 56"/>
                <a:gd name="T27" fmla="*/ 2147483647 h 67"/>
                <a:gd name="T28" fmla="*/ 2147483647 w 56"/>
                <a:gd name="T29" fmla="*/ 2147483647 h 67"/>
                <a:gd name="T30" fmla="*/ 2147483647 w 56"/>
                <a:gd name="T31" fmla="*/ 2147483647 h 67"/>
                <a:gd name="T32" fmla="*/ 2147483647 w 56"/>
                <a:gd name="T33" fmla="*/ 2147483647 h 67"/>
                <a:gd name="T34" fmla="*/ 2147483647 w 56"/>
                <a:gd name="T35" fmla="*/ 2147483647 h 67"/>
                <a:gd name="T36" fmla="*/ 2147483647 w 56"/>
                <a:gd name="T37" fmla="*/ 2147483647 h 67"/>
                <a:gd name="T38" fmla="*/ 2147483647 w 56"/>
                <a:gd name="T39" fmla="*/ 2147483647 h 67"/>
                <a:gd name="T40" fmla="*/ 2147483647 w 56"/>
                <a:gd name="T41" fmla="*/ 2147483647 h 67"/>
                <a:gd name="T42" fmla="*/ 2147483647 w 56"/>
                <a:gd name="T43" fmla="*/ 2147483647 h 67"/>
                <a:gd name="T44" fmla="*/ 2147483647 w 56"/>
                <a:gd name="T45" fmla="*/ 2147483647 h 67"/>
                <a:gd name="T46" fmla="*/ 2147483647 w 56"/>
                <a:gd name="T47" fmla="*/ 2147483647 h 67"/>
                <a:gd name="T48" fmla="*/ 2147483647 w 56"/>
                <a:gd name="T49" fmla="*/ 2147483647 h 67"/>
                <a:gd name="T50" fmla="*/ 2147483647 w 56"/>
                <a:gd name="T51" fmla="*/ 2147483647 h 67"/>
                <a:gd name="T52" fmla="*/ 2147483647 w 56"/>
                <a:gd name="T53" fmla="*/ 2147483647 h 67"/>
                <a:gd name="T54" fmla="*/ 2147483647 w 56"/>
                <a:gd name="T55" fmla="*/ 2147483647 h 67"/>
                <a:gd name="T56" fmla="*/ 2147483647 w 56"/>
                <a:gd name="T57" fmla="*/ 2147483647 h 67"/>
                <a:gd name="T58" fmla="*/ 2147483647 w 56"/>
                <a:gd name="T59" fmla="*/ 2147483647 h 67"/>
                <a:gd name="T60" fmla="*/ 2147483647 w 56"/>
                <a:gd name="T61" fmla="*/ 2147483647 h 67"/>
                <a:gd name="T62" fmla="*/ 2147483647 w 56"/>
                <a:gd name="T63" fmla="*/ 2147483647 h 67"/>
                <a:gd name="T64" fmla="*/ 0 w 56"/>
                <a:gd name="T65" fmla="*/ 2147483647 h 67"/>
                <a:gd name="T66" fmla="*/ 0 w 56"/>
                <a:gd name="T67" fmla="*/ 2147483647 h 67"/>
                <a:gd name="T68" fmla="*/ 0 w 56"/>
                <a:gd name="T69" fmla="*/ 2147483647 h 6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"/>
                <a:gd name="T106" fmla="*/ 0 h 67"/>
                <a:gd name="T107" fmla="*/ 56 w 56"/>
                <a:gd name="T108" fmla="*/ 67 h 6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" h="67">
                  <a:moveTo>
                    <a:pt x="0" y="22"/>
                  </a:moveTo>
                  <a:lnTo>
                    <a:pt x="3" y="18"/>
                  </a:lnTo>
                  <a:lnTo>
                    <a:pt x="9" y="13"/>
                  </a:lnTo>
                  <a:lnTo>
                    <a:pt x="12" y="10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4" y="1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49" y="5"/>
                  </a:lnTo>
                  <a:lnTo>
                    <a:pt x="51" y="8"/>
                  </a:lnTo>
                  <a:lnTo>
                    <a:pt x="54" y="13"/>
                  </a:lnTo>
                  <a:lnTo>
                    <a:pt x="56" y="18"/>
                  </a:lnTo>
                  <a:lnTo>
                    <a:pt x="56" y="23"/>
                  </a:lnTo>
                  <a:lnTo>
                    <a:pt x="56" y="28"/>
                  </a:lnTo>
                  <a:lnTo>
                    <a:pt x="54" y="33"/>
                  </a:lnTo>
                  <a:lnTo>
                    <a:pt x="51" y="39"/>
                  </a:lnTo>
                  <a:lnTo>
                    <a:pt x="49" y="42"/>
                  </a:lnTo>
                  <a:lnTo>
                    <a:pt x="48" y="47"/>
                  </a:lnTo>
                  <a:lnTo>
                    <a:pt x="44" y="50"/>
                  </a:lnTo>
                  <a:lnTo>
                    <a:pt x="41" y="55"/>
                  </a:lnTo>
                  <a:lnTo>
                    <a:pt x="37" y="61"/>
                  </a:lnTo>
                  <a:lnTo>
                    <a:pt x="31" y="67"/>
                  </a:lnTo>
                  <a:lnTo>
                    <a:pt x="22" y="62"/>
                  </a:lnTo>
                  <a:lnTo>
                    <a:pt x="17" y="57"/>
                  </a:lnTo>
                  <a:lnTo>
                    <a:pt x="12" y="52"/>
                  </a:lnTo>
                  <a:lnTo>
                    <a:pt x="9" y="47"/>
                  </a:lnTo>
                  <a:lnTo>
                    <a:pt x="7" y="42"/>
                  </a:lnTo>
                  <a:lnTo>
                    <a:pt x="5" y="37"/>
                  </a:lnTo>
                  <a:lnTo>
                    <a:pt x="3" y="30"/>
                  </a:lnTo>
                  <a:lnTo>
                    <a:pt x="0" y="2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67" name="Freeform 4954"/>
            <p:cNvSpPr>
              <a:spLocks/>
            </p:cNvSpPr>
            <p:nvPr/>
          </p:nvSpPr>
          <p:spPr bwMode="auto">
            <a:xfrm>
              <a:off x="5165725" y="6691313"/>
              <a:ext cx="122238" cy="144462"/>
            </a:xfrm>
            <a:custGeom>
              <a:avLst/>
              <a:gdLst>
                <a:gd name="T0" fmla="*/ 2147483647 w 77"/>
                <a:gd name="T1" fmla="*/ 0 h 91"/>
                <a:gd name="T2" fmla="*/ 2147483647 w 77"/>
                <a:gd name="T3" fmla="*/ 2147483647 h 91"/>
                <a:gd name="T4" fmla="*/ 2147483647 w 77"/>
                <a:gd name="T5" fmla="*/ 2147483647 h 91"/>
                <a:gd name="T6" fmla="*/ 2147483647 w 77"/>
                <a:gd name="T7" fmla="*/ 2147483647 h 91"/>
                <a:gd name="T8" fmla="*/ 2147483647 w 77"/>
                <a:gd name="T9" fmla="*/ 2147483647 h 91"/>
                <a:gd name="T10" fmla="*/ 2147483647 w 77"/>
                <a:gd name="T11" fmla="*/ 2147483647 h 91"/>
                <a:gd name="T12" fmla="*/ 2147483647 w 77"/>
                <a:gd name="T13" fmla="*/ 2147483647 h 91"/>
                <a:gd name="T14" fmla="*/ 2147483647 w 77"/>
                <a:gd name="T15" fmla="*/ 0 h 91"/>
                <a:gd name="T16" fmla="*/ 2147483647 w 77"/>
                <a:gd name="T17" fmla="*/ 0 h 91"/>
                <a:gd name="T18" fmla="*/ 2147483647 w 77"/>
                <a:gd name="T19" fmla="*/ 2147483647 h 91"/>
                <a:gd name="T20" fmla="*/ 2147483647 w 77"/>
                <a:gd name="T21" fmla="*/ 2147483647 h 91"/>
                <a:gd name="T22" fmla="*/ 2147483647 w 77"/>
                <a:gd name="T23" fmla="*/ 2147483647 h 91"/>
                <a:gd name="T24" fmla="*/ 2147483647 w 77"/>
                <a:gd name="T25" fmla="*/ 2147483647 h 91"/>
                <a:gd name="T26" fmla="*/ 2147483647 w 77"/>
                <a:gd name="T27" fmla="*/ 2147483647 h 91"/>
                <a:gd name="T28" fmla="*/ 2147483647 w 77"/>
                <a:gd name="T29" fmla="*/ 2147483647 h 91"/>
                <a:gd name="T30" fmla="*/ 2147483647 w 77"/>
                <a:gd name="T31" fmla="*/ 2147483647 h 91"/>
                <a:gd name="T32" fmla="*/ 2147483647 w 77"/>
                <a:gd name="T33" fmla="*/ 2147483647 h 91"/>
                <a:gd name="T34" fmla="*/ 2147483647 w 77"/>
                <a:gd name="T35" fmla="*/ 2147483647 h 91"/>
                <a:gd name="T36" fmla="*/ 2147483647 w 77"/>
                <a:gd name="T37" fmla="*/ 2147483647 h 91"/>
                <a:gd name="T38" fmla="*/ 2147483647 w 77"/>
                <a:gd name="T39" fmla="*/ 2147483647 h 91"/>
                <a:gd name="T40" fmla="*/ 2147483647 w 77"/>
                <a:gd name="T41" fmla="*/ 2147483647 h 91"/>
                <a:gd name="T42" fmla="*/ 2147483647 w 77"/>
                <a:gd name="T43" fmla="*/ 2147483647 h 91"/>
                <a:gd name="T44" fmla="*/ 2147483647 w 77"/>
                <a:gd name="T45" fmla="*/ 2147483647 h 91"/>
                <a:gd name="T46" fmla="*/ 2147483647 w 77"/>
                <a:gd name="T47" fmla="*/ 2147483647 h 91"/>
                <a:gd name="T48" fmla="*/ 2147483647 w 77"/>
                <a:gd name="T49" fmla="*/ 2147483647 h 91"/>
                <a:gd name="T50" fmla="*/ 2147483647 w 77"/>
                <a:gd name="T51" fmla="*/ 2147483647 h 91"/>
                <a:gd name="T52" fmla="*/ 2147483647 w 77"/>
                <a:gd name="T53" fmla="*/ 2147483647 h 91"/>
                <a:gd name="T54" fmla="*/ 2147483647 w 77"/>
                <a:gd name="T55" fmla="*/ 2147483647 h 91"/>
                <a:gd name="T56" fmla="*/ 2147483647 w 77"/>
                <a:gd name="T57" fmla="*/ 2147483647 h 91"/>
                <a:gd name="T58" fmla="*/ 2147483647 w 77"/>
                <a:gd name="T59" fmla="*/ 2147483647 h 91"/>
                <a:gd name="T60" fmla="*/ 2147483647 w 77"/>
                <a:gd name="T61" fmla="*/ 2147483647 h 91"/>
                <a:gd name="T62" fmla="*/ 2147483647 w 77"/>
                <a:gd name="T63" fmla="*/ 2147483647 h 91"/>
                <a:gd name="T64" fmla="*/ 2147483647 w 77"/>
                <a:gd name="T65" fmla="*/ 2147483647 h 91"/>
                <a:gd name="T66" fmla="*/ 2147483647 w 77"/>
                <a:gd name="T67" fmla="*/ 2147483647 h 91"/>
                <a:gd name="T68" fmla="*/ 2147483647 w 77"/>
                <a:gd name="T69" fmla="*/ 2147483647 h 91"/>
                <a:gd name="T70" fmla="*/ 2147483647 w 77"/>
                <a:gd name="T71" fmla="*/ 2147483647 h 91"/>
                <a:gd name="T72" fmla="*/ 2147483647 w 77"/>
                <a:gd name="T73" fmla="*/ 2147483647 h 91"/>
                <a:gd name="T74" fmla="*/ 2147483647 w 77"/>
                <a:gd name="T75" fmla="*/ 2147483647 h 91"/>
                <a:gd name="T76" fmla="*/ 2147483647 w 77"/>
                <a:gd name="T77" fmla="*/ 2147483647 h 91"/>
                <a:gd name="T78" fmla="*/ 2147483647 w 77"/>
                <a:gd name="T79" fmla="*/ 2147483647 h 91"/>
                <a:gd name="T80" fmla="*/ 2147483647 w 77"/>
                <a:gd name="T81" fmla="*/ 2147483647 h 91"/>
                <a:gd name="T82" fmla="*/ 2147483647 w 77"/>
                <a:gd name="T83" fmla="*/ 2147483647 h 91"/>
                <a:gd name="T84" fmla="*/ 2147483647 w 77"/>
                <a:gd name="T85" fmla="*/ 2147483647 h 91"/>
                <a:gd name="T86" fmla="*/ 2147483647 w 77"/>
                <a:gd name="T87" fmla="*/ 2147483647 h 91"/>
                <a:gd name="T88" fmla="*/ 2147483647 w 77"/>
                <a:gd name="T89" fmla="*/ 2147483647 h 91"/>
                <a:gd name="T90" fmla="*/ 2147483647 w 77"/>
                <a:gd name="T91" fmla="*/ 2147483647 h 91"/>
                <a:gd name="T92" fmla="*/ 2147483647 w 77"/>
                <a:gd name="T93" fmla="*/ 2147483647 h 91"/>
                <a:gd name="T94" fmla="*/ 2147483647 w 77"/>
                <a:gd name="T95" fmla="*/ 2147483647 h 91"/>
                <a:gd name="T96" fmla="*/ 2147483647 w 77"/>
                <a:gd name="T97" fmla="*/ 2147483647 h 91"/>
                <a:gd name="T98" fmla="*/ 0 w 77"/>
                <a:gd name="T99" fmla="*/ 2147483647 h 91"/>
                <a:gd name="T100" fmla="*/ 2147483647 w 77"/>
                <a:gd name="T101" fmla="*/ 2147483647 h 91"/>
                <a:gd name="T102" fmla="*/ 2147483647 w 77"/>
                <a:gd name="T103" fmla="*/ 2147483647 h 91"/>
                <a:gd name="T104" fmla="*/ 2147483647 w 77"/>
                <a:gd name="T105" fmla="*/ 2147483647 h 91"/>
                <a:gd name="T106" fmla="*/ 2147483647 w 77"/>
                <a:gd name="T107" fmla="*/ 2147483647 h 91"/>
                <a:gd name="T108" fmla="*/ 2147483647 w 77"/>
                <a:gd name="T109" fmla="*/ 2147483647 h 91"/>
                <a:gd name="T110" fmla="*/ 2147483647 w 77"/>
                <a:gd name="T111" fmla="*/ 2147483647 h 91"/>
                <a:gd name="T112" fmla="*/ 2147483647 w 77"/>
                <a:gd name="T113" fmla="*/ 2147483647 h 91"/>
                <a:gd name="T114" fmla="*/ 2147483647 w 77"/>
                <a:gd name="T115" fmla="*/ 0 h 9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7"/>
                <a:gd name="T175" fmla="*/ 0 h 91"/>
                <a:gd name="T176" fmla="*/ 77 w 77"/>
                <a:gd name="T177" fmla="*/ 91 h 9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7" h="91">
                  <a:moveTo>
                    <a:pt x="24" y="0"/>
                  </a:moveTo>
                  <a:lnTo>
                    <a:pt x="27" y="2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39" y="7"/>
                  </a:lnTo>
                  <a:lnTo>
                    <a:pt x="43" y="10"/>
                  </a:lnTo>
                  <a:lnTo>
                    <a:pt x="44" y="14"/>
                  </a:lnTo>
                  <a:lnTo>
                    <a:pt x="48" y="17"/>
                  </a:lnTo>
                  <a:lnTo>
                    <a:pt x="51" y="19"/>
                  </a:lnTo>
                  <a:lnTo>
                    <a:pt x="55" y="20"/>
                  </a:lnTo>
                  <a:lnTo>
                    <a:pt x="58" y="20"/>
                  </a:lnTo>
                  <a:lnTo>
                    <a:pt x="60" y="29"/>
                  </a:lnTo>
                  <a:lnTo>
                    <a:pt x="61" y="34"/>
                  </a:lnTo>
                  <a:lnTo>
                    <a:pt x="63" y="37"/>
                  </a:lnTo>
                  <a:lnTo>
                    <a:pt x="66" y="42"/>
                  </a:lnTo>
                  <a:lnTo>
                    <a:pt x="68" y="47"/>
                  </a:lnTo>
                  <a:lnTo>
                    <a:pt x="71" y="52"/>
                  </a:lnTo>
                  <a:lnTo>
                    <a:pt x="73" y="59"/>
                  </a:lnTo>
                  <a:lnTo>
                    <a:pt x="75" y="66"/>
                  </a:lnTo>
                  <a:lnTo>
                    <a:pt x="77" y="74"/>
                  </a:lnTo>
                  <a:lnTo>
                    <a:pt x="77" y="76"/>
                  </a:lnTo>
                  <a:lnTo>
                    <a:pt x="75" y="80"/>
                  </a:lnTo>
                  <a:lnTo>
                    <a:pt x="75" y="81"/>
                  </a:lnTo>
                  <a:lnTo>
                    <a:pt x="75" y="83"/>
                  </a:lnTo>
                  <a:lnTo>
                    <a:pt x="75" y="85"/>
                  </a:lnTo>
                  <a:lnTo>
                    <a:pt x="73" y="86"/>
                  </a:lnTo>
                  <a:lnTo>
                    <a:pt x="73" y="90"/>
                  </a:lnTo>
                  <a:lnTo>
                    <a:pt x="73" y="91"/>
                  </a:lnTo>
                  <a:lnTo>
                    <a:pt x="70" y="91"/>
                  </a:lnTo>
                  <a:lnTo>
                    <a:pt x="65" y="88"/>
                  </a:lnTo>
                  <a:lnTo>
                    <a:pt x="58" y="83"/>
                  </a:lnTo>
                  <a:lnTo>
                    <a:pt x="49" y="76"/>
                  </a:lnTo>
                  <a:lnTo>
                    <a:pt x="41" y="69"/>
                  </a:lnTo>
                  <a:lnTo>
                    <a:pt x="32" y="61"/>
                  </a:lnTo>
                  <a:lnTo>
                    <a:pt x="24" y="54"/>
                  </a:lnTo>
                  <a:lnTo>
                    <a:pt x="19" y="49"/>
                  </a:lnTo>
                  <a:lnTo>
                    <a:pt x="17" y="47"/>
                  </a:lnTo>
                  <a:lnTo>
                    <a:pt x="16" y="46"/>
                  </a:lnTo>
                  <a:lnTo>
                    <a:pt x="12" y="44"/>
                  </a:lnTo>
                  <a:lnTo>
                    <a:pt x="10" y="42"/>
                  </a:lnTo>
                  <a:lnTo>
                    <a:pt x="7" y="42"/>
                  </a:lnTo>
                  <a:lnTo>
                    <a:pt x="5" y="41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7" y="31"/>
                  </a:lnTo>
                  <a:lnTo>
                    <a:pt x="12" y="24"/>
                  </a:lnTo>
                  <a:lnTo>
                    <a:pt x="17" y="20"/>
                  </a:lnTo>
                  <a:lnTo>
                    <a:pt x="19" y="15"/>
                  </a:lnTo>
                  <a:lnTo>
                    <a:pt x="21" y="14"/>
                  </a:lnTo>
                  <a:lnTo>
                    <a:pt x="22" y="10"/>
                  </a:lnTo>
                  <a:lnTo>
                    <a:pt x="24" y="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68" name="Freeform 4955"/>
            <p:cNvSpPr>
              <a:spLocks/>
            </p:cNvSpPr>
            <p:nvPr/>
          </p:nvSpPr>
          <p:spPr bwMode="auto">
            <a:xfrm>
              <a:off x="5165725" y="6691313"/>
              <a:ext cx="122238" cy="144462"/>
            </a:xfrm>
            <a:custGeom>
              <a:avLst/>
              <a:gdLst>
                <a:gd name="T0" fmla="*/ 2147483647 w 77"/>
                <a:gd name="T1" fmla="*/ 0 h 91"/>
                <a:gd name="T2" fmla="*/ 2147483647 w 77"/>
                <a:gd name="T3" fmla="*/ 2147483647 h 91"/>
                <a:gd name="T4" fmla="*/ 2147483647 w 77"/>
                <a:gd name="T5" fmla="*/ 2147483647 h 91"/>
                <a:gd name="T6" fmla="*/ 2147483647 w 77"/>
                <a:gd name="T7" fmla="*/ 2147483647 h 91"/>
                <a:gd name="T8" fmla="*/ 2147483647 w 77"/>
                <a:gd name="T9" fmla="*/ 2147483647 h 91"/>
                <a:gd name="T10" fmla="*/ 2147483647 w 77"/>
                <a:gd name="T11" fmla="*/ 2147483647 h 91"/>
                <a:gd name="T12" fmla="*/ 2147483647 w 77"/>
                <a:gd name="T13" fmla="*/ 2147483647 h 91"/>
                <a:gd name="T14" fmla="*/ 2147483647 w 77"/>
                <a:gd name="T15" fmla="*/ 0 h 91"/>
                <a:gd name="T16" fmla="*/ 2147483647 w 77"/>
                <a:gd name="T17" fmla="*/ 0 h 91"/>
                <a:gd name="T18" fmla="*/ 2147483647 w 77"/>
                <a:gd name="T19" fmla="*/ 2147483647 h 91"/>
                <a:gd name="T20" fmla="*/ 2147483647 w 77"/>
                <a:gd name="T21" fmla="*/ 2147483647 h 91"/>
                <a:gd name="T22" fmla="*/ 2147483647 w 77"/>
                <a:gd name="T23" fmla="*/ 2147483647 h 91"/>
                <a:gd name="T24" fmla="*/ 2147483647 w 77"/>
                <a:gd name="T25" fmla="*/ 2147483647 h 91"/>
                <a:gd name="T26" fmla="*/ 2147483647 w 77"/>
                <a:gd name="T27" fmla="*/ 2147483647 h 91"/>
                <a:gd name="T28" fmla="*/ 2147483647 w 77"/>
                <a:gd name="T29" fmla="*/ 2147483647 h 91"/>
                <a:gd name="T30" fmla="*/ 2147483647 w 77"/>
                <a:gd name="T31" fmla="*/ 2147483647 h 91"/>
                <a:gd name="T32" fmla="*/ 2147483647 w 77"/>
                <a:gd name="T33" fmla="*/ 2147483647 h 91"/>
                <a:gd name="T34" fmla="*/ 2147483647 w 77"/>
                <a:gd name="T35" fmla="*/ 2147483647 h 91"/>
                <a:gd name="T36" fmla="*/ 2147483647 w 77"/>
                <a:gd name="T37" fmla="*/ 2147483647 h 91"/>
                <a:gd name="T38" fmla="*/ 2147483647 w 77"/>
                <a:gd name="T39" fmla="*/ 2147483647 h 91"/>
                <a:gd name="T40" fmla="*/ 2147483647 w 77"/>
                <a:gd name="T41" fmla="*/ 2147483647 h 91"/>
                <a:gd name="T42" fmla="*/ 2147483647 w 77"/>
                <a:gd name="T43" fmla="*/ 2147483647 h 91"/>
                <a:gd name="T44" fmla="*/ 2147483647 w 77"/>
                <a:gd name="T45" fmla="*/ 2147483647 h 91"/>
                <a:gd name="T46" fmla="*/ 2147483647 w 77"/>
                <a:gd name="T47" fmla="*/ 2147483647 h 91"/>
                <a:gd name="T48" fmla="*/ 2147483647 w 77"/>
                <a:gd name="T49" fmla="*/ 2147483647 h 91"/>
                <a:gd name="T50" fmla="*/ 2147483647 w 77"/>
                <a:gd name="T51" fmla="*/ 2147483647 h 91"/>
                <a:gd name="T52" fmla="*/ 2147483647 w 77"/>
                <a:gd name="T53" fmla="*/ 2147483647 h 91"/>
                <a:gd name="T54" fmla="*/ 2147483647 w 77"/>
                <a:gd name="T55" fmla="*/ 2147483647 h 91"/>
                <a:gd name="T56" fmla="*/ 2147483647 w 77"/>
                <a:gd name="T57" fmla="*/ 2147483647 h 91"/>
                <a:gd name="T58" fmla="*/ 2147483647 w 77"/>
                <a:gd name="T59" fmla="*/ 2147483647 h 91"/>
                <a:gd name="T60" fmla="*/ 2147483647 w 77"/>
                <a:gd name="T61" fmla="*/ 2147483647 h 91"/>
                <a:gd name="T62" fmla="*/ 2147483647 w 77"/>
                <a:gd name="T63" fmla="*/ 2147483647 h 91"/>
                <a:gd name="T64" fmla="*/ 2147483647 w 77"/>
                <a:gd name="T65" fmla="*/ 2147483647 h 91"/>
                <a:gd name="T66" fmla="*/ 2147483647 w 77"/>
                <a:gd name="T67" fmla="*/ 2147483647 h 91"/>
                <a:gd name="T68" fmla="*/ 2147483647 w 77"/>
                <a:gd name="T69" fmla="*/ 2147483647 h 91"/>
                <a:gd name="T70" fmla="*/ 2147483647 w 77"/>
                <a:gd name="T71" fmla="*/ 2147483647 h 91"/>
                <a:gd name="T72" fmla="*/ 2147483647 w 77"/>
                <a:gd name="T73" fmla="*/ 2147483647 h 91"/>
                <a:gd name="T74" fmla="*/ 2147483647 w 77"/>
                <a:gd name="T75" fmla="*/ 2147483647 h 91"/>
                <a:gd name="T76" fmla="*/ 2147483647 w 77"/>
                <a:gd name="T77" fmla="*/ 2147483647 h 91"/>
                <a:gd name="T78" fmla="*/ 2147483647 w 77"/>
                <a:gd name="T79" fmla="*/ 2147483647 h 91"/>
                <a:gd name="T80" fmla="*/ 2147483647 w 77"/>
                <a:gd name="T81" fmla="*/ 2147483647 h 91"/>
                <a:gd name="T82" fmla="*/ 2147483647 w 77"/>
                <a:gd name="T83" fmla="*/ 2147483647 h 91"/>
                <a:gd name="T84" fmla="*/ 2147483647 w 77"/>
                <a:gd name="T85" fmla="*/ 2147483647 h 91"/>
                <a:gd name="T86" fmla="*/ 2147483647 w 77"/>
                <a:gd name="T87" fmla="*/ 2147483647 h 91"/>
                <a:gd name="T88" fmla="*/ 2147483647 w 77"/>
                <a:gd name="T89" fmla="*/ 2147483647 h 91"/>
                <a:gd name="T90" fmla="*/ 2147483647 w 77"/>
                <a:gd name="T91" fmla="*/ 2147483647 h 91"/>
                <a:gd name="T92" fmla="*/ 2147483647 w 77"/>
                <a:gd name="T93" fmla="*/ 2147483647 h 91"/>
                <a:gd name="T94" fmla="*/ 2147483647 w 77"/>
                <a:gd name="T95" fmla="*/ 2147483647 h 91"/>
                <a:gd name="T96" fmla="*/ 2147483647 w 77"/>
                <a:gd name="T97" fmla="*/ 2147483647 h 91"/>
                <a:gd name="T98" fmla="*/ 2147483647 w 77"/>
                <a:gd name="T99" fmla="*/ 2147483647 h 91"/>
                <a:gd name="T100" fmla="*/ 2147483647 w 77"/>
                <a:gd name="T101" fmla="*/ 2147483647 h 91"/>
                <a:gd name="T102" fmla="*/ 0 w 77"/>
                <a:gd name="T103" fmla="*/ 2147483647 h 91"/>
                <a:gd name="T104" fmla="*/ 2147483647 w 77"/>
                <a:gd name="T105" fmla="*/ 2147483647 h 91"/>
                <a:gd name="T106" fmla="*/ 2147483647 w 77"/>
                <a:gd name="T107" fmla="*/ 2147483647 h 91"/>
                <a:gd name="T108" fmla="*/ 2147483647 w 77"/>
                <a:gd name="T109" fmla="*/ 2147483647 h 91"/>
                <a:gd name="T110" fmla="*/ 2147483647 w 77"/>
                <a:gd name="T111" fmla="*/ 2147483647 h 91"/>
                <a:gd name="T112" fmla="*/ 2147483647 w 77"/>
                <a:gd name="T113" fmla="*/ 2147483647 h 91"/>
                <a:gd name="T114" fmla="*/ 2147483647 w 77"/>
                <a:gd name="T115" fmla="*/ 2147483647 h 91"/>
                <a:gd name="T116" fmla="*/ 2147483647 w 77"/>
                <a:gd name="T117" fmla="*/ 2147483647 h 91"/>
                <a:gd name="T118" fmla="*/ 2147483647 w 77"/>
                <a:gd name="T119" fmla="*/ 0 h 91"/>
                <a:gd name="T120" fmla="*/ 2147483647 w 77"/>
                <a:gd name="T121" fmla="*/ 0 h 91"/>
                <a:gd name="T122" fmla="*/ 2147483647 w 77"/>
                <a:gd name="T123" fmla="*/ 0 h 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7"/>
                <a:gd name="T187" fmla="*/ 0 h 91"/>
                <a:gd name="T188" fmla="*/ 77 w 77"/>
                <a:gd name="T189" fmla="*/ 91 h 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7" h="91">
                  <a:moveTo>
                    <a:pt x="24" y="0"/>
                  </a:moveTo>
                  <a:lnTo>
                    <a:pt x="27" y="2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39" y="7"/>
                  </a:lnTo>
                  <a:lnTo>
                    <a:pt x="43" y="10"/>
                  </a:lnTo>
                  <a:lnTo>
                    <a:pt x="44" y="14"/>
                  </a:lnTo>
                  <a:lnTo>
                    <a:pt x="48" y="17"/>
                  </a:lnTo>
                  <a:lnTo>
                    <a:pt x="51" y="19"/>
                  </a:lnTo>
                  <a:lnTo>
                    <a:pt x="55" y="20"/>
                  </a:lnTo>
                  <a:lnTo>
                    <a:pt x="58" y="20"/>
                  </a:lnTo>
                  <a:lnTo>
                    <a:pt x="60" y="29"/>
                  </a:lnTo>
                  <a:lnTo>
                    <a:pt x="61" y="34"/>
                  </a:lnTo>
                  <a:lnTo>
                    <a:pt x="63" y="37"/>
                  </a:lnTo>
                  <a:lnTo>
                    <a:pt x="66" y="42"/>
                  </a:lnTo>
                  <a:lnTo>
                    <a:pt x="68" y="47"/>
                  </a:lnTo>
                  <a:lnTo>
                    <a:pt x="71" y="52"/>
                  </a:lnTo>
                  <a:lnTo>
                    <a:pt x="73" y="59"/>
                  </a:lnTo>
                  <a:lnTo>
                    <a:pt x="75" y="66"/>
                  </a:lnTo>
                  <a:lnTo>
                    <a:pt x="77" y="74"/>
                  </a:lnTo>
                  <a:lnTo>
                    <a:pt x="77" y="76"/>
                  </a:lnTo>
                  <a:lnTo>
                    <a:pt x="75" y="80"/>
                  </a:lnTo>
                  <a:lnTo>
                    <a:pt x="75" y="81"/>
                  </a:lnTo>
                  <a:lnTo>
                    <a:pt x="75" y="83"/>
                  </a:lnTo>
                  <a:lnTo>
                    <a:pt x="75" y="85"/>
                  </a:lnTo>
                  <a:lnTo>
                    <a:pt x="73" y="86"/>
                  </a:lnTo>
                  <a:lnTo>
                    <a:pt x="73" y="90"/>
                  </a:lnTo>
                  <a:lnTo>
                    <a:pt x="73" y="91"/>
                  </a:lnTo>
                  <a:lnTo>
                    <a:pt x="70" y="91"/>
                  </a:lnTo>
                  <a:lnTo>
                    <a:pt x="65" y="88"/>
                  </a:lnTo>
                  <a:lnTo>
                    <a:pt x="58" y="83"/>
                  </a:lnTo>
                  <a:lnTo>
                    <a:pt x="49" y="76"/>
                  </a:lnTo>
                  <a:lnTo>
                    <a:pt x="41" y="69"/>
                  </a:lnTo>
                  <a:lnTo>
                    <a:pt x="32" y="61"/>
                  </a:lnTo>
                  <a:lnTo>
                    <a:pt x="24" y="54"/>
                  </a:lnTo>
                  <a:lnTo>
                    <a:pt x="19" y="49"/>
                  </a:lnTo>
                  <a:lnTo>
                    <a:pt x="17" y="47"/>
                  </a:lnTo>
                  <a:lnTo>
                    <a:pt x="16" y="46"/>
                  </a:lnTo>
                  <a:lnTo>
                    <a:pt x="12" y="44"/>
                  </a:lnTo>
                  <a:lnTo>
                    <a:pt x="10" y="42"/>
                  </a:lnTo>
                  <a:lnTo>
                    <a:pt x="7" y="42"/>
                  </a:lnTo>
                  <a:lnTo>
                    <a:pt x="5" y="41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7" y="31"/>
                  </a:lnTo>
                  <a:lnTo>
                    <a:pt x="12" y="24"/>
                  </a:lnTo>
                  <a:lnTo>
                    <a:pt x="17" y="20"/>
                  </a:lnTo>
                  <a:lnTo>
                    <a:pt x="19" y="15"/>
                  </a:lnTo>
                  <a:lnTo>
                    <a:pt x="21" y="14"/>
                  </a:lnTo>
                  <a:lnTo>
                    <a:pt x="22" y="10"/>
                  </a:lnTo>
                  <a:lnTo>
                    <a:pt x="24" y="5"/>
                  </a:lnTo>
                  <a:lnTo>
                    <a:pt x="24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69" name="Freeform 4956"/>
            <p:cNvSpPr>
              <a:spLocks/>
            </p:cNvSpPr>
            <p:nvPr/>
          </p:nvSpPr>
          <p:spPr bwMode="auto">
            <a:xfrm>
              <a:off x="5260975" y="6613525"/>
              <a:ext cx="182563" cy="222250"/>
            </a:xfrm>
            <a:custGeom>
              <a:avLst/>
              <a:gdLst>
                <a:gd name="T0" fmla="*/ 2147483647 w 115"/>
                <a:gd name="T1" fmla="*/ 2147483647 h 140"/>
                <a:gd name="T2" fmla="*/ 2147483647 w 115"/>
                <a:gd name="T3" fmla="*/ 2147483647 h 140"/>
                <a:gd name="T4" fmla="*/ 2147483647 w 115"/>
                <a:gd name="T5" fmla="*/ 2147483647 h 140"/>
                <a:gd name="T6" fmla="*/ 2147483647 w 115"/>
                <a:gd name="T7" fmla="*/ 2147483647 h 140"/>
                <a:gd name="T8" fmla="*/ 2147483647 w 115"/>
                <a:gd name="T9" fmla="*/ 2147483647 h 140"/>
                <a:gd name="T10" fmla="*/ 2147483647 w 115"/>
                <a:gd name="T11" fmla="*/ 2147483647 h 140"/>
                <a:gd name="T12" fmla="*/ 2147483647 w 115"/>
                <a:gd name="T13" fmla="*/ 2147483647 h 140"/>
                <a:gd name="T14" fmla="*/ 2147483647 w 115"/>
                <a:gd name="T15" fmla="*/ 2147483647 h 140"/>
                <a:gd name="T16" fmla="*/ 0 w 115"/>
                <a:gd name="T17" fmla="*/ 2147483647 h 140"/>
                <a:gd name="T18" fmla="*/ 2147483647 w 115"/>
                <a:gd name="T19" fmla="*/ 2147483647 h 140"/>
                <a:gd name="T20" fmla="*/ 2147483647 w 115"/>
                <a:gd name="T21" fmla="*/ 2147483647 h 140"/>
                <a:gd name="T22" fmla="*/ 2147483647 w 115"/>
                <a:gd name="T23" fmla="*/ 2147483647 h 140"/>
                <a:gd name="T24" fmla="*/ 2147483647 w 115"/>
                <a:gd name="T25" fmla="*/ 2147483647 h 140"/>
                <a:gd name="T26" fmla="*/ 2147483647 w 115"/>
                <a:gd name="T27" fmla="*/ 2147483647 h 140"/>
                <a:gd name="T28" fmla="*/ 2147483647 w 115"/>
                <a:gd name="T29" fmla="*/ 2147483647 h 140"/>
                <a:gd name="T30" fmla="*/ 2147483647 w 115"/>
                <a:gd name="T31" fmla="*/ 2147483647 h 140"/>
                <a:gd name="T32" fmla="*/ 2147483647 w 115"/>
                <a:gd name="T33" fmla="*/ 2147483647 h 140"/>
                <a:gd name="T34" fmla="*/ 2147483647 w 115"/>
                <a:gd name="T35" fmla="*/ 2147483647 h 140"/>
                <a:gd name="T36" fmla="*/ 2147483647 w 115"/>
                <a:gd name="T37" fmla="*/ 2147483647 h 140"/>
                <a:gd name="T38" fmla="*/ 2147483647 w 115"/>
                <a:gd name="T39" fmla="*/ 2147483647 h 140"/>
                <a:gd name="T40" fmla="*/ 2147483647 w 115"/>
                <a:gd name="T41" fmla="*/ 2147483647 h 140"/>
                <a:gd name="T42" fmla="*/ 2147483647 w 115"/>
                <a:gd name="T43" fmla="*/ 0 h 140"/>
                <a:gd name="T44" fmla="*/ 2147483647 w 115"/>
                <a:gd name="T45" fmla="*/ 2147483647 h 140"/>
                <a:gd name="T46" fmla="*/ 2147483647 w 115"/>
                <a:gd name="T47" fmla="*/ 2147483647 h 140"/>
                <a:gd name="T48" fmla="*/ 2147483647 w 115"/>
                <a:gd name="T49" fmla="*/ 2147483647 h 140"/>
                <a:gd name="T50" fmla="*/ 2147483647 w 115"/>
                <a:gd name="T51" fmla="*/ 2147483647 h 140"/>
                <a:gd name="T52" fmla="*/ 2147483647 w 115"/>
                <a:gd name="T53" fmla="*/ 2147483647 h 140"/>
                <a:gd name="T54" fmla="*/ 2147483647 w 115"/>
                <a:gd name="T55" fmla="*/ 2147483647 h 140"/>
                <a:gd name="T56" fmla="*/ 2147483647 w 115"/>
                <a:gd name="T57" fmla="*/ 2147483647 h 140"/>
                <a:gd name="T58" fmla="*/ 2147483647 w 115"/>
                <a:gd name="T59" fmla="*/ 2147483647 h 140"/>
                <a:gd name="T60" fmla="*/ 2147483647 w 115"/>
                <a:gd name="T61" fmla="*/ 2147483647 h 140"/>
                <a:gd name="T62" fmla="*/ 2147483647 w 115"/>
                <a:gd name="T63" fmla="*/ 2147483647 h 140"/>
                <a:gd name="T64" fmla="*/ 2147483647 w 115"/>
                <a:gd name="T65" fmla="*/ 2147483647 h 140"/>
                <a:gd name="T66" fmla="*/ 2147483647 w 115"/>
                <a:gd name="T67" fmla="*/ 2147483647 h 140"/>
                <a:gd name="T68" fmla="*/ 2147483647 w 115"/>
                <a:gd name="T69" fmla="*/ 2147483647 h 140"/>
                <a:gd name="T70" fmla="*/ 2147483647 w 115"/>
                <a:gd name="T71" fmla="*/ 2147483647 h 140"/>
                <a:gd name="T72" fmla="*/ 2147483647 w 115"/>
                <a:gd name="T73" fmla="*/ 2147483647 h 140"/>
                <a:gd name="T74" fmla="*/ 2147483647 w 115"/>
                <a:gd name="T75" fmla="*/ 2147483647 h 140"/>
                <a:gd name="T76" fmla="*/ 2147483647 w 115"/>
                <a:gd name="T77" fmla="*/ 2147483647 h 140"/>
                <a:gd name="T78" fmla="*/ 2147483647 w 115"/>
                <a:gd name="T79" fmla="*/ 2147483647 h 140"/>
                <a:gd name="T80" fmla="*/ 2147483647 w 115"/>
                <a:gd name="T81" fmla="*/ 2147483647 h 140"/>
                <a:gd name="T82" fmla="*/ 2147483647 w 115"/>
                <a:gd name="T83" fmla="*/ 2147483647 h 140"/>
                <a:gd name="T84" fmla="*/ 2147483647 w 115"/>
                <a:gd name="T85" fmla="*/ 2147483647 h 140"/>
                <a:gd name="T86" fmla="*/ 2147483647 w 115"/>
                <a:gd name="T87" fmla="*/ 2147483647 h 140"/>
                <a:gd name="T88" fmla="*/ 2147483647 w 115"/>
                <a:gd name="T89" fmla="*/ 2147483647 h 140"/>
                <a:gd name="T90" fmla="*/ 2147483647 w 115"/>
                <a:gd name="T91" fmla="*/ 2147483647 h 140"/>
                <a:gd name="T92" fmla="*/ 2147483647 w 115"/>
                <a:gd name="T93" fmla="*/ 2147483647 h 140"/>
                <a:gd name="T94" fmla="*/ 2147483647 w 115"/>
                <a:gd name="T95" fmla="*/ 2147483647 h 140"/>
                <a:gd name="T96" fmla="*/ 2147483647 w 115"/>
                <a:gd name="T97" fmla="*/ 2147483647 h 140"/>
                <a:gd name="T98" fmla="*/ 2147483647 w 115"/>
                <a:gd name="T99" fmla="*/ 2147483647 h 140"/>
                <a:gd name="T100" fmla="*/ 2147483647 w 115"/>
                <a:gd name="T101" fmla="*/ 2147483647 h 140"/>
                <a:gd name="T102" fmla="*/ 2147483647 w 115"/>
                <a:gd name="T103" fmla="*/ 2147483647 h 140"/>
                <a:gd name="T104" fmla="*/ 2147483647 w 115"/>
                <a:gd name="T105" fmla="*/ 2147483647 h 140"/>
                <a:gd name="T106" fmla="*/ 2147483647 w 115"/>
                <a:gd name="T107" fmla="*/ 2147483647 h 140"/>
                <a:gd name="T108" fmla="*/ 2147483647 w 115"/>
                <a:gd name="T109" fmla="*/ 2147483647 h 140"/>
                <a:gd name="T110" fmla="*/ 2147483647 w 115"/>
                <a:gd name="T111" fmla="*/ 2147483647 h 140"/>
                <a:gd name="T112" fmla="*/ 2147483647 w 115"/>
                <a:gd name="T113" fmla="*/ 2147483647 h 140"/>
                <a:gd name="T114" fmla="*/ 2147483647 w 115"/>
                <a:gd name="T115" fmla="*/ 2147483647 h 140"/>
                <a:gd name="T116" fmla="*/ 2147483647 w 115"/>
                <a:gd name="T117" fmla="*/ 2147483647 h 140"/>
                <a:gd name="T118" fmla="*/ 2147483647 w 115"/>
                <a:gd name="T119" fmla="*/ 2147483647 h 140"/>
                <a:gd name="T120" fmla="*/ 2147483647 w 115"/>
                <a:gd name="T121" fmla="*/ 2147483647 h 140"/>
                <a:gd name="T122" fmla="*/ 2147483647 w 115"/>
                <a:gd name="T123" fmla="*/ 2147483647 h 140"/>
                <a:gd name="T124" fmla="*/ 2147483647 w 115"/>
                <a:gd name="T125" fmla="*/ 2147483647 h 1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5"/>
                <a:gd name="T190" fmla="*/ 0 h 140"/>
                <a:gd name="T191" fmla="*/ 115 w 115"/>
                <a:gd name="T192" fmla="*/ 140 h 1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5" h="140">
                  <a:moveTo>
                    <a:pt x="17" y="140"/>
                  </a:moveTo>
                  <a:lnTo>
                    <a:pt x="17" y="139"/>
                  </a:lnTo>
                  <a:lnTo>
                    <a:pt x="17" y="135"/>
                  </a:lnTo>
                  <a:lnTo>
                    <a:pt x="17" y="134"/>
                  </a:lnTo>
                  <a:lnTo>
                    <a:pt x="17" y="132"/>
                  </a:lnTo>
                  <a:lnTo>
                    <a:pt x="17" y="130"/>
                  </a:lnTo>
                  <a:lnTo>
                    <a:pt x="17" y="129"/>
                  </a:lnTo>
                  <a:lnTo>
                    <a:pt x="17" y="125"/>
                  </a:lnTo>
                  <a:lnTo>
                    <a:pt x="17" y="123"/>
                  </a:lnTo>
                  <a:lnTo>
                    <a:pt x="15" y="115"/>
                  </a:lnTo>
                  <a:lnTo>
                    <a:pt x="13" y="108"/>
                  </a:lnTo>
                  <a:lnTo>
                    <a:pt x="11" y="101"/>
                  </a:lnTo>
                  <a:lnTo>
                    <a:pt x="8" y="96"/>
                  </a:lnTo>
                  <a:lnTo>
                    <a:pt x="6" y="91"/>
                  </a:lnTo>
                  <a:lnTo>
                    <a:pt x="3" y="86"/>
                  </a:lnTo>
                  <a:lnTo>
                    <a:pt x="1" y="83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8" y="64"/>
                  </a:lnTo>
                  <a:lnTo>
                    <a:pt x="10" y="63"/>
                  </a:lnTo>
                  <a:lnTo>
                    <a:pt x="11" y="59"/>
                  </a:lnTo>
                  <a:lnTo>
                    <a:pt x="11" y="58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1" y="42"/>
                  </a:lnTo>
                  <a:lnTo>
                    <a:pt x="11" y="37"/>
                  </a:lnTo>
                  <a:lnTo>
                    <a:pt x="10" y="32"/>
                  </a:lnTo>
                  <a:lnTo>
                    <a:pt x="10" y="29"/>
                  </a:lnTo>
                  <a:lnTo>
                    <a:pt x="8" y="24"/>
                  </a:lnTo>
                  <a:lnTo>
                    <a:pt x="8" y="19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9" y="7"/>
                  </a:lnTo>
                  <a:lnTo>
                    <a:pt x="39" y="5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5" y="5"/>
                  </a:lnTo>
                  <a:lnTo>
                    <a:pt x="45" y="7"/>
                  </a:lnTo>
                  <a:lnTo>
                    <a:pt x="45" y="9"/>
                  </a:lnTo>
                  <a:lnTo>
                    <a:pt x="45" y="10"/>
                  </a:lnTo>
                  <a:lnTo>
                    <a:pt x="44" y="12"/>
                  </a:lnTo>
                  <a:lnTo>
                    <a:pt x="47" y="12"/>
                  </a:lnTo>
                  <a:lnTo>
                    <a:pt x="49" y="12"/>
                  </a:lnTo>
                  <a:lnTo>
                    <a:pt x="50" y="12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57" y="12"/>
                  </a:lnTo>
                  <a:lnTo>
                    <a:pt x="59" y="12"/>
                  </a:lnTo>
                  <a:lnTo>
                    <a:pt x="64" y="12"/>
                  </a:lnTo>
                  <a:lnTo>
                    <a:pt x="69" y="14"/>
                  </a:lnTo>
                  <a:lnTo>
                    <a:pt x="73" y="15"/>
                  </a:lnTo>
                  <a:lnTo>
                    <a:pt x="74" y="17"/>
                  </a:lnTo>
                  <a:lnTo>
                    <a:pt x="78" y="19"/>
                  </a:lnTo>
                  <a:lnTo>
                    <a:pt x="79" y="20"/>
                  </a:lnTo>
                  <a:lnTo>
                    <a:pt x="81" y="22"/>
                  </a:lnTo>
                  <a:lnTo>
                    <a:pt x="84" y="22"/>
                  </a:lnTo>
                  <a:lnTo>
                    <a:pt x="86" y="22"/>
                  </a:lnTo>
                  <a:lnTo>
                    <a:pt x="88" y="20"/>
                  </a:lnTo>
                  <a:lnTo>
                    <a:pt x="88" y="19"/>
                  </a:lnTo>
                  <a:lnTo>
                    <a:pt x="89" y="19"/>
                  </a:lnTo>
                  <a:lnTo>
                    <a:pt x="89" y="17"/>
                  </a:lnTo>
                  <a:lnTo>
                    <a:pt x="91" y="15"/>
                  </a:lnTo>
                  <a:lnTo>
                    <a:pt x="91" y="14"/>
                  </a:lnTo>
                  <a:lnTo>
                    <a:pt x="95" y="15"/>
                  </a:lnTo>
                  <a:lnTo>
                    <a:pt x="96" y="15"/>
                  </a:lnTo>
                  <a:lnTo>
                    <a:pt x="98" y="17"/>
                  </a:lnTo>
                  <a:lnTo>
                    <a:pt x="101" y="19"/>
                  </a:lnTo>
                  <a:lnTo>
                    <a:pt x="103" y="19"/>
                  </a:lnTo>
                  <a:lnTo>
                    <a:pt x="105" y="20"/>
                  </a:lnTo>
                  <a:lnTo>
                    <a:pt x="106" y="22"/>
                  </a:lnTo>
                  <a:lnTo>
                    <a:pt x="110" y="22"/>
                  </a:lnTo>
                  <a:lnTo>
                    <a:pt x="115" y="52"/>
                  </a:lnTo>
                  <a:lnTo>
                    <a:pt x="113" y="58"/>
                  </a:lnTo>
                  <a:lnTo>
                    <a:pt x="111" y="61"/>
                  </a:lnTo>
                  <a:lnTo>
                    <a:pt x="110" y="66"/>
                  </a:lnTo>
                  <a:lnTo>
                    <a:pt x="106" y="69"/>
                  </a:lnTo>
                  <a:lnTo>
                    <a:pt x="105" y="73"/>
                  </a:lnTo>
                  <a:lnTo>
                    <a:pt x="103" y="78"/>
                  </a:lnTo>
                  <a:lnTo>
                    <a:pt x="101" y="83"/>
                  </a:lnTo>
                  <a:lnTo>
                    <a:pt x="101" y="90"/>
                  </a:lnTo>
                  <a:lnTo>
                    <a:pt x="101" y="91"/>
                  </a:lnTo>
                  <a:lnTo>
                    <a:pt x="103" y="95"/>
                  </a:lnTo>
                  <a:lnTo>
                    <a:pt x="103" y="98"/>
                  </a:lnTo>
                  <a:lnTo>
                    <a:pt x="105" y="101"/>
                  </a:lnTo>
                  <a:lnTo>
                    <a:pt x="106" y="105"/>
                  </a:lnTo>
                  <a:lnTo>
                    <a:pt x="108" y="108"/>
                  </a:lnTo>
                  <a:lnTo>
                    <a:pt x="110" y="110"/>
                  </a:lnTo>
                  <a:lnTo>
                    <a:pt x="110" y="112"/>
                  </a:lnTo>
                  <a:lnTo>
                    <a:pt x="110" y="113"/>
                  </a:lnTo>
                  <a:lnTo>
                    <a:pt x="108" y="115"/>
                  </a:lnTo>
                  <a:lnTo>
                    <a:pt x="108" y="117"/>
                  </a:lnTo>
                  <a:lnTo>
                    <a:pt x="106" y="118"/>
                  </a:lnTo>
                  <a:lnTo>
                    <a:pt x="106" y="122"/>
                  </a:lnTo>
                  <a:lnTo>
                    <a:pt x="105" y="123"/>
                  </a:lnTo>
                  <a:lnTo>
                    <a:pt x="105" y="125"/>
                  </a:lnTo>
                  <a:lnTo>
                    <a:pt x="105" y="129"/>
                  </a:lnTo>
                  <a:lnTo>
                    <a:pt x="100" y="127"/>
                  </a:lnTo>
                  <a:lnTo>
                    <a:pt x="98" y="127"/>
                  </a:lnTo>
                  <a:lnTo>
                    <a:pt x="96" y="125"/>
                  </a:lnTo>
                  <a:lnTo>
                    <a:pt x="95" y="123"/>
                  </a:lnTo>
                  <a:lnTo>
                    <a:pt x="93" y="122"/>
                  </a:lnTo>
                  <a:lnTo>
                    <a:pt x="91" y="120"/>
                  </a:lnTo>
                  <a:lnTo>
                    <a:pt x="88" y="120"/>
                  </a:lnTo>
                  <a:lnTo>
                    <a:pt x="84" y="120"/>
                  </a:lnTo>
                  <a:lnTo>
                    <a:pt x="76" y="120"/>
                  </a:lnTo>
                  <a:lnTo>
                    <a:pt x="66" y="120"/>
                  </a:lnTo>
                  <a:lnTo>
                    <a:pt x="57" y="123"/>
                  </a:lnTo>
                  <a:lnTo>
                    <a:pt x="49" y="125"/>
                  </a:lnTo>
                  <a:lnTo>
                    <a:pt x="40" y="129"/>
                  </a:lnTo>
                  <a:lnTo>
                    <a:pt x="34" y="130"/>
                  </a:lnTo>
                  <a:lnTo>
                    <a:pt x="25" y="134"/>
                  </a:lnTo>
                  <a:lnTo>
                    <a:pt x="20" y="137"/>
                  </a:lnTo>
                  <a:lnTo>
                    <a:pt x="17" y="14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70" name="Freeform 4957"/>
            <p:cNvSpPr>
              <a:spLocks/>
            </p:cNvSpPr>
            <p:nvPr/>
          </p:nvSpPr>
          <p:spPr bwMode="auto">
            <a:xfrm>
              <a:off x="5260975" y="6613525"/>
              <a:ext cx="182563" cy="222250"/>
            </a:xfrm>
            <a:custGeom>
              <a:avLst/>
              <a:gdLst>
                <a:gd name="T0" fmla="*/ 2147483647 w 115"/>
                <a:gd name="T1" fmla="*/ 2147483647 h 140"/>
                <a:gd name="T2" fmla="*/ 2147483647 w 115"/>
                <a:gd name="T3" fmla="*/ 2147483647 h 140"/>
                <a:gd name="T4" fmla="*/ 2147483647 w 115"/>
                <a:gd name="T5" fmla="*/ 2147483647 h 140"/>
                <a:gd name="T6" fmla="*/ 2147483647 w 115"/>
                <a:gd name="T7" fmla="*/ 2147483647 h 140"/>
                <a:gd name="T8" fmla="*/ 2147483647 w 115"/>
                <a:gd name="T9" fmla="*/ 2147483647 h 140"/>
                <a:gd name="T10" fmla="*/ 0 w 115"/>
                <a:gd name="T11" fmla="*/ 2147483647 h 140"/>
                <a:gd name="T12" fmla="*/ 2147483647 w 115"/>
                <a:gd name="T13" fmla="*/ 2147483647 h 140"/>
                <a:gd name="T14" fmla="*/ 2147483647 w 115"/>
                <a:gd name="T15" fmla="*/ 2147483647 h 140"/>
                <a:gd name="T16" fmla="*/ 2147483647 w 115"/>
                <a:gd name="T17" fmla="*/ 2147483647 h 140"/>
                <a:gd name="T18" fmla="*/ 2147483647 w 115"/>
                <a:gd name="T19" fmla="*/ 2147483647 h 140"/>
                <a:gd name="T20" fmla="*/ 2147483647 w 115"/>
                <a:gd name="T21" fmla="*/ 2147483647 h 140"/>
                <a:gd name="T22" fmla="*/ 2147483647 w 115"/>
                <a:gd name="T23" fmla="*/ 2147483647 h 140"/>
                <a:gd name="T24" fmla="*/ 2147483647 w 115"/>
                <a:gd name="T25" fmla="*/ 2147483647 h 140"/>
                <a:gd name="T26" fmla="*/ 2147483647 w 115"/>
                <a:gd name="T27" fmla="*/ 2147483647 h 140"/>
                <a:gd name="T28" fmla="*/ 2147483647 w 115"/>
                <a:gd name="T29" fmla="*/ 2147483647 h 140"/>
                <a:gd name="T30" fmla="*/ 2147483647 w 115"/>
                <a:gd name="T31" fmla="*/ 0 h 140"/>
                <a:gd name="T32" fmla="*/ 2147483647 w 115"/>
                <a:gd name="T33" fmla="*/ 2147483647 h 140"/>
                <a:gd name="T34" fmla="*/ 2147483647 w 115"/>
                <a:gd name="T35" fmla="*/ 2147483647 h 140"/>
                <a:gd name="T36" fmla="*/ 2147483647 w 115"/>
                <a:gd name="T37" fmla="*/ 2147483647 h 140"/>
                <a:gd name="T38" fmla="*/ 2147483647 w 115"/>
                <a:gd name="T39" fmla="*/ 2147483647 h 140"/>
                <a:gd name="T40" fmla="*/ 2147483647 w 115"/>
                <a:gd name="T41" fmla="*/ 2147483647 h 140"/>
                <a:gd name="T42" fmla="*/ 2147483647 w 115"/>
                <a:gd name="T43" fmla="*/ 2147483647 h 140"/>
                <a:gd name="T44" fmla="*/ 2147483647 w 115"/>
                <a:gd name="T45" fmla="*/ 2147483647 h 140"/>
                <a:gd name="T46" fmla="*/ 2147483647 w 115"/>
                <a:gd name="T47" fmla="*/ 2147483647 h 140"/>
                <a:gd name="T48" fmla="*/ 2147483647 w 115"/>
                <a:gd name="T49" fmla="*/ 2147483647 h 140"/>
                <a:gd name="T50" fmla="*/ 2147483647 w 115"/>
                <a:gd name="T51" fmla="*/ 2147483647 h 140"/>
                <a:gd name="T52" fmla="*/ 2147483647 w 115"/>
                <a:gd name="T53" fmla="*/ 2147483647 h 140"/>
                <a:gd name="T54" fmla="*/ 2147483647 w 115"/>
                <a:gd name="T55" fmla="*/ 2147483647 h 140"/>
                <a:gd name="T56" fmla="*/ 2147483647 w 115"/>
                <a:gd name="T57" fmla="*/ 2147483647 h 140"/>
                <a:gd name="T58" fmla="*/ 2147483647 w 115"/>
                <a:gd name="T59" fmla="*/ 2147483647 h 140"/>
                <a:gd name="T60" fmla="*/ 2147483647 w 115"/>
                <a:gd name="T61" fmla="*/ 2147483647 h 140"/>
                <a:gd name="T62" fmla="*/ 2147483647 w 115"/>
                <a:gd name="T63" fmla="*/ 2147483647 h 140"/>
                <a:gd name="T64" fmla="*/ 2147483647 w 115"/>
                <a:gd name="T65" fmla="*/ 2147483647 h 140"/>
                <a:gd name="T66" fmla="*/ 2147483647 w 115"/>
                <a:gd name="T67" fmla="*/ 2147483647 h 140"/>
                <a:gd name="T68" fmla="*/ 2147483647 w 115"/>
                <a:gd name="T69" fmla="*/ 2147483647 h 140"/>
                <a:gd name="T70" fmla="*/ 2147483647 w 115"/>
                <a:gd name="T71" fmla="*/ 2147483647 h 140"/>
                <a:gd name="T72" fmla="*/ 2147483647 w 115"/>
                <a:gd name="T73" fmla="*/ 2147483647 h 140"/>
                <a:gd name="T74" fmla="*/ 2147483647 w 115"/>
                <a:gd name="T75" fmla="*/ 2147483647 h 140"/>
                <a:gd name="T76" fmla="*/ 2147483647 w 115"/>
                <a:gd name="T77" fmla="*/ 2147483647 h 140"/>
                <a:gd name="T78" fmla="*/ 2147483647 w 115"/>
                <a:gd name="T79" fmla="*/ 2147483647 h 140"/>
                <a:gd name="T80" fmla="*/ 2147483647 w 115"/>
                <a:gd name="T81" fmla="*/ 2147483647 h 140"/>
                <a:gd name="T82" fmla="*/ 2147483647 w 115"/>
                <a:gd name="T83" fmla="*/ 2147483647 h 140"/>
                <a:gd name="T84" fmla="*/ 2147483647 w 115"/>
                <a:gd name="T85" fmla="*/ 2147483647 h 140"/>
                <a:gd name="T86" fmla="*/ 2147483647 w 115"/>
                <a:gd name="T87" fmla="*/ 2147483647 h 140"/>
                <a:gd name="T88" fmla="*/ 2147483647 w 115"/>
                <a:gd name="T89" fmla="*/ 2147483647 h 1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5"/>
                <a:gd name="T136" fmla="*/ 0 h 140"/>
                <a:gd name="T137" fmla="*/ 115 w 115"/>
                <a:gd name="T138" fmla="*/ 140 h 14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5" h="140">
                  <a:moveTo>
                    <a:pt x="17" y="140"/>
                  </a:moveTo>
                  <a:lnTo>
                    <a:pt x="17" y="139"/>
                  </a:lnTo>
                  <a:lnTo>
                    <a:pt x="17" y="135"/>
                  </a:lnTo>
                  <a:lnTo>
                    <a:pt x="17" y="134"/>
                  </a:lnTo>
                  <a:lnTo>
                    <a:pt x="17" y="132"/>
                  </a:lnTo>
                  <a:lnTo>
                    <a:pt x="17" y="130"/>
                  </a:lnTo>
                  <a:lnTo>
                    <a:pt x="17" y="129"/>
                  </a:lnTo>
                  <a:lnTo>
                    <a:pt x="17" y="125"/>
                  </a:lnTo>
                  <a:lnTo>
                    <a:pt x="17" y="123"/>
                  </a:lnTo>
                  <a:lnTo>
                    <a:pt x="15" y="115"/>
                  </a:lnTo>
                  <a:lnTo>
                    <a:pt x="13" y="108"/>
                  </a:lnTo>
                  <a:lnTo>
                    <a:pt x="11" y="101"/>
                  </a:lnTo>
                  <a:lnTo>
                    <a:pt x="8" y="96"/>
                  </a:lnTo>
                  <a:lnTo>
                    <a:pt x="6" y="91"/>
                  </a:lnTo>
                  <a:lnTo>
                    <a:pt x="3" y="86"/>
                  </a:lnTo>
                  <a:lnTo>
                    <a:pt x="1" y="83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8" y="64"/>
                  </a:lnTo>
                  <a:lnTo>
                    <a:pt x="10" y="63"/>
                  </a:lnTo>
                  <a:lnTo>
                    <a:pt x="11" y="59"/>
                  </a:lnTo>
                  <a:lnTo>
                    <a:pt x="11" y="58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1" y="42"/>
                  </a:lnTo>
                  <a:lnTo>
                    <a:pt x="11" y="37"/>
                  </a:lnTo>
                  <a:lnTo>
                    <a:pt x="10" y="32"/>
                  </a:lnTo>
                  <a:lnTo>
                    <a:pt x="10" y="29"/>
                  </a:lnTo>
                  <a:lnTo>
                    <a:pt x="8" y="24"/>
                  </a:lnTo>
                  <a:lnTo>
                    <a:pt x="8" y="19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9" y="7"/>
                  </a:lnTo>
                  <a:lnTo>
                    <a:pt x="39" y="5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5" y="5"/>
                  </a:lnTo>
                  <a:lnTo>
                    <a:pt x="45" y="7"/>
                  </a:lnTo>
                  <a:lnTo>
                    <a:pt x="45" y="9"/>
                  </a:lnTo>
                  <a:lnTo>
                    <a:pt x="45" y="10"/>
                  </a:lnTo>
                  <a:lnTo>
                    <a:pt x="44" y="12"/>
                  </a:lnTo>
                  <a:lnTo>
                    <a:pt x="47" y="12"/>
                  </a:lnTo>
                  <a:lnTo>
                    <a:pt x="49" y="12"/>
                  </a:lnTo>
                  <a:lnTo>
                    <a:pt x="50" y="12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57" y="12"/>
                  </a:lnTo>
                  <a:lnTo>
                    <a:pt x="59" y="12"/>
                  </a:lnTo>
                  <a:lnTo>
                    <a:pt x="64" y="12"/>
                  </a:lnTo>
                  <a:lnTo>
                    <a:pt x="69" y="14"/>
                  </a:lnTo>
                  <a:lnTo>
                    <a:pt x="73" y="15"/>
                  </a:lnTo>
                  <a:lnTo>
                    <a:pt x="74" y="17"/>
                  </a:lnTo>
                  <a:lnTo>
                    <a:pt x="78" y="19"/>
                  </a:lnTo>
                  <a:lnTo>
                    <a:pt x="79" y="20"/>
                  </a:lnTo>
                  <a:lnTo>
                    <a:pt x="81" y="22"/>
                  </a:lnTo>
                  <a:lnTo>
                    <a:pt x="84" y="22"/>
                  </a:lnTo>
                  <a:lnTo>
                    <a:pt x="86" y="22"/>
                  </a:lnTo>
                  <a:lnTo>
                    <a:pt x="88" y="20"/>
                  </a:lnTo>
                  <a:lnTo>
                    <a:pt x="88" y="19"/>
                  </a:lnTo>
                  <a:lnTo>
                    <a:pt x="89" y="19"/>
                  </a:lnTo>
                  <a:lnTo>
                    <a:pt x="89" y="17"/>
                  </a:lnTo>
                  <a:lnTo>
                    <a:pt x="91" y="15"/>
                  </a:lnTo>
                  <a:lnTo>
                    <a:pt x="91" y="14"/>
                  </a:lnTo>
                  <a:lnTo>
                    <a:pt x="95" y="15"/>
                  </a:lnTo>
                  <a:lnTo>
                    <a:pt x="96" y="15"/>
                  </a:lnTo>
                  <a:lnTo>
                    <a:pt x="98" y="17"/>
                  </a:lnTo>
                  <a:lnTo>
                    <a:pt x="101" y="19"/>
                  </a:lnTo>
                  <a:lnTo>
                    <a:pt x="103" y="19"/>
                  </a:lnTo>
                  <a:lnTo>
                    <a:pt x="105" y="20"/>
                  </a:lnTo>
                  <a:lnTo>
                    <a:pt x="106" y="22"/>
                  </a:lnTo>
                  <a:lnTo>
                    <a:pt x="110" y="22"/>
                  </a:lnTo>
                  <a:lnTo>
                    <a:pt x="115" y="52"/>
                  </a:lnTo>
                  <a:lnTo>
                    <a:pt x="113" y="58"/>
                  </a:lnTo>
                  <a:lnTo>
                    <a:pt x="111" y="61"/>
                  </a:lnTo>
                  <a:lnTo>
                    <a:pt x="110" y="66"/>
                  </a:lnTo>
                  <a:lnTo>
                    <a:pt x="106" y="69"/>
                  </a:lnTo>
                  <a:lnTo>
                    <a:pt x="105" y="73"/>
                  </a:lnTo>
                  <a:lnTo>
                    <a:pt x="103" y="78"/>
                  </a:lnTo>
                  <a:lnTo>
                    <a:pt x="101" y="83"/>
                  </a:lnTo>
                  <a:lnTo>
                    <a:pt x="101" y="90"/>
                  </a:lnTo>
                  <a:lnTo>
                    <a:pt x="101" y="91"/>
                  </a:lnTo>
                  <a:lnTo>
                    <a:pt x="103" y="95"/>
                  </a:lnTo>
                  <a:lnTo>
                    <a:pt x="103" y="98"/>
                  </a:lnTo>
                  <a:lnTo>
                    <a:pt x="105" y="101"/>
                  </a:lnTo>
                  <a:lnTo>
                    <a:pt x="106" y="105"/>
                  </a:lnTo>
                  <a:lnTo>
                    <a:pt x="108" y="108"/>
                  </a:lnTo>
                  <a:lnTo>
                    <a:pt x="110" y="110"/>
                  </a:lnTo>
                  <a:lnTo>
                    <a:pt x="110" y="112"/>
                  </a:lnTo>
                  <a:lnTo>
                    <a:pt x="110" y="113"/>
                  </a:lnTo>
                  <a:lnTo>
                    <a:pt x="108" y="115"/>
                  </a:lnTo>
                  <a:lnTo>
                    <a:pt x="108" y="117"/>
                  </a:lnTo>
                  <a:lnTo>
                    <a:pt x="106" y="118"/>
                  </a:lnTo>
                  <a:lnTo>
                    <a:pt x="106" y="122"/>
                  </a:lnTo>
                  <a:lnTo>
                    <a:pt x="105" y="123"/>
                  </a:lnTo>
                  <a:lnTo>
                    <a:pt x="105" y="125"/>
                  </a:lnTo>
                  <a:lnTo>
                    <a:pt x="105" y="129"/>
                  </a:lnTo>
                  <a:lnTo>
                    <a:pt x="100" y="127"/>
                  </a:lnTo>
                  <a:lnTo>
                    <a:pt x="98" y="127"/>
                  </a:lnTo>
                  <a:lnTo>
                    <a:pt x="96" y="125"/>
                  </a:lnTo>
                  <a:lnTo>
                    <a:pt x="95" y="123"/>
                  </a:lnTo>
                  <a:lnTo>
                    <a:pt x="93" y="122"/>
                  </a:lnTo>
                  <a:lnTo>
                    <a:pt x="91" y="120"/>
                  </a:lnTo>
                  <a:lnTo>
                    <a:pt x="88" y="120"/>
                  </a:lnTo>
                  <a:lnTo>
                    <a:pt x="84" y="120"/>
                  </a:lnTo>
                  <a:lnTo>
                    <a:pt x="76" y="120"/>
                  </a:lnTo>
                  <a:lnTo>
                    <a:pt x="66" y="120"/>
                  </a:lnTo>
                  <a:lnTo>
                    <a:pt x="57" y="123"/>
                  </a:lnTo>
                  <a:lnTo>
                    <a:pt x="49" y="125"/>
                  </a:lnTo>
                  <a:lnTo>
                    <a:pt x="40" y="129"/>
                  </a:lnTo>
                  <a:lnTo>
                    <a:pt x="34" y="130"/>
                  </a:lnTo>
                  <a:lnTo>
                    <a:pt x="25" y="134"/>
                  </a:lnTo>
                  <a:lnTo>
                    <a:pt x="20" y="137"/>
                  </a:lnTo>
                  <a:lnTo>
                    <a:pt x="17" y="14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71" name="Freeform 4958"/>
            <p:cNvSpPr>
              <a:spLocks/>
            </p:cNvSpPr>
            <p:nvPr/>
          </p:nvSpPr>
          <p:spPr bwMode="auto">
            <a:xfrm>
              <a:off x="5421313" y="6605588"/>
              <a:ext cx="127000" cy="217487"/>
            </a:xfrm>
            <a:custGeom>
              <a:avLst/>
              <a:gdLst>
                <a:gd name="T0" fmla="*/ 2147483647 w 80"/>
                <a:gd name="T1" fmla="*/ 2147483647 h 137"/>
                <a:gd name="T2" fmla="*/ 2147483647 w 80"/>
                <a:gd name="T3" fmla="*/ 2147483647 h 137"/>
                <a:gd name="T4" fmla="*/ 2147483647 w 80"/>
                <a:gd name="T5" fmla="*/ 2147483647 h 137"/>
                <a:gd name="T6" fmla="*/ 2147483647 w 80"/>
                <a:gd name="T7" fmla="*/ 2147483647 h 137"/>
                <a:gd name="T8" fmla="*/ 2147483647 w 80"/>
                <a:gd name="T9" fmla="*/ 2147483647 h 137"/>
                <a:gd name="T10" fmla="*/ 2147483647 w 80"/>
                <a:gd name="T11" fmla="*/ 2147483647 h 137"/>
                <a:gd name="T12" fmla="*/ 2147483647 w 80"/>
                <a:gd name="T13" fmla="*/ 2147483647 h 137"/>
                <a:gd name="T14" fmla="*/ 2147483647 w 80"/>
                <a:gd name="T15" fmla="*/ 2147483647 h 137"/>
                <a:gd name="T16" fmla="*/ 2147483647 w 80"/>
                <a:gd name="T17" fmla="*/ 2147483647 h 137"/>
                <a:gd name="T18" fmla="*/ 2147483647 w 80"/>
                <a:gd name="T19" fmla="*/ 2147483647 h 137"/>
                <a:gd name="T20" fmla="*/ 2147483647 w 80"/>
                <a:gd name="T21" fmla="*/ 2147483647 h 137"/>
                <a:gd name="T22" fmla="*/ 2147483647 w 80"/>
                <a:gd name="T23" fmla="*/ 2147483647 h 137"/>
                <a:gd name="T24" fmla="*/ 2147483647 w 80"/>
                <a:gd name="T25" fmla="*/ 2147483647 h 137"/>
                <a:gd name="T26" fmla="*/ 2147483647 w 80"/>
                <a:gd name="T27" fmla="*/ 2147483647 h 137"/>
                <a:gd name="T28" fmla="*/ 2147483647 w 80"/>
                <a:gd name="T29" fmla="*/ 2147483647 h 137"/>
                <a:gd name="T30" fmla="*/ 0 w 80"/>
                <a:gd name="T31" fmla="*/ 2147483647 h 137"/>
                <a:gd name="T32" fmla="*/ 0 w 80"/>
                <a:gd name="T33" fmla="*/ 2147483647 h 137"/>
                <a:gd name="T34" fmla="*/ 0 w 80"/>
                <a:gd name="T35" fmla="*/ 2147483647 h 137"/>
                <a:gd name="T36" fmla="*/ 2147483647 w 80"/>
                <a:gd name="T37" fmla="*/ 2147483647 h 137"/>
                <a:gd name="T38" fmla="*/ 2147483647 w 80"/>
                <a:gd name="T39" fmla="*/ 2147483647 h 137"/>
                <a:gd name="T40" fmla="*/ 2147483647 w 80"/>
                <a:gd name="T41" fmla="*/ 2147483647 h 137"/>
                <a:gd name="T42" fmla="*/ 2147483647 w 80"/>
                <a:gd name="T43" fmla="*/ 2147483647 h 137"/>
                <a:gd name="T44" fmla="*/ 2147483647 w 80"/>
                <a:gd name="T45" fmla="*/ 2147483647 h 137"/>
                <a:gd name="T46" fmla="*/ 2147483647 w 80"/>
                <a:gd name="T47" fmla="*/ 2147483647 h 137"/>
                <a:gd name="T48" fmla="*/ 2147483647 w 80"/>
                <a:gd name="T49" fmla="*/ 2147483647 h 137"/>
                <a:gd name="T50" fmla="*/ 2147483647 w 80"/>
                <a:gd name="T51" fmla="*/ 2147483647 h 137"/>
                <a:gd name="T52" fmla="*/ 2147483647 w 80"/>
                <a:gd name="T53" fmla="*/ 2147483647 h 137"/>
                <a:gd name="T54" fmla="*/ 2147483647 w 80"/>
                <a:gd name="T55" fmla="*/ 2147483647 h 137"/>
                <a:gd name="T56" fmla="*/ 2147483647 w 80"/>
                <a:gd name="T57" fmla="*/ 2147483647 h 137"/>
                <a:gd name="T58" fmla="*/ 2147483647 w 80"/>
                <a:gd name="T59" fmla="*/ 2147483647 h 137"/>
                <a:gd name="T60" fmla="*/ 2147483647 w 80"/>
                <a:gd name="T61" fmla="*/ 2147483647 h 137"/>
                <a:gd name="T62" fmla="*/ 2147483647 w 80"/>
                <a:gd name="T63" fmla="*/ 2147483647 h 137"/>
                <a:gd name="T64" fmla="*/ 2147483647 w 80"/>
                <a:gd name="T65" fmla="*/ 2147483647 h 137"/>
                <a:gd name="T66" fmla="*/ 2147483647 w 80"/>
                <a:gd name="T67" fmla="*/ 0 h 137"/>
                <a:gd name="T68" fmla="*/ 2147483647 w 80"/>
                <a:gd name="T69" fmla="*/ 0 h 137"/>
                <a:gd name="T70" fmla="*/ 2147483647 w 80"/>
                <a:gd name="T71" fmla="*/ 2147483647 h 137"/>
                <a:gd name="T72" fmla="*/ 2147483647 w 80"/>
                <a:gd name="T73" fmla="*/ 2147483647 h 137"/>
                <a:gd name="T74" fmla="*/ 2147483647 w 80"/>
                <a:gd name="T75" fmla="*/ 2147483647 h 137"/>
                <a:gd name="T76" fmla="*/ 2147483647 w 80"/>
                <a:gd name="T77" fmla="*/ 2147483647 h 137"/>
                <a:gd name="T78" fmla="*/ 2147483647 w 80"/>
                <a:gd name="T79" fmla="*/ 2147483647 h 137"/>
                <a:gd name="T80" fmla="*/ 2147483647 w 80"/>
                <a:gd name="T81" fmla="*/ 2147483647 h 137"/>
                <a:gd name="T82" fmla="*/ 2147483647 w 80"/>
                <a:gd name="T83" fmla="*/ 2147483647 h 137"/>
                <a:gd name="T84" fmla="*/ 2147483647 w 80"/>
                <a:gd name="T85" fmla="*/ 2147483647 h 137"/>
                <a:gd name="T86" fmla="*/ 2147483647 w 80"/>
                <a:gd name="T87" fmla="*/ 2147483647 h 137"/>
                <a:gd name="T88" fmla="*/ 2147483647 w 80"/>
                <a:gd name="T89" fmla="*/ 2147483647 h 137"/>
                <a:gd name="T90" fmla="*/ 2147483647 w 80"/>
                <a:gd name="T91" fmla="*/ 2147483647 h 137"/>
                <a:gd name="T92" fmla="*/ 2147483647 w 80"/>
                <a:gd name="T93" fmla="*/ 2147483647 h 137"/>
                <a:gd name="T94" fmla="*/ 2147483647 w 80"/>
                <a:gd name="T95" fmla="*/ 2147483647 h 137"/>
                <a:gd name="T96" fmla="*/ 2147483647 w 80"/>
                <a:gd name="T97" fmla="*/ 2147483647 h 137"/>
                <a:gd name="T98" fmla="*/ 2147483647 w 80"/>
                <a:gd name="T99" fmla="*/ 2147483647 h 137"/>
                <a:gd name="T100" fmla="*/ 2147483647 w 80"/>
                <a:gd name="T101" fmla="*/ 2147483647 h 137"/>
                <a:gd name="T102" fmla="*/ 2147483647 w 80"/>
                <a:gd name="T103" fmla="*/ 2147483647 h 137"/>
                <a:gd name="T104" fmla="*/ 2147483647 w 80"/>
                <a:gd name="T105" fmla="*/ 2147483647 h 137"/>
                <a:gd name="T106" fmla="*/ 2147483647 w 80"/>
                <a:gd name="T107" fmla="*/ 2147483647 h 137"/>
                <a:gd name="T108" fmla="*/ 2147483647 w 80"/>
                <a:gd name="T109" fmla="*/ 2147483647 h 137"/>
                <a:gd name="T110" fmla="*/ 2147483647 w 80"/>
                <a:gd name="T111" fmla="*/ 2147483647 h 137"/>
                <a:gd name="T112" fmla="*/ 2147483647 w 80"/>
                <a:gd name="T113" fmla="*/ 2147483647 h 137"/>
                <a:gd name="T114" fmla="*/ 2147483647 w 80"/>
                <a:gd name="T115" fmla="*/ 2147483647 h 137"/>
                <a:gd name="T116" fmla="*/ 2147483647 w 80"/>
                <a:gd name="T117" fmla="*/ 2147483647 h 137"/>
                <a:gd name="T118" fmla="*/ 2147483647 w 80"/>
                <a:gd name="T119" fmla="*/ 2147483647 h 137"/>
                <a:gd name="T120" fmla="*/ 2147483647 w 80"/>
                <a:gd name="T121" fmla="*/ 2147483647 h 1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"/>
                <a:gd name="T184" fmla="*/ 0 h 137"/>
                <a:gd name="T185" fmla="*/ 80 w 80"/>
                <a:gd name="T186" fmla="*/ 137 h 13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" h="137">
                  <a:moveTo>
                    <a:pt x="4" y="135"/>
                  </a:moveTo>
                  <a:lnTo>
                    <a:pt x="4" y="132"/>
                  </a:lnTo>
                  <a:lnTo>
                    <a:pt x="4" y="128"/>
                  </a:lnTo>
                  <a:lnTo>
                    <a:pt x="5" y="127"/>
                  </a:lnTo>
                  <a:lnTo>
                    <a:pt x="5" y="123"/>
                  </a:lnTo>
                  <a:lnTo>
                    <a:pt x="7" y="122"/>
                  </a:lnTo>
                  <a:lnTo>
                    <a:pt x="7" y="120"/>
                  </a:lnTo>
                  <a:lnTo>
                    <a:pt x="9" y="118"/>
                  </a:lnTo>
                  <a:lnTo>
                    <a:pt x="9" y="117"/>
                  </a:lnTo>
                  <a:lnTo>
                    <a:pt x="9" y="115"/>
                  </a:lnTo>
                  <a:lnTo>
                    <a:pt x="7" y="113"/>
                  </a:lnTo>
                  <a:lnTo>
                    <a:pt x="5" y="110"/>
                  </a:lnTo>
                  <a:lnTo>
                    <a:pt x="4" y="106"/>
                  </a:lnTo>
                  <a:lnTo>
                    <a:pt x="2" y="103"/>
                  </a:lnTo>
                  <a:lnTo>
                    <a:pt x="2" y="100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88"/>
                  </a:lnTo>
                  <a:lnTo>
                    <a:pt x="2" y="83"/>
                  </a:lnTo>
                  <a:lnTo>
                    <a:pt x="4" y="78"/>
                  </a:lnTo>
                  <a:lnTo>
                    <a:pt x="5" y="74"/>
                  </a:lnTo>
                  <a:lnTo>
                    <a:pt x="9" y="71"/>
                  </a:lnTo>
                  <a:lnTo>
                    <a:pt x="10" y="66"/>
                  </a:lnTo>
                  <a:lnTo>
                    <a:pt x="12" y="63"/>
                  </a:lnTo>
                  <a:lnTo>
                    <a:pt x="14" y="57"/>
                  </a:lnTo>
                  <a:lnTo>
                    <a:pt x="9" y="27"/>
                  </a:lnTo>
                  <a:lnTo>
                    <a:pt x="9" y="24"/>
                  </a:lnTo>
                  <a:lnTo>
                    <a:pt x="9" y="19"/>
                  </a:lnTo>
                  <a:lnTo>
                    <a:pt x="9" y="15"/>
                  </a:lnTo>
                  <a:lnTo>
                    <a:pt x="7" y="14"/>
                  </a:lnTo>
                  <a:lnTo>
                    <a:pt x="7" y="10"/>
                  </a:lnTo>
                  <a:lnTo>
                    <a:pt x="7" y="7"/>
                  </a:lnTo>
                  <a:lnTo>
                    <a:pt x="9" y="3"/>
                  </a:lnTo>
                  <a:lnTo>
                    <a:pt x="9" y="0"/>
                  </a:lnTo>
                  <a:lnTo>
                    <a:pt x="58" y="0"/>
                  </a:lnTo>
                  <a:lnTo>
                    <a:pt x="70" y="46"/>
                  </a:lnTo>
                  <a:lnTo>
                    <a:pt x="70" y="74"/>
                  </a:lnTo>
                  <a:lnTo>
                    <a:pt x="72" y="78"/>
                  </a:lnTo>
                  <a:lnTo>
                    <a:pt x="72" y="83"/>
                  </a:lnTo>
                  <a:lnTo>
                    <a:pt x="72" y="86"/>
                  </a:lnTo>
                  <a:lnTo>
                    <a:pt x="73" y="90"/>
                  </a:lnTo>
                  <a:lnTo>
                    <a:pt x="75" y="93"/>
                  </a:lnTo>
                  <a:lnTo>
                    <a:pt x="75" y="96"/>
                  </a:lnTo>
                  <a:lnTo>
                    <a:pt x="77" y="100"/>
                  </a:lnTo>
                  <a:lnTo>
                    <a:pt x="80" y="103"/>
                  </a:lnTo>
                  <a:lnTo>
                    <a:pt x="72" y="106"/>
                  </a:lnTo>
                  <a:lnTo>
                    <a:pt x="65" y="108"/>
                  </a:lnTo>
                  <a:lnTo>
                    <a:pt x="58" y="112"/>
                  </a:lnTo>
                  <a:lnTo>
                    <a:pt x="51" y="115"/>
                  </a:lnTo>
                  <a:lnTo>
                    <a:pt x="44" y="118"/>
                  </a:lnTo>
                  <a:lnTo>
                    <a:pt x="39" y="122"/>
                  </a:lnTo>
                  <a:lnTo>
                    <a:pt x="33" y="125"/>
                  </a:lnTo>
                  <a:lnTo>
                    <a:pt x="26" y="128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19" y="134"/>
                  </a:lnTo>
                  <a:lnTo>
                    <a:pt x="17" y="135"/>
                  </a:lnTo>
                  <a:lnTo>
                    <a:pt x="14" y="137"/>
                  </a:lnTo>
                  <a:lnTo>
                    <a:pt x="10" y="137"/>
                  </a:lnTo>
                  <a:lnTo>
                    <a:pt x="7" y="137"/>
                  </a:lnTo>
                  <a:lnTo>
                    <a:pt x="4" y="13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72" name="Freeform 4959"/>
            <p:cNvSpPr>
              <a:spLocks/>
            </p:cNvSpPr>
            <p:nvPr/>
          </p:nvSpPr>
          <p:spPr bwMode="auto">
            <a:xfrm>
              <a:off x="5421313" y="6605588"/>
              <a:ext cx="127000" cy="217487"/>
            </a:xfrm>
            <a:custGeom>
              <a:avLst/>
              <a:gdLst>
                <a:gd name="T0" fmla="*/ 2147483647 w 80"/>
                <a:gd name="T1" fmla="*/ 2147483647 h 137"/>
                <a:gd name="T2" fmla="*/ 2147483647 w 80"/>
                <a:gd name="T3" fmla="*/ 2147483647 h 137"/>
                <a:gd name="T4" fmla="*/ 2147483647 w 80"/>
                <a:gd name="T5" fmla="*/ 2147483647 h 137"/>
                <a:gd name="T6" fmla="*/ 2147483647 w 80"/>
                <a:gd name="T7" fmla="*/ 2147483647 h 137"/>
                <a:gd name="T8" fmla="*/ 2147483647 w 80"/>
                <a:gd name="T9" fmla="*/ 2147483647 h 137"/>
                <a:gd name="T10" fmla="*/ 2147483647 w 80"/>
                <a:gd name="T11" fmla="*/ 2147483647 h 137"/>
                <a:gd name="T12" fmla="*/ 2147483647 w 80"/>
                <a:gd name="T13" fmla="*/ 2147483647 h 137"/>
                <a:gd name="T14" fmla="*/ 0 w 80"/>
                <a:gd name="T15" fmla="*/ 2147483647 h 137"/>
                <a:gd name="T16" fmla="*/ 0 w 80"/>
                <a:gd name="T17" fmla="*/ 2147483647 h 137"/>
                <a:gd name="T18" fmla="*/ 2147483647 w 80"/>
                <a:gd name="T19" fmla="*/ 2147483647 h 137"/>
                <a:gd name="T20" fmla="*/ 2147483647 w 80"/>
                <a:gd name="T21" fmla="*/ 2147483647 h 137"/>
                <a:gd name="T22" fmla="*/ 2147483647 w 80"/>
                <a:gd name="T23" fmla="*/ 2147483647 h 137"/>
                <a:gd name="T24" fmla="*/ 2147483647 w 80"/>
                <a:gd name="T25" fmla="*/ 2147483647 h 137"/>
                <a:gd name="T26" fmla="*/ 2147483647 w 80"/>
                <a:gd name="T27" fmla="*/ 2147483647 h 137"/>
                <a:gd name="T28" fmla="*/ 2147483647 w 80"/>
                <a:gd name="T29" fmla="*/ 2147483647 h 137"/>
                <a:gd name="T30" fmla="*/ 2147483647 w 80"/>
                <a:gd name="T31" fmla="*/ 2147483647 h 137"/>
                <a:gd name="T32" fmla="*/ 2147483647 w 80"/>
                <a:gd name="T33" fmla="*/ 2147483647 h 137"/>
                <a:gd name="T34" fmla="*/ 2147483647 w 80"/>
                <a:gd name="T35" fmla="*/ 2147483647 h 137"/>
                <a:gd name="T36" fmla="*/ 2147483647 w 80"/>
                <a:gd name="T37" fmla="*/ 0 h 137"/>
                <a:gd name="T38" fmla="*/ 2147483647 w 80"/>
                <a:gd name="T39" fmla="*/ 2147483647 h 137"/>
                <a:gd name="T40" fmla="*/ 2147483647 w 80"/>
                <a:gd name="T41" fmla="*/ 2147483647 h 137"/>
                <a:gd name="T42" fmla="*/ 2147483647 w 80"/>
                <a:gd name="T43" fmla="*/ 2147483647 h 137"/>
                <a:gd name="T44" fmla="*/ 2147483647 w 80"/>
                <a:gd name="T45" fmla="*/ 2147483647 h 137"/>
                <a:gd name="T46" fmla="*/ 2147483647 w 80"/>
                <a:gd name="T47" fmla="*/ 2147483647 h 137"/>
                <a:gd name="T48" fmla="*/ 2147483647 w 80"/>
                <a:gd name="T49" fmla="*/ 2147483647 h 137"/>
                <a:gd name="T50" fmla="*/ 2147483647 w 80"/>
                <a:gd name="T51" fmla="*/ 2147483647 h 137"/>
                <a:gd name="T52" fmla="*/ 2147483647 w 80"/>
                <a:gd name="T53" fmla="*/ 2147483647 h 137"/>
                <a:gd name="T54" fmla="*/ 2147483647 w 80"/>
                <a:gd name="T55" fmla="*/ 2147483647 h 137"/>
                <a:gd name="T56" fmla="*/ 2147483647 w 80"/>
                <a:gd name="T57" fmla="*/ 2147483647 h 137"/>
                <a:gd name="T58" fmla="*/ 2147483647 w 80"/>
                <a:gd name="T59" fmla="*/ 2147483647 h 137"/>
                <a:gd name="T60" fmla="*/ 2147483647 w 80"/>
                <a:gd name="T61" fmla="*/ 2147483647 h 137"/>
                <a:gd name="T62" fmla="*/ 2147483647 w 80"/>
                <a:gd name="T63" fmla="*/ 2147483647 h 137"/>
                <a:gd name="T64" fmla="*/ 2147483647 w 80"/>
                <a:gd name="T65" fmla="*/ 2147483647 h 137"/>
                <a:gd name="T66" fmla="*/ 2147483647 w 80"/>
                <a:gd name="T67" fmla="*/ 2147483647 h 1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0"/>
                <a:gd name="T103" fmla="*/ 0 h 137"/>
                <a:gd name="T104" fmla="*/ 80 w 80"/>
                <a:gd name="T105" fmla="*/ 137 h 1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0" h="137">
                  <a:moveTo>
                    <a:pt x="4" y="135"/>
                  </a:moveTo>
                  <a:lnTo>
                    <a:pt x="4" y="132"/>
                  </a:lnTo>
                  <a:lnTo>
                    <a:pt x="4" y="128"/>
                  </a:lnTo>
                  <a:lnTo>
                    <a:pt x="5" y="127"/>
                  </a:lnTo>
                  <a:lnTo>
                    <a:pt x="5" y="123"/>
                  </a:lnTo>
                  <a:lnTo>
                    <a:pt x="7" y="122"/>
                  </a:lnTo>
                  <a:lnTo>
                    <a:pt x="7" y="120"/>
                  </a:lnTo>
                  <a:lnTo>
                    <a:pt x="9" y="118"/>
                  </a:lnTo>
                  <a:lnTo>
                    <a:pt x="9" y="117"/>
                  </a:lnTo>
                  <a:lnTo>
                    <a:pt x="9" y="115"/>
                  </a:lnTo>
                  <a:lnTo>
                    <a:pt x="7" y="113"/>
                  </a:lnTo>
                  <a:lnTo>
                    <a:pt x="5" y="110"/>
                  </a:lnTo>
                  <a:lnTo>
                    <a:pt x="4" y="106"/>
                  </a:lnTo>
                  <a:lnTo>
                    <a:pt x="2" y="103"/>
                  </a:lnTo>
                  <a:lnTo>
                    <a:pt x="2" y="100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88"/>
                  </a:lnTo>
                  <a:lnTo>
                    <a:pt x="2" y="83"/>
                  </a:lnTo>
                  <a:lnTo>
                    <a:pt x="4" y="78"/>
                  </a:lnTo>
                  <a:lnTo>
                    <a:pt x="5" y="74"/>
                  </a:lnTo>
                  <a:lnTo>
                    <a:pt x="9" y="71"/>
                  </a:lnTo>
                  <a:lnTo>
                    <a:pt x="10" y="66"/>
                  </a:lnTo>
                  <a:lnTo>
                    <a:pt x="12" y="63"/>
                  </a:lnTo>
                  <a:lnTo>
                    <a:pt x="14" y="57"/>
                  </a:lnTo>
                  <a:lnTo>
                    <a:pt x="9" y="27"/>
                  </a:lnTo>
                  <a:lnTo>
                    <a:pt x="9" y="24"/>
                  </a:lnTo>
                  <a:lnTo>
                    <a:pt x="9" y="19"/>
                  </a:lnTo>
                  <a:lnTo>
                    <a:pt x="9" y="15"/>
                  </a:lnTo>
                  <a:lnTo>
                    <a:pt x="7" y="14"/>
                  </a:lnTo>
                  <a:lnTo>
                    <a:pt x="7" y="10"/>
                  </a:lnTo>
                  <a:lnTo>
                    <a:pt x="7" y="7"/>
                  </a:lnTo>
                  <a:lnTo>
                    <a:pt x="9" y="3"/>
                  </a:lnTo>
                  <a:lnTo>
                    <a:pt x="9" y="0"/>
                  </a:lnTo>
                  <a:lnTo>
                    <a:pt x="58" y="0"/>
                  </a:lnTo>
                  <a:lnTo>
                    <a:pt x="70" y="46"/>
                  </a:lnTo>
                  <a:lnTo>
                    <a:pt x="70" y="74"/>
                  </a:lnTo>
                  <a:lnTo>
                    <a:pt x="72" y="78"/>
                  </a:lnTo>
                  <a:lnTo>
                    <a:pt x="72" y="83"/>
                  </a:lnTo>
                  <a:lnTo>
                    <a:pt x="72" y="86"/>
                  </a:lnTo>
                  <a:lnTo>
                    <a:pt x="73" y="90"/>
                  </a:lnTo>
                  <a:lnTo>
                    <a:pt x="75" y="93"/>
                  </a:lnTo>
                  <a:lnTo>
                    <a:pt x="75" y="96"/>
                  </a:lnTo>
                  <a:lnTo>
                    <a:pt x="77" y="100"/>
                  </a:lnTo>
                  <a:lnTo>
                    <a:pt x="80" y="103"/>
                  </a:lnTo>
                  <a:lnTo>
                    <a:pt x="72" y="106"/>
                  </a:lnTo>
                  <a:lnTo>
                    <a:pt x="65" y="108"/>
                  </a:lnTo>
                  <a:lnTo>
                    <a:pt x="58" y="112"/>
                  </a:lnTo>
                  <a:lnTo>
                    <a:pt x="51" y="115"/>
                  </a:lnTo>
                  <a:lnTo>
                    <a:pt x="44" y="118"/>
                  </a:lnTo>
                  <a:lnTo>
                    <a:pt x="39" y="122"/>
                  </a:lnTo>
                  <a:lnTo>
                    <a:pt x="33" y="125"/>
                  </a:lnTo>
                  <a:lnTo>
                    <a:pt x="26" y="128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19" y="134"/>
                  </a:lnTo>
                  <a:lnTo>
                    <a:pt x="17" y="135"/>
                  </a:lnTo>
                  <a:lnTo>
                    <a:pt x="14" y="137"/>
                  </a:lnTo>
                  <a:lnTo>
                    <a:pt x="10" y="137"/>
                  </a:lnTo>
                  <a:lnTo>
                    <a:pt x="7" y="137"/>
                  </a:lnTo>
                  <a:lnTo>
                    <a:pt x="4" y="135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73" name="Freeform 4960"/>
            <p:cNvSpPr>
              <a:spLocks/>
            </p:cNvSpPr>
            <p:nvPr/>
          </p:nvSpPr>
          <p:spPr bwMode="auto">
            <a:xfrm>
              <a:off x="5005388" y="6516688"/>
              <a:ext cx="100012" cy="22225"/>
            </a:xfrm>
            <a:custGeom>
              <a:avLst/>
              <a:gdLst>
                <a:gd name="T0" fmla="*/ 2147483647 w 63"/>
                <a:gd name="T1" fmla="*/ 2147483647 h 14"/>
                <a:gd name="T2" fmla="*/ 2147483647 w 63"/>
                <a:gd name="T3" fmla="*/ 2147483647 h 14"/>
                <a:gd name="T4" fmla="*/ 2147483647 w 63"/>
                <a:gd name="T5" fmla="*/ 2147483647 h 14"/>
                <a:gd name="T6" fmla="*/ 2147483647 w 63"/>
                <a:gd name="T7" fmla="*/ 2147483647 h 14"/>
                <a:gd name="T8" fmla="*/ 2147483647 w 63"/>
                <a:gd name="T9" fmla="*/ 2147483647 h 14"/>
                <a:gd name="T10" fmla="*/ 2147483647 w 63"/>
                <a:gd name="T11" fmla="*/ 0 h 14"/>
                <a:gd name="T12" fmla="*/ 2147483647 w 63"/>
                <a:gd name="T13" fmla="*/ 0 h 14"/>
                <a:gd name="T14" fmla="*/ 2147483647 w 63"/>
                <a:gd name="T15" fmla="*/ 0 h 14"/>
                <a:gd name="T16" fmla="*/ 2147483647 w 63"/>
                <a:gd name="T17" fmla="*/ 0 h 14"/>
                <a:gd name="T18" fmla="*/ 2147483647 w 63"/>
                <a:gd name="T19" fmla="*/ 0 h 14"/>
                <a:gd name="T20" fmla="*/ 2147483647 w 63"/>
                <a:gd name="T21" fmla="*/ 0 h 14"/>
                <a:gd name="T22" fmla="*/ 2147483647 w 63"/>
                <a:gd name="T23" fmla="*/ 0 h 14"/>
                <a:gd name="T24" fmla="*/ 2147483647 w 63"/>
                <a:gd name="T25" fmla="*/ 0 h 14"/>
                <a:gd name="T26" fmla="*/ 2147483647 w 63"/>
                <a:gd name="T27" fmla="*/ 2147483647 h 14"/>
                <a:gd name="T28" fmla="*/ 2147483647 w 63"/>
                <a:gd name="T29" fmla="*/ 2147483647 h 14"/>
                <a:gd name="T30" fmla="*/ 2147483647 w 63"/>
                <a:gd name="T31" fmla="*/ 2147483647 h 14"/>
                <a:gd name="T32" fmla="*/ 2147483647 w 63"/>
                <a:gd name="T33" fmla="*/ 2147483647 h 14"/>
                <a:gd name="T34" fmla="*/ 2147483647 w 63"/>
                <a:gd name="T35" fmla="*/ 2147483647 h 14"/>
                <a:gd name="T36" fmla="*/ 2147483647 w 63"/>
                <a:gd name="T37" fmla="*/ 2147483647 h 14"/>
                <a:gd name="T38" fmla="*/ 2147483647 w 63"/>
                <a:gd name="T39" fmla="*/ 2147483647 h 14"/>
                <a:gd name="T40" fmla="*/ 2147483647 w 63"/>
                <a:gd name="T41" fmla="*/ 2147483647 h 14"/>
                <a:gd name="T42" fmla="*/ 2147483647 w 63"/>
                <a:gd name="T43" fmla="*/ 2147483647 h 14"/>
                <a:gd name="T44" fmla="*/ 2147483647 w 63"/>
                <a:gd name="T45" fmla="*/ 2147483647 h 14"/>
                <a:gd name="T46" fmla="*/ 2147483647 w 63"/>
                <a:gd name="T47" fmla="*/ 2147483647 h 14"/>
                <a:gd name="T48" fmla="*/ 2147483647 w 63"/>
                <a:gd name="T49" fmla="*/ 2147483647 h 14"/>
                <a:gd name="T50" fmla="*/ 2147483647 w 63"/>
                <a:gd name="T51" fmla="*/ 2147483647 h 14"/>
                <a:gd name="T52" fmla="*/ 2147483647 w 63"/>
                <a:gd name="T53" fmla="*/ 2147483647 h 14"/>
                <a:gd name="T54" fmla="*/ 2147483647 w 63"/>
                <a:gd name="T55" fmla="*/ 2147483647 h 14"/>
                <a:gd name="T56" fmla="*/ 2147483647 w 63"/>
                <a:gd name="T57" fmla="*/ 2147483647 h 14"/>
                <a:gd name="T58" fmla="*/ 2147483647 w 63"/>
                <a:gd name="T59" fmla="*/ 2147483647 h 14"/>
                <a:gd name="T60" fmla="*/ 2147483647 w 63"/>
                <a:gd name="T61" fmla="*/ 2147483647 h 14"/>
                <a:gd name="T62" fmla="*/ 2147483647 w 63"/>
                <a:gd name="T63" fmla="*/ 2147483647 h 14"/>
                <a:gd name="T64" fmla="*/ 0 w 63"/>
                <a:gd name="T65" fmla="*/ 2147483647 h 14"/>
                <a:gd name="T66" fmla="*/ 0 w 63"/>
                <a:gd name="T67" fmla="*/ 2147483647 h 14"/>
                <a:gd name="T68" fmla="*/ 0 w 63"/>
                <a:gd name="T69" fmla="*/ 2147483647 h 14"/>
                <a:gd name="T70" fmla="*/ 0 w 63"/>
                <a:gd name="T71" fmla="*/ 2147483647 h 14"/>
                <a:gd name="T72" fmla="*/ 0 w 63"/>
                <a:gd name="T73" fmla="*/ 2147483647 h 14"/>
                <a:gd name="T74" fmla="*/ 0 w 63"/>
                <a:gd name="T75" fmla="*/ 2147483647 h 14"/>
                <a:gd name="T76" fmla="*/ 0 w 63"/>
                <a:gd name="T77" fmla="*/ 2147483647 h 14"/>
                <a:gd name="T78" fmla="*/ 0 w 63"/>
                <a:gd name="T79" fmla="*/ 2147483647 h 14"/>
                <a:gd name="T80" fmla="*/ 2147483647 w 63"/>
                <a:gd name="T81" fmla="*/ 2147483647 h 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3"/>
                <a:gd name="T124" fmla="*/ 0 h 14"/>
                <a:gd name="T125" fmla="*/ 63 w 63"/>
                <a:gd name="T126" fmla="*/ 14 h 1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3" h="14">
                  <a:moveTo>
                    <a:pt x="2" y="9"/>
                  </a:moveTo>
                  <a:lnTo>
                    <a:pt x="7" y="5"/>
                  </a:lnTo>
                  <a:lnTo>
                    <a:pt x="12" y="4"/>
                  </a:lnTo>
                  <a:lnTo>
                    <a:pt x="17" y="4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61" y="4"/>
                  </a:lnTo>
                  <a:lnTo>
                    <a:pt x="63" y="5"/>
                  </a:lnTo>
                  <a:lnTo>
                    <a:pt x="63" y="9"/>
                  </a:lnTo>
                  <a:lnTo>
                    <a:pt x="60" y="10"/>
                  </a:lnTo>
                  <a:lnTo>
                    <a:pt x="58" y="10"/>
                  </a:lnTo>
                  <a:lnTo>
                    <a:pt x="55" y="10"/>
                  </a:lnTo>
                  <a:lnTo>
                    <a:pt x="51" y="10"/>
                  </a:lnTo>
                  <a:lnTo>
                    <a:pt x="48" y="10"/>
                  </a:lnTo>
                  <a:lnTo>
                    <a:pt x="44" y="10"/>
                  </a:lnTo>
                  <a:lnTo>
                    <a:pt x="41" y="10"/>
                  </a:lnTo>
                  <a:lnTo>
                    <a:pt x="38" y="10"/>
                  </a:lnTo>
                  <a:lnTo>
                    <a:pt x="32" y="10"/>
                  </a:lnTo>
                  <a:lnTo>
                    <a:pt x="27" y="10"/>
                  </a:lnTo>
                  <a:lnTo>
                    <a:pt x="24" y="10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0" y="12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74" name="Freeform 4961"/>
            <p:cNvSpPr>
              <a:spLocks/>
            </p:cNvSpPr>
            <p:nvPr/>
          </p:nvSpPr>
          <p:spPr bwMode="auto">
            <a:xfrm>
              <a:off x="5005388" y="6516688"/>
              <a:ext cx="100012" cy="22225"/>
            </a:xfrm>
            <a:custGeom>
              <a:avLst/>
              <a:gdLst>
                <a:gd name="T0" fmla="*/ 2147483647 w 63"/>
                <a:gd name="T1" fmla="*/ 2147483647 h 14"/>
                <a:gd name="T2" fmla="*/ 2147483647 w 63"/>
                <a:gd name="T3" fmla="*/ 2147483647 h 14"/>
                <a:gd name="T4" fmla="*/ 2147483647 w 63"/>
                <a:gd name="T5" fmla="*/ 2147483647 h 14"/>
                <a:gd name="T6" fmla="*/ 2147483647 w 63"/>
                <a:gd name="T7" fmla="*/ 2147483647 h 14"/>
                <a:gd name="T8" fmla="*/ 2147483647 w 63"/>
                <a:gd name="T9" fmla="*/ 2147483647 h 14"/>
                <a:gd name="T10" fmla="*/ 2147483647 w 63"/>
                <a:gd name="T11" fmla="*/ 0 h 14"/>
                <a:gd name="T12" fmla="*/ 2147483647 w 63"/>
                <a:gd name="T13" fmla="*/ 0 h 14"/>
                <a:gd name="T14" fmla="*/ 2147483647 w 63"/>
                <a:gd name="T15" fmla="*/ 0 h 14"/>
                <a:gd name="T16" fmla="*/ 2147483647 w 63"/>
                <a:gd name="T17" fmla="*/ 0 h 14"/>
                <a:gd name="T18" fmla="*/ 2147483647 w 63"/>
                <a:gd name="T19" fmla="*/ 0 h 14"/>
                <a:gd name="T20" fmla="*/ 2147483647 w 63"/>
                <a:gd name="T21" fmla="*/ 0 h 14"/>
                <a:gd name="T22" fmla="*/ 2147483647 w 63"/>
                <a:gd name="T23" fmla="*/ 0 h 14"/>
                <a:gd name="T24" fmla="*/ 2147483647 w 63"/>
                <a:gd name="T25" fmla="*/ 0 h 14"/>
                <a:gd name="T26" fmla="*/ 2147483647 w 63"/>
                <a:gd name="T27" fmla="*/ 2147483647 h 14"/>
                <a:gd name="T28" fmla="*/ 2147483647 w 63"/>
                <a:gd name="T29" fmla="*/ 2147483647 h 14"/>
                <a:gd name="T30" fmla="*/ 2147483647 w 63"/>
                <a:gd name="T31" fmla="*/ 2147483647 h 14"/>
                <a:gd name="T32" fmla="*/ 2147483647 w 63"/>
                <a:gd name="T33" fmla="*/ 2147483647 h 14"/>
                <a:gd name="T34" fmla="*/ 2147483647 w 63"/>
                <a:gd name="T35" fmla="*/ 2147483647 h 14"/>
                <a:gd name="T36" fmla="*/ 2147483647 w 63"/>
                <a:gd name="T37" fmla="*/ 2147483647 h 14"/>
                <a:gd name="T38" fmla="*/ 2147483647 w 63"/>
                <a:gd name="T39" fmla="*/ 2147483647 h 14"/>
                <a:gd name="T40" fmla="*/ 2147483647 w 63"/>
                <a:gd name="T41" fmla="*/ 2147483647 h 14"/>
                <a:gd name="T42" fmla="*/ 2147483647 w 63"/>
                <a:gd name="T43" fmla="*/ 2147483647 h 14"/>
                <a:gd name="T44" fmla="*/ 2147483647 w 63"/>
                <a:gd name="T45" fmla="*/ 2147483647 h 14"/>
                <a:gd name="T46" fmla="*/ 2147483647 w 63"/>
                <a:gd name="T47" fmla="*/ 2147483647 h 14"/>
                <a:gd name="T48" fmla="*/ 2147483647 w 63"/>
                <a:gd name="T49" fmla="*/ 2147483647 h 14"/>
                <a:gd name="T50" fmla="*/ 2147483647 w 63"/>
                <a:gd name="T51" fmla="*/ 2147483647 h 14"/>
                <a:gd name="T52" fmla="*/ 2147483647 w 63"/>
                <a:gd name="T53" fmla="*/ 2147483647 h 14"/>
                <a:gd name="T54" fmla="*/ 2147483647 w 63"/>
                <a:gd name="T55" fmla="*/ 2147483647 h 14"/>
                <a:gd name="T56" fmla="*/ 2147483647 w 63"/>
                <a:gd name="T57" fmla="*/ 2147483647 h 14"/>
                <a:gd name="T58" fmla="*/ 2147483647 w 63"/>
                <a:gd name="T59" fmla="*/ 2147483647 h 14"/>
                <a:gd name="T60" fmla="*/ 2147483647 w 63"/>
                <a:gd name="T61" fmla="*/ 2147483647 h 14"/>
                <a:gd name="T62" fmla="*/ 2147483647 w 63"/>
                <a:gd name="T63" fmla="*/ 2147483647 h 14"/>
                <a:gd name="T64" fmla="*/ 0 w 63"/>
                <a:gd name="T65" fmla="*/ 2147483647 h 14"/>
                <a:gd name="T66" fmla="*/ 0 w 63"/>
                <a:gd name="T67" fmla="*/ 2147483647 h 14"/>
                <a:gd name="T68" fmla="*/ 0 w 63"/>
                <a:gd name="T69" fmla="*/ 2147483647 h 14"/>
                <a:gd name="T70" fmla="*/ 0 w 63"/>
                <a:gd name="T71" fmla="*/ 2147483647 h 14"/>
                <a:gd name="T72" fmla="*/ 0 w 63"/>
                <a:gd name="T73" fmla="*/ 2147483647 h 14"/>
                <a:gd name="T74" fmla="*/ 0 w 63"/>
                <a:gd name="T75" fmla="*/ 2147483647 h 14"/>
                <a:gd name="T76" fmla="*/ 0 w 63"/>
                <a:gd name="T77" fmla="*/ 2147483647 h 14"/>
                <a:gd name="T78" fmla="*/ 0 w 63"/>
                <a:gd name="T79" fmla="*/ 2147483647 h 14"/>
                <a:gd name="T80" fmla="*/ 2147483647 w 63"/>
                <a:gd name="T81" fmla="*/ 2147483647 h 14"/>
                <a:gd name="T82" fmla="*/ 2147483647 w 63"/>
                <a:gd name="T83" fmla="*/ 2147483647 h 14"/>
                <a:gd name="T84" fmla="*/ 2147483647 w 63"/>
                <a:gd name="T85" fmla="*/ 2147483647 h 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"/>
                <a:gd name="T130" fmla="*/ 0 h 14"/>
                <a:gd name="T131" fmla="*/ 63 w 63"/>
                <a:gd name="T132" fmla="*/ 14 h 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" h="14">
                  <a:moveTo>
                    <a:pt x="2" y="9"/>
                  </a:moveTo>
                  <a:lnTo>
                    <a:pt x="7" y="5"/>
                  </a:lnTo>
                  <a:lnTo>
                    <a:pt x="12" y="4"/>
                  </a:lnTo>
                  <a:lnTo>
                    <a:pt x="17" y="4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61" y="4"/>
                  </a:lnTo>
                  <a:lnTo>
                    <a:pt x="63" y="5"/>
                  </a:lnTo>
                  <a:lnTo>
                    <a:pt x="63" y="9"/>
                  </a:lnTo>
                  <a:lnTo>
                    <a:pt x="60" y="10"/>
                  </a:lnTo>
                  <a:lnTo>
                    <a:pt x="58" y="10"/>
                  </a:lnTo>
                  <a:lnTo>
                    <a:pt x="55" y="10"/>
                  </a:lnTo>
                  <a:lnTo>
                    <a:pt x="51" y="10"/>
                  </a:lnTo>
                  <a:lnTo>
                    <a:pt x="48" y="10"/>
                  </a:lnTo>
                  <a:lnTo>
                    <a:pt x="44" y="10"/>
                  </a:lnTo>
                  <a:lnTo>
                    <a:pt x="41" y="10"/>
                  </a:lnTo>
                  <a:lnTo>
                    <a:pt x="38" y="10"/>
                  </a:lnTo>
                  <a:lnTo>
                    <a:pt x="32" y="10"/>
                  </a:lnTo>
                  <a:lnTo>
                    <a:pt x="27" y="10"/>
                  </a:lnTo>
                  <a:lnTo>
                    <a:pt x="24" y="10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0" y="12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2" y="9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75" name="Freeform 4962"/>
            <p:cNvSpPr>
              <a:spLocks/>
            </p:cNvSpPr>
            <p:nvPr/>
          </p:nvSpPr>
          <p:spPr bwMode="auto">
            <a:xfrm>
              <a:off x="5511800" y="6597650"/>
              <a:ext cx="55563" cy="171450"/>
            </a:xfrm>
            <a:custGeom>
              <a:avLst/>
              <a:gdLst>
                <a:gd name="T0" fmla="*/ 2147483647 w 34"/>
                <a:gd name="T1" fmla="*/ 2147483647 h 108"/>
                <a:gd name="T2" fmla="*/ 2147483647 w 34"/>
                <a:gd name="T3" fmla="*/ 2147483647 h 108"/>
                <a:gd name="T4" fmla="*/ 2147483647 w 34"/>
                <a:gd name="T5" fmla="*/ 2147483647 h 108"/>
                <a:gd name="T6" fmla="*/ 2147483647 w 34"/>
                <a:gd name="T7" fmla="*/ 2147483647 h 108"/>
                <a:gd name="T8" fmla="*/ 2147483647 w 34"/>
                <a:gd name="T9" fmla="*/ 2147483647 h 108"/>
                <a:gd name="T10" fmla="*/ 2147483647 w 34"/>
                <a:gd name="T11" fmla="*/ 2147483647 h 108"/>
                <a:gd name="T12" fmla="*/ 2147483647 w 34"/>
                <a:gd name="T13" fmla="*/ 2147483647 h 108"/>
                <a:gd name="T14" fmla="*/ 2147483647 w 34"/>
                <a:gd name="T15" fmla="*/ 2147483647 h 108"/>
                <a:gd name="T16" fmla="*/ 2147483647 w 34"/>
                <a:gd name="T17" fmla="*/ 2147483647 h 108"/>
                <a:gd name="T18" fmla="*/ 2147483647 w 34"/>
                <a:gd name="T19" fmla="*/ 2147483647 h 108"/>
                <a:gd name="T20" fmla="*/ 2147483647 w 34"/>
                <a:gd name="T21" fmla="*/ 2147483647 h 108"/>
                <a:gd name="T22" fmla="*/ 2147483647 w 34"/>
                <a:gd name="T23" fmla="*/ 2147483647 h 108"/>
                <a:gd name="T24" fmla="*/ 2147483647 w 34"/>
                <a:gd name="T25" fmla="*/ 2147483647 h 108"/>
                <a:gd name="T26" fmla="*/ 2147483647 w 34"/>
                <a:gd name="T27" fmla="*/ 2147483647 h 108"/>
                <a:gd name="T28" fmla="*/ 2147483647 w 34"/>
                <a:gd name="T29" fmla="*/ 2147483647 h 108"/>
                <a:gd name="T30" fmla="*/ 2147483647 w 34"/>
                <a:gd name="T31" fmla="*/ 2147483647 h 108"/>
                <a:gd name="T32" fmla="*/ 2147483647 w 34"/>
                <a:gd name="T33" fmla="*/ 2147483647 h 108"/>
                <a:gd name="T34" fmla="*/ 2147483647 w 34"/>
                <a:gd name="T35" fmla="*/ 2147483647 h 108"/>
                <a:gd name="T36" fmla="*/ 2147483647 w 34"/>
                <a:gd name="T37" fmla="*/ 2147483647 h 108"/>
                <a:gd name="T38" fmla="*/ 2147483647 w 34"/>
                <a:gd name="T39" fmla="*/ 2147483647 h 108"/>
                <a:gd name="T40" fmla="*/ 2147483647 w 34"/>
                <a:gd name="T41" fmla="*/ 2147483647 h 108"/>
                <a:gd name="T42" fmla="*/ 2147483647 w 34"/>
                <a:gd name="T43" fmla="*/ 2147483647 h 108"/>
                <a:gd name="T44" fmla="*/ 2147483647 w 34"/>
                <a:gd name="T45" fmla="*/ 2147483647 h 108"/>
                <a:gd name="T46" fmla="*/ 2147483647 w 34"/>
                <a:gd name="T47" fmla="*/ 2147483647 h 108"/>
                <a:gd name="T48" fmla="*/ 2147483647 w 34"/>
                <a:gd name="T49" fmla="*/ 2147483647 h 108"/>
                <a:gd name="T50" fmla="*/ 2147483647 w 34"/>
                <a:gd name="T51" fmla="*/ 2147483647 h 108"/>
                <a:gd name="T52" fmla="*/ 2147483647 w 34"/>
                <a:gd name="T53" fmla="*/ 2147483647 h 108"/>
                <a:gd name="T54" fmla="*/ 2147483647 w 34"/>
                <a:gd name="T55" fmla="*/ 2147483647 h 108"/>
                <a:gd name="T56" fmla="*/ 0 w 34"/>
                <a:gd name="T57" fmla="*/ 2147483647 h 108"/>
                <a:gd name="T58" fmla="*/ 0 w 34"/>
                <a:gd name="T59" fmla="*/ 2147483647 h 108"/>
                <a:gd name="T60" fmla="*/ 2147483647 w 34"/>
                <a:gd name="T61" fmla="*/ 2147483647 h 108"/>
                <a:gd name="T62" fmla="*/ 2147483647 w 34"/>
                <a:gd name="T63" fmla="*/ 2147483647 h 108"/>
                <a:gd name="T64" fmla="*/ 2147483647 w 34"/>
                <a:gd name="T65" fmla="*/ 2147483647 h 108"/>
                <a:gd name="T66" fmla="*/ 2147483647 w 34"/>
                <a:gd name="T67" fmla="*/ 2147483647 h 108"/>
                <a:gd name="T68" fmla="*/ 2147483647 w 34"/>
                <a:gd name="T69" fmla="*/ 2147483647 h 108"/>
                <a:gd name="T70" fmla="*/ 2147483647 w 34"/>
                <a:gd name="T71" fmla="*/ 2147483647 h 108"/>
                <a:gd name="T72" fmla="*/ 2147483647 w 34"/>
                <a:gd name="T73" fmla="*/ 0 h 108"/>
                <a:gd name="T74" fmla="*/ 2147483647 w 34"/>
                <a:gd name="T75" fmla="*/ 2147483647 h 108"/>
                <a:gd name="T76" fmla="*/ 2147483647 w 34"/>
                <a:gd name="T77" fmla="*/ 2147483647 h 108"/>
                <a:gd name="T78" fmla="*/ 2147483647 w 34"/>
                <a:gd name="T79" fmla="*/ 2147483647 h 108"/>
                <a:gd name="T80" fmla="*/ 2147483647 w 34"/>
                <a:gd name="T81" fmla="*/ 2147483647 h 108"/>
                <a:gd name="T82" fmla="*/ 2147483647 w 34"/>
                <a:gd name="T83" fmla="*/ 2147483647 h 108"/>
                <a:gd name="T84" fmla="*/ 2147483647 w 34"/>
                <a:gd name="T85" fmla="*/ 2147483647 h 108"/>
                <a:gd name="T86" fmla="*/ 2147483647 w 34"/>
                <a:gd name="T87" fmla="*/ 2147483647 h 108"/>
                <a:gd name="T88" fmla="*/ 2147483647 w 34"/>
                <a:gd name="T89" fmla="*/ 2147483647 h 10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4"/>
                <a:gd name="T136" fmla="*/ 0 h 108"/>
                <a:gd name="T137" fmla="*/ 34 w 34"/>
                <a:gd name="T138" fmla="*/ 108 h 10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4" h="108">
                  <a:moveTo>
                    <a:pt x="19" y="7"/>
                  </a:moveTo>
                  <a:lnTo>
                    <a:pt x="19" y="7"/>
                  </a:lnTo>
                  <a:lnTo>
                    <a:pt x="19" y="12"/>
                  </a:lnTo>
                  <a:lnTo>
                    <a:pt x="20" y="17"/>
                  </a:lnTo>
                  <a:lnTo>
                    <a:pt x="24" y="22"/>
                  </a:lnTo>
                  <a:lnTo>
                    <a:pt x="25" y="27"/>
                  </a:lnTo>
                  <a:lnTo>
                    <a:pt x="27" y="34"/>
                  </a:lnTo>
                  <a:lnTo>
                    <a:pt x="30" y="40"/>
                  </a:lnTo>
                  <a:lnTo>
                    <a:pt x="30" y="47"/>
                  </a:lnTo>
                  <a:lnTo>
                    <a:pt x="32" y="54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6"/>
                  </a:lnTo>
                  <a:lnTo>
                    <a:pt x="29" y="106"/>
                  </a:lnTo>
                  <a:lnTo>
                    <a:pt x="27" y="106"/>
                  </a:lnTo>
                  <a:lnTo>
                    <a:pt x="25" y="108"/>
                  </a:lnTo>
                  <a:lnTo>
                    <a:pt x="24" y="108"/>
                  </a:lnTo>
                  <a:lnTo>
                    <a:pt x="22" y="108"/>
                  </a:lnTo>
                  <a:lnTo>
                    <a:pt x="19" y="105"/>
                  </a:lnTo>
                  <a:lnTo>
                    <a:pt x="17" y="101"/>
                  </a:lnTo>
                  <a:lnTo>
                    <a:pt x="17" y="98"/>
                  </a:lnTo>
                  <a:lnTo>
                    <a:pt x="15" y="95"/>
                  </a:lnTo>
                  <a:lnTo>
                    <a:pt x="14" y="91"/>
                  </a:lnTo>
                  <a:lnTo>
                    <a:pt x="14" y="88"/>
                  </a:lnTo>
                  <a:lnTo>
                    <a:pt x="14" y="83"/>
                  </a:lnTo>
                  <a:lnTo>
                    <a:pt x="12" y="79"/>
                  </a:lnTo>
                  <a:lnTo>
                    <a:pt x="12" y="51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7" y="7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76" name="Freeform 4963"/>
            <p:cNvSpPr>
              <a:spLocks/>
            </p:cNvSpPr>
            <p:nvPr/>
          </p:nvSpPr>
          <p:spPr bwMode="auto">
            <a:xfrm>
              <a:off x="5511800" y="6597650"/>
              <a:ext cx="55563" cy="171450"/>
            </a:xfrm>
            <a:custGeom>
              <a:avLst/>
              <a:gdLst>
                <a:gd name="T0" fmla="*/ 2147483647 w 34"/>
                <a:gd name="T1" fmla="*/ 2147483647 h 108"/>
                <a:gd name="T2" fmla="*/ 2147483647 w 34"/>
                <a:gd name="T3" fmla="*/ 2147483647 h 108"/>
                <a:gd name="T4" fmla="*/ 2147483647 w 34"/>
                <a:gd name="T5" fmla="*/ 2147483647 h 108"/>
                <a:gd name="T6" fmla="*/ 2147483647 w 34"/>
                <a:gd name="T7" fmla="*/ 2147483647 h 108"/>
                <a:gd name="T8" fmla="*/ 2147483647 w 34"/>
                <a:gd name="T9" fmla="*/ 2147483647 h 108"/>
                <a:gd name="T10" fmla="*/ 2147483647 w 34"/>
                <a:gd name="T11" fmla="*/ 2147483647 h 108"/>
                <a:gd name="T12" fmla="*/ 2147483647 w 34"/>
                <a:gd name="T13" fmla="*/ 2147483647 h 108"/>
                <a:gd name="T14" fmla="*/ 2147483647 w 34"/>
                <a:gd name="T15" fmla="*/ 2147483647 h 108"/>
                <a:gd name="T16" fmla="*/ 2147483647 w 34"/>
                <a:gd name="T17" fmla="*/ 2147483647 h 108"/>
                <a:gd name="T18" fmla="*/ 2147483647 w 34"/>
                <a:gd name="T19" fmla="*/ 2147483647 h 108"/>
                <a:gd name="T20" fmla="*/ 2147483647 w 34"/>
                <a:gd name="T21" fmla="*/ 2147483647 h 108"/>
                <a:gd name="T22" fmla="*/ 2147483647 w 34"/>
                <a:gd name="T23" fmla="*/ 2147483647 h 108"/>
                <a:gd name="T24" fmla="*/ 2147483647 w 34"/>
                <a:gd name="T25" fmla="*/ 2147483647 h 108"/>
                <a:gd name="T26" fmla="*/ 2147483647 w 34"/>
                <a:gd name="T27" fmla="*/ 2147483647 h 108"/>
                <a:gd name="T28" fmla="*/ 2147483647 w 34"/>
                <a:gd name="T29" fmla="*/ 2147483647 h 108"/>
                <a:gd name="T30" fmla="*/ 2147483647 w 34"/>
                <a:gd name="T31" fmla="*/ 2147483647 h 108"/>
                <a:gd name="T32" fmla="*/ 2147483647 w 34"/>
                <a:gd name="T33" fmla="*/ 2147483647 h 108"/>
                <a:gd name="T34" fmla="*/ 2147483647 w 34"/>
                <a:gd name="T35" fmla="*/ 2147483647 h 108"/>
                <a:gd name="T36" fmla="*/ 2147483647 w 34"/>
                <a:gd name="T37" fmla="*/ 2147483647 h 108"/>
                <a:gd name="T38" fmla="*/ 2147483647 w 34"/>
                <a:gd name="T39" fmla="*/ 2147483647 h 108"/>
                <a:gd name="T40" fmla="*/ 2147483647 w 34"/>
                <a:gd name="T41" fmla="*/ 2147483647 h 108"/>
                <a:gd name="T42" fmla="*/ 2147483647 w 34"/>
                <a:gd name="T43" fmla="*/ 2147483647 h 108"/>
                <a:gd name="T44" fmla="*/ 2147483647 w 34"/>
                <a:gd name="T45" fmla="*/ 2147483647 h 108"/>
                <a:gd name="T46" fmla="*/ 2147483647 w 34"/>
                <a:gd name="T47" fmla="*/ 2147483647 h 108"/>
                <a:gd name="T48" fmla="*/ 2147483647 w 34"/>
                <a:gd name="T49" fmla="*/ 2147483647 h 108"/>
                <a:gd name="T50" fmla="*/ 2147483647 w 34"/>
                <a:gd name="T51" fmla="*/ 2147483647 h 108"/>
                <a:gd name="T52" fmla="*/ 2147483647 w 34"/>
                <a:gd name="T53" fmla="*/ 2147483647 h 108"/>
                <a:gd name="T54" fmla="*/ 2147483647 w 34"/>
                <a:gd name="T55" fmla="*/ 2147483647 h 108"/>
                <a:gd name="T56" fmla="*/ 2147483647 w 34"/>
                <a:gd name="T57" fmla="*/ 2147483647 h 108"/>
                <a:gd name="T58" fmla="*/ 2147483647 w 34"/>
                <a:gd name="T59" fmla="*/ 2147483647 h 108"/>
                <a:gd name="T60" fmla="*/ 2147483647 w 34"/>
                <a:gd name="T61" fmla="*/ 2147483647 h 108"/>
                <a:gd name="T62" fmla="*/ 2147483647 w 34"/>
                <a:gd name="T63" fmla="*/ 2147483647 h 108"/>
                <a:gd name="T64" fmla="*/ 0 w 34"/>
                <a:gd name="T65" fmla="*/ 2147483647 h 108"/>
                <a:gd name="T66" fmla="*/ 0 w 34"/>
                <a:gd name="T67" fmla="*/ 2147483647 h 108"/>
                <a:gd name="T68" fmla="*/ 0 w 34"/>
                <a:gd name="T69" fmla="*/ 2147483647 h 108"/>
                <a:gd name="T70" fmla="*/ 2147483647 w 34"/>
                <a:gd name="T71" fmla="*/ 2147483647 h 108"/>
                <a:gd name="T72" fmla="*/ 2147483647 w 34"/>
                <a:gd name="T73" fmla="*/ 2147483647 h 108"/>
                <a:gd name="T74" fmla="*/ 2147483647 w 34"/>
                <a:gd name="T75" fmla="*/ 2147483647 h 108"/>
                <a:gd name="T76" fmla="*/ 2147483647 w 34"/>
                <a:gd name="T77" fmla="*/ 2147483647 h 108"/>
                <a:gd name="T78" fmla="*/ 2147483647 w 34"/>
                <a:gd name="T79" fmla="*/ 2147483647 h 108"/>
                <a:gd name="T80" fmla="*/ 2147483647 w 34"/>
                <a:gd name="T81" fmla="*/ 2147483647 h 108"/>
                <a:gd name="T82" fmla="*/ 2147483647 w 34"/>
                <a:gd name="T83" fmla="*/ 0 h 108"/>
                <a:gd name="T84" fmla="*/ 2147483647 w 34"/>
                <a:gd name="T85" fmla="*/ 2147483647 h 108"/>
                <a:gd name="T86" fmla="*/ 2147483647 w 34"/>
                <a:gd name="T87" fmla="*/ 2147483647 h 108"/>
                <a:gd name="T88" fmla="*/ 2147483647 w 34"/>
                <a:gd name="T89" fmla="*/ 2147483647 h 108"/>
                <a:gd name="T90" fmla="*/ 2147483647 w 34"/>
                <a:gd name="T91" fmla="*/ 2147483647 h 108"/>
                <a:gd name="T92" fmla="*/ 2147483647 w 34"/>
                <a:gd name="T93" fmla="*/ 2147483647 h 108"/>
                <a:gd name="T94" fmla="*/ 2147483647 w 34"/>
                <a:gd name="T95" fmla="*/ 2147483647 h 108"/>
                <a:gd name="T96" fmla="*/ 2147483647 w 34"/>
                <a:gd name="T97" fmla="*/ 2147483647 h 108"/>
                <a:gd name="T98" fmla="*/ 2147483647 w 34"/>
                <a:gd name="T99" fmla="*/ 2147483647 h 108"/>
                <a:gd name="T100" fmla="*/ 2147483647 w 34"/>
                <a:gd name="T101" fmla="*/ 2147483647 h 108"/>
                <a:gd name="T102" fmla="*/ 2147483647 w 34"/>
                <a:gd name="T103" fmla="*/ 2147483647 h 1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"/>
                <a:gd name="T157" fmla="*/ 0 h 108"/>
                <a:gd name="T158" fmla="*/ 34 w 34"/>
                <a:gd name="T159" fmla="*/ 108 h 1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" h="108">
                  <a:moveTo>
                    <a:pt x="19" y="7"/>
                  </a:moveTo>
                  <a:lnTo>
                    <a:pt x="19" y="7"/>
                  </a:lnTo>
                  <a:lnTo>
                    <a:pt x="19" y="12"/>
                  </a:lnTo>
                  <a:lnTo>
                    <a:pt x="20" y="17"/>
                  </a:lnTo>
                  <a:lnTo>
                    <a:pt x="24" y="22"/>
                  </a:lnTo>
                  <a:lnTo>
                    <a:pt x="25" y="27"/>
                  </a:lnTo>
                  <a:lnTo>
                    <a:pt x="27" y="34"/>
                  </a:lnTo>
                  <a:lnTo>
                    <a:pt x="30" y="40"/>
                  </a:lnTo>
                  <a:lnTo>
                    <a:pt x="30" y="47"/>
                  </a:lnTo>
                  <a:lnTo>
                    <a:pt x="32" y="54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6"/>
                  </a:lnTo>
                  <a:lnTo>
                    <a:pt x="29" y="106"/>
                  </a:lnTo>
                  <a:lnTo>
                    <a:pt x="27" y="106"/>
                  </a:lnTo>
                  <a:lnTo>
                    <a:pt x="25" y="108"/>
                  </a:lnTo>
                  <a:lnTo>
                    <a:pt x="24" y="108"/>
                  </a:lnTo>
                  <a:lnTo>
                    <a:pt x="22" y="108"/>
                  </a:lnTo>
                  <a:lnTo>
                    <a:pt x="19" y="105"/>
                  </a:lnTo>
                  <a:lnTo>
                    <a:pt x="17" y="101"/>
                  </a:lnTo>
                  <a:lnTo>
                    <a:pt x="17" y="98"/>
                  </a:lnTo>
                  <a:lnTo>
                    <a:pt x="15" y="95"/>
                  </a:lnTo>
                  <a:lnTo>
                    <a:pt x="14" y="91"/>
                  </a:lnTo>
                  <a:lnTo>
                    <a:pt x="14" y="88"/>
                  </a:lnTo>
                  <a:lnTo>
                    <a:pt x="14" y="83"/>
                  </a:lnTo>
                  <a:lnTo>
                    <a:pt x="12" y="79"/>
                  </a:lnTo>
                  <a:lnTo>
                    <a:pt x="12" y="51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7" y="7"/>
                  </a:lnTo>
                  <a:lnTo>
                    <a:pt x="19" y="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77" name="Freeform 4964"/>
            <p:cNvSpPr>
              <a:spLocks/>
            </p:cNvSpPr>
            <p:nvPr/>
          </p:nvSpPr>
          <p:spPr bwMode="auto">
            <a:xfrm>
              <a:off x="5543550" y="6562725"/>
              <a:ext cx="90488" cy="203200"/>
            </a:xfrm>
            <a:custGeom>
              <a:avLst/>
              <a:gdLst>
                <a:gd name="T0" fmla="*/ 2147483647 w 57"/>
                <a:gd name="T1" fmla="*/ 2147483647 h 128"/>
                <a:gd name="T2" fmla="*/ 2147483647 w 57"/>
                <a:gd name="T3" fmla="*/ 2147483647 h 128"/>
                <a:gd name="T4" fmla="*/ 2147483647 w 57"/>
                <a:gd name="T5" fmla="*/ 2147483647 h 128"/>
                <a:gd name="T6" fmla="*/ 2147483647 w 57"/>
                <a:gd name="T7" fmla="*/ 2147483647 h 128"/>
                <a:gd name="T8" fmla="*/ 2147483647 w 57"/>
                <a:gd name="T9" fmla="*/ 2147483647 h 128"/>
                <a:gd name="T10" fmla="*/ 2147483647 w 57"/>
                <a:gd name="T11" fmla="*/ 0 h 128"/>
                <a:gd name="T12" fmla="*/ 2147483647 w 57"/>
                <a:gd name="T13" fmla="*/ 2147483647 h 128"/>
                <a:gd name="T14" fmla="*/ 2147483647 w 57"/>
                <a:gd name="T15" fmla="*/ 2147483647 h 128"/>
                <a:gd name="T16" fmla="*/ 2147483647 w 57"/>
                <a:gd name="T17" fmla="*/ 2147483647 h 128"/>
                <a:gd name="T18" fmla="*/ 2147483647 w 57"/>
                <a:gd name="T19" fmla="*/ 2147483647 h 128"/>
                <a:gd name="T20" fmla="*/ 2147483647 w 57"/>
                <a:gd name="T21" fmla="*/ 2147483647 h 128"/>
                <a:gd name="T22" fmla="*/ 2147483647 w 57"/>
                <a:gd name="T23" fmla="*/ 2147483647 h 128"/>
                <a:gd name="T24" fmla="*/ 2147483647 w 57"/>
                <a:gd name="T25" fmla="*/ 2147483647 h 128"/>
                <a:gd name="T26" fmla="*/ 2147483647 w 57"/>
                <a:gd name="T27" fmla="*/ 2147483647 h 128"/>
                <a:gd name="T28" fmla="*/ 2147483647 w 57"/>
                <a:gd name="T29" fmla="*/ 2147483647 h 128"/>
                <a:gd name="T30" fmla="*/ 2147483647 w 57"/>
                <a:gd name="T31" fmla="*/ 2147483647 h 128"/>
                <a:gd name="T32" fmla="*/ 2147483647 w 57"/>
                <a:gd name="T33" fmla="*/ 2147483647 h 128"/>
                <a:gd name="T34" fmla="*/ 2147483647 w 57"/>
                <a:gd name="T35" fmla="*/ 2147483647 h 128"/>
                <a:gd name="T36" fmla="*/ 2147483647 w 57"/>
                <a:gd name="T37" fmla="*/ 2147483647 h 128"/>
                <a:gd name="T38" fmla="*/ 2147483647 w 57"/>
                <a:gd name="T39" fmla="*/ 2147483647 h 128"/>
                <a:gd name="T40" fmla="*/ 2147483647 w 57"/>
                <a:gd name="T41" fmla="*/ 2147483647 h 128"/>
                <a:gd name="T42" fmla="*/ 2147483647 w 57"/>
                <a:gd name="T43" fmla="*/ 2147483647 h 128"/>
                <a:gd name="T44" fmla="*/ 2147483647 w 57"/>
                <a:gd name="T45" fmla="*/ 2147483647 h 128"/>
                <a:gd name="T46" fmla="*/ 2147483647 w 57"/>
                <a:gd name="T47" fmla="*/ 2147483647 h 128"/>
                <a:gd name="T48" fmla="*/ 2147483647 w 57"/>
                <a:gd name="T49" fmla="*/ 2147483647 h 128"/>
                <a:gd name="T50" fmla="*/ 2147483647 w 57"/>
                <a:gd name="T51" fmla="*/ 2147483647 h 128"/>
                <a:gd name="T52" fmla="*/ 2147483647 w 57"/>
                <a:gd name="T53" fmla="*/ 2147483647 h 128"/>
                <a:gd name="T54" fmla="*/ 2147483647 w 57"/>
                <a:gd name="T55" fmla="*/ 2147483647 h 128"/>
                <a:gd name="T56" fmla="*/ 2147483647 w 57"/>
                <a:gd name="T57" fmla="*/ 2147483647 h 128"/>
                <a:gd name="T58" fmla="*/ 2147483647 w 57"/>
                <a:gd name="T59" fmla="*/ 2147483647 h 128"/>
                <a:gd name="T60" fmla="*/ 2147483647 w 57"/>
                <a:gd name="T61" fmla="*/ 2147483647 h 128"/>
                <a:gd name="T62" fmla="*/ 2147483647 w 57"/>
                <a:gd name="T63" fmla="*/ 2147483647 h 128"/>
                <a:gd name="T64" fmla="*/ 2147483647 w 57"/>
                <a:gd name="T65" fmla="*/ 2147483647 h 128"/>
                <a:gd name="T66" fmla="*/ 0 w 57"/>
                <a:gd name="T67" fmla="*/ 2147483647 h 128"/>
                <a:gd name="T68" fmla="*/ 0 w 57"/>
                <a:gd name="T69" fmla="*/ 2147483647 h 1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7"/>
                <a:gd name="T106" fmla="*/ 0 h 128"/>
                <a:gd name="T107" fmla="*/ 57 w 57"/>
                <a:gd name="T108" fmla="*/ 128 h 1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7" h="128">
                  <a:moveTo>
                    <a:pt x="0" y="29"/>
                  </a:moveTo>
                  <a:lnTo>
                    <a:pt x="1" y="27"/>
                  </a:lnTo>
                  <a:lnTo>
                    <a:pt x="3" y="25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3" y="19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35" y="3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44" y="8"/>
                  </a:lnTo>
                  <a:lnTo>
                    <a:pt x="45" y="8"/>
                  </a:lnTo>
                  <a:lnTo>
                    <a:pt x="49" y="10"/>
                  </a:lnTo>
                  <a:lnTo>
                    <a:pt x="50" y="10"/>
                  </a:lnTo>
                  <a:lnTo>
                    <a:pt x="52" y="12"/>
                  </a:lnTo>
                  <a:lnTo>
                    <a:pt x="52" y="13"/>
                  </a:lnTo>
                  <a:lnTo>
                    <a:pt x="54" y="13"/>
                  </a:lnTo>
                  <a:lnTo>
                    <a:pt x="56" y="15"/>
                  </a:lnTo>
                  <a:lnTo>
                    <a:pt x="57" y="17"/>
                  </a:lnTo>
                  <a:lnTo>
                    <a:pt x="57" y="19"/>
                  </a:lnTo>
                  <a:lnTo>
                    <a:pt x="57" y="20"/>
                  </a:lnTo>
                  <a:lnTo>
                    <a:pt x="57" y="22"/>
                  </a:lnTo>
                  <a:lnTo>
                    <a:pt x="57" y="24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7" y="29"/>
                  </a:lnTo>
                  <a:lnTo>
                    <a:pt x="57" y="30"/>
                  </a:lnTo>
                  <a:lnTo>
                    <a:pt x="57" y="34"/>
                  </a:lnTo>
                  <a:lnTo>
                    <a:pt x="56" y="41"/>
                  </a:lnTo>
                  <a:lnTo>
                    <a:pt x="54" y="47"/>
                  </a:lnTo>
                  <a:lnTo>
                    <a:pt x="50" y="54"/>
                  </a:lnTo>
                  <a:lnTo>
                    <a:pt x="45" y="59"/>
                  </a:lnTo>
                  <a:lnTo>
                    <a:pt x="42" y="64"/>
                  </a:lnTo>
                  <a:lnTo>
                    <a:pt x="39" y="71"/>
                  </a:lnTo>
                  <a:lnTo>
                    <a:pt x="35" y="78"/>
                  </a:lnTo>
                  <a:lnTo>
                    <a:pt x="35" y="84"/>
                  </a:lnTo>
                  <a:lnTo>
                    <a:pt x="35" y="91"/>
                  </a:lnTo>
                  <a:lnTo>
                    <a:pt x="35" y="96"/>
                  </a:lnTo>
                  <a:lnTo>
                    <a:pt x="35" y="100"/>
                  </a:lnTo>
                  <a:lnTo>
                    <a:pt x="35" y="103"/>
                  </a:lnTo>
                  <a:lnTo>
                    <a:pt x="35" y="106"/>
                  </a:lnTo>
                  <a:lnTo>
                    <a:pt x="35" y="110"/>
                  </a:lnTo>
                  <a:lnTo>
                    <a:pt x="35" y="115"/>
                  </a:lnTo>
                  <a:lnTo>
                    <a:pt x="35" y="122"/>
                  </a:lnTo>
                  <a:lnTo>
                    <a:pt x="32" y="122"/>
                  </a:lnTo>
                  <a:lnTo>
                    <a:pt x="30" y="123"/>
                  </a:lnTo>
                  <a:lnTo>
                    <a:pt x="27" y="123"/>
                  </a:lnTo>
                  <a:lnTo>
                    <a:pt x="25" y="125"/>
                  </a:lnTo>
                  <a:lnTo>
                    <a:pt x="22" y="125"/>
                  </a:lnTo>
                  <a:lnTo>
                    <a:pt x="20" y="127"/>
                  </a:lnTo>
                  <a:lnTo>
                    <a:pt x="17" y="127"/>
                  </a:lnTo>
                  <a:lnTo>
                    <a:pt x="15" y="128"/>
                  </a:lnTo>
                  <a:lnTo>
                    <a:pt x="13" y="76"/>
                  </a:lnTo>
                  <a:lnTo>
                    <a:pt x="11" y="69"/>
                  </a:lnTo>
                  <a:lnTo>
                    <a:pt x="11" y="62"/>
                  </a:lnTo>
                  <a:lnTo>
                    <a:pt x="8" y="56"/>
                  </a:lnTo>
                  <a:lnTo>
                    <a:pt x="6" y="49"/>
                  </a:lnTo>
                  <a:lnTo>
                    <a:pt x="5" y="44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78" name="Freeform 4965"/>
            <p:cNvSpPr>
              <a:spLocks/>
            </p:cNvSpPr>
            <p:nvPr/>
          </p:nvSpPr>
          <p:spPr bwMode="auto">
            <a:xfrm>
              <a:off x="5543550" y="6562725"/>
              <a:ext cx="90488" cy="203200"/>
            </a:xfrm>
            <a:custGeom>
              <a:avLst/>
              <a:gdLst>
                <a:gd name="T0" fmla="*/ 2147483647 w 57"/>
                <a:gd name="T1" fmla="*/ 2147483647 h 128"/>
                <a:gd name="T2" fmla="*/ 2147483647 w 57"/>
                <a:gd name="T3" fmla="*/ 2147483647 h 128"/>
                <a:gd name="T4" fmla="*/ 2147483647 w 57"/>
                <a:gd name="T5" fmla="*/ 2147483647 h 128"/>
                <a:gd name="T6" fmla="*/ 2147483647 w 57"/>
                <a:gd name="T7" fmla="*/ 2147483647 h 128"/>
                <a:gd name="T8" fmla="*/ 2147483647 w 57"/>
                <a:gd name="T9" fmla="*/ 2147483647 h 128"/>
                <a:gd name="T10" fmla="*/ 2147483647 w 57"/>
                <a:gd name="T11" fmla="*/ 2147483647 h 128"/>
                <a:gd name="T12" fmla="*/ 2147483647 w 57"/>
                <a:gd name="T13" fmla="*/ 0 h 128"/>
                <a:gd name="T14" fmla="*/ 2147483647 w 57"/>
                <a:gd name="T15" fmla="*/ 2147483647 h 128"/>
                <a:gd name="T16" fmla="*/ 2147483647 w 57"/>
                <a:gd name="T17" fmla="*/ 2147483647 h 128"/>
                <a:gd name="T18" fmla="*/ 2147483647 w 57"/>
                <a:gd name="T19" fmla="*/ 2147483647 h 128"/>
                <a:gd name="T20" fmla="*/ 2147483647 w 57"/>
                <a:gd name="T21" fmla="*/ 2147483647 h 128"/>
                <a:gd name="T22" fmla="*/ 2147483647 w 57"/>
                <a:gd name="T23" fmla="*/ 2147483647 h 128"/>
                <a:gd name="T24" fmla="*/ 2147483647 w 57"/>
                <a:gd name="T25" fmla="*/ 2147483647 h 128"/>
                <a:gd name="T26" fmla="*/ 2147483647 w 57"/>
                <a:gd name="T27" fmla="*/ 2147483647 h 128"/>
                <a:gd name="T28" fmla="*/ 2147483647 w 57"/>
                <a:gd name="T29" fmla="*/ 2147483647 h 128"/>
                <a:gd name="T30" fmla="*/ 2147483647 w 57"/>
                <a:gd name="T31" fmla="*/ 2147483647 h 128"/>
                <a:gd name="T32" fmla="*/ 2147483647 w 57"/>
                <a:gd name="T33" fmla="*/ 2147483647 h 128"/>
                <a:gd name="T34" fmla="*/ 2147483647 w 57"/>
                <a:gd name="T35" fmla="*/ 2147483647 h 128"/>
                <a:gd name="T36" fmla="*/ 2147483647 w 57"/>
                <a:gd name="T37" fmla="*/ 2147483647 h 128"/>
                <a:gd name="T38" fmla="*/ 2147483647 w 57"/>
                <a:gd name="T39" fmla="*/ 2147483647 h 128"/>
                <a:gd name="T40" fmla="*/ 2147483647 w 57"/>
                <a:gd name="T41" fmla="*/ 2147483647 h 128"/>
                <a:gd name="T42" fmla="*/ 2147483647 w 57"/>
                <a:gd name="T43" fmla="*/ 2147483647 h 128"/>
                <a:gd name="T44" fmla="*/ 2147483647 w 57"/>
                <a:gd name="T45" fmla="*/ 2147483647 h 128"/>
                <a:gd name="T46" fmla="*/ 2147483647 w 57"/>
                <a:gd name="T47" fmla="*/ 2147483647 h 128"/>
                <a:gd name="T48" fmla="*/ 2147483647 w 57"/>
                <a:gd name="T49" fmla="*/ 2147483647 h 128"/>
                <a:gd name="T50" fmla="*/ 2147483647 w 57"/>
                <a:gd name="T51" fmla="*/ 2147483647 h 128"/>
                <a:gd name="T52" fmla="*/ 2147483647 w 57"/>
                <a:gd name="T53" fmla="*/ 2147483647 h 128"/>
                <a:gd name="T54" fmla="*/ 2147483647 w 57"/>
                <a:gd name="T55" fmla="*/ 2147483647 h 128"/>
                <a:gd name="T56" fmla="*/ 2147483647 w 57"/>
                <a:gd name="T57" fmla="*/ 2147483647 h 128"/>
                <a:gd name="T58" fmla="*/ 2147483647 w 57"/>
                <a:gd name="T59" fmla="*/ 2147483647 h 128"/>
                <a:gd name="T60" fmla="*/ 2147483647 w 57"/>
                <a:gd name="T61" fmla="*/ 2147483647 h 128"/>
                <a:gd name="T62" fmla="*/ 2147483647 w 57"/>
                <a:gd name="T63" fmla="*/ 2147483647 h 128"/>
                <a:gd name="T64" fmla="*/ 2147483647 w 57"/>
                <a:gd name="T65" fmla="*/ 2147483647 h 128"/>
                <a:gd name="T66" fmla="*/ 2147483647 w 57"/>
                <a:gd name="T67" fmla="*/ 2147483647 h 128"/>
                <a:gd name="T68" fmla="*/ 2147483647 w 57"/>
                <a:gd name="T69" fmla="*/ 2147483647 h 128"/>
                <a:gd name="T70" fmla="*/ 0 w 57"/>
                <a:gd name="T71" fmla="*/ 2147483647 h 128"/>
                <a:gd name="T72" fmla="*/ 0 w 57"/>
                <a:gd name="T73" fmla="*/ 2147483647 h 128"/>
                <a:gd name="T74" fmla="*/ 0 w 57"/>
                <a:gd name="T75" fmla="*/ 2147483647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7"/>
                <a:gd name="T115" fmla="*/ 0 h 128"/>
                <a:gd name="T116" fmla="*/ 57 w 57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7" h="128">
                  <a:moveTo>
                    <a:pt x="0" y="29"/>
                  </a:moveTo>
                  <a:lnTo>
                    <a:pt x="1" y="27"/>
                  </a:lnTo>
                  <a:lnTo>
                    <a:pt x="3" y="25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3" y="19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35" y="3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44" y="8"/>
                  </a:lnTo>
                  <a:lnTo>
                    <a:pt x="45" y="8"/>
                  </a:lnTo>
                  <a:lnTo>
                    <a:pt x="49" y="10"/>
                  </a:lnTo>
                  <a:lnTo>
                    <a:pt x="50" y="10"/>
                  </a:lnTo>
                  <a:lnTo>
                    <a:pt x="52" y="12"/>
                  </a:lnTo>
                  <a:lnTo>
                    <a:pt x="52" y="13"/>
                  </a:lnTo>
                  <a:lnTo>
                    <a:pt x="54" y="13"/>
                  </a:lnTo>
                  <a:lnTo>
                    <a:pt x="56" y="15"/>
                  </a:lnTo>
                  <a:lnTo>
                    <a:pt x="57" y="17"/>
                  </a:lnTo>
                  <a:lnTo>
                    <a:pt x="57" y="19"/>
                  </a:lnTo>
                  <a:lnTo>
                    <a:pt x="57" y="20"/>
                  </a:lnTo>
                  <a:lnTo>
                    <a:pt x="57" y="22"/>
                  </a:lnTo>
                  <a:lnTo>
                    <a:pt x="57" y="24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7" y="29"/>
                  </a:lnTo>
                  <a:lnTo>
                    <a:pt x="57" y="30"/>
                  </a:lnTo>
                  <a:lnTo>
                    <a:pt x="57" y="34"/>
                  </a:lnTo>
                  <a:lnTo>
                    <a:pt x="56" y="41"/>
                  </a:lnTo>
                  <a:lnTo>
                    <a:pt x="54" y="47"/>
                  </a:lnTo>
                  <a:lnTo>
                    <a:pt x="50" y="54"/>
                  </a:lnTo>
                  <a:lnTo>
                    <a:pt x="45" y="59"/>
                  </a:lnTo>
                  <a:lnTo>
                    <a:pt x="42" y="64"/>
                  </a:lnTo>
                  <a:lnTo>
                    <a:pt x="39" y="71"/>
                  </a:lnTo>
                  <a:lnTo>
                    <a:pt x="35" y="78"/>
                  </a:lnTo>
                  <a:lnTo>
                    <a:pt x="35" y="84"/>
                  </a:lnTo>
                  <a:lnTo>
                    <a:pt x="35" y="91"/>
                  </a:lnTo>
                  <a:lnTo>
                    <a:pt x="35" y="96"/>
                  </a:lnTo>
                  <a:lnTo>
                    <a:pt x="35" y="100"/>
                  </a:lnTo>
                  <a:lnTo>
                    <a:pt x="35" y="103"/>
                  </a:lnTo>
                  <a:lnTo>
                    <a:pt x="35" y="106"/>
                  </a:lnTo>
                  <a:lnTo>
                    <a:pt x="35" y="110"/>
                  </a:lnTo>
                  <a:lnTo>
                    <a:pt x="35" y="115"/>
                  </a:lnTo>
                  <a:lnTo>
                    <a:pt x="35" y="122"/>
                  </a:lnTo>
                  <a:lnTo>
                    <a:pt x="32" y="122"/>
                  </a:lnTo>
                  <a:lnTo>
                    <a:pt x="30" y="123"/>
                  </a:lnTo>
                  <a:lnTo>
                    <a:pt x="27" y="123"/>
                  </a:lnTo>
                  <a:lnTo>
                    <a:pt x="25" y="125"/>
                  </a:lnTo>
                  <a:lnTo>
                    <a:pt x="22" y="125"/>
                  </a:lnTo>
                  <a:lnTo>
                    <a:pt x="20" y="127"/>
                  </a:lnTo>
                  <a:lnTo>
                    <a:pt x="17" y="127"/>
                  </a:lnTo>
                  <a:lnTo>
                    <a:pt x="15" y="128"/>
                  </a:lnTo>
                  <a:lnTo>
                    <a:pt x="13" y="76"/>
                  </a:lnTo>
                  <a:lnTo>
                    <a:pt x="11" y="69"/>
                  </a:lnTo>
                  <a:lnTo>
                    <a:pt x="11" y="62"/>
                  </a:lnTo>
                  <a:lnTo>
                    <a:pt x="8" y="56"/>
                  </a:lnTo>
                  <a:lnTo>
                    <a:pt x="6" y="49"/>
                  </a:lnTo>
                  <a:lnTo>
                    <a:pt x="5" y="44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0" y="29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79" name="Freeform 4966"/>
            <p:cNvSpPr>
              <a:spLocks/>
            </p:cNvSpPr>
            <p:nvPr/>
          </p:nvSpPr>
          <p:spPr bwMode="auto">
            <a:xfrm>
              <a:off x="6418263" y="7845425"/>
              <a:ext cx="25400" cy="42863"/>
            </a:xfrm>
            <a:custGeom>
              <a:avLst/>
              <a:gdLst>
                <a:gd name="T0" fmla="*/ 2147483647 w 15"/>
                <a:gd name="T1" fmla="*/ 0 h 27"/>
                <a:gd name="T2" fmla="*/ 0 w 15"/>
                <a:gd name="T3" fmla="*/ 2147483647 h 27"/>
                <a:gd name="T4" fmla="*/ 0 w 15"/>
                <a:gd name="T5" fmla="*/ 2147483647 h 27"/>
                <a:gd name="T6" fmla="*/ 0 w 15"/>
                <a:gd name="T7" fmla="*/ 2147483647 h 27"/>
                <a:gd name="T8" fmla="*/ 0 w 15"/>
                <a:gd name="T9" fmla="*/ 2147483647 h 27"/>
                <a:gd name="T10" fmla="*/ 0 w 15"/>
                <a:gd name="T11" fmla="*/ 2147483647 h 27"/>
                <a:gd name="T12" fmla="*/ 0 w 15"/>
                <a:gd name="T13" fmla="*/ 2147483647 h 27"/>
                <a:gd name="T14" fmla="*/ 0 w 15"/>
                <a:gd name="T15" fmla="*/ 2147483647 h 27"/>
                <a:gd name="T16" fmla="*/ 2147483647 w 15"/>
                <a:gd name="T17" fmla="*/ 2147483647 h 27"/>
                <a:gd name="T18" fmla="*/ 2147483647 w 15"/>
                <a:gd name="T19" fmla="*/ 2147483647 h 27"/>
                <a:gd name="T20" fmla="*/ 2147483647 w 15"/>
                <a:gd name="T21" fmla="*/ 2147483647 h 27"/>
                <a:gd name="T22" fmla="*/ 2147483647 w 15"/>
                <a:gd name="T23" fmla="*/ 2147483647 h 27"/>
                <a:gd name="T24" fmla="*/ 2147483647 w 15"/>
                <a:gd name="T25" fmla="*/ 2147483647 h 27"/>
                <a:gd name="T26" fmla="*/ 2147483647 w 15"/>
                <a:gd name="T27" fmla="*/ 2147483647 h 27"/>
                <a:gd name="T28" fmla="*/ 2147483647 w 15"/>
                <a:gd name="T29" fmla="*/ 2147483647 h 27"/>
                <a:gd name="T30" fmla="*/ 2147483647 w 15"/>
                <a:gd name="T31" fmla="*/ 2147483647 h 27"/>
                <a:gd name="T32" fmla="*/ 2147483647 w 15"/>
                <a:gd name="T33" fmla="*/ 2147483647 h 27"/>
                <a:gd name="T34" fmla="*/ 2147483647 w 15"/>
                <a:gd name="T35" fmla="*/ 0 h 27"/>
                <a:gd name="T36" fmla="*/ 2147483647 w 15"/>
                <a:gd name="T37" fmla="*/ 0 h 27"/>
                <a:gd name="T38" fmla="*/ 2147483647 w 15"/>
                <a:gd name="T39" fmla="*/ 0 h 27"/>
                <a:gd name="T40" fmla="*/ 2147483647 w 15"/>
                <a:gd name="T41" fmla="*/ 0 h 27"/>
                <a:gd name="T42" fmla="*/ 2147483647 w 15"/>
                <a:gd name="T43" fmla="*/ 0 h 27"/>
                <a:gd name="T44" fmla="*/ 2147483647 w 15"/>
                <a:gd name="T45" fmla="*/ 0 h 27"/>
                <a:gd name="T46" fmla="*/ 2147483647 w 15"/>
                <a:gd name="T47" fmla="*/ 0 h 27"/>
                <a:gd name="T48" fmla="*/ 2147483647 w 15"/>
                <a:gd name="T49" fmla="*/ 0 h 27"/>
                <a:gd name="T50" fmla="*/ 2147483647 w 15"/>
                <a:gd name="T51" fmla="*/ 0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"/>
                <a:gd name="T79" fmla="*/ 0 h 27"/>
                <a:gd name="T80" fmla="*/ 15 w 15"/>
                <a:gd name="T81" fmla="*/ 27 h 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" h="27">
                  <a:moveTo>
                    <a:pt x="2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15" y="27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80" name="Freeform 4967"/>
            <p:cNvSpPr>
              <a:spLocks/>
            </p:cNvSpPr>
            <p:nvPr/>
          </p:nvSpPr>
          <p:spPr bwMode="auto">
            <a:xfrm>
              <a:off x="6418263" y="7845425"/>
              <a:ext cx="25400" cy="42863"/>
            </a:xfrm>
            <a:custGeom>
              <a:avLst/>
              <a:gdLst>
                <a:gd name="T0" fmla="*/ 2147483647 w 15"/>
                <a:gd name="T1" fmla="*/ 0 h 27"/>
                <a:gd name="T2" fmla="*/ 0 w 15"/>
                <a:gd name="T3" fmla="*/ 2147483647 h 27"/>
                <a:gd name="T4" fmla="*/ 0 w 15"/>
                <a:gd name="T5" fmla="*/ 2147483647 h 27"/>
                <a:gd name="T6" fmla="*/ 0 w 15"/>
                <a:gd name="T7" fmla="*/ 2147483647 h 27"/>
                <a:gd name="T8" fmla="*/ 0 w 15"/>
                <a:gd name="T9" fmla="*/ 2147483647 h 27"/>
                <a:gd name="T10" fmla="*/ 0 w 15"/>
                <a:gd name="T11" fmla="*/ 2147483647 h 27"/>
                <a:gd name="T12" fmla="*/ 0 w 15"/>
                <a:gd name="T13" fmla="*/ 2147483647 h 27"/>
                <a:gd name="T14" fmla="*/ 0 w 15"/>
                <a:gd name="T15" fmla="*/ 2147483647 h 27"/>
                <a:gd name="T16" fmla="*/ 2147483647 w 15"/>
                <a:gd name="T17" fmla="*/ 2147483647 h 27"/>
                <a:gd name="T18" fmla="*/ 2147483647 w 15"/>
                <a:gd name="T19" fmla="*/ 2147483647 h 27"/>
                <a:gd name="T20" fmla="*/ 2147483647 w 15"/>
                <a:gd name="T21" fmla="*/ 2147483647 h 27"/>
                <a:gd name="T22" fmla="*/ 2147483647 w 15"/>
                <a:gd name="T23" fmla="*/ 2147483647 h 27"/>
                <a:gd name="T24" fmla="*/ 2147483647 w 15"/>
                <a:gd name="T25" fmla="*/ 2147483647 h 27"/>
                <a:gd name="T26" fmla="*/ 2147483647 w 15"/>
                <a:gd name="T27" fmla="*/ 2147483647 h 27"/>
                <a:gd name="T28" fmla="*/ 2147483647 w 15"/>
                <a:gd name="T29" fmla="*/ 2147483647 h 27"/>
                <a:gd name="T30" fmla="*/ 2147483647 w 15"/>
                <a:gd name="T31" fmla="*/ 2147483647 h 27"/>
                <a:gd name="T32" fmla="*/ 2147483647 w 15"/>
                <a:gd name="T33" fmla="*/ 2147483647 h 27"/>
                <a:gd name="T34" fmla="*/ 2147483647 w 15"/>
                <a:gd name="T35" fmla="*/ 2147483647 h 27"/>
                <a:gd name="T36" fmla="*/ 2147483647 w 15"/>
                <a:gd name="T37" fmla="*/ 2147483647 h 27"/>
                <a:gd name="T38" fmla="*/ 2147483647 w 15"/>
                <a:gd name="T39" fmla="*/ 0 h 27"/>
                <a:gd name="T40" fmla="*/ 2147483647 w 15"/>
                <a:gd name="T41" fmla="*/ 0 h 27"/>
                <a:gd name="T42" fmla="*/ 2147483647 w 15"/>
                <a:gd name="T43" fmla="*/ 0 h 27"/>
                <a:gd name="T44" fmla="*/ 2147483647 w 15"/>
                <a:gd name="T45" fmla="*/ 0 h 27"/>
                <a:gd name="T46" fmla="*/ 2147483647 w 15"/>
                <a:gd name="T47" fmla="*/ 0 h 27"/>
                <a:gd name="T48" fmla="*/ 2147483647 w 15"/>
                <a:gd name="T49" fmla="*/ 0 h 27"/>
                <a:gd name="T50" fmla="*/ 2147483647 w 15"/>
                <a:gd name="T51" fmla="*/ 0 h 27"/>
                <a:gd name="T52" fmla="*/ 2147483647 w 15"/>
                <a:gd name="T53" fmla="*/ 0 h 27"/>
                <a:gd name="T54" fmla="*/ 2147483647 w 15"/>
                <a:gd name="T55" fmla="*/ 0 h 27"/>
                <a:gd name="T56" fmla="*/ 2147483647 w 15"/>
                <a:gd name="T57" fmla="*/ 0 h 27"/>
                <a:gd name="T58" fmla="*/ 2147483647 w 15"/>
                <a:gd name="T59" fmla="*/ 0 h 2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"/>
                <a:gd name="T91" fmla="*/ 0 h 27"/>
                <a:gd name="T92" fmla="*/ 15 w 15"/>
                <a:gd name="T93" fmla="*/ 27 h 2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" h="27">
                  <a:moveTo>
                    <a:pt x="2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15" y="27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81" name="Freeform 4968"/>
            <p:cNvSpPr>
              <a:spLocks/>
            </p:cNvSpPr>
            <p:nvPr/>
          </p:nvSpPr>
          <p:spPr bwMode="auto">
            <a:xfrm>
              <a:off x="6294438" y="7947025"/>
              <a:ext cx="66675" cy="57150"/>
            </a:xfrm>
            <a:custGeom>
              <a:avLst/>
              <a:gdLst>
                <a:gd name="T0" fmla="*/ 0 w 42"/>
                <a:gd name="T1" fmla="*/ 2147483647 h 36"/>
                <a:gd name="T2" fmla="*/ 2147483647 w 42"/>
                <a:gd name="T3" fmla="*/ 2147483647 h 36"/>
                <a:gd name="T4" fmla="*/ 2147483647 w 42"/>
                <a:gd name="T5" fmla="*/ 2147483647 h 36"/>
                <a:gd name="T6" fmla="*/ 2147483647 w 42"/>
                <a:gd name="T7" fmla="*/ 2147483647 h 36"/>
                <a:gd name="T8" fmla="*/ 2147483647 w 42"/>
                <a:gd name="T9" fmla="*/ 2147483647 h 36"/>
                <a:gd name="T10" fmla="*/ 2147483647 w 42"/>
                <a:gd name="T11" fmla="*/ 2147483647 h 36"/>
                <a:gd name="T12" fmla="*/ 2147483647 w 42"/>
                <a:gd name="T13" fmla="*/ 2147483647 h 36"/>
                <a:gd name="T14" fmla="*/ 2147483647 w 42"/>
                <a:gd name="T15" fmla="*/ 0 h 36"/>
                <a:gd name="T16" fmla="*/ 2147483647 w 42"/>
                <a:gd name="T17" fmla="*/ 0 h 36"/>
                <a:gd name="T18" fmla="*/ 2147483647 w 42"/>
                <a:gd name="T19" fmla="*/ 0 h 36"/>
                <a:gd name="T20" fmla="*/ 2147483647 w 42"/>
                <a:gd name="T21" fmla="*/ 2147483647 h 36"/>
                <a:gd name="T22" fmla="*/ 2147483647 w 42"/>
                <a:gd name="T23" fmla="*/ 2147483647 h 36"/>
                <a:gd name="T24" fmla="*/ 2147483647 w 42"/>
                <a:gd name="T25" fmla="*/ 2147483647 h 36"/>
                <a:gd name="T26" fmla="*/ 2147483647 w 42"/>
                <a:gd name="T27" fmla="*/ 2147483647 h 36"/>
                <a:gd name="T28" fmla="*/ 2147483647 w 42"/>
                <a:gd name="T29" fmla="*/ 2147483647 h 36"/>
                <a:gd name="T30" fmla="*/ 2147483647 w 42"/>
                <a:gd name="T31" fmla="*/ 2147483647 h 36"/>
                <a:gd name="T32" fmla="*/ 2147483647 w 42"/>
                <a:gd name="T33" fmla="*/ 2147483647 h 36"/>
                <a:gd name="T34" fmla="*/ 2147483647 w 42"/>
                <a:gd name="T35" fmla="*/ 2147483647 h 36"/>
                <a:gd name="T36" fmla="*/ 2147483647 w 42"/>
                <a:gd name="T37" fmla="*/ 2147483647 h 36"/>
                <a:gd name="T38" fmla="*/ 2147483647 w 42"/>
                <a:gd name="T39" fmla="*/ 2147483647 h 36"/>
                <a:gd name="T40" fmla="*/ 2147483647 w 42"/>
                <a:gd name="T41" fmla="*/ 2147483647 h 36"/>
                <a:gd name="T42" fmla="*/ 2147483647 w 42"/>
                <a:gd name="T43" fmla="*/ 2147483647 h 36"/>
                <a:gd name="T44" fmla="*/ 2147483647 w 42"/>
                <a:gd name="T45" fmla="*/ 2147483647 h 36"/>
                <a:gd name="T46" fmla="*/ 2147483647 w 42"/>
                <a:gd name="T47" fmla="*/ 2147483647 h 36"/>
                <a:gd name="T48" fmla="*/ 2147483647 w 42"/>
                <a:gd name="T49" fmla="*/ 2147483647 h 36"/>
                <a:gd name="T50" fmla="*/ 2147483647 w 42"/>
                <a:gd name="T51" fmla="*/ 2147483647 h 36"/>
                <a:gd name="T52" fmla="*/ 2147483647 w 42"/>
                <a:gd name="T53" fmla="*/ 2147483647 h 36"/>
                <a:gd name="T54" fmla="*/ 2147483647 w 42"/>
                <a:gd name="T55" fmla="*/ 2147483647 h 36"/>
                <a:gd name="T56" fmla="*/ 2147483647 w 42"/>
                <a:gd name="T57" fmla="*/ 2147483647 h 36"/>
                <a:gd name="T58" fmla="*/ 2147483647 w 42"/>
                <a:gd name="T59" fmla="*/ 2147483647 h 36"/>
                <a:gd name="T60" fmla="*/ 0 w 42"/>
                <a:gd name="T61" fmla="*/ 2147483647 h 36"/>
                <a:gd name="T62" fmla="*/ 0 w 42"/>
                <a:gd name="T63" fmla="*/ 2147483647 h 36"/>
                <a:gd name="T64" fmla="*/ 0 w 42"/>
                <a:gd name="T65" fmla="*/ 2147483647 h 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36"/>
                <a:gd name="T101" fmla="*/ 42 w 42"/>
                <a:gd name="T102" fmla="*/ 36 h 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36">
                  <a:moveTo>
                    <a:pt x="0" y="21"/>
                  </a:moveTo>
                  <a:lnTo>
                    <a:pt x="5" y="19"/>
                  </a:lnTo>
                  <a:lnTo>
                    <a:pt x="8" y="17"/>
                  </a:lnTo>
                  <a:lnTo>
                    <a:pt x="11" y="14"/>
                  </a:lnTo>
                  <a:lnTo>
                    <a:pt x="15" y="10"/>
                  </a:lnTo>
                  <a:lnTo>
                    <a:pt x="18" y="7"/>
                  </a:lnTo>
                  <a:lnTo>
                    <a:pt x="22" y="4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42" y="9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2" y="15"/>
                  </a:lnTo>
                  <a:lnTo>
                    <a:pt x="39" y="19"/>
                  </a:lnTo>
                  <a:lnTo>
                    <a:pt x="35" y="22"/>
                  </a:lnTo>
                  <a:lnTo>
                    <a:pt x="32" y="26"/>
                  </a:lnTo>
                  <a:lnTo>
                    <a:pt x="27" y="29"/>
                  </a:lnTo>
                  <a:lnTo>
                    <a:pt x="23" y="32"/>
                  </a:lnTo>
                  <a:lnTo>
                    <a:pt x="18" y="34"/>
                  </a:lnTo>
                  <a:lnTo>
                    <a:pt x="16" y="36"/>
                  </a:lnTo>
                  <a:lnTo>
                    <a:pt x="15" y="36"/>
                  </a:lnTo>
                  <a:lnTo>
                    <a:pt x="11" y="32"/>
                  </a:lnTo>
                  <a:lnTo>
                    <a:pt x="8" y="31"/>
                  </a:lnTo>
                  <a:lnTo>
                    <a:pt x="5" y="27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82" name="Freeform 4969"/>
            <p:cNvSpPr>
              <a:spLocks/>
            </p:cNvSpPr>
            <p:nvPr/>
          </p:nvSpPr>
          <p:spPr bwMode="auto">
            <a:xfrm>
              <a:off x="6294438" y="7947025"/>
              <a:ext cx="66675" cy="57150"/>
            </a:xfrm>
            <a:custGeom>
              <a:avLst/>
              <a:gdLst>
                <a:gd name="T0" fmla="*/ 0 w 42"/>
                <a:gd name="T1" fmla="*/ 2147483647 h 36"/>
                <a:gd name="T2" fmla="*/ 2147483647 w 42"/>
                <a:gd name="T3" fmla="*/ 2147483647 h 36"/>
                <a:gd name="T4" fmla="*/ 2147483647 w 42"/>
                <a:gd name="T5" fmla="*/ 2147483647 h 36"/>
                <a:gd name="T6" fmla="*/ 2147483647 w 42"/>
                <a:gd name="T7" fmla="*/ 2147483647 h 36"/>
                <a:gd name="T8" fmla="*/ 2147483647 w 42"/>
                <a:gd name="T9" fmla="*/ 2147483647 h 36"/>
                <a:gd name="T10" fmla="*/ 2147483647 w 42"/>
                <a:gd name="T11" fmla="*/ 2147483647 h 36"/>
                <a:gd name="T12" fmla="*/ 2147483647 w 42"/>
                <a:gd name="T13" fmla="*/ 2147483647 h 36"/>
                <a:gd name="T14" fmla="*/ 2147483647 w 42"/>
                <a:gd name="T15" fmla="*/ 0 h 36"/>
                <a:gd name="T16" fmla="*/ 2147483647 w 42"/>
                <a:gd name="T17" fmla="*/ 0 h 36"/>
                <a:gd name="T18" fmla="*/ 2147483647 w 42"/>
                <a:gd name="T19" fmla="*/ 0 h 36"/>
                <a:gd name="T20" fmla="*/ 2147483647 w 42"/>
                <a:gd name="T21" fmla="*/ 2147483647 h 36"/>
                <a:gd name="T22" fmla="*/ 2147483647 w 42"/>
                <a:gd name="T23" fmla="*/ 2147483647 h 36"/>
                <a:gd name="T24" fmla="*/ 2147483647 w 42"/>
                <a:gd name="T25" fmla="*/ 2147483647 h 36"/>
                <a:gd name="T26" fmla="*/ 2147483647 w 42"/>
                <a:gd name="T27" fmla="*/ 2147483647 h 36"/>
                <a:gd name="T28" fmla="*/ 2147483647 w 42"/>
                <a:gd name="T29" fmla="*/ 2147483647 h 36"/>
                <a:gd name="T30" fmla="*/ 2147483647 w 42"/>
                <a:gd name="T31" fmla="*/ 2147483647 h 36"/>
                <a:gd name="T32" fmla="*/ 2147483647 w 42"/>
                <a:gd name="T33" fmla="*/ 2147483647 h 36"/>
                <a:gd name="T34" fmla="*/ 2147483647 w 42"/>
                <a:gd name="T35" fmla="*/ 2147483647 h 36"/>
                <a:gd name="T36" fmla="*/ 2147483647 w 42"/>
                <a:gd name="T37" fmla="*/ 2147483647 h 36"/>
                <a:gd name="T38" fmla="*/ 2147483647 w 42"/>
                <a:gd name="T39" fmla="*/ 2147483647 h 36"/>
                <a:gd name="T40" fmla="*/ 2147483647 w 42"/>
                <a:gd name="T41" fmla="*/ 2147483647 h 36"/>
                <a:gd name="T42" fmla="*/ 2147483647 w 42"/>
                <a:gd name="T43" fmla="*/ 2147483647 h 36"/>
                <a:gd name="T44" fmla="*/ 2147483647 w 42"/>
                <a:gd name="T45" fmla="*/ 2147483647 h 36"/>
                <a:gd name="T46" fmla="*/ 2147483647 w 42"/>
                <a:gd name="T47" fmla="*/ 2147483647 h 36"/>
                <a:gd name="T48" fmla="*/ 2147483647 w 42"/>
                <a:gd name="T49" fmla="*/ 2147483647 h 36"/>
                <a:gd name="T50" fmla="*/ 2147483647 w 42"/>
                <a:gd name="T51" fmla="*/ 2147483647 h 36"/>
                <a:gd name="T52" fmla="*/ 2147483647 w 42"/>
                <a:gd name="T53" fmla="*/ 2147483647 h 36"/>
                <a:gd name="T54" fmla="*/ 2147483647 w 42"/>
                <a:gd name="T55" fmla="*/ 2147483647 h 36"/>
                <a:gd name="T56" fmla="*/ 2147483647 w 42"/>
                <a:gd name="T57" fmla="*/ 2147483647 h 36"/>
                <a:gd name="T58" fmla="*/ 2147483647 w 42"/>
                <a:gd name="T59" fmla="*/ 2147483647 h 36"/>
                <a:gd name="T60" fmla="*/ 0 w 42"/>
                <a:gd name="T61" fmla="*/ 2147483647 h 36"/>
                <a:gd name="T62" fmla="*/ 0 w 42"/>
                <a:gd name="T63" fmla="*/ 2147483647 h 36"/>
                <a:gd name="T64" fmla="*/ 0 w 42"/>
                <a:gd name="T65" fmla="*/ 2147483647 h 36"/>
                <a:gd name="T66" fmla="*/ 0 w 42"/>
                <a:gd name="T67" fmla="*/ 2147483647 h 36"/>
                <a:gd name="T68" fmla="*/ 0 w 42"/>
                <a:gd name="T69" fmla="*/ 2147483647 h 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2"/>
                <a:gd name="T106" fmla="*/ 0 h 36"/>
                <a:gd name="T107" fmla="*/ 42 w 42"/>
                <a:gd name="T108" fmla="*/ 36 h 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2" h="36">
                  <a:moveTo>
                    <a:pt x="0" y="21"/>
                  </a:moveTo>
                  <a:lnTo>
                    <a:pt x="5" y="19"/>
                  </a:lnTo>
                  <a:lnTo>
                    <a:pt x="8" y="17"/>
                  </a:lnTo>
                  <a:lnTo>
                    <a:pt x="11" y="14"/>
                  </a:lnTo>
                  <a:lnTo>
                    <a:pt x="15" y="10"/>
                  </a:lnTo>
                  <a:lnTo>
                    <a:pt x="18" y="7"/>
                  </a:lnTo>
                  <a:lnTo>
                    <a:pt x="22" y="4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42" y="9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2" y="15"/>
                  </a:lnTo>
                  <a:lnTo>
                    <a:pt x="39" y="19"/>
                  </a:lnTo>
                  <a:lnTo>
                    <a:pt x="35" y="22"/>
                  </a:lnTo>
                  <a:lnTo>
                    <a:pt x="32" y="26"/>
                  </a:lnTo>
                  <a:lnTo>
                    <a:pt x="27" y="29"/>
                  </a:lnTo>
                  <a:lnTo>
                    <a:pt x="23" y="32"/>
                  </a:lnTo>
                  <a:lnTo>
                    <a:pt x="18" y="34"/>
                  </a:lnTo>
                  <a:lnTo>
                    <a:pt x="16" y="36"/>
                  </a:lnTo>
                  <a:lnTo>
                    <a:pt x="15" y="36"/>
                  </a:lnTo>
                  <a:lnTo>
                    <a:pt x="11" y="32"/>
                  </a:lnTo>
                  <a:lnTo>
                    <a:pt x="8" y="31"/>
                  </a:lnTo>
                  <a:lnTo>
                    <a:pt x="5" y="27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21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83" name="Freeform 4970"/>
            <p:cNvSpPr>
              <a:spLocks/>
            </p:cNvSpPr>
            <p:nvPr/>
          </p:nvSpPr>
          <p:spPr bwMode="auto">
            <a:xfrm>
              <a:off x="8942388" y="5514975"/>
              <a:ext cx="136525" cy="180975"/>
            </a:xfrm>
            <a:custGeom>
              <a:avLst/>
              <a:gdLst>
                <a:gd name="T0" fmla="*/ 2147483647 w 86"/>
                <a:gd name="T1" fmla="*/ 0 h 113"/>
                <a:gd name="T2" fmla="*/ 2147483647 w 86"/>
                <a:gd name="T3" fmla="*/ 2147483647 h 113"/>
                <a:gd name="T4" fmla="*/ 2147483647 w 86"/>
                <a:gd name="T5" fmla="*/ 2147483647 h 113"/>
                <a:gd name="T6" fmla="*/ 2147483647 w 86"/>
                <a:gd name="T7" fmla="*/ 2147483647 h 113"/>
                <a:gd name="T8" fmla="*/ 2147483647 w 86"/>
                <a:gd name="T9" fmla="*/ 2147483647 h 113"/>
                <a:gd name="T10" fmla="*/ 2147483647 w 86"/>
                <a:gd name="T11" fmla="*/ 2147483647 h 113"/>
                <a:gd name="T12" fmla="*/ 2147483647 w 86"/>
                <a:gd name="T13" fmla="*/ 2147483647 h 113"/>
                <a:gd name="T14" fmla="*/ 2147483647 w 86"/>
                <a:gd name="T15" fmla="*/ 2147483647 h 113"/>
                <a:gd name="T16" fmla="*/ 2147483647 w 86"/>
                <a:gd name="T17" fmla="*/ 2147483647 h 113"/>
                <a:gd name="T18" fmla="*/ 2147483647 w 86"/>
                <a:gd name="T19" fmla="*/ 2147483647 h 113"/>
                <a:gd name="T20" fmla="*/ 2147483647 w 86"/>
                <a:gd name="T21" fmla="*/ 2147483647 h 113"/>
                <a:gd name="T22" fmla="*/ 2147483647 w 86"/>
                <a:gd name="T23" fmla="*/ 2147483647 h 113"/>
                <a:gd name="T24" fmla="*/ 2147483647 w 86"/>
                <a:gd name="T25" fmla="*/ 2147483647 h 113"/>
                <a:gd name="T26" fmla="*/ 2147483647 w 86"/>
                <a:gd name="T27" fmla="*/ 2147483647 h 113"/>
                <a:gd name="T28" fmla="*/ 2147483647 w 86"/>
                <a:gd name="T29" fmla="*/ 2147483647 h 113"/>
                <a:gd name="T30" fmla="*/ 2147483647 w 86"/>
                <a:gd name="T31" fmla="*/ 2147483647 h 113"/>
                <a:gd name="T32" fmla="*/ 2147483647 w 86"/>
                <a:gd name="T33" fmla="*/ 2147483647 h 113"/>
                <a:gd name="T34" fmla="*/ 2147483647 w 86"/>
                <a:gd name="T35" fmla="*/ 2147483647 h 113"/>
                <a:gd name="T36" fmla="*/ 2147483647 w 86"/>
                <a:gd name="T37" fmla="*/ 2147483647 h 113"/>
                <a:gd name="T38" fmla="*/ 2147483647 w 86"/>
                <a:gd name="T39" fmla="*/ 2147483647 h 113"/>
                <a:gd name="T40" fmla="*/ 2147483647 w 86"/>
                <a:gd name="T41" fmla="*/ 2147483647 h 113"/>
                <a:gd name="T42" fmla="*/ 2147483647 w 86"/>
                <a:gd name="T43" fmla="*/ 2147483647 h 113"/>
                <a:gd name="T44" fmla="*/ 2147483647 w 86"/>
                <a:gd name="T45" fmla="*/ 2147483647 h 113"/>
                <a:gd name="T46" fmla="*/ 2147483647 w 86"/>
                <a:gd name="T47" fmla="*/ 2147483647 h 113"/>
                <a:gd name="T48" fmla="*/ 2147483647 w 86"/>
                <a:gd name="T49" fmla="*/ 2147483647 h 113"/>
                <a:gd name="T50" fmla="*/ 2147483647 w 86"/>
                <a:gd name="T51" fmla="*/ 2147483647 h 113"/>
                <a:gd name="T52" fmla="*/ 2147483647 w 86"/>
                <a:gd name="T53" fmla="*/ 2147483647 h 113"/>
                <a:gd name="T54" fmla="*/ 2147483647 w 86"/>
                <a:gd name="T55" fmla="*/ 2147483647 h 113"/>
                <a:gd name="T56" fmla="*/ 2147483647 w 86"/>
                <a:gd name="T57" fmla="*/ 2147483647 h 113"/>
                <a:gd name="T58" fmla="*/ 2147483647 w 86"/>
                <a:gd name="T59" fmla="*/ 2147483647 h 113"/>
                <a:gd name="T60" fmla="*/ 2147483647 w 86"/>
                <a:gd name="T61" fmla="*/ 2147483647 h 113"/>
                <a:gd name="T62" fmla="*/ 2147483647 w 86"/>
                <a:gd name="T63" fmla="*/ 2147483647 h 113"/>
                <a:gd name="T64" fmla="*/ 2147483647 w 86"/>
                <a:gd name="T65" fmla="*/ 2147483647 h 113"/>
                <a:gd name="T66" fmla="*/ 2147483647 w 86"/>
                <a:gd name="T67" fmla="*/ 2147483647 h 113"/>
                <a:gd name="T68" fmla="*/ 2147483647 w 86"/>
                <a:gd name="T69" fmla="*/ 2147483647 h 113"/>
                <a:gd name="T70" fmla="*/ 2147483647 w 86"/>
                <a:gd name="T71" fmla="*/ 2147483647 h 113"/>
                <a:gd name="T72" fmla="*/ 2147483647 w 86"/>
                <a:gd name="T73" fmla="*/ 2147483647 h 113"/>
                <a:gd name="T74" fmla="*/ 2147483647 w 86"/>
                <a:gd name="T75" fmla="*/ 2147483647 h 113"/>
                <a:gd name="T76" fmla="*/ 2147483647 w 86"/>
                <a:gd name="T77" fmla="*/ 2147483647 h 113"/>
                <a:gd name="T78" fmla="*/ 2147483647 w 86"/>
                <a:gd name="T79" fmla="*/ 2147483647 h 113"/>
                <a:gd name="T80" fmla="*/ 2147483647 w 86"/>
                <a:gd name="T81" fmla="*/ 2147483647 h 113"/>
                <a:gd name="T82" fmla="*/ 2147483647 w 86"/>
                <a:gd name="T83" fmla="*/ 2147483647 h 113"/>
                <a:gd name="T84" fmla="*/ 2147483647 w 86"/>
                <a:gd name="T85" fmla="*/ 2147483647 h 113"/>
                <a:gd name="T86" fmla="*/ 2147483647 w 86"/>
                <a:gd name="T87" fmla="*/ 2147483647 h 113"/>
                <a:gd name="T88" fmla="*/ 2147483647 w 86"/>
                <a:gd name="T89" fmla="*/ 2147483647 h 113"/>
                <a:gd name="T90" fmla="*/ 2147483647 w 86"/>
                <a:gd name="T91" fmla="*/ 0 h 11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6"/>
                <a:gd name="T139" fmla="*/ 0 h 113"/>
                <a:gd name="T140" fmla="*/ 86 w 86"/>
                <a:gd name="T141" fmla="*/ 113 h 11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6" h="113">
                  <a:moveTo>
                    <a:pt x="81" y="0"/>
                  </a:moveTo>
                  <a:lnTo>
                    <a:pt x="79" y="0"/>
                  </a:lnTo>
                  <a:lnTo>
                    <a:pt x="79" y="1"/>
                  </a:lnTo>
                  <a:lnTo>
                    <a:pt x="78" y="1"/>
                  </a:lnTo>
                  <a:lnTo>
                    <a:pt x="79" y="3"/>
                  </a:lnTo>
                  <a:lnTo>
                    <a:pt x="79" y="5"/>
                  </a:lnTo>
                  <a:lnTo>
                    <a:pt x="79" y="6"/>
                  </a:lnTo>
                  <a:lnTo>
                    <a:pt x="79" y="8"/>
                  </a:lnTo>
                  <a:lnTo>
                    <a:pt x="79" y="10"/>
                  </a:lnTo>
                  <a:lnTo>
                    <a:pt x="81" y="11"/>
                  </a:lnTo>
                  <a:lnTo>
                    <a:pt x="83" y="13"/>
                  </a:lnTo>
                  <a:lnTo>
                    <a:pt x="83" y="15"/>
                  </a:lnTo>
                  <a:lnTo>
                    <a:pt x="84" y="17"/>
                  </a:lnTo>
                  <a:lnTo>
                    <a:pt x="86" y="17"/>
                  </a:lnTo>
                  <a:lnTo>
                    <a:pt x="86" y="18"/>
                  </a:lnTo>
                  <a:lnTo>
                    <a:pt x="83" y="18"/>
                  </a:lnTo>
                  <a:lnTo>
                    <a:pt x="81" y="18"/>
                  </a:lnTo>
                  <a:lnTo>
                    <a:pt x="79" y="18"/>
                  </a:lnTo>
                  <a:lnTo>
                    <a:pt x="78" y="17"/>
                  </a:lnTo>
                  <a:lnTo>
                    <a:pt x="76" y="17"/>
                  </a:lnTo>
                  <a:lnTo>
                    <a:pt x="74" y="17"/>
                  </a:lnTo>
                  <a:lnTo>
                    <a:pt x="72" y="15"/>
                  </a:lnTo>
                  <a:lnTo>
                    <a:pt x="71" y="13"/>
                  </a:lnTo>
                  <a:lnTo>
                    <a:pt x="69" y="15"/>
                  </a:lnTo>
                  <a:lnTo>
                    <a:pt x="67" y="17"/>
                  </a:lnTo>
                  <a:lnTo>
                    <a:pt x="67" y="18"/>
                  </a:lnTo>
                  <a:lnTo>
                    <a:pt x="66" y="18"/>
                  </a:lnTo>
                  <a:lnTo>
                    <a:pt x="64" y="20"/>
                  </a:lnTo>
                  <a:lnTo>
                    <a:pt x="64" y="22"/>
                  </a:lnTo>
                  <a:lnTo>
                    <a:pt x="62" y="23"/>
                  </a:lnTo>
                  <a:lnTo>
                    <a:pt x="62" y="25"/>
                  </a:lnTo>
                  <a:lnTo>
                    <a:pt x="62" y="27"/>
                  </a:lnTo>
                  <a:lnTo>
                    <a:pt x="64" y="30"/>
                  </a:lnTo>
                  <a:lnTo>
                    <a:pt x="66" y="32"/>
                  </a:lnTo>
                  <a:lnTo>
                    <a:pt x="67" y="33"/>
                  </a:lnTo>
                  <a:lnTo>
                    <a:pt x="69" y="37"/>
                  </a:lnTo>
                  <a:lnTo>
                    <a:pt x="71" y="39"/>
                  </a:lnTo>
                  <a:lnTo>
                    <a:pt x="72" y="42"/>
                  </a:lnTo>
                  <a:lnTo>
                    <a:pt x="72" y="44"/>
                  </a:lnTo>
                  <a:lnTo>
                    <a:pt x="72" y="47"/>
                  </a:lnTo>
                  <a:lnTo>
                    <a:pt x="72" y="49"/>
                  </a:lnTo>
                  <a:lnTo>
                    <a:pt x="71" y="50"/>
                  </a:lnTo>
                  <a:lnTo>
                    <a:pt x="69" y="52"/>
                  </a:lnTo>
                  <a:lnTo>
                    <a:pt x="67" y="52"/>
                  </a:lnTo>
                  <a:lnTo>
                    <a:pt x="66" y="54"/>
                  </a:lnTo>
                  <a:lnTo>
                    <a:pt x="64" y="54"/>
                  </a:lnTo>
                  <a:lnTo>
                    <a:pt x="64" y="55"/>
                  </a:lnTo>
                  <a:lnTo>
                    <a:pt x="62" y="55"/>
                  </a:lnTo>
                  <a:lnTo>
                    <a:pt x="61" y="55"/>
                  </a:lnTo>
                  <a:lnTo>
                    <a:pt x="57" y="57"/>
                  </a:lnTo>
                  <a:lnTo>
                    <a:pt x="55" y="59"/>
                  </a:lnTo>
                  <a:lnTo>
                    <a:pt x="54" y="61"/>
                  </a:lnTo>
                  <a:lnTo>
                    <a:pt x="52" y="61"/>
                  </a:lnTo>
                  <a:lnTo>
                    <a:pt x="52" y="62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2" y="67"/>
                  </a:lnTo>
                  <a:lnTo>
                    <a:pt x="54" y="69"/>
                  </a:lnTo>
                  <a:lnTo>
                    <a:pt x="55" y="71"/>
                  </a:lnTo>
                  <a:lnTo>
                    <a:pt x="57" y="72"/>
                  </a:lnTo>
                  <a:lnTo>
                    <a:pt x="59" y="72"/>
                  </a:lnTo>
                  <a:lnTo>
                    <a:pt x="61" y="74"/>
                  </a:lnTo>
                  <a:lnTo>
                    <a:pt x="62" y="74"/>
                  </a:lnTo>
                  <a:lnTo>
                    <a:pt x="66" y="76"/>
                  </a:lnTo>
                  <a:lnTo>
                    <a:pt x="69" y="77"/>
                  </a:lnTo>
                  <a:lnTo>
                    <a:pt x="72" y="79"/>
                  </a:lnTo>
                  <a:lnTo>
                    <a:pt x="76" y="82"/>
                  </a:lnTo>
                  <a:lnTo>
                    <a:pt x="78" y="86"/>
                  </a:lnTo>
                  <a:lnTo>
                    <a:pt x="81" y="89"/>
                  </a:lnTo>
                  <a:lnTo>
                    <a:pt x="83" y="93"/>
                  </a:lnTo>
                  <a:lnTo>
                    <a:pt x="84" y="96"/>
                  </a:lnTo>
                  <a:lnTo>
                    <a:pt x="86" y="98"/>
                  </a:lnTo>
                  <a:lnTo>
                    <a:pt x="83" y="98"/>
                  </a:lnTo>
                  <a:lnTo>
                    <a:pt x="78" y="99"/>
                  </a:lnTo>
                  <a:lnTo>
                    <a:pt x="74" y="99"/>
                  </a:lnTo>
                  <a:lnTo>
                    <a:pt x="71" y="101"/>
                  </a:lnTo>
                  <a:lnTo>
                    <a:pt x="69" y="101"/>
                  </a:lnTo>
                  <a:lnTo>
                    <a:pt x="66" y="104"/>
                  </a:lnTo>
                  <a:lnTo>
                    <a:pt x="64" y="108"/>
                  </a:lnTo>
                  <a:lnTo>
                    <a:pt x="62" y="113"/>
                  </a:lnTo>
                  <a:lnTo>
                    <a:pt x="61" y="113"/>
                  </a:lnTo>
                  <a:lnTo>
                    <a:pt x="59" y="113"/>
                  </a:lnTo>
                  <a:lnTo>
                    <a:pt x="59" y="111"/>
                  </a:lnTo>
                  <a:lnTo>
                    <a:pt x="57" y="111"/>
                  </a:lnTo>
                  <a:lnTo>
                    <a:pt x="55" y="111"/>
                  </a:lnTo>
                  <a:lnTo>
                    <a:pt x="55" y="110"/>
                  </a:lnTo>
                  <a:lnTo>
                    <a:pt x="54" y="110"/>
                  </a:lnTo>
                  <a:lnTo>
                    <a:pt x="52" y="110"/>
                  </a:lnTo>
                  <a:lnTo>
                    <a:pt x="49" y="108"/>
                  </a:lnTo>
                  <a:lnTo>
                    <a:pt x="47" y="108"/>
                  </a:lnTo>
                  <a:lnTo>
                    <a:pt x="45" y="106"/>
                  </a:lnTo>
                  <a:lnTo>
                    <a:pt x="45" y="104"/>
                  </a:lnTo>
                  <a:lnTo>
                    <a:pt x="44" y="104"/>
                  </a:lnTo>
                  <a:lnTo>
                    <a:pt x="42" y="103"/>
                  </a:lnTo>
                  <a:lnTo>
                    <a:pt x="40" y="103"/>
                  </a:lnTo>
                  <a:lnTo>
                    <a:pt x="39" y="103"/>
                  </a:lnTo>
                  <a:lnTo>
                    <a:pt x="35" y="103"/>
                  </a:lnTo>
                  <a:lnTo>
                    <a:pt x="32" y="101"/>
                  </a:lnTo>
                  <a:lnTo>
                    <a:pt x="27" y="99"/>
                  </a:lnTo>
                  <a:lnTo>
                    <a:pt x="23" y="98"/>
                  </a:lnTo>
                  <a:lnTo>
                    <a:pt x="20" y="96"/>
                  </a:lnTo>
                  <a:lnTo>
                    <a:pt x="18" y="94"/>
                  </a:lnTo>
                  <a:lnTo>
                    <a:pt x="16" y="91"/>
                  </a:lnTo>
                  <a:lnTo>
                    <a:pt x="18" y="89"/>
                  </a:lnTo>
                  <a:lnTo>
                    <a:pt x="18" y="88"/>
                  </a:lnTo>
                  <a:lnTo>
                    <a:pt x="20" y="86"/>
                  </a:lnTo>
                  <a:lnTo>
                    <a:pt x="22" y="86"/>
                  </a:lnTo>
                  <a:lnTo>
                    <a:pt x="23" y="84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2" y="79"/>
                  </a:lnTo>
                  <a:lnTo>
                    <a:pt x="18" y="76"/>
                  </a:lnTo>
                  <a:lnTo>
                    <a:pt x="16" y="72"/>
                  </a:lnTo>
                  <a:lnTo>
                    <a:pt x="15" y="69"/>
                  </a:lnTo>
                  <a:lnTo>
                    <a:pt x="11" y="67"/>
                  </a:lnTo>
                  <a:lnTo>
                    <a:pt x="8" y="64"/>
                  </a:lnTo>
                  <a:lnTo>
                    <a:pt x="5" y="62"/>
                  </a:lnTo>
                  <a:lnTo>
                    <a:pt x="0" y="61"/>
                  </a:lnTo>
                  <a:lnTo>
                    <a:pt x="3" y="55"/>
                  </a:lnTo>
                  <a:lnTo>
                    <a:pt x="6" y="52"/>
                  </a:lnTo>
                  <a:lnTo>
                    <a:pt x="10" y="49"/>
                  </a:lnTo>
                  <a:lnTo>
                    <a:pt x="13" y="45"/>
                  </a:lnTo>
                  <a:lnTo>
                    <a:pt x="18" y="42"/>
                  </a:lnTo>
                  <a:lnTo>
                    <a:pt x="22" y="39"/>
                  </a:lnTo>
                  <a:lnTo>
                    <a:pt x="23" y="35"/>
                  </a:lnTo>
                  <a:lnTo>
                    <a:pt x="25" y="30"/>
                  </a:lnTo>
                  <a:lnTo>
                    <a:pt x="35" y="28"/>
                  </a:lnTo>
                  <a:lnTo>
                    <a:pt x="44" y="25"/>
                  </a:lnTo>
                  <a:lnTo>
                    <a:pt x="50" y="20"/>
                  </a:lnTo>
                  <a:lnTo>
                    <a:pt x="55" y="15"/>
                  </a:lnTo>
                  <a:lnTo>
                    <a:pt x="61" y="8"/>
                  </a:lnTo>
                  <a:lnTo>
                    <a:pt x="66" y="3"/>
                  </a:lnTo>
                  <a:lnTo>
                    <a:pt x="72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84" name="Freeform 4971"/>
            <p:cNvSpPr>
              <a:spLocks/>
            </p:cNvSpPr>
            <p:nvPr/>
          </p:nvSpPr>
          <p:spPr bwMode="auto">
            <a:xfrm>
              <a:off x="8942388" y="5514975"/>
              <a:ext cx="136525" cy="180975"/>
            </a:xfrm>
            <a:custGeom>
              <a:avLst/>
              <a:gdLst>
                <a:gd name="T0" fmla="*/ 2147483647 w 86"/>
                <a:gd name="T1" fmla="*/ 0 h 113"/>
                <a:gd name="T2" fmla="*/ 2147483647 w 86"/>
                <a:gd name="T3" fmla="*/ 2147483647 h 113"/>
                <a:gd name="T4" fmla="*/ 2147483647 w 86"/>
                <a:gd name="T5" fmla="*/ 2147483647 h 113"/>
                <a:gd name="T6" fmla="*/ 2147483647 w 86"/>
                <a:gd name="T7" fmla="*/ 2147483647 h 113"/>
                <a:gd name="T8" fmla="*/ 2147483647 w 86"/>
                <a:gd name="T9" fmla="*/ 2147483647 h 113"/>
                <a:gd name="T10" fmla="*/ 2147483647 w 86"/>
                <a:gd name="T11" fmla="*/ 2147483647 h 113"/>
                <a:gd name="T12" fmla="*/ 2147483647 w 86"/>
                <a:gd name="T13" fmla="*/ 2147483647 h 113"/>
                <a:gd name="T14" fmla="*/ 2147483647 w 86"/>
                <a:gd name="T15" fmla="*/ 2147483647 h 113"/>
                <a:gd name="T16" fmla="*/ 2147483647 w 86"/>
                <a:gd name="T17" fmla="*/ 2147483647 h 113"/>
                <a:gd name="T18" fmla="*/ 2147483647 w 86"/>
                <a:gd name="T19" fmla="*/ 2147483647 h 113"/>
                <a:gd name="T20" fmla="*/ 2147483647 w 86"/>
                <a:gd name="T21" fmla="*/ 2147483647 h 113"/>
                <a:gd name="T22" fmla="*/ 2147483647 w 86"/>
                <a:gd name="T23" fmla="*/ 2147483647 h 113"/>
                <a:gd name="T24" fmla="*/ 2147483647 w 86"/>
                <a:gd name="T25" fmla="*/ 2147483647 h 113"/>
                <a:gd name="T26" fmla="*/ 2147483647 w 86"/>
                <a:gd name="T27" fmla="*/ 2147483647 h 113"/>
                <a:gd name="T28" fmla="*/ 2147483647 w 86"/>
                <a:gd name="T29" fmla="*/ 2147483647 h 113"/>
                <a:gd name="T30" fmla="*/ 2147483647 w 86"/>
                <a:gd name="T31" fmla="*/ 2147483647 h 113"/>
                <a:gd name="T32" fmla="*/ 2147483647 w 86"/>
                <a:gd name="T33" fmla="*/ 2147483647 h 113"/>
                <a:gd name="T34" fmla="*/ 2147483647 w 86"/>
                <a:gd name="T35" fmla="*/ 2147483647 h 113"/>
                <a:gd name="T36" fmla="*/ 2147483647 w 86"/>
                <a:gd name="T37" fmla="*/ 2147483647 h 113"/>
                <a:gd name="T38" fmla="*/ 2147483647 w 86"/>
                <a:gd name="T39" fmla="*/ 2147483647 h 113"/>
                <a:gd name="T40" fmla="*/ 2147483647 w 86"/>
                <a:gd name="T41" fmla="*/ 2147483647 h 113"/>
                <a:gd name="T42" fmla="*/ 2147483647 w 86"/>
                <a:gd name="T43" fmla="*/ 2147483647 h 113"/>
                <a:gd name="T44" fmla="*/ 2147483647 w 86"/>
                <a:gd name="T45" fmla="*/ 2147483647 h 113"/>
                <a:gd name="T46" fmla="*/ 2147483647 w 86"/>
                <a:gd name="T47" fmla="*/ 2147483647 h 113"/>
                <a:gd name="T48" fmla="*/ 2147483647 w 86"/>
                <a:gd name="T49" fmla="*/ 2147483647 h 113"/>
                <a:gd name="T50" fmla="*/ 2147483647 w 86"/>
                <a:gd name="T51" fmla="*/ 2147483647 h 113"/>
                <a:gd name="T52" fmla="*/ 2147483647 w 86"/>
                <a:gd name="T53" fmla="*/ 2147483647 h 113"/>
                <a:gd name="T54" fmla="*/ 2147483647 w 86"/>
                <a:gd name="T55" fmla="*/ 2147483647 h 113"/>
                <a:gd name="T56" fmla="*/ 2147483647 w 86"/>
                <a:gd name="T57" fmla="*/ 2147483647 h 113"/>
                <a:gd name="T58" fmla="*/ 2147483647 w 86"/>
                <a:gd name="T59" fmla="*/ 2147483647 h 113"/>
                <a:gd name="T60" fmla="*/ 2147483647 w 86"/>
                <a:gd name="T61" fmla="*/ 2147483647 h 113"/>
                <a:gd name="T62" fmla="*/ 2147483647 w 86"/>
                <a:gd name="T63" fmla="*/ 2147483647 h 113"/>
                <a:gd name="T64" fmla="*/ 2147483647 w 86"/>
                <a:gd name="T65" fmla="*/ 2147483647 h 113"/>
                <a:gd name="T66" fmla="*/ 2147483647 w 86"/>
                <a:gd name="T67" fmla="*/ 2147483647 h 113"/>
                <a:gd name="T68" fmla="*/ 2147483647 w 86"/>
                <a:gd name="T69" fmla="*/ 2147483647 h 113"/>
                <a:gd name="T70" fmla="*/ 2147483647 w 86"/>
                <a:gd name="T71" fmla="*/ 2147483647 h 113"/>
                <a:gd name="T72" fmla="*/ 2147483647 w 86"/>
                <a:gd name="T73" fmla="*/ 2147483647 h 113"/>
                <a:gd name="T74" fmla="*/ 2147483647 w 86"/>
                <a:gd name="T75" fmla="*/ 2147483647 h 113"/>
                <a:gd name="T76" fmla="*/ 2147483647 w 86"/>
                <a:gd name="T77" fmla="*/ 2147483647 h 113"/>
                <a:gd name="T78" fmla="*/ 2147483647 w 86"/>
                <a:gd name="T79" fmla="*/ 2147483647 h 113"/>
                <a:gd name="T80" fmla="*/ 2147483647 w 86"/>
                <a:gd name="T81" fmla="*/ 2147483647 h 113"/>
                <a:gd name="T82" fmla="*/ 2147483647 w 86"/>
                <a:gd name="T83" fmla="*/ 2147483647 h 113"/>
                <a:gd name="T84" fmla="*/ 2147483647 w 86"/>
                <a:gd name="T85" fmla="*/ 2147483647 h 113"/>
                <a:gd name="T86" fmla="*/ 2147483647 w 86"/>
                <a:gd name="T87" fmla="*/ 2147483647 h 113"/>
                <a:gd name="T88" fmla="*/ 2147483647 w 86"/>
                <a:gd name="T89" fmla="*/ 2147483647 h 113"/>
                <a:gd name="T90" fmla="*/ 2147483647 w 86"/>
                <a:gd name="T91" fmla="*/ 2147483647 h 113"/>
                <a:gd name="T92" fmla="*/ 2147483647 w 86"/>
                <a:gd name="T93" fmla="*/ 0 h 1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6"/>
                <a:gd name="T142" fmla="*/ 0 h 113"/>
                <a:gd name="T143" fmla="*/ 86 w 86"/>
                <a:gd name="T144" fmla="*/ 113 h 1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6" h="113">
                  <a:moveTo>
                    <a:pt x="81" y="0"/>
                  </a:moveTo>
                  <a:lnTo>
                    <a:pt x="79" y="0"/>
                  </a:lnTo>
                  <a:lnTo>
                    <a:pt x="79" y="1"/>
                  </a:lnTo>
                  <a:lnTo>
                    <a:pt x="78" y="1"/>
                  </a:lnTo>
                  <a:lnTo>
                    <a:pt x="79" y="3"/>
                  </a:lnTo>
                  <a:lnTo>
                    <a:pt x="79" y="5"/>
                  </a:lnTo>
                  <a:lnTo>
                    <a:pt x="79" y="6"/>
                  </a:lnTo>
                  <a:lnTo>
                    <a:pt x="79" y="8"/>
                  </a:lnTo>
                  <a:lnTo>
                    <a:pt x="79" y="10"/>
                  </a:lnTo>
                  <a:lnTo>
                    <a:pt x="81" y="11"/>
                  </a:lnTo>
                  <a:lnTo>
                    <a:pt x="83" y="13"/>
                  </a:lnTo>
                  <a:lnTo>
                    <a:pt x="83" y="15"/>
                  </a:lnTo>
                  <a:lnTo>
                    <a:pt x="84" y="17"/>
                  </a:lnTo>
                  <a:lnTo>
                    <a:pt x="86" y="17"/>
                  </a:lnTo>
                  <a:lnTo>
                    <a:pt x="86" y="18"/>
                  </a:lnTo>
                  <a:lnTo>
                    <a:pt x="83" y="18"/>
                  </a:lnTo>
                  <a:lnTo>
                    <a:pt x="81" y="18"/>
                  </a:lnTo>
                  <a:lnTo>
                    <a:pt x="79" y="18"/>
                  </a:lnTo>
                  <a:lnTo>
                    <a:pt x="78" y="17"/>
                  </a:lnTo>
                  <a:lnTo>
                    <a:pt x="76" y="17"/>
                  </a:lnTo>
                  <a:lnTo>
                    <a:pt x="74" y="17"/>
                  </a:lnTo>
                  <a:lnTo>
                    <a:pt x="72" y="15"/>
                  </a:lnTo>
                  <a:lnTo>
                    <a:pt x="71" y="13"/>
                  </a:lnTo>
                  <a:lnTo>
                    <a:pt x="69" y="15"/>
                  </a:lnTo>
                  <a:lnTo>
                    <a:pt x="67" y="17"/>
                  </a:lnTo>
                  <a:lnTo>
                    <a:pt x="67" y="18"/>
                  </a:lnTo>
                  <a:lnTo>
                    <a:pt x="66" y="18"/>
                  </a:lnTo>
                  <a:lnTo>
                    <a:pt x="64" y="20"/>
                  </a:lnTo>
                  <a:lnTo>
                    <a:pt x="64" y="22"/>
                  </a:lnTo>
                  <a:lnTo>
                    <a:pt x="62" y="23"/>
                  </a:lnTo>
                  <a:lnTo>
                    <a:pt x="62" y="25"/>
                  </a:lnTo>
                  <a:lnTo>
                    <a:pt x="62" y="27"/>
                  </a:lnTo>
                  <a:lnTo>
                    <a:pt x="64" y="30"/>
                  </a:lnTo>
                  <a:lnTo>
                    <a:pt x="66" y="32"/>
                  </a:lnTo>
                  <a:lnTo>
                    <a:pt x="67" y="33"/>
                  </a:lnTo>
                  <a:lnTo>
                    <a:pt x="69" y="37"/>
                  </a:lnTo>
                  <a:lnTo>
                    <a:pt x="71" y="39"/>
                  </a:lnTo>
                  <a:lnTo>
                    <a:pt x="72" y="42"/>
                  </a:lnTo>
                  <a:lnTo>
                    <a:pt x="72" y="44"/>
                  </a:lnTo>
                  <a:lnTo>
                    <a:pt x="72" y="47"/>
                  </a:lnTo>
                  <a:lnTo>
                    <a:pt x="72" y="49"/>
                  </a:lnTo>
                  <a:lnTo>
                    <a:pt x="71" y="50"/>
                  </a:lnTo>
                  <a:lnTo>
                    <a:pt x="69" y="52"/>
                  </a:lnTo>
                  <a:lnTo>
                    <a:pt x="67" y="52"/>
                  </a:lnTo>
                  <a:lnTo>
                    <a:pt x="66" y="54"/>
                  </a:lnTo>
                  <a:lnTo>
                    <a:pt x="64" y="54"/>
                  </a:lnTo>
                  <a:lnTo>
                    <a:pt x="64" y="55"/>
                  </a:lnTo>
                  <a:lnTo>
                    <a:pt x="62" y="55"/>
                  </a:lnTo>
                  <a:lnTo>
                    <a:pt x="61" y="55"/>
                  </a:lnTo>
                  <a:lnTo>
                    <a:pt x="57" y="57"/>
                  </a:lnTo>
                  <a:lnTo>
                    <a:pt x="55" y="59"/>
                  </a:lnTo>
                  <a:lnTo>
                    <a:pt x="54" y="61"/>
                  </a:lnTo>
                  <a:lnTo>
                    <a:pt x="52" y="61"/>
                  </a:lnTo>
                  <a:lnTo>
                    <a:pt x="52" y="62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2" y="67"/>
                  </a:lnTo>
                  <a:lnTo>
                    <a:pt x="54" y="69"/>
                  </a:lnTo>
                  <a:lnTo>
                    <a:pt x="55" y="71"/>
                  </a:lnTo>
                  <a:lnTo>
                    <a:pt x="57" y="72"/>
                  </a:lnTo>
                  <a:lnTo>
                    <a:pt x="59" y="72"/>
                  </a:lnTo>
                  <a:lnTo>
                    <a:pt x="61" y="74"/>
                  </a:lnTo>
                  <a:lnTo>
                    <a:pt x="62" y="74"/>
                  </a:lnTo>
                  <a:lnTo>
                    <a:pt x="66" y="76"/>
                  </a:lnTo>
                  <a:lnTo>
                    <a:pt x="69" y="77"/>
                  </a:lnTo>
                  <a:lnTo>
                    <a:pt x="72" y="79"/>
                  </a:lnTo>
                  <a:lnTo>
                    <a:pt x="76" y="82"/>
                  </a:lnTo>
                  <a:lnTo>
                    <a:pt x="78" y="86"/>
                  </a:lnTo>
                  <a:lnTo>
                    <a:pt x="81" y="89"/>
                  </a:lnTo>
                  <a:lnTo>
                    <a:pt x="83" y="93"/>
                  </a:lnTo>
                  <a:lnTo>
                    <a:pt x="84" y="96"/>
                  </a:lnTo>
                  <a:lnTo>
                    <a:pt x="86" y="98"/>
                  </a:lnTo>
                  <a:lnTo>
                    <a:pt x="83" y="98"/>
                  </a:lnTo>
                  <a:lnTo>
                    <a:pt x="78" y="99"/>
                  </a:lnTo>
                  <a:lnTo>
                    <a:pt x="74" y="99"/>
                  </a:lnTo>
                  <a:lnTo>
                    <a:pt x="71" y="101"/>
                  </a:lnTo>
                  <a:lnTo>
                    <a:pt x="69" y="101"/>
                  </a:lnTo>
                  <a:lnTo>
                    <a:pt x="66" y="104"/>
                  </a:lnTo>
                  <a:lnTo>
                    <a:pt x="64" y="108"/>
                  </a:lnTo>
                  <a:lnTo>
                    <a:pt x="62" y="113"/>
                  </a:lnTo>
                  <a:lnTo>
                    <a:pt x="61" y="113"/>
                  </a:lnTo>
                  <a:lnTo>
                    <a:pt x="59" y="113"/>
                  </a:lnTo>
                  <a:lnTo>
                    <a:pt x="59" y="111"/>
                  </a:lnTo>
                  <a:lnTo>
                    <a:pt x="57" y="111"/>
                  </a:lnTo>
                  <a:lnTo>
                    <a:pt x="55" y="111"/>
                  </a:lnTo>
                  <a:lnTo>
                    <a:pt x="55" y="110"/>
                  </a:lnTo>
                  <a:lnTo>
                    <a:pt x="54" y="110"/>
                  </a:lnTo>
                  <a:lnTo>
                    <a:pt x="52" y="110"/>
                  </a:lnTo>
                  <a:lnTo>
                    <a:pt x="49" y="108"/>
                  </a:lnTo>
                  <a:lnTo>
                    <a:pt x="47" y="108"/>
                  </a:lnTo>
                  <a:lnTo>
                    <a:pt x="45" y="106"/>
                  </a:lnTo>
                  <a:lnTo>
                    <a:pt x="45" y="104"/>
                  </a:lnTo>
                  <a:lnTo>
                    <a:pt x="44" y="104"/>
                  </a:lnTo>
                  <a:lnTo>
                    <a:pt x="42" y="103"/>
                  </a:lnTo>
                  <a:lnTo>
                    <a:pt x="40" y="103"/>
                  </a:lnTo>
                  <a:lnTo>
                    <a:pt x="39" y="103"/>
                  </a:lnTo>
                  <a:lnTo>
                    <a:pt x="35" y="103"/>
                  </a:lnTo>
                  <a:lnTo>
                    <a:pt x="32" y="101"/>
                  </a:lnTo>
                  <a:lnTo>
                    <a:pt x="27" y="99"/>
                  </a:lnTo>
                  <a:lnTo>
                    <a:pt x="23" y="98"/>
                  </a:lnTo>
                  <a:lnTo>
                    <a:pt x="20" y="96"/>
                  </a:lnTo>
                  <a:lnTo>
                    <a:pt x="18" y="94"/>
                  </a:lnTo>
                  <a:lnTo>
                    <a:pt x="16" y="91"/>
                  </a:lnTo>
                  <a:lnTo>
                    <a:pt x="18" y="89"/>
                  </a:lnTo>
                  <a:lnTo>
                    <a:pt x="18" y="88"/>
                  </a:lnTo>
                  <a:lnTo>
                    <a:pt x="20" y="86"/>
                  </a:lnTo>
                  <a:lnTo>
                    <a:pt x="22" y="86"/>
                  </a:lnTo>
                  <a:lnTo>
                    <a:pt x="23" y="84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2" y="79"/>
                  </a:lnTo>
                  <a:lnTo>
                    <a:pt x="18" y="76"/>
                  </a:lnTo>
                  <a:lnTo>
                    <a:pt x="16" y="72"/>
                  </a:lnTo>
                  <a:lnTo>
                    <a:pt x="15" y="69"/>
                  </a:lnTo>
                  <a:lnTo>
                    <a:pt x="11" y="67"/>
                  </a:lnTo>
                  <a:lnTo>
                    <a:pt x="8" y="64"/>
                  </a:lnTo>
                  <a:lnTo>
                    <a:pt x="5" y="62"/>
                  </a:lnTo>
                  <a:lnTo>
                    <a:pt x="0" y="61"/>
                  </a:lnTo>
                  <a:lnTo>
                    <a:pt x="3" y="55"/>
                  </a:lnTo>
                  <a:lnTo>
                    <a:pt x="6" y="52"/>
                  </a:lnTo>
                  <a:lnTo>
                    <a:pt x="10" y="49"/>
                  </a:lnTo>
                  <a:lnTo>
                    <a:pt x="13" y="45"/>
                  </a:lnTo>
                  <a:lnTo>
                    <a:pt x="18" y="42"/>
                  </a:lnTo>
                  <a:lnTo>
                    <a:pt x="22" y="39"/>
                  </a:lnTo>
                  <a:lnTo>
                    <a:pt x="23" y="35"/>
                  </a:lnTo>
                  <a:lnTo>
                    <a:pt x="25" y="30"/>
                  </a:lnTo>
                  <a:lnTo>
                    <a:pt x="35" y="28"/>
                  </a:lnTo>
                  <a:lnTo>
                    <a:pt x="44" y="25"/>
                  </a:lnTo>
                  <a:lnTo>
                    <a:pt x="50" y="20"/>
                  </a:lnTo>
                  <a:lnTo>
                    <a:pt x="55" y="15"/>
                  </a:lnTo>
                  <a:lnTo>
                    <a:pt x="61" y="8"/>
                  </a:lnTo>
                  <a:lnTo>
                    <a:pt x="66" y="3"/>
                  </a:lnTo>
                  <a:lnTo>
                    <a:pt x="72" y="0"/>
                  </a:lnTo>
                  <a:lnTo>
                    <a:pt x="81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85" name="Freeform 4972"/>
            <p:cNvSpPr>
              <a:spLocks/>
            </p:cNvSpPr>
            <p:nvPr/>
          </p:nvSpPr>
          <p:spPr bwMode="auto">
            <a:xfrm>
              <a:off x="7832725" y="5953125"/>
              <a:ext cx="244475" cy="131763"/>
            </a:xfrm>
            <a:custGeom>
              <a:avLst/>
              <a:gdLst>
                <a:gd name="T0" fmla="*/ 2147483647 w 154"/>
                <a:gd name="T1" fmla="*/ 0 h 83"/>
                <a:gd name="T2" fmla="*/ 2147483647 w 154"/>
                <a:gd name="T3" fmla="*/ 0 h 83"/>
                <a:gd name="T4" fmla="*/ 2147483647 w 154"/>
                <a:gd name="T5" fmla="*/ 2147483647 h 83"/>
                <a:gd name="T6" fmla="*/ 2147483647 w 154"/>
                <a:gd name="T7" fmla="*/ 2147483647 h 83"/>
                <a:gd name="T8" fmla="*/ 2147483647 w 154"/>
                <a:gd name="T9" fmla="*/ 2147483647 h 83"/>
                <a:gd name="T10" fmla="*/ 2147483647 w 154"/>
                <a:gd name="T11" fmla="*/ 2147483647 h 83"/>
                <a:gd name="T12" fmla="*/ 2147483647 w 154"/>
                <a:gd name="T13" fmla="*/ 2147483647 h 83"/>
                <a:gd name="T14" fmla="*/ 2147483647 w 154"/>
                <a:gd name="T15" fmla="*/ 2147483647 h 83"/>
                <a:gd name="T16" fmla="*/ 2147483647 w 154"/>
                <a:gd name="T17" fmla="*/ 2147483647 h 83"/>
                <a:gd name="T18" fmla="*/ 2147483647 w 154"/>
                <a:gd name="T19" fmla="*/ 2147483647 h 83"/>
                <a:gd name="T20" fmla="*/ 2147483647 w 154"/>
                <a:gd name="T21" fmla="*/ 2147483647 h 83"/>
                <a:gd name="T22" fmla="*/ 2147483647 w 154"/>
                <a:gd name="T23" fmla="*/ 2147483647 h 83"/>
                <a:gd name="T24" fmla="*/ 2147483647 w 154"/>
                <a:gd name="T25" fmla="*/ 2147483647 h 83"/>
                <a:gd name="T26" fmla="*/ 2147483647 w 154"/>
                <a:gd name="T27" fmla="*/ 2147483647 h 83"/>
                <a:gd name="T28" fmla="*/ 2147483647 w 154"/>
                <a:gd name="T29" fmla="*/ 2147483647 h 83"/>
                <a:gd name="T30" fmla="*/ 2147483647 w 154"/>
                <a:gd name="T31" fmla="*/ 2147483647 h 83"/>
                <a:gd name="T32" fmla="*/ 2147483647 w 154"/>
                <a:gd name="T33" fmla="*/ 2147483647 h 83"/>
                <a:gd name="T34" fmla="*/ 2147483647 w 154"/>
                <a:gd name="T35" fmla="*/ 2147483647 h 83"/>
                <a:gd name="T36" fmla="*/ 2147483647 w 154"/>
                <a:gd name="T37" fmla="*/ 2147483647 h 83"/>
                <a:gd name="T38" fmla="*/ 2147483647 w 154"/>
                <a:gd name="T39" fmla="*/ 2147483647 h 83"/>
                <a:gd name="T40" fmla="*/ 2147483647 w 154"/>
                <a:gd name="T41" fmla="*/ 2147483647 h 83"/>
                <a:gd name="T42" fmla="*/ 2147483647 w 154"/>
                <a:gd name="T43" fmla="*/ 2147483647 h 83"/>
                <a:gd name="T44" fmla="*/ 2147483647 w 154"/>
                <a:gd name="T45" fmla="*/ 2147483647 h 83"/>
                <a:gd name="T46" fmla="*/ 2147483647 w 154"/>
                <a:gd name="T47" fmla="*/ 2147483647 h 83"/>
                <a:gd name="T48" fmla="*/ 2147483647 w 154"/>
                <a:gd name="T49" fmla="*/ 2147483647 h 83"/>
                <a:gd name="T50" fmla="*/ 2147483647 w 154"/>
                <a:gd name="T51" fmla="*/ 2147483647 h 83"/>
                <a:gd name="T52" fmla="*/ 2147483647 w 154"/>
                <a:gd name="T53" fmla="*/ 2147483647 h 83"/>
                <a:gd name="T54" fmla="*/ 2147483647 w 154"/>
                <a:gd name="T55" fmla="*/ 2147483647 h 83"/>
                <a:gd name="T56" fmla="*/ 2147483647 w 154"/>
                <a:gd name="T57" fmla="*/ 2147483647 h 83"/>
                <a:gd name="T58" fmla="*/ 2147483647 w 154"/>
                <a:gd name="T59" fmla="*/ 2147483647 h 83"/>
                <a:gd name="T60" fmla="*/ 2147483647 w 154"/>
                <a:gd name="T61" fmla="*/ 2147483647 h 83"/>
                <a:gd name="T62" fmla="*/ 2147483647 w 154"/>
                <a:gd name="T63" fmla="*/ 2147483647 h 83"/>
                <a:gd name="T64" fmla="*/ 2147483647 w 154"/>
                <a:gd name="T65" fmla="*/ 2147483647 h 83"/>
                <a:gd name="T66" fmla="*/ 2147483647 w 154"/>
                <a:gd name="T67" fmla="*/ 2147483647 h 83"/>
                <a:gd name="T68" fmla="*/ 2147483647 w 154"/>
                <a:gd name="T69" fmla="*/ 2147483647 h 83"/>
                <a:gd name="T70" fmla="*/ 2147483647 w 154"/>
                <a:gd name="T71" fmla="*/ 2147483647 h 83"/>
                <a:gd name="T72" fmla="*/ 2147483647 w 154"/>
                <a:gd name="T73" fmla="*/ 2147483647 h 83"/>
                <a:gd name="T74" fmla="*/ 2147483647 w 154"/>
                <a:gd name="T75" fmla="*/ 2147483647 h 83"/>
                <a:gd name="T76" fmla="*/ 2147483647 w 154"/>
                <a:gd name="T77" fmla="*/ 2147483647 h 83"/>
                <a:gd name="T78" fmla="*/ 2147483647 w 154"/>
                <a:gd name="T79" fmla="*/ 2147483647 h 83"/>
                <a:gd name="T80" fmla="*/ 2147483647 w 154"/>
                <a:gd name="T81" fmla="*/ 2147483647 h 83"/>
                <a:gd name="T82" fmla="*/ 2147483647 w 154"/>
                <a:gd name="T83" fmla="*/ 2147483647 h 83"/>
                <a:gd name="T84" fmla="*/ 2147483647 w 154"/>
                <a:gd name="T85" fmla="*/ 2147483647 h 83"/>
                <a:gd name="T86" fmla="*/ 2147483647 w 154"/>
                <a:gd name="T87" fmla="*/ 2147483647 h 83"/>
                <a:gd name="T88" fmla="*/ 2147483647 w 154"/>
                <a:gd name="T89" fmla="*/ 2147483647 h 83"/>
                <a:gd name="T90" fmla="*/ 2147483647 w 154"/>
                <a:gd name="T91" fmla="*/ 2147483647 h 83"/>
                <a:gd name="T92" fmla="*/ 2147483647 w 154"/>
                <a:gd name="T93" fmla="*/ 2147483647 h 83"/>
                <a:gd name="T94" fmla="*/ 2147483647 w 154"/>
                <a:gd name="T95" fmla="*/ 2147483647 h 83"/>
                <a:gd name="T96" fmla="*/ 2147483647 w 154"/>
                <a:gd name="T97" fmla="*/ 2147483647 h 83"/>
                <a:gd name="T98" fmla="*/ 2147483647 w 154"/>
                <a:gd name="T99" fmla="*/ 2147483647 h 83"/>
                <a:gd name="T100" fmla="*/ 2147483647 w 154"/>
                <a:gd name="T101" fmla="*/ 2147483647 h 83"/>
                <a:gd name="T102" fmla="*/ 2147483647 w 154"/>
                <a:gd name="T103" fmla="*/ 2147483647 h 83"/>
                <a:gd name="T104" fmla="*/ 2147483647 w 154"/>
                <a:gd name="T105" fmla="*/ 2147483647 h 83"/>
                <a:gd name="T106" fmla="*/ 2147483647 w 154"/>
                <a:gd name="T107" fmla="*/ 2147483647 h 83"/>
                <a:gd name="T108" fmla="*/ 2147483647 w 154"/>
                <a:gd name="T109" fmla="*/ 2147483647 h 83"/>
                <a:gd name="T110" fmla="*/ 2147483647 w 154"/>
                <a:gd name="T111" fmla="*/ 2147483647 h 83"/>
                <a:gd name="T112" fmla="*/ 2147483647 w 154"/>
                <a:gd name="T113" fmla="*/ 2147483647 h 83"/>
                <a:gd name="T114" fmla="*/ 2147483647 w 154"/>
                <a:gd name="T115" fmla="*/ 2147483647 h 83"/>
                <a:gd name="T116" fmla="*/ 0 w 154"/>
                <a:gd name="T117" fmla="*/ 2147483647 h 83"/>
                <a:gd name="T118" fmla="*/ 2147483647 w 154"/>
                <a:gd name="T119" fmla="*/ 0 h 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4"/>
                <a:gd name="T181" fmla="*/ 0 h 83"/>
                <a:gd name="T182" fmla="*/ 154 w 154"/>
                <a:gd name="T183" fmla="*/ 83 h 8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4" h="83">
                  <a:moveTo>
                    <a:pt x="2" y="0"/>
                  </a:moveTo>
                  <a:lnTo>
                    <a:pt x="27" y="0"/>
                  </a:lnTo>
                  <a:lnTo>
                    <a:pt x="29" y="4"/>
                  </a:lnTo>
                  <a:lnTo>
                    <a:pt x="32" y="5"/>
                  </a:lnTo>
                  <a:lnTo>
                    <a:pt x="36" y="7"/>
                  </a:lnTo>
                  <a:lnTo>
                    <a:pt x="39" y="9"/>
                  </a:lnTo>
                  <a:lnTo>
                    <a:pt x="43" y="10"/>
                  </a:lnTo>
                  <a:lnTo>
                    <a:pt x="46" y="12"/>
                  </a:lnTo>
                  <a:lnTo>
                    <a:pt x="49" y="12"/>
                  </a:lnTo>
                  <a:lnTo>
                    <a:pt x="51" y="14"/>
                  </a:lnTo>
                  <a:lnTo>
                    <a:pt x="61" y="20"/>
                  </a:lnTo>
                  <a:lnTo>
                    <a:pt x="71" y="27"/>
                  </a:lnTo>
                  <a:lnTo>
                    <a:pt x="82" y="34"/>
                  </a:lnTo>
                  <a:lnTo>
                    <a:pt x="92" y="41"/>
                  </a:lnTo>
                  <a:lnTo>
                    <a:pt x="104" y="46"/>
                  </a:lnTo>
                  <a:lnTo>
                    <a:pt x="115" y="49"/>
                  </a:lnTo>
                  <a:lnTo>
                    <a:pt x="129" y="53"/>
                  </a:lnTo>
                  <a:lnTo>
                    <a:pt x="146" y="53"/>
                  </a:lnTo>
                  <a:lnTo>
                    <a:pt x="146" y="64"/>
                  </a:lnTo>
                  <a:lnTo>
                    <a:pt x="148" y="66"/>
                  </a:lnTo>
                  <a:lnTo>
                    <a:pt x="148" y="70"/>
                  </a:lnTo>
                  <a:lnTo>
                    <a:pt x="149" y="71"/>
                  </a:lnTo>
                  <a:lnTo>
                    <a:pt x="149" y="75"/>
                  </a:lnTo>
                  <a:lnTo>
                    <a:pt x="151" y="76"/>
                  </a:lnTo>
                  <a:lnTo>
                    <a:pt x="153" y="80"/>
                  </a:lnTo>
                  <a:lnTo>
                    <a:pt x="154" y="81"/>
                  </a:lnTo>
                  <a:lnTo>
                    <a:pt x="149" y="83"/>
                  </a:lnTo>
                  <a:lnTo>
                    <a:pt x="143" y="83"/>
                  </a:lnTo>
                  <a:lnTo>
                    <a:pt x="136" y="81"/>
                  </a:lnTo>
                  <a:lnTo>
                    <a:pt x="127" y="80"/>
                  </a:lnTo>
                  <a:lnTo>
                    <a:pt x="117" y="78"/>
                  </a:lnTo>
                  <a:lnTo>
                    <a:pt x="109" y="76"/>
                  </a:lnTo>
                  <a:lnTo>
                    <a:pt x="102" y="73"/>
                  </a:lnTo>
                  <a:lnTo>
                    <a:pt x="98" y="73"/>
                  </a:lnTo>
                  <a:lnTo>
                    <a:pt x="95" y="71"/>
                  </a:lnTo>
                  <a:lnTo>
                    <a:pt x="92" y="70"/>
                  </a:lnTo>
                  <a:lnTo>
                    <a:pt x="90" y="68"/>
                  </a:lnTo>
                  <a:lnTo>
                    <a:pt x="88" y="66"/>
                  </a:lnTo>
                  <a:lnTo>
                    <a:pt x="87" y="63"/>
                  </a:lnTo>
                  <a:lnTo>
                    <a:pt x="85" y="61"/>
                  </a:lnTo>
                  <a:lnTo>
                    <a:pt x="83" y="59"/>
                  </a:lnTo>
                  <a:lnTo>
                    <a:pt x="80" y="58"/>
                  </a:lnTo>
                  <a:lnTo>
                    <a:pt x="76" y="56"/>
                  </a:lnTo>
                  <a:lnTo>
                    <a:pt x="71" y="56"/>
                  </a:lnTo>
                  <a:lnTo>
                    <a:pt x="66" y="58"/>
                  </a:lnTo>
                  <a:lnTo>
                    <a:pt x="61" y="58"/>
                  </a:lnTo>
                  <a:lnTo>
                    <a:pt x="56" y="59"/>
                  </a:lnTo>
                  <a:lnTo>
                    <a:pt x="53" y="59"/>
                  </a:lnTo>
                  <a:lnTo>
                    <a:pt x="49" y="56"/>
                  </a:lnTo>
                  <a:lnTo>
                    <a:pt x="48" y="53"/>
                  </a:lnTo>
                  <a:lnTo>
                    <a:pt x="43" y="53"/>
                  </a:lnTo>
                  <a:lnTo>
                    <a:pt x="37" y="51"/>
                  </a:lnTo>
                  <a:lnTo>
                    <a:pt x="31" y="48"/>
                  </a:lnTo>
                  <a:lnTo>
                    <a:pt x="22" y="44"/>
                  </a:lnTo>
                  <a:lnTo>
                    <a:pt x="15" y="41"/>
                  </a:lnTo>
                  <a:lnTo>
                    <a:pt x="10" y="37"/>
                  </a:lnTo>
                  <a:lnTo>
                    <a:pt x="4" y="34"/>
                  </a:lnTo>
                  <a:lnTo>
                    <a:pt x="0" y="2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86" name="Freeform 4973"/>
            <p:cNvSpPr>
              <a:spLocks/>
            </p:cNvSpPr>
            <p:nvPr/>
          </p:nvSpPr>
          <p:spPr bwMode="auto">
            <a:xfrm>
              <a:off x="7832725" y="5953125"/>
              <a:ext cx="244475" cy="131763"/>
            </a:xfrm>
            <a:custGeom>
              <a:avLst/>
              <a:gdLst>
                <a:gd name="T0" fmla="*/ 2147483647 w 154"/>
                <a:gd name="T1" fmla="*/ 0 h 83"/>
                <a:gd name="T2" fmla="*/ 2147483647 w 154"/>
                <a:gd name="T3" fmla="*/ 2147483647 h 83"/>
                <a:gd name="T4" fmla="*/ 2147483647 w 154"/>
                <a:gd name="T5" fmla="*/ 2147483647 h 83"/>
                <a:gd name="T6" fmla="*/ 2147483647 w 154"/>
                <a:gd name="T7" fmla="*/ 2147483647 h 83"/>
                <a:gd name="T8" fmla="*/ 2147483647 w 154"/>
                <a:gd name="T9" fmla="*/ 2147483647 h 83"/>
                <a:gd name="T10" fmla="*/ 2147483647 w 154"/>
                <a:gd name="T11" fmla="*/ 2147483647 h 83"/>
                <a:gd name="T12" fmla="*/ 2147483647 w 154"/>
                <a:gd name="T13" fmla="*/ 2147483647 h 83"/>
                <a:gd name="T14" fmla="*/ 2147483647 w 154"/>
                <a:gd name="T15" fmla="*/ 2147483647 h 83"/>
                <a:gd name="T16" fmla="*/ 2147483647 w 154"/>
                <a:gd name="T17" fmla="*/ 2147483647 h 83"/>
                <a:gd name="T18" fmla="*/ 2147483647 w 154"/>
                <a:gd name="T19" fmla="*/ 2147483647 h 83"/>
                <a:gd name="T20" fmla="*/ 2147483647 w 154"/>
                <a:gd name="T21" fmla="*/ 2147483647 h 83"/>
                <a:gd name="T22" fmla="*/ 2147483647 w 154"/>
                <a:gd name="T23" fmla="*/ 2147483647 h 83"/>
                <a:gd name="T24" fmla="*/ 2147483647 w 154"/>
                <a:gd name="T25" fmla="*/ 2147483647 h 83"/>
                <a:gd name="T26" fmla="*/ 2147483647 w 154"/>
                <a:gd name="T27" fmla="*/ 2147483647 h 83"/>
                <a:gd name="T28" fmla="*/ 2147483647 w 154"/>
                <a:gd name="T29" fmla="*/ 2147483647 h 83"/>
                <a:gd name="T30" fmla="*/ 2147483647 w 154"/>
                <a:gd name="T31" fmla="*/ 2147483647 h 83"/>
                <a:gd name="T32" fmla="*/ 2147483647 w 154"/>
                <a:gd name="T33" fmla="*/ 2147483647 h 83"/>
                <a:gd name="T34" fmla="*/ 2147483647 w 154"/>
                <a:gd name="T35" fmla="*/ 2147483647 h 83"/>
                <a:gd name="T36" fmla="*/ 2147483647 w 154"/>
                <a:gd name="T37" fmla="*/ 2147483647 h 83"/>
                <a:gd name="T38" fmla="*/ 2147483647 w 154"/>
                <a:gd name="T39" fmla="*/ 2147483647 h 83"/>
                <a:gd name="T40" fmla="*/ 2147483647 w 154"/>
                <a:gd name="T41" fmla="*/ 2147483647 h 83"/>
                <a:gd name="T42" fmla="*/ 2147483647 w 154"/>
                <a:gd name="T43" fmla="*/ 2147483647 h 83"/>
                <a:gd name="T44" fmla="*/ 2147483647 w 154"/>
                <a:gd name="T45" fmla="*/ 2147483647 h 83"/>
                <a:gd name="T46" fmla="*/ 2147483647 w 154"/>
                <a:gd name="T47" fmla="*/ 2147483647 h 83"/>
                <a:gd name="T48" fmla="*/ 2147483647 w 154"/>
                <a:gd name="T49" fmla="*/ 2147483647 h 83"/>
                <a:gd name="T50" fmla="*/ 2147483647 w 154"/>
                <a:gd name="T51" fmla="*/ 2147483647 h 83"/>
                <a:gd name="T52" fmla="*/ 2147483647 w 154"/>
                <a:gd name="T53" fmla="*/ 2147483647 h 83"/>
                <a:gd name="T54" fmla="*/ 2147483647 w 154"/>
                <a:gd name="T55" fmla="*/ 2147483647 h 83"/>
                <a:gd name="T56" fmla="*/ 2147483647 w 154"/>
                <a:gd name="T57" fmla="*/ 2147483647 h 83"/>
                <a:gd name="T58" fmla="*/ 2147483647 w 154"/>
                <a:gd name="T59" fmla="*/ 2147483647 h 83"/>
                <a:gd name="T60" fmla="*/ 0 w 154"/>
                <a:gd name="T61" fmla="*/ 2147483647 h 83"/>
                <a:gd name="T62" fmla="*/ 2147483647 w 154"/>
                <a:gd name="T63" fmla="*/ 0 h 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4"/>
                <a:gd name="T97" fmla="*/ 0 h 83"/>
                <a:gd name="T98" fmla="*/ 154 w 154"/>
                <a:gd name="T99" fmla="*/ 83 h 8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4" h="83">
                  <a:moveTo>
                    <a:pt x="2" y="0"/>
                  </a:moveTo>
                  <a:lnTo>
                    <a:pt x="27" y="0"/>
                  </a:lnTo>
                  <a:lnTo>
                    <a:pt x="29" y="4"/>
                  </a:lnTo>
                  <a:lnTo>
                    <a:pt x="32" y="5"/>
                  </a:lnTo>
                  <a:lnTo>
                    <a:pt x="36" y="7"/>
                  </a:lnTo>
                  <a:lnTo>
                    <a:pt x="39" y="9"/>
                  </a:lnTo>
                  <a:lnTo>
                    <a:pt x="43" y="10"/>
                  </a:lnTo>
                  <a:lnTo>
                    <a:pt x="46" y="12"/>
                  </a:lnTo>
                  <a:lnTo>
                    <a:pt x="49" y="12"/>
                  </a:lnTo>
                  <a:lnTo>
                    <a:pt x="51" y="14"/>
                  </a:lnTo>
                  <a:lnTo>
                    <a:pt x="61" y="20"/>
                  </a:lnTo>
                  <a:lnTo>
                    <a:pt x="71" y="27"/>
                  </a:lnTo>
                  <a:lnTo>
                    <a:pt x="82" y="34"/>
                  </a:lnTo>
                  <a:lnTo>
                    <a:pt x="92" y="41"/>
                  </a:lnTo>
                  <a:lnTo>
                    <a:pt x="104" y="46"/>
                  </a:lnTo>
                  <a:lnTo>
                    <a:pt x="115" y="49"/>
                  </a:lnTo>
                  <a:lnTo>
                    <a:pt x="129" y="53"/>
                  </a:lnTo>
                  <a:lnTo>
                    <a:pt x="146" y="53"/>
                  </a:lnTo>
                  <a:lnTo>
                    <a:pt x="146" y="64"/>
                  </a:lnTo>
                  <a:lnTo>
                    <a:pt x="148" y="66"/>
                  </a:lnTo>
                  <a:lnTo>
                    <a:pt x="148" y="70"/>
                  </a:lnTo>
                  <a:lnTo>
                    <a:pt x="149" y="71"/>
                  </a:lnTo>
                  <a:lnTo>
                    <a:pt x="149" y="75"/>
                  </a:lnTo>
                  <a:lnTo>
                    <a:pt x="151" y="76"/>
                  </a:lnTo>
                  <a:lnTo>
                    <a:pt x="153" y="80"/>
                  </a:lnTo>
                  <a:lnTo>
                    <a:pt x="154" y="81"/>
                  </a:lnTo>
                  <a:lnTo>
                    <a:pt x="149" y="83"/>
                  </a:lnTo>
                  <a:lnTo>
                    <a:pt x="143" y="83"/>
                  </a:lnTo>
                  <a:lnTo>
                    <a:pt x="136" y="81"/>
                  </a:lnTo>
                  <a:lnTo>
                    <a:pt x="127" y="80"/>
                  </a:lnTo>
                  <a:lnTo>
                    <a:pt x="117" y="78"/>
                  </a:lnTo>
                  <a:lnTo>
                    <a:pt x="109" y="76"/>
                  </a:lnTo>
                  <a:lnTo>
                    <a:pt x="102" y="73"/>
                  </a:lnTo>
                  <a:lnTo>
                    <a:pt x="98" y="73"/>
                  </a:lnTo>
                  <a:lnTo>
                    <a:pt x="95" y="71"/>
                  </a:lnTo>
                  <a:lnTo>
                    <a:pt x="92" y="70"/>
                  </a:lnTo>
                  <a:lnTo>
                    <a:pt x="90" y="68"/>
                  </a:lnTo>
                  <a:lnTo>
                    <a:pt x="88" y="66"/>
                  </a:lnTo>
                  <a:lnTo>
                    <a:pt x="87" y="63"/>
                  </a:lnTo>
                  <a:lnTo>
                    <a:pt x="85" y="61"/>
                  </a:lnTo>
                  <a:lnTo>
                    <a:pt x="83" y="59"/>
                  </a:lnTo>
                  <a:lnTo>
                    <a:pt x="80" y="58"/>
                  </a:lnTo>
                  <a:lnTo>
                    <a:pt x="76" y="56"/>
                  </a:lnTo>
                  <a:lnTo>
                    <a:pt x="71" y="56"/>
                  </a:lnTo>
                  <a:lnTo>
                    <a:pt x="66" y="58"/>
                  </a:lnTo>
                  <a:lnTo>
                    <a:pt x="61" y="58"/>
                  </a:lnTo>
                  <a:lnTo>
                    <a:pt x="56" y="59"/>
                  </a:lnTo>
                  <a:lnTo>
                    <a:pt x="53" y="59"/>
                  </a:lnTo>
                  <a:lnTo>
                    <a:pt x="49" y="56"/>
                  </a:lnTo>
                  <a:lnTo>
                    <a:pt x="48" y="53"/>
                  </a:lnTo>
                  <a:lnTo>
                    <a:pt x="43" y="53"/>
                  </a:lnTo>
                  <a:lnTo>
                    <a:pt x="37" y="51"/>
                  </a:lnTo>
                  <a:lnTo>
                    <a:pt x="31" y="48"/>
                  </a:lnTo>
                  <a:lnTo>
                    <a:pt x="22" y="44"/>
                  </a:lnTo>
                  <a:lnTo>
                    <a:pt x="15" y="41"/>
                  </a:lnTo>
                  <a:lnTo>
                    <a:pt x="10" y="37"/>
                  </a:lnTo>
                  <a:lnTo>
                    <a:pt x="4" y="34"/>
                  </a:lnTo>
                  <a:lnTo>
                    <a:pt x="0" y="29"/>
                  </a:lnTo>
                  <a:lnTo>
                    <a:pt x="2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87" name="Freeform 4974"/>
            <p:cNvSpPr>
              <a:spLocks/>
            </p:cNvSpPr>
            <p:nvPr/>
          </p:nvSpPr>
          <p:spPr bwMode="auto">
            <a:xfrm>
              <a:off x="8089900" y="6011863"/>
              <a:ext cx="88900" cy="68262"/>
            </a:xfrm>
            <a:custGeom>
              <a:avLst/>
              <a:gdLst>
                <a:gd name="T0" fmla="*/ 2147483647 w 54"/>
                <a:gd name="T1" fmla="*/ 2147483647 h 43"/>
                <a:gd name="T2" fmla="*/ 2147483647 w 54"/>
                <a:gd name="T3" fmla="*/ 2147483647 h 43"/>
                <a:gd name="T4" fmla="*/ 2147483647 w 54"/>
                <a:gd name="T5" fmla="*/ 2147483647 h 43"/>
                <a:gd name="T6" fmla="*/ 2147483647 w 54"/>
                <a:gd name="T7" fmla="*/ 2147483647 h 43"/>
                <a:gd name="T8" fmla="*/ 2147483647 w 54"/>
                <a:gd name="T9" fmla="*/ 2147483647 h 43"/>
                <a:gd name="T10" fmla="*/ 2147483647 w 54"/>
                <a:gd name="T11" fmla="*/ 2147483647 h 43"/>
                <a:gd name="T12" fmla="*/ 2147483647 w 54"/>
                <a:gd name="T13" fmla="*/ 2147483647 h 43"/>
                <a:gd name="T14" fmla="*/ 2147483647 w 54"/>
                <a:gd name="T15" fmla="*/ 2147483647 h 43"/>
                <a:gd name="T16" fmla="*/ 2147483647 w 54"/>
                <a:gd name="T17" fmla="*/ 2147483647 h 43"/>
                <a:gd name="T18" fmla="*/ 2147483647 w 54"/>
                <a:gd name="T19" fmla="*/ 2147483647 h 43"/>
                <a:gd name="T20" fmla="*/ 2147483647 w 54"/>
                <a:gd name="T21" fmla="*/ 2147483647 h 43"/>
                <a:gd name="T22" fmla="*/ 2147483647 w 54"/>
                <a:gd name="T23" fmla="*/ 2147483647 h 43"/>
                <a:gd name="T24" fmla="*/ 2147483647 w 54"/>
                <a:gd name="T25" fmla="*/ 2147483647 h 43"/>
                <a:gd name="T26" fmla="*/ 2147483647 w 54"/>
                <a:gd name="T27" fmla="*/ 2147483647 h 43"/>
                <a:gd name="T28" fmla="*/ 2147483647 w 54"/>
                <a:gd name="T29" fmla="*/ 2147483647 h 43"/>
                <a:gd name="T30" fmla="*/ 2147483647 w 54"/>
                <a:gd name="T31" fmla="*/ 2147483647 h 43"/>
                <a:gd name="T32" fmla="*/ 2147483647 w 54"/>
                <a:gd name="T33" fmla="*/ 2147483647 h 43"/>
                <a:gd name="T34" fmla="*/ 2147483647 w 54"/>
                <a:gd name="T35" fmla="*/ 2147483647 h 43"/>
                <a:gd name="T36" fmla="*/ 2147483647 w 54"/>
                <a:gd name="T37" fmla="*/ 2147483647 h 43"/>
                <a:gd name="T38" fmla="*/ 2147483647 w 54"/>
                <a:gd name="T39" fmla="*/ 2147483647 h 43"/>
                <a:gd name="T40" fmla="*/ 2147483647 w 54"/>
                <a:gd name="T41" fmla="*/ 2147483647 h 43"/>
                <a:gd name="T42" fmla="*/ 2147483647 w 54"/>
                <a:gd name="T43" fmla="*/ 2147483647 h 43"/>
                <a:gd name="T44" fmla="*/ 2147483647 w 54"/>
                <a:gd name="T45" fmla="*/ 2147483647 h 43"/>
                <a:gd name="T46" fmla="*/ 2147483647 w 54"/>
                <a:gd name="T47" fmla="*/ 2147483647 h 43"/>
                <a:gd name="T48" fmla="*/ 0 w 54"/>
                <a:gd name="T49" fmla="*/ 2147483647 h 43"/>
                <a:gd name="T50" fmla="*/ 0 w 54"/>
                <a:gd name="T51" fmla="*/ 2147483647 h 43"/>
                <a:gd name="T52" fmla="*/ 0 w 54"/>
                <a:gd name="T53" fmla="*/ 2147483647 h 43"/>
                <a:gd name="T54" fmla="*/ 0 w 54"/>
                <a:gd name="T55" fmla="*/ 2147483647 h 43"/>
                <a:gd name="T56" fmla="*/ 0 w 54"/>
                <a:gd name="T57" fmla="*/ 2147483647 h 43"/>
                <a:gd name="T58" fmla="*/ 2147483647 w 54"/>
                <a:gd name="T59" fmla="*/ 2147483647 h 43"/>
                <a:gd name="T60" fmla="*/ 2147483647 w 54"/>
                <a:gd name="T61" fmla="*/ 2147483647 h 43"/>
                <a:gd name="T62" fmla="*/ 2147483647 w 54"/>
                <a:gd name="T63" fmla="*/ 2147483647 h 43"/>
                <a:gd name="T64" fmla="*/ 2147483647 w 54"/>
                <a:gd name="T65" fmla="*/ 2147483647 h 43"/>
                <a:gd name="T66" fmla="*/ 2147483647 w 54"/>
                <a:gd name="T67" fmla="*/ 2147483647 h 43"/>
                <a:gd name="T68" fmla="*/ 2147483647 w 54"/>
                <a:gd name="T69" fmla="*/ 2147483647 h 43"/>
                <a:gd name="T70" fmla="*/ 2147483647 w 54"/>
                <a:gd name="T71" fmla="*/ 2147483647 h 43"/>
                <a:gd name="T72" fmla="*/ 2147483647 w 54"/>
                <a:gd name="T73" fmla="*/ 2147483647 h 43"/>
                <a:gd name="T74" fmla="*/ 2147483647 w 54"/>
                <a:gd name="T75" fmla="*/ 2147483647 h 43"/>
                <a:gd name="T76" fmla="*/ 2147483647 w 54"/>
                <a:gd name="T77" fmla="*/ 2147483647 h 43"/>
                <a:gd name="T78" fmla="*/ 2147483647 w 54"/>
                <a:gd name="T79" fmla="*/ 2147483647 h 43"/>
                <a:gd name="T80" fmla="*/ 2147483647 w 54"/>
                <a:gd name="T81" fmla="*/ 0 h 43"/>
                <a:gd name="T82" fmla="*/ 2147483647 w 54"/>
                <a:gd name="T83" fmla="*/ 2147483647 h 43"/>
                <a:gd name="T84" fmla="*/ 2147483647 w 54"/>
                <a:gd name="T85" fmla="*/ 2147483647 h 43"/>
                <a:gd name="T86" fmla="*/ 2147483647 w 54"/>
                <a:gd name="T87" fmla="*/ 2147483647 h 43"/>
                <a:gd name="T88" fmla="*/ 2147483647 w 54"/>
                <a:gd name="T89" fmla="*/ 2147483647 h 43"/>
                <a:gd name="T90" fmla="*/ 2147483647 w 54"/>
                <a:gd name="T91" fmla="*/ 2147483647 h 43"/>
                <a:gd name="T92" fmla="*/ 2147483647 w 54"/>
                <a:gd name="T93" fmla="*/ 2147483647 h 43"/>
                <a:gd name="T94" fmla="*/ 2147483647 w 54"/>
                <a:gd name="T95" fmla="*/ 2147483647 h 43"/>
                <a:gd name="T96" fmla="*/ 2147483647 w 54"/>
                <a:gd name="T97" fmla="*/ 2147483647 h 4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"/>
                <a:gd name="T148" fmla="*/ 0 h 43"/>
                <a:gd name="T149" fmla="*/ 54 w 54"/>
                <a:gd name="T150" fmla="*/ 43 h 4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" h="43">
                  <a:moveTo>
                    <a:pt x="54" y="16"/>
                  </a:moveTo>
                  <a:lnTo>
                    <a:pt x="52" y="19"/>
                  </a:lnTo>
                  <a:lnTo>
                    <a:pt x="52" y="24"/>
                  </a:lnTo>
                  <a:lnTo>
                    <a:pt x="51" y="27"/>
                  </a:lnTo>
                  <a:lnTo>
                    <a:pt x="47" y="33"/>
                  </a:lnTo>
                  <a:lnTo>
                    <a:pt x="46" y="38"/>
                  </a:lnTo>
                  <a:lnTo>
                    <a:pt x="42" y="41"/>
                  </a:lnTo>
                  <a:lnTo>
                    <a:pt x="39" y="43"/>
                  </a:lnTo>
                  <a:lnTo>
                    <a:pt x="34" y="43"/>
                  </a:lnTo>
                  <a:lnTo>
                    <a:pt x="32" y="43"/>
                  </a:lnTo>
                  <a:lnTo>
                    <a:pt x="30" y="43"/>
                  </a:lnTo>
                  <a:lnTo>
                    <a:pt x="29" y="43"/>
                  </a:lnTo>
                  <a:lnTo>
                    <a:pt x="27" y="41"/>
                  </a:lnTo>
                  <a:lnTo>
                    <a:pt x="25" y="39"/>
                  </a:lnTo>
                  <a:lnTo>
                    <a:pt x="25" y="38"/>
                  </a:lnTo>
                  <a:lnTo>
                    <a:pt x="22" y="38"/>
                  </a:lnTo>
                  <a:lnTo>
                    <a:pt x="19" y="38"/>
                  </a:lnTo>
                  <a:lnTo>
                    <a:pt x="15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2" y="11"/>
                  </a:lnTo>
                  <a:lnTo>
                    <a:pt x="13" y="9"/>
                  </a:lnTo>
                  <a:lnTo>
                    <a:pt x="15" y="5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9" y="7"/>
                  </a:lnTo>
                  <a:lnTo>
                    <a:pt x="34" y="11"/>
                  </a:lnTo>
                  <a:lnTo>
                    <a:pt x="39" y="12"/>
                  </a:lnTo>
                  <a:lnTo>
                    <a:pt x="44" y="14"/>
                  </a:lnTo>
                  <a:lnTo>
                    <a:pt x="49" y="16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88" name="Freeform 4975"/>
            <p:cNvSpPr>
              <a:spLocks/>
            </p:cNvSpPr>
            <p:nvPr/>
          </p:nvSpPr>
          <p:spPr bwMode="auto">
            <a:xfrm>
              <a:off x="8089900" y="6011863"/>
              <a:ext cx="88900" cy="68262"/>
            </a:xfrm>
            <a:custGeom>
              <a:avLst/>
              <a:gdLst>
                <a:gd name="T0" fmla="*/ 2147483647 w 54"/>
                <a:gd name="T1" fmla="*/ 2147483647 h 43"/>
                <a:gd name="T2" fmla="*/ 2147483647 w 54"/>
                <a:gd name="T3" fmla="*/ 2147483647 h 43"/>
                <a:gd name="T4" fmla="*/ 2147483647 w 54"/>
                <a:gd name="T5" fmla="*/ 2147483647 h 43"/>
                <a:gd name="T6" fmla="*/ 2147483647 w 54"/>
                <a:gd name="T7" fmla="*/ 2147483647 h 43"/>
                <a:gd name="T8" fmla="*/ 2147483647 w 54"/>
                <a:gd name="T9" fmla="*/ 2147483647 h 43"/>
                <a:gd name="T10" fmla="*/ 2147483647 w 54"/>
                <a:gd name="T11" fmla="*/ 2147483647 h 43"/>
                <a:gd name="T12" fmla="*/ 2147483647 w 54"/>
                <a:gd name="T13" fmla="*/ 2147483647 h 43"/>
                <a:gd name="T14" fmla="*/ 2147483647 w 54"/>
                <a:gd name="T15" fmla="*/ 2147483647 h 43"/>
                <a:gd name="T16" fmla="*/ 2147483647 w 54"/>
                <a:gd name="T17" fmla="*/ 2147483647 h 43"/>
                <a:gd name="T18" fmla="*/ 2147483647 w 54"/>
                <a:gd name="T19" fmla="*/ 2147483647 h 43"/>
                <a:gd name="T20" fmla="*/ 2147483647 w 54"/>
                <a:gd name="T21" fmla="*/ 2147483647 h 43"/>
                <a:gd name="T22" fmla="*/ 2147483647 w 54"/>
                <a:gd name="T23" fmla="*/ 2147483647 h 43"/>
                <a:gd name="T24" fmla="*/ 2147483647 w 54"/>
                <a:gd name="T25" fmla="*/ 2147483647 h 43"/>
                <a:gd name="T26" fmla="*/ 2147483647 w 54"/>
                <a:gd name="T27" fmla="*/ 2147483647 h 43"/>
                <a:gd name="T28" fmla="*/ 2147483647 w 54"/>
                <a:gd name="T29" fmla="*/ 2147483647 h 43"/>
                <a:gd name="T30" fmla="*/ 2147483647 w 54"/>
                <a:gd name="T31" fmla="*/ 2147483647 h 43"/>
                <a:gd name="T32" fmla="*/ 2147483647 w 54"/>
                <a:gd name="T33" fmla="*/ 2147483647 h 43"/>
                <a:gd name="T34" fmla="*/ 2147483647 w 54"/>
                <a:gd name="T35" fmla="*/ 2147483647 h 43"/>
                <a:gd name="T36" fmla="*/ 2147483647 w 54"/>
                <a:gd name="T37" fmla="*/ 2147483647 h 43"/>
                <a:gd name="T38" fmla="*/ 2147483647 w 54"/>
                <a:gd name="T39" fmla="*/ 2147483647 h 43"/>
                <a:gd name="T40" fmla="*/ 2147483647 w 54"/>
                <a:gd name="T41" fmla="*/ 2147483647 h 43"/>
                <a:gd name="T42" fmla="*/ 2147483647 w 54"/>
                <a:gd name="T43" fmla="*/ 2147483647 h 43"/>
                <a:gd name="T44" fmla="*/ 2147483647 w 54"/>
                <a:gd name="T45" fmla="*/ 2147483647 h 43"/>
                <a:gd name="T46" fmla="*/ 2147483647 w 54"/>
                <a:gd name="T47" fmla="*/ 2147483647 h 43"/>
                <a:gd name="T48" fmla="*/ 0 w 54"/>
                <a:gd name="T49" fmla="*/ 2147483647 h 43"/>
                <a:gd name="T50" fmla="*/ 0 w 54"/>
                <a:gd name="T51" fmla="*/ 2147483647 h 43"/>
                <a:gd name="T52" fmla="*/ 0 w 54"/>
                <a:gd name="T53" fmla="*/ 2147483647 h 43"/>
                <a:gd name="T54" fmla="*/ 0 w 54"/>
                <a:gd name="T55" fmla="*/ 2147483647 h 43"/>
                <a:gd name="T56" fmla="*/ 0 w 54"/>
                <a:gd name="T57" fmla="*/ 2147483647 h 43"/>
                <a:gd name="T58" fmla="*/ 2147483647 w 54"/>
                <a:gd name="T59" fmla="*/ 2147483647 h 43"/>
                <a:gd name="T60" fmla="*/ 2147483647 w 54"/>
                <a:gd name="T61" fmla="*/ 2147483647 h 43"/>
                <a:gd name="T62" fmla="*/ 2147483647 w 54"/>
                <a:gd name="T63" fmla="*/ 2147483647 h 43"/>
                <a:gd name="T64" fmla="*/ 2147483647 w 54"/>
                <a:gd name="T65" fmla="*/ 2147483647 h 43"/>
                <a:gd name="T66" fmla="*/ 2147483647 w 54"/>
                <a:gd name="T67" fmla="*/ 2147483647 h 43"/>
                <a:gd name="T68" fmla="*/ 2147483647 w 54"/>
                <a:gd name="T69" fmla="*/ 2147483647 h 43"/>
                <a:gd name="T70" fmla="*/ 2147483647 w 54"/>
                <a:gd name="T71" fmla="*/ 2147483647 h 43"/>
                <a:gd name="T72" fmla="*/ 2147483647 w 54"/>
                <a:gd name="T73" fmla="*/ 2147483647 h 43"/>
                <a:gd name="T74" fmla="*/ 2147483647 w 54"/>
                <a:gd name="T75" fmla="*/ 2147483647 h 43"/>
                <a:gd name="T76" fmla="*/ 2147483647 w 54"/>
                <a:gd name="T77" fmla="*/ 2147483647 h 43"/>
                <a:gd name="T78" fmla="*/ 2147483647 w 54"/>
                <a:gd name="T79" fmla="*/ 2147483647 h 43"/>
                <a:gd name="T80" fmla="*/ 2147483647 w 54"/>
                <a:gd name="T81" fmla="*/ 0 h 43"/>
                <a:gd name="T82" fmla="*/ 2147483647 w 54"/>
                <a:gd name="T83" fmla="*/ 2147483647 h 43"/>
                <a:gd name="T84" fmla="*/ 2147483647 w 54"/>
                <a:gd name="T85" fmla="*/ 2147483647 h 43"/>
                <a:gd name="T86" fmla="*/ 2147483647 w 54"/>
                <a:gd name="T87" fmla="*/ 2147483647 h 43"/>
                <a:gd name="T88" fmla="*/ 2147483647 w 54"/>
                <a:gd name="T89" fmla="*/ 2147483647 h 43"/>
                <a:gd name="T90" fmla="*/ 2147483647 w 54"/>
                <a:gd name="T91" fmla="*/ 2147483647 h 43"/>
                <a:gd name="T92" fmla="*/ 2147483647 w 54"/>
                <a:gd name="T93" fmla="*/ 2147483647 h 43"/>
                <a:gd name="T94" fmla="*/ 2147483647 w 54"/>
                <a:gd name="T95" fmla="*/ 2147483647 h 43"/>
                <a:gd name="T96" fmla="*/ 2147483647 w 54"/>
                <a:gd name="T97" fmla="*/ 2147483647 h 43"/>
                <a:gd name="T98" fmla="*/ 2147483647 w 54"/>
                <a:gd name="T99" fmla="*/ 2147483647 h 43"/>
                <a:gd name="T100" fmla="*/ 2147483647 w 54"/>
                <a:gd name="T101" fmla="*/ 2147483647 h 4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"/>
                <a:gd name="T154" fmla="*/ 0 h 43"/>
                <a:gd name="T155" fmla="*/ 54 w 54"/>
                <a:gd name="T156" fmla="*/ 43 h 4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" h="43">
                  <a:moveTo>
                    <a:pt x="54" y="16"/>
                  </a:moveTo>
                  <a:lnTo>
                    <a:pt x="52" y="19"/>
                  </a:lnTo>
                  <a:lnTo>
                    <a:pt x="52" y="24"/>
                  </a:lnTo>
                  <a:lnTo>
                    <a:pt x="51" y="27"/>
                  </a:lnTo>
                  <a:lnTo>
                    <a:pt x="47" y="33"/>
                  </a:lnTo>
                  <a:lnTo>
                    <a:pt x="46" y="38"/>
                  </a:lnTo>
                  <a:lnTo>
                    <a:pt x="42" y="41"/>
                  </a:lnTo>
                  <a:lnTo>
                    <a:pt x="39" y="43"/>
                  </a:lnTo>
                  <a:lnTo>
                    <a:pt x="34" y="43"/>
                  </a:lnTo>
                  <a:lnTo>
                    <a:pt x="32" y="43"/>
                  </a:lnTo>
                  <a:lnTo>
                    <a:pt x="30" y="43"/>
                  </a:lnTo>
                  <a:lnTo>
                    <a:pt x="29" y="43"/>
                  </a:lnTo>
                  <a:lnTo>
                    <a:pt x="27" y="41"/>
                  </a:lnTo>
                  <a:lnTo>
                    <a:pt x="25" y="39"/>
                  </a:lnTo>
                  <a:lnTo>
                    <a:pt x="25" y="38"/>
                  </a:lnTo>
                  <a:lnTo>
                    <a:pt x="22" y="38"/>
                  </a:lnTo>
                  <a:lnTo>
                    <a:pt x="19" y="38"/>
                  </a:lnTo>
                  <a:lnTo>
                    <a:pt x="15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2" y="11"/>
                  </a:lnTo>
                  <a:lnTo>
                    <a:pt x="13" y="9"/>
                  </a:lnTo>
                  <a:lnTo>
                    <a:pt x="15" y="5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9" y="7"/>
                  </a:lnTo>
                  <a:lnTo>
                    <a:pt x="34" y="11"/>
                  </a:lnTo>
                  <a:lnTo>
                    <a:pt x="39" y="12"/>
                  </a:lnTo>
                  <a:lnTo>
                    <a:pt x="44" y="14"/>
                  </a:lnTo>
                  <a:lnTo>
                    <a:pt x="49" y="16"/>
                  </a:lnTo>
                  <a:lnTo>
                    <a:pt x="54" y="16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89" name="Freeform 4976"/>
            <p:cNvSpPr>
              <a:spLocks/>
            </p:cNvSpPr>
            <p:nvPr/>
          </p:nvSpPr>
          <p:spPr bwMode="auto">
            <a:xfrm>
              <a:off x="8077200" y="6086475"/>
              <a:ext cx="157163" cy="179388"/>
            </a:xfrm>
            <a:custGeom>
              <a:avLst/>
              <a:gdLst>
                <a:gd name="T0" fmla="*/ 2147483647 w 99"/>
                <a:gd name="T1" fmla="*/ 2147483647 h 111"/>
                <a:gd name="T2" fmla="*/ 2147483647 w 99"/>
                <a:gd name="T3" fmla="*/ 2147483647 h 111"/>
                <a:gd name="T4" fmla="*/ 2147483647 w 99"/>
                <a:gd name="T5" fmla="*/ 2147483647 h 111"/>
                <a:gd name="T6" fmla="*/ 2147483647 w 99"/>
                <a:gd name="T7" fmla="*/ 2147483647 h 111"/>
                <a:gd name="T8" fmla="*/ 2147483647 w 99"/>
                <a:gd name="T9" fmla="*/ 2147483647 h 111"/>
                <a:gd name="T10" fmla="*/ 2147483647 w 99"/>
                <a:gd name="T11" fmla="*/ 2147483647 h 111"/>
                <a:gd name="T12" fmla="*/ 2147483647 w 99"/>
                <a:gd name="T13" fmla="*/ 2147483647 h 111"/>
                <a:gd name="T14" fmla="*/ 2147483647 w 99"/>
                <a:gd name="T15" fmla="*/ 2147483647 h 111"/>
                <a:gd name="T16" fmla="*/ 2147483647 w 99"/>
                <a:gd name="T17" fmla="*/ 2147483647 h 111"/>
                <a:gd name="T18" fmla="*/ 2147483647 w 99"/>
                <a:gd name="T19" fmla="*/ 2147483647 h 111"/>
                <a:gd name="T20" fmla="*/ 2147483647 w 99"/>
                <a:gd name="T21" fmla="*/ 2147483647 h 111"/>
                <a:gd name="T22" fmla="*/ 2147483647 w 99"/>
                <a:gd name="T23" fmla="*/ 2147483647 h 111"/>
                <a:gd name="T24" fmla="*/ 2147483647 w 99"/>
                <a:gd name="T25" fmla="*/ 2147483647 h 111"/>
                <a:gd name="T26" fmla="*/ 2147483647 w 99"/>
                <a:gd name="T27" fmla="*/ 2147483647 h 111"/>
                <a:gd name="T28" fmla="*/ 2147483647 w 99"/>
                <a:gd name="T29" fmla="*/ 2147483647 h 111"/>
                <a:gd name="T30" fmla="*/ 2147483647 w 99"/>
                <a:gd name="T31" fmla="*/ 2147483647 h 111"/>
                <a:gd name="T32" fmla="*/ 2147483647 w 99"/>
                <a:gd name="T33" fmla="*/ 2147483647 h 111"/>
                <a:gd name="T34" fmla="*/ 2147483647 w 99"/>
                <a:gd name="T35" fmla="*/ 2147483647 h 111"/>
                <a:gd name="T36" fmla="*/ 2147483647 w 99"/>
                <a:gd name="T37" fmla="*/ 2147483647 h 111"/>
                <a:gd name="T38" fmla="*/ 2147483647 w 99"/>
                <a:gd name="T39" fmla="*/ 2147483647 h 111"/>
                <a:gd name="T40" fmla="*/ 2147483647 w 99"/>
                <a:gd name="T41" fmla="*/ 2147483647 h 111"/>
                <a:gd name="T42" fmla="*/ 2147483647 w 99"/>
                <a:gd name="T43" fmla="*/ 0 h 111"/>
                <a:gd name="T44" fmla="*/ 2147483647 w 99"/>
                <a:gd name="T45" fmla="*/ 0 h 111"/>
                <a:gd name="T46" fmla="*/ 2147483647 w 99"/>
                <a:gd name="T47" fmla="*/ 0 h 111"/>
                <a:gd name="T48" fmla="*/ 2147483647 w 99"/>
                <a:gd name="T49" fmla="*/ 0 h 111"/>
                <a:gd name="T50" fmla="*/ 2147483647 w 99"/>
                <a:gd name="T51" fmla="*/ 0 h 111"/>
                <a:gd name="T52" fmla="*/ 2147483647 w 99"/>
                <a:gd name="T53" fmla="*/ 2147483647 h 111"/>
                <a:gd name="T54" fmla="*/ 2147483647 w 99"/>
                <a:gd name="T55" fmla="*/ 2147483647 h 111"/>
                <a:gd name="T56" fmla="*/ 0 w 99"/>
                <a:gd name="T57" fmla="*/ 2147483647 h 111"/>
                <a:gd name="T58" fmla="*/ 0 w 99"/>
                <a:gd name="T59" fmla="*/ 2147483647 h 111"/>
                <a:gd name="T60" fmla="*/ 2147483647 w 99"/>
                <a:gd name="T61" fmla="*/ 2147483647 h 111"/>
                <a:gd name="T62" fmla="*/ 2147483647 w 99"/>
                <a:gd name="T63" fmla="*/ 2147483647 h 111"/>
                <a:gd name="T64" fmla="*/ 2147483647 w 99"/>
                <a:gd name="T65" fmla="*/ 2147483647 h 111"/>
                <a:gd name="T66" fmla="*/ 2147483647 w 99"/>
                <a:gd name="T67" fmla="*/ 2147483647 h 111"/>
                <a:gd name="T68" fmla="*/ 2147483647 w 99"/>
                <a:gd name="T69" fmla="*/ 2147483647 h 111"/>
                <a:gd name="T70" fmla="*/ 2147483647 w 99"/>
                <a:gd name="T71" fmla="*/ 2147483647 h 111"/>
                <a:gd name="T72" fmla="*/ 2147483647 w 99"/>
                <a:gd name="T73" fmla="*/ 2147483647 h 111"/>
                <a:gd name="T74" fmla="*/ 2147483647 w 99"/>
                <a:gd name="T75" fmla="*/ 2147483647 h 111"/>
                <a:gd name="T76" fmla="*/ 2147483647 w 99"/>
                <a:gd name="T77" fmla="*/ 2147483647 h 111"/>
                <a:gd name="T78" fmla="*/ 2147483647 w 99"/>
                <a:gd name="T79" fmla="*/ 2147483647 h 111"/>
                <a:gd name="T80" fmla="*/ 2147483647 w 99"/>
                <a:gd name="T81" fmla="*/ 2147483647 h 111"/>
                <a:gd name="T82" fmla="*/ 2147483647 w 99"/>
                <a:gd name="T83" fmla="*/ 2147483647 h 111"/>
                <a:gd name="T84" fmla="*/ 2147483647 w 99"/>
                <a:gd name="T85" fmla="*/ 2147483647 h 111"/>
                <a:gd name="T86" fmla="*/ 2147483647 w 99"/>
                <a:gd name="T87" fmla="*/ 2147483647 h 111"/>
                <a:gd name="T88" fmla="*/ 2147483647 w 99"/>
                <a:gd name="T89" fmla="*/ 2147483647 h 111"/>
                <a:gd name="T90" fmla="*/ 2147483647 w 99"/>
                <a:gd name="T91" fmla="*/ 2147483647 h 111"/>
                <a:gd name="T92" fmla="*/ 2147483647 w 99"/>
                <a:gd name="T93" fmla="*/ 2147483647 h 111"/>
                <a:gd name="T94" fmla="*/ 2147483647 w 99"/>
                <a:gd name="T95" fmla="*/ 2147483647 h 111"/>
                <a:gd name="T96" fmla="*/ 2147483647 w 99"/>
                <a:gd name="T97" fmla="*/ 2147483647 h 111"/>
                <a:gd name="T98" fmla="*/ 2147483647 w 99"/>
                <a:gd name="T99" fmla="*/ 2147483647 h 111"/>
                <a:gd name="T100" fmla="*/ 2147483647 w 99"/>
                <a:gd name="T101" fmla="*/ 2147483647 h 111"/>
                <a:gd name="T102" fmla="*/ 2147483647 w 99"/>
                <a:gd name="T103" fmla="*/ 2147483647 h 111"/>
                <a:gd name="T104" fmla="*/ 2147483647 w 99"/>
                <a:gd name="T105" fmla="*/ 2147483647 h 111"/>
                <a:gd name="T106" fmla="*/ 2147483647 w 99"/>
                <a:gd name="T107" fmla="*/ 2147483647 h 111"/>
                <a:gd name="T108" fmla="*/ 2147483647 w 99"/>
                <a:gd name="T109" fmla="*/ 2147483647 h 111"/>
                <a:gd name="T110" fmla="*/ 2147483647 w 99"/>
                <a:gd name="T111" fmla="*/ 2147483647 h 111"/>
                <a:gd name="T112" fmla="*/ 2147483647 w 99"/>
                <a:gd name="T113" fmla="*/ 2147483647 h 111"/>
                <a:gd name="T114" fmla="*/ 2147483647 w 99"/>
                <a:gd name="T115" fmla="*/ 2147483647 h 111"/>
                <a:gd name="T116" fmla="*/ 2147483647 w 99"/>
                <a:gd name="T117" fmla="*/ 2147483647 h 111"/>
                <a:gd name="T118" fmla="*/ 2147483647 w 99"/>
                <a:gd name="T119" fmla="*/ 2147483647 h 111"/>
                <a:gd name="T120" fmla="*/ 2147483647 w 99"/>
                <a:gd name="T121" fmla="*/ 2147483647 h 111"/>
                <a:gd name="T122" fmla="*/ 2147483647 w 99"/>
                <a:gd name="T123" fmla="*/ 2147483647 h 11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9"/>
                <a:gd name="T187" fmla="*/ 0 h 111"/>
                <a:gd name="T188" fmla="*/ 99 w 99"/>
                <a:gd name="T189" fmla="*/ 111 h 11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9" h="111">
                  <a:moveTo>
                    <a:pt x="99" y="81"/>
                  </a:moveTo>
                  <a:lnTo>
                    <a:pt x="83" y="56"/>
                  </a:lnTo>
                  <a:lnTo>
                    <a:pt x="83" y="57"/>
                  </a:lnTo>
                  <a:lnTo>
                    <a:pt x="82" y="59"/>
                  </a:lnTo>
                  <a:lnTo>
                    <a:pt x="80" y="59"/>
                  </a:lnTo>
                  <a:lnTo>
                    <a:pt x="80" y="61"/>
                  </a:lnTo>
                  <a:lnTo>
                    <a:pt x="78" y="62"/>
                  </a:lnTo>
                  <a:lnTo>
                    <a:pt x="77" y="64"/>
                  </a:lnTo>
                  <a:lnTo>
                    <a:pt x="75" y="64"/>
                  </a:lnTo>
                  <a:lnTo>
                    <a:pt x="73" y="64"/>
                  </a:lnTo>
                  <a:lnTo>
                    <a:pt x="72" y="64"/>
                  </a:lnTo>
                  <a:lnTo>
                    <a:pt x="70" y="62"/>
                  </a:lnTo>
                  <a:lnTo>
                    <a:pt x="70" y="61"/>
                  </a:lnTo>
                  <a:lnTo>
                    <a:pt x="68" y="61"/>
                  </a:lnTo>
                  <a:lnTo>
                    <a:pt x="68" y="59"/>
                  </a:lnTo>
                  <a:lnTo>
                    <a:pt x="67" y="57"/>
                  </a:lnTo>
                  <a:lnTo>
                    <a:pt x="67" y="56"/>
                  </a:lnTo>
                  <a:lnTo>
                    <a:pt x="67" y="52"/>
                  </a:lnTo>
                  <a:lnTo>
                    <a:pt x="68" y="47"/>
                  </a:lnTo>
                  <a:lnTo>
                    <a:pt x="72" y="44"/>
                  </a:lnTo>
                  <a:lnTo>
                    <a:pt x="75" y="40"/>
                  </a:lnTo>
                  <a:lnTo>
                    <a:pt x="78" y="37"/>
                  </a:lnTo>
                  <a:lnTo>
                    <a:pt x="80" y="32"/>
                  </a:lnTo>
                  <a:lnTo>
                    <a:pt x="82" y="28"/>
                  </a:lnTo>
                  <a:lnTo>
                    <a:pt x="83" y="23"/>
                  </a:lnTo>
                  <a:lnTo>
                    <a:pt x="43" y="23"/>
                  </a:lnTo>
                  <a:lnTo>
                    <a:pt x="41" y="23"/>
                  </a:lnTo>
                  <a:lnTo>
                    <a:pt x="39" y="22"/>
                  </a:lnTo>
                  <a:lnTo>
                    <a:pt x="38" y="20"/>
                  </a:lnTo>
                  <a:lnTo>
                    <a:pt x="36" y="18"/>
                  </a:lnTo>
                  <a:lnTo>
                    <a:pt x="34" y="17"/>
                  </a:lnTo>
                  <a:lnTo>
                    <a:pt x="34" y="13"/>
                  </a:lnTo>
                  <a:lnTo>
                    <a:pt x="33" y="10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5" y="15"/>
                  </a:lnTo>
                  <a:lnTo>
                    <a:pt x="9" y="17"/>
                  </a:lnTo>
                  <a:lnTo>
                    <a:pt x="11" y="20"/>
                  </a:lnTo>
                  <a:lnTo>
                    <a:pt x="14" y="22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4" y="28"/>
                  </a:lnTo>
                  <a:lnTo>
                    <a:pt x="12" y="30"/>
                  </a:lnTo>
                  <a:lnTo>
                    <a:pt x="9" y="32"/>
                  </a:lnTo>
                  <a:lnTo>
                    <a:pt x="7" y="34"/>
                  </a:lnTo>
                  <a:lnTo>
                    <a:pt x="5" y="37"/>
                  </a:lnTo>
                  <a:lnTo>
                    <a:pt x="4" y="39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5" y="47"/>
                  </a:lnTo>
                  <a:lnTo>
                    <a:pt x="7" y="49"/>
                  </a:lnTo>
                  <a:lnTo>
                    <a:pt x="11" y="52"/>
                  </a:lnTo>
                  <a:lnTo>
                    <a:pt x="14" y="56"/>
                  </a:lnTo>
                  <a:lnTo>
                    <a:pt x="19" y="57"/>
                  </a:lnTo>
                  <a:lnTo>
                    <a:pt x="22" y="57"/>
                  </a:lnTo>
                  <a:lnTo>
                    <a:pt x="26" y="59"/>
                  </a:lnTo>
                  <a:lnTo>
                    <a:pt x="34" y="94"/>
                  </a:lnTo>
                  <a:lnTo>
                    <a:pt x="34" y="91"/>
                  </a:lnTo>
                  <a:lnTo>
                    <a:pt x="36" y="89"/>
                  </a:lnTo>
                  <a:lnTo>
                    <a:pt x="38" y="88"/>
                  </a:lnTo>
                  <a:lnTo>
                    <a:pt x="41" y="86"/>
                  </a:lnTo>
                  <a:lnTo>
                    <a:pt x="44" y="84"/>
                  </a:lnTo>
                  <a:lnTo>
                    <a:pt x="48" y="84"/>
                  </a:lnTo>
                  <a:lnTo>
                    <a:pt x="51" y="84"/>
                  </a:lnTo>
                  <a:lnTo>
                    <a:pt x="55" y="83"/>
                  </a:lnTo>
                  <a:lnTo>
                    <a:pt x="55" y="81"/>
                  </a:lnTo>
                  <a:lnTo>
                    <a:pt x="55" y="79"/>
                  </a:lnTo>
                  <a:lnTo>
                    <a:pt x="55" y="77"/>
                  </a:lnTo>
                  <a:lnTo>
                    <a:pt x="55" y="76"/>
                  </a:lnTo>
                  <a:lnTo>
                    <a:pt x="55" y="74"/>
                  </a:lnTo>
                  <a:lnTo>
                    <a:pt x="56" y="74"/>
                  </a:lnTo>
                  <a:lnTo>
                    <a:pt x="58" y="74"/>
                  </a:lnTo>
                  <a:lnTo>
                    <a:pt x="60" y="74"/>
                  </a:lnTo>
                  <a:lnTo>
                    <a:pt x="61" y="74"/>
                  </a:lnTo>
                  <a:lnTo>
                    <a:pt x="63" y="74"/>
                  </a:lnTo>
                  <a:lnTo>
                    <a:pt x="67" y="74"/>
                  </a:lnTo>
                  <a:lnTo>
                    <a:pt x="68" y="74"/>
                  </a:lnTo>
                  <a:lnTo>
                    <a:pt x="70" y="77"/>
                  </a:lnTo>
                  <a:lnTo>
                    <a:pt x="72" y="81"/>
                  </a:lnTo>
                  <a:lnTo>
                    <a:pt x="73" y="86"/>
                  </a:lnTo>
                  <a:lnTo>
                    <a:pt x="75" y="91"/>
                  </a:lnTo>
                  <a:lnTo>
                    <a:pt x="77" y="96"/>
                  </a:lnTo>
                  <a:lnTo>
                    <a:pt x="80" y="101"/>
                  </a:lnTo>
                  <a:lnTo>
                    <a:pt x="82" y="106"/>
                  </a:lnTo>
                  <a:lnTo>
                    <a:pt x="85" y="111"/>
                  </a:lnTo>
                  <a:lnTo>
                    <a:pt x="89" y="110"/>
                  </a:lnTo>
                  <a:lnTo>
                    <a:pt x="92" y="106"/>
                  </a:lnTo>
                  <a:lnTo>
                    <a:pt x="94" y="103"/>
                  </a:lnTo>
                  <a:lnTo>
                    <a:pt x="95" y="98"/>
                  </a:lnTo>
                  <a:lnTo>
                    <a:pt x="97" y="94"/>
                  </a:lnTo>
                  <a:lnTo>
                    <a:pt x="97" y="91"/>
                  </a:lnTo>
                  <a:lnTo>
                    <a:pt x="99" y="86"/>
                  </a:lnTo>
                  <a:lnTo>
                    <a:pt x="99" y="8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90" name="Freeform 4977"/>
            <p:cNvSpPr>
              <a:spLocks/>
            </p:cNvSpPr>
            <p:nvPr/>
          </p:nvSpPr>
          <p:spPr bwMode="auto">
            <a:xfrm>
              <a:off x="8077200" y="6086475"/>
              <a:ext cx="157163" cy="179388"/>
            </a:xfrm>
            <a:custGeom>
              <a:avLst/>
              <a:gdLst>
                <a:gd name="T0" fmla="*/ 2147483647 w 99"/>
                <a:gd name="T1" fmla="*/ 2147483647 h 111"/>
                <a:gd name="T2" fmla="*/ 2147483647 w 99"/>
                <a:gd name="T3" fmla="*/ 2147483647 h 111"/>
                <a:gd name="T4" fmla="*/ 2147483647 w 99"/>
                <a:gd name="T5" fmla="*/ 2147483647 h 111"/>
                <a:gd name="T6" fmla="*/ 2147483647 w 99"/>
                <a:gd name="T7" fmla="*/ 2147483647 h 111"/>
                <a:gd name="T8" fmla="*/ 2147483647 w 99"/>
                <a:gd name="T9" fmla="*/ 2147483647 h 111"/>
                <a:gd name="T10" fmla="*/ 2147483647 w 99"/>
                <a:gd name="T11" fmla="*/ 2147483647 h 111"/>
                <a:gd name="T12" fmla="*/ 2147483647 w 99"/>
                <a:gd name="T13" fmla="*/ 2147483647 h 111"/>
                <a:gd name="T14" fmla="*/ 2147483647 w 99"/>
                <a:gd name="T15" fmla="*/ 2147483647 h 111"/>
                <a:gd name="T16" fmla="*/ 2147483647 w 99"/>
                <a:gd name="T17" fmla="*/ 2147483647 h 111"/>
                <a:gd name="T18" fmla="*/ 2147483647 w 99"/>
                <a:gd name="T19" fmla="*/ 2147483647 h 111"/>
                <a:gd name="T20" fmla="*/ 2147483647 w 99"/>
                <a:gd name="T21" fmla="*/ 2147483647 h 111"/>
                <a:gd name="T22" fmla="*/ 2147483647 w 99"/>
                <a:gd name="T23" fmla="*/ 2147483647 h 111"/>
                <a:gd name="T24" fmla="*/ 2147483647 w 99"/>
                <a:gd name="T25" fmla="*/ 2147483647 h 111"/>
                <a:gd name="T26" fmla="*/ 2147483647 w 99"/>
                <a:gd name="T27" fmla="*/ 2147483647 h 111"/>
                <a:gd name="T28" fmla="*/ 2147483647 w 99"/>
                <a:gd name="T29" fmla="*/ 2147483647 h 111"/>
                <a:gd name="T30" fmla="*/ 2147483647 w 99"/>
                <a:gd name="T31" fmla="*/ 0 h 111"/>
                <a:gd name="T32" fmla="*/ 2147483647 w 99"/>
                <a:gd name="T33" fmla="*/ 0 h 111"/>
                <a:gd name="T34" fmla="*/ 2147483647 w 99"/>
                <a:gd name="T35" fmla="*/ 0 h 111"/>
                <a:gd name="T36" fmla="*/ 2147483647 w 99"/>
                <a:gd name="T37" fmla="*/ 2147483647 h 111"/>
                <a:gd name="T38" fmla="*/ 2147483647 w 99"/>
                <a:gd name="T39" fmla="*/ 2147483647 h 111"/>
                <a:gd name="T40" fmla="*/ 0 w 99"/>
                <a:gd name="T41" fmla="*/ 2147483647 h 111"/>
                <a:gd name="T42" fmla="*/ 2147483647 w 99"/>
                <a:gd name="T43" fmla="*/ 2147483647 h 111"/>
                <a:gd name="T44" fmla="*/ 2147483647 w 99"/>
                <a:gd name="T45" fmla="*/ 2147483647 h 111"/>
                <a:gd name="T46" fmla="*/ 2147483647 w 99"/>
                <a:gd name="T47" fmla="*/ 2147483647 h 111"/>
                <a:gd name="T48" fmla="*/ 2147483647 w 99"/>
                <a:gd name="T49" fmla="*/ 2147483647 h 111"/>
                <a:gd name="T50" fmla="*/ 2147483647 w 99"/>
                <a:gd name="T51" fmla="*/ 2147483647 h 111"/>
                <a:gd name="T52" fmla="*/ 2147483647 w 99"/>
                <a:gd name="T53" fmla="*/ 2147483647 h 111"/>
                <a:gd name="T54" fmla="*/ 2147483647 w 99"/>
                <a:gd name="T55" fmla="*/ 2147483647 h 111"/>
                <a:gd name="T56" fmla="*/ 2147483647 w 99"/>
                <a:gd name="T57" fmla="*/ 2147483647 h 111"/>
                <a:gd name="T58" fmla="*/ 2147483647 w 99"/>
                <a:gd name="T59" fmla="*/ 2147483647 h 111"/>
                <a:gd name="T60" fmla="*/ 2147483647 w 99"/>
                <a:gd name="T61" fmla="*/ 2147483647 h 111"/>
                <a:gd name="T62" fmla="*/ 2147483647 w 99"/>
                <a:gd name="T63" fmla="*/ 2147483647 h 111"/>
                <a:gd name="T64" fmla="*/ 2147483647 w 99"/>
                <a:gd name="T65" fmla="*/ 2147483647 h 111"/>
                <a:gd name="T66" fmla="*/ 2147483647 w 99"/>
                <a:gd name="T67" fmla="*/ 2147483647 h 111"/>
                <a:gd name="T68" fmla="*/ 2147483647 w 99"/>
                <a:gd name="T69" fmla="*/ 2147483647 h 111"/>
                <a:gd name="T70" fmla="*/ 2147483647 w 99"/>
                <a:gd name="T71" fmla="*/ 2147483647 h 111"/>
                <a:gd name="T72" fmla="*/ 2147483647 w 99"/>
                <a:gd name="T73" fmla="*/ 2147483647 h 111"/>
                <a:gd name="T74" fmla="*/ 2147483647 w 99"/>
                <a:gd name="T75" fmla="*/ 2147483647 h 111"/>
                <a:gd name="T76" fmla="*/ 2147483647 w 99"/>
                <a:gd name="T77" fmla="*/ 2147483647 h 111"/>
                <a:gd name="T78" fmla="*/ 2147483647 w 99"/>
                <a:gd name="T79" fmla="*/ 2147483647 h 111"/>
                <a:gd name="T80" fmla="*/ 2147483647 w 99"/>
                <a:gd name="T81" fmla="*/ 2147483647 h 111"/>
                <a:gd name="T82" fmla="*/ 2147483647 w 99"/>
                <a:gd name="T83" fmla="*/ 2147483647 h 111"/>
                <a:gd name="T84" fmla="*/ 2147483647 w 99"/>
                <a:gd name="T85" fmla="*/ 2147483647 h 1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9"/>
                <a:gd name="T130" fmla="*/ 0 h 111"/>
                <a:gd name="T131" fmla="*/ 99 w 99"/>
                <a:gd name="T132" fmla="*/ 111 h 1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9" h="111">
                  <a:moveTo>
                    <a:pt x="99" y="81"/>
                  </a:moveTo>
                  <a:lnTo>
                    <a:pt x="83" y="56"/>
                  </a:lnTo>
                  <a:lnTo>
                    <a:pt x="83" y="57"/>
                  </a:lnTo>
                  <a:lnTo>
                    <a:pt x="82" y="59"/>
                  </a:lnTo>
                  <a:lnTo>
                    <a:pt x="80" y="59"/>
                  </a:lnTo>
                  <a:lnTo>
                    <a:pt x="80" y="61"/>
                  </a:lnTo>
                  <a:lnTo>
                    <a:pt x="78" y="62"/>
                  </a:lnTo>
                  <a:lnTo>
                    <a:pt x="77" y="64"/>
                  </a:lnTo>
                  <a:lnTo>
                    <a:pt x="75" y="64"/>
                  </a:lnTo>
                  <a:lnTo>
                    <a:pt x="73" y="64"/>
                  </a:lnTo>
                  <a:lnTo>
                    <a:pt x="72" y="64"/>
                  </a:lnTo>
                  <a:lnTo>
                    <a:pt x="70" y="62"/>
                  </a:lnTo>
                  <a:lnTo>
                    <a:pt x="70" y="61"/>
                  </a:lnTo>
                  <a:lnTo>
                    <a:pt x="68" y="61"/>
                  </a:lnTo>
                  <a:lnTo>
                    <a:pt x="68" y="59"/>
                  </a:lnTo>
                  <a:lnTo>
                    <a:pt x="67" y="57"/>
                  </a:lnTo>
                  <a:lnTo>
                    <a:pt x="67" y="56"/>
                  </a:lnTo>
                  <a:lnTo>
                    <a:pt x="67" y="52"/>
                  </a:lnTo>
                  <a:lnTo>
                    <a:pt x="68" y="47"/>
                  </a:lnTo>
                  <a:lnTo>
                    <a:pt x="72" y="44"/>
                  </a:lnTo>
                  <a:lnTo>
                    <a:pt x="75" y="40"/>
                  </a:lnTo>
                  <a:lnTo>
                    <a:pt x="78" y="37"/>
                  </a:lnTo>
                  <a:lnTo>
                    <a:pt x="80" y="32"/>
                  </a:lnTo>
                  <a:lnTo>
                    <a:pt x="82" y="28"/>
                  </a:lnTo>
                  <a:lnTo>
                    <a:pt x="83" y="23"/>
                  </a:lnTo>
                  <a:lnTo>
                    <a:pt x="43" y="23"/>
                  </a:lnTo>
                  <a:lnTo>
                    <a:pt x="41" y="23"/>
                  </a:lnTo>
                  <a:lnTo>
                    <a:pt x="39" y="22"/>
                  </a:lnTo>
                  <a:lnTo>
                    <a:pt x="38" y="20"/>
                  </a:lnTo>
                  <a:lnTo>
                    <a:pt x="36" y="18"/>
                  </a:lnTo>
                  <a:lnTo>
                    <a:pt x="34" y="17"/>
                  </a:lnTo>
                  <a:lnTo>
                    <a:pt x="34" y="13"/>
                  </a:lnTo>
                  <a:lnTo>
                    <a:pt x="33" y="10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5" y="15"/>
                  </a:lnTo>
                  <a:lnTo>
                    <a:pt x="9" y="17"/>
                  </a:lnTo>
                  <a:lnTo>
                    <a:pt x="11" y="20"/>
                  </a:lnTo>
                  <a:lnTo>
                    <a:pt x="14" y="22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4" y="28"/>
                  </a:lnTo>
                  <a:lnTo>
                    <a:pt x="12" y="30"/>
                  </a:lnTo>
                  <a:lnTo>
                    <a:pt x="9" y="32"/>
                  </a:lnTo>
                  <a:lnTo>
                    <a:pt x="7" y="34"/>
                  </a:lnTo>
                  <a:lnTo>
                    <a:pt x="5" y="37"/>
                  </a:lnTo>
                  <a:lnTo>
                    <a:pt x="4" y="39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5" y="47"/>
                  </a:lnTo>
                  <a:lnTo>
                    <a:pt x="7" y="49"/>
                  </a:lnTo>
                  <a:lnTo>
                    <a:pt x="11" y="52"/>
                  </a:lnTo>
                  <a:lnTo>
                    <a:pt x="14" y="56"/>
                  </a:lnTo>
                  <a:lnTo>
                    <a:pt x="19" y="57"/>
                  </a:lnTo>
                  <a:lnTo>
                    <a:pt x="22" y="57"/>
                  </a:lnTo>
                  <a:lnTo>
                    <a:pt x="26" y="59"/>
                  </a:lnTo>
                  <a:lnTo>
                    <a:pt x="34" y="94"/>
                  </a:lnTo>
                  <a:lnTo>
                    <a:pt x="34" y="91"/>
                  </a:lnTo>
                  <a:lnTo>
                    <a:pt x="36" y="89"/>
                  </a:lnTo>
                  <a:lnTo>
                    <a:pt x="38" y="88"/>
                  </a:lnTo>
                  <a:lnTo>
                    <a:pt x="41" y="86"/>
                  </a:lnTo>
                  <a:lnTo>
                    <a:pt x="44" y="84"/>
                  </a:lnTo>
                  <a:lnTo>
                    <a:pt x="48" y="84"/>
                  </a:lnTo>
                  <a:lnTo>
                    <a:pt x="51" y="84"/>
                  </a:lnTo>
                  <a:lnTo>
                    <a:pt x="55" y="83"/>
                  </a:lnTo>
                  <a:lnTo>
                    <a:pt x="55" y="81"/>
                  </a:lnTo>
                  <a:lnTo>
                    <a:pt x="55" y="79"/>
                  </a:lnTo>
                  <a:lnTo>
                    <a:pt x="55" y="77"/>
                  </a:lnTo>
                  <a:lnTo>
                    <a:pt x="55" y="76"/>
                  </a:lnTo>
                  <a:lnTo>
                    <a:pt x="55" y="74"/>
                  </a:lnTo>
                  <a:lnTo>
                    <a:pt x="56" y="74"/>
                  </a:lnTo>
                  <a:lnTo>
                    <a:pt x="58" y="74"/>
                  </a:lnTo>
                  <a:lnTo>
                    <a:pt x="60" y="74"/>
                  </a:lnTo>
                  <a:lnTo>
                    <a:pt x="61" y="74"/>
                  </a:lnTo>
                  <a:lnTo>
                    <a:pt x="63" y="74"/>
                  </a:lnTo>
                  <a:lnTo>
                    <a:pt x="67" y="74"/>
                  </a:lnTo>
                  <a:lnTo>
                    <a:pt x="68" y="74"/>
                  </a:lnTo>
                  <a:lnTo>
                    <a:pt x="70" y="77"/>
                  </a:lnTo>
                  <a:lnTo>
                    <a:pt x="72" y="81"/>
                  </a:lnTo>
                  <a:lnTo>
                    <a:pt x="73" y="86"/>
                  </a:lnTo>
                  <a:lnTo>
                    <a:pt x="75" y="91"/>
                  </a:lnTo>
                  <a:lnTo>
                    <a:pt x="77" y="96"/>
                  </a:lnTo>
                  <a:lnTo>
                    <a:pt x="80" y="101"/>
                  </a:lnTo>
                  <a:lnTo>
                    <a:pt x="82" y="106"/>
                  </a:lnTo>
                  <a:lnTo>
                    <a:pt x="85" y="111"/>
                  </a:lnTo>
                  <a:lnTo>
                    <a:pt x="89" y="110"/>
                  </a:lnTo>
                  <a:lnTo>
                    <a:pt x="92" y="106"/>
                  </a:lnTo>
                  <a:lnTo>
                    <a:pt x="94" y="103"/>
                  </a:lnTo>
                  <a:lnTo>
                    <a:pt x="95" y="98"/>
                  </a:lnTo>
                  <a:lnTo>
                    <a:pt x="97" y="94"/>
                  </a:lnTo>
                  <a:lnTo>
                    <a:pt x="97" y="91"/>
                  </a:lnTo>
                  <a:lnTo>
                    <a:pt x="99" y="86"/>
                  </a:lnTo>
                  <a:lnTo>
                    <a:pt x="99" y="81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91" name="Freeform 4978"/>
            <p:cNvSpPr>
              <a:spLocks/>
            </p:cNvSpPr>
            <p:nvPr/>
          </p:nvSpPr>
          <p:spPr bwMode="auto">
            <a:xfrm>
              <a:off x="8509000" y="6181725"/>
              <a:ext cx="247650" cy="485775"/>
            </a:xfrm>
            <a:custGeom>
              <a:avLst/>
              <a:gdLst>
                <a:gd name="T0" fmla="*/ 2147483647 w 157"/>
                <a:gd name="T1" fmla="*/ 2147483647 h 306"/>
                <a:gd name="T2" fmla="*/ 2147483647 w 157"/>
                <a:gd name="T3" fmla="*/ 2147483647 h 306"/>
                <a:gd name="T4" fmla="*/ 2147483647 w 157"/>
                <a:gd name="T5" fmla="*/ 2147483647 h 306"/>
                <a:gd name="T6" fmla="*/ 2147483647 w 157"/>
                <a:gd name="T7" fmla="*/ 2147483647 h 306"/>
                <a:gd name="T8" fmla="*/ 2147483647 w 157"/>
                <a:gd name="T9" fmla="*/ 2147483647 h 306"/>
                <a:gd name="T10" fmla="*/ 2147483647 w 157"/>
                <a:gd name="T11" fmla="*/ 2147483647 h 306"/>
                <a:gd name="T12" fmla="*/ 2147483647 w 157"/>
                <a:gd name="T13" fmla="*/ 2147483647 h 306"/>
                <a:gd name="T14" fmla="*/ 2147483647 w 157"/>
                <a:gd name="T15" fmla="*/ 2147483647 h 306"/>
                <a:gd name="T16" fmla="*/ 2147483647 w 157"/>
                <a:gd name="T17" fmla="*/ 2147483647 h 306"/>
                <a:gd name="T18" fmla="*/ 2147483647 w 157"/>
                <a:gd name="T19" fmla="*/ 2147483647 h 306"/>
                <a:gd name="T20" fmla="*/ 2147483647 w 157"/>
                <a:gd name="T21" fmla="*/ 2147483647 h 306"/>
                <a:gd name="T22" fmla="*/ 2147483647 w 157"/>
                <a:gd name="T23" fmla="*/ 2147483647 h 306"/>
                <a:gd name="T24" fmla="*/ 2147483647 w 157"/>
                <a:gd name="T25" fmla="*/ 2147483647 h 306"/>
                <a:gd name="T26" fmla="*/ 2147483647 w 157"/>
                <a:gd name="T27" fmla="*/ 2147483647 h 306"/>
                <a:gd name="T28" fmla="*/ 2147483647 w 157"/>
                <a:gd name="T29" fmla="*/ 2147483647 h 306"/>
                <a:gd name="T30" fmla="*/ 2147483647 w 157"/>
                <a:gd name="T31" fmla="*/ 2147483647 h 306"/>
                <a:gd name="T32" fmla="*/ 2147483647 w 157"/>
                <a:gd name="T33" fmla="*/ 2147483647 h 306"/>
                <a:gd name="T34" fmla="*/ 2147483647 w 157"/>
                <a:gd name="T35" fmla="*/ 2147483647 h 306"/>
                <a:gd name="T36" fmla="*/ 2147483647 w 157"/>
                <a:gd name="T37" fmla="*/ 2147483647 h 306"/>
                <a:gd name="T38" fmla="*/ 2147483647 w 157"/>
                <a:gd name="T39" fmla="*/ 2147483647 h 306"/>
                <a:gd name="T40" fmla="*/ 2147483647 w 157"/>
                <a:gd name="T41" fmla="*/ 2147483647 h 306"/>
                <a:gd name="T42" fmla="*/ 2147483647 w 157"/>
                <a:gd name="T43" fmla="*/ 2147483647 h 306"/>
                <a:gd name="T44" fmla="*/ 2147483647 w 157"/>
                <a:gd name="T45" fmla="*/ 2147483647 h 306"/>
                <a:gd name="T46" fmla="*/ 2147483647 w 157"/>
                <a:gd name="T47" fmla="*/ 2147483647 h 306"/>
                <a:gd name="T48" fmla="*/ 2147483647 w 157"/>
                <a:gd name="T49" fmla="*/ 2147483647 h 306"/>
                <a:gd name="T50" fmla="*/ 2147483647 w 157"/>
                <a:gd name="T51" fmla="*/ 2147483647 h 306"/>
                <a:gd name="T52" fmla="*/ 2147483647 w 157"/>
                <a:gd name="T53" fmla="*/ 2147483647 h 306"/>
                <a:gd name="T54" fmla="*/ 2147483647 w 157"/>
                <a:gd name="T55" fmla="*/ 2147483647 h 306"/>
                <a:gd name="T56" fmla="*/ 2147483647 w 157"/>
                <a:gd name="T57" fmla="*/ 2147483647 h 306"/>
                <a:gd name="T58" fmla="*/ 2147483647 w 157"/>
                <a:gd name="T59" fmla="*/ 2147483647 h 306"/>
                <a:gd name="T60" fmla="*/ 2147483647 w 157"/>
                <a:gd name="T61" fmla="*/ 2147483647 h 306"/>
                <a:gd name="T62" fmla="*/ 2147483647 w 157"/>
                <a:gd name="T63" fmla="*/ 2147483647 h 306"/>
                <a:gd name="T64" fmla="*/ 2147483647 w 157"/>
                <a:gd name="T65" fmla="*/ 2147483647 h 306"/>
                <a:gd name="T66" fmla="*/ 2147483647 w 157"/>
                <a:gd name="T67" fmla="*/ 2147483647 h 306"/>
                <a:gd name="T68" fmla="*/ 2147483647 w 157"/>
                <a:gd name="T69" fmla="*/ 2147483647 h 306"/>
                <a:gd name="T70" fmla="*/ 2147483647 w 157"/>
                <a:gd name="T71" fmla="*/ 2147483647 h 306"/>
                <a:gd name="T72" fmla="*/ 2147483647 w 157"/>
                <a:gd name="T73" fmla="*/ 2147483647 h 306"/>
                <a:gd name="T74" fmla="*/ 2147483647 w 157"/>
                <a:gd name="T75" fmla="*/ 2147483647 h 306"/>
                <a:gd name="T76" fmla="*/ 2147483647 w 157"/>
                <a:gd name="T77" fmla="*/ 2147483647 h 306"/>
                <a:gd name="T78" fmla="*/ 2147483647 w 157"/>
                <a:gd name="T79" fmla="*/ 2147483647 h 306"/>
                <a:gd name="T80" fmla="*/ 2147483647 w 157"/>
                <a:gd name="T81" fmla="*/ 2147483647 h 306"/>
                <a:gd name="T82" fmla="*/ 2147483647 w 157"/>
                <a:gd name="T83" fmla="*/ 2147483647 h 306"/>
                <a:gd name="T84" fmla="*/ 2147483647 w 157"/>
                <a:gd name="T85" fmla="*/ 2147483647 h 306"/>
                <a:gd name="T86" fmla="*/ 2147483647 w 157"/>
                <a:gd name="T87" fmla="*/ 2147483647 h 306"/>
                <a:gd name="T88" fmla="*/ 2147483647 w 157"/>
                <a:gd name="T89" fmla="*/ 2147483647 h 306"/>
                <a:gd name="T90" fmla="*/ 2147483647 w 157"/>
                <a:gd name="T91" fmla="*/ 2147483647 h 306"/>
                <a:gd name="T92" fmla="*/ 2147483647 w 157"/>
                <a:gd name="T93" fmla="*/ 2147483647 h 306"/>
                <a:gd name="T94" fmla="*/ 2147483647 w 157"/>
                <a:gd name="T95" fmla="*/ 2147483647 h 306"/>
                <a:gd name="T96" fmla="*/ 2147483647 w 157"/>
                <a:gd name="T97" fmla="*/ 2147483647 h 306"/>
                <a:gd name="T98" fmla="*/ 2147483647 w 157"/>
                <a:gd name="T99" fmla="*/ 2147483647 h 306"/>
                <a:gd name="T100" fmla="*/ 2147483647 w 157"/>
                <a:gd name="T101" fmla="*/ 2147483647 h 3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7"/>
                <a:gd name="T154" fmla="*/ 0 h 306"/>
                <a:gd name="T155" fmla="*/ 157 w 157"/>
                <a:gd name="T156" fmla="*/ 306 h 3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7" h="306">
                  <a:moveTo>
                    <a:pt x="96" y="37"/>
                  </a:moveTo>
                  <a:lnTo>
                    <a:pt x="95" y="37"/>
                  </a:lnTo>
                  <a:lnTo>
                    <a:pt x="93" y="39"/>
                  </a:lnTo>
                  <a:lnTo>
                    <a:pt x="89" y="40"/>
                  </a:lnTo>
                  <a:lnTo>
                    <a:pt x="86" y="44"/>
                  </a:lnTo>
                  <a:lnTo>
                    <a:pt x="81" y="49"/>
                  </a:lnTo>
                  <a:lnTo>
                    <a:pt x="76" y="54"/>
                  </a:lnTo>
                  <a:lnTo>
                    <a:pt x="69" y="61"/>
                  </a:lnTo>
                  <a:lnTo>
                    <a:pt x="64" y="69"/>
                  </a:lnTo>
                  <a:lnTo>
                    <a:pt x="64" y="73"/>
                  </a:lnTo>
                  <a:lnTo>
                    <a:pt x="64" y="78"/>
                  </a:lnTo>
                  <a:lnTo>
                    <a:pt x="67" y="83"/>
                  </a:lnTo>
                  <a:lnTo>
                    <a:pt x="69" y="89"/>
                  </a:lnTo>
                  <a:lnTo>
                    <a:pt x="74" y="96"/>
                  </a:lnTo>
                  <a:lnTo>
                    <a:pt x="78" y="101"/>
                  </a:lnTo>
                  <a:lnTo>
                    <a:pt x="83" y="105"/>
                  </a:lnTo>
                  <a:lnTo>
                    <a:pt x="86" y="106"/>
                  </a:lnTo>
                  <a:lnTo>
                    <a:pt x="88" y="108"/>
                  </a:lnTo>
                  <a:lnTo>
                    <a:pt x="88" y="110"/>
                  </a:lnTo>
                  <a:lnTo>
                    <a:pt x="89" y="113"/>
                  </a:lnTo>
                  <a:lnTo>
                    <a:pt x="91" y="115"/>
                  </a:lnTo>
                  <a:lnTo>
                    <a:pt x="91" y="118"/>
                  </a:lnTo>
                  <a:lnTo>
                    <a:pt x="93" y="122"/>
                  </a:lnTo>
                  <a:lnTo>
                    <a:pt x="95" y="123"/>
                  </a:lnTo>
                  <a:lnTo>
                    <a:pt x="95" y="125"/>
                  </a:lnTo>
                  <a:lnTo>
                    <a:pt x="95" y="127"/>
                  </a:lnTo>
                  <a:lnTo>
                    <a:pt x="96" y="128"/>
                  </a:lnTo>
                  <a:lnTo>
                    <a:pt x="98" y="128"/>
                  </a:lnTo>
                  <a:lnTo>
                    <a:pt x="100" y="130"/>
                  </a:lnTo>
                  <a:lnTo>
                    <a:pt x="101" y="130"/>
                  </a:lnTo>
                  <a:lnTo>
                    <a:pt x="103" y="132"/>
                  </a:lnTo>
                  <a:lnTo>
                    <a:pt x="142" y="174"/>
                  </a:lnTo>
                  <a:lnTo>
                    <a:pt x="145" y="181"/>
                  </a:lnTo>
                  <a:lnTo>
                    <a:pt x="147" y="188"/>
                  </a:lnTo>
                  <a:lnTo>
                    <a:pt x="149" y="194"/>
                  </a:lnTo>
                  <a:lnTo>
                    <a:pt x="152" y="201"/>
                  </a:lnTo>
                  <a:lnTo>
                    <a:pt x="154" y="206"/>
                  </a:lnTo>
                  <a:lnTo>
                    <a:pt x="156" y="213"/>
                  </a:lnTo>
                  <a:lnTo>
                    <a:pt x="156" y="220"/>
                  </a:lnTo>
                  <a:lnTo>
                    <a:pt x="157" y="228"/>
                  </a:lnTo>
                  <a:lnTo>
                    <a:pt x="156" y="231"/>
                  </a:lnTo>
                  <a:lnTo>
                    <a:pt x="156" y="235"/>
                  </a:lnTo>
                  <a:lnTo>
                    <a:pt x="156" y="237"/>
                  </a:lnTo>
                  <a:lnTo>
                    <a:pt x="156" y="238"/>
                  </a:lnTo>
                  <a:lnTo>
                    <a:pt x="154" y="242"/>
                  </a:lnTo>
                  <a:lnTo>
                    <a:pt x="154" y="243"/>
                  </a:lnTo>
                  <a:lnTo>
                    <a:pt x="156" y="247"/>
                  </a:lnTo>
                  <a:lnTo>
                    <a:pt x="157" y="248"/>
                  </a:lnTo>
                  <a:lnTo>
                    <a:pt x="149" y="250"/>
                  </a:lnTo>
                  <a:lnTo>
                    <a:pt x="142" y="253"/>
                  </a:lnTo>
                  <a:lnTo>
                    <a:pt x="137" y="257"/>
                  </a:lnTo>
                  <a:lnTo>
                    <a:pt x="132" y="260"/>
                  </a:lnTo>
                  <a:lnTo>
                    <a:pt x="127" y="265"/>
                  </a:lnTo>
                  <a:lnTo>
                    <a:pt x="123" y="269"/>
                  </a:lnTo>
                  <a:lnTo>
                    <a:pt x="120" y="274"/>
                  </a:lnTo>
                  <a:lnTo>
                    <a:pt x="118" y="277"/>
                  </a:lnTo>
                  <a:lnTo>
                    <a:pt x="117" y="277"/>
                  </a:lnTo>
                  <a:lnTo>
                    <a:pt x="115" y="275"/>
                  </a:lnTo>
                  <a:lnTo>
                    <a:pt x="111" y="275"/>
                  </a:lnTo>
                  <a:lnTo>
                    <a:pt x="110" y="275"/>
                  </a:lnTo>
                  <a:lnTo>
                    <a:pt x="108" y="275"/>
                  </a:lnTo>
                  <a:lnTo>
                    <a:pt x="106" y="275"/>
                  </a:lnTo>
                  <a:lnTo>
                    <a:pt x="105" y="275"/>
                  </a:lnTo>
                  <a:lnTo>
                    <a:pt x="103" y="277"/>
                  </a:lnTo>
                  <a:lnTo>
                    <a:pt x="103" y="279"/>
                  </a:lnTo>
                  <a:lnTo>
                    <a:pt x="100" y="284"/>
                  </a:lnTo>
                  <a:lnTo>
                    <a:pt x="98" y="289"/>
                  </a:lnTo>
                  <a:lnTo>
                    <a:pt x="93" y="294"/>
                  </a:lnTo>
                  <a:lnTo>
                    <a:pt x="89" y="299"/>
                  </a:lnTo>
                  <a:lnTo>
                    <a:pt x="86" y="302"/>
                  </a:lnTo>
                  <a:lnTo>
                    <a:pt x="81" y="306"/>
                  </a:lnTo>
                  <a:lnTo>
                    <a:pt x="78" y="306"/>
                  </a:lnTo>
                  <a:lnTo>
                    <a:pt x="76" y="306"/>
                  </a:lnTo>
                  <a:lnTo>
                    <a:pt x="74" y="304"/>
                  </a:lnTo>
                  <a:lnTo>
                    <a:pt x="74" y="302"/>
                  </a:lnTo>
                  <a:lnTo>
                    <a:pt x="74" y="301"/>
                  </a:lnTo>
                  <a:lnTo>
                    <a:pt x="74" y="299"/>
                  </a:lnTo>
                  <a:lnTo>
                    <a:pt x="74" y="297"/>
                  </a:lnTo>
                  <a:lnTo>
                    <a:pt x="74" y="294"/>
                  </a:lnTo>
                  <a:lnTo>
                    <a:pt x="74" y="291"/>
                  </a:lnTo>
                  <a:lnTo>
                    <a:pt x="74" y="289"/>
                  </a:lnTo>
                  <a:lnTo>
                    <a:pt x="74" y="286"/>
                  </a:lnTo>
                  <a:lnTo>
                    <a:pt x="74" y="284"/>
                  </a:lnTo>
                  <a:lnTo>
                    <a:pt x="74" y="281"/>
                  </a:lnTo>
                  <a:lnTo>
                    <a:pt x="74" y="277"/>
                  </a:lnTo>
                  <a:lnTo>
                    <a:pt x="74" y="275"/>
                  </a:lnTo>
                  <a:lnTo>
                    <a:pt x="78" y="274"/>
                  </a:lnTo>
                  <a:lnTo>
                    <a:pt x="81" y="272"/>
                  </a:lnTo>
                  <a:lnTo>
                    <a:pt x="84" y="270"/>
                  </a:lnTo>
                  <a:lnTo>
                    <a:pt x="86" y="269"/>
                  </a:lnTo>
                  <a:lnTo>
                    <a:pt x="89" y="267"/>
                  </a:lnTo>
                  <a:lnTo>
                    <a:pt x="91" y="265"/>
                  </a:lnTo>
                  <a:lnTo>
                    <a:pt x="95" y="264"/>
                  </a:lnTo>
                  <a:lnTo>
                    <a:pt x="98" y="262"/>
                  </a:lnTo>
                  <a:lnTo>
                    <a:pt x="100" y="257"/>
                  </a:lnTo>
                  <a:lnTo>
                    <a:pt x="101" y="250"/>
                  </a:lnTo>
                  <a:lnTo>
                    <a:pt x="105" y="243"/>
                  </a:lnTo>
                  <a:lnTo>
                    <a:pt x="108" y="237"/>
                  </a:lnTo>
                  <a:lnTo>
                    <a:pt x="113" y="231"/>
                  </a:lnTo>
                  <a:lnTo>
                    <a:pt x="118" y="225"/>
                  </a:lnTo>
                  <a:lnTo>
                    <a:pt x="122" y="221"/>
                  </a:lnTo>
                  <a:lnTo>
                    <a:pt x="127" y="216"/>
                  </a:lnTo>
                  <a:lnTo>
                    <a:pt x="120" y="189"/>
                  </a:lnTo>
                  <a:lnTo>
                    <a:pt x="120" y="172"/>
                  </a:lnTo>
                  <a:lnTo>
                    <a:pt x="117" y="160"/>
                  </a:lnTo>
                  <a:lnTo>
                    <a:pt x="110" y="149"/>
                  </a:lnTo>
                  <a:lnTo>
                    <a:pt x="103" y="140"/>
                  </a:lnTo>
                  <a:lnTo>
                    <a:pt x="96" y="132"/>
                  </a:lnTo>
                  <a:lnTo>
                    <a:pt x="88" y="123"/>
                  </a:lnTo>
                  <a:lnTo>
                    <a:pt x="79" y="117"/>
                  </a:lnTo>
                  <a:lnTo>
                    <a:pt x="69" y="108"/>
                  </a:lnTo>
                  <a:lnTo>
                    <a:pt x="64" y="103"/>
                  </a:lnTo>
                  <a:lnTo>
                    <a:pt x="57" y="96"/>
                  </a:lnTo>
                  <a:lnTo>
                    <a:pt x="52" y="89"/>
                  </a:lnTo>
                  <a:lnTo>
                    <a:pt x="45" y="83"/>
                  </a:lnTo>
                  <a:lnTo>
                    <a:pt x="40" y="76"/>
                  </a:lnTo>
                  <a:lnTo>
                    <a:pt x="35" y="69"/>
                  </a:lnTo>
                  <a:lnTo>
                    <a:pt x="30" y="62"/>
                  </a:lnTo>
                  <a:lnTo>
                    <a:pt x="25" y="56"/>
                  </a:lnTo>
                  <a:lnTo>
                    <a:pt x="23" y="51"/>
                  </a:lnTo>
                  <a:lnTo>
                    <a:pt x="20" y="46"/>
                  </a:lnTo>
                  <a:lnTo>
                    <a:pt x="17" y="40"/>
                  </a:lnTo>
                  <a:lnTo>
                    <a:pt x="13" y="35"/>
                  </a:lnTo>
                  <a:lnTo>
                    <a:pt x="10" y="30"/>
                  </a:lnTo>
                  <a:lnTo>
                    <a:pt x="6" y="27"/>
                  </a:lnTo>
                  <a:lnTo>
                    <a:pt x="3" y="22"/>
                  </a:lnTo>
                  <a:lnTo>
                    <a:pt x="0" y="17"/>
                  </a:lnTo>
                  <a:lnTo>
                    <a:pt x="6" y="15"/>
                  </a:lnTo>
                  <a:lnTo>
                    <a:pt x="15" y="13"/>
                  </a:lnTo>
                  <a:lnTo>
                    <a:pt x="22" y="12"/>
                  </a:lnTo>
                  <a:lnTo>
                    <a:pt x="28" y="10"/>
                  </a:lnTo>
                  <a:lnTo>
                    <a:pt x="35" y="8"/>
                  </a:lnTo>
                  <a:lnTo>
                    <a:pt x="42" y="7"/>
                  </a:lnTo>
                  <a:lnTo>
                    <a:pt x="45" y="3"/>
                  </a:lnTo>
                  <a:lnTo>
                    <a:pt x="49" y="0"/>
                  </a:lnTo>
                  <a:lnTo>
                    <a:pt x="52" y="2"/>
                  </a:lnTo>
                  <a:lnTo>
                    <a:pt x="56" y="5"/>
                  </a:lnTo>
                  <a:lnTo>
                    <a:pt x="59" y="7"/>
                  </a:lnTo>
                  <a:lnTo>
                    <a:pt x="64" y="8"/>
                  </a:lnTo>
                  <a:lnTo>
                    <a:pt x="67" y="10"/>
                  </a:lnTo>
                  <a:lnTo>
                    <a:pt x="71" y="12"/>
                  </a:lnTo>
                  <a:lnTo>
                    <a:pt x="74" y="13"/>
                  </a:lnTo>
                  <a:lnTo>
                    <a:pt x="76" y="15"/>
                  </a:lnTo>
                  <a:lnTo>
                    <a:pt x="79" y="17"/>
                  </a:lnTo>
                  <a:lnTo>
                    <a:pt x="83" y="18"/>
                  </a:lnTo>
                  <a:lnTo>
                    <a:pt x="84" y="20"/>
                  </a:lnTo>
                  <a:lnTo>
                    <a:pt x="88" y="24"/>
                  </a:lnTo>
                  <a:lnTo>
                    <a:pt x="89" y="25"/>
                  </a:lnTo>
                  <a:lnTo>
                    <a:pt x="91" y="29"/>
                  </a:lnTo>
                  <a:lnTo>
                    <a:pt x="93" y="32"/>
                  </a:lnTo>
                  <a:lnTo>
                    <a:pt x="96" y="3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92" name="Freeform 4979"/>
            <p:cNvSpPr>
              <a:spLocks/>
            </p:cNvSpPr>
            <p:nvPr/>
          </p:nvSpPr>
          <p:spPr bwMode="auto">
            <a:xfrm>
              <a:off x="8509000" y="6181725"/>
              <a:ext cx="247650" cy="485775"/>
            </a:xfrm>
            <a:custGeom>
              <a:avLst/>
              <a:gdLst>
                <a:gd name="T0" fmla="*/ 2147483647 w 157"/>
                <a:gd name="T1" fmla="*/ 2147483647 h 306"/>
                <a:gd name="T2" fmla="*/ 2147483647 w 157"/>
                <a:gd name="T3" fmla="*/ 2147483647 h 306"/>
                <a:gd name="T4" fmla="*/ 2147483647 w 157"/>
                <a:gd name="T5" fmla="*/ 2147483647 h 306"/>
                <a:gd name="T6" fmla="*/ 2147483647 w 157"/>
                <a:gd name="T7" fmla="*/ 2147483647 h 306"/>
                <a:gd name="T8" fmla="*/ 2147483647 w 157"/>
                <a:gd name="T9" fmla="*/ 2147483647 h 306"/>
                <a:gd name="T10" fmla="*/ 2147483647 w 157"/>
                <a:gd name="T11" fmla="*/ 2147483647 h 306"/>
                <a:gd name="T12" fmla="*/ 2147483647 w 157"/>
                <a:gd name="T13" fmla="*/ 2147483647 h 306"/>
                <a:gd name="T14" fmla="*/ 2147483647 w 157"/>
                <a:gd name="T15" fmla="*/ 2147483647 h 306"/>
                <a:gd name="T16" fmla="*/ 2147483647 w 157"/>
                <a:gd name="T17" fmla="*/ 2147483647 h 306"/>
                <a:gd name="T18" fmla="*/ 2147483647 w 157"/>
                <a:gd name="T19" fmla="*/ 2147483647 h 306"/>
                <a:gd name="T20" fmla="*/ 2147483647 w 157"/>
                <a:gd name="T21" fmla="*/ 2147483647 h 306"/>
                <a:gd name="T22" fmla="*/ 2147483647 w 157"/>
                <a:gd name="T23" fmla="*/ 2147483647 h 306"/>
                <a:gd name="T24" fmla="*/ 2147483647 w 157"/>
                <a:gd name="T25" fmla="*/ 2147483647 h 306"/>
                <a:gd name="T26" fmla="*/ 2147483647 w 157"/>
                <a:gd name="T27" fmla="*/ 2147483647 h 306"/>
                <a:gd name="T28" fmla="*/ 2147483647 w 157"/>
                <a:gd name="T29" fmla="*/ 2147483647 h 306"/>
                <a:gd name="T30" fmla="*/ 2147483647 w 157"/>
                <a:gd name="T31" fmla="*/ 2147483647 h 306"/>
                <a:gd name="T32" fmla="*/ 2147483647 w 157"/>
                <a:gd name="T33" fmla="*/ 2147483647 h 306"/>
                <a:gd name="T34" fmla="*/ 2147483647 w 157"/>
                <a:gd name="T35" fmla="*/ 2147483647 h 306"/>
                <a:gd name="T36" fmla="*/ 2147483647 w 157"/>
                <a:gd name="T37" fmla="*/ 2147483647 h 306"/>
                <a:gd name="T38" fmla="*/ 2147483647 w 157"/>
                <a:gd name="T39" fmla="*/ 2147483647 h 306"/>
                <a:gd name="T40" fmla="*/ 2147483647 w 157"/>
                <a:gd name="T41" fmla="*/ 2147483647 h 306"/>
                <a:gd name="T42" fmla="*/ 2147483647 w 157"/>
                <a:gd name="T43" fmla="*/ 2147483647 h 306"/>
                <a:gd name="T44" fmla="*/ 2147483647 w 157"/>
                <a:gd name="T45" fmla="*/ 2147483647 h 306"/>
                <a:gd name="T46" fmla="*/ 2147483647 w 157"/>
                <a:gd name="T47" fmla="*/ 2147483647 h 306"/>
                <a:gd name="T48" fmla="*/ 2147483647 w 157"/>
                <a:gd name="T49" fmla="*/ 2147483647 h 306"/>
                <a:gd name="T50" fmla="*/ 2147483647 w 157"/>
                <a:gd name="T51" fmla="*/ 2147483647 h 306"/>
                <a:gd name="T52" fmla="*/ 2147483647 w 157"/>
                <a:gd name="T53" fmla="*/ 2147483647 h 306"/>
                <a:gd name="T54" fmla="*/ 2147483647 w 157"/>
                <a:gd name="T55" fmla="*/ 2147483647 h 306"/>
                <a:gd name="T56" fmla="*/ 2147483647 w 157"/>
                <a:gd name="T57" fmla="*/ 2147483647 h 306"/>
                <a:gd name="T58" fmla="*/ 2147483647 w 157"/>
                <a:gd name="T59" fmla="*/ 2147483647 h 306"/>
                <a:gd name="T60" fmla="*/ 2147483647 w 157"/>
                <a:gd name="T61" fmla="*/ 2147483647 h 306"/>
                <a:gd name="T62" fmla="*/ 2147483647 w 157"/>
                <a:gd name="T63" fmla="*/ 2147483647 h 306"/>
                <a:gd name="T64" fmla="*/ 2147483647 w 157"/>
                <a:gd name="T65" fmla="*/ 2147483647 h 306"/>
                <a:gd name="T66" fmla="*/ 2147483647 w 157"/>
                <a:gd name="T67" fmla="*/ 2147483647 h 306"/>
                <a:gd name="T68" fmla="*/ 2147483647 w 157"/>
                <a:gd name="T69" fmla="*/ 2147483647 h 306"/>
                <a:gd name="T70" fmla="*/ 2147483647 w 157"/>
                <a:gd name="T71" fmla="*/ 2147483647 h 306"/>
                <a:gd name="T72" fmla="*/ 2147483647 w 157"/>
                <a:gd name="T73" fmla="*/ 2147483647 h 306"/>
                <a:gd name="T74" fmla="*/ 2147483647 w 157"/>
                <a:gd name="T75" fmla="*/ 2147483647 h 306"/>
                <a:gd name="T76" fmla="*/ 2147483647 w 157"/>
                <a:gd name="T77" fmla="*/ 2147483647 h 306"/>
                <a:gd name="T78" fmla="*/ 2147483647 w 157"/>
                <a:gd name="T79" fmla="*/ 2147483647 h 306"/>
                <a:gd name="T80" fmla="*/ 2147483647 w 157"/>
                <a:gd name="T81" fmla="*/ 2147483647 h 306"/>
                <a:gd name="T82" fmla="*/ 2147483647 w 157"/>
                <a:gd name="T83" fmla="*/ 2147483647 h 306"/>
                <a:gd name="T84" fmla="*/ 2147483647 w 157"/>
                <a:gd name="T85" fmla="*/ 2147483647 h 306"/>
                <a:gd name="T86" fmla="*/ 2147483647 w 157"/>
                <a:gd name="T87" fmla="*/ 2147483647 h 306"/>
                <a:gd name="T88" fmla="*/ 0 w 157"/>
                <a:gd name="T89" fmla="*/ 2147483647 h 306"/>
                <a:gd name="T90" fmla="*/ 2147483647 w 157"/>
                <a:gd name="T91" fmla="*/ 2147483647 h 306"/>
                <a:gd name="T92" fmla="*/ 2147483647 w 157"/>
                <a:gd name="T93" fmla="*/ 2147483647 h 306"/>
                <a:gd name="T94" fmla="*/ 2147483647 w 157"/>
                <a:gd name="T95" fmla="*/ 2147483647 h 306"/>
                <a:gd name="T96" fmla="*/ 2147483647 w 157"/>
                <a:gd name="T97" fmla="*/ 2147483647 h 306"/>
                <a:gd name="T98" fmla="*/ 2147483647 w 157"/>
                <a:gd name="T99" fmla="*/ 2147483647 h 306"/>
                <a:gd name="T100" fmla="*/ 2147483647 w 157"/>
                <a:gd name="T101" fmla="*/ 2147483647 h 306"/>
                <a:gd name="T102" fmla="*/ 2147483647 w 157"/>
                <a:gd name="T103" fmla="*/ 2147483647 h 306"/>
                <a:gd name="T104" fmla="*/ 2147483647 w 157"/>
                <a:gd name="T105" fmla="*/ 2147483647 h 3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7"/>
                <a:gd name="T160" fmla="*/ 0 h 306"/>
                <a:gd name="T161" fmla="*/ 157 w 157"/>
                <a:gd name="T162" fmla="*/ 306 h 3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7" h="306">
                  <a:moveTo>
                    <a:pt x="96" y="37"/>
                  </a:moveTo>
                  <a:lnTo>
                    <a:pt x="95" y="37"/>
                  </a:lnTo>
                  <a:lnTo>
                    <a:pt x="93" y="39"/>
                  </a:lnTo>
                  <a:lnTo>
                    <a:pt x="89" y="40"/>
                  </a:lnTo>
                  <a:lnTo>
                    <a:pt x="86" y="44"/>
                  </a:lnTo>
                  <a:lnTo>
                    <a:pt x="81" y="49"/>
                  </a:lnTo>
                  <a:lnTo>
                    <a:pt x="76" y="54"/>
                  </a:lnTo>
                  <a:lnTo>
                    <a:pt x="69" y="61"/>
                  </a:lnTo>
                  <a:lnTo>
                    <a:pt x="64" y="69"/>
                  </a:lnTo>
                  <a:lnTo>
                    <a:pt x="64" y="73"/>
                  </a:lnTo>
                  <a:lnTo>
                    <a:pt x="64" y="78"/>
                  </a:lnTo>
                  <a:lnTo>
                    <a:pt x="67" y="83"/>
                  </a:lnTo>
                  <a:lnTo>
                    <a:pt x="69" y="89"/>
                  </a:lnTo>
                  <a:lnTo>
                    <a:pt x="74" y="96"/>
                  </a:lnTo>
                  <a:lnTo>
                    <a:pt x="78" y="101"/>
                  </a:lnTo>
                  <a:lnTo>
                    <a:pt x="83" y="105"/>
                  </a:lnTo>
                  <a:lnTo>
                    <a:pt x="86" y="106"/>
                  </a:lnTo>
                  <a:lnTo>
                    <a:pt x="88" y="108"/>
                  </a:lnTo>
                  <a:lnTo>
                    <a:pt x="88" y="110"/>
                  </a:lnTo>
                  <a:lnTo>
                    <a:pt x="89" y="113"/>
                  </a:lnTo>
                  <a:lnTo>
                    <a:pt x="91" y="115"/>
                  </a:lnTo>
                  <a:lnTo>
                    <a:pt x="91" y="118"/>
                  </a:lnTo>
                  <a:lnTo>
                    <a:pt x="93" y="122"/>
                  </a:lnTo>
                  <a:lnTo>
                    <a:pt x="95" y="123"/>
                  </a:lnTo>
                  <a:lnTo>
                    <a:pt x="95" y="125"/>
                  </a:lnTo>
                  <a:lnTo>
                    <a:pt x="95" y="127"/>
                  </a:lnTo>
                  <a:lnTo>
                    <a:pt x="96" y="128"/>
                  </a:lnTo>
                  <a:lnTo>
                    <a:pt x="98" y="128"/>
                  </a:lnTo>
                  <a:lnTo>
                    <a:pt x="100" y="130"/>
                  </a:lnTo>
                  <a:lnTo>
                    <a:pt x="101" y="130"/>
                  </a:lnTo>
                  <a:lnTo>
                    <a:pt x="103" y="132"/>
                  </a:lnTo>
                  <a:lnTo>
                    <a:pt x="142" y="174"/>
                  </a:lnTo>
                  <a:lnTo>
                    <a:pt x="145" y="181"/>
                  </a:lnTo>
                  <a:lnTo>
                    <a:pt x="147" y="188"/>
                  </a:lnTo>
                  <a:lnTo>
                    <a:pt x="149" y="194"/>
                  </a:lnTo>
                  <a:lnTo>
                    <a:pt x="152" y="201"/>
                  </a:lnTo>
                  <a:lnTo>
                    <a:pt x="154" y="206"/>
                  </a:lnTo>
                  <a:lnTo>
                    <a:pt x="156" y="213"/>
                  </a:lnTo>
                  <a:lnTo>
                    <a:pt x="156" y="220"/>
                  </a:lnTo>
                  <a:lnTo>
                    <a:pt x="157" y="228"/>
                  </a:lnTo>
                  <a:lnTo>
                    <a:pt x="156" y="231"/>
                  </a:lnTo>
                  <a:lnTo>
                    <a:pt x="156" y="235"/>
                  </a:lnTo>
                  <a:lnTo>
                    <a:pt x="156" y="237"/>
                  </a:lnTo>
                  <a:lnTo>
                    <a:pt x="156" y="238"/>
                  </a:lnTo>
                  <a:lnTo>
                    <a:pt x="154" y="242"/>
                  </a:lnTo>
                  <a:lnTo>
                    <a:pt x="154" y="243"/>
                  </a:lnTo>
                  <a:lnTo>
                    <a:pt x="156" y="247"/>
                  </a:lnTo>
                  <a:lnTo>
                    <a:pt x="157" y="248"/>
                  </a:lnTo>
                  <a:lnTo>
                    <a:pt x="149" y="250"/>
                  </a:lnTo>
                  <a:lnTo>
                    <a:pt x="142" y="253"/>
                  </a:lnTo>
                  <a:lnTo>
                    <a:pt x="137" y="257"/>
                  </a:lnTo>
                  <a:lnTo>
                    <a:pt x="132" y="260"/>
                  </a:lnTo>
                  <a:lnTo>
                    <a:pt x="127" y="265"/>
                  </a:lnTo>
                  <a:lnTo>
                    <a:pt x="123" y="269"/>
                  </a:lnTo>
                  <a:lnTo>
                    <a:pt x="120" y="274"/>
                  </a:lnTo>
                  <a:lnTo>
                    <a:pt x="118" y="277"/>
                  </a:lnTo>
                  <a:lnTo>
                    <a:pt x="117" y="277"/>
                  </a:lnTo>
                  <a:lnTo>
                    <a:pt x="115" y="275"/>
                  </a:lnTo>
                  <a:lnTo>
                    <a:pt x="111" y="275"/>
                  </a:lnTo>
                  <a:lnTo>
                    <a:pt x="110" y="275"/>
                  </a:lnTo>
                  <a:lnTo>
                    <a:pt x="108" y="275"/>
                  </a:lnTo>
                  <a:lnTo>
                    <a:pt x="106" y="275"/>
                  </a:lnTo>
                  <a:lnTo>
                    <a:pt x="105" y="275"/>
                  </a:lnTo>
                  <a:lnTo>
                    <a:pt x="103" y="277"/>
                  </a:lnTo>
                  <a:lnTo>
                    <a:pt x="103" y="279"/>
                  </a:lnTo>
                  <a:lnTo>
                    <a:pt x="100" y="284"/>
                  </a:lnTo>
                  <a:lnTo>
                    <a:pt x="98" y="289"/>
                  </a:lnTo>
                  <a:lnTo>
                    <a:pt x="93" y="294"/>
                  </a:lnTo>
                  <a:lnTo>
                    <a:pt x="89" y="299"/>
                  </a:lnTo>
                  <a:lnTo>
                    <a:pt x="86" y="302"/>
                  </a:lnTo>
                  <a:lnTo>
                    <a:pt x="81" y="306"/>
                  </a:lnTo>
                  <a:lnTo>
                    <a:pt x="78" y="306"/>
                  </a:lnTo>
                  <a:lnTo>
                    <a:pt x="76" y="306"/>
                  </a:lnTo>
                  <a:lnTo>
                    <a:pt x="74" y="304"/>
                  </a:lnTo>
                  <a:lnTo>
                    <a:pt x="74" y="302"/>
                  </a:lnTo>
                  <a:lnTo>
                    <a:pt x="74" y="301"/>
                  </a:lnTo>
                  <a:lnTo>
                    <a:pt x="74" y="299"/>
                  </a:lnTo>
                  <a:lnTo>
                    <a:pt x="74" y="297"/>
                  </a:lnTo>
                  <a:lnTo>
                    <a:pt x="74" y="294"/>
                  </a:lnTo>
                  <a:lnTo>
                    <a:pt x="74" y="291"/>
                  </a:lnTo>
                  <a:lnTo>
                    <a:pt x="74" y="289"/>
                  </a:lnTo>
                  <a:lnTo>
                    <a:pt x="74" y="286"/>
                  </a:lnTo>
                  <a:lnTo>
                    <a:pt x="74" y="284"/>
                  </a:lnTo>
                  <a:lnTo>
                    <a:pt x="74" y="281"/>
                  </a:lnTo>
                  <a:lnTo>
                    <a:pt x="74" y="277"/>
                  </a:lnTo>
                  <a:lnTo>
                    <a:pt x="74" y="275"/>
                  </a:lnTo>
                  <a:lnTo>
                    <a:pt x="78" y="274"/>
                  </a:lnTo>
                  <a:lnTo>
                    <a:pt x="81" y="272"/>
                  </a:lnTo>
                  <a:lnTo>
                    <a:pt x="84" y="270"/>
                  </a:lnTo>
                  <a:lnTo>
                    <a:pt x="86" y="269"/>
                  </a:lnTo>
                  <a:lnTo>
                    <a:pt x="89" y="267"/>
                  </a:lnTo>
                  <a:lnTo>
                    <a:pt x="91" y="265"/>
                  </a:lnTo>
                  <a:lnTo>
                    <a:pt x="95" y="264"/>
                  </a:lnTo>
                  <a:lnTo>
                    <a:pt x="98" y="262"/>
                  </a:lnTo>
                  <a:lnTo>
                    <a:pt x="100" y="257"/>
                  </a:lnTo>
                  <a:lnTo>
                    <a:pt x="101" y="250"/>
                  </a:lnTo>
                  <a:lnTo>
                    <a:pt x="105" y="243"/>
                  </a:lnTo>
                  <a:lnTo>
                    <a:pt x="108" y="237"/>
                  </a:lnTo>
                  <a:lnTo>
                    <a:pt x="113" y="231"/>
                  </a:lnTo>
                  <a:lnTo>
                    <a:pt x="118" y="225"/>
                  </a:lnTo>
                  <a:lnTo>
                    <a:pt x="122" y="221"/>
                  </a:lnTo>
                  <a:lnTo>
                    <a:pt x="127" y="216"/>
                  </a:lnTo>
                  <a:lnTo>
                    <a:pt x="120" y="189"/>
                  </a:lnTo>
                  <a:lnTo>
                    <a:pt x="120" y="172"/>
                  </a:lnTo>
                  <a:lnTo>
                    <a:pt x="117" y="160"/>
                  </a:lnTo>
                  <a:lnTo>
                    <a:pt x="110" y="149"/>
                  </a:lnTo>
                  <a:lnTo>
                    <a:pt x="103" y="140"/>
                  </a:lnTo>
                  <a:lnTo>
                    <a:pt x="96" y="132"/>
                  </a:lnTo>
                  <a:lnTo>
                    <a:pt x="88" y="123"/>
                  </a:lnTo>
                  <a:lnTo>
                    <a:pt x="79" y="117"/>
                  </a:lnTo>
                  <a:lnTo>
                    <a:pt x="69" y="108"/>
                  </a:lnTo>
                  <a:lnTo>
                    <a:pt x="64" y="103"/>
                  </a:lnTo>
                  <a:lnTo>
                    <a:pt x="57" y="96"/>
                  </a:lnTo>
                  <a:lnTo>
                    <a:pt x="52" y="89"/>
                  </a:lnTo>
                  <a:lnTo>
                    <a:pt x="45" y="83"/>
                  </a:lnTo>
                  <a:lnTo>
                    <a:pt x="40" y="76"/>
                  </a:lnTo>
                  <a:lnTo>
                    <a:pt x="35" y="69"/>
                  </a:lnTo>
                  <a:lnTo>
                    <a:pt x="30" y="62"/>
                  </a:lnTo>
                  <a:lnTo>
                    <a:pt x="25" y="56"/>
                  </a:lnTo>
                  <a:lnTo>
                    <a:pt x="23" y="51"/>
                  </a:lnTo>
                  <a:lnTo>
                    <a:pt x="20" y="46"/>
                  </a:lnTo>
                  <a:lnTo>
                    <a:pt x="17" y="40"/>
                  </a:lnTo>
                  <a:lnTo>
                    <a:pt x="13" y="35"/>
                  </a:lnTo>
                  <a:lnTo>
                    <a:pt x="10" y="30"/>
                  </a:lnTo>
                  <a:lnTo>
                    <a:pt x="6" y="27"/>
                  </a:lnTo>
                  <a:lnTo>
                    <a:pt x="3" y="22"/>
                  </a:lnTo>
                  <a:lnTo>
                    <a:pt x="0" y="17"/>
                  </a:lnTo>
                  <a:lnTo>
                    <a:pt x="6" y="15"/>
                  </a:lnTo>
                  <a:lnTo>
                    <a:pt x="15" y="13"/>
                  </a:lnTo>
                  <a:lnTo>
                    <a:pt x="22" y="12"/>
                  </a:lnTo>
                  <a:lnTo>
                    <a:pt x="28" y="10"/>
                  </a:lnTo>
                  <a:lnTo>
                    <a:pt x="35" y="8"/>
                  </a:lnTo>
                  <a:lnTo>
                    <a:pt x="42" y="7"/>
                  </a:lnTo>
                  <a:lnTo>
                    <a:pt x="45" y="3"/>
                  </a:lnTo>
                  <a:lnTo>
                    <a:pt x="49" y="0"/>
                  </a:lnTo>
                  <a:lnTo>
                    <a:pt x="52" y="2"/>
                  </a:lnTo>
                  <a:lnTo>
                    <a:pt x="56" y="5"/>
                  </a:lnTo>
                  <a:lnTo>
                    <a:pt x="59" y="7"/>
                  </a:lnTo>
                  <a:lnTo>
                    <a:pt x="64" y="8"/>
                  </a:lnTo>
                  <a:lnTo>
                    <a:pt x="67" y="10"/>
                  </a:lnTo>
                  <a:lnTo>
                    <a:pt x="71" y="12"/>
                  </a:lnTo>
                  <a:lnTo>
                    <a:pt x="74" y="13"/>
                  </a:lnTo>
                  <a:lnTo>
                    <a:pt x="76" y="15"/>
                  </a:lnTo>
                  <a:lnTo>
                    <a:pt x="79" y="17"/>
                  </a:lnTo>
                  <a:lnTo>
                    <a:pt x="83" y="18"/>
                  </a:lnTo>
                  <a:lnTo>
                    <a:pt x="84" y="20"/>
                  </a:lnTo>
                  <a:lnTo>
                    <a:pt x="88" y="24"/>
                  </a:lnTo>
                  <a:lnTo>
                    <a:pt x="89" y="25"/>
                  </a:lnTo>
                  <a:lnTo>
                    <a:pt x="91" y="29"/>
                  </a:lnTo>
                  <a:lnTo>
                    <a:pt x="93" y="32"/>
                  </a:lnTo>
                  <a:lnTo>
                    <a:pt x="96" y="3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93" name="Freeform 4980"/>
            <p:cNvSpPr>
              <a:spLocks/>
            </p:cNvSpPr>
            <p:nvPr/>
          </p:nvSpPr>
          <p:spPr bwMode="auto">
            <a:xfrm>
              <a:off x="8456613" y="6211888"/>
              <a:ext cx="242887" cy="285750"/>
            </a:xfrm>
            <a:custGeom>
              <a:avLst/>
              <a:gdLst>
                <a:gd name="T0" fmla="*/ 2147483647 w 153"/>
                <a:gd name="T1" fmla="*/ 2147483647 h 181"/>
                <a:gd name="T2" fmla="*/ 2147483647 w 153"/>
                <a:gd name="T3" fmla="*/ 2147483647 h 181"/>
                <a:gd name="T4" fmla="*/ 2147483647 w 153"/>
                <a:gd name="T5" fmla="*/ 2147483647 h 181"/>
                <a:gd name="T6" fmla="*/ 2147483647 w 153"/>
                <a:gd name="T7" fmla="*/ 2147483647 h 181"/>
                <a:gd name="T8" fmla="*/ 2147483647 w 153"/>
                <a:gd name="T9" fmla="*/ 2147483647 h 181"/>
                <a:gd name="T10" fmla="*/ 2147483647 w 153"/>
                <a:gd name="T11" fmla="*/ 2147483647 h 181"/>
                <a:gd name="T12" fmla="*/ 2147483647 w 153"/>
                <a:gd name="T13" fmla="*/ 2147483647 h 181"/>
                <a:gd name="T14" fmla="*/ 0 w 153"/>
                <a:gd name="T15" fmla="*/ 2147483647 h 181"/>
                <a:gd name="T16" fmla="*/ 0 w 153"/>
                <a:gd name="T17" fmla="*/ 2147483647 h 181"/>
                <a:gd name="T18" fmla="*/ 2147483647 w 153"/>
                <a:gd name="T19" fmla="*/ 2147483647 h 181"/>
                <a:gd name="T20" fmla="*/ 2147483647 w 153"/>
                <a:gd name="T21" fmla="*/ 2147483647 h 181"/>
                <a:gd name="T22" fmla="*/ 2147483647 w 153"/>
                <a:gd name="T23" fmla="*/ 2147483647 h 181"/>
                <a:gd name="T24" fmla="*/ 2147483647 w 153"/>
                <a:gd name="T25" fmla="*/ 2147483647 h 181"/>
                <a:gd name="T26" fmla="*/ 2147483647 w 153"/>
                <a:gd name="T27" fmla="*/ 2147483647 h 181"/>
                <a:gd name="T28" fmla="*/ 2147483647 w 153"/>
                <a:gd name="T29" fmla="*/ 2147483647 h 181"/>
                <a:gd name="T30" fmla="*/ 2147483647 w 153"/>
                <a:gd name="T31" fmla="*/ 2147483647 h 181"/>
                <a:gd name="T32" fmla="*/ 2147483647 w 153"/>
                <a:gd name="T33" fmla="*/ 2147483647 h 181"/>
                <a:gd name="T34" fmla="*/ 2147483647 w 153"/>
                <a:gd name="T35" fmla="*/ 2147483647 h 181"/>
                <a:gd name="T36" fmla="*/ 2147483647 w 153"/>
                <a:gd name="T37" fmla="*/ 2147483647 h 181"/>
                <a:gd name="T38" fmla="*/ 2147483647 w 153"/>
                <a:gd name="T39" fmla="*/ 2147483647 h 181"/>
                <a:gd name="T40" fmla="*/ 2147483647 w 153"/>
                <a:gd name="T41" fmla="*/ 2147483647 h 181"/>
                <a:gd name="T42" fmla="*/ 2147483647 w 153"/>
                <a:gd name="T43" fmla="*/ 2147483647 h 181"/>
                <a:gd name="T44" fmla="*/ 2147483647 w 153"/>
                <a:gd name="T45" fmla="*/ 2147483647 h 181"/>
                <a:gd name="T46" fmla="*/ 2147483647 w 153"/>
                <a:gd name="T47" fmla="*/ 2147483647 h 181"/>
                <a:gd name="T48" fmla="*/ 2147483647 w 153"/>
                <a:gd name="T49" fmla="*/ 2147483647 h 181"/>
                <a:gd name="T50" fmla="*/ 2147483647 w 153"/>
                <a:gd name="T51" fmla="*/ 2147483647 h 181"/>
                <a:gd name="T52" fmla="*/ 2147483647 w 153"/>
                <a:gd name="T53" fmla="*/ 2147483647 h 181"/>
                <a:gd name="T54" fmla="*/ 2147483647 w 153"/>
                <a:gd name="T55" fmla="*/ 2147483647 h 181"/>
                <a:gd name="T56" fmla="*/ 2147483647 w 153"/>
                <a:gd name="T57" fmla="*/ 2147483647 h 181"/>
                <a:gd name="T58" fmla="*/ 2147483647 w 153"/>
                <a:gd name="T59" fmla="*/ 2147483647 h 181"/>
                <a:gd name="T60" fmla="*/ 2147483647 w 153"/>
                <a:gd name="T61" fmla="*/ 2147483647 h 181"/>
                <a:gd name="T62" fmla="*/ 2147483647 w 153"/>
                <a:gd name="T63" fmla="*/ 2147483647 h 181"/>
                <a:gd name="T64" fmla="*/ 2147483647 w 153"/>
                <a:gd name="T65" fmla="*/ 2147483647 h 181"/>
                <a:gd name="T66" fmla="*/ 2147483647 w 153"/>
                <a:gd name="T67" fmla="*/ 2147483647 h 181"/>
                <a:gd name="T68" fmla="*/ 2147483647 w 153"/>
                <a:gd name="T69" fmla="*/ 2147483647 h 181"/>
                <a:gd name="T70" fmla="*/ 2147483647 w 153"/>
                <a:gd name="T71" fmla="*/ 2147483647 h 181"/>
                <a:gd name="T72" fmla="*/ 2147483647 w 153"/>
                <a:gd name="T73" fmla="*/ 2147483647 h 181"/>
                <a:gd name="T74" fmla="*/ 2147483647 w 153"/>
                <a:gd name="T75" fmla="*/ 2147483647 h 181"/>
                <a:gd name="T76" fmla="*/ 2147483647 w 153"/>
                <a:gd name="T77" fmla="*/ 2147483647 h 181"/>
                <a:gd name="T78" fmla="*/ 2147483647 w 153"/>
                <a:gd name="T79" fmla="*/ 2147483647 h 181"/>
                <a:gd name="T80" fmla="*/ 2147483647 w 153"/>
                <a:gd name="T81" fmla="*/ 2147483647 h 181"/>
                <a:gd name="T82" fmla="*/ 2147483647 w 153"/>
                <a:gd name="T83" fmla="*/ 2147483647 h 181"/>
                <a:gd name="T84" fmla="*/ 2147483647 w 153"/>
                <a:gd name="T85" fmla="*/ 2147483647 h 181"/>
                <a:gd name="T86" fmla="*/ 2147483647 w 153"/>
                <a:gd name="T87" fmla="*/ 2147483647 h 181"/>
                <a:gd name="T88" fmla="*/ 2147483647 w 153"/>
                <a:gd name="T89" fmla="*/ 2147483647 h 181"/>
                <a:gd name="T90" fmla="*/ 2147483647 w 153"/>
                <a:gd name="T91" fmla="*/ 2147483647 h 181"/>
                <a:gd name="T92" fmla="*/ 2147483647 w 153"/>
                <a:gd name="T93" fmla="*/ 2147483647 h 181"/>
                <a:gd name="T94" fmla="*/ 2147483647 w 153"/>
                <a:gd name="T95" fmla="*/ 2147483647 h 181"/>
                <a:gd name="T96" fmla="*/ 2147483647 w 153"/>
                <a:gd name="T97" fmla="*/ 2147483647 h 181"/>
                <a:gd name="T98" fmla="*/ 2147483647 w 153"/>
                <a:gd name="T99" fmla="*/ 2147483647 h 181"/>
                <a:gd name="T100" fmla="*/ 2147483647 w 153"/>
                <a:gd name="T101" fmla="*/ 2147483647 h 181"/>
                <a:gd name="T102" fmla="*/ 2147483647 w 153"/>
                <a:gd name="T103" fmla="*/ 2147483647 h 181"/>
                <a:gd name="T104" fmla="*/ 2147483647 w 153"/>
                <a:gd name="T105" fmla="*/ 2147483647 h 181"/>
                <a:gd name="T106" fmla="*/ 2147483647 w 153"/>
                <a:gd name="T107" fmla="*/ 2147483647 h 181"/>
                <a:gd name="T108" fmla="*/ 2147483647 w 153"/>
                <a:gd name="T109" fmla="*/ 2147483647 h 181"/>
                <a:gd name="T110" fmla="*/ 2147483647 w 153"/>
                <a:gd name="T111" fmla="*/ 2147483647 h 181"/>
                <a:gd name="T112" fmla="*/ 2147483647 w 153"/>
                <a:gd name="T113" fmla="*/ 2147483647 h 181"/>
                <a:gd name="T114" fmla="*/ 2147483647 w 153"/>
                <a:gd name="T115" fmla="*/ 2147483647 h 181"/>
                <a:gd name="T116" fmla="*/ 2147483647 w 153"/>
                <a:gd name="T117" fmla="*/ 2147483647 h 181"/>
                <a:gd name="T118" fmla="*/ 2147483647 w 153"/>
                <a:gd name="T119" fmla="*/ 2147483647 h 181"/>
                <a:gd name="T120" fmla="*/ 2147483647 w 153"/>
                <a:gd name="T121" fmla="*/ 0 h 1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3"/>
                <a:gd name="T184" fmla="*/ 0 h 181"/>
                <a:gd name="T185" fmla="*/ 153 w 153"/>
                <a:gd name="T186" fmla="*/ 181 h 18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3" h="181">
                  <a:moveTo>
                    <a:pt x="36" y="0"/>
                  </a:moveTo>
                  <a:lnTo>
                    <a:pt x="33" y="2"/>
                  </a:lnTo>
                  <a:lnTo>
                    <a:pt x="31" y="4"/>
                  </a:lnTo>
                  <a:lnTo>
                    <a:pt x="28" y="6"/>
                  </a:lnTo>
                  <a:lnTo>
                    <a:pt x="24" y="9"/>
                  </a:lnTo>
                  <a:lnTo>
                    <a:pt x="22" y="11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2" y="17"/>
                  </a:lnTo>
                  <a:lnTo>
                    <a:pt x="12" y="21"/>
                  </a:lnTo>
                  <a:lnTo>
                    <a:pt x="11" y="24"/>
                  </a:lnTo>
                  <a:lnTo>
                    <a:pt x="7" y="29"/>
                  </a:lnTo>
                  <a:lnTo>
                    <a:pt x="5" y="33"/>
                  </a:lnTo>
                  <a:lnTo>
                    <a:pt x="4" y="38"/>
                  </a:lnTo>
                  <a:lnTo>
                    <a:pt x="2" y="43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4" y="50"/>
                  </a:lnTo>
                  <a:lnTo>
                    <a:pt x="7" y="51"/>
                  </a:lnTo>
                  <a:lnTo>
                    <a:pt x="9" y="55"/>
                  </a:lnTo>
                  <a:lnTo>
                    <a:pt x="12" y="56"/>
                  </a:lnTo>
                  <a:lnTo>
                    <a:pt x="14" y="60"/>
                  </a:lnTo>
                  <a:lnTo>
                    <a:pt x="16" y="61"/>
                  </a:lnTo>
                  <a:lnTo>
                    <a:pt x="19" y="61"/>
                  </a:lnTo>
                  <a:lnTo>
                    <a:pt x="21" y="63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4" y="83"/>
                  </a:lnTo>
                  <a:lnTo>
                    <a:pt x="26" y="90"/>
                  </a:lnTo>
                  <a:lnTo>
                    <a:pt x="28" y="97"/>
                  </a:lnTo>
                  <a:lnTo>
                    <a:pt x="28" y="102"/>
                  </a:lnTo>
                  <a:lnTo>
                    <a:pt x="29" y="107"/>
                  </a:lnTo>
                  <a:lnTo>
                    <a:pt x="33" y="107"/>
                  </a:lnTo>
                  <a:lnTo>
                    <a:pt x="34" y="107"/>
                  </a:lnTo>
                  <a:lnTo>
                    <a:pt x="36" y="105"/>
                  </a:lnTo>
                  <a:lnTo>
                    <a:pt x="38" y="104"/>
                  </a:lnTo>
                  <a:lnTo>
                    <a:pt x="39" y="100"/>
                  </a:lnTo>
                  <a:lnTo>
                    <a:pt x="39" y="97"/>
                  </a:lnTo>
                  <a:lnTo>
                    <a:pt x="41" y="95"/>
                  </a:lnTo>
                  <a:lnTo>
                    <a:pt x="41" y="93"/>
                  </a:lnTo>
                  <a:lnTo>
                    <a:pt x="43" y="92"/>
                  </a:lnTo>
                  <a:lnTo>
                    <a:pt x="44" y="92"/>
                  </a:lnTo>
                  <a:lnTo>
                    <a:pt x="46" y="92"/>
                  </a:lnTo>
                  <a:lnTo>
                    <a:pt x="48" y="93"/>
                  </a:lnTo>
                  <a:lnTo>
                    <a:pt x="50" y="95"/>
                  </a:lnTo>
                  <a:lnTo>
                    <a:pt x="51" y="97"/>
                  </a:lnTo>
                  <a:lnTo>
                    <a:pt x="53" y="97"/>
                  </a:lnTo>
                  <a:lnTo>
                    <a:pt x="55" y="99"/>
                  </a:lnTo>
                  <a:lnTo>
                    <a:pt x="56" y="99"/>
                  </a:lnTo>
                  <a:lnTo>
                    <a:pt x="58" y="97"/>
                  </a:lnTo>
                  <a:lnTo>
                    <a:pt x="60" y="97"/>
                  </a:lnTo>
                  <a:lnTo>
                    <a:pt x="61" y="93"/>
                  </a:lnTo>
                  <a:lnTo>
                    <a:pt x="63" y="92"/>
                  </a:lnTo>
                  <a:lnTo>
                    <a:pt x="65" y="88"/>
                  </a:lnTo>
                  <a:lnTo>
                    <a:pt x="67" y="87"/>
                  </a:lnTo>
                  <a:lnTo>
                    <a:pt x="68" y="85"/>
                  </a:lnTo>
                  <a:lnTo>
                    <a:pt x="70" y="85"/>
                  </a:lnTo>
                  <a:lnTo>
                    <a:pt x="73" y="85"/>
                  </a:lnTo>
                  <a:lnTo>
                    <a:pt x="75" y="85"/>
                  </a:lnTo>
                  <a:lnTo>
                    <a:pt x="78" y="87"/>
                  </a:lnTo>
                  <a:lnTo>
                    <a:pt x="80" y="88"/>
                  </a:lnTo>
                  <a:lnTo>
                    <a:pt x="80" y="90"/>
                  </a:lnTo>
                  <a:lnTo>
                    <a:pt x="82" y="92"/>
                  </a:lnTo>
                  <a:lnTo>
                    <a:pt x="83" y="95"/>
                  </a:lnTo>
                  <a:lnTo>
                    <a:pt x="83" y="97"/>
                  </a:lnTo>
                  <a:lnTo>
                    <a:pt x="89" y="104"/>
                  </a:lnTo>
                  <a:lnTo>
                    <a:pt x="94" y="112"/>
                  </a:lnTo>
                  <a:lnTo>
                    <a:pt x="99" y="119"/>
                  </a:lnTo>
                  <a:lnTo>
                    <a:pt x="106" y="127"/>
                  </a:lnTo>
                  <a:lnTo>
                    <a:pt x="111" y="136"/>
                  </a:lnTo>
                  <a:lnTo>
                    <a:pt x="116" y="144"/>
                  </a:lnTo>
                  <a:lnTo>
                    <a:pt x="119" y="151"/>
                  </a:lnTo>
                  <a:lnTo>
                    <a:pt x="119" y="159"/>
                  </a:lnTo>
                  <a:lnTo>
                    <a:pt x="119" y="163"/>
                  </a:lnTo>
                  <a:lnTo>
                    <a:pt x="119" y="164"/>
                  </a:lnTo>
                  <a:lnTo>
                    <a:pt x="117" y="166"/>
                  </a:lnTo>
                  <a:lnTo>
                    <a:pt x="116" y="168"/>
                  </a:lnTo>
                  <a:lnTo>
                    <a:pt x="114" y="170"/>
                  </a:lnTo>
                  <a:lnTo>
                    <a:pt x="112" y="171"/>
                  </a:lnTo>
                  <a:lnTo>
                    <a:pt x="111" y="171"/>
                  </a:lnTo>
                  <a:lnTo>
                    <a:pt x="114" y="173"/>
                  </a:lnTo>
                  <a:lnTo>
                    <a:pt x="116" y="175"/>
                  </a:lnTo>
                  <a:lnTo>
                    <a:pt x="119" y="175"/>
                  </a:lnTo>
                  <a:lnTo>
                    <a:pt x="121" y="176"/>
                  </a:lnTo>
                  <a:lnTo>
                    <a:pt x="122" y="178"/>
                  </a:lnTo>
                  <a:lnTo>
                    <a:pt x="124" y="180"/>
                  </a:lnTo>
                  <a:lnTo>
                    <a:pt x="126" y="180"/>
                  </a:lnTo>
                  <a:lnTo>
                    <a:pt x="128" y="181"/>
                  </a:lnTo>
                  <a:lnTo>
                    <a:pt x="129" y="176"/>
                  </a:lnTo>
                  <a:lnTo>
                    <a:pt x="131" y="175"/>
                  </a:lnTo>
                  <a:lnTo>
                    <a:pt x="134" y="173"/>
                  </a:lnTo>
                  <a:lnTo>
                    <a:pt x="138" y="171"/>
                  </a:lnTo>
                  <a:lnTo>
                    <a:pt x="141" y="171"/>
                  </a:lnTo>
                  <a:lnTo>
                    <a:pt x="144" y="171"/>
                  </a:lnTo>
                  <a:lnTo>
                    <a:pt x="150" y="171"/>
                  </a:lnTo>
                  <a:lnTo>
                    <a:pt x="153" y="171"/>
                  </a:lnTo>
                  <a:lnTo>
                    <a:pt x="153" y="154"/>
                  </a:lnTo>
                  <a:lnTo>
                    <a:pt x="150" y="142"/>
                  </a:lnTo>
                  <a:lnTo>
                    <a:pt x="143" y="131"/>
                  </a:lnTo>
                  <a:lnTo>
                    <a:pt x="136" y="122"/>
                  </a:lnTo>
                  <a:lnTo>
                    <a:pt x="129" y="114"/>
                  </a:lnTo>
                  <a:lnTo>
                    <a:pt x="121" y="105"/>
                  </a:lnTo>
                  <a:lnTo>
                    <a:pt x="112" y="99"/>
                  </a:lnTo>
                  <a:lnTo>
                    <a:pt x="102" y="90"/>
                  </a:lnTo>
                  <a:lnTo>
                    <a:pt x="97" y="85"/>
                  </a:lnTo>
                  <a:lnTo>
                    <a:pt x="90" y="78"/>
                  </a:lnTo>
                  <a:lnTo>
                    <a:pt x="85" y="71"/>
                  </a:lnTo>
                  <a:lnTo>
                    <a:pt x="78" y="65"/>
                  </a:lnTo>
                  <a:lnTo>
                    <a:pt x="73" y="58"/>
                  </a:lnTo>
                  <a:lnTo>
                    <a:pt x="68" y="51"/>
                  </a:lnTo>
                  <a:lnTo>
                    <a:pt x="63" y="44"/>
                  </a:lnTo>
                  <a:lnTo>
                    <a:pt x="58" y="38"/>
                  </a:lnTo>
                  <a:lnTo>
                    <a:pt x="55" y="33"/>
                  </a:lnTo>
                  <a:lnTo>
                    <a:pt x="51" y="28"/>
                  </a:lnTo>
                  <a:lnTo>
                    <a:pt x="48" y="24"/>
                  </a:lnTo>
                  <a:lnTo>
                    <a:pt x="44" y="19"/>
                  </a:lnTo>
                  <a:lnTo>
                    <a:pt x="41" y="14"/>
                  </a:lnTo>
                  <a:lnTo>
                    <a:pt x="39" y="9"/>
                  </a:lnTo>
                  <a:lnTo>
                    <a:pt x="38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94" name="Freeform 4981"/>
            <p:cNvSpPr>
              <a:spLocks/>
            </p:cNvSpPr>
            <p:nvPr/>
          </p:nvSpPr>
          <p:spPr bwMode="auto">
            <a:xfrm>
              <a:off x="8456613" y="6211888"/>
              <a:ext cx="242887" cy="285750"/>
            </a:xfrm>
            <a:custGeom>
              <a:avLst/>
              <a:gdLst>
                <a:gd name="T0" fmla="*/ 2147483647 w 153"/>
                <a:gd name="T1" fmla="*/ 2147483647 h 181"/>
                <a:gd name="T2" fmla="*/ 2147483647 w 153"/>
                <a:gd name="T3" fmla="*/ 2147483647 h 181"/>
                <a:gd name="T4" fmla="*/ 2147483647 w 153"/>
                <a:gd name="T5" fmla="*/ 2147483647 h 181"/>
                <a:gd name="T6" fmla="*/ 2147483647 w 153"/>
                <a:gd name="T7" fmla="*/ 2147483647 h 181"/>
                <a:gd name="T8" fmla="*/ 2147483647 w 153"/>
                <a:gd name="T9" fmla="*/ 2147483647 h 181"/>
                <a:gd name="T10" fmla="*/ 2147483647 w 153"/>
                <a:gd name="T11" fmla="*/ 2147483647 h 181"/>
                <a:gd name="T12" fmla="*/ 2147483647 w 153"/>
                <a:gd name="T13" fmla="*/ 2147483647 h 181"/>
                <a:gd name="T14" fmla="*/ 0 w 153"/>
                <a:gd name="T15" fmla="*/ 2147483647 h 181"/>
                <a:gd name="T16" fmla="*/ 0 w 153"/>
                <a:gd name="T17" fmla="*/ 2147483647 h 181"/>
                <a:gd name="T18" fmla="*/ 0 w 153"/>
                <a:gd name="T19" fmla="*/ 2147483647 h 181"/>
                <a:gd name="T20" fmla="*/ 2147483647 w 153"/>
                <a:gd name="T21" fmla="*/ 2147483647 h 181"/>
                <a:gd name="T22" fmla="*/ 2147483647 w 153"/>
                <a:gd name="T23" fmla="*/ 2147483647 h 181"/>
                <a:gd name="T24" fmla="*/ 2147483647 w 153"/>
                <a:gd name="T25" fmla="*/ 2147483647 h 181"/>
                <a:gd name="T26" fmla="*/ 2147483647 w 153"/>
                <a:gd name="T27" fmla="*/ 2147483647 h 181"/>
                <a:gd name="T28" fmla="*/ 2147483647 w 153"/>
                <a:gd name="T29" fmla="*/ 2147483647 h 181"/>
                <a:gd name="T30" fmla="*/ 2147483647 w 153"/>
                <a:gd name="T31" fmla="*/ 2147483647 h 181"/>
                <a:gd name="T32" fmla="*/ 2147483647 w 153"/>
                <a:gd name="T33" fmla="*/ 2147483647 h 181"/>
                <a:gd name="T34" fmla="*/ 2147483647 w 153"/>
                <a:gd name="T35" fmla="*/ 2147483647 h 181"/>
                <a:gd name="T36" fmla="*/ 2147483647 w 153"/>
                <a:gd name="T37" fmla="*/ 2147483647 h 181"/>
                <a:gd name="T38" fmla="*/ 2147483647 w 153"/>
                <a:gd name="T39" fmla="*/ 2147483647 h 181"/>
                <a:gd name="T40" fmla="*/ 2147483647 w 153"/>
                <a:gd name="T41" fmla="*/ 2147483647 h 181"/>
                <a:gd name="T42" fmla="*/ 2147483647 w 153"/>
                <a:gd name="T43" fmla="*/ 2147483647 h 181"/>
                <a:gd name="T44" fmla="*/ 2147483647 w 153"/>
                <a:gd name="T45" fmla="*/ 2147483647 h 181"/>
                <a:gd name="T46" fmla="*/ 2147483647 w 153"/>
                <a:gd name="T47" fmla="*/ 2147483647 h 181"/>
                <a:gd name="T48" fmla="*/ 2147483647 w 153"/>
                <a:gd name="T49" fmla="*/ 2147483647 h 181"/>
                <a:gd name="T50" fmla="*/ 2147483647 w 153"/>
                <a:gd name="T51" fmla="*/ 2147483647 h 181"/>
                <a:gd name="T52" fmla="*/ 2147483647 w 153"/>
                <a:gd name="T53" fmla="*/ 2147483647 h 181"/>
                <a:gd name="T54" fmla="*/ 2147483647 w 153"/>
                <a:gd name="T55" fmla="*/ 2147483647 h 181"/>
                <a:gd name="T56" fmla="*/ 2147483647 w 153"/>
                <a:gd name="T57" fmla="*/ 2147483647 h 181"/>
                <a:gd name="T58" fmla="*/ 2147483647 w 153"/>
                <a:gd name="T59" fmla="*/ 2147483647 h 181"/>
                <a:gd name="T60" fmla="*/ 2147483647 w 153"/>
                <a:gd name="T61" fmla="*/ 2147483647 h 181"/>
                <a:gd name="T62" fmla="*/ 2147483647 w 153"/>
                <a:gd name="T63" fmla="*/ 2147483647 h 181"/>
                <a:gd name="T64" fmla="*/ 2147483647 w 153"/>
                <a:gd name="T65" fmla="*/ 2147483647 h 181"/>
                <a:gd name="T66" fmla="*/ 2147483647 w 153"/>
                <a:gd name="T67" fmla="*/ 2147483647 h 181"/>
                <a:gd name="T68" fmla="*/ 2147483647 w 153"/>
                <a:gd name="T69" fmla="*/ 2147483647 h 181"/>
                <a:gd name="T70" fmla="*/ 2147483647 w 153"/>
                <a:gd name="T71" fmla="*/ 2147483647 h 181"/>
                <a:gd name="T72" fmla="*/ 2147483647 w 153"/>
                <a:gd name="T73" fmla="*/ 2147483647 h 181"/>
                <a:gd name="T74" fmla="*/ 2147483647 w 153"/>
                <a:gd name="T75" fmla="*/ 2147483647 h 181"/>
                <a:gd name="T76" fmla="*/ 2147483647 w 153"/>
                <a:gd name="T77" fmla="*/ 2147483647 h 181"/>
                <a:gd name="T78" fmla="*/ 2147483647 w 153"/>
                <a:gd name="T79" fmla="*/ 2147483647 h 181"/>
                <a:gd name="T80" fmla="*/ 2147483647 w 153"/>
                <a:gd name="T81" fmla="*/ 2147483647 h 181"/>
                <a:gd name="T82" fmla="*/ 2147483647 w 153"/>
                <a:gd name="T83" fmla="*/ 2147483647 h 181"/>
                <a:gd name="T84" fmla="*/ 2147483647 w 153"/>
                <a:gd name="T85" fmla="*/ 2147483647 h 181"/>
                <a:gd name="T86" fmla="*/ 2147483647 w 153"/>
                <a:gd name="T87" fmla="*/ 2147483647 h 181"/>
                <a:gd name="T88" fmla="*/ 2147483647 w 153"/>
                <a:gd name="T89" fmla="*/ 2147483647 h 181"/>
                <a:gd name="T90" fmla="*/ 2147483647 w 153"/>
                <a:gd name="T91" fmla="*/ 2147483647 h 181"/>
                <a:gd name="T92" fmla="*/ 2147483647 w 153"/>
                <a:gd name="T93" fmla="*/ 2147483647 h 181"/>
                <a:gd name="T94" fmla="*/ 2147483647 w 153"/>
                <a:gd name="T95" fmla="*/ 2147483647 h 181"/>
                <a:gd name="T96" fmla="*/ 2147483647 w 153"/>
                <a:gd name="T97" fmla="*/ 2147483647 h 181"/>
                <a:gd name="T98" fmla="*/ 2147483647 w 153"/>
                <a:gd name="T99" fmla="*/ 2147483647 h 181"/>
                <a:gd name="T100" fmla="*/ 2147483647 w 153"/>
                <a:gd name="T101" fmla="*/ 2147483647 h 181"/>
                <a:gd name="T102" fmla="*/ 2147483647 w 153"/>
                <a:gd name="T103" fmla="*/ 2147483647 h 181"/>
                <a:gd name="T104" fmla="*/ 2147483647 w 153"/>
                <a:gd name="T105" fmla="*/ 2147483647 h 181"/>
                <a:gd name="T106" fmla="*/ 2147483647 w 153"/>
                <a:gd name="T107" fmla="*/ 2147483647 h 181"/>
                <a:gd name="T108" fmla="*/ 2147483647 w 153"/>
                <a:gd name="T109" fmla="*/ 2147483647 h 181"/>
                <a:gd name="T110" fmla="*/ 2147483647 w 153"/>
                <a:gd name="T111" fmla="*/ 2147483647 h 181"/>
                <a:gd name="T112" fmla="*/ 2147483647 w 153"/>
                <a:gd name="T113" fmla="*/ 2147483647 h 181"/>
                <a:gd name="T114" fmla="*/ 2147483647 w 153"/>
                <a:gd name="T115" fmla="*/ 2147483647 h 181"/>
                <a:gd name="T116" fmla="*/ 2147483647 w 153"/>
                <a:gd name="T117" fmla="*/ 2147483647 h 181"/>
                <a:gd name="T118" fmla="*/ 2147483647 w 153"/>
                <a:gd name="T119" fmla="*/ 2147483647 h 181"/>
                <a:gd name="T120" fmla="*/ 2147483647 w 153"/>
                <a:gd name="T121" fmla="*/ 2147483647 h 181"/>
                <a:gd name="T122" fmla="*/ 2147483647 w 153"/>
                <a:gd name="T123" fmla="*/ 0 h 181"/>
                <a:gd name="T124" fmla="*/ 2147483647 w 153"/>
                <a:gd name="T125" fmla="*/ 0 h 1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3"/>
                <a:gd name="T190" fmla="*/ 0 h 181"/>
                <a:gd name="T191" fmla="*/ 153 w 153"/>
                <a:gd name="T192" fmla="*/ 181 h 1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3" h="181">
                  <a:moveTo>
                    <a:pt x="36" y="0"/>
                  </a:moveTo>
                  <a:lnTo>
                    <a:pt x="33" y="2"/>
                  </a:lnTo>
                  <a:lnTo>
                    <a:pt x="31" y="4"/>
                  </a:lnTo>
                  <a:lnTo>
                    <a:pt x="28" y="6"/>
                  </a:lnTo>
                  <a:lnTo>
                    <a:pt x="24" y="9"/>
                  </a:lnTo>
                  <a:lnTo>
                    <a:pt x="22" y="11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2" y="17"/>
                  </a:lnTo>
                  <a:lnTo>
                    <a:pt x="12" y="21"/>
                  </a:lnTo>
                  <a:lnTo>
                    <a:pt x="11" y="24"/>
                  </a:lnTo>
                  <a:lnTo>
                    <a:pt x="7" y="29"/>
                  </a:lnTo>
                  <a:lnTo>
                    <a:pt x="5" y="33"/>
                  </a:lnTo>
                  <a:lnTo>
                    <a:pt x="4" y="38"/>
                  </a:lnTo>
                  <a:lnTo>
                    <a:pt x="2" y="43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4" y="50"/>
                  </a:lnTo>
                  <a:lnTo>
                    <a:pt x="7" y="51"/>
                  </a:lnTo>
                  <a:lnTo>
                    <a:pt x="9" y="55"/>
                  </a:lnTo>
                  <a:lnTo>
                    <a:pt x="12" y="56"/>
                  </a:lnTo>
                  <a:lnTo>
                    <a:pt x="14" y="60"/>
                  </a:lnTo>
                  <a:lnTo>
                    <a:pt x="16" y="61"/>
                  </a:lnTo>
                  <a:lnTo>
                    <a:pt x="19" y="61"/>
                  </a:lnTo>
                  <a:lnTo>
                    <a:pt x="21" y="63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4" y="83"/>
                  </a:lnTo>
                  <a:lnTo>
                    <a:pt x="26" y="90"/>
                  </a:lnTo>
                  <a:lnTo>
                    <a:pt x="28" y="97"/>
                  </a:lnTo>
                  <a:lnTo>
                    <a:pt x="28" y="102"/>
                  </a:lnTo>
                  <a:lnTo>
                    <a:pt x="29" y="107"/>
                  </a:lnTo>
                  <a:lnTo>
                    <a:pt x="33" y="107"/>
                  </a:lnTo>
                  <a:lnTo>
                    <a:pt x="34" y="107"/>
                  </a:lnTo>
                  <a:lnTo>
                    <a:pt x="36" y="105"/>
                  </a:lnTo>
                  <a:lnTo>
                    <a:pt x="38" y="104"/>
                  </a:lnTo>
                  <a:lnTo>
                    <a:pt x="39" y="100"/>
                  </a:lnTo>
                  <a:lnTo>
                    <a:pt x="39" y="97"/>
                  </a:lnTo>
                  <a:lnTo>
                    <a:pt x="41" y="95"/>
                  </a:lnTo>
                  <a:lnTo>
                    <a:pt x="41" y="93"/>
                  </a:lnTo>
                  <a:lnTo>
                    <a:pt x="43" y="92"/>
                  </a:lnTo>
                  <a:lnTo>
                    <a:pt x="44" y="92"/>
                  </a:lnTo>
                  <a:lnTo>
                    <a:pt x="46" y="92"/>
                  </a:lnTo>
                  <a:lnTo>
                    <a:pt x="48" y="93"/>
                  </a:lnTo>
                  <a:lnTo>
                    <a:pt x="50" y="95"/>
                  </a:lnTo>
                  <a:lnTo>
                    <a:pt x="51" y="97"/>
                  </a:lnTo>
                  <a:lnTo>
                    <a:pt x="53" y="97"/>
                  </a:lnTo>
                  <a:lnTo>
                    <a:pt x="55" y="99"/>
                  </a:lnTo>
                  <a:lnTo>
                    <a:pt x="56" y="99"/>
                  </a:lnTo>
                  <a:lnTo>
                    <a:pt x="58" y="97"/>
                  </a:lnTo>
                  <a:lnTo>
                    <a:pt x="60" y="97"/>
                  </a:lnTo>
                  <a:lnTo>
                    <a:pt x="61" y="93"/>
                  </a:lnTo>
                  <a:lnTo>
                    <a:pt x="63" y="92"/>
                  </a:lnTo>
                  <a:lnTo>
                    <a:pt x="65" y="88"/>
                  </a:lnTo>
                  <a:lnTo>
                    <a:pt x="67" y="87"/>
                  </a:lnTo>
                  <a:lnTo>
                    <a:pt x="68" y="85"/>
                  </a:lnTo>
                  <a:lnTo>
                    <a:pt x="70" y="85"/>
                  </a:lnTo>
                  <a:lnTo>
                    <a:pt x="73" y="85"/>
                  </a:lnTo>
                  <a:lnTo>
                    <a:pt x="75" y="85"/>
                  </a:lnTo>
                  <a:lnTo>
                    <a:pt x="78" y="87"/>
                  </a:lnTo>
                  <a:lnTo>
                    <a:pt x="80" y="88"/>
                  </a:lnTo>
                  <a:lnTo>
                    <a:pt x="80" y="90"/>
                  </a:lnTo>
                  <a:lnTo>
                    <a:pt x="82" y="92"/>
                  </a:lnTo>
                  <a:lnTo>
                    <a:pt x="83" y="95"/>
                  </a:lnTo>
                  <a:lnTo>
                    <a:pt x="83" y="97"/>
                  </a:lnTo>
                  <a:lnTo>
                    <a:pt x="89" y="104"/>
                  </a:lnTo>
                  <a:lnTo>
                    <a:pt x="94" y="112"/>
                  </a:lnTo>
                  <a:lnTo>
                    <a:pt x="99" y="119"/>
                  </a:lnTo>
                  <a:lnTo>
                    <a:pt x="106" y="127"/>
                  </a:lnTo>
                  <a:lnTo>
                    <a:pt x="111" y="136"/>
                  </a:lnTo>
                  <a:lnTo>
                    <a:pt x="116" y="144"/>
                  </a:lnTo>
                  <a:lnTo>
                    <a:pt x="119" y="151"/>
                  </a:lnTo>
                  <a:lnTo>
                    <a:pt x="119" y="159"/>
                  </a:lnTo>
                  <a:lnTo>
                    <a:pt x="119" y="163"/>
                  </a:lnTo>
                  <a:lnTo>
                    <a:pt x="119" y="164"/>
                  </a:lnTo>
                  <a:lnTo>
                    <a:pt x="117" y="166"/>
                  </a:lnTo>
                  <a:lnTo>
                    <a:pt x="116" y="168"/>
                  </a:lnTo>
                  <a:lnTo>
                    <a:pt x="114" y="170"/>
                  </a:lnTo>
                  <a:lnTo>
                    <a:pt x="112" y="171"/>
                  </a:lnTo>
                  <a:lnTo>
                    <a:pt x="111" y="171"/>
                  </a:lnTo>
                  <a:lnTo>
                    <a:pt x="114" y="173"/>
                  </a:lnTo>
                  <a:lnTo>
                    <a:pt x="116" y="175"/>
                  </a:lnTo>
                  <a:lnTo>
                    <a:pt x="119" y="175"/>
                  </a:lnTo>
                  <a:lnTo>
                    <a:pt x="121" y="176"/>
                  </a:lnTo>
                  <a:lnTo>
                    <a:pt x="122" y="178"/>
                  </a:lnTo>
                  <a:lnTo>
                    <a:pt x="124" y="180"/>
                  </a:lnTo>
                  <a:lnTo>
                    <a:pt x="126" y="180"/>
                  </a:lnTo>
                  <a:lnTo>
                    <a:pt x="128" y="181"/>
                  </a:lnTo>
                  <a:lnTo>
                    <a:pt x="129" y="176"/>
                  </a:lnTo>
                  <a:lnTo>
                    <a:pt x="131" y="175"/>
                  </a:lnTo>
                  <a:lnTo>
                    <a:pt x="134" y="173"/>
                  </a:lnTo>
                  <a:lnTo>
                    <a:pt x="138" y="171"/>
                  </a:lnTo>
                  <a:lnTo>
                    <a:pt x="141" y="171"/>
                  </a:lnTo>
                  <a:lnTo>
                    <a:pt x="144" y="171"/>
                  </a:lnTo>
                  <a:lnTo>
                    <a:pt x="150" y="171"/>
                  </a:lnTo>
                  <a:lnTo>
                    <a:pt x="153" y="171"/>
                  </a:lnTo>
                  <a:lnTo>
                    <a:pt x="153" y="154"/>
                  </a:lnTo>
                  <a:lnTo>
                    <a:pt x="150" y="142"/>
                  </a:lnTo>
                  <a:lnTo>
                    <a:pt x="143" y="131"/>
                  </a:lnTo>
                  <a:lnTo>
                    <a:pt x="136" y="122"/>
                  </a:lnTo>
                  <a:lnTo>
                    <a:pt x="129" y="114"/>
                  </a:lnTo>
                  <a:lnTo>
                    <a:pt x="121" y="105"/>
                  </a:lnTo>
                  <a:lnTo>
                    <a:pt x="112" y="99"/>
                  </a:lnTo>
                  <a:lnTo>
                    <a:pt x="102" y="90"/>
                  </a:lnTo>
                  <a:lnTo>
                    <a:pt x="97" y="85"/>
                  </a:lnTo>
                  <a:lnTo>
                    <a:pt x="90" y="78"/>
                  </a:lnTo>
                  <a:lnTo>
                    <a:pt x="85" y="71"/>
                  </a:lnTo>
                  <a:lnTo>
                    <a:pt x="78" y="65"/>
                  </a:lnTo>
                  <a:lnTo>
                    <a:pt x="73" y="58"/>
                  </a:lnTo>
                  <a:lnTo>
                    <a:pt x="68" y="51"/>
                  </a:lnTo>
                  <a:lnTo>
                    <a:pt x="63" y="44"/>
                  </a:lnTo>
                  <a:lnTo>
                    <a:pt x="58" y="38"/>
                  </a:lnTo>
                  <a:lnTo>
                    <a:pt x="55" y="33"/>
                  </a:lnTo>
                  <a:lnTo>
                    <a:pt x="51" y="28"/>
                  </a:lnTo>
                  <a:lnTo>
                    <a:pt x="48" y="24"/>
                  </a:lnTo>
                  <a:lnTo>
                    <a:pt x="44" y="19"/>
                  </a:lnTo>
                  <a:lnTo>
                    <a:pt x="41" y="14"/>
                  </a:lnTo>
                  <a:lnTo>
                    <a:pt x="39" y="9"/>
                  </a:lnTo>
                  <a:lnTo>
                    <a:pt x="38" y="6"/>
                  </a:lnTo>
                  <a:lnTo>
                    <a:pt x="36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95" name="Freeform 4982"/>
            <p:cNvSpPr>
              <a:spLocks/>
            </p:cNvSpPr>
            <p:nvPr/>
          </p:nvSpPr>
          <p:spPr bwMode="auto">
            <a:xfrm>
              <a:off x="8559800" y="6481763"/>
              <a:ext cx="152400" cy="136525"/>
            </a:xfrm>
            <a:custGeom>
              <a:avLst/>
              <a:gdLst>
                <a:gd name="T0" fmla="*/ 2147483647 w 95"/>
                <a:gd name="T1" fmla="*/ 2147483647 h 86"/>
                <a:gd name="T2" fmla="*/ 2147483647 w 95"/>
                <a:gd name="T3" fmla="*/ 2147483647 h 86"/>
                <a:gd name="T4" fmla="*/ 2147483647 w 95"/>
                <a:gd name="T5" fmla="*/ 2147483647 h 86"/>
                <a:gd name="T6" fmla="*/ 2147483647 w 95"/>
                <a:gd name="T7" fmla="*/ 2147483647 h 86"/>
                <a:gd name="T8" fmla="*/ 2147483647 w 95"/>
                <a:gd name="T9" fmla="*/ 2147483647 h 86"/>
                <a:gd name="T10" fmla="*/ 2147483647 w 95"/>
                <a:gd name="T11" fmla="*/ 2147483647 h 86"/>
                <a:gd name="T12" fmla="*/ 2147483647 w 95"/>
                <a:gd name="T13" fmla="*/ 0 h 86"/>
                <a:gd name="T14" fmla="*/ 2147483647 w 95"/>
                <a:gd name="T15" fmla="*/ 0 h 86"/>
                <a:gd name="T16" fmla="*/ 2147483647 w 95"/>
                <a:gd name="T17" fmla="*/ 2147483647 h 86"/>
                <a:gd name="T18" fmla="*/ 2147483647 w 95"/>
                <a:gd name="T19" fmla="*/ 2147483647 h 86"/>
                <a:gd name="T20" fmla="*/ 2147483647 w 95"/>
                <a:gd name="T21" fmla="*/ 2147483647 h 86"/>
                <a:gd name="T22" fmla="*/ 2147483647 w 95"/>
                <a:gd name="T23" fmla="*/ 2147483647 h 86"/>
                <a:gd name="T24" fmla="*/ 2147483647 w 95"/>
                <a:gd name="T25" fmla="*/ 2147483647 h 86"/>
                <a:gd name="T26" fmla="*/ 2147483647 w 95"/>
                <a:gd name="T27" fmla="*/ 2147483647 h 86"/>
                <a:gd name="T28" fmla="*/ 2147483647 w 95"/>
                <a:gd name="T29" fmla="*/ 2147483647 h 86"/>
                <a:gd name="T30" fmla="*/ 2147483647 w 95"/>
                <a:gd name="T31" fmla="*/ 2147483647 h 86"/>
                <a:gd name="T32" fmla="*/ 2147483647 w 95"/>
                <a:gd name="T33" fmla="*/ 2147483647 h 86"/>
                <a:gd name="T34" fmla="*/ 2147483647 w 95"/>
                <a:gd name="T35" fmla="*/ 2147483647 h 86"/>
                <a:gd name="T36" fmla="*/ 2147483647 w 95"/>
                <a:gd name="T37" fmla="*/ 2147483647 h 86"/>
                <a:gd name="T38" fmla="*/ 2147483647 w 95"/>
                <a:gd name="T39" fmla="*/ 2147483647 h 86"/>
                <a:gd name="T40" fmla="*/ 2147483647 w 95"/>
                <a:gd name="T41" fmla="*/ 2147483647 h 86"/>
                <a:gd name="T42" fmla="*/ 2147483647 w 95"/>
                <a:gd name="T43" fmla="*/ 2147483647 h 86"/>
                <a:gd name="T44" fmla="*/ 2147483647 w 95"/>
                <a:gd name="T45" fmla="*/ 2147483647 h 86"/>
                <a:gd name="T46" fmla="*/ 2147483647 w 95"/>
                <a:gd name="T47" fmla="*/ 2147483647 h 86"/>
                <a:gd name="T48" fmla="*/ 2147483647 w 95"/>
                <a:gd name="T49" fmla="*/ 2147483647 h 86"/>
                <a:gd name="T50" fmla="*/ 2147483647 w 95"/>
                <a:gd name="T51" fmla="*/ 2147483647 h 86"/>
                <a:gd name="T52" fmla="*/ 2147483647 w 95"/>
                <a:gd name="T53" fmla="*/ 2147483647 h 86"/>
                <a:gd name="T54" fmla="*/ 2147483647 w 95"/>
                <a:gd name="T55" fmla="*/ 2147483647 h 86"/>
                <a:gd name="T56" fmla="*/ 0 w 95"/>
                <a:gd name="T57" fmla="*/ 2147483647 h 86"/>
                <a:gd name="T58" fmla="*/ 2147483647 w 95"/>
                <a:gd name="T59" fmla="*/ 2147483647 h 86"/>
                <a:gd name="T60" fmla="*/ 2147483647 w 95"/>
                <a:gd name="T61" fmla="*/ 2147483647 h 86"/>
                <a:gd name="T62" fmla="*/ 2147483647 w 95"/>
                <a:gd name="T63" fmla="*/ 2147483647 h 86"/>
                <a:gd name="T64" fmla="*/ 2147483647 w 95"/>
                <a:gd name="T65" fmla="*/ 2147483647 h 86"/>
                <a:gd name="T66" fmla="*/ 2147483647 w 95"/>
                <a:gd name="T67" fmla="*/ 2147483647 h 86"/>
                <a:gd name="T68" fmla="*/ 2147483647 w 95"/>
                <a:gd name="T69" fmla="*/ 2147483647 h 86"/>
                <a:gd name="T70" fmla="*/ 2147483647 w 95"/>
                <a:gd name="T71" fmla="*/ 2147483647 h 86"/>
                <a:gd name="T72" fmla="*/ 2147483647 w 95"/>
                <a:gd name="T73" fmla="*/ 2147483647 h 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5"/>
                <a:gd name="T112" fmla="*/ 0 h 86"/>
                <a:gd name="T113" fmla="*/ 95 w 95"/>
                <a:gd name="T114" fmla="*/ 86 h 8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5" h="86">
                  <a:moveTo>
                    <a:pt x="44" y="4"/>
                  </a:moveTo>
                  <a:lnTo>
                    <a:pt x="47" y="4"/>
                  </a:lnTo>
                  <a:lnTo>
                    <a:pt x="49" y="5"/>
                  </a:lnTo>
                  <a:lnTo>
                    <a:pt x="52" y="5"/>
                  </a:lnTo>
                  <a:lnTo>
                    <a:pt x="54" y="7"/>
                  </a:lnTo>
                  <a:lnTo>
                    <a:pt x="56" y="7"/>
                  </a:lnTo>
                  <a:lnTo>
                    <a:pt x="59" y="9"/>
                  </a:lnTo>
                  <a:lnTo>
                    <a:pt x="61" y="9"/>
                  </a:lnTo>
                  <a:lnTo>
                    <a:pt x="63" y="10"/>
                  </a:lnTo>
                  <a:lnTo>
                    <a:pt x="64" y="5"/>
                  </a:lnTo>
                  <a:lnTo>
                    <a:pt x="66" y="4"/>
                  </a:lnTo>
                  <a:lnTo>
                    <a:pt x="69" y="2"/>
                  </a:lnTo>
                  <a:lnTo>
                    <a:pt x="73" y="0"/>
                  </a:lnTo>
                  <a:lnTo>
                    <a:pt x="76" y="0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95" y="27"/>
                  </a:lnTo>
                  <a:lnTo>
                    <a:pt x="90" y="32"/>
                  </a:lnTo>
                  <a:lnTo>
                    <a:pt x="86" y="36"/>
                  </a:lnTo>
                  <a:lnTo>
                    <a:pt x="81" y="42"/>
                  </a:lnTo>
                  <a:lnTo>
                    <a:pt x="76" y="48"/>
                  </a:lnTo>
                  <a:lnTo>
                    <a:pt x="73" y="54"/>
                  </a:lnTo>
                  <a:lnTo>
                    <a:pt x="69" y="61"/>
                  </a:lnTo>
                  <a:lnTo>
                    <a:pt x="68" y="68"/>
                  </a:lnTo>
                  <a:lnTo>
                    <a:pt x="66" y="73"/>
                  </a:lnTo>
                  <a:lnTo>
                    <a:pt x="63" y="75"/>
                  </a:lnTo>
                  <a:lnTo>
                    <a:pt x="59" y="76"/>
                  </a:lnTo>
                  <a:lnTo>
                    <a:pt x="57" y="78"/>
                  </a:lnTo>
                  <a:lnTo>
                    <a:pt x="54" y="80"/>
                  </a:lnTo>
                  <a:lnTo>
                    <a:pt x="52" y="81"/>
                  </a:lnTo>
                  <a:lnTo>
                    <a:pt x="49" y="83"/>
                  </a:lnTo>
                  <a:lnTo>
                    <a:pt x="46" y="85"/>
                  </a:lnTo>
                  <a:lnTo>
                    <a:pt x="42" y="86"/>
                  </a:lnTo>
                  <a:lnTo>
                    <a:pt x="37" y="85"/>
                  </a:lnTo>
                  <a:lnTo>
                    <a:pt x="32" y="83"/>
                  </a:lnTo>
                  <a:lnTo>
                    <a:pt x="27" y="83"/>
                  </a:lnTo>
                  <a:lnTo>
                    <a:pt x="24" y="81"/>
                  </a:lnTo>
                  <a:lnTo>
                    <a:pt x="18" y="78"/>
                  </a:lnTo>
                  <a:lnTo>
                    <a:pt x="15" y="76"/>
                  </a:lnTo>
                  <a:lnTo>
                    <a:pt x="13" y="75"/>
                  </a:lnTo>
                  <a:lnTo>
                    <a:pt x="13" y="71"/>
                  </a:lnTo>
                  <a:lnTo>
                    <a:pt x="13" y="70"/>
                  </a:lnTo>
                  <a:lnTo>
                    <a:pt x="13" y="68"/>
                  </a:lnTo>
                  <a:lnTo>
                    <a:pt x="13" y="66"/>
                  </a:lnTo>
                  <a:lnTo>
                    <a:pt x="15" y="64"/>
                  </a:lnTo>
                  <a:lnTo>
                    <a:pt x="15" y="63"/>
                  </a:lnTo>
                  <a:lnTo>
                    <a:pt x="15" y="61"/>
                  </a:lnTo>
                  <a:lnTo>
                    <a:pt x="15" y="56"/>
                  </a:lnTo>
                  <a:lnTo>
                    <a:pt x="13" y="49"/>
                  </a:lnTo>
                  <a:lnTo>
                    <a:pt x="10" y="46"/>
                  </a:lnTo>
                  <a:lnTo>
                    <a:pt x="7" y="41"/>
                  </a:lnTo>
                  <a:lnTo>
                    <a:pt x="5" y="36"/>
                  </a:lnTo>
                  <a:lnTo>
                    <a:pt x="2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5" y="9"/>
                  </a:lnTo>
                  <a:lnTo>
                    <a:pt x="8" y="7"/>
                  </a:lnTo>
                  <a:lnTo>
                    <a:pt x="12" y="5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96" name="Freeform 4983"/>
            <p:cNvSpPr>
              <a:spLocks/>
            </p:cNvSpPr>
            <p:nvPr/>
          </p:nvSpPr>
          <p:spPr bwMode="auto">
            <a:xfrm>
              <a:off x="8559800" y="6481763"/>
              <a:ext cx="152400" cy="136525"/>
            </a:xfrm>
            <a:custGeom>
              <a:avLst/>
              <a:gdLst>
                <a:gd name="T0" fmla="*/ 2147483647 w 95"/>
                <a:gd name="T1" fmla="*/ 2147483647 h 86"/>
                <a:gd name="T2" fmla="*/ 2147483647 w 95"/>
                <a:gd name="T3" fmla="*/ 2147483647 h 86"/>
                <a:gd name="T4" fmla="*/ 2147483647 w 95"/>
                <a:gd name="T5" fmla="*/ 2147483647 h 86"/>
                <a:gd name="T6" fmla="*/ 2147483647 w 95"/>
                <a:gd name="T7" fmla="*/ 2147483647 h 86"/>
                <a:gd name="T8" fmla="*/ 2147483647 w 95"/>
                <a:gd name="T9" fmla="*/ 2147483647 h 86"/>
                <a:gd name="T10" fmla="*/ 2147483647 w 95"/>
                <a:gd name="T11" fmla="*/ 2147483647 h 86"/>
                <a:gd name="T12" fmla="*/ 2147483647 w 95"/>
                <a:gd name="T13" fmla="*/ 0 h 86"/>
                <a:gd name="T14" fmla="*/ 2147483647 w 95"/>
                <a:gd name="T15" fmla="*/ 0 h 86"/>
                <a:gd name="T16" fmla="*/ 2147483647 w 95"/>
                <a:gd name="T17" fmla="*/ 0 h 86"/>
                <a:gd name="T18" fmla="*/ 2147483647 w 95"/>
                <a:gd name="T19" fmla="*/ 2147483647 h 86"/>
                <a:gd name="T20" fmla="*/ 2147483647 w 95"/>
                <a:gd name="T21" fmla="*/ 2147483647 h 86"/>
                <a:gd name="T22" fmla="*/ 2147483647 w 95"/>
                <a:gd name="T23" fmla="*/ 2147483647 h 86"/>
                <a:gd name="T24" fmla="*/ 2147483647 w 95"/>
                <a:gd name="T25" fmla="*/ 2147483647 h 86"/>
                <a:gd name="T26" fmla="*/ 2147483647 w 95"/>
                <a:gd name="T27" fmla="*/ 2147483647 h 86"/>
                <a:gd name="T28" fmla="*/ 2147483647 w 95"/>
                <a:gd name="T29" fmla="*/ 2147483647 h 86"/>
                <a:gd name="T30" fmla="*/ 2147483647 w 95"/>
                <a:gd name="T31" fmla="*/ 2147483647 h 86"/>
                <a:gd name="T32" fmla="*/ 2147483647 w 95"/>
                <a:gd name="T33" fmla="*/ 2147483647 h 86"/>
                <a:gd name="T34" fmla="*/ 2147483647 w 95"/>
                <a:gd name="T35" fmla="*/ 2147483647 h 86"/>
                <a:gd name="T36" fmla="*/ 2147483647 w 95"/>
                <a:gd name="T37" fmla="*/ 2147483647 h 86"/>
                <a:gd name="T38" fmla="*/ 2147483647 w 95"/>
                <a:gd name="T39" fmla="*/ 2147483647 h 86"/>
                <a:gd name="T40" fmla="*/ 2147483647 w 95"/>
                <a:gd name="T41" fmla="*/ 2147483647 h 86"/>
                <a:gd name="T42" fmla="*/ 2147483647 w 95"/>
                <a:gd name="T43" fmla="*/ 2147483647 h 86"/>
                <a:gd name="T44" fmla="*/ 2147483647 w 95"/>
                <a:gd name="T45" fmla="*/ 2147483647 h 86"/>
                <a:gd name="T46" fmla="*/ 2147483647 w 95"/>
                <a:gd name="T47" fmla="*/ 2147483647 h 86"/>
                <a:gd name="T48" fmla="*/ 2147483647 w 95"/>
                <a:gd name="T49" fmla="*/ 2147483647 h 86"/>
                <a:gd name="T50" fmla="*/ 2147483647 w 95"/>
                <a:gd name="T51" fmla="*/ 2147483647 h 86"/>
                <a:gd name="T52" fmla="*/ 2147483647 w 95"/>
                <a:gd name="T53" fmla="*/ 2147483647 h 86"/>
                <a:gd name="T54" fmla="*/ 2147483647 w 95"/>
                <a:gd name="T55" fmla="*/ 2147483647 h 86"/>
                <a:gd name="T56" fmla="*/ 2147483647 w 95"/>
                <a:gd name="T57" fmla="*/ 2147483647 h 86"/>
                <a:gd name="T58" fmla="*/ 0 w 95"/>
                <a:gd name="T59" fmla="*/ 2147483647 h 86"/>
                <a:gd name="T60" fmla="*/ 2147483647 w 95"/>
                <a:gd name="T61" fmla="*/ 2147483647 h 86"/>
                <a:gd name="T62" fmla="*/ 2147483647 w 95"/>
                <a:gd name="T63" fmla="*/ 2147483647 h 86"/>
                <a:gd name="T64" fmla="*/ 2147483647 w 95"/>
                <a:gd name="T65" fmla="*/ 2147483647 h 86"/>
                <a:gd name="T66" fmla="*/ 2147483647 w 95"/>
                <a:gd name="T67" fmla="*/ 2147483647 h 86"/>
                <a:gd name="T68" fmla="*/ 2147483647 w 95"/>
                <a:gd name="T69" fmla="*/ 2147483647 h 86"/>
                <a:gd name="T70" fmla="*/ 2147483647 w 95"/>
                <a:gd name="T71" fmla="*/ 2147483647 h 86"/>
                <a:gd name="T72" fmla="*/ 2147483647 w 95"/>
                <a:gd name="T73" fmla="*/ 2147483647 h 86"/>
                <a:gd name="T74" fmla="*/ 2147483647 w 95"/>
                <a:gd name="T75" fmla="*/ 2147483647 h 86"/>
                <a:gd name="T76" fmla="*/ 2147483647 w 95"/>
                <a:gd name="T77" fmla="*/ 2147483647 h 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5"/>
                <a:gd name="T118" fmla="*/ 0 h 86"/>
                <a:gd name="T119" fmla="*/ 95 w 95"/>
                <a:gd name="T120" fmla="*/ 86 h 8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5" h="86">
                  <a:moveTo>
                    <a:pt x="44" y="4"/>
                  </a:moveTo>
                  <a:lnTo>
                    <a:pt x="47" y="4"/>
                  </a:lnTo>
                  <a:lnTo>
                    <a:pt x="49" y="5"/>
                  </a:lnTo>
                  <a:lnTo>
                    <a:pt x="52" y="5"/>
                  </a:lnTo>
                  <a:lnTo>
                    <a:pt x="54" y="7"/>
                  </a:lnTo>
                  <a:lnTo>
                    <a:pt x="56" y="7"/>
                  </a:lnTo>
                  <a:lnTo>
                    <a:pt x="59" y="9"/>
                  </a:lnTo>
                  <a:lnTo>
                    <a:pt x="61" y="9"/>
                  </a:lnTo>
                  <a:lnTo>
                    <a:pt x="63" y="10"/>
                  </a:lnTo>
                  <a:lnTo>
                    <a:pt x="64" y="5"/>
                  </a:lnTo>
                  <a:lnTo>
                    <a:pt x="66" y="4"/>
                  </a:lnTo>
                  <a:lnTo>
                    <a:pt x="69" y="2"/>
                  </a:lnTo>
                  <a:lnTo>
                    <a:pt x="73" y="0"/>
                  </a:lnTo>
                  <a:lnTo>
                    <a:pt x="76" y="0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95" y="27"/>
                  </a:lnTo>
                  <a:lnTo>
                    <a:pt x="90" y="32"/>
                  </a:lnTo>
                  <a:lnTo>
                    <a:pt x="86" y="36"/>
                  </a:lnTo>
                  <a:lnTo>
                    <a:pt x="81" y="42"/>
                  </a:lnTo>
                  <a:lnTo>
                    <a:pt x="76" y="48"/>
                  </a:lnTo>
                  <a:lnTo>
                    <a:pt x="73" y="54"/>
                  </a:lnTo>
                  <a:lnTo>
                    <a:pt x="69" y="61"/>
                  </a:lnTo>
                  <a:lnTo>
                    <a:pt x="68" y="68"/>
                  </a:lnTo>
                  <a:lnTo>
                    <a:pt x="66" y="73"/>
                  </a:lnTo>
                  <a:lnTo>
                    <a:pt x="63" y="75"/>
                  </a:lnTo>
                  <a:lnTo>
                    <a:pt x="59" y="76"/>
                  </a:lnTo>
                  <a:lnTo>
                    <a:pt x="57" y="78"/>
                  </a:lnTo>
                  <a:lnTo>
                    <a:pt x="54" y="80"/>
                  </a:lnTo>
                  <a:lnTo>
                    <a:pt x="52" y="81"/>
                  </a:lnTo>
                  <a:lnTo>
                    <a:pt x="49" y="83"/>
                  </a:lnTo>
                  <a:lnTo>
                    <a:pt x="46" y="85"/>
                  </a:lnTo>
                  <a:lnTo>
                    <a:pt x="42" y="86"/>
                  </a:lnTo>
                  <a:lnTo>
                    <a:pt x="37" y="85"/>
                  </a:lnTo>
                  <a:lnTo>
                    <a:pt x="32" y="83"/>
                  </a:lnTo>
                  <a:lnTo>
                    <a:pt x="27" y="83"/>
                  </a:lnTo>
                  <a:lnTo>
                    <a:pt x="24" y="81"/>
                  </a:lnTo>
                  <a:lnTo>
                    <a:pt x="18" y="78"/>
                  </a:lnTo>
                  <a:lnTo>
                    <a:pt x="15" y="76"/>
                  </a:lnTo>
                  <a:lnTo>
                    <a:pt x="13" y="75"/>
                  </a:lnTo>
                  <a:lnTo>
                    <a:pt x="13" y="71"/>
                  </a:lnTo>
                  <a:lnTo>
                    <a:pt x="13" y="70"/>
                  </a:lnTo>
                  <a:lnTo>
                    <a:pt x="13" y="68"/>
                  </a:lnTo>
                  <a:lnTo>
                    <a:pt x="13" y="66"/>
                  </a:lnTo>
                  <a:lnTo>
                    <a:pt x="15" y="64"/>
                  </a:lnTo>
                  <a:lnTo>
                    <a:pt x="15" y="63"/>
                  </a:lnTo>
                  <a:lnTo>
                    <a:pt x="15" y="61"/>
                  </a:lnTo>
                  <a:lnTo>
                    <a:pt x="15" y="56"/>
                  </a:lnTo>
                  <a:lnTo>
                    <a:pt x="13" y="49"/>
                  </a:lnTo>
                  <a:lnTo>
                    <a:pt x="10" y="46"/>
                  </a:lnTo>
                  <a:lnTo>
                    <a:pt x="7" y="41"/>
                  </a:lnTo>
                  <a:lnTo>
                    <a:pt x="5" y="36"/>
                  </a:lnTo>
                  <a:lnTo>
                    <a:pt x="2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5" y="9"/>
                  </a:lnTo>
                  <a:lnTo>
                    <a:pt x="8" y="7"/>
                  </a:lnTo>
                  <a:lnTo>
                    <a:pt x="12" y="5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4" y="4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97" name="Freeform 4984"/>
            <p:cNvSpPr>
              <a:spLocks/>
            </p:cNvSpPr>
            <p:nvPr/>
          </p:nvSpPr>
          <p:spPr bwMode="auto">
            <a:xfrm>
              <a:off x="9029700" y="5668963"/>
              <a:ext cx="106363" cy="136525"/>
            </a:xfrm>
            <a:custGeom>
              <a:avLst/>
              <a:gdLst>
                <a:gd name="T0" fmla="*/ 2147483647 w 67"/>
                <a:gd name="T1" fmla="*/ 2147483647 h 86"/>
                <a:gd name="T2" fmla="*/ 2147483647 w 67"/>
                <a:gd name="T3" fmla="*/ 2147483647 h 86"/>
                <a:gd name="T4" fmla="*/ 2147483647 w 67"/>
                <a:gd name="T5" fmla="*/ 2147483647 h 86"/>
                <a:gd name="T6" fmla="*/ 2147483647 w 67"/>
                <a:gd name="T7" fmla="*/ 2147483647 h 86"/>
                <a:gd name="T8" fmla="*/ 2147483647 w 67"/>
                <a:gd name="T9" fmla="*/ 2147483647 h 86"/>
                <a:gd name="T10" fmla="*/ 2147483647 w 67"/>
                <a:gd name="T11" fmla="*/ 0 h 86"/>
                <a:gd name="T12" fmla="*/ 2147483647 w 67"/>
                <a:gd name="T13" fmla="*/ 0 h 86"/>
                <a:gd name="T14" fmla="*/ 2147483647 w 67"/>
                <a:gd name="T15" fmla="*/ 0 h 86"/>
                <a:gd name="T16" fmla="*/ 2147483647 w 67"/>
                <a:gd name="T17" fmla="*/ 0 h 86"/>
                <a:gd name="T18" fmla="*/ 2147483647 w 67"/>
                <a:gd name="T19" fmla="*/ 2147483647 h 86"/>
                <a:gd name="T20" fmla="*/ 2147483647 w 67"/>
                <a:gd name="T21" fmla="*/ 2147483647 h 86"/>
                <a:gd name="T22" fmla="*/ 2147483647 w 67"/>
                <a:gd name="T23" fmla="*/ 2147483647 h 86"/>
                <a:gd name="T24" fmla="*/ 2147483647 w 67"/>
                <a:gd name="T25" fmla="*/ 2147483647 h 86"/>
                <a:gd name="T26" fmla="*/ 2147483647 w 67"/>
                <a:gd name="T27" fmla="*/ 2147483647 h 86"/>
                <a:gd name="T28" fmla="*/ 2147483647 w 67"/>
                <a:gd name="T29" fmla="*/ 2147483647 h 86"/>
                <a:gd name="T30" fmla="*/ 2147483647 w 67"/>
                <a:gd name="T31" fmla="*/ 2147483647 h 86"/>
                <a:gd name="T32" fmla="*/ 2147483647 w 67"/>
                <a:gd name="T33" fmla="*/ 2147483647 h 86"/>
                <a:gd name="T34" fmla="*/ 2147483647 w 67"/>
                <a:gd name="T35" fmla="*/ 2147483647 h 86"/>
                <a:gd name="T36" fmla="*/ 2147483647 w 67"/>
                <a:gd name="T37" fmla="*/ 2147483647 h 86"/>
                <a:gd name="T38" fmla="*/ 2147483647 w 67"/>
                <a:gd name="T39" fmla="*/ 2147483647 h 86"/>
                <a:gd name="T40" fmla="*/ 2147483647 w 67"/>
                <a:gd name="T41" fmla="*/ 2147483647 h 86"/>
                <a:gd name="T42" fmla="*/ 2147483647 w 67"/>
                <a:gd name="T43" fmla="*/ 2147483647 h 86"/>
                <a:gd name="T44" fmla="*/ 2147483647 w 67"/>
                <a:gd name="T45" fmla="*/ 2147483647 h 86"/>
                <a:gd name="T46" fmla="*/ 2147483647 w 67"/>
                <a:gd name="T47" fmla="*/ 2147483647 h 86"/>
                <a:gd name="T48" fmla="*/ 2147483647 w 67"/>
                <a:gd name="T49" fmla="*/ 2147483647 h 86"/>
                <a:gd name="T50" fmla="*/ 2147483647 w 67"/>
                <a:gd name="T51" fmla="*/ 2147483647 h 86"/>
                <a:gd name="T52" fmla="*/ 2147483647 w 67"/>
                <a:gd name="T53" fmla="*/ 2147483647 h 86"/>
                <a:gd name="T54" fmla="*/ 2147483647 w 67"/>
                <a:gd name="T55" fmla="*/ 2147483647 h 86"/>
                <a:gd name="T56" fmla="*/ 2147483647 w 67"/>
                <a:gd name="T57" fmla="*/ 2147483647 h 86"/>
                <a:gd name="T58" fmla="*/ 2147483647 w 67"/>
                <a:gd name="T59" fmla="*/ 2147483647 h 86"/>
                <a:gd name="T60" fmla="*/ 2147483647 w 67"/>
                <a:gd name="T61" fmla="*/ 2147483647 h 86"/>
                <a:gd name="T62" fmla="*/ 2147483647 w 67"/>
                <a:gd name="T63" fmla="*/ 2147483647 h 86"/>
                <a:gd name="T64" fmla="*/ 2147483647 w 67"/>
                <a:gd name="T65" fmla="*/ 2147483647 h 86"/>
                <a:gd name="T66" fmla="*/ 2147483647 w 67"/>
                <a:gd name="T67" fmla="*/ 2147483647 h 86"/>
                <a:gd name="T68" fmla="*/ 2147483647 w 67"/>
                <a:gd name="T69" fmla="*/ 2147483647 h 86"/>
                <a:gd name="T70" fmla="*/ 2147483647 w 67"/>
                <a:gd name="T71" fmla="*/ 2147483647 h 86"/>
                <a:gd name="T72" fmla="*/ 2147483647 w 67"/>
                <a:gd name="T73" fmla="*/ 2147483647 h 86"/>
                <a:gd name="T74" fmla="*/ 2147483647 w 67"/>
                <a:gd name="T75" fmla="*/ 2147483647 h 86"/>
                <a:gd name="T76" fmla="*/ 2147483647 w 67"/>
                <a:gd name="T77" fmla="*/ 2147483647 h 86"/>
                <a:gd name="T78" fmla="*/ 2147483647 w 67"/>
                <a:gd name="T79" fmla="*/ 2147483647 h 86"/>
                <a:gd name="T80" fmla="*/ 2147483647 w 67"/>
                <a:gd name="T81" fmla="*/ 2147483647 h 86"/>
                <a:gd name="T82" fmla="*/ 2147483647 w 67"/>
                <a:gd name="T83" fmla="*/ 2147483647 h 86"/>
                <a:gd name="T84" fmla="*/ 2147483647 w 67"/>
                <a:gd name="T85" fmla="*/ 2147483647 h 86"/>
                <a:gd name="T86" fmla="*/ 2147483647 w 67"/>
                <a:gd name="T87" fmla="*/ 2147483647 h 86"/>
                <a:gd name="T88" fmla="*/ 2147483647 w 67"/>
                <a:gd name="T89" fmla="*/ 2147483647 h 86"/>
                <a:gd name="T90" fmla="*/ 2147483647 w 67"/>
                <a:gd name="T91" fmla="*/ 2147483647 h 86"/>
                <a:gd name="T92" fmla="*/ 2147483647 w 67"/>
                <a:gd name="T93" fmla="*/ 2147483647 h 86"/>
                <a:gd name="T94" fmla="*/ 2147483647 w 67"/>
                <a:gd name="T95" fmla="*/ 2147483647 h 86"/>
                <a:gd name="T96" fmla="*/ 0 w 67"/>
                <a:gd name="T97" fmla="*/ 2147483647 h 86"/>
                <a:gd name="T98" fmla="*/ 0 w 67"/>
                <a:gd name="T99" fmla="*/ 2147483647 h 86"/>
                <a:gd name="T100" fmla="*/ 2147483647 w 67"/>
                <a:gd name="T101" fmla="*/ 2147483647 h 86"/>
                <a:gd name="T102" fmla="*/ 2147483647 w 67"/>
                <a:gd name="T103" fmla="*/ 2147483647 h 86"/>
                <a:gd name="T104" fmla="*/ 2147483647 w 67"/>
                <a:gd name="T105" fmla="*/ 2147483647 h 86"/>
                <a:gd name="T106" fmla="*/ 2147483647 w 67"/>
                <a:gd name="T107" fmla="*/ 2147483647 h 86"/>
                <a:gd name="T108" fmla="*/ 2147483647 w 67"/>
                <a:gd name="T109" fmla="*/ 2147483647 h 86"/>
                <a:gd name="T110" fmla="*/ 2147483647 w 67"/>
                <a:gd name="T111" fmla="*/ 2147483647 h 86"/>
                <a:gd name="T112" fmla="*/ 2147483647 w 67"/>
                <a:gd name="T113" fmla="*/ 2147483647 h 8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"/>
                <a:gd name="T172" fmla="*/ 0 h 86"/>
                <a:gd name="T173" fmla="*/ 67 w 67"/>
                <a:gd name="T174" fmla="*/ 86 h 8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" h="86">
                  <a:moveTo>
                    <a:pt x="6" y="17"/>
                  </a:moveTo>
                  <a:lnTo>
                    <a:pt x="9" y="12"/>
                  </a:lnTo>
                  <a:lnTo>
                    <a:pt x="12" y="7"/>
                  </a:lnTo>
                  <a:lnTo>
                    <a:pt x="16" y="3"/>
                  </a:lnTo>
                  <a:lnTo>
                    <a:pt x="19" y="2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1" y="3"/>
                  </a:lnTo>
                  <a:lnTo>
                    <a:pt x="33" y="8"/>
                  </a:lnTo>
                  <a:lnTo>
                    <a:pt x="36" y="12"/>
                  </a:lnTo>
                  <a:lnTo>
                    <a:pt x="41" y="15"/>
                  </a:lnTo>
                  <a:lnTo>
                    <a:pt x="45" y="19"/>
                  </a:lnTo>
                  <a:lnTo>
                    <a:pt x="50" y="22"/>
                  </a:lnTo>
                  <a:lnTo>
                    <a:pt x="53" y="24"/>
                  </a:lnTo>
                  <a:lnTo>
                    <a:pt x="58" y="24"/>
                  </a:lnTo>
                  <a:lnTo>
                    <a:pt x="60" y="29"/>
                  </a:lnTo>
                  <a:lnTo>
                    <a:pt x="61" y="34"/>
                  </a:lnTo>
                  <a:lnTo>
                    <a:pt x="63" y="39"/>
                  </a:lnTo>
                  <a:lnTo>
                    <a:pt x="65" y="44"/>
                  </a:lnTo>
                  <a:lnTo>
                    <a:pt x="65" y="47"/>
                  </a:lnTo>
                  <a:lnTo>
                    <a:pt x="67" y="52"/>
                  </a:lnTo>
                  <a:lnTo>
                    <a:pt x="67" y="57"/>
                  </a:lnTo>
                  <a:lnTo>
                    <a:pt x="67" y="63"/>
                  </a:lnTo>
                  <a:lnTo>
                    <a:pt x="67" y="71"/>
                  </a:lnTo>
                  <a:lnTo>
                    <a:pt x="63" y="76"/>
                  </a:lnTo>
                  <a:lnTo>
                    <a:pt x="58" y="78"/>
                  </a:lnTo>
                  <a:lnTo>
                    <a:pt x="53" y="78"/>
                  </a:lnTo>
                  <a:lnTo>
                    <a:pt x="46" y="78"/>
                  </a:lnTo>
                  <a:lnTo>
                    <a:pt x="41" y="79"/>
                  </a:lnTo>
                  <a:lnTo>
                    <a:pt x="38" y="81"/>
                  </a:lnTo>
                  <a:lnTo>
                    <a:pt x="36" y="86"/>
                  </a:lnTo>
                  <a:lnTo>
                    <a:pt x="31" y="85"/>
                  </a:lnTo>
                  <a:lnTo>
                    <a:pt x="28" y="83"/>
                  </a:lnTo>
                  <a:lnTo>
                    <a:pt x="26" y="78"/>
                  </a:lnTo>
                  <a:lnTo>
                    <a:pt x="26" y="73"/>
                  </a:lnTo>
                  <a:lnTo>
                    <a:pt x="26" y="68"/>
                  </a:lnTo>
                  <a:lnTo>
                    <a:pt x="26" y="61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1" y="47"/>
                  </a:lnTo>
                  <a:lnTo>
                    <a:pt x="17" y="46"/>
                  </a:lnTo>
                  <a:lnTo>
                    <a:pt x="14" y="44"/>
                  </a:lnTo>
                  <a:lnTo>
                    <a:pt x="11" y="42"/>
                  </a:lnTo>
                  <a:lnTo>
                    <a:pt x="7" y="41"/>
                  </a:lnTo>
                  <a:lnTo>
                    <a:pt x="4" y="39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6" y="1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98" name="Freeform 4985"/>
            <p:cNvSpPr>
              <a:spLocks/>
            </p:cNvSpPr>
            <p:nvPr/>
          </p:nvSpPr>
          <p:spPr bwMode="auto">
            <a:xfrm>
              <a:off x="9029700" y="5668963"/>
              <a:ext cx="106363" cy="136525"/>
            </a:xfrm>
            <a:custGeom>
              <a:avLst/>
              <a:gdLst>
                <a:gd name="T0" fmla="*/ 2147483647 w 67"/>
                <a:gd name="T1" fmla="*/ 2147483647 h 86"/>
                <a:gd name="T2" fmla="*/ 2147483647 w 67"/>
                <a:gd name="T3" fmla="*/ 2147483647 h 86"/>
                <a:gd name="T4" fmla="*/ 2147483647 w 67"/>
                <a:gd name="T5" fmla="*/ 2147483647 h 86"/>
                <a:gd name="T6" fmla="*/ 2147483647 w 67"/>
                <a:gd name="T7" fmla="*/ 2147483647 h 86"/>
                <a:gd name="T8" fmla="*/ 2147483647 w 67"/>
                <a:gd name="T9" fmla="*/ 2147483647 h 86"/>
                <a:gd name="T10" fmla="*/ 2147483647 w 67"/>
                <a:gd name="T11" fmla="*/ 0 h 86"/>
                <a:gd name="T12" fmla="*/ 2147483647 w 67"/>
                <a:gd name="T13" fmla="*/ 0 h 86"/>
                <a:gd name="T14" fmla="*/ 2147483647 w 67"/>
                <a:gd name="T15" fmla="*/ 0 h 86"/>
                <a:gd name="T16" fmla="*/ 2147483647 w 67"/>
                <a:gd name="T17" fmla="*/ 0 h 86"/>
                <a:gd name="T18" fmla="*/ 2147483647 w 67"/>
                <a:gd name="T19" fmla="*/ 2147483647 h 86"/>
                <a:gd name="T20" fmla="*/ 2147483647 w 67"/>
                <a:gd name="T21" fmla="*/ 2147483647 h 86"/>
                <a:gd name="T22" fmla="*/ 2147483647 w 67"/>
                <a:gd name="T23" fmla="*/ 2147483647 h 86"/>
                <a:gd name="T24" fmla="*/ 2147483647 w 67"/>
                <a:gd name="T25" fmla="*/ 2147483647 h 86"/>
                <a:gd name="T26" fmla="*/ 2147483647 w 67"/>
                <a:gd name="T27" fmla="*/ 2147483647 h 86"/>
                <a:gd name="T28" fmla="*/ 2147483647 w 67"/>
                <a:gd name="T29" fmla="*/ 2147483647 h 86"/>
                <a:gd name="T30" fmla="*/ 2147483647 w 67"/>
                <a:gd name="T31" fmla="*/ 2147483647 h 86"/>
                <a:gd name="T32" fmla="*/ 2147483647 w 67"/>
                <a:gd name="T33" fmla="*/ 2147483647 h 86"/>
                <a:gd name="T34" fmla="*/ 2147483647 w 67"/>
                <a:gd name="T35" fmla="*/ 2147483647 h 86"/>
                <a:gd name="T36" fmla="*/ 2147483647 w 67"/>
                <a:gd name="T37" fmla="*/ 2147483647 h 86"/>
                <a:gd name="T38" fmla="*/ 2147483647 w 67"/>
                <a:gd name="T39" fmla="*/ 2147483647 h 86"/>
                <a:gd name="T40" fmla="*/ 2147483647 w 67"/>
                <a:gd name="T41" fmla="*/ 2147483647 h 86"/>
                <a:gd name="T42" fmla="*/ 2147483647 w 67"/>
                <a:gd name="T43" fmla="*/ 2147483647 h 86"/>
                <a:gd name="T44" fmla="*/ 2147483647 w 67"/>
                <a:gd name="T45" fmla="*/ 2147483647 h 86"/>
                <a:gd name="T46" fmla="*/ 2147483647 w 67"/>
                <a:gd name="T47" fmla="*/ 2147483647 h 86"/>
                <a:gd name="T48" fmla="*/ 2147483647 w 67"/>
                <a:gd name="T49" fmla="*/ 2147483647 h 86"/>
                <a:gd name="T50" fmla="*/ 2147483647 w 67"/>
                <a:gd name="T51" fmla="*/ 2147483647 h 86"/>
                <a:gd name="T52" fmla="*/ 2147483647 w 67"/>
                <a:gd name="T53" fmla="*/ 2147483647 h 86"/>
                <a:gd name="T54" fmla="*/ 2147483647 w 67"/>
                <a:gd name="T55" fmla="*/ 2147483647 h 86"/>
                <a:gd name="T56" fmla="*/ 2147483647 w 67"/>
                <a:gd name="T57" fmla="*/ 2147483647 h 86"/>
                <a:gd name="T58" fmla="*/ 2147483647 w 67"/>
                <a:gd name="T59" fmla="*/ 2147483647 h 86"/>
                <a:gd name="T60" fmla="*/ 2147483647 w 67"/>
                <a:gd name="T61" fmla="*/ 2147483647 h 86"/>
                <a:gd name="T62" fmla="*/ 2147483647 w 67"/>
                <a:gd name="T63" fmla="*/ 2147483647 h 86"/>
                <a:gd name="T64" fmla="*/ 2147483647 w 67"/>
                <a:gd name="T65" fmla="*/ 2147483647 h 86"/>
                <a:gd name="T66" fmla="*/ 2147483647 w 67"/>
                <a:gd name="T67" fmla="*/ 2147483647 h 86"/>
                <a:gd name="T68" fmla="*/ 2147483647 w 67"/>
                <a:gd name="T69" fmla="*/ 2147483647 h 86"/>
                <a:gd name="T70" fmla="*/ 2147483647 w 67"/>
                <a:gd name="T71" fmla="*/ 2147483647 h 86"/>
                <a:gd name="T72" fmla="*/ 2147483647 w 67"/>
                <a:gd name="T73" fmla="*/ 2147483647 h 86"/>
                <a:gd name="T74" fmla="*/ 2147483647 w 67"/>
                <a:gd name="T75" fmla="*/ 2147483647 h 86"/>
                <a:gd name="T76" fmla="*/ 2147483647 w 67"/>
                <a:gd name="T77" fmla="*/ 2147483647 h 86"/>
                <a:gd name="T78" fmla="*/ 2147483647 w 67"/>
                <a:gd name="T79" fmla="*/ 2147483647 h 86"/>
                <a:gd name="T80" fmla="*/ 2147483647 w 67"/>
                <a:gd name="T81" fmla="*/ 2147483647 h 86"/>
                <a:gd name="T82" fmla="*/ 2147483647 w 67"/>
                <a:gd name="T83" fmla="*/ 2147483647 h 86"/>
                <a:gd name="T84" fmla="*/ 2147483647 w 67"/>
                <a:gd name="T85" fmla="*/ 2147483647 h 86"/>
                <a:gd name="T86" fmla="*/ 2147483647 w 67"/>
                <a:gd name="T87" fmla="*/ 2147483647 h 86"/>
                <a:gd name="T88" fmla="*/ 2147483647 w 67"/>
                <a:gd name="T89" fmla="*/ 2147483647 h 86"/>
                <a:gd name="T90" fmla="*/ 2147483647 w 67"/>
                <a:gd name="T91" fmla="*/ 2147483647 h 86"/>
                <a:gd name="T92" fmla="*/ 2147483647 w 67"/>
                <a:gd name="T93" fmla="*/ 2147483647 h 86"/>
                <a:gd name="T94" fmla="*/ 2147483647 w 67"/>
                <a:gd name="T95" fmla="*/ 2147483647 h 86"/>
                <a:gd name="T96" fmla="*/ 0 w 67"/>
                <a:gd name="T97" fmla="*/ 2147483647 h 86"/>
                <a:gd name="T98" fmla="*/ 0 w 67"/>
                <a:gd name="T99" fmla="*/ 2147483647 h 86"/>
                <a:gd name="T100" fmla="*/ 2147483647 w 67"/>
                <a:gd name="T101" fmla="*/ 2147483647 h 86"/>
                <a:gd name="T102" fmla="*/ 2147483647 w 67"/>
                <a:gd name="T103" fmla="*/ 2147483647 h 86"/>
                <a:gd name="T104" fmla="*/ 2147483647 w 67"/>
                <a:gd name="T105" fmla="*/ 2147483647 h 86"/>
                <a:gd name="T106" fmla="*/ 2147483647 w 67"/>
                <a:gd name="T107" fmla="*/ 2147483647 h 86"/>
                <a:gd name="T108" fmla="*/ 2147483647 w 67"/>
                <a:gd name="T109" fmla="*/ 2147483647 h 86"/>
                <a:gd name="T110" fmla="*/ 2147483647 w 67"/>
                <a:gd name="T111" fmla="*/ 2147483647 h 86"/>
                <a:gd name="T112" fmla="*/ 2147483647 w 67"/>
                <a:gd name="T113" fmla="*/ 2147483647 h 86"/>
                <a:gd name="T114" fmla="*/ 2147483647 w 67"/>
                <a:gd name="T115" fmla="*/ 2147483647 h 86"/>
                <a:gd name="T116" fmla="*/ 2147483647 w 67"/>
                <a:gd name="T117" fmla="*/ 2147483647 h 8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"/>
                <a:gd name="T178" fmla="*/ 0 h 86"/>
                <a:gd name="T179" fmla="*/ 67 w 67"/>
                <a:gd name="T180" fmla="*/ 86 h 8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" h="86">
                  <a:moveTo>
                    <a:pt x="6" y="17"/>
                  </a:moveTo>
                  <a:lnTo>
                    <a:pt x="9" y="12"/>
                  </a:lnTo>
                  <a:lnTo>
                    <a:pt x="12" y="7"/>
                  </a:lnTo>
                  <a:lnTo>
                    <a:pt x="16" y="3"/>
                  </a:lnTo>
                  <a:lnTo>
                    <a:pt x="19" y="2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1" y="3"/>
                  </a:lnTo>
                  <a:lnTo>
                    <a:pt x="33" y="8"/>
                  </a:lnTo>
                  <a:lnTo>
                    <a:pt x="36" y="12"/>
                  </a:lnTo>
                  <a:lnTo>
                    <a:pt x="41" y="15"/>
                  </a:lnTo>
                  <a:lnTo>
                    <a:pt x="45" y="19"/>
                  </a:lnTo>
                  <a:lnTo>
                    <a:pt x="50" y="22"/>
                  </a:lnTo>
                  <a:lnTo>
                    <a:pt x="53" y="24"/>
                  </a:lnTo>
                  <a:lnTo>
                    <a:pt x="58" y="24"/>
                  </a:lnTo>
                  <a:lnTo>
                    <a:pt x="60" y="29"/>
                  </a:lnTo>
                  <a:lnTo>
                    <a:pt x="61" y="34"/>
                  </a:lnTo>
                  <a:lnTo>
                    <a:pt x="63" y="39"/>
                  </a:lnTo>
                  <a:lnTo>
                    <a:pt x="65" y="44"/>
                  </a:lnTo>
                  <a:lnTo>
                    <a:pt x="65" y="47"/>
                  </a:lnTo>
                  <a:lnTo>
                    <a:pt x="67" y="52"/>
                  </a:lnTo>
                  <a:lnTo>
                    <a:pt x="67" y="57"/>
                  </a:lnTo>
                  <a:lnTo>
                    <a:pt x="67" y="63"/>
                  </a:lnTo>
                  <a:lnTo>
                    <a:pt x="67" y="71"/>
                  </a:lnTo>
                  <a:lnTo>
                    <a:pt x="63" y="76"/>
                  </a:lnTo>
                  <a:lnTo>
                    <a:pt x="58" y="78"/>
                  </a:lnTo>
                  <a:lnTo>
                    <a:pt x="53" y="78"/>
                  </a:lnTo>
                  <a:lnTo>
                    <a:pt x="46" y="78"/>
                  </a:lnTo>
                  <a:lnTo>
                    <a:pt x="41" y="79"/>
                  </a:lnTo>
                  <a:lnTo>
                    <a:pt x="38" y="81"/>
                  </a:lnTo>
                  <a:lnTo>
                    <a:pt x="36" y="86"/>
                  </a:lnTo>
                  <a:lnTo>
                    <a:pt x="31" y="85"/>
                  </a:lnTo>
                  <a:lnTo>
                    <a:pt x="28" y="83"/>
                  </a:lnTo>
                  <a:lnTo>
                    <a:pt x="26" y="78"/>
                  </a:lnTo>
                  <a:lnTo>
                    <a:pt x="26" y="73"/>
                  </a:lnTo>
                  <a:lnTo>
                    <a:pt x="26" y="68"/>
                  </a:lnTo>
                  <a:lnTo>
                    <a:pt x="26" y="61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1" y="47"/>
                  </a:lnTo>
                  <a:lnTo>
                    <a:pt x="17" y="46"/>
                  </a:lnTo>
                  <a:lnTo>
                    <a:pt x="14" y="44"/>
                  </a:lnTo>
                  <a:lnTo>
                    <a:pt x="11" y="42"/>
                  </a:lnTo>
                  <a:lnTo>
                    <a:pt x="7" y="41"/>
                  </a:lnTo>
                  <a:lnTo>
                    <a:pt x="4" y="39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6" y="19"/>
                  </a:lnTo>
                  <a:lnTo>
                    <a:pt x="6" y="1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099" name="Freeform 4986"/>
            <p:cNvSpPr>
              <a:spLocks/>
            </p:cNvSpPr>
            <p:nvPr/>
          </p:nvSpPr>
          <p:spPr bwMode="auto">
            <a:xfrm>
              <a:off x="8793163" y="6710363"/>
              <a:ext cx="265112" cy="230187"/>
            </a:xfrm>
            <a:custGeom>
              <a:avLst/>
              <a:gdLst>
                <a:gd name="T0" fmla="*/ 2147483647 w 166"/>
                <a:gd name="T1" fmla="*/ 2147483647 h 145"/>
                <a:gd name="T2" fmla="*/ 2147483647 w 166"/>
                <a:gd name="T3" fmla="*/ 2147483647 h 145"/>
                <a:gd name="T4" fmla="*/ 2147483647 w 166"/>
                <a:gd name="T5" fmla="*/ 2147483647 h 145"/>
                <a:gd name="T6" fmla="*/ 2147483647 w 166"/>
                <a:gd name="T7" fmla="*/ 2147483647 h 145"/>
                <a:gd name="T8" fmla="*/ 2147483647 w 166"/>
                <a:gd name="T9" fmla="*/ 2147483647 h 145"/>
                <a:gd name="T10" fmla="*/ 2147483647 w 166"/>
                <a:gd name="T11" fmla="*/ 2147483647 h 145"/>
                <a:gd name="T12" fmla="*/ 2147483647 w 166"/>
                <a:gd name="T13" fmla="*/ 2147483647 h 145"/>
                <a:gd name="T14" fmla="*/ 2147483647 w 166"/>
                <a:gd name="T15" fmla="*/ 2147483647 h 145"/>
                <a:gd name="T16" fmla="*/ 2147483647 w 166"/>
                <a:gd name="T17" fmla="*/ 2147483647 h 145"/>
                <a:gd name="T18" fmla="*/ 2147483647 w 166"/>
                <a:gd name="T19" fmla="*/ 2147483647 h 145"/>
                <a:gd name="T20" fmla="*/ 2147483647 w 166"/>
                <a:gd name="T21" fmla="*/ 2147483647 h 145"/>
                <a:gd name="T22" fmla="*/ 2147483647 w 166"/>
                <a:gd name="T23" fmla="*/ 2147483647 h 145"/>
                <a:gd name="T24" fmla="*/ 2147483647 w 166"/>
                <a:gd name="T25" fmla="*/ 2147483647 h 145"/>
                <a:gd name="T26" fmla="*/ 2147483647 w 166"/>
                <a:gd name="T27" fmla="*/ 2147483647 h 145"/>
                <a:gd name="T28" fmla="*/ 2147483647 w 166"/>
                <a:gd name="T29" fmla="*/ 2147483647 h 145"/>
                <a:gd name="T30" fmla="*/ 2147483647 w 166"/>
                <a:gd name="T31" fmla="*/ 2147483647 h 145"/>
                <a:gd name="T32" fmla="*/ 2147483647 w 166"/>
                <a:gd name="T33" fmla="*/ 2147483647 h 145"/>
                <a:gd name="T34" fmla="*/ 2147483647 w 166"/>
                <a:gd name="T35" fmla="*/ 2147483647 h 145"/>
                <a:gd name="T36" fmla="*/ 0 w 166"/>
                <a:gd name="T37" fmla="*/ 2147483647 h 145"/>
                <a:gd name="T38" fmla="*/ 2147483647 w 166"/>
                <a:gd name="T39" fmla="*/ 2147483647 h 145"/>
                <a:gd name="T40" fmla="*/ 2147483647 w 166"/>
                <a:gd name="T41" fmla="*/ 2147483647 h 145"/>
                <a:gd name="T42" fmla="*/ 2147483647 w 166"/>
                <a:gd name="T43" fmla="*/ 2147483647 h 145"/>
                <a:gd name="T44" fmla="*/ 2147483647 w 166"/>
                <a:gd name="T45" fmla="*/ 2147483647 h 145"/>
                <a:gd name="T46" fmla="*/ 2147483647 w 166"/>
                <a:gd name="T47" fmla="*/ 2147483647 h 145"/>
                <a:gd name="T48" fmla="*/ 2147483647 w 166"/>
                <a:gd name="T49" fmla="*/ 2147483647 h 145"/>
                <a:gd name="T50" fmla="*/ 2147483647 w 166"/>
                <a:gd name="T51" fmla="*/ 2147483647 h 145"/>
                <a:gd name="T52" fmla="*/ 2147483647 w 166"/>
                <a:gd name="T53" fmla="*/ 2147483647 h 145"/>
                <a:gd name="T54" fmla="*/ 2147483647 w 166"/>
                <a:gd name="T55" fmla="*/ 2147483647 h 145"/>
                <a:gd name="T56" fmla="*/ 2147483647 w 166"/>
                <a:gd name="T57" fmla="*/ 2147483647 h 145"/>
                <a:gd name="T58" fmla="*/ 2147483647 w 166"/>
                <a:gd name="T59" fmla="*/ 2147483647 h 145"/>
                <a:gd name="T60" fmla="*/ 2147483647 w 166"/>
                <a:gd name="T61" fmla="*/ 2147483647 h 145"/>
                <a:gd name="T62" fmla="*/ 2147483647 w 166"/>
                <a:gd name="T63" fmla="*/ 2147483647 h 145"/>
                <a:gd name="T64" fmla="*/ 2147483647 w 166"/>
                <a:gd name="T65" fmla="*/ 2147483647 h 145"/>
                <a:gd name="T66" fmla="*/ 2147483647 w 166"/>
                <a:gd name="T67" fmla="*/ 2147483647 h 145"/>
                <a:gd name="T68" fmla="*/ 2147483647 w 166"/>
                <a:gd name="T69" fmla="*/ 2147483647 h 145"/>
                <a:gd name="T70" fmla="*/ 2147483647 w 166"/>
                <a:gd name="T71" fmla="*/ 2147483647 h 145"/>
                <a:gd name="T72" fmla="*/ 2147483647 w 166"/>
                <a:gd name="T73" fmla="*/ 2147483647 h 145"/>
                <a:gd name="T74" fmla="*/ 2147483647 w 166"/>
                <a:gd name="T75" fmla="*/ 2147483647 h 145"/>
                <a:gd name="T76" fmla="*/ 2147483647 w 166"/>
                <a:gd name="T77" fmla="*/ 2147483647 h 145"/>
                <a:gd name="T78" fmla="*/ 2147483647 w 166"/>
                <a:gd name="T79" fmla="*/ 2147483647 h 145"/>
                <a:gd name="T80" fmla="*/ 2147483647 w 166"/>
                <a:gd name="T81" fmla="*/ 2147483647 h 145"/>
                <a:gd name="T82" fmla="*/ 2147483647 w 166"/>
                <a:gd name="T83" fmla="*/ 0 h 145"/>
                <a:gd name="T84" fmla="*/ 2147483647 w 166"/>
                <a:gd name="T85" fmla="*/ 2147483647 h 145"/>
                <a:gd name="T86" fmla="*/ 2147483647 w 166"/>
                <a:gd name="T87" fmla="*/ 2147483647 h 145"/>
                <a:gd name="T88" fmla="*/ 2147483647 w 166"/>
                <a:gd name="T89" fmla="*/ 2147483647 h 145"/>
                <a:gd name="T90" fmla="*/ 2147483647 w 166"/>
                <a:gd name="T91" fmla="*/ 2147483647 h 145"/>
                <a:gd name="T92" fmla="*/ 2147483647 w 166"/>
                <a:gd name="T93" fmla="*/ 2147483647 h 145"/>
                <a:gd name="T94" fmla="*/ 2147483647 w 166"/>
                <a:gd name="T95" fmla="*/ 2147483647 h 145"/>
                <a:gd name="T96" fmla="*/ 2147483647 w 166"/>
                <a:gd name="T97" fmla="*/ 2147483647 h 145"/>
                <a:gd name="T98" fmla="*/ 2147483647 w 166"/>
                <a:gd name="T99" fmla="*/ 2147483647 h 14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6"/>
                <a:gd name="T151" fmla="*/ 0 h 145"/>
                <a:gd name="T152" fmla="*/ 166 w 166"/>
                <a:gd name="T153" fmla="*/ 145 h 14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6" h="145">
                  <a:moveTo>
                    <a:pt x="148" y="73"/>
                  </a:moveTo>
                  <a:lnTo>
                    <a:pt x="148" y="73"/>
                  </a:lnTo>
                  <a:lnTo>
                    <a:pt x="144" y="73"/>
                  </a:lnTo>
                  <a:lnTo>
                    <a:pt x="143" y="71"/>
                  </a:lnTo>
                  <a:lnTo>
                    <a:pt x="139" y="71"/>
                  </a:lnTo>
                  <a:lnTo>
                    <a:pt x="136" y="69"/>
                  </a:lnTo>
                  <a:lnTo>
                    <a:pt x="133" y="69"/>
                  </a:lnTo>
                  <a:lnTo>
                    <a:pt x="129" y="68"/>
                  </a:lnTo>
                  <a:lnTo>
                    <a:pt x="127" y="68"/>
                  </a:lnTo>
                  <a:lnTo>
                    <a:pt x="126" y="69"/>
                  </a:lnTo>
                  <a:lnTo>
                    <a:pt x="124" y="69"/>
                  </a:lnTo>
                  <a:lnTo>
                    <a:pt x="122" y="71"/>
                  </a:lnTo>
                  <a:lnTo>
                    <a:pt x="121" y="73"/>
                  </a:lnTo>
                  <a:lnTo>
                    <a:pt x="119" y="74"/>
                  </a:lnTo>
                  <a:lnTo>
                    <a:pt x="117" y="76"/>
                  </a:lnTo>
                  <a:lnTo>
                    <a:pt x="117" y="78"/>
                  </a:lnTo>
                  <a:lnTo>
                    <a:pt x="116" y="81"/>
                  </a:lnTo>
                  <a:lnTo>
                    <a:pt x="116" y="86"/>
                  </a:lnTo>
                  <a:lnTo>
                    <a:pt x="114" y="91"/>
                  </a:lnTo>
                  <a:lnTo>
                    <a:pt x="112" y="98"/>
                  </a:lnTo>
                  <a:lnTo>
                    <a:pt x="110" y="103"/>
                  </a:lnTo>
                  <a:lnTo>
                    <a:pt x="107" y="110"/>
                  </a:lnTo>
                  <a:lnTo>
                    <a:pt x="104" y="115"/>
                  </a:lnTo>
                  <a:lnTo>
                    <a:pt x="100" y="120"/>
                  </a:lnTo>
                  <a:lnTo>
                    <a:pt x="95" y="125"/>
                  </a:lnTo>
                  <a:lnTo>
                    <a:pt x="94" y="127"/>
                  </a:lnTo>
                  <a:lnTo>
                    <a:pt x="92" y="127"/>
                  </a:lnTo>
                  <a:lnTo>
                    <a:pt x="88" y="128"/>
                  </a:lnTo>
                  <a:lnTo>
                    <a:pt x="87" y="130"/>
                  </a:lnTo>
                  <a:lnTo>
                    <a:pt x="85" y="132"/>
                  </a:lnTo>
                  <a:lnTo>
                    <a:pt x="83" y="133"/>
                  </a:lnTo>
                  <a:lnTo>
                    <a:pt x="83" y="135"/>
                  </a:lnTo>
                  <a:lnTo>
                    <a:pt x="75" y="135"/>
                  </a:lnTo>
                  <a:lnTo>
                    <a:pt x="73" y="133"/>
                  </a:lnTo>
                  <a:lnTo>
                    <a:pt x="70" y="132"/>
                  </a:lnTo>
                  <a:lnTo>
                    <a:pt x="68" y="132"/>
                  </a:lnTo>
                  <a:lnTo>
                    <a:pt x="66" y="132"/>
                  </a:lnTo>
                  <a:lnTo>
                    <a:pt x="63" y="132"/>
                  </a:lnTo>
                  <a:lnTo>
                    <a:pt x="60" y="132"/>
                  </a:lnTo>
                  <a:lnTo>
                    <a:pt x="56" y="130"/>
                  </a:lnTo>
                  <a:lnTo>
                    <a:pt x="53" y="130"/>
                  </a:lnTo>
                  <a:lnTo>
                    <a:pt x="51" y="133"/>
                  </a:lnTo>
                  <a:lnTo>
                    <a:pt x="49" y="135"/>
                  </a:lnTo>
                  <a:lnTo>
                    <a:pt x="46" y="139"/>
                  </a:lnTo>
                  <a:lnTo>
                    <a:pt x="41" y="140"/>
                  </a:lnTo>
                  <a:lnTo>
                    <a:pt x="38" y="144"/>
                  </a:lnTo>
                  <a:lnTo>
                    <a:pt x="33" y="145"/>
                  </a:lnTo>
                  <a:lnTo>
                    <a:pt x="27" y="145"/>
                  </a:lnTo>
                  <a:lnTo>
                    <a:pt x="22" y="145"/>
                  </a:lnTo>
                  <a:lnTo>
                    <a:pt x="19" y="145"/>
                  </a:lnTo>
                  <a:lnTo>
                    <a:pt x="16" y="144"/>
                  </a:lnTo>
                  <a:lnTo>
                    <a:pt x="10" y="140"/>
                  </a:lnTo>
                  <a:lnTo>
                    <a:pt x="7" y="135"/>
                  </a:lnTo>
                  <a:lnTo>
                    <a:pt x="5" y="132"/>
                  </a:lnTo>
                  <a:lnTo>
                    <a:pt x="2" y="127"/>
                  </a:lnTo>
                  <a:lnTo>
                    <a:pt x="0" y="122"/>
                  </a:lnTo>
                  <a:lnTo>
                    <a:pt x="0" y="118"/>
                  </a:lnTo>
                  <a:lnTo>
                    <a:pt x="2" y="118"/>
                  </a:lnTo>
                  <a:lnTo>
                    <a:pt x="4" y="120"/>
                  </a:lnTo>
                  <a:lnTo>
                    <a:pt x="5" y="120"/>
                  </a:lnTo>
                  <a:lnTo>
                    <a:pt x="7" y="122"/>
                  </a:lnTo>
                  <a:lnTo>
                    <a:pt x="9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7" y="125"/>
                  </a:lnTo>
                  <a:lnTo>
                    <a:pt x="17" y="122"/>
                  </a:lnTo>
                  <a:lnTo>
                    <a:pt x="17" y="118"/>
                  </a:lnTo>
                  <a:lnTo>
                    <a:pt x="17" y="115"/>
                  </a:lnTo>
                  <a:lnTo>
                    <a:pt x="19" y="113"/>
                  </a:lnTo>
                  <a:lnTo>
                    <a:pt x="21" y="110"/>
                  </a:lnTo>
                  <a:lnTo>
                    <a:pt x="21" y="108"/>
                  </a:lnTo>
                  <a:lnTo>
                    <a:pt x="24" y="106"/>
                  </a:lnTo>
                  <a:lnTo>
                    <a:pt x="26" y="106"/>
                  </a:lnTo>
                  <a:lnTo>
                    <a:pt x="26" y="103"/>
                  </a:lnTo>
                  <a:lnTo>
                    <a:pt x="27" y="100"/>
                  </a:lnTo>
                  <a:lnTo>
                    <a:pt x="31" y="96"/>
                  </a:lnTo>
                  <a:lnTo>
                    <a:pt x="33" y="95"/>
                  </a:lnTo>
                  <a:lnTo>
                    <a:pt x="41" y="90"/>
                  </a:lnTo>
                  <a:lnTo>
                    <a:pt x="49" y="86"/>
                  </a:lnTo>
                  <a:lnTo>
                    <a:pt x="58" y="84"/>
                  </a:lnTo>
                  <a:lnTo>
                    <a:pt x="65" y="79"/>
                  </a:lnTo>
                  <a:lnTo>
                    <a:pt x="68" y="78"/>
                  </a:lnTo>
                  <a:lnTo>
                    <a:pt x="70" y="74"/>
                  </a:lnTo>
                  <a:lnTo>
                    <a:pt x="71" y="71"/>
                  </a:lnTo>
                  <a:lnTo>
                    <a:pt x="71" y="68"/>
                  </a:lnTo>
                  <a:lnTo>
                    <a:pt x="73" y="66"/>
                  </a:lnTo>
                  <a:lnTo>
                    <a:pt x="73" y="62"/>
                  </a:lnTo>
                  <a:lnTo>
                    <a:pt x="73" y="61"/>
                  </a:lnTo>
                  <a:lnTo>
                    <a:pt x="75" y="59"/>
                  </a:lnTo>
                  <a:lnTo>
                    <a:pt x="75" y="56"/>
                  </a:lnTo>
                  <a:lnTo>
                    <a:pt x="77" y="54"/>
                  </a:lnTo>
                  <a:lnTo>
                    <a:pt x="77" y="52"/>
                  </a:lnTo>
                  <a:lnTo>
                    <a:pt x="75" y="54"/>
                  </a:lnTo>
                  <a:lnTo>
                    <a:pt x="75" y="56"/>
                  </a:lnTo>
                  <a:lnTo>
                    <a:pt x="77" y="54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8" y="56"/>
                  </a:lnTo>
                  <a:lnTo>
                    <a:pt x="78" y="61"/>
                  </a:lnTo>
                  <a:lnTo>
                    <a:pt x="80" y="64"/>
                  </a:lnTo>
                  <a:lnTo>
                    <a:pt x="83" y="69"/>
                  </a:lnTo>
                  <a:lnTo>
                    <a:pt x="87" y="73"/>
                  </a:lnTo>
                  <a:lnTo>
                    <a:pt x="94" y="74"/>
                  </a:lnTo>
                  <a:lnTo>
                    <a:pt x="100" y="74"/>
                  </a:lnTo>
                  <a:lnTo>
                    <a:pt x="104" y="74"/>
                  </a:lnTo>
                  <a:lnTo>
                    <a:pt x="107" y="73"/>
                  </a:lnTo>
                  <a:lnTo>
                    <a:pt x="107" y="71"/>
                  </a:lnTo>
                  <a:lnTo>
                    <a:pt x="107" y="68"/>
                  </a:lnTo>
                  <a:lnTo>
                    <a:pt x="107" y="64"/>
                  </a:lnTo>
                  <a:lnTo>
                    <a:pt x="104" y="59"/>
                  </a:lnTo>
                  <a:lnTo>
                    <a:pt x="102" y="54"/>
                  </a:lnTo>
                  <a:lnTo>
                    <a:pt x="97" y="49"/>
                  </a:lnTo>
                  <a:lnTo>
                    <a:pt x="102" y="44"/>
                  </a:lnTo>
                  <a:lnTo>
                    <a:pt x="107" y="37"/>
                  </a:lnTo>
                  <a:lnTo>
                    <a:pt x="110" y="30"/>
                  </a:lnTo>
                  <a:lnTo>
                    <a:pt x="114" y="24"/>
                  </a:lnTo>
                  <a:lnTo>
                    <a:pt x="117" y="17"/>
                  </a:lnTo>
                  <a:lnTo>
                    <a:pt x="121" y="10"/>
                  </a:lnTo>
                  <a:lnTo>
                    <a:pt x="126" y="5"/>
                  </a:lnTo>
                  <a:lnTo>
                    <a:pt x="131" y="0"/>
                  </a:lnTo>
                  <a:lnTo>
                    <a:pt x="133" y="10"/>
                  </a:lnTo>
                  <a:lnTo>
                    <a:pt x="136" y="19"/>
                  </a:lnTo>
                  <a:lnTo>
                    <a:pt x="141" y="25"/>
                  </a:lnTo>
                  <a:lnTo>
                    <a:pt x="146" y="30"/>
                  </a:lnTo>
                  <a:lnTo>
                    <a:pt x="153" y="35"/>
                  </a:lnTo>
                  <a:lnTo>
                    <a:pt x="158" y="40"/>
                  </a:lnTo>
                  <a:lnTo>
                    <a:pt x="163" y="46"/>
                  </a:lnTo>
                  <a:lnTo>
                    <a:pt x="166" y="52"/>
                  </a:lnTo>
                  <a:lnTo>
                    <a:pt x="165" y="54"/>
                  </a:lnTo>
                  <a:lnTo>
                    <a:pt x="163" y="54"/>
                  </a:lnTo>
                  <a:lnTo>
                    <a:pt x="161" y="54"/>
                  </a:lnTo>
                  <a:lnTo>
                    <a:pt x="160" y="56"/>
                  </a:lnTo>
                  <a:lnTo>
                    <a:pt x="158" y="56"/>
                  </a:lnTo>
                  <a:lnTo>
                    <a:pt x="156" y="56"/>
                  </a:lnTo>
                  <a:lnTo>
                    <a:pt x="155" y="56"/>
                  </a:lnTo>
                  <a:lnTo>
                    <a:pt x="153" y="57"/>
                  </a:lnTo>
                  <a:lnTo>
                    <a:pt x="153" y="59"/>
                  </a:lnTo>
                  <a:lnTo>
                    <a:pt x="151" y="61"/>
                  </a:lnTo>
                  <a:lnTo>
                    <a:pt x="151" y="62"/>
                  </a:lnTo>
                  <a:lnTo>
                    <a:pt x="151" y="64"/>
                  </a:lnTo>
                  <a:lnTo>
                    <a:pt x="149" y="68"/>
                  </a:lnTo>
                  <a:lnTo>
                    <a:pt x="149" y="69"/>
                  </a:lnTo>
                  <a:lnTo>
                    <a:pt x="149" y="71"/>
                  </a:lnTo>
                  <a:lnTo>
                    <a:pt x="148" y="7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00" name="Freeform 4987"/>
            <p:cNvSpPr>
              <a:spLocks/>
            </p:cNvSpPr>
            <p:nvPr/>
          </p:nvSpPr>
          <p:spPr bwMode="auto">
            <a:xfrm>
              <a:off x="8793163" y="6710363"/>
              <a:ext cx="265112" cy="230187"/>
            </a:xfrm>
            <a:custGeom>
              <a:avLst/>
              <a:gdLst>
                <a:gd name="T0" fmla="*/ 2147483647 w 166"/>
                <a:gd name="T1" fmla="*/ 2147483647 h 145"/>
                <a:gd name="T2" fmla="*/ 2147483647 w 166"/>
                <a:gd name="T3" fmla="*/ 2147483647 h 145"/>
                <a:gd name="T4" fmla="*/ 2147483647 w 166"/>
                <a:gd name="T5" fmla="*/ 2147483647 h 145"/>
                <a:gd name="T6" fmla="*/ 2147483647 w 166"/>
                <a:gd name="T7" fmla="*/ 2147483647 h 145"/>
                <a:gd name="T8" fmla="*/ 2147483647 w 166"/>
                <a:gd name="T9" fmla="*/ 2147483647 h 145"/>
                <a:gd name="T10" fmla="*/ 2147483647 w 166"/>
                <a:gd name="T11" fmla="*/ 2147483647 h 145"/>
                <a:gd name="T12" fmla="*/ 2147483647 w 166"/>
                <a:gd name="T13" fmla="*/ 2147483647 h 145"/>
                <a:gd name="T14" fmla="*/ 2147483647 w 166"/>
                <a:gd name="T15" fmla="*/ 2147483647 h 145"/>
                <a:gd name="T16" fmla="*/ 2147483647 w 166"/>
                <a:gd name="T17" fmla="*/ 2147483647 h 145"/>
                <a:gd name="T18" fmla="*/ 2147483647 w 166"/>
                <a:gd name="T19" fmla="*/ 2147483647 h 145"/>
                <a:gd name="T20" fmla="*/ 2147483647 w 166"/>
                <a:gd name="T21" fmla="*/ 2147483647 h 145"/>
                <a:gd name="T22" fmla="*/ 2147483647 w 166"/>
                <a:gd name="T23" fmla="*/ 2147483647 h 145"/>
                <a:gd name="T24" fmla="*/ 2147483647 w 166"/>
                <a:gd name="T25" fmla="*/ 2147483647 h 145"/>
                <a:gd name="T26" fmla="*/ 2147483647 w 166"/>
                <a:gd name="T27" fmla="*/ 2147483647 h 145"/>
                <a:gd name="T28" fmla="*/ 2147483647 w 166"/>
                <a:gd name="T29" fmla="*/ 2147483647 h 145"/>
                <a:gd name="T30" fmla="*/ 2147483647 w 166"/>
                <a:gd name="T31" fmla="*/ 2147483647 h 145"/>
                <a:gd name="T32" fmla="*/ 2147483647 w 166"/>
                <a:gd name="T33" fmla="*/ 2147483647 h 145"/>
                <a:gd name="T34" fmla="*/ 2147483647 w 166"/>
                <a:gd name="T35" fmla="*/ 2147483647 h 145"/>
                <a:gd name="T36" fmla="*/ 2147483647 w 166"/>
                <a:gd name="T37" fmla="*/ 2147483647 h 145"/>
                <a:gd name="T38" fmla="*/ 0 w 166"/>
                <a:gd name="T39" fmla="*/ 2147483647 h 145"/>
                <a:gd name="T40" fmla="*/ 2147483647 w 166"/>
                <a:gd name="T41" fmla="*/ 2147483647 h 145"/>
                <a:gd name="T42" fmla="*/ 2147483647 w 166"/>
                <a:gd name="T43" fmla="*/ 2147483647 h 145"/>
                <a:gd name="T44" fmla="*/ 2147483647 w 166"/>
                <a:gd name="T45" fmla="*/ 2147483647 h 145"/>
                <a:gd name="T46" fmla="*/ 2147483647 w 166"/>
                <a:gd name="T47" fmla="*/ 2147483647 h 145"/>
                <a:gd name="T48" fmla="*/ 2147483647 w 166"/>
                <a:gd name="T49" fmla="*/ 2147483647 h 145"/>
                <a:gd name="T50" fmla="*/ 2147483647 w 166"/>
                <a:gd name="T51" fmla="*/ 2147483647 h 145"/>
                <a:gd name="T52" fmla="*/ 2147483647 w 166"/>
                <a:gd name="T53" fmla="*/ 2147483647 h 145"/>
                <a:gd name="T54" fmla="*/ 2147483647 w 166"/>
                <a:gd name="T55" fmla="*/ 2147483647 h 145"/>
                <a:gd name="T56" fmla="*/ 2147483647 w 166"/>
                <a:gd name="T57" fmla="*/ 2147483647 h 145"/>
                <a:gd name="T58" fmla="*/ 2147483647 w 166"/>
                <a:gd name="T59" fmla="*/ 2147483647 h 145"/>
                <a:gd name="T60" fmla="*/ 2147483647 w 166"/>
                <a:gd name="T61" fmla="*/ 2147483647 h 145"/>
                <a:gd name="T62" fmla="*/ 2147483647 w 166"/>
                <a:gd name="T63" fmla="*/ 2147483647 h 145"/>
                <a:gd name="T64" fmla="*/ 2147483647 w 166"/>
                <a:gd name="T65" fmla="*/ 2147483647 h 145"/>
                <a:gd name="T66" fmla="*/ 2147483647 w 166"/>
                <a:gd name="T67" fmla="*/ 2147483647 h 145"/>
                <a:gd name="T68" fmla="*/ 2147483647 w 166"/>
                <a:gd name="T69" fmla="*/ 2147483647 h 145"/>
                <a:gd name="T70" fmla="*/ 2147483647 w 166"/>
                <a:gd name="T71" fmla="*/ 2147483647 h 145"/>
                <a:gd name="T72" fmla="*/ 2147483647 w 166"/>
                <a:gd name="T73" fmla="*/ 2147483647 h 145"/>
                <a:gd name="T74" fmla="*/ 2147483647 w 166"/>
                <a:gd name="T75" fmla="*/ 2147483647 h 145"/>
                <a:gd name="T76" fmla="*/ 2147483647 w 166"/>
                <a:gd name="T77" fmla="*/ 2147483647 h 145"/>
                <a:gd name="T78" fmla="*/ 2147483647 w 166"/>
                <a:gd name="T79" fmla="*/ 2147483647 h 145"/>
                <a:gd name="T80" fmla="*/ 2147483647 w 166"/>
                <a:gd name="T81" fmla="*/ 2147483647 h 145"/>
                <a:gd name="T82" fmla="*/ 2147483647 w 166"/>
                <a:gd name="T83" fmla="*/ 2147483647 h 145"/>
                <a:gd name="T84" fmla="*/ 2147483647 w 166"/>
                <a:gd name="T85" fmla="*/ 2147483647 h 145"/>
                <a:gd name="T86" fmla="*/ 2147483647 w 166"/>
                <a:gd name="T87" fmla="*/ 2147483647 h 145"/>
                <a:gd name="T88" fmla="*/ 2147483647 w 166"/>
                <a:gd name="T89" fmla="*/ 2147483647 h 145"/>
                <a:gd name="T90" fmla="*/ 2147483647 w 166"/>
                <a:gd name="T91" fmla="*/ 2147483647 h 145"/>
                <a:gd name="T92" fmla="*/ 2147483647 w 166"/>
                <a:gd name="T93" fmla="*/ 2147483647 h 145"/>
                <a:gd name="T94" fmla="*/ 2147483647 w 166"/>
                <a:gd name="T95" fmla="*/ 2147483647 h 145"/>
                <a:gd name="T96" fmla="*/ 2147483647 w 166"/>
                <a:gd name="T97" fmla="*/ 2147483647 h 145"/>
                <a:gd name="T98" fmla="*/ 2147483647 w 166"/>
                <a:gd name="T99" fmla="*/ 2147483647 h 145"/>
                <a:gd name="T100" fmla="*/ 2147483647 w 166"/>
                <a:gd name="T101" fmla="*/ 2147483647 h 14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6"/>
                <a:gd name="T154" fmla="*/ 0 h 145"/>
                <a:gd name="T155" fmla="*/ 166 w 166"/>
                <a:gd name="T156" fmla="*/ 145 h 14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6" h="145">
                  <a:moveTo>
                    <a:pt x="148" y="73"/>
                  </a:moveTo>
                  <a:lnTo>
                    <a:pt x="148" y="73"/>
                  </a:lnTo>
                  <a:lnTo>
                    <a:pt x="144" y="73"/>
                  </a:lnTo>
                  <a:lnTo>
                    <a:pt x="143" y="71"/>
                  </a:lnTo>
                  <a:lnTo>
                    <a:pt x="139" y="71"/>
                  </a:lnTo>
                  <a:lnTo>
                    <a:pt x="136" y="69"/>
                  </a:lnTo>
                  <a:lnTo>
                    <a:pt x="133" y="69"/>
                  </a:lnTo>
                  <a:lnTo>
                    <a:pt x="129" y="68"/>
                  </a:lnTo>
                  <a:lnTo>
                    <a:pt x="127" y="68"/>
                  </a:lnTo>
                  <a:lnTo>
                    <a:pt x="126" y="69"/>
                  </a:lnTo>
                  <a:lnTo>
                    <a:pt x="124" y="69"/>
                  </a:lnTo>
                  <a:lnTo>
                    <a:pt x="122" y="71"/>
                  </a:lnTo>
                  <a:lnTo>
                    <a:pt x="121" y="73"/>
                  </a:lnTo>
                  <a:lnTo>
                    <a:pt x="119" y="74"/>
                  </a:lnTo>
                  <a:lnTo>
                    <a:pt x="117" y="76"/>
                  </a:lnTo>
                  <a:lnTo>
                    <a:pt x="117" y="78"/>
                  </a:lnTo>
                  <a:lnTo>
                    <a:pt x="116" y="81"/>
                  </a:lnTo>
                  <a:lnTo>
                    <a:pt x="116" y="86"/>
                  </a:lnTo>
                  <a:lnTo>
                    <a:pt x="114" y="91"/>
                  </a:lnTo>
                  <a:lnTo>
                    <a:pt x="112" y="98"/>
                  </a:lnTo>
                  <a:lnTo>
                    <a:pt x="110" y="103"/>
                  </a:lnTo>
                  <a:lnTo>
                    <a:pt x="107" y="110"/>
                  </a:lnTo>
                  <a:lnTo>
                    <a:pt x="104" y="115"/>
                  </a:lnTo>
                  <a:lnTo>
                    <a:pt x="100" y="120"/>
                  </a:lnTo>
                  <a:lnTo>
                    <a:pt x="95" y="125"/>
                  </a:lnTo>
                  <a:lnTo>
                    <a:pt x="94" y="127"/>
                  </a:lnTo>
                  <a:lnTo>
                    <a:pt x="92" y="127"/>
                  </a:lnTo>
                  <a:lnTo>
                    <a:pt x="88" y="128"/>
                  </a:lnTo>
                  <a:lnTo>
                    <a:pt x="87" y="130"/>
                  </a:lnTo>
                  <a:lnTo>
                    <a:pt x="85" y="132"/>
                  </a:lnTo>
                  <a:lnTo>
                    <a:pt x="83" y="133"/>
                  </a:lnTo>
                  <a:lnTo>
                    <a:pt x="83" y="135"/>
                  </a:lnTo>
                  <a:lnTo>
                    <a:pt x="75" y="135"/>
                  </a:lnTo>
                  <a:lnTo>
                    <a:pt x="73" y="133"/>
                  </a:lnTo>
                  <a:lnTo>
                    <a:pt x="70" y="132"/>
                  </a:lnTo>
                  <a:lnTo>
                    <a:pt x="68" y="132"/>
                  </a:lnTo>
                  <a:lnTo>
                    <a:pt x="66" y="132"/>
                  </a:lnTo>
                  <a:lnTo>
                    <a:pt x="63" y="132"/>
                  </a:lnTo>
                  <a:lnTo>
                    <a:pt x="60" y="132"/>
                  </a:lnTo>
                  <a:lnTo>
                    <a:pt x="56" y="130"/>
                  </a:lnTo>
                  <a:lnTo>
                    <a:pt x="53" y="130"/>
                  </a:lnTo>
                  <a:lnTo>
                    <a:pt x="51" y="133"/>
                  </a:lnTo>
                  <a:lnTo>
                    <a:pt x="49" y="135"/>
                  </a:lnTo>
                  <a:lnTo>
                    <a:pt x="46" y="139"/>
                  </a:lnTo>
                  <a:lnTo>
                    <a:pt x="41" y="140"/>
                  </a:lnTo>
                  <a:lnTo>
                    <a:pt x="38" y="144"/>
                  </a:lnTo>
                  <a:lnTo>
                    <a:pt x="33" y="145"/>
                  </a:lnTo>
                  <a:lnTo>
                    <a:pt x="27" y="145"/>
                  </a:lnTo>
                  <a:lnTo>
                    <a:pt x="22" y="145"/>
                  </a:lnTo>
                  <a:lnTo>
                    <a:pt x="19" y="145"/>
                  </a:lnTo>
                  <a:lnTo>
                    <a:pt x="16" y="144"/>
                  </a:lnTo>
                  <a:lnTo>
                    <a:pt x="10" y="140"/>
                  </a:lnTo>
                  <a:lnTo>
                    <a:pt x="7" y="135"/>
                  </a:lnTo>
                  <a:lnTo>
                    <a:pt x="5" y="132"/>
                  </a:lnTo>
                  <a:lnTo>
                    <a:pt x="2" y="127"/>
                  </a:lnTo>
                  <a:lnTo>
                    <a:pt x="0" y="122"/>
                  </a:lnTo>
                  <a:lnTo>
                    <a:pt x="0" y="118"/>
                  </a:lnTo>
                  <a:lnTo>
                    <a:pt x="2" y="118"/>
                  </a:lnTo>
                  <a:lnTo>
                    <a:pt x="4" y="120"/>
                  </a:lnTo>
                  <a:lnTo>
                    <a:pt x="5" y="120"/>
                  </a:lnTo>
                  <a:lnTo>
                    <a:pt x="7" y="122"/>
                  </a:lnTo>
                  <a:lnTo>
                    <a:pt x="9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7" y="125"/>
                  </a:lnTo>
                  <a:lnTo>
                    <a:pt x="17" y="122"/>
                  </a:lnTo>
                  <a:lnTo>
                    <a:pt x="17" y="118"/>
                  </a:lnTo>
                  <a:lnTo>
                    <a:pt x="17" y="115"/>
                  </a:lnTo>
                  <a:lnTo>
                    <a:pt x="19" y="113"/>
                  </a:lnTo>
                  <a:lnTo>
                    <a:pt x="21" y="110"/>
                  </a:lnTo>
                  <a:lnTo>
                    <a:pt x="21" y="108"/>
                  </a:lnTo>
                  <a:lnTo>
                    <a:pt x="24" y="106"/>
                  </a:lnTo>
                  <a:lnTo>
                    <a:pt x="26" y="106"/>
                  </a:lnTo>
                  <a:lnTo>
                    <a:pt x="26" y="103"/>
                  </a:lnTo>
                  <a:lnTo>
                    <a:pt x="27" y="100"/>
                  </a:lnTo>
                  <a:lnTo>
                    <a:pt x="31" y="96"/>
                  </a:lnTo>
                  <a:lnTo>
                    <a:pt x="33" y="95"/>
                  </a:lnTo>
                  <a:lnTo>
                    <a:pt x="41" y="90"/>
                  </a:lnTo>
                  <a:lnTo>
                    <a:pt x="49" y="86"/>
                  </a:lnTo>
                  <a:lnTo>
                    <a:pt x="58" y="84"/>
                  </a:lnTo>
                  <a:lnTo>
                    <a:pt x="65" y="79"/>
                  </a:lnTo>
                  <a:lnTo>
                    <a:pt x="68" y="78"/>
                  </a:lnTo>
                  <a:lnTo>
                    <a:pt x="70" y="74"/>
                  </a:lnTo>
                  <a:lnTo>
                    <a:pt x="71" y="71"/>
                  </a:lnTo>
                  <a:lnTo>
                    <a:pt x="71" y="68"/>
                  </a:lnTo>
                  <a:lnTo>
                    <a:pt x="73" y="66"/>
                  </a:lnTo>
                  <a:lnTo>
                    <a:pt x="73" y="62"/>
                  </a:lnTo>
                  <a:lnTo>
                    <a:pt x="73" y="61"/>
                  </a:lnTo>
                  <a:lnTo>
                    <a:pt x="75" y="59"/>
                  </a:lnTo>
                  <a:lnTo>
                    <a:pt x="75" y="56"/>
                  </a:lnTo>
                  <a:lnTo>
                    <a:pt x="77" y="54"/>
                  </a:lnTo>
                  <a:lnTo>
                    <a:pt x="77" y="52"/>
                  </a:lnTo>
                  <a:lnTo>
                    <a:pt x="75" y="54"/>
                  </a:lnTo>
                  <a:lnTo>
                    <a:pt x="75" y="56"/>
                  </a:lnTo>
                  <a:lnTo>
                    <a:pt x="77" y="54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8" y="56"/>
                  </a:lnTo>
                  <a:lnTo>
                    <a:pt x="78" y="61"/>
                  </a:lnTo>
                  <a:lnTo>
                    <a:pt x="80" y="64"/>
                  </a:lnTo>
                  <a:lnTo>
                    <a:pt x="83" y="69"/>
                  </a:lnTo>
                  <a:lnTo>
                    <a:pt x="87" y="73"/>
                  </a:lnTo>
                  <a:lnTo>
                    <a:pt x="94" y="74"/>
                  </a:lnTo>
                  <a:lnTo>
                    <a:pt x="100" y="74"/>
                  </a:lnTo>
                  <a:lnTo>
                    <a:pt x="104" y="74"/>
                  </a:lnTo>
                  <a:lnTo>
                    <a:pt x="107" y="73"/>
                  </a:lnTo>
                  <a:lnTo>
                    <a:pt x="107" y="71"/>
                  </a:lnTo>
                  <a:lnTo>
                    <a:pt x="107" y="68"/>
                  </a:lnTo>
                  <a:lnTo>
                    <a:pt x="107" y="64"/>
                  </a:lnTo>
                  <a:lnTo>
                    <a:pt x="104" y="59"/>
                  </a:lnTo>
                  <a:lnTo>
                    <a:pt x="102" y="54"/>
                  </a:lnTo>
                  <a:lnTo>
                    <a:pt x="97" y="49"/>
                  </a:lnTo>
                  <a:lnTo>
                    <a:pt x="102" y="44"/>
                  </a:lnTo>
                  <a:lnTo>
                    <a:pt x="107" y="37"/>
                  </a:lnTo>
                  <a:lnTo>
                    <a:pt x="110" y="30"/>
                  </a:lnTo>
                  <a:lnTo>
                    <a:pt x="114" y="24"/>
                  </a:lnTo>
                  <a:lnTo>
                    <a:pt x="117" y="17"/>
                  </a:lnTo>
                  <a:lnTo>
                    <a:pt x="121" y="10"/>
                  </a:lnTo>
                  <a:lnTo>
                    <a:pt x="126" y="5"/>
                  </a:lnTo>
                  <a:lnTo>
                    <a:pt x="131" y="0"/>
                  </a:lnTo>
                  <a:lnTo>
                    <a:pt x="133" y="10"/>
                  </a:lnTo>
                  <a:lnTo>
                    <a:pt x="136" y="19"/>
                  </a:lnTo>
                  <a:lnTo>
                    <a:pt x="141" y="25"/>
                  </a:lnTo>
                  <a:lnTo>
                    <a:pt x="146" y="30"/>
                  </a:lnTo>
                  <a:lnTo>
                    <a:pt x="153" y="35"/>
                  </a:lnTo>
                  <a:lnTo>
                    <a:pt x="158" y="40"/>
                  </a:lnTo>
                  <a:lnTo>
                    <a:pt x="163" y="46"/>
                  </a:lnTo>
                  <a:lnTo>
                    <a:pt x="166" y="52"/>
                  </a:lnTo>
                  <a:lnTo>
                    <a:pt x="165" y="54"/>
                  </a:lnTo>
                  <a:lnTo>
                    <a:pt x="163" y="54"/>
                  </a:lnTo>
                  <a:lnTo>
                    <a:pt x="161" y="54"/>
                  </a:lnTo>
                  <a:lnTo>
                    <a:pt x="160" y="56"/>
                  </a:lnTo>
                  <a:lnTo>
                    <a:pt x="158" y="56"/>
                  </a:lnTo>
                  <a:lnTo>
                    <a:pt x="156" y="56"/>
                  </a:lnTo>
                  <a:lnTo>
                    <a:pt x="155" y="56"/>
                  </a:lnTo>
                  <a:lnTo>
                    <a:pt x="153" y="57"/>
                  </a:lnTo>
                  <a:lnTo>
                    <a:pt x="153" y="59"/>
                  </a:lnTo>
                  <a:lnTo>
                    <a:pt x="151" y="61"/>
                  </a:lnTo>
                  <a:lnTo>
                    <a:pt x="151" y="62"/>
                  </a:lnTo>
                  <a:lnTo>
                    <a:pt x="151" y="64"/>
                  </a:lnTo>
                  <a:lnTo>
                    <a:pt x="149" y="68"/>
                  </a:lnTo>
                  <a:lnTo>
                    <a:pt x="149" y="69"/>
                  </a:lnTo>
                  <a:lnTo>
                    <a:pt x="149" y="71"/>
                  </a:lnTo>
                  <a:lnTo>
                    <a:pt x="148" y="73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01" name="Freeform 4988"/>
            <p:cNvSpPr>
              <a:spLocks/>
            </p:cNvSpPr>
            <p:nvPr/>
          </p:nvSpPr>
          <p:spPr bwMode="auto">
            <a:xfrm>
              <a:off x="8501063" y="6762750"/>
              <a:ext cx="117475" cy="160338"/>
            </a:xfrm>
            <a:custGeom>
              <a:avLst/>
              <a:gdLst>
                <a:gd name="T0" fmla="*/ 2147483647 w 74"/>
                <a:gd name="T1" fmla="*/ 2147483647 h 101"/>
                <a:gd name="T2" fmla="*/ 2147483647 w 74"/>
                <a:gd name="T3" fmla="*/ 2147483647 h 101"/>
                <a:gd name="T4" fmla="*/ 2147483647 w 74"/>
                <a:gd name="T5" fmla="*/ 2147483647 h 101"/>
                <a:gd name="T6" fmla="*/ 2147483647 w 74"/>
                <a:gd name="T7" fmla="*/ 2147483647 h 101"/>
                <a:gd name="T8" fmla="*/ 2147483647 w 74"/>
                <a:gd name="T9" fmla="*/ 2147483647 h 101"/>
                <a:gd name="T10" fmla="*/ 2147483647 w 74"/>
                <a:gd name="T11" fmla="*/ 2147483647 h 101"/>
                <a:gd name="T12" fmla="*/ 2147483647 w 74"/>
                <a:gd name="T13" fmla="*/ 2147483647 h 101"/>
                <a:gd name="T14" fmla="*/ 2147483647 w 74"/>
                <a:gd name="T15" fmla="*/ 2147483647 h 101"/>
                <a:gd name="T16" fmla="*/ 2147483647 w 74"/>
                <a:gd name="T17" fmla="*/ 2147483647 h 101"/>
                <a:gd name="T18" fmla="*/ 2147483647 w 74"/>
                <a:gd name="T19" fmla="*/ 2147483647 h 101"/>
                <a:gd name="T20" fmla="*/ 2147483647 w 74"/>
                <a:gd name="T21" fmla="*/ 2147483647 h 101"/>
                <a:gd name="T22" fmla="*/ 2147483647 w 74"/>
                <a:gd name="T23" fmla="*/ 2147483647 h 101"/>
                <a:gd name="T24" fmla="*/ 2147483647 w 74"/>
                <a:gd name="T25" fmla="*/ 2147483647 h 101"/>
                <a:gd name="T26" fmla="*/ 2147483647 w 74"/>
                <a:gd name="T27" fmla="*/ 2147483647 h 101"/>
                <a:gd name="T28" fmla="*/ 2147483647 w 74"/>
                <a:gd name="T29" fmla="*/ 2147483647 h 101"/>
                <a:gd name="T30" fmla="*/ 2147483647 w 74"/>
                <a:gd name="T31" fmla="*/ 2147483647 h 101"/>
                <a:gd name="T32" fmla="*/ 2147483647 w 74"/>
                <a:gd name="T33" fmla="*/ 2147483647 h 101"/>
                <a:gd name="T34" fmla="*/ 2147483647 w 74"/>
                <a:gd name="T35" fmla="*/ 2147483647 h 101"/>
                <a:gd name="T36" fmla="*/ 2147483647 w 74"/>
                <a:gd name="T37" fmla="*/ 2147483647 h 101"/>
                <a:gd name="T38" fmla="*/ 2147483647 w 74"/>
                <a:gd name="T39" fmla="*/ 2147483647 h 101"/>
                <a:gd name="T40" fmla="*/ 0 w 74"/>
                <a:gd name="T41" fmla="*/ 2147483647 h 101"/>
                <a:gd name="T42" fmla="*/ 0 w 74"/>
                <a:gd name="T43" fmla="*/ 2147483647 h 101"/>
                <a:gd name="T44" fmla="*/ 2147483647 w 74"/>
                <a:gd name="T45" fmla="*/ 2147483647 h 101"/>
                <a:gd name="T46" fmla="*/ 2147483647 w 74"/>
                <a:gd name="T47" fmla="*/ 2147483647 h 101"/>
                <a:gd name="T48" fmla="*/ 2147483647 w 74"/>
                <a:gd name="T49" fmla="*/ 2147483647 h 101"/>
                <a:gd name="T50" fmla="*/ 2147483647 w 74"/>
                <a:gd name="T51" fmla="*/ 2147483647 h 101"/>
                <a:gd name="T52" fmla="*/ 2147483647 w 74"/>
                <a:gd name="T53" fmla="*/ 2147483647 h 101"/>
                <a:gd name="T54" fmla="*/ 2147483647 w 74"/>
                <a:gd name="T55" fmla="*/ 2147483647 h 101"/>
                <a:gd name="T56" fmla="*/ 2147483647 w 74"/>
                <a:gd name="T57" fmla="*/ 2147483647 h 101"/>
                <a:gd name="T58" fmla="*/ 2147483647 w 74"/>
                <a:gd name="T59" fmla="*/ 0 h 101"/>
                <a:gd name="T60" fmla="*/ 2147483647 w 74"/>
                <a:gd name="T61" fmla="*/ 2147483647 h 101"/>
                <a:gd name="T62" fmla="*/ 2147483647 w 74"/>
                <a:gd name="T63" fmla="*/ 2147483647 h 101"/>
                <a:gd name="T64" fmla="*/ 2147483647 w 74"/>
                <a:gd name="T65" fmla="*/ 2147483647 h 101"/>
                <a:gd name="T66" fmla="*/ 2147483647 w 74"/>
                <a:gd name="T67" fmla="*/ 2147483647 h 101"/>
                <a:gd name="T68" fmla="*/ 2147483647 w 74"/>
                <a:gd name="T69" fmla="*/ 2147483647 h 101"/>
                <a:gd name="T70" fmla="*/ 2147483647 w 74"/>
                <a:gd name="T71" fmla="*/ 2147483647 h 101"/>
                <a:gd name="T72" fmla="*/ 2147483647 w 74"/>
                <a:gd name="T73" fmla="*/ 2147483647 h 10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4"/>
                <a:gd name="T112" fmla="*/ 0 h 101"/>
                <a:gd name="T113" fmla="*/ 74 w 74"/>
                <a:gd name="T114" fmla="*/ 101 h 10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4" h="101">
                  <a:moveTo>
                    <a:pt x="44" y="3"/>
                  </a:moveTo>
                  <a:lnTo>
                    <a:pt x="47" y="7"/>
                  </a:lnTo>
                  <a:lnTo>
                    <a:pt x="49" y="8"/>
                  </a:lnTo>
                  <a:lnTo>
                    <a:pt x="50" y="12"/>
                  </a:lnTo>
                  <a:lnTo>
                    <a:pt x="52" y="15"/>
                  </a:lnTo>
                  <a:lnTo>
                    <a:pt x="54" y="17"/>
                  </a:lnTo>
                  <a:lnTo>
                    <a:pt x="55" y="19"/>
                  </a:lnTo>
                  <a:lnTo>
                    <a:pt x="59" y="20"/>
                  </a:lnTo>
                  <a:lnTo>
                    <a:pt x="61" y="22"/>
                  </a:lnTo>
                  <a:lnTo>
                    <a:pt x="61" y="59"/>
                  </a:lnTo>
                  <a:lnTo>
                    <a:pt x="61" y="64"/>
                  </a:lnTo>
                  <a:lnTo>
                    <a:pt x="62" y="69"/>
                  </a:lnTo>
                  <a:lnTo>
                    <a:pt x="64" y="73"/>
                  </a:lnTo>
                  <a:lnTo>
                    <a:pt x="66" y="76"/>
                  </a:lnTo>
                  <a:lnTo>
                    <a:pt x="67" y="79"/>
                  </a:lnTo>
                  <a:lnTo>
                    <a:pt x="69" y="81"/>
                  </a:lnTo>
                  <a:lnTo>
                    <a:pt x="72" y="85"/>
                  </a:lnTo>
                  <a:lnTo>
                    <a:pt x="74" y="86"/>
                  </a:lnTo>
                  <a:lnTo>
                    <a:pt x="74" y="101"/>
                  </a:lnTo>
                  <a:lnTo>
                    <a:pt x="72" y="101"/>
                  </a:lnTo>
                  <a:lnTo>
                    <a:pt x="71" y="101"/>
                  </a:lnTo>
                  <a:lnTo>
                    <a:pt x="69" y="101"/>
                  </a:lnTo>
                  <a:lnTo>
                    <a:pt x="66" y="101"/>
                  </a:lnTo>
                  <a:lnTo>
                    <a:pt x="62" y="100"/>
                  </a:lnTo>
                  <a:lnTo>
                    <a:pt x="61" y="100"/>
                  </a:lnTo>
                  <a:lnTo>
                    <a:pt x="57" y="98"/>
                  </a:lnTo>
                  <a:lnTo>
                    <a:pt x="55" y="98"/>
                  </a:lnTo>
                  <a:lnTo>
                    <a:pt x="49" y="93"/>
                  </a:lnTo>
                  <a:lnTo>
                    <a:pt x="42" y="88"/>
                  </a:lnTo>
                  <a:lnTo>
                    <a:pt x="37" y="83"/>
                  </a:lnTo>
                  <a:lnTo>
                    <a:pt x="32" y="78"/>
                  </a:lnTo>
                  <a:lnTo>
                    <a:pt x="27" y="73"/>
                  </a:lnTo>
                  <a:lnTo>
                    <a:pt x="22" y="68"/>
                  </a:lnTo>
                  <a:lnTo>
                    <a:pt x="18" y="63"/>
                  </a:lnTo>
                  <a:lnTo>
                    <a:pt x="15" y="56"/>
                  </a:lnTo>
                  <a:lnTo>
                    <a:pt x="11" y="52"/>
                  </a:lnTo>
                  <a:lnTo>
                    <a:pt x="10" y="51"/>
                  </a:lnTo>
                  <a:lnTo>
                    <a:pt x="6" y="49"/>
                  </a:lnTo>
                  <a:lnTo>
                    <a:pt x="5" y="47"/>
                  </a:lnTo>
                  <a:lnTo>
                    <a:pt x="3" y="44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2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3" y="8"/>
                  </a:lnTo>
                  <a:lnTo>
                    <a:pt x="3" y="5"/>
                  </a:lnTo>
                  <a:lnTo>
                    <a:pt x="1" y="2"/>
                  </a:lnTo>
                  <a:lnTo>
                    <a:pt x="1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6" y="5"/>
                  </a:lnTo>
                  <a:lnTo>
                    <a:pt x="20" y="7"/>
                  </a:lnTo>
                  <a:lnTo>
                    <a:pt x="22" y="8"/>
                  </a:lnTo>
                  <a:lnTo>
                    <a:pt x="25" y="10"/>
                  </a:lnTo>
                  <a:lnTo>
                    <a:pt x="28" y="10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9" y="7"/>
                  </a:lnTo>
                  <a:lnTo>
                    <a:pt x="42" y="5"/>
                  </a:lnTo>
                  <a:lnTo>
                    <a:pt x="44" y="5"/>
                  </a:lnTo>
                  <a:lnTo>
                    <a:pt x="44" y="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02" name="Freeform 4989"/>
            <p:cNvSpPr>
              <a:spLocks/>
            </p:cNvSpPr>
            <p:nvPr/>
          </p:nvSpPr>
          <p:spPr bwMode="auto">
            <a:xfrm>
              <a:off x="8501063" y="6762750"/>
              <a:ext cx="117475" cy="160338"/>
            </a:xfrm>
            <a:custGeom>
              <a:avLst/>
              <a:gdLst>
                <a:gd name="T0" fmla="*/ 2147483647 w 74"/>
                <a:gd name="T1" fmla="*/ 2147483647 h 101"/>
                <a:gd name="T2" fmla="*/ 2147483647 w 74"/>
                <a:gd name="T3" fmla="*/ 2147483647 h 101"/>
                <a:gd name="T4" fmla="*/ 2147483647 w 74"/>
                <a:gd name="T5" fmla="*/ 2147483647 h 101"/>
                <a:gd name="T6" fmla="*/ 2147483647 w 74"/>
                <a:gd name="T7" fmla="*/ 2147483647 h 101"/>
                <a:gd name="T8" fmla="*/ 2147483647 w 74"/>
                <a:gd name="T9" fmla="*/ 2147483647 h 101"/>
                <a:gd name="T10" fmla="*/ 2147483647 w 74"/>
                <a:gd name="T11" fmla="*/ 2147483647 h 101"/>
                <a:gd name="T12" fmla="*/ 2147483647 w 74"/>
                <a:gd name="T13" fmla="*/ 2147483647 h 101"/>
                <a:gd name="T14" fmla="*/ 2147483647 w 74"/>
                <a:gd name="T15" fmla="*/ 2147483647 h 101"/>
                <a:gd name="T16" fmla="*/ 2147483647 w 74"/>
                <a:gd name="T17" fmla="*/ 2147483647 h 101"/>
                <a:gd name="T18" fmla="*/ 2147483647 w 74"/>
                <a:gd name="T19" fmla="*/ 2147483647 h 101"/>
                <a:gd name="T20" fmla="*/ 2147483647 w 74"/>
                <a:gd name="T21" fmla="*/ 2147483647 h 101"/>
                <a:gd name="T22" fmla="*/ 2147483647 w 74"/>
                <a:gd name="T23" fmla="*/ 2147483647 h 101"/>
                <a:gd name="T24" fmla="*/ 2147483647 w 74"/>
                <a:gd name="T25" fmla="*/ 2147483647 h 101"/>
                <a:gd name="T26" fmla="*/ 2147483647 w 74"/>
                <a:gd name="T27" fmla="*/ 2147483647 h 101"/>
                <a:gd name="T28" fmla="*/ 2147483647 w 74"/>
                <a:gd name="T29" fmla="*/ 2147483647 h 101"/>
                <a:gd name="T30" fmla="*/ 2147483647 w 74"/>
                <a:gd name="T31" fmla="*/ 2147483647 h 101"/>
                <a:gd name="T32" fmla="*/ 2147483647 w 74"/>
                <a:gd name="T33" fmla="*/ 2147483647 h 101"/>
                <a:gd name="T34" fmla="*/ 2147483647 w 74"/>
                <a:gd name="T35" fmla="*/ 2147483647 h 101"/>
                <a:gd name="T36" fmla="*/ 2147483647 w 74"/>
                <a:gd name="T37" fmla="*/ 2147483647 h 101"/>
                <a:gd name="T38" fmla="*/ 2147483647 w 74"/>
                <a:gd name="T39" fmla="*/ 2147483647 h 101"/>
                <a:gd name="T40" fmla="*/ 2147483647 w 74"/>
                <a:gd name="T41" fmla="*/ 2147483647 h 101"/>
                <a:gd name="T42" fmla="*/ 2147483647 w 74"/>
                <a:gd name="T43" fmla="*/ 2147483647 h 101"/>
                <a:gd name="T44" fmla="*/ 0 w 74"/>
                <a:gd name="T45" fmla="*/ 2147483647 h 101"/>
                <a:gd name="T46" fmla="*/ 0 w 74"/>
                <a:gd name="T47" fmla="*/ 2147483647 h 101"/>
                <a:gd name="T48" fmla="*/ 2147483647 w 74"/>
                <a:gd name="T49" fmla="*/ 2147483647 h 101"/>
                <a:gd name="T50" fmla="*/ 2147483647 w 74"/>
                <a:gd name="T51" fmla="*/ 2147483647 h 101"/>
                <a:gd name="T52" fmla="*/ 2147483647 w 74"/>
                <a:gd name="T53" fmla="*/ 2147483647 h 101"/>
                <a:gd name="T54" fmla="*/ 2147483647 w 74"/>
                <a:gd name="T55" fmla="*/ 2147483647 h 101"/>
                <a:gd name="T56" fmla="*/ 2147483647 w 74"/>
                <a:gd name="T57" fmla="*/ 2147483647 h 101"/>
                <a:gd name="T58" fmla="*/ 2147483647 w 74"/>
                <a:gd name="T59" fmla="*/ 2147483647 h 101"/>
                <a:gd name="T60" fmla="*/ 2147483647 w 74"/>
                <a:gd name="T61" fmla="*/ 2147483647 h 101"/>
                <a:gd name="T62" fmla="*/ 2147483647 w 74"/>
                <a:gd name="T63" fmla="*/ 0 h 101"/>
                <a:gd name="T64" fmla="*/ 2147483647 w 74"/>
                <a:gd name="T65" fmla="*/ 2147483647 h 101"/>
                <a:gd name="T66" fmla="*/ 2147483647 w 74"/>
                <a:gd name="T67" fmla="*/ 2147483647 h 101"/>
                <a:gd name="T68" fmla="*/ 2147483647 w 74"/>
                <a:gd name="T69" fmla="*/ 2147483647 h 101"/>
                <a:gd name="T70" fmla="*/ 2147483647 w 74"/>
                <a:gd name="T71" fmla="*/ 2147483647 h 101"/>
                <a:gd name="T72" fmla="*/ 2147483647 w 74"/>
                <a:gd name="T73" fmla="*/ 2147483647 h 101"/>
                <a:gd name="T74" fmla="*/ 2147483647 w 74"/>
                <a:gd name="T75" fmla="*/ 2147483647 h 101"/>
                <a:gd name="T76" fmla="*/ 2147483647 w 74"/>
                <a:gd name="T77" fmla="*/ 2147483647 h 101"/>
                <a:gd name="T78" fmla="*/ 2147483647 w 74"/>
                <a:gd name="T79" fmla="*/ 2147483647 h 10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4"/>
                <a:gd name="T121" fmla="*/ 0 h 101"/>
                <a:gd name="T122" fmla="*/ 74 w 74"/>
                <a:gd name="T123" fmla="*/ 101 h 10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4" h="101">
                  <a:moveTo>
                    <a:pt x="44" y="3"/>
                  </a:moveTo>
                  <a:lnTo>
                    <a:pt x="47" y="7"/>
                  </a:lnTo>
                  <a:lnTo>
                    <a:pt x="49" y="8"/>
                  </a:lnTo>
                  <a:lnTo>
                    <a:pt x="50" y="12"/>
                  </a:lnTo>
                  <a:lnTo>
                    <a:pt x="52" y="15"/>
                  </a:lnTo>
                  <a:lnTo>
                    <a:pt x="54" y="17"/>
                  </a:lnTo>
                  <a:lnTo>
                    <a:pt x="55" y="19"/>
                  </a:lnTo>
                  <a:lnTo>
                    <a:pt x="59" y="20"/>
                  </a:lnTo>
                  <a:lnTo>
                    <a:pt x="61" y="22"/>
                  </a:lnTo>
                  <a:lnTo>
                    <a:pt x="61" y="59"/>
                  </a:lnTo>
                  <a:lnTo>
                    <a:pt x="61" y="64"/>
                  </a:lnTo>
                  <a:lnTo>
                    <a:pt x="62" y="69"/>
                  </a:lnTo>
                  <a:lnTo>
                    <a:pt x="64" y="73"/>
                  </a:lnTo>
                  <a:lnTo>
                    <a:pt x="66" y="76"/>
                  </a:lnTo>
                  <a:lnTo>
                    <a:pt x="67" y="79"/>
                  </a:lnTo>
                  <a:lnTo>
                    <a:pt x="69" y="81"/>
                  </a:lnTo>
                  <a:lnTo>
                    <a:pt x="72" y="85"/>
                  </a:lnTo>
                  <a:lnTo>
                    <a:pt x="74" y="86"/>
                  </a:lnTo>
                  <a:lnTo>
                    <a:pt x="74" y="101"/>
                  </a:lnTo>
                  <a:lnTo>
                    <a:pt x="72" y="101"/>
                  </a:lnTo>
                  <a:lnTo>
                    <a:pt x="71" y="101"/>
                  </a:lnTo>
                  <a:lnTo>
                    <a:pt x="69" y="101"/>
                  </a:lnTo>
                  <a:lnTo>
                    <a:pt x="66" y="101"/>
                  </a:lnTo>
                  <a:lnTo>
                    <a:pt x="62" y="100"/>
                  </a:lnTo>
                  <a:lnTo>
                    <a:pt x="61" y="100"/>
                  </a:lnTo>
                  <a:lnTo>
                    <a:pt x="57" y="98"/>
                  </a:lnTo>
                  <a:lnTo>
                    <a:pt x="55" y="98"/>
                  </a:lnTo>
                  <a:lnTo>
                    <a:pt x="49" y="93"/>
                  </a:lnTo>
                  <a:lnTo>
                    <a:pt x="42" y="88"/>
                  </a:lnTo>
                  <a:lnTo>
                    <a:pt x="37" y="83"/>
                  </a:lnTo>
                  <a:lnTo>
                    <a:pt x="32" y="78"/>
                  </a:lnTo>
                  <a:lnTo>
                    <a:pt x="27" y="73"/>
                  </a:lnTo>
                  <a:lnTo>
                    <a:pt x="22" y="68"/>
                  </a:lnTo>
                  <a:lnTo>
                    <a:pt x="18" y="63"/>
                  </a:lnTo>
                  <a:lnTo>
                    <a:pt x="15" y="56"/>
                  </a:lnTo>
                  <a:lnTo>
                    <a:pt x="11" y="52"/>
                  </a:lnTo>
                  <a:lnTo>
                    <a:pt x="10" y="51"/>
                  </a:lnTo>
                  <a:lnTo>
                    <a:pt x="6" y="49"/>
                  </a:lnTo>
                  <a:lnTo>
                    <a:pt x="5" y="47"/>
                  </a:lnTo>
                  <a:lnTo>
                    <a:pt x="3" y="44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2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3" y="8"/>
                  </a:lnTo>
                  <a:lnTo>
                    <a:pt x="3" y="5"/>
                  </a:lnTo>
                  <a:lnTo>
                    <a:pt x="1" y="2"/>
                  </a:lnTo>
                  <a:lnTo>
                    <a:pt x="1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6" y="5"/>
                  </a:lnTo>
                  <a:lnTo>
                    <a:pt x="20" y="7"/>
                  </a:lnTo>
                  <a:lnTo>
                    <a:pt x="22" y="8"/>
                  </a:lnTo>
                  <a:lnTo>
                    <a:pt x="25" y="10"/>
                  </a:lnTo>
                  <a:lnTo>
                    <a:pt x="28" y="10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9" y="7"/>
                  </a:lnTo>
                  <a:lnTo>
                    <a:pt x="42" y="5"/>
                  </a:lnTo>
                  <a:lnTo>
                    <a:pt x="44" y="5"/>
                  </a:lnTo>
                  <a:lnTo>
                    <a:pt x="44" y="3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03" name="Freeform 4990"/>
            <p:cNvSpPr>
              <a:spLocks/>
            </p:cNvSpPr>
            <p:nvPr/>
          </p:nvSpPr>
          <p:spPr bwMode="auto">
            <a:xfrm>
              <a:off x="9709150" y="7048500"/>
              <a:ext cx="282575" cy="271463"/>
            </a:xfrm>
            <a:custGeom>
              <a:avLst/>
              <a:gdLst>
                <a:gd name="T0" fmla="*/ 2147483647 w 177"/>
                <a:gd name="T1" fmla="*/ 2147483647 h 171"/>
                <a:gd name="T2" fmla="*/ 2147483647 w 177"/>
                <a:gd name="T3" fmla="*/ 2147483647 h 171"/>
                <a:gd name="T4" fmla="*/ 2147483647 w 177"/>
                <a:gd name="T5" fmla="*/ 2147483647 h 171"/>
                <a:gd name="T6" fmla="*/ 2147483647 w 177"/>
                <a:gd name="T7" fmla="*/ 2147483647 h 171"/>
                <a:gd name="T8" fmla="*/ 2147483647 w 177"/>
                <a:gd name="T9" fmla="*/ 2147483647 h 171"/>
                <a:gd name="T10" fmla="*/ 2147483647 w 177"/>
                <a:gd name="T11" fmla="*/ 2147483647 h 171"/>
                <a:gd name="T12" fmla="*/ 2147483647 w 177"/>
                <a:gd name="T13" fmla="*/ 2147483647 h 171"/>
                <a:gd name="T14" fmla="*/ 2147483647 w 177"/>
                <a:gd name="T15" fmla="*/ 2147483647 h 171"/>
                <a:gd name="T16" fmla="*/ 2147483647 w 177"/>
                <a:gd name="T17" fmla="*/ 2147483647 h 171"/>
                <a:gd name="T18" fmla="*/ 2147483647 w 177"/>
                <a:gd name="T19" fmla="*/ 2147483647 h 171"/>
                <a:gd name="T20" fmla="*/ 2147483647 w 177"/>
                <a:gd name="T21" fmla="*/ 2147483647 h 171"/>
                <a:gd name="T22" fmla="*/ 2147483647 w 177"/>
                <a:gd name="T23" fmla="*/ 2147483647 h 171"/>
                <a:gd name="T24" fmla="*/ 2147483647 w 177"/>
                <a:gd name="T25" fmla="*/ 2147483647 h 171"/>
                <a:gd name="T26" fmla="*/ 2147483647 w 177"/>
                <a:gd name="T27" fmla="*/ 2147483647 h 171"/>
                <a:gd name="T28" fmla="*/ 2147483647 w 177"/>
                <a:gd name="T29" fmla="*/ 2147483647 h 171"/>
                <a:gd name="T30" fmla="*/ 2147483647 w 177"/>
                <a:gd name="T31" fmla="*/ 2147483647 h 171"/>
                <a:gd name="T32" fmla="*/ 2147483647 w 177"/>
                <a:gd name="T33" fmla="*/ 2147483647 h 171"/>
                <a:gd name="T34" fmla="*/ 2147483647 w 177"/>
                <a:gd name="T35" fmla="*/ 2147483647 h 171"/>
                <a:gd name="T36" fmla="*/ 2147483647 w 177"/>
                <a:gd name="T37" fmla="*/ 2147483647 h 171"/>
                <a:gd name="T38" fmla="*/ 2147483647 w 177"/>
                <a:gd name="T39" fmla="*/ 2147483647 h 171"/>
                <a:gd name="T40" fmla="*/ 2147483647 w 177"/>
                <a:gd name="T41" fmla="*/ 2147483647 h 171"/>
                <a:gd name="T42" fmla="*/ 2147483647 w 177"/>
                <a:gd name="T43" fmla="*/ 2147483647 h 171"/>
                <a:gd name="T44" fmla="*/ 2147483647 w 177"/>
                <a:gd name="T45" fmla="*/ 2147483647 h 171"/>
                <a:gd name="T46" fmla="*/ 2147483647 w 177"/>
                <a:gd name="T47" fmla="*/ 2147483647 h 171"/>
                <a:gd name="T48" fmla="*/ 2147483647 w 177"/>
                <a:gd name="T49" fmla="*/ 2147483647 h 171"/>
                <a:gd name="T50" fmla="*/ 2147483647 w 177"/>
                <a:gd name="T51" fmla="*/ 2147483647 h 171"/>
                <a:gd name="T52" fmla="*/ 2147483647 w 177"/>
                <a:gd name="T53" fmla="*/ 2147483647 h 171"/>
                <a:gd name="T54" fmla="*/ 2147483647 w 177"/>
                <a:gd name="T55" fmla="*/ 2147483647 h 171"/>
                <a:gd name="T56" fmla="*/ 2147483647 w 177"/>
                <a:gd name="T57" fmla="*/ 2147483647 h 171"/>
                <a:gd name="T58" fmla="*/ 2147483647 w 177"/>
                <a:gd name="T59" fmla="*/ 2147483647 h 171"/>
                <a:gd name="T60" fmla="*/ 2147483647 w 177"/>
                <a:gd name="T61" fmla="*/ 2147483647 h 171"/>
                <a:gd name="T62" fmla="*/ 2147483647 w 177"/>
                <a:gd name="T63" fmla="*/ 2147483647 h 171"/>
                <a:gd name="T64" fmla="*/ 2147483647 w 177"/>
                <a:gd name="T65" fmla="*/ 2147483647 h 171"/>
                <a:gd name="T66" fmla="*/ 2147483647 w 177"/>
                <a:gd name="T67" fmla="*/ 2147483647 h 171"/>
                <a:gd name="T68" fmla="*/ 2147483647 w 177"/>
                <a:gd name="T69" fmla="*/ 2147483647 h 171"/>
                <a:gd name="T70" fmla="*/ 2147483647 w 177"/>
                <a:gd name="T71" fmla="*/ 2147483647 h 171"/>
                <a:gd name="T72" fmla="*/ 2147483647 w 177"/>
                <a:gd name="T73" fmla="*/ 2147483647 h 171"/>
                <a:gd name="T74" fmla="*/ 2147483647 w 177"/>
                <a:gd name="T75" fmla="*/ 2147483647 h 171"/>
                <a:gd name="T76" fmla="*/ 2147483647 w 177"/>
                <a:gd name="T77" fmla="*/ 2147483647 h 171"/>
                <a:gd name="T78" fmla="*/ 2147483647 w 177"/>
                <a:gd name="T79" fmla="*/ 2147483647 h 171"/>
                <a:gd name="T80" fmla="*/ 2147483647 w 177"/>
                <a:gd name="T81" fmla="*/ 2147483647 h 171"/>
                <a:gd name="T82" fmla="*/ 2147483647 w 177"/>
                <a:gd name="T83" fmla="*/ 2147483647 h 171"/>
                <a:gd name="T84" fmla="*/ 2147483647 w 177"/>
                <a:gd name="T85" fmla="*/ 2147483647 h 171"/>
                <a:gd name="T86" fmla="*/ 2147483647 w 177"/>
                <a:gd name="T87" fmla="*/ 2147483647 h 171"/>
                <a:gd name="T88" fmla="*/ 2147483647 w 177"/>
                <a:gd name="T89" fmla="*/ 2147483647 h 171"/>
                <a:gd name="T90" fmla="*/ 2147483647 w 177"/>
                <a:gd name="T91" fmla="*/ 2147483647 h 171"/>
                <a:gd name="T92" fmla="*/ 2147483647 w 177"/>
                <a:gd name="T93" fmla="*/ 2147483647 h 171"/>
                <a:gd name="T94" fmla="*/ 2147483647 w 177"/>
                <a:gd name="T95" fmla="*/ 2147483647 h 171"/>
                <a:gd name="T96" fmla="*/ 2147483647 w 177"/>
                <a:gd name="T97" fmla="*/ 2147483647 h 171"/>
                <a:gd name="T98" fmla="*/ 2147483647 w 177"/>
                <a:gd name="T99" fmla="*/ 2147483647 h 171"/>
                <a:gd name="T100" fmla="*/ 2147483647 w 177"/>
                <a:gd name="T101" fmla="*/ 2147483647 h 171"/>
                <a:gd name="T102" fmla="*/ 2147483647 w 177"/>
                <a:gd name="T103" fmla="*/ 2147483647 h 171"/>
                <a:gd name="T104" fmla="*/ 2147483647 w 177"/>
                <a:gd name="T105" fmla="*/ 2147483647 h 171"/>
                <a:gd name="T106" fmla="*/ 2147483647 w 177"/>
                <a:gd name="T107" fmla="*/ 2147483647 h 171"/>
                <a:gd name="T108" fmla="*/ 2147483647 w 177"/>
                <a:gd name="T109" fmla="*/ 2147483647 h 171"/>
                <a:gd name="T110" fmla="*/ 2147483647 w 177"/>
                <a:gd name="T111" fmla="*/ 2147483647 h 171"/>
                <a:gd name="T112" fmla="*/ 2147483647 w 177"/>
                <a:gd name="T113" fmla="*/ 2147483647 h 171"/>
                <a:gd name="T114" fmla="*/ 2147483647 w 177"/>
                <a:gd name="T115" fmla="*/ 2147483647 h 171"/>
                <a:gd name="T116" fmla="*/ 2147483647 w 177"/>
                <a:gd name="T117" fmla="*/ 2147483647 h 171"/>
                <a:gd name="T118" fmla="*/ 0 w 177"/>
                <a:gd name="T119" fmla="*/ 2147483647 h 171"/>
                <a:gd name="T120" fmla="*/ 2147483647 w 177"/>
                <a:gd name="T121" fmla="*/ 0 h 1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171"/>
                <a:gd name="T185" fmla="*/ 177 w 177"/>
                <a:gd name="T186" fmla="*/ 171 h 1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171">
                  <a:moveTo>
                    <a:pt x="7" y="0"/>
                  </a:moveTo>
                  <a:lnTo>
                    <a:pt x="31" y="7"/>
                  </a:lnTo>
                  <a:lnTo>
                    <a:pt x="46" y="13"/>
                  </a:lnTo>
                  <a:lnTo>
                    <a:pt x="58" y="19"/>
                  </a:lnTo>
                  <a:lnTo>
                    <a:pt x="66" y="24"/>
                  </a:lnTo>
                  <a:lnTo>
                    <a:pt x="73" y="29"/>
                  </a:lnTo>
                  <a:lnTo>
                    <a:pt x="78" y="35"/>
                  </a:lnTo>
                  <a:lnTo>
                    <a:pt x="87" y="40"/>
                  </a:lnTo>
                  <a:lnTo>
                    <a:pt x="97" y="46"/>
                  </a:lnTo>
                  <a:lnTo>
                    <a:pt x="97" y="49"/>
                  </a:lnTo>
                  <a:lnTo>
                    <a:pt x="97" y="52"/>
                  </a:lnTo>
                  <a:lnTo>
                    <a:pt x="97" y="54"/>
                  </a:lnTo>
                  <a:lnTo>
                    <a:pt x="97" y="56"/>
                  </a:lnTo>
                  <a:lnTo>
                    <a:pt x="97" y="57"/>
                  </a:lnTo>
                  <a:lnTo>
                    <a:pt x="97" y="59"/>
                  </a:lnTo>
                  <a:lnTo>
                    <a:pt x="99" y="59"/>
                  </a:lnTo>
                  <a:lnTo>
                    <a:pt x="102" y="62"/>
                  </a:lnTo>
                  <a:lnTo>
                    <a:pt x="107" y="68"/>
                  </a:lnTo>
                  <a:lnTo>
                    <a:pt x="114" y="71"/>
                  </a:lnTo>
                  <a:lnTo>
                    <a:pt x="119" y="76"/>
                  </a:lnTo>
                  <a:lnTo>
                    <a:pt x="126" y="81"/>
                  </a:lnTo>
                  <a:lnTo>
                    <a:pt x="129" y="84"/>
                  </a:lnTo>
                  <a:lnTo>
                    <a:pt x="131" y="86"/>
                  </a:lnTo>
                  <a:lnTo>
                    <a:pt x="129" y="86"/>
                  </a:lnTo>
                  <a:lnTo>
                    <a:pt x="127" y="86"/>
                  </a:lnTo>
                  <a:lnTo>
                    <a:pt x="126" y="88"/>
                  </a:lnTo>
                  <a:lnTo>
                    <a:pt x="124" y="88"/>
                  </a:lnTo>
                  <a:lnTo>
                    <a:pt x="122" y="88"/>
                  </a:lnTo>
                  <a:lnTo>
                    <a:pt x="121" y="86"/>
                  </a:lnTo>
                  <a:lnTo>
                    <a:pt x="121" y="88"/>
                  </a:lnTo>
                  <a:lnTo>
                    <a:pt x="121" y="90"/>
                  </a:lnTo>
                  <a:lnTo>
                    <a:pt x="121" y="91"/>
                  </a:lnTo>
                  <a:lnTo>
                    <a:pt x="121" y="93"/>
                  </a:lnTo>
                  <a:lnTo>
                    <a:pt x="121" y="95"/>
                  </a:lnTo>
                  <a:lnTo>
                    <a:pt x="121" y="96"/>
                  </a:lnTo>
                  <a:lnTo>
                    <a:pt x="122" y="101"/>
                  </a:lnTo>
                  <a:lnTo>
                    <a:pt x="124" y="108"/>
                  </a:lnTo>
                  <a:lnTo>
                    <a:pt x="127" y="113"/>
                  </a:lnTo>
                  <a:lnTo>
                    <a:pt x="131" y="120"/>
                  </a:lnTo>
                  <a:lnTo>
                    <a:pt x="136" y="125"/>
                  </a:lnTo>
                  <a:lnTo>
                    <a:pt x="141" y="128"/>
                  </a:lnTo>
                  <a:lnTo>
                    <a:pt x="146" y="132"/>
                  </a:lnTo>
                  <a:lnTo>
                    <a:pt x="151" y="132"/>
                  </a:lnTo>
                  <a:lnTo>
                    <a:pt x="151" y="137"/>
                  </a:lnTo>
                  <a:lnTo>
                    <a:pt x="153" y="140"/>
                  </a:lnTo>
                  <a:lnTo>
                    <a:pt x="156" y="144"/>
                  </a:lnTo>
                  <a:lnTo>
                    <a:pt x="160" y="145"/>
                  </a:lnTo>
                  <a:lnTo>
                    <a:pt x="163" y="149"/>
                  </a:lnTo>
                  <a:lnTo>
                    <a:pt x="166" y="150"/>
                  </a:lnTo>
                  <a:lnTo>
                    <a:pt x="170" y="152"/>
                  </a:lnTo>
                  <a:lnTo>
                    <a:pt x="170" y="155"/>
                  </a:lnTo>
                  <a:lnTo>
                    <a:pt x="170" y="157"/>
                  </a:lnTo>
                  <a:lnTo>
                    <a:pt x="172" y="157"/>
                  </a:lnTo>
                  <a:lnTo>
                    <a:pt x="173" y="157"/>
                  </a:lnTo>
                  <a:lnTo>
                    <a:pt x="175" y="159"/>
                  </a:lnTo>
                  <a:lnTo>
                    <a:pt x="177" y="159"/>
                  </a:lnTo>
                  <a:lnTo>
                    <a:pt x="177" y="161"/>
                  </a:lnTo>
                  <a:lnTo>
                    <a:pt x="177" y="162"/>
                  </a:lnTo>
                  <a:lnTo>
                    <a:pt x="175" y="164"/>
                  </a:lnTo>
                  <a:lnTo>
                    <a:pt x="173" y="167"/>
                  </a:lnTo>
                  <a:lnTo>
                    <a:pt x="172" y="167"/>
                  </a:lnTo>
                  <a:lnTo>
                    <a:pt x="170" y="169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56" y="169"/>
                  </a:lnTo>
                  <a:lnTo>
                    <a:pt x="148" y="167"/>
                  </a:lnTo>
                  <a:lnTo>
                    <a:pt x="139" y="164"/>
                  </a:lnTo>
                  <a:lnTo>
                    <a:pt x="133" y="161"/>
                  </a:lnTo>
                  <a:lnTo>
                    <a:pt x="121" y="150"/>
                  </a:lnTo>
                  <a:lnTo>
                    <a:pt x="111" y="139"/>
                  </a:lnTo>
                  <a:lnTo>
                    <a:pt x="102" y="127"/>
                  </a:lnTo>
                  <a:lnTo>
                    <a:pt x="92" y="117"/>
                  </a:lnTo>
                  <a:lnTo>
                    <a:pt x="87" y="113"/>
                  </a:lnTo>
                  <a:lnTo>
                    <a:pt x="80" y="110"/>
                  </a:lnTo>
                  <a:lnTo>
                    <a:pt x="73" y="108"/>
                  </a:lnTo>
                  <a:lnTo>
                    <a:pt x="65" y="106"/>
                  </a:lnTo>
                  <a:lnTo>
                    <a:pt x="58" y="108"/>
                  </a:lnTo>
                  <a:lnTo>
                    <a:pt x="55" y="108"/>
                  </a:lnTo>
                  <a:lnTo>
                    <a:pt x="51" y="110"/>
                  </a:lnTo>
                  <a:lnTo>
                    <a:pt x="48" y="111"/>
                  </a:lnTo>
                  <a:lnTo>
                    <a:pt x="46" y="115"/>
                  </a:lnTo>
                  <a:lnTo>
                    <a:pt x="43" y="117"/>
                  </a:lnTo>
                  <a:lnTo>
                    <a:pt x="41" y="118"/>
                  </a:lnTo>
                  <a:lnTo>
                    <a:pt x="38" y="120"/>
                  </a:lnTo>
                  <a:lnTo>
                    <a:pt x="41" y="122"/>
                  </a:lnTo>
                  <a:lnTo>
                    <a:pt x="43" y="123"/>
                  </a:lnTo>
                  <a:lnTo>
                    <a:pt x="44" y="123"/>
                  </a:lnTo>
                  <a:lnTo>
                    <a:pt x="44" y="125"/>
                  </a:lnTo>
                  <a:lnTo>
                    <a:pt x="46" y="125"/>
                  </a:lnTo>
                  <a:lnTo>
                    <a:pt x="46" y="127"/>
                  </a:lnTo>
                  <a:lnTo>
                    <a:pt x="46" y="128"/>
                  </a:lnTo>
                  <a:lnTo>
                    <a:pt x="46" y="130"/>
                  </a:lnTo>
                  <a:lnTo>
                    <a:pt x="46" y="133"/>
                  </a:lnTo>
                  <a:lnTo>
                    <a:pt x="44" y="135"/>
                  </a:lnTo>
                  <a:lnTo>
                    <a:pt x="43" y="139"/>
                  </a:lnTo>
                  <a:lnTo>
                    <a:pt x="41" y="140"/>
                  </a:lnTo>
                  <a:lnTo>
                    <a:pt x="39" y="142"/>
                  </a:lnTo>
                  <a:lnTo>
                    <a:pt x="39" y="144"/>
                  </a:lnTo>
                  <a:lnTo>
                    <a:pt x="38" y="144"/>
                  </a:lnTo>
                  <a:lnTo>
                    <a:pt x="29" y="137"/>
                  </a:lnTo>
                  <a:lnTo>
                    <a:pt x="27" y="139"/>
                  </a:lnTo>
                  <a:lnTo>
                    <a:pt x="24" y="140"/>
                  </a:lnTo>
                  <a:lnTo>
                    <a:pt x="19" y="140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11" y="142"/>
                  </a:lnTo>
                  <a:lnTo>
                    <a:pt x="9" y="144"/>
                  </a:lnTo>
                  <a:lnTo>
                    <a:pt x="7" y="144"/>
                  </a:lnTo>
                  <a:lnTo>
                    <a:pt x="5" y="91"/>
                  </a:lnTo>
                  <a:lnTo>
                    <a:pt x="0" y="83"/>
                  </a:lnTo>
                  <a:lnTo>
                    <a:pt x="5" y="7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04" name="Freeform 4991"/>
            <p:cNvSpPr>
              <a:spLocks/>
            </p:cNvSpPr>
            <p:nvPr/>
          </p:nvSpPr>
          <p:spPr bwMode="auto">
            <a:xfrm>
              <a:off x="9709150" y="7048500"/>
              <a:ext cx="282575" cy="271463"/>
            </a:xfrm>
            <a:custGeom>
              <a:avLst/>
              <a:gdLst>
                <a:gd name="T0" fmla="*/ 2147483647 w 177"/>
                <a:gd name="T1" fmla="*/ 2147483647 h 171"/>
                <a:gd name="T2" fmla="*/ 2147483647 w 177"/>
                <a:gd name="T3" fmla="*/ 2147483647 h 171"/>
                <a:gd name="T4" fmla="*/ 2147483647 w 177"/>
                <a:gd name="T5" fmla="*/ 2147483647 h 171"/>
                <a:gd name="T6" fmla="*/ 2147483647 w 177"/>
                <a:gd name="T7" fmla="*/ 2147483647 h 171"/>
                <a:gd name="T8" fmla="*/ 2147483647 w 177"/>
                <a:gd name="T9" fmla="*/ 2147483647 h 171"/>
                <a:gd name="T10" fmla="*/ 2147483647 w 177"/>
                <a:gd name="T11" fmla="*/ 2147483647 h 171"/>
                <a:gd name="T12" fmla="*/ 2147483647 w 177"/>
                <a:gd name="T13" fmla="*/ 2147483647 h 171"/>
                <a:gd name="T14" fmla="*/ 2147483647 w 177"/>
                <a:gd name="T15" fmla="*/ 2147483647 h 171"/>
                <a:gd name="T16" fmla="*/ 2147483647 w 177"/>
                <a:gd name="T17" fmla="*/ 2147483647 h 171"/>
                <a:gd name="T18" fmla="*/ 2147483647 w 177"/>
                <a:gd name="T19" fmla="*/ 2147483647 h 171"/>
                <a:gd name="T20" fmla="*/ 2147483647 w 177"/>
                <a:gd name="T21" fmla="*/ 2147483647 h 171"/>
                <a:gd name="T22" fmla="*/ 2147483647 w 177"/>
                <a:gd name="T23" fmla="*/ 2147483647 h 171"/>
                <a:gd name="T24" fmla="*/ 2147483647 w 177"/>
                <a:gd name="T25" fmla="*/ 2147483647 h 171"/>
                <a:gd name="T26" fmla="*/ 2147483647 w 177"/>
                <a:gd name="T27" fmla="*/ 2147483647 h 171"/>
                <a:gd name="T28" fmla="*/ 2147483647 w 177"/>
                <a:gd name="T29" fmla="*/ 2147483647 h 171"/>
                <a:gd name="T30" fmla="*/ 2147483647 w 177"/>
                <a:gd name="T31" fmla="*/ 2147483647 h 171"/>
                <a:gd name="T32" fmla="*/ 2147483647 w 177"/>
                <a:gd name="T33" fmla="*/ 2147483647 h 171"/>
                <a:gd name="T34" fmla="*/ 2147483647 w 177"/>
                <a:gd name="T35" fmla="*/ 2147483647 h 171"/>
                <a:gd name="T36" fmla="*/ 2147483647 w 177"/>
                <a:gd name="T37" fmla="*/ 2147483647 h 171"/>
                <a:gd name="T38" fmla="*/ 2147483647 w 177"/>
                <a:gd name="T39" fmla="*/ 2147483647 h 171"/>
                <a:gd name="T40" fmla="*/ 2147483647 w 177"/>
                <a:gd name="T41" fmla="*/ 2147483647 h 171"/>
                <a:gd name="T42" fmla="*/ 2147483647 w 177"/>
                <a:gd name="T43" fmla="*/ 2147483647 h 171"/>
                <a:gd name="T44" fmla="*/ 2147483647 w 177"/>
                <a:gd name="T45" fmla="*/ 2147483647 h 171"/>
                <a:gd name="T46" fmla="*/ 2147483647 w 177"/>
                <a:gd name="T47" fmla="*/ 2147483647 h 171"/>
                <a:gd name="T48" fmla="*/ 2147483647 w 177"/>
                <a:gd name="T49" fmla="*/ 2147483647 h 171"/>
                <a:gd name="T50" fmla="*/ 2147483647 w 177"/>
                <a:gd name="T51" fmla="*/ 2147483647 h 171"/>
                <a:gd name="T52" fmla="*/ 2147483647 w 177"/>
                <a:gd name="T53" fmla="*/ 2147483647 h 171"/>
                <a:gd name="T54" fmla="*/ 2147483647 w 177"/>
                <a:gd name="T55" fmla="*/ 2147483647 h 171"/>
                <a:gd name="T56" fmla="*/ 2147483647 w 177"/>
                <a:gd name="T57" fmla="*/ 2147483647 h 171"/>
                <a:gd name="T58" fmla="*/ 2147483647 w 177"/>
                <a:gd name="T59" fmla="*/ 2147483647 h 171"/>
                <a:gd name="T60" fmla="*/ 2147483647 w 177"/>
                <a:gd name="T61" fmla="*/ 2147483647 h 171"/>
                <a:gd name="T62" fmla="*/ 2147483647 w 177"/>
                <a:gd name="T63" fmla="*/ 2147483647 h 171"/>
                <a:gd name="T64" fmla="*/ 2147483647 w 177"/>
                <a:gd name="T65" fmla="*/ 2147483647 h 171"/>
                <a:gd name="T66" fmla="*/ 2147483647 w 177"/>
                <a:gd name="T67" fmla="*/ 2147483647 h 171"/>
                <a:gd name="T68" fmla="*/ 2147483647 w 177"/>
                <a:gd name="T69" fmla="*/ 2147483647 h 171"/>
                <a:gd name="T70" fmla="*/ 2147483647 w 177"/>
                <a:gd name="T71" fmla="*/ 2147483647 h 171"/>
                <a:gd name="T72" fmla="*/ 2147483647 w 177"/>
                <a:gd name="T73" fmla="*/ 2147483647 h 171"/>
                <a:gd name="T74" fmla="*/ 2147483647 w 177"/>
                <a:gd name="T75" fmla="*/ 2147483647 h 171"/>
                <a:gd name="T76" fmla="*/ 2147483647 w 177"/>
                <a:gd name="T77" fmla="*/ 2147483647 h 171"/>
                <a:gd name="T78" fmla="*/ 2147483647 w 177"/>
                <a:gd name="T79" fmla="*/ 2147483647 h 171"/>
                <a:gd name="T80" fmla="*/ 2147483647 w 177"/>
                <a:gd name="T81" fmla="*/ 2147483647 h 171"/>
                <a:gd name="T82" fmla="*/ 2147483647 w 177"/>
                <a:gd name="T83" fmla="*/ 2147483647 h 171"/>
                <a:gd name="T84" fmla="*/ 2147483647 w 177"/>
                <a:gd name="T85" fmla="*/ 2147483647 h 171"/>
                <a:gd name="T86" fmla="*/ 2147483647 w 177"/>
                <a:gd name="T87" fmla="*/ 2147483647 h 171"/>
                <a:gd name="T88" fmla="*/ 2147483647 w 177"/>
                <a:gd name="T89" fmla="*/ 2147483647 h 171"/>
                <a:gd name="T90" fmla="*/ 2147483647 w 177"/>
                <a:gd name="T91" fmla="*/ 2147483647 h 171"/>
                <a:gd name="T92" fmla="*/ 2147483647 w 177"/>
                <a:gd name="T93" fmla="*/ 2147483647 h 171"/>
                <a:gd name="T94" fmla="*/ 2147483647 w 177"/>
                <a:gd name="T95" fmla="*/ 2147483647 h 171"/>
                <a:gd name="T96" fmla="*/ 2147483647 w 177"/>
                <a:gd name="T97" fmla="*/ 2147483647 h 171"/>
                <a:gd name="T98" fmla="*/ 2147483647 w 177"/>
                <a:gd name="T99" fmla="*/ 2147483647 h 171"/>
                <a:gd name="T100" fmla="*/ 2147483647 w 177"/>
                <a:gd name="T101" fmla="*/ 2147483647 h 171"/>
                <a:gd name="T102" fmla="*/ 2147483647 w 177"/>
                <a:gd name="T103" fmla="*/ 2147483647 h 171"/>
                <a:gd name="T104" fmla="*/ 2147483647 w 177"/>
                <a:gd name="T105" fmla="*/ 2147483647 h 171"/>
                <a:gd name="T106" fmla="*/ 2147483647 w 177"/>
                <a:gd name="T107" fmla="*/ 2147483647 h 171"/>
                <a:gd name="T108" fmla="*/ 2147483647 w 177"/>
                <a:gd name="T109" fmla="*/ 2147483647 h 171"/>
                <a:gd name="T110" fmla="*/ 2147483647 w 177"/>
                <a:gd name="T111" fmla="*/ 2147483647 h 171"/>
                <a:gd name="T112" fmla="*/ 2147483647 w 177"/>
                <a:gd name="T113" fmla="*/ 2147483647 h 171"/>
                <a:gd name="T114" fmla="*/ 2147483647 w 177"/>
                <a:gd name="T115" fmla="*/ 2147483647 h 171"/>
                <a:gd name="T116" fmla="*/ 2147483647 w 177"/>
                <a:gd name="T117" fmla="*/ 2147483647 h 171"/>
                <a:gd name="T118" fmla="*/ 2147483647 w 177"/>
                <a:gd name="T119" fmla="*/ 2147483647 h 171"/>
                <a:gd name="T120" fmla="*/ 2147483647 w 177"/>
                <a:gd name="T121" fmla="*/ 2147483647 h 171"/>
                <a:gd name="T122" fmla="*/ 2147483647 w 177"/>
                <a:gd name="T123" fmla="*/ 2147483647 h 171"/>
                <a:gd name="T124" fmla="*/ 2147483647 w 177"/>
                <a:gd name="T125" fmla="*/ 0 h 1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7"/>
                <a:gd name="T190" fmla="*/ 0 h 171"/>
                <a:gd name="T191" fmla="*/ 177 w 177"/>
                <a:gd name="T192" fmla="*/ 171 h 1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7" h="171">
                  <a:moveTo>
                    <a:pt x="7" y="0"/>
                  </a:moveTo>
                  <a:lnTo>
                    <a:pt x="31" y="7"/>
                  </a:lnTo>
                  <a:lnTo>
                    <a:pt x="46" y="13"/>
                  </a:lnTo>
                  <a:lnTo>
                    <a:pt x="58" y="19"/>
                  </a:lnTo>
                  <a:lnTo>
                    <a:pt x="66" y="24"/>
                  </a:lnTo>
                  <a:lnTo>
                    <a:pt x="73" y="29"/>
                  </a:lnTo>
                  <a:lnTo>
                    <a:pt x="78" y="35"/>
                  </a:lnTo>
                  <a:lnTo>
                    <a:pt x="87" y="40"/>
                  </a:lnTo>
                  <a:lnTo>
                    <a:pt x="97" y="46"/>
                  </a:lnTo>
                  <a:lnTo>
                    <a:pt x="97" y="49"/>
                  </a:lnTo>
                  <a:lnTo>
                    <a:pt x="97" y="52"/>
                  </a:lnTo>
                  <a:lnTo>
                    <a:pt x="97" y="54"/>
                  </a:lnTo>
                  <a:lnTo>
                    <a:pt x="97" y="56"/>
                  </a:lnTo>
                  <a:lnTo>
                    <a:pt x="97" y="57"/>
                  </a:lnTo>
                  <a:lnTo>
                    <a:pt x="97" y="59"/>
                  </a:lnTo>
                  <a:lnTo>
                    <a:pt x="99" y="59"/>
                  </a:lnTo>
                  <a:lnTo>
                    <a:pt x="102" y="62"/>
                  </a:lnTo>
                  <a:lnTo>
                    <a:pt x="107" y="68"/>
                  </a:lnTo>
                  <a:lnTo>
                    <a:pt x="114" y="71"/>
                  </a:lnTo>
                  <a:lnTo>
                    <a:pt x="119" y="76"/>
                  </a:lnTo>
                  <a:lnTo>
                    <a:pt x="126" y="81"/>
                  </a:lnTo>
                  <a:lnTo>
                    <a:pt x="129" y="84"/>
                  </a:lnTo>
                  <a:lnTo>
                    <a:pt x="131" y="86"/>
                  </a:lnTo>
                  <a:lnTo>
                    <a:pt x="129" y="86"/>
                  </a:lnTo>
                  <a:lnTo>
                    <a:pt x="127" y="86"/>
                  </a:lnTo>
                  <a:lnTo>
                    <a:pt x="126" y="88"/>
                  </a:lnTo>
                  <a:lnTo>
                    <a:pt x="124" y="88"/>
                  </a:lnTo>
                  <a:lnTo>
                    <a:pt x="122" y="88"/>
                  </a:lnTo>
                  <a:lnTo>
                    <a:pt x="121" y="86"/>
                  </a:lnTo>
                  <a:lnTo>
                    <a:pt x="121" y="88"/>
                  </a:lnTo>
                  <a:lnTo>
                    <a:pt x="121" y="90"/>
                  </a:lnTo>
                  <a:lnTo>
                    <a:pt x="121" y="91"/>
                  </a:lnTo>
                  <a:lnTo>
                    <a:pt x="121" y="93"/>
                  </a:lnTo>
                  <a:lnTo>
                    <a:pt x="121" y="95"/>
                  </a:lnTo>
                  <a:lnTo>
                    <a:pt x="121" y="96"/>
                  </a:lnTo>
                  <a:lnTo>
                    <a:pt x="122" y="101"/>
                  </a:lnTo>
                  <a:lnTo>
                    <a:pt x="124" y="108"/>
                  </a:lnTo>
                  <a:lnTo>
                    <a:pt x="127" y="113"/>
                  </a:lnTo>
                  <a:lnTo>
                    <a:pt x="131" y="120"/>
                  </a:lnTo>
                  <a:lnTo>
                    <a:pt x="136" y="125"/>
                  </a:lnTo>
                  <a:lnTo>
                    <a:pt x="141" y="128"/>
                  </a:lnTo>
                  <a:lnTo>
                    <a:pt x="146" y="132"/>
                  </a:lnTo>
                  <a:lnTo>
                    <a:pt x="151" y="132"/>
                  </a:lnTo>
                  <a:lnTo>
                    <a:pt x="151" y="137"/>
                  </a:lnTo>
                  <a:lnTo>
                    <a:pt x="153" y="140"/>
                  </a:lnTo>
                  <a:lnTo>
                    <a:pt x="156" y="144"/>
                  </a:lnTo>
                  <a:lnTo>
                    <a:pt x="160" y="145"/>
                  </a:lnTo>
                  <a:lnTo>
                    <a:pt x="163" y="149"/>
                  </a:lnTo>
                  <a:lnTo>
                    <a:pt x="166" y="150"/>
                  </a:lnTo>
                  <a:lnTo>
                    <a:pt x="170" y="152"/>
                  </a:lnTo>
                  <a:lnTo>
                    <a:pt x="170" y="155"/>
                  </a:lnTo>
                  <a:lnTo>
                    <a:pt x="170" y="157"/>
                  </a:lnTo>
                  <a:lnTo>
                    <a:pt x="172" y="157"/>
                  </a:lnTo>
                  <a:lnTo>
                    <a:pt x="173" y="157"/>
                  </a:lnTo>
                  <a:lnTo>
                    <a:pt x="175" y="159"/>
                  </a:lnTo>
                  <a:lnTo>
                    <a:pt x="177" y="159"/>
                  </a:lnTo>
                  <a:lnTo>
                    <a:pt x="177" y="161"/>
                  </a:lnTo>
                  <a:lnTo>
                    <a:pt x="177" y="162"/>
                  </a:lnTo>
                  <a:lnTo>
                    <a:pt x="175" y="164"/>
                  </a:lnTo>
                  <a:lnTo>
                    <a:pt x="173" y="167"/>
                  </a:lnTo>
                  <a:lnTo>
                    <a:pt x="172" y="167"/>
                  </a:lnTo>
                  <a:lnTo>
                    <a:pt x="170" y="169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56" y="169"/>
                  </a:lnTo>
                  <a:lnTo>
                    <a:pt x="148" y="167"/>
                  </a:lnTo>
                  <a:lnTo>
                    <a:pt x="139" y="164"/>
                  </a:lnTo>
                  <a:lnTo>
                    <a:pt x="133" y="161"/>
                  </a:lnTo>
                  <a:lnTo>
                    <a:pt x="121" y="150"/>
                  </a:lnTo>
                  <a:lnTo>
                    <a:pt x="111" y="139"/>
                  </a:lnTo>
                  <a:lnTo>
                    <a:pt x="102" y="127"/>
                  </a:lnTo>
                  <a:lnTo>
                    <a:pt x="92" y="117"/>
                  </a:lnTo>
                  <a:lnTo>
                    <a:pt x="87" y="113"/>
                  </a:lnTo>
                  <a:lnTo>
                    <a:pt x="80" y="110"/>
                  </a:lnTo>
                  <a:lnTo>
                    <a:pt x="73" y="108"/>
                  </a:lnTo>
                  <a:lnTo>
                    <a:pt x="65" y="106"/>
                  </a:lnTo>
                  <a:lnTo>
                    <a:pt x="58" y="108"/>
                  </a:lnTo>
                  <a:lnTo>
                    <a:pt x="55" y="108"/>
                  </a:lnTo>
                  <a:lnTo>
                    <a:pt x="51" y="110"/>
                  </a:lnTo>
                  <a:lnTo>
                    <a:pt x="48" y="111"/>
                  </a:lnTo>
                  <a:lnTo>
                    <a:pt x="46" y="115"/>
                  </a:lnTo>
                  <a:lnTo>
                    <a:pt x="43" y="117"/>
                  </a:lnTo>
                  <a:lnTo>
                    <a:pt x="41" y="118"/>
                  </a:lnTo>
                  <a:lnTo>
                    <a:pt x="38" y="120"/>
                  </a:lnTo>
                  <a:lnTo>
                    <a:pt x="41" y="122"/>
                  </a:lnTo>
                  <a:lnTo>
                    <a:pt x="43" y="123"/>
                  </a:lnTo>
                  <a:lnTo>
                    <a:pt x="44" y="123"/>
                  </a:lnTo>
                  <a:lnTo>
                    <a:pt x="44" y="125"/>
                  </a:lnTo>
                  <a:lnTo>
                    <a:pt x="46" y="125"/>
                  </a:lnTo>
                  <a:lnTo>
                    <a:pt x="46" y="127"/>
                  </a:lnTo>
                  <a:lnTo>
                    <a:pt x="46" y="128"/>
                  </a:lnTo>
                  <a:lnTo>
                    <a:pt x="46" y="130"/>
                  </a:lnTo>
                  <a:lnTo>
                    <a:pt x="46" y="133"/>
                  </a:lnTo>
                  <a:lnTo>
                    <a:pt x="44" y="135"/>
                  </a:lnTo>
                  <a:lnTo>
                    <a:pt x="43" y="139"/>
                  </a:lnTo>
                  <a:lnTo>
                    <a:pt x="41" y="140"/>
                  </a:lnTo>
                  <a:lnTo>
                    <a:pt x="39" y="142"/>
                  </a:lnTo>
                  <a:lnTo>
                    <a:pt x="39" y="144"/>
                  </a:lnTo>
                  <a:lnTo>
                    <a:pt x="38" y="144"/>
                  </a:lnTo>
                  <a:lnTo>
                    <a:pt x="29" y="137"/>
                  </a:lnTo>
                  <a:lnTo>
                    <a:pt x="27" y="139"/>
                  </a:lnTo>
                  <a:lnTo>
                    <a:pt x="24" y="140"/>
                  </a:lnTo>
                  <a:lnTo>
                    <a:pt x="19" y="140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11" y="142"/>
                  </a:lnTo>
                  <a:lnTo>
                    <a:pt x="9" y="144"/>
                  </a:lnTo>
                  <a:lnTo>
                    <a:pt x="7" y="144"/>
                  </a:lnTo>
                  <a:lnTo>
                    <a:pt x="5" y="91"/>
                  </a:lnTo>
                  <a:lnTo>
                    <a:pt x="0" y="83"/>
                  </a:lnTo>
                  <a:lnTo>
                    <a:pt x="5" y="78"/>
                  </a:lnTo>
                  <a:lnTo>
                    <a:pt x="7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05" name="Freeform 4992"/>
            <p:cNvSpPr>
              <a:spLocks/>
            </p:cNvSpPr>
            <p:nvPr/>
          </p:nvSpPr>
          <p:spPr bwMode="auto">
            <a:xfrm>
              <a:off x="9939338" y="7035800"/>
              <a:ext cx="131762" cy="136525"/>
            </a:xfrm>
            <a:custGeom>
              <a:avLst/>
              <a:gdLst>
                <a:gd name="T0" fmla="*/ 2147483647 w 82"/>
                <a:gd name="T1" fmla="*/ 2147483647 h 87"/>
                <a:gd name="T2" fmla="*/ 2147483647 w 82"/>
                <a:gd name="T3" fmla="*/ 2147483647 h 87"/>
                <a:gd name="T4" fmla="*/ 2147483647 w 82"/>
                <a:gd name="T5" fmla="*/ 2147483647 h 87"/>
                <a:gd name="T6" fmla="*/ 2147483647 w 82"/>
                <a:gd name="T7" fmla="*/ 2147483647 h 87"/>
                <a:gd name="T8" fmla="*/ 2147483647 w 82"/>
                <a:gd name="T9" fmla="*/ 2147483647 h 87"/>
                <a:gd name="T10" fmla="*/ 2147483647 w 82"/>
                <a:gd name="T11" fmla="*/ 2147483647 h 87"/>
                <a:gd name="T12" fmla="*/ 2147483647 w 82"/>
                <a:gd name="T13" fmla="*/ 2147483647 h 87"/>
                <a:gd name="T14" fmla="*/ 2147483647 w 82"/>
                <a:gd name="T15" fmla="*/ 2147483647 h 87"/>
                <a:gd name="T16" fmla="*/ 2147483647 w 82"/>
                <a:gd name="T17" fmla="*/ 2147483647 h 87"/>
                <a:gd name="T18" fmla="*/ 2147483647 w 82"/>
                <a:gd name="T19" fmla="*/ 2147483647 h 87"/>
                <a:gd name="T20" fmla="*/ 2147483647 w 82"/>
                <a:gd name="T21" fmla="*/ 2147483647 h 87"/>
                <a:gd name="T22" fmla="*/ 2147483647 w 82"/>
                <a:gd name="T23" fmla="*/ 2147483647 h 87"/>
                <a:gd name="T24" fmla="*/ 0 w 82"/>
                <a:gd name="T25" fmla="*/ 2147483647 h 87"/>
                <a:gd name="T26" fmla="*/ 2147483647 w 82"/>
                <a:gd name="T27" fmla="*/ 2147483647 h 87"/>
                <a:gd name="T28" fmla="*/ 2147483647 w 82"/>
                <a:gd name="T29" fmla="*/ 2147483647 h 87"/>
                <a:gd name="T30" fmla="*/ 2147483647 w 82"/>
                <a:gd name="T31" fmla="*/ 2147483647 h 87"/>
                <a:gd name="T32" fmla="*/ 2147483647 w 82"/>
                <a:gd name="T33" fmla="*/ 2147483647 h 87"/>
                <a:gd name="T34" fmla="*/ 2147483647 w 82"/>
                <a:gd name="T35" fmla="*/ 2147483647 h 87"/>
                <a:gd name="T36" fmla="*/ 2147483647 w 82"/>
                <a:gd name="T37" fmla="*/ 2147483647 h 87"/>
                <a:gd name="T38" fmla="*/ 2147483647 w 82"/>
                <a:gd name="T39" fmla="*/ 2147483647 h 87"/>
                <a:gd name="T40" fmla="*/ 2147483647 w 82"/>
                <a:gd name="T41" fmla="*/ 2147483647 h 87"/>
                <a:gd name="T42" fmla="*/ 2147483647 w 82"/>
                <a:gd name="T43" fmla="*/ 2147483647 h 87"/>
                <a:gd name="T44" fmla="*/ 2147483647 w 82"/>
                <a:gd name="T45" fmla="*/ 2147483647 h 87"/>
                <a:gd name="T46" fmla="*/ 2147483647 w 82"/>
                <a:gd name="T47" fmla="*/ 2147483647 h 87"/>
                <a:gd name="T48" fmla="*/ 2147483647 w 82"/>
                <a:gd name="T49" fmla="*/ 2147483647 h 87"/>
                <a:gd name="T50" fmla="*/ 2147483647 w 82"/>
                <a:gd name="T51" fmla="*/ 2147483647 h 87"/>
                <a:gd name="T52" fmla="*/ 2147483647 w 82"/>
                <a:gd name="T53" fmla="*/ 2147483647 h 87"/>
                <a:gd name="T54" fmla="*/ 2147483647 w 82"/>
                <a:gd name="T55" fmla="*/ 2147483647 h 87"/>
                <a:gd name="T56" fmla="*/ 2147483647 w 82"/>
                <a:gd name="T57" fmla="*/ 2147483647 h 87"/>
                <a:gd name="T58" fmla="*/ 2147483647 w 82"/>
                <a:gd name="T59" fmla="*/ 2147483647 h 87"/>
                <a:gd name="T60" fmla="*/ 2147483647 w 82"/>
                <a:gd name="T61" fmla="*/ 2147483647 h 87"/>
                <a:gd name="T62" fmla="*/ 2147483647 w 82"/>
                <a:gd name="T63" fmla="*/ 2147483647 h 87"/>
                <a:gd name="T64" fmla="*/ 2147483647 w 82"/>
                <a:gd name="T65" fmla="*/ 2147483647 h 87"/>
                <a:gd name="T66" fmla="*/ 2147483647 w 82"/>
                <a:gd name="T67" fmla="*/ 2147483647 h 87"/>
                <a:gd name="T68" fmla="*/ 2147483647 w 82"/>
                <a:gd name="T69" fmla="*/ 2147483647 h 87"/>
                <a:gd name="T70" fmla="*/ 2147483647 w 82"/>
                <a:gd name="T71" fmla="*/ 2147483647 h 87"/>
                <a:gd name="T72" fmla="*/ 2147483647 w 82"/>
                <a:gd name="T73" fmla="*/ 2147483647 h 87"/>
                <a:gd name="T74" fmla="*/ 2147483647 w 82"/>
                <a:gd name="T75" fmla="*/ 2147483647 h 87"/>
                <a:gd name="T76" fmla="*/ 2147483647 w 82"/>
                <a:gd name="T77" fmla="*/ 2147483647 h 87"/>
                <a:gd name="T78" fmla="*/ 2147483647 w 82"/>
                <a:gd name="T79" fmla="*/ 2147483647 h 87"/>
                <a:gd name="T80" fmla="*/ 2147483647 w 82"/>
                <a:gd name="T81" fmla="*/ 2147483647 h 87"/>
                <a:gd name="T82" fmla="*/ 2147483647 w 82"/>
                <a:gd name="T83" fmla="*/ 2147483647 h 87"/>
                <a:gd name="T84" fmla="*/ 2147483647 w 82"/>
                <a:gd name="T85" fmla="*/ 2147483647 h 87"/>
                <a:gd name="T86" fmla="*/ 2147483647 w 82"/>
                <a:gd name="T87" fmla="*/ 2147483647 h 87"/>
                <a:gd name="T88" fmla="*/ 2147483647 w 82"/>
                <a:gd name="T89" fmla="*/ 2147483647 h 87"/>
                <a:gd name="T90" fmla="*/ 2147483647 w 82"/>
                <a:gd name="T91" fmla="*/ 2147483647 h 87"/>
                <a:gd name="T92" fmla="*/ 2147483647 w 82"/>
                <a:gd name="T93" fmla="*/ 2147483647 h 87"/>
                <a:gd name="T94" fmla="*/ 2147483647 w 82"/>
                <a:gd name="T95" fmla="*/ 2147483647 h 87"/>
                <a:gd name="T96" fmla="*/ 2147483647 w 82"/>
                <a:gd name="T97" fmla="*/ 2147483647 h 87"/>
                <a:gd name="T98" fmla="*/ 2147483647 w 82"/>
                <a:gd name="T99" fmla="*/ 2147483647 h 87"/>
                <a:gd name="T100" fmla="*/ 2147483647 w 82"/>
                <a:gd name="T101" fmla="*/ 2147483647 h 87"/>
                <a:gd name="T102" fmla="*/ 2147483647 w 82"/>
                <a:gd name="T103" fmla="*/ 0 h 87"/>
                <a:gd name="T104" fmla="*/ 2147483647 w 82"/>
                <a:gd name="T105" fmla="*/ 0 h 8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2"/>
                <a:gd name="T160" fmla="*/ 0 h 87"/>
                <a:gd name="T161" fmla="*/ 82 w 82"/>
                <a:gd name="T162" fmla="*/ 87 h 8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2" h="87">
                  <a:moveTo>
                    <a:pt x="39" y="0"/>
                  </a:moveTo>
                  <a:lnTo>
                    <a:pt x="48" y="2"/>
                  </a:lnTo>
                  <a:lnTo>
                    <a:pt x="55" y="6"/>
                  </a:lnTo>
                  <a:lnTo>
                    <a:pt x="61" y="11"/>
                  </a:lnTo>
                  <a:lnTo>
                    <a:pt x="68" y="16"/>
                  </a:lnTo>
                  <a:lnTo>
                    <a:pt x="73" y="22"/>
                  </a:lnTo>
                  <a:lnTo>
                    <a:pt x="78" y="29"/>
                  </a:lnTo>
                  <a:lnTo>
                    <a:pt x="80" y="34"/>
                  </a:lnTo>
                  <a:lnTo>
                    <a:pt x="82" y="39"/>
                  </a:lnTo>
                  <a:lnTo>
                    <a:pt x="80" y="48"/>
                  </a:lnTo>
                  <a:lnTo>
                    <a:pt x="77" y="56"/>
                  </a:lnTo>
                  <a:lnTo>
                    <a:pt x="72" y="65"/>
                  </a:lnTo>
                  <a:lnTo>
                    <a:pt x="63" y="71"/>
                  </a:lnTo>
                  <a:lnTo>
                    <a:pt x="55" y="77"/>
                  </a:lnTo>
                  <a:lnTo>
                    <a:pt x="46" y="82"/>
                  </a:lnTo>
                  <a:lnTo>
                    <a:pt x="36" y="85"/>
                  </a:lnTo>
                  <a:lnTo>
                    <a:pt x="28" y="87"/>
                  </a:lnTo>
                  <a:lnTo>
                    <a:pt x="24" y="85"/>
                  </a:lnTo>
                  <a:lnTo>
                    <a:pt x="21" y="85"/>
                  </a:lnTo>
                  <a:lnTo>
                    <a:pt x="17" y="83"/>
                  </a:lnTo>
                  <a:lnTo>
                    <a:pt x="14" y="83"/>
                  </a:lnTo>
                  <a:lnTo>
                    <a:pt x="11" y="82"/>
                  </a:lnTo>
                  <a:lnTo>
                    <a:pt x="7" y="80"/>
                  </a:lnTo>
                  <a:lnTo>
                    <a:pt x="4" y="80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2" y="73"/>
                  </a:lnTo>
                  <a:lnTo>
                    <a:pt x="4" y="71"/>
                  </a:lnTo>
                  <a:lnTo>
                    <a:pt x="6" y="70"/>
                  </a:lnTo>
                  <a:lnTo>
                    <a:pt x="7" y="68"/>
                  </a:lnTo>
                  <a:lnTo>
                    <a:pt x="9" y="66"/>
                  </a:lnTo>
                  <a:lnTo>
                    <a:pt x="11" y="66"/>
                  </a:lnTo>
                  <a:lnTo>
                    <a:pt x="14" y="66"/>
                  </a:lnTo>
                  <a:lnTo>
                    <a:pt x="16" y="68"/>
                  </a:lnTo>
                  <a:lnTo>
                    <a:pt x="16" y="70"/>
                  </a:lnTo>
                  <a:lnTo>
                    <a:pt x="16" y="71"/>
                  </a:lnTo>
                  <a:lnTo>
                    <a:pt x="16" y="73"/>
                  </a:lnTo>
                  <a:lnTo>
                    <a:pt x="17" y="73"/>
                  </a:lnTo>
                  <a:lnTo>
                    <a:pt x="19" y="73"/>
                  </a:lnTo>
                  <a:lnTo>
                    <a:pt x="21" y="71"/>
                  </a:lnTo>
                  <a:lnTo>
                    <a:pt x="22" y="70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8" y="63"/>
                  </a:lnTo>
                  <a:lnTo>
                    <a:pt x="29" y="63"/>
                  </a:lnTo>
                  <a:lnTo>
                    <a:pt x="31" y="63"/>
                  </a:lnTo>
                  <a:lnTo>
                    <a:pt x="33" y="63"/>
                  </a:lnTo>
                  <a:lnTo>
                    <a:pt x="38" y="63"/>
                  </a:lnTo>
                  <a:lnTo>
                    <a:pt x="43" y="60"/>
                  </a:lnTo>
                  <a:lnTo>
                    <a:pt x="50" y="58"/>
                  </a:lnTo>
                  <a:lnTo>
                    <a:pt x="56" y="53"/>
                  </a:lnTo>
                  <a:lnTo>
                    <a:pt x="61" y="49"/>
                  </a:lnTo>
                  <a:lnTo>
                    <a:pt x="67" y="44"/>
                  </a:lnTo>
                  <a:lnTo>
                    <a:pt x="70" y="39"/>
                  </a:lnTo>
                  <a:lnTo>
                    <a:pt x="72" y="36"/>
                  </a:lnTo>
                  <a:lnTo>
                    <a:pt x="72" y="34"/>
                  </a:lnTo>
                  <a:lnTo>
                    <a:pt x="72" y="33"/>
                  </a:lnTo>
                  <a:lnTo>
                    <a:pt x="70" y="31"/>
                  </a:lnTo>
                  <a:lnTo>
                    <a:pt x="70" y="29"/>
                  </a:lnTo>
                  <a:lnTo>
                    <a:pt x="68" y="28"/>
                  </a:lnTo>
                  <a:lnTo>
                    <a:pt x="67" y="26"/>
                  </a:lnTo>
                  <a:lnTo>
                    <a:pt x="67" y="24"/>
                  </a:lnTo>
                  <a:lnTo>
                    <a:pt x="65" y="24"/>
                  </a:lnTo>
                  <a:lnTo>
                    <a:pt x="63" y="24"/>
                  </a:lnTo>
                  <a:lnTo>
                    <a:pt x="63" y="22"/>
                  </a:lnTo>
                  <a:lnTo>
                    <a:pt x="61" y="22"/>
                  </a:lnTo>
                  <a:lnTo>
                    <a:pt x="61" y="21"/>
                  </a:lnTo>
                  <a:lnTo>
                    <a:pt x="60" y="19"/>
                  </a:lnTo>
                  <a:lnTo>
                    <a:pt x="60" y="17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43" y="6"/>
                  </a:lnTo>
                  <a:lnTo>
                    <a:pt x="39" y="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3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6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3" y="2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06" name="Freeform 4993"/>
            <p:cNvSpPr>
              <a:spLocks/>
            </p:cNvSpPr>
            <p:nvPr/>
          </p:nvSpPr>
          <p:spPr bwMode="auto">
            <a:xfrm>
              <a:off x="9939338" y="7035800"/>
              <a:ext cx="131762" cy="136525"/>
            </a:xfrm>
            <a:custGeom>
              <a:avLst/>
              <a:gdLst>
                <a:gd name="T0" fmla="*/ 2147483647 w 82"/>
                <a:gd name="T1" fmla="*/ 2147483647 h 87"/>
                <a:gd name="T2" fmla="*/ 2147483647 w 82"/>
                <a:gd name="T3" fmla="*/ 2147483647 h 87"/>
                <a:gd name="T4" fmla="*/ 2147483647 w 82"/>
                <a:gd name="T5" fmla="*/ 2147483647 h 87"/>
                <a:gd name="T6" fmla="*/ 2147483647 w 82"/>
                <a:gd name="T7" fmla="*/ 2147483647 h 87"/>
                <a:gd name="T8" fmla="*/ 2147483647 w 82"/>
                <a:gd name="T9" fmla="*/ 2147483647 h 87"/>
                <a:gd name="T10" fmla="*/ 2147483647 w 82"/>
                <a:gd name="T11" fmla="*/ 2147483647 h 87"/>
                <a:gd name="T12" fmla="*/ 2147483647 w 82"/>
                <a:gd name="T13" fmla="*/ 2147483647 h 87"/>
                <a:gd name="T14" fmla="*/ 2147483647 w 82"/>
                <a:gd name="T15" fmla="*/ 2147483647 h 87"/>
                <a:gd name="T16" fmla="*/ 2147483647 w 82"/>
                <a:gd name="T17" fmla="*/ 2147483647 h 87"/>
                <a:gd name="T18" fmla="*/ 2147483647 w 82"/>
                <a:gd name="T19" fmla="*/ 2147483647 h 87"/>
                <a:gd name="T20" fmla="*/ 2147483647 w 82"/>
                <a:gd name="T21" fmla="*/ 2147483647 h 87"/>
                <a:gd name="T22" fmla="*/ 2147483647 w 82"/>
                <a:gd name="T23" fmla="*/ 2147483647 h 87"/>
                <a:gd name="T24" fmla="*/ 0 w 82"/>
                <a:gd name="T25" fmla="*/ 2147483647 h 87"/>
                <a:gd name="T26" fmla="*/ 2147483647 w 82"/>
                <a:gd name="T27" fmla="*/ 2147483647 h 87"/>
                <a:gd name="T28" fmla="*/ 2147483647 w 82"/>
                <a:gd name="T29" fmla="*/ 2147483647 h 87"/>
                <a:gd name="T30" fmla="*/ 2147483647 w 82"/>
                <a:gd name="T31" fmla="*/ 2147483647 h 87"/>
                <a:gd name="T32" fmla="*/ 2147483647 w 82"/>
                <a:gd name="T33" fmla="*/ 2147483647 h 87"/>
                <a:gd name="T34" fmla="*/ 2147483647 w 82"/>
                <a:gd name="T35" fmla="*/ 2147483647 h 87"/>
                <a:gd name="T36" fmla="*/ 2147483647 w 82"/>
                <a:gd name="T37" fmla="*/ 2147483647 h 87"/>
                <a:gd name="T38" fmla="*/ 2147483647 w 82"/>
                <a:gd name="T39" fmla="*/ 2147483647 h 87"/>
                <a:gd name="T40" fmla="*/ 2147483647 w 82"/>
                <a:gd name="T41" fmla="*/ 2147483647 h 87"/>
                <a:gd name="T42" fmla="*/ 2147483647 w 82"/>
                <a:gd name="T43" fmla="*/ 2147483647 h 87"/>
                <a:gd name="T44" fmla="*/ 2147483647 w 82"/>
                <a:gd name="T45" fmla="*/ 2147483647 h 87"/>
                <a:gd name="T46" fmla="*/ 2147483647 w 82"/>
                <a:gd name="T47" fmla="*/ 2147483647 h 87"/>
                <a:gd name="T48" fmla="*/ 2147483647 w 82"/>
                <a:gd name="T49" fmla="*/ 2147483647 h 87"/>
                <a:gd name="T50" fmla="*/ 2147483647 w 82"/>
                <a:gd name="T51" fmla="*/ 2147483647 h 87"/>
                <a:gd name="T52" fmla="*/ 2147483647 w 82"/>
                <a:gd name="T53" fmla="*/ 2147483647 h 87"/>
                <a:gd name="T54" fmla="*/ 2147483647 w 82"/>
                <a:gd name="T55" fmla="*/ 2147483647 h 87"/>
                <a:gd name="T56" fmla="*/ 2147483647 w 82"/>
                <a:gd name="T57" fmla="*/ 2147483647 h 87"/>
                <a:gd name="T58" fmla="*/ 2147483647 w 82"/>
                <a:gd name="T59" fmla="*/ 2147483647 h 87"/>
                <a:gd name="T60" fmla="*/ 2147483647 w 82"/>
                <a:gd name="T61" fmla="*/ 2147483647 h 87"/>
                <a:gd name="T62" fmla="*/ 2147483647 w 82"/>
                <a:gd name="T63" fmla="*/ 2147483647 h 87"/>
                <a:gd name="T64" fmla="*/ 2147483647 w 82"/>
                <a:gd name="T65" fmla="*/ 2147483647 h 87"/>
                <a:gd name="T66" fmla="*/ 2147483647 w 82"/>
                <a:gd name="T67" fmla="*/ 2147483647 h 87"/>
                <a:gd name="T68" fmla="*/ 2147483647 w 82"/>
                <a:gd name="T69" fmla="*/ 2147483647 h 87"/>
                <a:gd name="T70" fmla="*/ 2147483647 w 82"/>
                <a:gd name="T71" fmla="*/ 2147483647 h 87"/>
                <a:gd name="T72" fmla="*/ 2147483647 w 82"/>
                <a:gd name="T73" fmla="*/ 2147483647 h 87"/>
                <a:gd name="T74" fmla="*/ 2147483647 w 82"/>
                <a:gd name="T75" fmla="*/ 2147483647 h 87"/>
                <a:gd name="T76" fmla="*/ 2147483647 w 82"/>
                <a:gd name="T77" fmla="*/ 2147483647 h 87"/>
                <a:gd name="T78" fmla="*/ 2147483647 w 82"/>
                <a:gd name="T79" fmla="*/ 2147483647 h 87"/>
                <a:gd name="T80" fmla="*/ 2147483647 w 82"/>
                <a:gd name="T81" fmla="*/ 2147483647 h 87"/>
                <a:gd name="T82" fmla="*/ 2147483647 w 82"/>
                <a:gd name="T83" fmla="*/ 2147483647 h 87"/>
                <a:gd name="T84" fmla="*/ 2147483647 w 82"/>
                <a:gd name="T85" fmla="*/ 2147483647 h 87"/>
                <a:gd name="T86" fmla="*/ 2147483647 w 82"/>
                <a:gd name="T87" fmla="*/ 2147483647 h 87"/>
                <a:gd name="T88" fmla="*/ 2147483647 w 82"/>
                <a:gd name="T89" fmla="*/ 2147483647 h 87"/>
                <a:gd name="T90" fmla="*/ 2147483647 w 82"/>
                <a:gd name="T91" fmla="*/ 2147483647 h 87"/>
                <a:gd name="T92" fmla="*/ 2147483647 w 82"/>
                <a:gd name="T93" fmla="*/ 2147483647 h 87"/>
                <a:gd name="T94" fmla="*/ 2147483647 w 82"/>
                <a:gd name="T95" fmla="*/ 2147483647 h 87"/>
                <a:gd name="T96" fmla="*/ 2147483647 w 82"/>
                <a:gd name="T97" fmla="*/ 2147483647 h 87"/>
                <a:gd name="T98" fmla="*/ 2147483647 w 82"/>
                <a:gd name="T99" fmla="*/ 2147483647 h 87"/>
                <a:gd name="T100" fmla="*/ 2147483647 w 82"/>
                <a:gd name="T101" fmla="*/ 2147483647 h 87"/>
                <a:gd name="T102" fmla="*/ 2147483647 w 82"/>
                <a:gd name="T103" fmla="*/ 2147483647 h 87"/>
                <a:gd name="T104" fmla="*/ 2147483647 w 82"/>
                <a:gd name="T105" fmla="*/ 0 h 87"/>
                <a:gd name="T106" fmla="*/ 2147483647 w 82"/>
                <a:gd name="T107" fmla="*/ 0 h 87"/>
                <a:gd name="T108" fmla="*/ 2147483647 w 82"/>
                <a:gd name="T109" fmla="*/ 0 h 8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87"/>
                <a:gd name="T167" fmla="*/ 82 w 82"/>
                <a:gd name="T168" fmla="*/ 87 h 8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87">
                  <a:moveTo>
                    <a:pt x="39" y="0"/>
                  </a:moveTo>
                  <a:lnTo>
                    <a:pt x="48" y="2"/>
                  </a:lnTo>
                  <a:lnTo>
                    <a:pt x="55" y="6"/>
                  </a:lnTo>
                  <a:lnTo>
                    <a:pt x="61" y="11"/>
                  </a:lnTo>
                  <a:lnTo>
                    <a:pt x="68" y="16"/>
                  </a:lnTo>
                  <a:lnTo>
                    <a:pt x="73" y="22"/>
                  </a:lnTo>
                  <a:lnTo>
                    <a:pt x="78" y="29"/>
                  </a:lnTo>
                  <a:lnTo>
                    <a:pt x="80" y="34"/>
                  </a:lnTo>
                  <a:lnTo>
                    <a:pt x="82" y="39"/>
                  </a:lnTo>
                  <a:lnTo>
                    <a:pt x="80" y="48"/>
                  </a:lnTo>
                  <a:lnTo>
                    <a:pt x="77" y="56"/>
                  </a:lnTo>
                  <a:lnTo>
                    <a:pt x="72" y="65"/>
                  </a:lnTo>
                  <a:lnTo>
                    <a:pt x="63" y="71"/>
                  </a:lnTo>
                  <a:lnTo>
                    <a:pt x="55" y="77"/>
                  </a:lnTo>
                  <a:lnTo>
                    <a:pt x="46" y="82"/>
                  </a:lnTo>
                  <a:lnTo>
                    <a:pt x="36" y="85"/>
                  </a:lnTo>
                  <a:lnTo>
                    <a:pt x="28" y="87"/>
                  </a:lnTo>
                  <a:lnTo>
                    <a:pt x="24" y="85"/>
                  </a:lnTo>
                  <a:lnTo>
                    <a:pt x="21" y="85"/>
                  </a:lnTo>
                  <a:lnTo>
                    <a:pt x="17" y="83"/>
                  </a:lnTo>
                  <a:lnTo>
                    <a:pt x="14" y="83"/>
                  </a:lnTo>
                  <a:lnTo>
                    <a:pt x="11" y="82"/>
                  </a:lnTo>
                  <a:lnTo>
                    <a:pt x="7" y="80"/>
                  </a:lnTo>
                  <a:lnTo>
                    <a:pt x="4" y="80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2" y="73"/>
                  </a:lnTo>
                  <a:lnTo>
                    <a:pt x="4" y="71"/>
                  </a:lnTo>
                  <a:lnTo>
                    <a:pt x="6" y="70"/>
                  </a:lnTo>
                  <a:lnTo>
                    <a:pt x="7" y="68"/>
                  </a:lnTo>
                  <a:lnTo>
                    <a:pt x="9" y="66"/>
                  </a:lnTo>
                  <a:lnTo>
                    <a:pt x="11" y="66"/>
                  </a:lnTo>
                  <a:lnTo>
                    <a:pt x="14" y="66"/>
                  </a:lnTo>
                  <a:lnTo>
                    <a:pt x="16" y="68"/>
                  </a:lnTo>
                  <a:lnTo>
                    <a:pt x="16" y="70"/>
                  </a:lnTo>
                  <a:lnTo>
                    <a:pt x="16" y="71"/>
                  </a:lnTo>
                  <a:lnTo>
                    <a:pt x="16" y="73"/>
                  </a:lnTo>
                  <a:lnTo>
                    <a:pt x="17" y="73"/>
                  </a:lnTo>
                  <a:lnTo>
                    <a:pt x="19" y="73"/>
                  </a:lnTo>
                  <a:lnTo>
                    <a:pt x="21" y="71"/>
                  </a:lnTo>
                  <a:lnTo>
                    <a:pt x="22" y="70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8" y="63"/>
                  </a:lnTo>
                  <a:lnTo>
                    <a:pt x="29" y="63"/>
                  </a:lnTo>
                  <a:lnTo>
                    <a:pt x="31" y="63"/>
                  </a:lnTo>
                  <a:lnTo>
                    <a:pt x="33" y="63"/>
                  </a:lnTo>
                  <a:lnTo>
                    <a:pt x="38" y="63"/>
                  </a:lnTo>
                  <a:lnTo>
                    <a:pt x="43" y="60"/>
                  </a:lnTo>
                  <a:lnTo>
                    <a:pt x="50" y="58"/>
                  </a:lnTo>
                  <a:lnTo>
                    <a:pt x="56" y="53"/>
                  </a:lnTo>
                  <a:lnTo>
                    <a:pt x="61" y="49"/>
                  </a:lnTo>
                  <a:lnTo>
                    <a:pt x="67" y="44"/>
                  </a:lnTo>
                  <a:lnTo>
                    <a:pt x="70" y="39"/>
                  </a:lnTo>
                  <a:lnTo>
                    <a:pt x="72" y="36"/>
                  </a:lnTo>
                  <a:lnTo>
                    <a:pt x="72" y="34"/>
                  </a:lnTo>
                  <a:lnTo>
                    <a:pt x="72" y="33"/>
                  </a:lnTo>
                  <a:lnTo>
                    <a:pt x="70" y="31"/>
                  </a:lnTo>
                  <a:lnTo>
                    <a:pt x="70" y="29"/>
                  </a:lnTo>
                  <a:lnTo>
                    <a:pt x="68" y="28"/>
                  </a:lnTo>
                  <a:lnTo>
                    <a:pt x="67" y="26"/>
                  </a:lnTo>
                  <a:lnTo>
                    <a:pt x="67" y="24"/>
                  </a:lnTo>
                  <a:lnTo>
                    <a:pt x="65" y="24"/>
                  </a:lnTo>
                  <a:lnTo>
                    <a:pt x="63" y="24"/>
                  </a:lnTo>
                  <a:lnTo>
                    <a:pt x="63" y="22"/>
                  </a:lnTo>
                  <a:lnTo>
                    <a:pt x="61" y="22"/>
                  </a:lnTo>
                  <a:lnTo>
                    <a:pt x="61" y="21"/>
                  </a:lnTo>
                  <a:lnTo>
                    <a:pt x="60" y="19"/>
                  </a:lnTo>
                  <a:lnTo>
                    <a:pt x="60" y="17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43" y="6"/>
                  </a:lnTo>
                  <a:lnTo>
                    <a:pt x="39" y="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3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6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3" y="2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9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07" name="Freeform 4994"/>
            <p:cNvSpPr>
              <a:spLocks/>
            </p:cNvSpPr>
            <p:nvPr/>
          </p:nvSpPr>
          <p:spPr bwMode="auto">
            <a:xfrm>
              <a:off x="9002713" y="6586538"/>
              <a:ext cx="65087" cy="92075"/>
            </a:xfrm>
            <a:custGeom>
              <a:avLst/>
              <a:gdLst>
                <a:gd name="T0" fmla="*/ 2147483647 w 40"/>
                <a:gd name="T1" fmla="*/ 0 h 58"/>
                <a:gd name="T2" fmla="*/ 2147483647 w 40"/>
                <a:gd name="T3" fmla="*/ 0 h 58"/>
                <a:gd name="T4" fmla="*/ 2147483647 w 40"/>
                <a:gd name="T5" fmla="*/ 2147483647 h 58"/>
                <a:gd name="T6" fmla="*/ 2147483647 w 40"/>
                <a:gd name="T7" fmla="*/ 2147483647 h 58"/>
                <a:gd name="T8" fmla="*/ 2147483647 w 40"/>
                <a:gd name="T9" fmla="*/ 2147483647 h 58"/>
                <a:gd name="T10" fmla="*/ 2147483647 w 40"/>
                <a:gd name="T11" fmla="*/ 2147483647 h 58"/>
                <a:gd name="T12" fmla="*/ 2147483647 w 40"/>
                <a:gd name="T13" fmla="*/ 2147483647 h 58"/>
                <a:gd name="T14" fmla="*/ 2147483647 w 40"/>
                <a:gd name="T15" fmla="*/ 2147483647 h 58"/>
                <a:gd name="T16" fmla="*/ 2147483647 w 40"/>
                <a:gd name="T17" fmla="*/ 2147483647 h 58"/>
                <a:gd name="T18" fmla="*/ 2147483647 w 40"/>
                <a:gd name="T19" fmla="*/ 2147483647 h 58"/>
                <a:gd name="T20" fmla="*/ 2147483647 w 40"/>
                <a:gd name="T21" fmla="*/ 2147483647 h 58"/>
                <a:gd name="T22" fmla="*/ 2147483647 w 40"/>
                <a:gd name="T23" fmla="*/ 2147483647 h 58"/>
                <a:gd name="T24" fmla="*/ 2147483647 w 40"/>
                <a:gd name="T25" fmla="*/ 2147483647 h 58"/>
                <a:gd name="T26" fmla="*/ 2147483647 w 40"/>
                <a:gd name="T27" fmla="*/ 2147483647 h 58"/>
                <a:gd name="T28" fmla="*/ 2147483647 w 40"/>
                <a:gd name="T29" fmla="*/ 2147483647 h 58"/>
                <a:gd name="T30" fmla="*/ 2147483647 w 40"/>
                <a:gd name="T31" fmla="*/ 2147483647 h 58"/>
                <a:gd name="T32" fmla="*/ 0 w 40"/>
                <a:gd name="T33" fmla="*/ 2147483647 h 58"/>
                <a:gd name="T34" fmla="*/ 0 w 40"/>
                <a:gd name="T35" fmla="*/ 2147483647 h 58"/>
                <a:gd name="T36" fmla="*/ 0 w 40"/>
                <a:gd name="T37" fmla="*/ 2147483647 h 58"/>
                <a:gd name="T38" fmla="*/ 0 w 40"/>
                <a:gd name="T39" fmla="*/ 2147483647 h 58"/>
                <a:gd name="T40" fmla="*/ 0 w 40"/>
                <a:gd name="T41" fmla="*/ 2147483647 h 58"/>
                <a:gd name="T42" fmla="*/ 0 w 40"/>
                <a:gd name="T43" fmla="*/ 2147483647 h 58"/>
                <a:gd name="T44" fmla="*/ 0 w 40"/>
                <a:gd name="T45" fmla="*/ 2147483647 h 58"/>
                <a:gd name="T46" fmla="*/ 0 w 40"/>
                <a:gd name="T47" fmla="*/ 2147483647 h 58"/>
                <a:gd name="T48" fmla="*/ 0 w 40"/>
                <a:gd name="T49" fmla="*/ 2147483647 h 58"/>
                <a:gd name="T50" fmla="*/ 2147483647 w 40"/>
                <a:gd name="T51" fmla="*/ 2147483647 h 58"/>
                <a:gd name="T52" fmla="*/ 2147483647 w 40"/>
                <a:gd name="T53" fmla="*/ 2147483647 h 58"/>
                <a:gd name="T54" fmla="*/ 2147483647 w 40"/>
                <a:gd name="T55" fmla="*/ 2147483647 h 58"/>
                <a:gd name="T56" fmla="*/ 2147483647 w 40"/>
                <a:gd name="T57" fmla="*/ 2147483647 h 58"/>
                <a:gd name="T58" fmla="*/ 2147483647 w 40"/>
                <a:gd name="T59" fmla="*/ 2147483647 h 58"/>
                <a:gd name="T60" fmla="*/ 2147483647 w 40"/>
                <a:gd name="T61" fmla="*/ 2147483647 h 58"/>
                <a:gd name="T62" fmla="*/ 2147483647 w 40"/>
                <a:gd name="T63" fmla="*/ 2147483647 h 58"/>
                <a:gd name="T64" fmla="*/ 2147483647 w 40"/>
                <a:gd name="T65" fmla="*/ 2147483647 h 58"/>
                <a:gd name="T66" fmla="*/ 2147483647 w 40"/>
                <a:gd name="T67" fmla="*/ 2147483647 h 58"/>
                <a:gd name="T68" fmla="*/ 2147483647 w 40"/>
                <a:gd name="T69" fmla="*/ 2147483647 h 58"/>
                <a:gd name="T70" fmla="*/ 2147483647 w 40"/>
                <a:gd name="T71" fmla="*/ 2147483647 h 58"/>
                <a:gd name="T72" fmla="*/ 2147483647 w 40"/>
                <a:gd name="T73" fmla="*/ 2147483647 h 58"/>
                <a:gd name="T74" fmla="*/ 2147483647 w 40"/>
                <a:gd name="T75" fmla="*/ 2147483647 h 58"/>
                <a:gd name="T76" fmla="*/ 2147483647 w 40"/>
                <a:gd name="T77" fmla="*/ 2147483647 h 58"/>
                <a:gd name="T78" fmla="*/ 2147483647 w 40"/>
                <a:gd name="T79" fmla="*/ 2147483647 h 58"/>
                <a:gd name="T80" fmla="*/ 2147483647 w 40"/>
                <a:gd name="T81" fmla="*/ 0 h 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0"/>
                <a:gd name="T124" fmla="*/ 0 h 58"/>
                <a:gd name="T125" fmla="*/ 40 w 40"/>
                <a:gd name="T126" fmla="*/ 58 h 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0" h="58">
                  <a:moveTo>
                    <a:pt x="37" y="0"/>
                  </a:moveTo>
                  <a:lnTo>
                    <a:pt x="39" y="0"/>
                  </a:lnTo>
                  <a:lnTo>
                    <a:pt x="39" y="2"/>
                  </a:lnTo>
                  <a:lnTo>
                    <a:pt x="40" y="4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39" y="14"/>
                  </a:lnTo>
                  <a:lnTo>
                    <a:pt x="35" y="20"/>
                  </a:lnTo>
                  <a:lnTo>
                    <a:pt x="30" y="29"/>
                  </a:lnTo>
                  <a:lnTo>
                    <a:pt x="23" y="36"/>
                  </a:lnTo>
                  <a:lnTo>
                    <a:pt x="18" y="44"/>
                  </a:lnTo>
                  <a:lnTo>
                    <a:pt x="11" y="51"/>
                  </a:lnTo>
                  <a:lnTo>
                    <a:pt x="5" y="56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1" y="46"/>
                  </a:lnTo>
                  <a:lnTo>
                    <a:pt x="1" y="44"/>
                  </a:lnTo>
                  <a:lnTo>
                    <a:pt x="3" y="42"/>
                  </a:lnTo>
                  <a:lnTo>
                    <a:pt x="5" y="42"/>
                  </a:lnTo>
                  <a:lnTo>
                    <a:pt x="8" y="41"/>
                  </a:lnTo>
                  <a:lnTo>
                    <a:pt x="10" y="41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5" y="34"/>
                  </a:lnTo>
                  <a:lnTo>
                    <a:pt x="18" y="29"/>
                  </a:lnTo>
                  <a:lnTo>
                    <a:pt x="22" y="22"/>
                  </a:lnTo>
                  <a:lnTo>
                    <a:pt x="23" y="17"/>
                  </a:lnTo>
                  <a:lnTo>
                    <a:pt x="25" y="12"/>
                  </a:lnTo>
                  <a:lnTo>
                    <a:pt x="28" y="7"/>
                  </a:lnTo>
                  <a:lnTo>
                    <a:pt x="32" y="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08" name="Freeform 4995"/>
            <p:cNvSpPr>
              <a:spLocks/>
            </p:cNvSpPr>
            <p:nvPr/>
          </p:nvSpPr>
          <p:spPr bwMode="auto">
            <a:xfrm>
              <a:off x="9002713" y="6586538"/>
              <a:ext cx="65087" cy="92075"/>
            </a:xfrm>
            <a:custGeom>
              <a:avLst/>
              <a:gdLst>
                <a:gd name="T0" fmla="*/ 2147483647 w 40"/>
                <a:gd name="T1" fmla="*/ 0 h 58"/>
                <a:gd name="T2" fmla="*/ 2147483647 w 40"/>
                <a:gd name="T3" fmla="*/ 0 h 58"/>
                <a:gd name="T4" fmla="*/ 2147483647 w 40"/>
                <a:gd name="T5" fmla="*/ 2147483647 h 58"/>
                <a:gd name="T6" fmla="*/ 2147483647 w 40"/>
                <a:gd name="T7" fmla="*/ 2147483647 h 58"/>
                <a:gd name="T8" fmla="*/ 2147483647 w 40"/>
                <a:gd name="T9" fmla="*/ 2147483647 h 58"/>
                <a:gd name="T10" fmla="*/ 2147483647 w 40"/>
                <a:gd name="T11" fmla="*/ 2147483647 h 58"/>
                <a:gd name="T12" fmla="*/ 2147483647 w 40"/>
                <a:gd name="T13" fmla="*/ 2147483647 h 58"/>
                <a:gd name="T14" fmla="*/ 2147483647 w 40"/>
                <a:gd name="T15" fmla="*/ 2147483647 h 58"/>
                <a:gd name="T16" fmla="*/ 2147483647 w 40"/>
                <a:gd name="T17" fmla="*/ 2147483647 h 58"/>
                <a:gd name="T18" fmla="*/ 2147483647 w 40"/>
                <a:gd name="T19" fmla="*/ 2147483647 h 58"/>
                <a:gd name="T20" fmla="*/ 2147483647 w 40"/>
                <a:gd name="T21" fmla="*/ 2147483647 h 58"/>
                <a:gd name="T22" fmla="*/ 2147483647 w 40"/>
                <a:gd name="T23" fmla="*/ 2147483647 h 58"/>
                <a:gd name="T24" fmla="*/ 2147483647 w 40"/>
                <a:gd name="T25" fmla="*/ 2147483647 h 58"/>
                <a:gd name="T26" fmla="*/ 2147483647 w 40"/>
                <a:gd name="T27" fmla="*/ 2147483647 h 58"/>
                <a:gd name="T28" fmla="*/ 2147483647 w 40"/>
                <a:gd name="T29" fmla="*/ 2147483647 h 58"/>
                <a:gd name="T30" fmla="*/ 2147483647 w 40"/>
                <a:gd name="T31" fmla="*/ 2147483647 h 58"/>
                <a:gd name="T32" fmla="*/ 0 w 40"/>
                <a:gd name="T33" fmla="*/ 2147483647 h 58"/>
                <a:gd name="T34" fmla="*/ 0 w 40"/>
                <a:gd name="T35" fmla="*/ 2147483647 h 58"/>
                <a:gd name="T36" fmla="*/ 0 w 40"/>
                <a:gd name="T37" fmla="*/ 2147483647 h 58"/>
                <a:gd name="T38" fmla="*/ 0 w 40"/>
                <a:gd name="T39" fmla="*/ 2147483647 h 58"/>
                <a:gd name="T40" fmla="*/ 0 w 40"/>
                <a:gd name="T41" fmla="*/ 2147483647 h 58"/>
                <a:gd name="T42" fmla="*/ 0 w 40"/>
                <a:gd name="T43" fmla="*/ 2147483647 h 58"/>
                <a:gd name="T44" fmla="*/ 0 w 40"/>
                <a:gd name="T45" fmla="*/ 2147483647 h 58"/>
                <a:gd name="T46" fmla="*/ 0 w 40"/>
                <a:gd name="T47" fmla="*/ 2147483647 h 58"/>
                <a:gd name="T48" fmla="*/ 0 w 40"/>
                <a:gd name="T49" fmla="*/ 2147483647 h 58"/>
                <a:gd name="T50" fmla="*/ 2147483647 w 40"/>
                <a:gd name="T51" fmla="*/ 2147483647 h 58"/>
                <a:gd name="T52" fmla="*/ 2147483647 w 40"/>
                <a:gd name="T53" fmla="*/ 2147483647 h 58"/>
                <a:gd name="T54" fmla="*/ 2147483647 w 40"/>
                <a:gd name="T55" fmla="*/ 2147483647 h 58"/>
                <a:gd name="T56" fmla="*/ 2147483647 w 40"/>
                <a:gd name="T57" fmla="*/ 2147483647 h 58"/>
                <a:gd name="T58" fmla="*/ 2147483647 w 40"/>
                <a:gd name="T59" fmla="*/ 2147483647 h 58"/>
                <a:gd name="T60" fmla="*/ 2147483647 w 40"/>
                <a:gd name="T61" fmla="*/ 2147483647 h 58"/>
                <a:gd name="T62" fmla="*/ 2147483647 w 40"/>
                <a:gd name="T63" fmla="*/ 2147483647 h 58"/>
                <a:gd name="T64" fmla="*/ 2147483647 w 40"/>
                <a:gd name="T65" fmla="*/ 2147483647 h 58"/>
                <a:gd name="T66" fmla="*/ 2147483647 w 40"/>
                <a:gd name="T67" fmla="*/ 2147483647 h 58"/>
                <a:gd name="T68" fmla="*/ 2147483647 w 40"/>
                <a:gd name="T69" fmla="*/ 2147483647 h 58"/>
                <a:gd name="T70" fmla="*/ 2147483647 w 40"/>
                <a:gd name="T71" fmla="*/ 2147483647 h 58"/>
                <a:gd name="T72" fmla="*/ 2147483647 w 40"/>
                <a:gd name="T73" fmla="*/ 2147483647 h 58"/>
                <a:gd name="T74" fmla="*/ 2147483647 w 40"/>
                <a:gd name="T75" fmla="*/ 2147483647 h 58"/>
                <a:gd name="T76" fmla="*/ 2147483647 w 40"/>
                <a:gd name="T77" fmla="*/ 2147483647 h 58"/>
                <a:gd name="T78" fmla="*/ 2147483647 w 40"/>
                <a:gd name="T79" fmla="*/ 2147483647 h 58"/>
                <a:gd name="T80" fmla="*/ 2147483647 w 40"/>
                <a:gd name="T81" fmla="*/ 0 h 58"/>
                <a:gd name="T82" fmla="*/ 2147483647 w 40"/>
                <a:gd name="T83" fmla="*/ 0 h 58"/>
                <a:gd name="T84" fmla="*/ 2147483647 w 40"/>
                <a:gd name="T85" fmla="*/ 0 h 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"/>
                <a:gd name="T130" fmla="*/ 0 h 58"/>
                <a:gd name="T131" fmla="*/ 40 w 40"/>
                <a:gd name="T132" fmla="*/ 58 h 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" h="58">
                  <a:moveTo>
                    <a:pt x="37" y="0"/>
                  </a:moveTo>
                  <a:lnTo>
                    <a:pt x="39" y="0"/>
                  </a:lnTo>
                  <a:lnTo>
                    <a:pt x="39" y="2"/>
                  </a:lnTo>
                  <a:lnTo>
                    <a:pt x="40" y="4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39" y="14"/>
                  </a:lnTo>
                  <a:lnTo>
                    <a:pt x="35" y="20"/>
                  </a:lnTo>
                  <a:lnTo>
                    <a:pt x="30" y="29"/>
                  </a:lnTo>
                  <a:lnTo>
                    <a:pt x="23" y="36"/>
                  </a:lnTo>
                  <a:lnTo>
                    <a:pt x="18" y="44"/>
                  </a:lnTo>
                  <a:lnTo>
                    <a:pt x="11" y="51"/>
                  </a:lnTo>
                  <a:lnTo>
                    <a:pt x="5" y="56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1" y="46"/>
                  </a:lnTo>
                  <a:lnTo>
                    <a:pt x="1" y="44"/>
                  </a:lnTo>
                  <a:lnTo>
                    <a:pt x="3" y="42"/>
                  </a:lnTo>
                  <a:lnTo>
                    <a:pt x="5" y="42"/>
                  </a:lnTo>
                  <a:lnTo>
                    <a:pt x="8" y="41"/>
                  </a:lnTo>
                  <a:lnTo>
                    <a:pt x="10" y="41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5" y="34"/>
                  </a:lnTo>
                  <a:lnTo>
                    <a:pt x="18" y="29"/>
                  </a:lnTo>
                  <a:lnTo>
                    <a:pt x="22" y="22"/>
                  </a:lnTo>
                  <a:lnTo>
                    <a:pt x="23" y="17"/>
                  </a:lnTo>
                  <a:lnTo>
                    <a:pt x="25" y="12"/>
                  </a:lnTo>
                  <a:lnTo>
                    <a:pt x="28" y="7"/>
                  </a:lnTo>
                  <a:lnTo>
                    <a:pt x="32" y="4"/>
                  </a:lnTo>
                  <a:lnTo>
                    <a:pt x="37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09" name="Freeform 4996"/>
            <p:cNvSpPr>
              <a:spLocks/>
            </p:cNvSpPr>
            <p:nvPr/>
          </p:nvSpPr>
          <p:spPr bwMode="auto">
            <a:xfrm>
              <a:off x="9148763" y="6618288"/>
              <a:ext cx="136525" cy="147637"/>
            </a:xfrm>
            <a:custGeom>
              <a:avLst/>
              <a:gdLst>
                <a:gd name="T0" fmla="*/ 2147483647 w 85"/>
                <a:gd name="T1" fmla="*/ 2147483647 h 93"/>
                <a:gd name="T2" fmla="*/ 0 w 85"/>
                <a:gd name="T3" fmla="*/ 2147483647 h 93"/>
                <a:gd name="T4" fmla="*/ 0 w 85"/>
                <a:gd name="T5" fmla="*/ 2147483647 h 93"/>
                <a:gd name="T6" fmla="*/ 0 w 85"/>
                <a:gd name="T7" fmla="*/ 2147483647 h 93"/>
                <a:gd name="T8" fmla="*/ 0 w 85"/>
                <a:gd name="T9" fmla="*/ 2147483647 h 93"/>
                <a:gd name="T10" fmla="*/ 2147483647 w 85"/>
                <a:gd name="T11" fmla="*/ 2147483647 h 93"/>
                <a:gd name="T12" fmla="*/ 2147483647 w 85"/>
                <a:gd name="T13" fmla="*/ 2147483647 h 93"/>
                <a:gd name="T14" fmla="*/ 2147483647 w 85"/>
                <a:gd name="T15" fmla="*/ 2147483647 h 93"/>
                <a:gd name="T16" fmla="*/ 2147483647 w 85"/>
                <a:gd name="T17" fmla="*/ 2147483647 h 93"/>
                <a:gd name="T18" fmla="*/ 2147483647 w 85"/>
                <a:gd name="T19" fmla="*/ 2147483647 h 93"/>
                <a:gd name="T20" fmla="*/ 2147483647 w 85"/>
                <a:gd name="T21" fmla="*/ 2147483647 h 93"/>
                <a:gd name="T22" fmla="*/ 2147483647 w 85"/>
                <a:gd name="T23" fmla="*/ 2147483647 h 93"/>
                <a:gd name="T24" fmla="*/ 2147483647 w 85"/>
                <a:gd name="T25" fmla="*/ 2147483647 h 93"/>
                <a:gd name="T26" fmla="*/ 2147483647 w 85"/>
                <a:gd name="T27" fmla="*/ 2147483647 h 93"/>
                <a:gd name="T28" fmla="*/ 2147483647 w 85"/>
                <a:gd name="T29" fmla="*/ 2147483647 h 93"/>
                <a:gd name="T30" fmla="*/ 2147483647 w 85"/>
                <a:gd name="T31" fmla="*/ 2147483647 h 93"/>
                <a:gd name="T32" fmla="*/ 2147483647 w 85"/>
                <a:gd name="T33" fmla="*/ 2147483647 h 93"/>
                <a:gd name="T34" fmla="*/ 2147483647 w 85"/>
                <a:gd name="T35" fmla="*/ 2147483647 h 93"/>
                <a:gd name="T36" fmla="*/ 2147483647 w 85"/>
                <a:gd name="T37" fmla="*/ 2147483647 h 93"/>
                <a:gd name="T38" fmla="*/ 2147483647 w 85"/>
                <a:gd name="T39" fmla="*/ 2147483647 h 93"/>
                <a:gd name="T40" fmla="*/ 2147483647 w 85"/>
                <a:gd name="T41" fmla="*/ 2147483647 h 93"/>
                <a:gd name="T42" fmla="*/ 2147483647 w 85"/>
                <a:gd name="T43" fmla="*/ 2147483647 h 93"/>
                <a:gd name="T44" fmla="*/ 2147483647 w 85"/>
                <a:gd name="T45" fmla="*/ 2147483647 h 93"/>
                <a:gd name="T46" fmla="*/ 2147483647 w 85"/>
                <a:gd name="T47" fmla="*/ 2147483647 h 93"/>
                <a:gd name="T48" fmla="*/ 2147483647 w 85"/>
                <a:gd name="T49" fmla="*/ 2147483647 h 93"/>
                <a:gd name="T50" fmla="*/ 2147483647 w 85"/>
                <a:gd name="T51" fmla="*/ 2147483647 h 93"/>
                <a:gd name="T52" fmla="*/ 2147483647 w 85"/>
                <a:gd name="T53" fmla="*/ 2147483647 h 93"/>
                <a:gd name="T54" fmla="*/ 2147483647 w 85"/>
                <a:gd name="T55" fmla="*/ 2147483647 h 93"/>
                <a:gd name="T56" fmla="*/ 2147483647 w 85"/>
                <a:gd name="T57" fmla="*/ 2147483647 h 93"/>
                <a:gd name="T58" fmla="*/ 2147483647 w 85"/>
                <a:gd name="T59" fmla="*/ 2147483647 h 93"/>
                <a:gd name="T60" fmla="*/ 2147483647 w 85"/>
                <a:gd name="T61" fmla="*/ 2147483647 h 93"/>
                <a:gd name="T62" fmla="*/ 2147483647 w 85"/>
                <a:gd name="T63" fmla="*/ 2147483647 h 93"/>
                <a:gd name="T64" fmla="*/ 2147483647 w 85"/>
                <a:gd name="T65" fmla="*/ 2147483647 h 93"/>
                <a:gd name="T66" fmla="*/ 2147483647 w 85"/>
                <a:gd name="T67" fmla="*/ 2147483647 h 93"/>
                <a:gd name="T68" fmla="*/ 2147483647 w 85"/>
                <a:gd name="T69" fmla="*/ 2147483647 h 93"/>
                <a:gd name="T70" fmla="*/ 2147483647 w 85"/>
                <a:gd name="T71" fmla="*/ 2147483647 h 93"/>
                <a:gd name="T72" fmla="*/ 2147483647 w 85"/>
                <a:gd name="T73" fmla="*/ 2147483647 h 93"/>
                <a:gd name="T74" fmla="*/ 2147483647 w 85"/>
                <a:gd name="T75" fmla="*/ 2147483647 h 93"/>
                <a:gd name="T76" fmla="*/ 2147483647 w 85"/>
                <a:gd name="T77" fmla="*/ 2147483647 h 93"/>
                <a:gd name="T78" fmla="*/ 2147483647 w 85"/>
                <a:gd name="T79" fmla="*/ 2147483647 h 93"/>
                <a:gd name="T80" fmla="*/ 2147483647 w 85"/>
                <a:gd name="T81" fmla="*/ 2147483647 h 93"/>
                <a:gd name="T82" fmla="*/ 2147483647 w 85"/>
                <a:gd name="T83" fmla="*/ 2147483647 h 93"/>
                <a:gd name="T84" fmla="*/ 2147483647 w 85"/>
                <a:gd name="T85" fmla="*/ 2147483647 h 93"/>
                <a:gd name="T86" fmla="*/ 2147483647 w 85"/>
                <a:gd name="T87" fmla="*/ 2147483647 h 93"/>
                <a:gd name="T88" fmla="*/ 2147483647 w 85"/>
                <a:gd name="T89" fmla="*/ 2147483647 h 93"/>
                <a:gd name="T90" fmla="*/ 2147483647 w 85"/>
                <a:gd name="T91" fmla="*/ 2147483647 h 93"/>
                <a:gd name="T92" fmla="*/ 2147483647 w 85"/>
                <a:gd name="T93" fmla="*/ 2147483647 h 9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5"/>
                <a:gd name="T142" fmla="*/ 0 h 93"/>
                <a:gd name="T143" fmla="*/ 85 w 85"/>
                <a:gd name="T144" fmla="*/ 93 h 9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5" h="93">
                  <a:moveTo>
                    <a:pt x="5" y="66"/>
                  </a:moveTo>
                  <a:lnTo>
                    <a:pt x="3" y="65"/>
                  </a:lnTo>
                  <a:lnTo>
                    <a:pt x="3" y="63"/>
                  </a:lnTo>
                  <a:lnTo>
                    <a:pt x="2" y="61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5" y="43"/>
                  </a:lnTo>
                  <a:lnTo>
                    <a:pt x="9" y="41"/>
                  </a:lnTo>
                  <a:lnTo>
                    <a:pt x="12" y="39"/>
                  </a:lnTo>
                  <a:lnTo>
                    <a:pt x="14" y="38"/>
                  </a:lnTo>
                  <a:lnTo>
                    <a:pt x="17" y="34"/>
                  </a:lnTo>
                  <a:lnTo>
                    <a:pt x="19" y="33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1" y="31"/>
                  </a:lnTo>
                  <a:lnTo>
                    <a:pt x="31" y="33"/>
                  </a:lnTo>
                  <a:lnTo>
                    <a:pt x="31" y="34"/>
                  </a:lnTo>
                  <a:lnTo>
                    <a:pt x="32" y="36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7" y="38"/>
                  </a:lnTo>
                  <a:lnTo>
                    <a:pt x="42" y="38"/>
                  </a:lnTo>
                  <a:lnTo>
                    <a:pt x="46" y="34"/>
                  </a:lnTo>
                  <a:lnTo>
                    <a:pt x="51" y="29"/>
                  </a:lnTo>
                  <a:lnTo>
                    <a:pt x="54" y="24"/>
                  </a:lnTo>
                  <a:lnTo>
                    <a:pt x="58" y="17"/>
                  </a:lnTo>
                  <a:lnTo>
                    <a:pt x="59" y="12"/>
                  </a:lnTo>
                  <a:lnTo>
                    <a:pt x="61" y="6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2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68" y="6"/>
                  </a:lnTo>
                  <a:lnTo>
                    <a:pt x="70" y="6"/>
                  </a:lnTo>
                  <a:lnTo>
                    <a:pt x="71" y="6"/>
                  </a:lnTo>
                  <a:lnTo>
                    <a:pt x="73" y="6"/>
                  </a:lnTo>
                  <a:lnTo>
                    <a:pt x="73" y="9"/>
                  </a:lnTo>
                  <a:lnTo>
                    <a:pt x="73" y="11"/>
                  </a:lnTo>
                  <a:lnTo>
                    <a:pt x="73" y="12"/>
                  </a:lnTo>
                  <a:lnTo>
                    <a:pt x="73" y="14"/>
                  </a:lnTo>
                  <a:lnTo>
                    <a:pt x="73" y="16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75" y="21"/>
                  </a:lnTo>
                  <a:lnTo>
                    <a:pt x="76" y="22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78" y="27"/>
                  </a:lnTo>
                  <a:lnTo>
                    <a:pt x="76" y="29"/>
                  </a:lnTo>
                  <a:lnTo>
                    <a:pt x="76" y="33"/>
                  </a:lnTo>
                  <a:lnTo>
                    <a:pt x="76" y="34"/>
                  </a:lnTo>
                  <a:lnTo>
                    <a:pt x="76" y="36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80" y="41"/>
                  </a:lnTo>
                  <a:lnTo>
                    <a:pt x="80" y="44"/>
                  </a:lnTo>
                  <a:lnTo>
                    <a:pt x="81" y="48"/>
                  </a:lnTo>
                  <a:lnTo>
                    <a:pt x="81" y="51"/>
                  </a:lnTo>
                  <a:lnTo>
                    <a:pt x="83" y="55"/>
                  </a:lnTo>
                  <a:lnTo>
                    <a:pt x="83" y="56"/>
                  </a:lnTo>
                  <a:lnTo>
                    <a:pt x="85" y="60"/>
                  </a:lnTo>
                  <a:lnTo>
                    <a:pt x="85" y="63"/>
                  </a:lnTo>
                  <a:lnTo>
                    <a:pt x="81" y="82"/>
                  </a:lnTo>
                  <a:lnTo>
                    <a:pt x="80" y="80"/>
                  </a:lnTo>
                  <a:lnTo>
                    <a:pt x="78" y="77"/>
                  </a:lnTo>
                  <a:lnTo>
                    <a:pt x="78" y="75"/>
                  </a:lnTo>
                  <a:lnTo>
                    <a:pt x="78" y="73"/>
                  </a:lnTo>
                  <a:lnTo>
                    <a:pt x="78" y="70"/>
                  </a:lnTo>
                  <a:lnTo>
                    <a:pt x="78" y="68"/>
                  </a:lnTo>
                  <a:lnTo>
                    <a:pt x="78" y="66"/>
                  </a:lnTo>
                  <a:lnTo>
                    <a:pt x="76" y="66"/>
                  </a:lnTo>
                  <a:lnTo>
                    <a:pt x="75" y="66"/>
                  </a:lnTo>
                  <a:lnTo>
                    <a:pt x="73" y="65"/>
                  </a:lnTo>
                  <a:lnTo>
                    <a:pt x="71" y="65"/>
                  </a:lnTo>
                  <a:lnTo>
                    <a:pt x="70" y="63"/>
                  </a:lnTo>
                  <a:lnTo>
                    <a:pt x="68" y="61"/>
                  </a:lnTo>
                  <a:lnTo>
                    <a:pt x="66" y="65"/>
                  </a:lnTo>
                  <a:lnTo>
                    <a:pt x="64" y="68"/>
                  </a:lnTo>
                  <a:lnTo>
                    <a:pt x="63" y="71"/>
                  </a:lnTo>
                  <a:lnTo>
                    <a:pt x="63" y="77"/>
                  </a:lnTo>
                  <a:lnTo>
                    <a:pt x="61" y="80"/>
                  </a:lnTo>
                  <a:lnTo>
                    <a:pt x="61" y="83"/>
                  </a:lnTo>
                  <a:lnTo>
                    <a:pt x="61" y="88"/>
                  </a:lnTo>
                  <a:lnTo>
                    <a:pt x="61" y="93"/>
                  </a:lnTo>
                  <a:lnTo>
                    <a:pt x="44" y="93"/>
                  </a:lnTo>
                  <a:lnTo>
                    <a:pt x="42" y="90"/>
                  </a:lnTo>
                  <a:lnTo>
                    <a:pt x="41" y="87"/>
                  </a:lnTo>
                  <a:lnTo>
                    <a:pt x="39" y="83"/>
                  </a:lnTo>
                  <a:lnTo>
                    <a:pt x="37" y="80"/>
                  </a:lnTo>
                  <a:lnTo>
                    <a:pt x="36" y="77"/>
                  </a:lnTo>
                  <a:lnTo>
                    <a:pt x="34" y="75"/>
                  </a:lnTo>
                  <a:lnTo>
                    <a:pt x="32" y="71"/>
                  </a:lnTo>
                  <a:lnTo>
                    <a:pt x="31" y="70"/>
                  </a:lnTo>
                  <a:lnTo>
                    <a:pt x="32" y="68"/>
                  </a:lnTo>
                  <a:lnTo>
                    <a:pt x="34" y="66"/>
                  </a:lnTo>
                  <a:lnTo>
                    <a:pt x="36" y="65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9" y="60"/>
                  </a:lnTo>
                  <a:lnTo>
                    <a:pt x="31" y="55"/>
                  </a:lnTo>
                  <a:lnTo>
                    <a:pt x="12" y="55"/>
                  </a:lnTo>
                  <a:lnTo>
                    <a:pt x="10" y="55"/>
                  </a:lnTo>
                  <a:lnTo>
                    <a:pt x="9" y="56"/>
                  </a:lnTo>
                  <a:lnTo>
                    <a:pt x="7" y="56"/>
                  </a:lnTo>
                  <a:lnTo>
                    <a:pt x="7" y="58"/>
                  </a:lnTo>
                  <a:lnTo>
                    <a:pt x="5" y="60"/>
                  </a:lnTo>
                  <a:lnTo>
                    <a:pt x="5" y="61"/>
                  </a:lnTo>
                  <a:lnTo>
                    <a:pt x="5" y="65"/>
                  </a:lnTo>
                  <a:lnTo>
                    <a:pt x="5" y="6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10" name="Freeform 4997"/>
            <p:cNvSpPr>
              <a:spLocks/>
            </p:cNvSpPr>
            <p:nvPr/>
          </p:nvSpPr>
          <p:spPr bwMode="auto">
            <a:xfrm>
              <a:off x="9148763" y="6618288"/>
              <a:ext cx="136525" cy="147637"/>
            </a:xfrm>
            <a:custGeom>
              <a:avLst/>
              <a:gdLst>
                <a:gd name="T0" fmla="*/ 2147483647 w 85"/>
                <a:gd name="T1" fmla="*/ 2147483647 h 93"/>
                <a:gd name="T2" fmla="*/ 0 w 85"/>
                <a:gd name="T3" fmla="*/ 2147483647 h 93"/>
                <a:gd name="T4" fmla="*/ 0 w 85"/>
                <a:gd name="T5" fmla="*/ 2147483647 h 93"/>
                <a:gd name="T6" fmla="*/ 0 w 85"/>
                <a:gd name="T7" fmla="*/ 2147483647 h 93"/>
                <a:gd name="T8" fmla="*/ 0 w 85"/>
                <a:gd name="T9" fmla="*/ 2147483647 h 93"/>
                <a:gd name="T10" fmla="*/ 2147483647 w 85"/>
                <a:gd name="T11" fmla="*/ 2147483647 h 93"/>
                <a:gd name="T12" fmla="*/ 2147483647 w 85"/>
                <a:gd name="T13" fmla="*/ 2147483647 h 93"/>
                <a:gd name="T14" fmla="*/ 2147483647 w 85"/>
                <a:gd name="T15" fmla="*/ 2147483647 h 93"/>
                <a:gd name="T16" fmla="*/ 2147483647 w 85"/>
                <a:gd name="T17" fmla="*/ 2147483647 h 93"/>
                <a:gd name="T18" fmla="*/ 2147483647 w 85"/>
                <a:gd name="T19" fmla="*/ 2147483647 h 93"/>
                <a:gd name="T20" fmla="*/ 2147483647 w 85"/>
                <a:gd name="T21" fmla="*/ 2147483647 h 93"/>
                <a:gd name="T22" fmla="*/ 2147483647 w 85"/>
                <a:gd name="T23" fmla="*/ 2147483647 h 93"/>
                <a:gd name="T24" fmla="*/ 2147483647 w 85"/>
                <a:gd name="T25" fmla="*/ 2147483647 h 93"/>
                <a:gd name="T26" fmla="*/ 2147483647 w 85"/>
                <a:gd name="T27" fmla="*/ 2147483647 h 93"/>
                <a:gd name="T28" fmla="*/ 2147483647 w 85"/>
                <a:gd name="T29" fmla="*/ 2147483647 h 93"/>
                <a:gd name="T30" fmla="*/ 2147483647 w 85"/>
                <a:gd name="T31" fmla="*/ 2147483647 h 93"/>
                <a:gd name="T32" fmla="*/ 2147483647 w 85"/>
                <a:gd name="T33" fmla="*/ 2147483647 h 93"/>
                <a:gd name="T34" fmla="*/ 2147483647 w 85"/>
                <a:gd name="T35" fmla="*/ 2147483647 h 93"/>
                <a:gd name="T36" fmla="*/ 2147483647 w 85"/>
                <a:gd name="T37" fmla="*/ 2147483647 h 93"/>
                <a:gd name="T38" fmla="*/ 2147483647 w 85"/>
                <a:gd name="T39" fmla="*/ 2147483647 h 93"/>
                <a:gd name="T40" fmla="*/ 2147483647 w 85"/>
                <a:gd name="T41" fmla="*/ 2147483647 h 93"/>
                <a:gd name="T42" fmla="*/ 2147483647 w 85"/>
                <a:gd name="T43" fmla="*/ 2147483647 h 93"/>
                <a:gd name="T44" fmla="*/ 2147483647 w 85"/>
                <a:gd name="T45" fmla="*/ 2147483647 h 93"/>
                <a:gd name="T46" fmla="*/ 2147483647 w 85"/>
                <a:gd name="T47" fmla="*/ 2147483647 h 93"/>
                <a:gd name="T48" fmla="*/ 2147483647 w 85"/>
                <a:gd name="T49" fmla="*/ 2147483647 h 93"/>
                <a:gd name="T50" fmla="*/ 2147483647 w 85"/>
                <a:gd name="T51" fmla="*/ 2147483647 h 93"/>
                <a:gd name="T52" fmla="*/ 2147483647 w 85"/>
                <a:gd name="T53" fmla="*/ 2147483647 h 93"/>
                <a:gd name="T54" fmla="*/ 2147483647 w 85"/>
                <a:gd name="T55" fmla="*/ 2147483647 h 93"/>
                <a:gd name="T56" fmla="*/ 2147483647 w 85"/>
                <a:gd name="T57" fmla="*/ 2147483647 h 93"/>
                <a:gd name="T58" fmla="*/ 2147483647 w 85"/>
                <a:gd name="T59" fmla="*/ 2147483647 h 93"/>
                <a:gd name="T60" fmla="*/ 2147483647 w 85"/>
                <a:gd name="T61" fmla="*/ 2147483647 h 93"/>
                <a:gd name="T62" fmla="*/ 2147483647 w 85"/>
                <a:gd name="T63" fmla="*/ 2147483647 h 93"/>
                <a:gd name="T64" fmla="*/ 2147483647 w 85"/>
                <a:gd name="T65" fmla="*/ 2147483647 h 93"/>
                <a:gd name="T66" fmla="*/ 2147483647 w 85"/>
                <a:gd name="T67" fmla="*/ 2147483647 h 93"/>
                <a:gd name="T68" fmla="*/ 2147483647 w 85"/>
                <a:gd name="T69" fmla="*/ 2147483647 h 93"/>
                <a:gd name="T70" fmla="*/ 2147483647 w 85"/>
                <a:gd name="T71" fmla="*/ 2147483647 h 93"/>
                <a:gd name="T72" fmla="*/ 2147483647 w 85"/>
                <a:gd name="T73" fmla="*/ 2147483647 h 93"/>
                <a:gd name="T74" fmla="*/ 2147483647 w 85"/>
                <a:gd name="T75" fmla="*/ 2147483647 h 93"/>
                <a:gd name="T76" fmla="*/ 2147483647 w 85"/>
                <a:gd name="T77" fmla="*/ 2147483647 h 93"/>
                <a:gd name="T78" fmla="*/ 2147483647 w 85"/>
                <a:gd name="T79" fmla="*/ 2147483647 h 93"/>
                <a:gd name="T80" fmla="*/ 2147483647 w 85"/>
                <a:gd name="T81" fmla="*/ 2147483647 h 93"/>
                <a:gd name="T82" fmla="*/ 2147483647 w 85"/>
                <a:gd name="T83" fmla="*/ 2147483647 h 93"/>
                <a:gd name="T84" fmla="*/ 2147483647 w 85"/>
                <a:gd name="T85" fmla="*/ 2147483647 h 93"/>
                <a:gd name="T86" fmla="*/ 2147483647 w 85"/>
                <a:gd name="T87" fmla="*/ 2147483647 h 93"/>
                <a:gd name="T88" fmla="*/ 2147483647 w 85"/>
                <a:gd name="T89" fmla="*/ 2147483647 h 93"/>
                <a:gd name="T90" fmla="*/ 2147483647 w 85"/>
                <a:gd name="T91" fmla="*/ 2147483647 h 93"/>
                <a:gd name="T92" fmla="*/ 2147483647 w 85"/>
                <a:gd name="T93" fmla="*/ 2147483647 h 93"/>
                <a:gd name="T94" fmla="*/ 2147483647 w 85"/>
                <a:gd name="T95" fmla="*/ 2147483647 h 93"/>
                <a:gd name="T96" fmla="*/ 2147483647 w 85"/>
                <a:gd name="T97" fmla="*/ 2147483647 h 93"/>
                <a:gd name="T98" fmla="*/ 2147483647 w 85"/>
                <a:gd name="T99" fmla="*/ 2147483647 h 9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"/>
                <a:gd name="T151" fmla="*/ 0 h 93"/>
                <a:gd name="T152" fmla="*/ 85 w 85"/>
                <a:gd name="T153" fmla="*/ 93 h 9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" h="93">
                  <a:moveTo>
                    <a:pt x="5" y="66"/>
                  </a:moveTo>
                  <a:lnTo>
                    <a:pt x="3" y="65"/>
                  </a:lnTo>
                  <a:lnTo>
                    <a:pt x="3" y="63"/>
                  </a:lnTo>
                  <a:lnTo>
                    <a:pt x="2" y="61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5" y="43"/>
                  </a:lnTo>
                  <a:lnTo>
                    <a:pt x="9" y="41"/>
                  </a:lnTo>
                  <a:lnTo>
                    <a:pt x="12" y="39"/>
                  </a:lnTo>
                  <a:lnTo>
                    <a:pt x="14" y="38"/>
                  </a:lnTo>
                  <a:lnTo>
                    <a:pt x="17" y="34"/>
                  </a:lnTo>
                  <a:lnTo>
                    <a:pt x="19" y="33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1" y="31"/>
                  </a:lnTo>
                  <a:lnTo>
                    <a:pt x="31" y="33"/>
                  </a:lnTo>
                  <a:lnTo>
                    <a:pt x="31" y="34"/>
                  </a:lnTo>
                  <a:lnTo>
                    <a:pt x="32" y="36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7" y="38"/>
                  </a:lnTo>
                  <a:lnTo>
                    <a:pt x="42" y="38"/>
                  </a:lnTo>
                  <a:lnTo>
                    <a:pt x="46" y="34"/>
                  </a:lnTo>
                  <a:lnTo>
                    <a:pt x="51" y="29"/>
                  </a:lnTo>
                  <a:lnTo>
                    <a:pt x="54" y="24"/>
                  </a:lnTo>
                  <a:lnTo>
                    <a:pt x="58" y="17"/>
                  </a:lnTo>
                  <a:lnTo>
                    <a:pt x="59" y="12"/>
                  </a:lnTo>
                  <a:lnTo>
                    <a:pt x="61" y="6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2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68" y="6"/>
                  </a:lnTo>
                  <a:lnTo>
                    <a:pt x="70" y="6"/>
                  </a:lnTo>
                  <a:lnTo>
                    <a:pt x="71" y="6"/>
                  </a:lnTo>
                  <a:lnTo>
                    <a:pt x="73" y="6"/>
                  </a:lnTo>
                  <a:lnTo>
                    <a:pt x="73" y="9"/>
                  </a:lnTo>
                  <a:lnTo>
                    <a:pt x="73" y="11"/>
                  </a:lnTo>
                  <a:lnTo>
                    <a:pt x="73" y="12"/>
                  </a:lnTo>
                  <a:lnTo>
                    <a:pt x="73" y="14"/>
                  </a:lnTo>
                  <a:lnTo>
                    <a:pt x="73" y="16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75" y="21"/>
                  </a:lnTo>
                  <a:lnTo>
                    <a:pt x="76" y="22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78" y="27"/>
                  </a:lnTo>
                  <a:lnTo>
                    <a:pt x="76" y="29"/>
                  </a:lnTo>
                  <a:lnTo>
                    <a:pt x="76" y="33"/>
                  </a:lnTo>
                  <a:lnTo>
                    <a:pt x="76" y="34"/>
                  </a:lnTo>
                  <a:lnTo>
                    <a:pt x="76" y="36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80" y="41"/>
                  </a:lnTo>
                  <a:lnTo>
                    <a:pt x="80" y="44"/>
                  </a:lnTo>
                  <a:lnTo>
                    <a:pt x="81" y="48"/>
                  </a:lnTo>
                  <a:lnTo>
                    <a:pt x="81" y="51"/>
                  </a:lnTo>
                  <a:lnTo>
                    <a:pt x="83" y="55"/>
                  </a:lnTo>
                  <a:lnTo>
                    <a:pt x="83" y="56"/>
                  </a:lnTo>
                  <a:lnTo>
                    <a:pt x="85" y="60"/>
                  </a:lnTo>
                  <a:lnTo>
                    <a:pt x="85" y="63"/>
                  </a:lnTo>
                  <a:lnTo>
                    <a:pt x="81" y="82"/>
                  </a:lnTo>
                  <a:lnTo>
                    <a:pt x="80" y="80"/>
                  </a:lnTo>
                  <a:lnTo>
                    <a:pt x="78" y="77"/>
                  </a:lnTo>
                  <a:lnTo>
                    <a:pt x="78" y="75"/>
                  </a:lnTo>
                  <a:lnTo>
                    <a:pt x="78" y="73"/>
                  </a:lnTo>
                  <a:lnTo>
                    <a:pt x="78" y="70"/>
                  </a:lnTo>
                  <a:lnTo>
                    <a:pt x="78" y="68"/>
                  </a:lnTo>
                  <a:lnTo>
                    <a:pt x="78" y="66"/>
                  </a:lnTo>
                  <a:lnTo>
                    <a:pt x="76" y="66"/>
                  </a:lnTo>
                  <a:lnTo>
                    <a:pt x="75" y="66"/>
                  </a:lnTo>
                  <a:lnTo>
                    <a:pt x="73" y="65"/>
                  </a:lnTo>
                  <a:lnTo>
                    <a:pt x="71" y="65"/>
                  </a:lnTo>
                  <a:lnTo>
                    <a:pt x="70" y="63"/>
                  </a:lnTo>
                  <a:lnTo>
                    <a:pt x="68" y="61"/>
                  </a:lnTo>
                  <a:lnTo>
                    <a:pt x="66" y="65"/>
                  </a:lnTo>
                  <a:lnTo>
                    <a:pt x="64" y="68"/>
                  </a:lnTo>
                  <a:lnTo>
                    <a:pt x="63" y="71"/>
                  </a:lnTo>
                  <a:lnTo>
                    <a:pt x="63" y="77"/>
                  </a:lnTo>
                  <a:lnTo>
                    <a:pt x="61" y="80"/>
                  </a:lnTo>
                  <a:lnTo>
                    <a:pt x="61" y="83"/>
                  </a:lnTo>
                  <a:lnTo>
                    <a:pt x="61" y="88"/>
                  </a:lnTo>
                  <a:lnTo>
                    <a:pt x="61" y="93"/>
                  </a:lnTo>
                  <a:lnTo>
                    <a:pt x="44" y="93"/>
                  </a:lnTo>
                  <a:lnTo>
                    <a:pt x="42" y="90"/>
                  </a:lnTo>
                  <a:lnTo>
                    <a:pt x="41" y="87"/>
                  </a:lnTo>
                  <a:lnTo>
                    <a:pt x="39" y="83"/>
                  </a:lnTo>
                  <a:lnTo>
                    <a:pt x="37" y="80"/>
                  </a:lnTo>
                  <a:lnTo>
                    <a:pt x="36" y="77"/>
                  </a:lnTo>
                  <a:lnTo>
                    <a:pt x="34" y="75"/>
                  </a:lnTo>
                  <a:lnTo>
                    <a:pt x="32" y="71"/>
                  </a:lnTo>
                  <a:lnTo>
                    <a:pt x="31" y="70"/>
                  </a:lnTo>
                  <a:lnTo>
                    <a:pt x="32" y="68"/>
                  </a:lnTo>
                  <a:lnTo>
                    <a:pt x="34" y="66"/>
                  </a:lnTo>
                  <a:lnTo>
                    <a:pt x="36" y="65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9" y="60"/>
                  </a:lnTo>
                  <a:lnTo>
                    <a:pt x="31" y="55"/>
                  </a:lnTo>
                  <a:lnTo>
                    <a:pt x="12" y="55"/>
                  </a:lnTo>
                  <a:lnTo>
                    <a:pt x="10" y="55"/>
                  </a:lnTo>
                  <a:lnTo>
                    <a:pt x="9" y="56"/>
                  </a:lnTo>
                  <a:lnTo>
                    <a:pt x="7" y="56"/>
                  </a:lnTo>
                  <a:lnTo>
                    <a:pt x="7" y="58"/>
                  </a:lnTo>
                  <a:lnTo>
                    <a:pt x="5" y="60"/>
                  </a:lnTo>
                  <a:lnTo>
                    <a:pt x="5" y="61"/>
                  </a:lnTo>
                  <a:lnTo>
                    <a:pt x="5" y="65"/>
                  </a:lnTo>
                  <a:lnTo>
                    <a:pt x="5" y="66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11" name="Freeform 4998"/>
            <p:cNvSpPr>
              <a:spLocks/>
            </p:cNvSpPr>
            <p:nvPr/>
          </p:nvSpPr>
          <p:spPr bwMode="auto">
            <a:xfrm>
              <a:off x="9069388" y="6500813"/>
              <a:ext cx="39687" cy="50800"/>
            </a:xfrm>
            <a:custGeom>
              <a:avLst/>
              <a:gdLst>
                <a:gd name="T0" fmla="*/ 2147483647 w 24"/>
                <a:gd name="T1" fmla="*/ 2147483647 h 32"/>
                <a:gd name="T2" fmla="*/ 2147483647 w 24"/>
                <a:gd name="T3" fmla="*/ 2147483647 h 32"/>
                <a:gd name="T4" fmla="*/ 2147483647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2147483647 w 24"/>
                <a:gd name="T11" fmla="*/ 2147483647 h 32"/>
                <a:gd name="T12" fmla="*/ 2147483647 w 24"/>
                <a:gd name="T13" fmla="*/ 2147483647 h 32"/>
                <a:gd name="T14" fmla="*/ 2147483647 w 24"/>
                <a:gd name="T15" fmla="*/ 2147483647 h 32"/>
                <a:gd name="T16" fmla="*/ 2147483647 w 24"/>
                <a:gd name="T17" fmla="*/ 2147483647 h 32"/>
                <a:gd name="T18" fmla="*/ 0 w 24"/>
                <a:gd name="T19" fmla="*/ 0 h 32"/>
                <a:gd name="T20" fmla="*/ 2147483647 w 24"/>
                <a:gd name="T21" fmla="*/ 2147483647 h 32"/>
                <a:gd name="T22" fmla="*/ 2147483647 w 24"/>
                <a:gd name="T23" fmla="*/ 2147483647 h 32"/>
                <a:gd name="T24" fmla="*/ 2147483647 w 24"/>
                <a:gd name="T25" fmla="*/ 2147483647 h 32"/>
                <a:gd name="T26" fmla="*/ 2147483647 w 24"/>
                <a:gd name="T27" fmla="*/ 2147483647 h 32"/>
                <a:gd name="T28" fmla="*/ 2147483647 w 24"/>
                <a:gd name="T29" fmla="*/ 2147483647 h 32"/>
                <a:gd name="T30" fmla="*/ 2147483647 w 24"/>
                <a:gd name="T31" fmla="*/ 2147483647 h 32"/>
                <a:gd name="T32" fmla="*/ 2147483647 w 24"/>
                <a:gd name="T33" fmla="*/ 2147483647 h 32"/>
                <a:gd name="T34" fmla="*/ 2147483647 w 24"/>
                <a:gd name="T35" fmla="*/ 2147483647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32"/>
                <a:gd name="T56" fmla="*/ 24 w 24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32">
                  <a:moveTo>
                    <a:pt x="24" y="15"/>
                  </a:moveTo>
                  <a:lnTo>
                    <a:pt x="24" y="32"/>
                  </a:lnTo>
                  <a:lnTo>
                    <a:pt x="19" y="27"/>
                  </a:lnTo>
                  <a:lnTo>
                    <a:pt x="15" y="24"/>
                  </a:lnTo>
                  <a:lnTo>
                    <a:pt x="12" y="20"/>
                  </a:lnTo>
                  <a:lnTo>
                    <a:pt x="10" y="17"/>
                  </a:lnTo>
                  <a:lnTo>
                    <a:pt x="8" y="12"/>
                  </a:lnTo>
                  <a:lnTo>
                    <a:pt x="7" y="9"/>
                  </a:lnTo>
                  <a:lnTo>
                    <a:pt x="3" y="5"/>
                  </a:lnTo>
                  <a:lnTo>
                    <a:pt x="0" y="0"/>
                  </a:lnTo>
                  <a:lnTo>
                    <a:pt x="5" y="3"/>
                  </a:lnTo>
                  <a:lnTo>
                    <a:pt x="8" y="5"/>
                  </a:lnTo>
                  <a:lnTo>
                    <a:pt x="12" y="7"/>
                  </a:lnTo>
                  <a:lnTo>
                    <a:pt x="13" y="9"/>
                  </a:lnTo>
                  <a:lnTo>
                    <a:pt x="17" y="9"/>
                  </a:lnTo>
                  <a:lnTo>
                    <a:pt x="19" y="12"/>
                  </a:lnTo>
                  <a:lnTo>
                    <a:pt x="22" y="14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12" name="Freeform 4999"/>
            <p:cNvSpPr>
              <a:spLocks/>
            </p:cNvSpPr>
            <p:nvPr/>
          </p:nvSpPr>
          <p:spPr bwMode="auto">
            <a:xfrm>
              <a:off x="9069388" y="6500813"/>
              <a:ext cx="39687" cy="50800"/>
            </a:xfrm>
            <a:custGeom>
              <a:avLst/>
              <a:gdLst>
                <a:gd name="T0" fmla="*/ 2147483647 w 24"/>
                <a:gd name="T1" fmla="*/ 2147483647 h 32"/>
                <a:gd name="T2" fmla="*/ 2147483647 w 24"/>
                <a:gd name="T3" fmla="*/ 2147483647 h 32"/>
                <a:gd name="T4" fmla="*/ 2147483647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2147483647 w 24"/>
                <a:gd name="T11" fmla="*/ 2147483647 h 32"/>
                <a:gd name="T12" fmla="*/ 2147483647 w 24"/>
                <a:gd name="T13" fmla="*/ 2147483647 h 32"/>
                <a:gd name="T14" fmla="*/ 2147483647 w 24"/>
                <a:gd name="T15" fmla="*/ 2147483647 h 32"/>
                <a:gd name="T16" fmla="*/ 2147483647 w 24"/>
                <a:gd name="T17" fmla="*/ 2147483647 h 32"/>
                <a:gd name="T18" fmla="*/ 2147483647 w 24"/>
                <a:gd name="T19" fmla="*/ 2147483647 h 32"/>
                <a:gd name="T20" fmla="*/ 0 w 24"/>
                <a:gd name="T21" fmla="*/ 0 h 32"/>
                <a:gd name="T22" fmla="*/ 2147483647 w 24"/>
                <a:gd name="T23" fmla="*/ 2147483647 h 32"/>
                <a:gd name="T24" fmla="*/ 2147483647 w 24"/>
                <a:gd name="T25" fmla="*/ 2147483647 h 32"/>
                <a:gd name="T26" fmla="*/ 2147483647 w 24"/>
                <a:gd name="T27" fmla="*/ 2147483647 h 32"/>
                <a:gd name="T28" fmla="*/ 2147483647 w 24"/>
                <a:gd name="T29" fmla="*/ 2147483647 h 32"/>
                <a:gd name="T30" fmla="*/ 2147483647 w 24"/>
                <a:gd name="T31" fmla="*/ 2147483647 h 32"/>
                <a:gd name="T32" fmla="*/ 2147483647 w 24"/>
                <a:gd name="T33" fmla="*/ 2147483647 h 32"/>
                <a:gd name="T34" fmla="*/ 2147483647 w 24"/>
                <a:gd name="T35" fmla="*/ 2147483647 h 32"/>
                <a:gd name="T36" fmla="*/ 2147483647 w 24"/>
                <a:gd name="T37" fmla="*/ 2147483647 h 32"/>
                <a:gd name="T38" fmla="*/ 2147483647 w 24"/>
                <a:gd name="T39" fmla="*/ 2147483647 h 32"/>
                <a:gd name="T40" fmla="*/ 2147483647 w 24"/>
                <a:gd name="T41" fmla="*/ 2147483647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32"/>
                <a:gd name="T65" fmla="*/ 24 w 24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32">
                  <a:moveTo>
                    <a:pt x="24" y="15"/>
                  </a:moveTo>
                  <a:lnTo>
                    <a:pt x="24" y="32"/>
                  </a:lnTo>
                  <a:lnTo>
                    <a:pt x="19" y="27"/>
                  </a:lnTo>
                  <a:lnTo>
                    <a:pt x="15" y="24"/>
                  </a:lnTo>
                  <a:lnTo>
                    <a:pt x="12" y="20"/>
                  </a:lnTo>
                  <a:lnTo>
                    <a:pt x="10" y="17"/>
                  </a:lnTo>
                  <a:lnTo>
                    <a:pt x="8" y="12"/>
                  </a:lnTo>
                  <a:lnTo>
                    <a:pt x="7" y="9"/>
                  </a:lnTo>
                  <a:lnTo>
                    <a:pt x="3" y="5"/>
                  </a:lnTo>
                  <a:lnTo>
                    <a:pt x="0" y="0"/>
                  </a:lnTo>
                  <a:lnTo>
                    <a:pt x="5" y="3"/>
                  </a:lnTo>
                  <a:lnTo>
                    <a:pt x="8" y="5"/>
                  </a:lnTo>
                  <a:lnTo>
                    <a:pt x="12" y="7"/>
                  </a:lnTo>
                  <a:lnTo>
                    <a:pt x="13" y="9"/>
                  </a:lnTo>
                  <a:lnTo>
                    <a:pt x="17" y="9"/>
                  </a:lnTo>
                  <a:lnTo>
                    <a:pt x="19" y="12"/>
                  </a:lnTo>
                  <a:lnTo>
                    <a:pt x="22" y="14"/>
                  </a:lnTo>
                  <a:lnTo>
                    <a:pt x="24" y="15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13" name="Freeform 5000"/>
            <p:cNvSpPr>
              <a:spLocks/>
            </p:cNvSpPr>
            <p:nvPr/>
          </p:nvSpPr>
          <p:spPr bwMode="auto">
            <a:xfrm>
              <a:off x="9129713" y="6570663"/>
              <a:ext cx="28575" cy="31750"/>
            </a:xfrm>
            <a:custGeom>
              <a:avLst/>
              <a:gdLst>
                <a:gd name="T0" fmla="*/ 2147483647 w 17"/>
                <a:gd name="T1" fmla="*/ 0 h 20"/>
                <a:gd name="T2" fmla="*/ 2147483647 w 17"/>
                <a:gd name="T3" fmla="*/ 0 h 20"/>
                <a:gd name="T4" fmla="*/ 2147483647 w 17"/>
                <a:gd name="T5" fmla="*/ 0 h 20"/>
                <a:gd name="T6" fmla="*/ 2147483647 w 17"/>
                <a:gd name="T7" fmla="*/ 0 h 20"/>
                <a:gd name="T8" fmla="*/ 2147483647 w 17"/>
                <a:gd name="T9" fmla="*/ 0 h 20"/>
                <a:gd name="T10" fmla="*/ 2147483647 w 17"/>
                <a:gd name="T11" fmla="*/ 0 h 20"/>
                <a:gd name="T12" fmla="*/ 2147483647 w 17"/>
                <a:gd name="T13" fmla="*/ 0 h 20"/>
                <a:gd name="T14" fmla="*/ 2147483647 w 17"/>
                <a:gd name="T15" fmla="*/ 0 h 20"/>
                <a:gd name="T16" fmla="*/ 2147483647 w 17"/>
                <a:gd name="T17" fmla="*/ 0 h 20"/>
                <a:gd name="T18" fmla="*/ 2147483647 w 17"/>
                <a:gd name="T19" fmla="*/ 2147483647 h 20"/>
                <a:gd name="T20" fmla="*/ 2147483647 w 17"/>
                <a:gd name="T21" fmla="*/ 2147483647 h 20"/>
                <a:gd name="T22" fmla="*/ 2147483647 w 17"/>
                <a:gd name="T23" fmla="*/ 2147483647 h 20"/>
                <a:gd name="T24" fmla="*/ 2147483647 w 17"/>
                <a:gd name="T25" fmla="*/ 2147483647 h 20"/>
                <a:gd name="T26" fmla="*/ 2147483647 w 17"/>
                <a:gd name="T27" fmla="*/ 2147483647 h 20"/>
                <a:gd name="T28" fmla="*/ 2147483647 w 17"/>
                <a:gd name="T29" fmla="*/ 2147483647 h 20"/>
                <a:gd name="T30" fmla="*/ 2147483647 w 17"/>
                <a:gd name="T31" fmla="*/ 2147483647 h 20"/>
                <a:gd name="T32" fmla="*/ 2147483647 w 17"/>
                <a:gd name="T33" fmla="*/ 2147483647 h 20"/>
                <a:gd name="T34" fmla="*/ 2147483647 w 17"/>
                <a:gd name="T35" fmla="*/ 2147483647 h 20"/>
                <a:gd name="T36" fmla="*/ 2147483647 w 17"/>
                <a:gd name="T37" fmla="*/ 2147483647 h 20"/>
                <a:gd name="T38" fmla="*/ 2147483647 w 17"/>
                <a:gd name="T39" fmla="*/ 2147483647 h 20"/>
                <a:gd name="T40" fmla="*/ 2147483647 w 17"/>
                <a:gd name="T41" fmla="*/ 2147483647 h 20"/>
                <a:gd name="T42" fmla="*/ 2147483647 w 17"/>
                <a:gd name="T43" fmla="*/ 2147483647 h 20"/>
                <a:gd name="T44" fmla="*/ 2147483647 w 17"/>
                <a:gd name="T45" fmla="*/ 2147483647 h 20"/>
                <a:gd name="T46" fmla="*/ 2147483647 w 17"/>
                <a:gd name="T47" fmla="*/ 2147483647 h 20"/>
                <a:gd name="T48" fmla="*/ 2147483647 w 17"/>
                <a:gd name="T49" fmla="*/ 2147483647 h 20"/>
                <a:gd name="T50" fmla="*/ 2147483647 w 17"/>
                <a:gd name="T51" fmla="*/ 2147483647 h 20"/>
                <a:gd name="T52" fmla="*/ 2147483647 w 17"/>
                <a:gd name="T53" fmla="*/ 2147483647 h 20"/>
                <a:gd name="T54" fmla="*/ 2147483647 w 17"/>
                <a:gd name="T55" fmla="*/ 2147483647 h 20"/>
                <a:gd name="T56" fmla="*/ 2147483647 w 17"/>
                <a:gd name="T57" fmla="*/ 2147483647 h 20"/>
                <a:gd name="T58" fmla="*/ 2147483647 w 17"/>
                <a:gd name="T59" fmla="*/ 2147483647 h 20"/>
                <a:gd name="T60" fmla="*/ 2147483647 w 17"/>
                <a:gd name="T61" fmla="*/ 2147483647 h 20"/>
                <a:gd name="T62" fmla="*/ 2147483647 w 17"/>
                <a:gd name="T63" fmla="*/ 2147483647 h 20"/>
                <a:gd name="T64" fmla="*/ 0 w 17"/>
                <a:gd name="T65" fmla="*/ 2147483647 h 20"/>
                <a:gd name="T66" fmla="*/ 2147483647 w 17"/>
                <a:gd name="T67" fmla="*/ 0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"/>
                <a:gd name="T103" fmla="*/ 0 h 20"/>
                <a:gd name="T104" fmla="*/ 17 w 17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" h="20">
                  <a:moveTo>
                    <a:pt x="4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5"/>
                  </a:lnTo>
                  <a:lnTo>
                    <a:pt x="15" y="17"/>
                  </a:lnTo>
                  <a:lnTo>
                    <a:pt x="15" y="19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9" y="20"/>
                  </a:lnTo>
                  <a:lnTo>
                    <a:pt x="5" y="19"/>
                  </a:lnTo>
                  <a:lnTo>
                    <a:pt x="4" y="17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2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14" name="Freeform 5001"/>
            <p:cNvSpPr>
              <a:spLocks/>
            </p:cNvSpPr>
            <p:nvPr/>
          </p:nvSpPr>
          <p:spPr bwMode="auto">
            <a:xfrm>
              <a:off x="9129713" y="6570663"/>
              <a:ext cx="28575" cy="31750"/>
            </a:xfrm>
            <a:custGeom>
              <a:avLst/>
              <a:gdLst>
                <a:gd name="T0" fmla="*/ 2147483647 w 17"/>
                <a:gd name="T1" fmla="*/ 0 h 20"/>
                <a:gd name="T2" fmla="*/ 2147483647 w 17"/>
                <a:gd name="T3" fmla="*/ 0 h 20"/>
                <a:gd name="T4" fmla="*/ 2147483647 w 17"/>
                <a:gd name="T5" fmla="*/ 0 h 20"/>
                <a:gd name="T6" fmla="*/ 2147483647 w 17"/>
                <a:gd name="T7" fmla="*/ 0 h 20"/>
                <a:gd name="T8" fmla="*/ 2147483647 w 17"/>
                <a:gd name="T9" fmla="*/ 0 h 20"/>
                <a:gd name="T10" fmla="*/ 2147483647 w 17"/>
                <a:gd name="T11" fmla="*/ 0 h 20"/>
                <a:gd name="T12" fmla="*/ 2147483647 w 17"/>
                <a:gd name="T13" fmla="*/ 0 h 20"/>
                <a:gd name="T14" fmla="*/ 2147483647 w 17"/>
                <a:gd name="T15" fmla="*/ 0 h 20"/>
                <a:gd name="T16" fmla="*/ 2147483647 w 17"/>
                <a:gd name="T17" fmla="*/ 0 h 20"/>
                <a:gd name="T18" fmla="*/ 2147483647 w 17"/>
                <a:gd name="T19" fmla="*/ 2147483647 h 20"/>
                <a:gd name="T20" fmla="*/ 2147483647 w 17"/>
                <a:gd name="T21" fmla="*/ 2147483647 h 20"/>
                <a:gd name="T22" fmla="*/ 2147483647 w 17"/>
                <a:gd name="T23" fmla="*/ 2147483647 h 20"/>
                <a:gd name="T24" fmla="*/ 2147483647 w 17"/>
                <a:gd name="T25" fmla="*/ 2147483647 h 20"/>
                <a:gd name="T26" fmla="*/ 2147483647 w 17"/>
                <a:gd name="T27" fmla="*/ 2147483647 h 20"/>
                <a:gd name="T28" fmla="*/ 2147483647 w 17"/>
                <a:gd name="T29" fmla="*/ 2147483647 h 20"/>
                <a:gd name="T30" fmla="*/ 2147483647 w 17"/>
                <a:gd name="T31" fmla="*/ 2147483647 h 20"/>
                <a:gd name="T32" fmla="*/ 2147483647 w 17"/>
                <a:gd name="T33" fmla="*/ 2147483647 h 20"/>
                <a:gd name="T34" fmla="*/ 2147483647 w 17"/>
                <a:gd name="T35" fmla="*/ 2147483647 h 20"/>
                <a:gd name="T36" fmla="*/ 2147483647 w 17"/>
                <a:gd name="T37" fmla="*/ 2147483647 h 20"/>
                <a:gd name="T38" fmla="*/ 2147483647 w 17"/>
                <a:gd name="T39" fmla="*/ 2147483647 h 20"/>
                <a:gd name="T40" fmla="*/ 2147483647 w 17"/>
                <a:gd name="T41" fmla="*/ 2147483647 h 20"/>
                <a:gd name="T42" fmla="*/ 2147483647 w 17"/>
                <a:gd name="T43" fmla="*/ 2147483647 h 20"/>
                <a:gd name="T44" fmla="*/ 2147483647 w 17"/>
                <a:gd name="T45" fmla="*/ 2147483647 h 20"/>
                <a:gd name="T46" fmla="*/ 2147483647 w 17"/>
                <a:gd name="T47" fmla="*/ 2147483647 h 20"/>
                <a:gd name="T48" fmla="*/ 2147483647 w 17"/>
                <a:gd name="T49" fmla="*/ 2147483647 h 20"/>
                <a:gd name="T50" fmla="*/ 2147483647 w 17"/>
                <a:gd name="T51" fmla="*/ 2147483647 h 20"/>
                <a:gd name="T52" fmla="*/ 2147483647 w 17"/>
                <a:gd name="T53" fmla="*/ 2147483647 h 20"/>
                <a:gd name="T54" fmla="*/ 2147483647 w 17"/>
                <a:gd name="T55" fmla="*/ 2147483647 h 20"/>
                <a:gd name="T56" fmla="*/ 2147483647 w 17"/>
                <a:gd name="T57" fmla="*/ 2147483647 h 20"/>
                <a:gd name="T58" fmla="*/ 2147483647 w 17"/>
                <a:gd name="T59" fmla="*/ 2147483647 h 20"/>
                <a:gd name="T60" fmla="*/ 2147483647 w 17"/>
                <a:gd name="T61" fmla="*/ 2147483647 h 20"/>
                <a:gd name="T62" fmla="*/ 2147483647 w 17"/>
                <a:gd name="T63" fmla="*/ 2147483647 h 20"/>
                <a:gd name="T64" fmla="*/ 0 w 17"/>
                <a:gd name="T65" fmla="*/ 2147483647 h 20"/>
                <a:gd name="T66" fmla="*/ 0 w 17"/>
                <a:gd name="T67" fmla="*/ 2147483647 h 20"/>
                <a:gd name="T68" fmla="*/ 2147483647 w 17"/>
                <a:gd name="T69" fmla="*/ 0 h 20"/>
                <a:gd name="T70" fmla="*/ 2147483647 w 17"/>
                <a:gd name="T71" fmla="*/ 0 h 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"/>
                <a:gd name="T109" fmla="*/ 0 h 20"/>
                <a:gd name="T110" fmla="*/ 17 w 17"/>
                <a:gd name="T111" fmla="*/ 20 h 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" h="20">
                  <a:moveTo>
                    <a:pt x="4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5"/>
                  </a:lnTo>
                  <a:lnTo>
                    <a:pt x="15" y="17"/>
                  </a:lnTo>
                  <a:lnTo>
                    <a:pt x="15" y="19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9" y="20"/>
                  </a:lnTo>
                  <a:lnTo>
                    <a:pt x="5" y="19"/>
                  </a:lnTo>
                  <a:lnTo>
                    <a:pt x="4" y="17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2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4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15" name="Freeform 5002"/>
            <p:cNvSpPr>
              <a:spLocks/>
            </p:cNvSpPr>
            <p:nvPr/>
          </p:nvSpPr>
          <p:spPr bwMode="auto">
            <a:xfrm>
              <a:off x="9045575" y="6332538"/>
              <a:ext cx="80963" cy="163512"/>
            </a:xfrm>
            <a:custGeom>
              <a:avLst/>
              <a:gdLst>
                <a:gd name="T0" fmla="*/ 2147483647 w 52"/>
                <a:gd name="T1" fmla="*/ 0 h 103"/>
                <a:gd name="T2" fmla="*/ 2147483647 w 52"/>
                <a:gd name="T3" fmla="*/ 2147483647 h 103"/>
                <a:gd name="T4" fmla="*/ 2147483647 w 52"/>
                <a:gd name="T5" fmla="*/ 2147483647 h 103"/>
                <a:gd name="T6" fmla="*/ 2147483647 w 52"/>
                <a:gd name="T7" fmla="*/ 2147483647 h 103"/>
                <a:gd name="T8" fmla="*/ 2147483647 w 52"/>
                <a:gd name="T9" fmla="*/ 2147483647 h 103"/>
                <a:gd name="T10" fmla="*/ 2147483647 w 52"/>
                <a:gd name="T11" fmla="*/ 2147483647 h 103"/>
                <a:gd name="T12" fmla="*/ 2147483647 w 52"/>
                <a:gd name="T13" fmla="*/ 2147483647 h 103"/>
                <a:gd name="T14" fmla="*/ 2147483647 w 52"/>
                <a:gd name="T15" fmla="*/ 2147483647 h 103"/>
                <a:gd name="T16" fmla="*/ 2147483647 w 52"/>
                <a:gd name="T17" fmla="*/ 2147483647 h 103"/>
                <a:gd name="T18" fmla="*/ 2147483647 w 52"/>
                <a:gd name="T19" fmla="*/ 2147483647 h 103"/>
                <a:gd name="T20" fmla="*/ 2147483647 w 52"/>
                <a:gd name="T21" fmla="*/ 2147483647 h 103"/>
                <a:gd name="T22" fmla="*/ 2147483647 w 52"/>
                <a:gd name="T23" fmla="*/ 2147483647 h 103"/>
                <a:gd name="T24" fmla="*/ 2147483647 w 52"/>
                <a:gd name="T25" fmla="*/ 2147483647 h 103"/>
                <a:gd name="T26" fmla="*/ 2147483647 w 52"/>
                <a:gd name="T27" fmla="*/ 2147483647 h 103"/>
                <a:gd name="T28" fmla="*/ 2147483647 w 52"/>
                <a:gd name="T29" fmla="*/ 2147483647 h 103"/>
                <a:gd name="T30" fmla="*/ 2147483647 w 52"/>
                <a:gd name="T31" fmla="*/ 2147483647 h 103"/>
                <a:gd name="T32" fmla="*/ 2147483647 w 52"/>
                <a:gd name="T33" fmla="*/ 2147483647 h 103"/>
                <a:gd name="T34" fmla="*/ 2147483647 w 52"/>
                <a:gd name="T35" fmla="*/ 2147483647 h 103"/>
                <a:gd name="T36" fmla="*/ 2147483647 w 52"/>
                <a:gd name="T37" fmla="*/ 2147483647 h 103"/>
                <a:gd name="T38" fmla="*/ 2147483647 w 52"/>
                <a:gd name="T39" fmla="*/ 2147483647 h 103"/>
                <a:gd name="T40" fmla="*/ 2147483647 w 52"/>
                <a:gd name="T41" fmla="*/ 2147483647 h 103"/>
                <a:gd name="T42" fmla="*/ 2147483647 w 52"/>
                <a:gd name="T43" fmla="*/ 2147483647 h 103"/>
                <a:gd name="T44" fmla="*/ 2147483647 w 52"/>
                <a:gd name="T45" fmla="*/ 2147483647 h 103"/>
                <a:gd name="T46" fmla="*/ 2147483647 w 52"/>
                <a:gd name="T47" fmla="*/ 2147483647 h 103"/>
                <a:gd name="T48" fmla="*/ 2147483647 w 52"/>
                <a:gd name="T49" fmla="*/ 2147483647 h 103"/>
                <a:gd name="T50" fmla="*/ 2147483647 w 52"/>
                <a:gd name="T51" fmla="*/ 2147483647 h 103"/>
                <a:gd name="T52" fmla="*/ 2147483647 w 52"/>
                <a:gd name="T53" fmla="*/ 2147483647 h 103"/>
                <a:gd name="T54" fmla="*/ 2147483647 w 52"/>
                <a:gd name="T55" fmla="*/ 2147483647 h 103"/>
                <a:gd name="T56" fmla="*/ 2147483647 w 52"/>
                <a:gd name="T57" fmla="*/ 2147483647 h 103"/>
                <a:gd name="T58" fmla="*/ 2147483647 w 52"/>
                <a:gd name="T59" fmla="*/ 2147483647 h 103"/>
                <a:gd name="T60" fmla="*/ 2147483647 w 52"/>
                <a:gd name="T61" fmla="*/ 2147483647 h 103"/>
                <a:gd name="T62" fmla="*/ 2147483647 w 52"/>
                <a:gd name="T63" fmla="*/ 2147483647 h 103"/>
                <a:gd name="T64" fmla="*/ 2147483647 w 52"/>
                <a:gd name="T65" fmla="*/ 2147483647 h 103"/>
                <a:gd name="T66" fmla="*/ 2147483647 w 52"/>
                <a:gd name="T67" fmla="*/ 2147483647 h 103"/>
                <a:gd name="T68" fmla="*/ 2147483647 w 52"/>
                <a:gd name="T69" fmla="*/ 2147483647 h 103"/>
                <a:gd name="T70" fmla="*/ 2147483647 w 52"/>
                <a:gd name="T71" fmla="*/ 2147483647 h 103"/>
                <a:gd name="T72" fmla="*/ 2147483647 w 52"/>
                <a:gd name="T73" fmla="*/ 2147483647 h 103"/>
                <a:gd name="T74" fmla="*/ 2147483647 w 52"/>
                <a:gd name="T75" fmla="*/ 2147483647 h 103"/>
                <a:gd name="T76" fmla="*/ 2147483647 w 52"/>
                <a:gd name="T77" fmla="*/ 2147483647 h 103"/>
                <a:gd name="T78" fmla="*/ 2147483647 w 52"/>
                <a:gd name="T79" fmla="*/ 2147483647 h 103"/>
                <a:gd name="T80" fmla="*/ 2147483647 w 52"/>
                <a:gd name="T81" fmla="*/ 2147483647 h 103"/>
                <a:gd name="T82" fmla="*/ 2147483647 w 52"/>
                <a:gd name="T83" fmla="*/ 2147483647 h 103"/>
                <a:gd name="T84" fmla="*/ 2147483647 w 52"/>
                <a:gd name="T85" fmla="*/ 2147483647 h 103"/>
                <a:gd name="T86" fmla="*/ 2147483647 w 52"/>
                <a:gd name="T87" fmla="*/ 2147483647 h 103"/>
                <a:gd name="T88" fmla="*/ 0 w 52"/>
                <a:gd name="T89" fmla="*/ 2147483647 h 103"/>
                <a:gd name="T90" fmla="*/ 0 w 52"/>
                <a:gd name="T91" fmla="*/ 2147483647 h 103"/>
                <a:gd name="T92" fmla="*/ 0 w 52"/>
                <a:gd name="T93" fmla="*/ 2147483647 h 103"/>
                <a:gd name="T94" fmla="*/ 0 w 52"/>
                <a:gd name="T95" fmla="*/ 2147483647 h 103"/>
                <a:gd name="T96" fmla="*/ 0 w 52"/>
                <a:gd name="T97" fmla="*/ 2147483647 h 103"/>
                <a:gd name="T98" fmla="*/ 2147483647 w 52"/>
                <a:gd name="T99" fmla="*/ 2147483647 h 103"/>
                <a:gd name="T100" fmla="*/ 2147483647 w 52"/>
                <a:gd name="T101" fmla="*/ 2147483647 h 103"/>
                <a:gd name="T102" fmla="*/ 2147483647 w 52"/>
                <a:gd name="T103" fmla="*/ 2147483647 h 103"/>
                <a:gd name="T104" fmla="*/ 2147483647 w 52"/>
                <a:gd name="T105" fmla="*/ 2147483647 h 10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2"/>
                <a:gd name="T160" fmla="*/ 0 h 103"/>
                <a:gd name="T161" fmla="*/ 52 w 52"/>
                <a:gd name="T162" fmla="*/ 103 h 10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2" h="103">
                  <a:moveTo>
                    <a:pt x="10" y="0"/>
                  </a:moveTo>
                  <a:lnTo>
                    <a:pt x="20" y="0"/>
                  </a:lnTo>
                  <a:lnTo>
                    <a:pt x="22" y="1"/>
                  </a:lnTo>
                  <a:lnTo>
                    <a:pt x="24" y="3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2" y="8"/>
                  </a:lnTo>
                  <a:lnTo>
                    <a:pt x="34" y="8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9" y="5"/>
                  </a:lnTo>
                  <a:lnTo>
                    <a:pt x="41" y="8"/>
                  </a:lnTo>
                  <a:lnTo>
                    <a:pt x="41" y="13"/>
                  </a:lnTo>
                  <a:lnTo>
                    <a:pt x="42" y="16"/>
                  </a:lnTo>
                  <a:lnTo>
                    <a:pt x="44" y="22"/>
                  </a:lnTo>
                  <a:lnTo>
                    <a:pt x="46" y="27"/>
                  </a:lnTo>
                  <a:lnTo>
                    <a:pt x="47" y="30"/>
                  </a:lnTo>
                  <a:lnTo>
                    <a:pt x="51" y="32"/>
                  </a:lnTo>
                  <a:lnTo>
                    <a:pt x="52" y="33"/>
                  </a:lnTo>
                  <a:lnTo>
                    <a:pt x="51" y="38"/>
                  </a:lnTo>
                  <a:lnTo>
                    <a:pt x="49" y="42"/>
                  </a:lnTo>
                  <a:lnTo>
                    <a:pt x="46" y="45"/>
                  </a:lnTo>
                  <a:lnTo>
                    <a:pt x="44" y="49"/>
                  </a:lnTo>
                  <a:lnTo>
                    <a:pt x="41" y="52"/>
                  </a:lnTo>
                  <a:lnTo>
                    <a:pt x="39" y="55"/>
                  </a:lnTo>
                  <a:lnTo>
                    <a:pt x="37" y="59"/>
                  </a:lnTo>
                  <a:lnTo>
                    <a:pt x="37" y="60"/>
                  </a:lnTo>
                  <a:lnTo>
                    <a:pt x="37" y="64"/>
                  </a:lnTo>
                  <a:lnTo>
                    <a:pt x="37" y="65"/>
                  </a:lnTo>
                  <a:lnTo>
                    <a:pt x="37" y="67"/>
                  </a:lnTo>
                  <a:lnTo>
                    <a:pt x="39" y="69"/>
                  </a:lnTo>
                  <a:lnTo>
                    <a:pt x="39" y="71"/>
                  </a:lnTo>
                  <a:lnTo>
                    <a:pt x="39" y="72"/>
                  </a:lnTo>
                  <a:lnTo>
                    <a:pt x="37" y="76"/>
                  </a:lnTo>
                  <a:lnTo>
                    <a:pt x="39" y="76"/>
                  </a:lnTo>
                  <a:lnTo>
                    <a:pt x="41" y="76"/>
                  </a:lnTo>
                  <a:lnTo>
                    <a:pt x="42" y="76"/>
                  </a:lnTo>
                  <a:lnTo>
                    <a:pt x="44" y="76"/>
                  </a:lnTo>
                  <a:lnTo>
                    <a:pt x="46" y="76"/>
                  </a:lnTo>
                  <a:lnTo>
                    <a:pt x="47" y="76"/>
                  </a:lnTo>
                  <a:lnTo>
                    <a:pt x="47" y="79"/>
                  </a:lnTo>
                  <a:lnTo>
                    <a:pt x="47" y="82"/>
                  </a:lnTo>
                  <a:lnTo>
                    <a:pt x="46" y="86"/>
                  </a:lnTo>
                  <a:lnTo>
                    <a:pt x="46" y="87"/>
                  </a:lnTo>
                  <a:lnTo>
                    <a:pt x="46" y="91"/>
                  </a:lnTo>
                  <a:lnTo>
                    <a:pt x="46" y="93"/>
                  </a:lnTo>
                  <a:lnTo>
                    <a:pt x="46" y="96"/>
                  </a:lnTo>
                  <a:lnTo>
                    <a:pt x="47" y="99"/>
                  </a:lnTo>
                  <a:lnTo>
                    <a:pt x="46" y="101"/>
                  </a:lnTo>
                  <a:lnTo>
                    <a:pt x="44" y="101"/>
                  </a:lnTo>
                  <a:lnTo>
                    <a:pt x="42" y="103"/>
                  </a:lnTo>
                  <a:lnTo>
                    <a:pt x="41" y="103"/>
                  </a:lnTo>
                  <a:lnTo>
                    <a:pt x="39" y="103"/>
                  </a:lnTo>
                  <a:lnTo>
                    <a:pt x="37" y="103"/>
                  </a:lnTo>
                  <a:lnTo>
                    <a:pt x="36" y="103"/>
                  </a:lnTo>
                  <a:lnTo>
                    <a:pt x="32" y="103"/>
                  </a:lnTo>
                  <a:lnTo>
                    <a:pt x="29" y="103"/>
                  </a:lnTo>
                  <a:lnTo>
                    <a:pt x="27" y="101"/>
                  </a:lnTo>
                  <a:lnTo>
                    <a:pt x="25" y="101"/>
                  </a:lnTo>
                  <a:lnTo>
                    <a:pt x="24" y="99"/>
                  </a:lnTo>
                  <a:lnTo>
                    <a:pt x="24" y="98"/>
                  </a:lnTo>
                  <a:lnTo>
                    <a:pt x="24" y="96"/>
                  </a:lnTo>
                  <a:lnTo>
                    <a:pt x="22" y="94"/>
                  </a:lnTo>
                  <a:lnTo>
                    <a:pt x="24" y="94"/>
                  </a:lnTo>
                  <a:lnTo>
                    <a:pt x="25" y="93"/>
                  </a:lnTo>
                  <a:lnTo>
                    <a:pt x="27" y="91"/>
                  </a:lnTo>
                  <a:lnTo>
                    <a:pt x="27" y="89"/>
                  </a:lnTo>
                  <a:lnTo>
                    <a:pt x="29" y="89"/>
                  </a:lnTo>
                  <a:lnTo>
                    <a:pt x="24" y="87"/>
                  </a:lnTo>
                  <a:lnTo>
                    <a:pt x="19" y="84"/>
                  </a:lnTo>
                  <a:lnTo>
                    <a:pt x="14" y="81"/>
                  </a:lnTo>
                  <a:lnTo>
                    <a:pt x="8" y="76"/>
                  </a:lnTo>
                  <a:lnTo>
                    <a:pt x="5" y="72"/>
                  </a:lnTo>
                  <a:lnTo>
                    <a:pt x="2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10" y="45"/>
                  </a:lnTo>
                  <a:lnTo>
                    <a:pt x="10" y="42"/>
                  </a:lnTo>
                  <a:lnTo>
                    <a:pt x="12" y="37"/>
                  </a:lnTo>
                  <a:lnTo>
                    <a:pt x="12" y="30"/>
                  </a:lnTo>
                  <a:lnTo>
                    <a:pt x="12" y="23"/>
                  </a:lnTo>
                  <a:lnTo>
                    <a:pt x="12" y="16"/>
                  </a:lnTo>
                  <a:lnTo>
                    <a:pt x="12" y="8"/>
                  </a:lnTo>
                  <a:lnTo>
                    <a:pt x="12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16" name="Freeform 5003"/>
            <p:cNvSpPr>
              <a:spLocks/>
            </p:cNvSpPr>
            <p:nvPr/>
          </p:nvSpPr>
          <p:spPr bwMode="auto">
            <a:xfrm>
              <a:off x="9045575" y="6332538"/>
              <a:ext cx="80963" cy="163512"/>
            </a:xfrm>
            <a:custGeom>
              <a:avLst/>
              <a:gdLst>
                <a:gd name="T0" fmla="*/ 2147483647 w 52"/>
                <a:gd name="T1" fmla="*/ 0 h 103"/>
                <a:gd name="T2" fmla="*/ 2147483647 w 52"/>
                <a:gd name="T3" fmla="*/ 2147483647 h 103"/>
                <a:gd name="T4" fmla="*/ 2147483647 w 52"/>
                <a:gd name="T5" fmla="*/ 2147483647 h 103"/>
                <a:gd name="T6" fmla="*/ 2147483647 w 52"/>
                <a:gd name="T7" fmla="*/ 2147483647 h 103"/>
                <a:gd name="T8" fmla="*/ 2147483647 w 52"/>
                <a:gd name="T9" fmla="*/ 2147483647 h 103"/>
                <a:gd name="T10" fmla="*/ 2147483647 w 52"/>
                <a:gd name="T11" fmla="*/ 2147483647 h 103"/>
                <a:gd name="T12" fmla="*/ 2147483647 w 52"/>
                <a:gd name="T13" fmla="*/ 2147483647 h 103"/>
                <a:gd name="T14" fmla="*/ 2147483647 w 52"/>
                <a:gd name="T15" fmla="*/ 2147483647 h 103"/>
                <a:gd name="T16" fmla="*/ 2147483647 w 52"/>
                <a:gd name="T17" fmla="*/ 2147483647 h 103"/>
                <a:gd name="T18" fmla="*/ 2147483647 w 52"/>
                <a:gd name="T19" fmla="*/ 2147483647 h 103"/>
                <a:gd name="T20" fmla="*/ 2147483647 w 52"/>
                <a:gd name="T21" fmla="*/ 2147483647 h 103"/>
                <a:gd name="T22" fmla="*/ 2147483647 w 52"/>
                <a:gd name="T23" fmla="*/ 2147483647 h 103"/>
                <a:gd name="T24" fmla="*/ 2147483647 w 52"/>
                <a:gd name="T25" fmla="*/ 2147483647 h 103"/>
                <a:gd name="T26" fmla="*/ 2147483647 w 52"/>
                <a:gd name="T27" fmla="*/ 2147483647 h 103"/>
                <a:gd name="T28" fmla="*/ 2147483647 w 52"/>
                <a:gd name="T29" fmla="*/ 2147483647 h 103"/>
                <a:gd name="T30" fmla="*/ 2147483647 w 52"/>
                <a:gd name="T31" fmla="*/ 2147483647 h 103"/>
                <a:gd name="T32" fmla="*/ 2147483647 w 52"/>
                <a:gd name="T33" fmla="*/ 2147483647 h 103"/>
                <a:gd name="T34" fmla="*/ 2147483647 w 52"/>
                <a:gd name="T35" fmla="*/ 2147483647 h 103"/>
                <a:gd name="T36" fmla="*/ 2147483647 w 52"/>
                <a:gd name="T37" fmla="*/ 2147483647 h 103"/>
                <a:gd name="T38" fmla="*/ 2147483647 w 52"/>
                <a:gd name="T39" fmla="*/ 2147483647 h 103"/>
                <a:gd name="T40" fmla="*/ 2147483647 w 52"/>
                <a:gd name="T41" fmla="*/ 2147483647 h 103"/>
                <a:gd name="T42" fmla="*/ 2147483647 w 52"/>
                <a:gd name="T43" fmla="*/ 2147483647 h 103"/>
                <a:gd name="T44" fmla="*/ 2147483647 w 52"/>
                <a:gd name="T45" fmla="*/ 2147483647 h 103"/>
                <a:gd name="T46" fmla="*/ 2147483647 w 52"/>
                <a:gd name="T47" fmla="*/ 2147483647 h 103"/>
                <a:gd name="T48" fmla="*/ 2147483647 w 52"/>
                <a:gd name="T49" fmla="*/ 2147483647 h 103"/>
                <a:gd name="T50" fmla="*/ 2147483647 w 52"/>
                <a:gd name="T51" fmla="*/ 2147483647 h 103"/>
                <a:gd name="T52" fmla="*/ 2147483647 w 52"/>
                <a:gd name="T53" fmla="*/ 2147483647 h 103"/>
                <a:gd name="T54" fmla="*/ 2147483647 w 52"/>
                <a:gd name="T55" fmla="*/ 2147483647 h 103"/>
                <a:gd name="T56" fmla="*/ 2147483647 w 52"/>
                <a:gd name="T57" fmla="*/ 2147483647 h 103"/>
                <a:gd name="T58" fmla="*/ 2147483647 w 52"/>
                <a:gd name="T59" fmla="*/ 2147483647 h 103"/>
                <a:gd name="T60" fmla="*/ 2147483647 w 52"/>
                <a:gd name="T61" fmla="*/ 2147483647 h 103"/>
                <a:gd name="T62" fmla="*/ 2147483647 w 52"/>
                <a:gd name="T63" fmla="*/ 2147483647 h 103"/>
                <a:gd name="T64" fmla="*/ 2147483647 w 52"/>
                <a:gd name="T65" fmla="*/ 2147483647 h 103"/>
                <a:gd name="T66" fmla="*/ 2147483647 w 52"/>
                <a:gd name="T67" fmla="*/ 2147483647 h 103"/>
                <a:gd name="T68" fmla="*/ 2147483647 w 52"/>
                <a:gd name="T69" fmla="*/ 2147483647 h 103"/>
                <a:gd name="T70" fmla="*/ 2147483647 w 52"/>
                <a:gd name="T71" fmla="*/ 2147483647 h 103"/>
                <a:gd name="T72" fmla="*/ 2147483647 w 52"/>
                <a:gd name="T73" fmla="*/ 2147483647 h 103"/>
                <a:gd name="T74" fmla="*/ 2147483647 w 52"/>
                <a:gd name="T75" fmla="*/ 2147483647 h 103"/>
                <a:gd name="T76" fmla="*/ 2147483647 w 52"/>
                <a:gd name="T77" fmla="*/ 2147483647 h 103"/>
                <a:gd name="T78" fmla="*/ 2147483647 w 52"/>
                <a:gd name="T79" fmla="*/ 2147483647 h 103"/>
                <a:gd name="T80" fmla="*/ 2147483647 w 52"/>
                <a:gd name="T81" fmla="*/ 2147483647 h 103"/>
                <a:gd name="T82" fmla="*/ 2147483647 w 52"/>
                <a:gd name="T83" fmla="*/ 2147483647 h 103"/>
                <a:gd name="T84" fmla="*/ 2147483647 w 52"/>
                <a:gd name="T85" fmla="*/ 2147483647 h 103"/>
                <a:gd name="T86" fmla="*/ 2147483647 w 52"/>
                <a:gd name="T87" fmla="*/ 2147483647 h 103"/>
                <a:gd name="T88" fmla="*/ 0 w 52"/>
                <a:gd name="T89" fmla="*/ 2147483647 h 103"/>
                <a:gd name="T90" fmla="*/ 0 w 52"/>
                <a:gd name="T91" fmla="*/ 2147483647 h 103"/>
                <a:gd name="T92" fmla="*/ 0 w 52"/>
                <a:gd name="T93" fmla="*/ 2147483647 h 103"/>
                <a:gd name="T94" fmla="*/ 0 w 52"/>
                <a:gd name="T95" fmla="*/ 2147483647 h 103"/>
                <a:gd name="T96" fmla="*/ 0 w 52"/>
                <a:gd name="T97" fmla="*/ 2147483647 h 103"/>
                <a:gd name="T98" fmla="*/ 0 w 52"/>
                <a:gd name="T99" fmla="*/ 2147483647 h 103"/>
                <a:gd name="T100" fmla="*/ 2147483647 w 52"/>
                <a:gd name="T101" fmla="*/ 2147483647 h 103"/>
                <a:gd name="T102" fmla="*/ 2147483647 w 52"/>
                <a:gd name="T103" fmla="*/ 2147483647 h 103"/>
                <a:gd name="T104" fmla="*/ 2147483647 w 52"/>
                <a:gd name="T105" fmla="*/ 2147483647 h 103"/>
                <a:gd name="T106" fmla="*/ 2147483647 w 52"/>
                <a:gd name="T107" fmla="*/ 2147483647 h 103"/>
                <a:gd name="T108" fmla="*/ 2147483647 w 52"/>
                <a:gd name="T109" fmla="*/ 0 h 103"/>
                <a:gd name="T110" fmla="*/ 2147483647 w 52"/>
                <a:gd name="T111" fmla="*/ 0 h 10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"/>
                <a:gd name="T169" fmla="*/ 0 h 103"/>
                <a:gd name="T170" fmla="*/ 52 w 52"/>
                <a:gd name="T171" fmla="*/ 103 h 10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" h="103">
                  <a:moveTo>
                    <a:pt x="10" y="0"/>
                  </a:moveTo>
                  <a:lnTo>
                    <a:pt x="20" y="0"/>
                  </a:lnTo>
                  <a:lnTo>
                    <a:pt x="22" y="1"/>
                  </a:lnTo>
                  <a:lnTo>
                    <a:pt x="24" y="3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2" y="8"/>
                  </a:lnTo>
                  <a:lnTo>
                    <a:pt x="34" y="8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9" y="5"/>
                  </a:lnTo>
                  <a:lnTo>
                    <a:pt x="41" y="8"/>
                  </a:lnTo>
                  <a:lnTo>
                    <a:pt x="41" y="13"/>
                  </a:lnTo>
                  <a:lnTo>
                    <a:pt x="42" y="16"/>
                  </a:lnTo>
                  <a:lnTo>
                    <a:pt x="44" y="22"/>
                  </a:lnTo>
                  <a:lnTo>
                    <a:pt x="46" y="27"/>
                  </a:lnTo>
                  <a:lnTo>
                    <a:pt x="47" y="30"/>
                  </a:lnTo>
                  <a:lnTo>
                    <a:pt x="51" y="32"/>
                  </a:lnTo>
                  <a:lnTo>
                    <a:pt x="52" y="33"/>
                  </a:lnTo>
                  <a:lnTo>
                    <a:pt x="51" y="38"/>
                  </a:lnTo>
                  <a:lnTo>
                    <a:pt x="49" y="42"/>
                  </a:lnTo>
                  <a:lnTo>
                    <a:pt x="46" y="45"/>
                  </a:lnTo>
                  <a:lnTo>
                    <a:pt x="44" y="49"/>
                  </a:lnTo>
                  <a:lnTo>
                    <a:pt x="41" y="52"/>
                  </a:lnTo>
                  <a:lnTo>
                    <a:pt x="39" y="55"/>
                  </a:lnTo>
                  <a:lnTo>
                    <a:pt x="37" y="59"/>
                  </a:lnTo>
                  <a:lnTo>
                    <a:pt x="37" y="60"/>
                  </a:lnTo>
                  <a:lnTo>
                    <a:pt x="37" y="64"/>
                  </a:lnTo>
                  <a:lnTo>
                    <a:pt x="37" y="65"/>
                  </a:lnTo>
                  <a:lnTo>
                    <a:pt x="37" y="67"/>
                  </a:lnTo>
                  <a:lnTo>
                    <a:pt x="39" y="69"/>
                  </a:lnTo>
                  <a:lnTo>
                    <a:pt x="39" y="71"/>
                  </a:lnTo>
                  <a:lnTo>
                    <a:pt x="39" y="72"/>
                  </a:lnTo>
                  <a:lnTo>
                    <a:pt x="37" y="76"/>
                  </a:lnTo>
                  <a:lnTo>
                    <a:pt x="39" y="76"/>
                  </a:lnTo>
                  <a:lnTo>
                    <a:pt x="41" y="76"/>
                  </a:lnTo>
                  <a:lnTo>
                    <a:pt x="42" y="76"/>
                  </a:lnTo>
                  <a:lnTo>
                    <a:pt x="44" y="76"/>
                  </a:lnTo>
                  <a:lnTo>
                    <a:pt x="46" y="76"/>
                  </a:lnTo>
                  <a:lnTo>
                    <a:pt x="47" y="76"/>
                  </a:lnTo>
                  <a:lnTo>
                    <a:pt x="47" y="79"/>
                  </a:lnTo>
                  <a:lnTo>
                    <a:pt x="47" y="82"/>
                  </a:lnTo>
                  <a:lnTo>
                    <a:pt x="46" y="86"/>
                  </a:lnTo>
                  <a:lnTo>
                    <a:pt x="46" y="87"/>
                  </a:lnTo>
                  <a:lnTo>
                    <a:pt x="46" y="91"/>
                  </a:lnTo>
                  <a:lnTo>
                    <a:pt x="46" y="93"/>
                  </a:lnTo>
                  <a:lnTo>
                    <a:pt x="46" y="96"/>
                  </a:lnTo>
                  <a:lnTo>
                    <a:pt x="47" y="99"/>
                  </a:lnTo>
                  <a:lnTo>
                    <a:pt x="46" y="101"/>
                  </a:lnTo>
                  <a:lnTo>
                    <a:pt x="44" y="101"/>
                  </a:lnTo>
                  <a:lnTo>
                    <a:pt x="42" y="103"/>
                  </a:lnTo>
                  <a:lnTo>
                    <a:pt x="41" y="103"/>
                  </a:lnTo>
                  <a:lnTo>
                    <a:pt x="39" y="103"/>
                  </a:lnTo>
                  <a:lnTo>
                    <a:pt x="37" y="103"/>
                  </a:lnTo>
                  <a:lnTo>
                    <a:pt x="36" y="103"/>
                  </a:lnTo>
                  <a:lnTo>
                    <a:pt x="32" y="103"/>
                  </a:lnTo>
                  <a:lnTo>
                    <a:pt x="29" y="103"/>
                  </a:lnTo>
                  <a:lnTo>
                    <a:pt x="27" y="101"/>
                  </a:lnTo>
                  <a:lnTo>
                    <a:pt x="25" y="101"/>
                  </a:lnTo>
                  <a:lnTo>
                    <a:pt x="24" y="99"/>
                  </a:lnTo>
                  <a:lnTo>
                    <a:pt x="24" y="98"/>
                  </a:lnTo>
                  <a:lnTo>
                    <a:pt x="24" y="96"/>
                  </a:lnTo>
                  <a:lnTo>
                    <a:pt x="22" y="94"/>
                  </a:lnTo>
                  <a:lnTo>
                    <a:pt x="24" y="94"/>
                  </a:lnTo>
                  <a:lnTo>
                    <a:pt x="25" y="93"/>
                  </a:lnTo>
                  <a:lnTo>
                    <a:pt x="27" y="91"/>
                  </a:lnTo>
                  <a:lnTo>
                    <a:pt x="27" y="89"/>
                  </a:lnTo>
                  <a:lnTo>
                    <a:pt x="29" y="89"/>
                  </a:lnTo>
                  <a:lnTo>
                    <a:pt x="24" y="87"/>
                  </a:lnTo>
                  <a:lnTo>
                    <a:pt x="19" y="84"/>
                  </a:lnTo>
                  <a:lnTo>
                    <a:pt x="14" y="81"/>
                  </a:lnTo>
                  <a:lnTo>
                    <a:pt x="8" y="76"/>
                  </a:lnTo>
                  <a:lnTo>
                    <a:pt x="5" y="72"/>
                  </a:lnTo>
                  <a:lnTo>
                    <a:pt x="2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10" y="45"/>
                  </a:lnTo>
                  <a:lnTo>
                    <a:pt x="10" y="42"/>
                  </a:lnTo>
                  <a:lnTo>
                    <a:pt x="12" y="37"/>
                  </a:lnTo>
                  <a:lnTo>
                    <a:pt x="12" y="30"/>
                  </a:lnTo>
                  <a:lnTo>
                    <a:pt x="12" y="23"/>
                  </a:lnTo>
                  <a:lnTo>
                    <a:pt x="12" y="16"/>
                  </a:lnTo>
                  <a:lnTo>
                    <a:pt x="12" y="8"/>
                  </a:lnTo>
                  <a:lnTo>
                    <a:pt x="12" y="3"/>
                  </a:lnTo>
                  <a:lnTo>
                    <a:pt x="1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17" name="Freeform 5004"/>
            <p:cNvSpPr>
              <a:spLocks/>
            </p:cNvSpPr>
            <p:nvPr/>
          </p:nvSpPr>
          <p:spPr bwMode="auto">
            <a:xfrm>
              <a:off x="9202738" y="6581775"/>
              <a:ext cx="15875" cy="20638"/>
            </a:xfrm>
            <a:custGeom>
              <a:avLst/>
              <a:gdLst>
                <a:gd name="T0" fmla="*/ 2147483647 w 10"/>
                <a:gd name="T1" fmla="*/ 2147483647 h 12"/>
                <a:gd name="T2" fmla="*/ 2147483647 w 10"/>
                <a:gd name="T3" fmla="*/ 0 h 12"/>
                <a:gd name="T4" fmla="*/ 2147483647 w 10"/>
                <a:gd name="T5" fmla="*/ 0 h 12"/>
                <a:gd name="T6" fmla="*/ 2147483647 w 10"/>
                <a:gd name="T7" fmla="*/ 0 h 12"/>
                <a:gd name="T8" fmla="*/ 2147483647 w 10"/>
                <a:gd name="T9" fmla="*/ 0 h 12"/>
                <a:gd name="T10" fmla="*/ 2147483647 w 10"/>
                <a:gd name="T11" fmla="*/ 0 h 12"/>
                <a:gd name="T12" fmla="*/ 2147483647 w 10"/>
                <a:gd name="T13" fmla="*/ 2147483647 h 12"/>
                <a:gd name="T14" fmla="*/ 2147483647 w 10"/>
                <a:gd name="T15" fmla="*/ 2147483647 h 12"/>
                <a:gd name="T16" fmla="*/ 2147483647 w 10"/>
                <a:gd name="T17" fmla="*/ 2147483647 h 12"/>
                <a:gd name="T18" fmla="*/ 0 w 10"/>
                <a:gd name="T19" fmla="*/ 2147483647 h 12"/>
                <a:gd name="T20" fmla="*/ 2147483647 w 10"/>
                <a:gd name="T21" fmla="*/ 2147483647 h 12"/>
                <a:gd name="T22" fmla="*/ 2147483647 w 10"/>
                <a:gd name="T23" fmla="*/ 2147483647 h 12"/>
                <a:gd name="T24" fmla="*/ 2147483647 w 10"/>
                <a:gd name="T25" fmla="*/ 2147483647 h 12"/>
                <a:gd name="T26" fmla="*/ 2147483647 w 10"/>
                <a:gd name="T27" fmla="*/ 2147483647 h 12"/>
                <a:gd name="T28" fmla="*/ 2147483647 w 10"/>
                <a:gd name="T29" fmla="*/ 2147483647 h 12"/>
                <a:gd name="T30" fmla="*/ 2147483647 w 10"/>
                <a:gd name="T31" fmla="*/ 2147483647 h 12"/>
                <a:gd name="T32" fmla="*/ 2147483647 w 10"/>
                <a:gd name="T33" fmla="*/ 2147483647 h 12"/>
                <a:gd name="T34" fmla="*/ 2147483647 w 10"/>
                <a:gd name="T35" fmla="*/ 2147483647 h 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"/>
                <a:gd name="T55" fmla="*/ 0 h 12"/>
                <a:gd name="T56" fmla="*/ 10 w 10"/>
                <a:gd name="T57" fmla="*/ 12 h 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" h="12">
                  <a:moveTo>
                    <a:pt x="10" y="12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7"/>
                  </a:lnTo>
                  <a:lnTo>
                    <a:pt x="5" y="8"/>
                  </a:lnTo>
                  <a:lnTo>
                    <a:pt x="7" y="8"/>
                  </a:lnTo>
                  <a:lnTo>
                    <a:pt x="8" y="1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18" name="Freeform 5005"/>
            <p:cNvSpPr>
              <a:spLocks/>
            </p:cNvSpPr>
            <p:nvPr/>
          </p:nvSpPr>
          <p:spPr bwMode="auto">
            <a:xfrm>
              <a:off x="9202738" y="6581775"/>
              <a:ext cx="15875" cy="20638"/>
            </a:xfrm>
            <a:custGeom>
              <a:avLst/>
              <a:gdLst>
                <a:gd name="T0" fmla="*/ 2147483647 w 10"/>
                <a:gd name="T1" fmla="*/ 2147483647 h 12"/>
                <a:gd name="T2" fmla="*/ 2147483647 w 10"/>
                <a:gd name="T3" fmla="*/ 0 h 12"/>
                <a:gd name="T4" fmla="*/ 2147483647 w 10"/>
                <a:gd name="T5" fmla="*/ 0 h 12"/>
                <a:gd name="T6" fmla="*/ 2147483647 w 10"/>
                <a:gd name="T7" fmla="*/ 0 h 12"/>
                <a:gd name="T8" fmla="*/ 2147483647 w 10"/>
                <a:gd name="T9" fmla="*/ 0 h 12"/>
                <a:gd name="T10" fmla="*/ 2147483647 w 10"/>
                <a:gd name="T11" fmla="*/ 0 h 12"/>
                <a:gd name="T12" fmla="*/ 2147483647 w 10"/>
                <a:gd name="T13" fmla="*/ 0 h 12"/>
                <a:gd name="T14" fmla="*/ 2147483647 w 10"/>
                <a:gd name="T15" fmla="*/ 2147483647 h 12"/>
                <a:gd name="T16" fmla="*/ 2147483647 w 10"/>
                <a:gd name="T17" fmla="*/ 2147483647 h 12"/>
                <a:gd name="T18" fmla="*/ 2147483647 w 10"/>
                <a:gd name="T19" fmla="*/ 2147483647 h 12"/>
                <a:gd name="T20" fmla="*/ 0 w 10"/>
                <a:gd name="T21" fmla="*/ 2147483647 h 12"/>
                <a:gd name="T22" fmla="*/ 2147483647 w 10"/>
                <a:gd name="T23" fmla="*/ 2147483647 h 12"/>
                <a:gd name="T24" fmla="*/ 2147483647 w 10"/>
                <a:gd name="T25" fmla="*/ 2147483647 h 12"/>
                <a:gd name="T26" fmla="*/ 2147483647 w 10"/>
                <a:gd name="T27" fmla="*/ 2147483647 h 12"/>
                <a:gd name="T28" fmla="*/ 2147483647 w 10"/>
                <a:gd name="T29" fmla="*/ 2147483647 h 12"/>
                <a:gd name="T30" fmla="*/ 2147483647 w 10"/>
                <a:gd name="T31" fmla="*/ 2147483647 h 12"/>
                <a:gd name="T32" fmla="*/ 2147483647 w 10"/>
                <a:gd name="T33" fmla="*/ 2147483647 h 12"/>
                <a:gd name="T34" fmla="*/ 2147483647 w 10"/>
                <a:gd name="T35" fmla="*/ 2147483647 h 12"/>
                <a:gd name="T36" fmla="*/ 2147483647 w 10"/>
                <a:gd name="T37" fmla="*/ 2147483647 h 12"/>
                <a:gd name="T38" fmla="*/ 2147483647 w 10"/>
                <a:gd name="T39" fmla="*/ 2147483647 h 12"/>
                <a:gd name="T40" fmla="*/ 2147483647 w 10"/>
                <a:gd name="T41" fmla="*/ 2147483647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"/>
                <a:gd name="T64" fmla="*/ 0 h 12"/>
                <a:gd name="T65" fmla="*/ 10 w 10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" h="12">
                  <a:moveTo>
                    <a:pt x="10" y="12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7"/>
                  </a:lnTo>
                  <a:lnTo>
                    <a:pt x="5" y="8"/>
                  </a:lnTo>
                  <a:lnTo>
                    <a:pt x="7" y="8"/>
                  </a:lnTo>
                  <a:lnTo>
                    <a:pt x="8" y="10"/>
                  </a:lnTo>
                  <a:lnTo>
                    <a:pt x="10" y="1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19" name="Freeform 5006"/>
            <p:cNvSpPr>
              <a:spLocks/>
            </p:cNvSpPr>
            <p:nvPr/>
          </p:nvSpPr>
          <p:spPr bwMode="auto">
            <a:xfrm>
              <a:off x="9167813" y="6543675"/>
              <a:ext cx="17462" cy="15875"/>
            </a:xfrm>
            <a:custGeom>
              <a:avLst/>
              <a:gdLst>
                <a:gd name="T0" fmla="*/ 0 w 10"/>
                <a:gd name="T1" fmla="*/ 2147483647 h 10"/>
                <a:gd name="T2" fmla="*/ 0 w 10"/>
                <a:gd name="T3" fmla="*/ 2147483647 h 10"/>
                <a:gd name="T4" fmla="*/ 2147483647 w 10"/>
                <a:gd name="T5" fmla="*/ 2147483647 h 10"/>
                <a:gd name="T6" fmla="*/ 2147483647 w 10"/>
                <a:gd name="T7" fmla="*/ 2147483647 h 10"/>
                <a:gd name="T8" fmla="*/ 2147483647 w 10"/>
                <a:gd name="T9" fmla="*/ 2147483647 h 10"/>
                <a:gd name="T10" fmla="*/ 2147483647 w 10"/>
                <a:gd name="T11" fmla="*/ 2147483647 h 10"/>
                <a:gd name="T12" fmla="*/ 2147483647 w 10"/>
                <a:gd name="T13" fmla="*/ 2147483647 h 10"/>
                <a:gd name="T14" fmla="*/ 2147483647 w 10"/>
                <a:gd name="T15" fmla="*/ 2147483647 h 10"/>
                <a:gd name="T16" fmla="*/ 2147483647 w 10"/>
                <a:gd name="T17" fmla="*/ 2147483647 h 10"/>
                <a:gd name="T18" fmla="*/ 2147483647 w 10"/>
                <a:gd name="T19" fmla="*/ 2147483647 h 10"/>
                <a:gd name="T20" fmla="*/ 2147483647 w 10"/>
                <a:gd name="T21" fmla="*/ 2147483647 h 10"/>
                <a:gd name="T22" fmla="*/ 2147483647 w 10"/>
                <a:gd name="T23" fmla="*/ 2147483647 h 10"/>
                <a:gd name="T24" fmla="*/ 2147483647 w 10"/>
                <a:gd name="T25" fmla="*/ 2147483647 h 10"/>
                <a:gd name="T26" fmla="*/ 2147483647 w 10"/>
                <a:gd name="T27" fmla="*/ 2147483647 h 10"/>
                <a:gd name="T28" fmla="*/ 2147483647 w 10"/>
                <a:gd name="T29" fmla="*/ 2147483647 h 10"/>
                <a:gd name="T30" fmla="*/ 2147483647 w 10"/>
                <a:gd name="T31" fmla="*/ 0 h 10"/>
                <a:gd name="T32" fmla="*/ 2147483647 w 10"/>
                <a:gd name="T33" fmla="*/ 0 h 10"/>
                <a:gd name="T34" fmla="*/ 2147483647 w 10"/>
                <a:gd name="T35" fmla="*/ 0 h 10"/>
                <a:gd name="T36" fmla="*/ 2147483647 w 10"/>
                <a:gd name="T37" fmla="*/ 2147483647 h 10"/>
                <a:gd name="T38" fmla="*/ 2147483647 w 10"/>
                <a:gd name="T39" fmla="*/ 2147483647 h 10"/>
                <a:gd name="T40" fmla="*/ 2147483647 w 10"/>
                <a:gd name="T41" fmla="*/ 2147483647 h 10"/>
                <a:gd name="T42" fmla="*/ 2147483647 w 10"/>
                <a:gd name="T43" fmla="*/ 2147483647 h 10"/>
                <a:gd name="T44" fmla="*/ 2147483647 w 10"/>
                <a:gd name="T45" fmla="*/ 2147483647 h 10"/>
                <a:gd name="T46" fmla="*/ 0 w 10"/>
                <a:gd name="T47" fmla="*/ 2147483647 h 10"/>
                <a:gd name="T48" fmla="*/ 0 w 10"/>
                <a:gd name="T49" fmla="*/ 2147483647 h 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"/>
                <a:gd name="T76" fmla="*/ 0 h 10"/>
                <a:gd name="T77" fmla="*/ 10 w 10"/>
                <a:gd name="T78" fmla="*/ 10 h 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" h="10">
                  <a:moveTo>
                    <a:pt x="0" y="5"/>
                  </a:moveTo>
                  <a:lnTo>
                    <a:pt x="0" y="5"/>
                  </a:lnTo>
                  <a:lnTo>
                    <a:pt x="2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20" name="Freeform 5007"/>
            <p:cNvSpPr>
              <a:spLocks/>
            </p:cNvSpPr>
            <p:nvPr/>
          </p:nvSpPr>
          <p:spPr bwMode="auto">
            <a:xfrm>
              <a:off x="9167813" y="6543675"/>
              <a:ext cx="17462" cy="15875"/>
            </a:xfrm>
            <a:custGeom>
              <a:avLst/>
              <a:gdLst>
                <a:gd name="T0" fmla="*/ 0 w 10"/>
                <a:gd name="T1" fmla="*/ 2147483647 h 10"/>
                <a:gd name="T2" fmla="*/ 0 w 10"/>
                <a:gd name="T3" fmla="*/ 2147483647 h 10"/>
                <a:gd name="T4" fmla="*/ 2147483647 w 10"/>
                <a:gd name="T5" fmla="*/ 2147483647 h 10"/>
                <a:gd name="T6" fmla="*/ 2147483647 w 10"/>
                <a:gd name="T7" fmla="*/ 2147483647 h 10"/>
                <a:gd name="T8" fmla="*/ 2147483647 w 10"/>
                <a:gd name="T9" fmla="*/ 2147483647 h 10"/>
                <a:gd name="T10" fmla="*/ 2147483647 w 10"/>
                <a:gd name="T11" fmla="*/ 2147483647 h 10"/>
                <a:gd name="T12" fmla="*/ 2147483647 w 10"/>
                <a:gd name="T13" fmla="*/ 2147483647 h 10"/>
                <a:gd name="T14" fmla="*/ 2147483647 w 10"/>
                <a:gd name="T15" fmla="*/ 2147483647 h 10"/>
                <a:gd name="T16" fmla="*/ 2147483647 w 10"/>
                <a:gd name="T17" fmla="*/ 2147483647 h 10"/>
                <a:gd name="T18" fmla="*/ 2147483647 w 10"/>
                <a:gd name="T19" fmla="*/ 2147483647 h 10"/>
                <a:gd name="T20" fmla="*/ 2147483647 w 10"/>
                <a:gd name="T21" fmla="*/ 2147483647 h 10"/>
                <a:gd name="T22" fmla="*/ 2147483647 w 10"/>
                <a:gd name="T23" fmla="*/ 2147483647 h 10"/>
                <a:gd name="T24" fmla="*/ 2147483647 w 10"/>
                <a:gd name="T25" fmla="*/ 2147483647 h 10"/>
                <a:gd name="T26" fmla="*/ 2147483647 w 10"/>
                <a:gd name="T27" fmla="*/ 2147483647 h 10"/>
                <a:gd name="T28" fmla="*/ 2147483647 w 10"/>
                <a:gd name="T29" fmla="*/ 2147483647 h 10"/>
                <a:gd name="T30" fmla="*/ 2147483647 w 10"/>
                <a:gd name="T31" fmla="*/ 0 h 10"/>
                <a:gd name="T32" fmla="*/ 2147483647 w 10"/>
                <a:gd name="T33" fmla="*/ 0 h 10"/>
                <a:gd name="T34" fmla="*/ 2147483647 w 10"/>
                <a:gd name="T35" fmla="*/ 0 h 10"/>
                <a:gd name="T36" fmla="*/ 2147483647 w 10"/>
                <a:gd name="T37" fmla="*/ 2147483647 h 10"/>
                <a:gd name="T38" fmla="*/ 2147483647 w 10"/>
                <a:gd name="T39" fmla="*/ 2147483647 h 10"/>
                <a:gd name="T40" fmla="*/ 2147483647 w 10"/>
                <a:gd name="T41" fmla="*/ 2147483647 h 10"/>
                <a:gd name="T42" fmla="*/ 2147483647 w 10"/>
                <a:gd name="T43" fmla="*/ 2147483647 h 10"/>
                <a:gd name="T44" fmla="*/ 2147483647 w 10"/>
                <a:gd name="T45" fmla="*/ 2147483647 h 10"/>
                <a:gd name="T46" fmla="*/ 0 w 10"/>
                <a:gd name="T47" fmla="*/ 2147483647 h 10"/>
                <a:gd name="T48" fmla="*/ 0 w 10"/>
                <a:gd name="T49" fmla="*/ 2147483647 h 10"/>
                <a:gd name="T50" fmla="*/ 0 w 10"/>
                <a:gd name="T51" fmla="*/ 2147483647 h 10"/>
                <a:gd name="T52" fmla="*/ 0 w 10"/>
                <a:gd name="T53" fmla="*/ 2147483647 h 1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"/>
                <a:gd name="T82" fmla="*/ 0 h 10"/>
                <a:gd name="T83" fmla="*/ 10 w 10"/>
                <a:gd name="T84" fmla="*/ 10 h 1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" h="10">
                  <a:moveTo>
                    <a:pt x="0" y="5"/>
                  </a:moveTo>
                  <a:lnTo>
                    <a:pt x="0" y="5"/>
                  </a:lnTo>
                  <a:lnTo>
                    <a:pt x="2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5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21" name="Freeform 5008"/>
            <p:cNvSpPr>
              <a:spLocks/>
            </p:cNvSpPr>
            <p:nvPr/>
          </p:nvSpPr>
          <p:spPr bwMode="auto">
            <a:xfrm>
              <a:off x="9126538" y="6538913"/>
              <a:ext cx="9525" cy="20637"/>
            </a:xfrm>
            <a:custGeom>
              <a:avLst/>
              <a:gdLst>
                <a:gd name="T0" fmla="*/ 0 w 6"/>
                <a:gd name="T1" fmla="*/ 2147483647 h 13"/>
                <a:gd name="T2" fmla="*/ 0 w 6"/>
                <a:gd name="T3" fmla="*/ 2147483647 h 13"/>
                <a:gd name="T4" fmla="*/ 0 w 6"/>
                <a:gd name="T5" fmla="*/ 2147483647 h 13"/>
                <a:gd name="T6" fmla="*/ 0 w 6"/>
                <a:gd name="T7" fmla="*/ 2147483647 h 13"/>
                <a:gd name="T8" fmla="*/ 0 w 6"/>
                <a:gd name="T9" fmla="*/ 2147483647 h 13"/>
                <a:gd name="T10" fmla="*/ 2147483647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2147483647 w 6"/>
                <a:gd name="T21" fmla="*/ 0 h 13"/>
                <a:gd name="T22" fmla="*/ 0 w 6"/>
                <a:gd name="T23" fmla="*/ 2147483647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13"/>
                <a:gd name="T38" fmla="*/ 6 w 6"/>
                <a:gd name="T39" fmla="*/ 13 h 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13">
                  <a:moveTo>
                    <a:pt x="0" y="1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22" name="Freeform 5009"/>
            <p:cNvSpPr>
              <a:spLocks/>
            </p:cNvSpPr>
            <p:nvPr/>
          </p:nvSpPr>
          <p:spPr bwMode="auto">
            <a:xfrm>
              <a:off x="9126538" y="6538913"/>
              <a:ext cx="9525" cy="20637"/>
            </a:xfrm>
            <a:custGeom>
              <a:avLst/>
              <a:gdLst>
                <a:gd name="T0" fmla="*/ 0 w 6"/>
                <a:gd name="T1" fmla="*/ 2147483647 h 13"/>
                <a:gd name="T2" fmla="*/ 0 w 6"/>
                <a:gd name="T3" fmla="*/ 2147483647 h 13"/>
                <a:gd name="T4" fmla="*/ 0 w 6"/>
                <a:gd name="T5" fmla="*/ 2147483647 h 13"/>
                <a:gd name="T6" fmla="*/ 0 w 6"/>
                <a:gd name="T7" fmla="*/ 2147483647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2147483647 w 6"/>
                <a:gd name="T21" fmla="*/ 2147483647 h 13"/>
                <a:gd name="T22" fmla="*/ 2147483647 w 6"/>
                <a:gd name="T23" fmla="*/ 2147483647 h 13"/>
                <a:gd name="T24" fmla="*/ 2147483647 w 6"/>
                <a:gd name="T25" fmla="*/ 0 h 13"/>
                <a:gd name="T26" fmla="*/ 0 w 6"/>
                <a:gd name="T27" fmla="*/ 2147483647 h 13"/>
                <a:gd name="T28" fmla="*/ 0 w 6"/>
                <a:gd name="T29" fmla="*/ 2147483647 h 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13"/>
                <a:gd name="T47" fmla="*/ 6 w 6"/>
                <a:gd name="T48" fmla="*/ 13 h 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13">
                  <a:moveTo>
                    <a:pt x="0" y="1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6" y="0"/>
                  </a:lnTo>
                  <a:lnTo>
                    <a:pt x="0" y="1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23" name="Line 5010"/>
            <p:cNvSpPr>
              <a:spLocks noChangeShapeType="1"/>
            </p:cNvSpPr>
            <p:nvPr/>
          </p:nvSpPr>
          <p:spPr bwMode="auto">
            <a:xfrm>
              <a:off x="9188450" y="6592888"/>
              <a:ext cx="3175" cy="127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7124" name="Freeform 5011"/>
            <p:cNvSpPr>
              <a:spLocks/>
            </p:cNvSpPr>
            <p:nvPr/>
          </p:nvSpPr>
          <p:spPr bwMode="auto">
            <a:xfrm>
              <a:off x="9188450" y="6597650"/>
              <a:ext cx="7938" cy="7938"/>
            </a:xfrm>
            <a:custGeom>
              <a:avLst/>
              <a:gdLst>
                <a:gd name="T0" fmla="*/ 0 w 6"/>
                <a:gd name="T1" fmla="*/ 2147483647 h 5"/>
                <a:gd name="T2" fmla="*/ 0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2147483647 h 5"/>
                <a:gd name="T8" fmla="*/ 2147483647 w 6"/>
                <a:gd name="T9" fmla="*/ 2147483647 h 5"/>
                <a:gd name="T10" fmla="*/ 2147483647 w 6"/>
                <a:gd name="T11" fmla="*/ 2147483647 h 5"/>
                <a:gd name="T12" fmla="*/ 2147483647 w 6"/>
                <a:gd name="T13" fmla="*/ 2147483647 h 5"/>
                <a:gd name="T14" fmla="*/ 2147483647 w 6"/>
                <a:gd name="T15" fmla="*/ 0 h 5"/>
                <a:gd name="T16" fmla="*/ 2147483647 w 6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5"/>
                <a:gd name="T29" fmla="*/ 6 w 6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5">
                  <a:moveTo>
                    <a:pt x="0" y="5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25" name="Line 5012"/>
            <p:cNvSpPr>
              <a:spLocks noChangeShapeType="1"/>
            </p:cNvSpPr>
            <p:nvPr/>
          </p:nvSpPr>
          <p:spPr bwMode="auto">
            <a:xfrm flipH="1" flipV="1">
              <a:off x="9186863" y="6586538"/>
              <a:ext cx="9525" cy="1111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7126" name="Freeform 5013"/>
            <p:cNvSpPr>
              <a:spLocks/>
            </p:cNvSpPr>
            <p:nvPr/>
          </p:nvSpPr>
          <p:spPr bwMode="auto">
            <a:xfrm>
              <a:off x="8699500" y="6289675"/>
              <a:ext cx="63500" cy="53975"/>
            </a:xfrm>
            <a:custGeom>
              <a:avLst/>
              <a:gdLst>
                <a:gd name="T0" fmla="*/ 0 w 41"/>
                <a:gd name="T1" fmla="*/ 2147483647 h 35"/>
                <a:gd name="T2" fmla="*/ 0 w 41"/>
                <a:gd name="T3" fmla="*/ 2147483647 h 35"/>
                <a:gd name="T4" fmla="*/ 2147483647 w 41"/>
                <a:gd name="T5" fmla="*/ 2147483647 h 35"/>
                <a:gd name="T6" fmla="*/ 2147483647 w 41"/>
                <a:gd name="T7" fmla="*/ 2147483647 h 35"/>
                <a:gd name="T8" fmla="*/ 2147483647 w 41"/>
                <a:gd name="T9" fmla="*/ 2147483647 h 35"/>
                <a:gd name="T10" fmla="*/ 2147483647 w 41"/>
                <a:gd name="T11" fmla="*/ 2147483647 h 35"/>
                <a:gd name="T12" fmla="*/ 2147483647 w 41"/>
                <a:gd name="T13" fmla="*/ 2147483647 h 35"/>
                <a:gd name="T14" fmla="*/ 2147483647 w 41"/>
                <a:gd name="T15" fmla="*/ 2147483647 h 35"/>
                <a:gd name="T16" fmla="*/ 2147483647 w 41"/>
                <a:gd name="T17" fmla="*/ 0 h 35"/>
                <a:gd name="T18" fmla="*/ 2147483647 w 41"/>
                <a:gd name="T19" fmla="*/ 0 h 35"/>
                <a:gd name="T20" fmla="*/ 2147483647 w 41"/>
                <a:gd name="T21" fmla="*/ 0 h 35"/>
                <a:gd name="T22" fmla="*/ 2147483647 w 41"/>
                <a:gd name="T23" fmla="*/ 2147483647 h 35"/>
                <a:gd name="T24" fmla="*/ 2147483647 w 41"/>
                <a:gd name="T25" fmla="*/ 2147483647 h 35"/>
                <a:gd name="T26" fmla="*/ 2147483647 w 41"/>
                <a:gd name="T27" fmla="*/ 2147483647 h 35"/>
                <a:gd name="T28" fmla="*/ 2147483647 w 41"/>
                <a:gd name="T29" fmla="*/ 2147483647 h 35"/>
                <a:gd name="T30" fmla="*/ 2147483647 w 41"/>
                <a:gd name="T31" fmla="*/ 2147483647 h 35"/>
                <a:gd name="T32" fmla="*/ 2147483647 w 41"/>
                <a:gd name="T33" fmla="*/ 2147483647 h 35"/>
                <a:gd name="T34" fmla="*/ 2147483647 w 41"/>
                <a:gd name="T35" fmla="*/ 2147483647 h 35"/>
                <a:gd name="T36" fmla="*/ 2147483647 w 41"/>
                <a:gd name="T37" fmla="*/ 2147483647 h 35"/>
                <a:gd name="T38" fmla="*/ 2147483647 w 41"/>
                <a:gd name="T39" fmla="*/ 2147483647 h 35"/>
                <a:gd name="T40" fmla="*/ 2147483647 w 41"/>
                <a:gd name="T41" fmla="*/ 2147483647 h 35"/>
                <a:gd name="T42" fmla="*/ 2147483647 w 41"/>
                <a:gd name="T43" fmla="*/ 2147483647 h 35"/>
                <a:gd name="T44" fmla="*/ 2147483647 w 41"/>
                <a:gd name="T45" fmla="*/ 2147483647 h 35"/>
                <a:gd name="T46" fmla="*/ 2147483647 w 41"/>
                <a:gd name="T47" fmla="*/ 2147483647 h 35"/>
                <a:gd name="T48" fmla="*/ 2147483647 w 41"/>
                <a:gd name="T49" fmla="*/ 2147483647 h 35"/>
                <a:gd name="T50" fmla="*/ 2147483647 w 41"/>
                <a:gd name="T51" fmla="*/ 2147483647 h 35"/>
                <a:gd name="T52" fmla="*/ 2147483647 w 41"/>
                <a:gd name="T53" fmla="*/ 2147483647 h 35"/>
                <a:gd name="T54" fmla="*/ 2147483647 w 41"/>
                <a:gd name="T55" fmla="*/ 2147483647 h 35"/>
                <a:gd name="T56" fmla="*/ 2147483647 w 41"/>
                <a:gd name="T57" fmla="*/ 2147483647 h 35"/>
                <a:gd name="T58" fmla="*/ 2147483647 w 41"/>
                <a:gd name="T59" fmla="*/ 2147483647 h 35"/>
                <a:gd name="T60" fmla="*/ 2147483647 w 41"/>
                <a:gd name="T61" fmla="*/ 2147483647 h 35"/>
                <a:gd name="T62" fmla="*/ 2147483647 w 41"/>
                <a:gd name="T63" fmla="*/ 2147483647 h 35"/>
                <a:gd name="T64" fmla="*/ 2147483647 w 41"/>
                <a:gd name="T65" fmla="*/ 2147483647 h 35"/>
                <a:gd name="T66" fmla="*/ 2147483647 w 41"/>
                <a:gd name="T67" fmla="*/ 2147483647 h 35"/>
                <a:gd name="T68" fmla="*/ 0 w 41"/>
                <a:gd name="T69" fmla="*/ 2147483647 h 3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"/>
                <a:gd name="T106" fmla="*/ 0 h 35"/>
                <a:gd name="T107" fmla="*/ 41 w 41"/>
                <a:gd name="T108" fmla="*/ 35 h 3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" h="35">
                  <a:moveTo>
                    <a:pt x="0" y="18"/>
                  </a:moveTo>
                  <a:lnTo>
                    <a:pt x="0" y="16"/>
                  </a:lnTo>
                  <a:lnTo>
                    <a:pt x="2" y="13"/>
                  </a:lnTo>
                  <a:lnTo>
                    <a:pt x="3" y="10"/>
                  </a:lnTo>
                  <a:lnTo>
                    <a:pt x="5" y="8"/>
                  </a:lnTo>
                  <a:lnTo>
                    <a:pt x="8" y="5"/>
                  </a:lnTo>
                  <a:lnTo>
                    <a:pt x="10" y="3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36" y="0"/>
                  </a:lnTo>
                  <a:lnTo>
                    <a:pt x="37" y="1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39" y="5"/>
                  </a:lnTo>
                  <a:lnTo>
                    <a:pt x="41" y="6"/>
                  </a:lnTo>
                  <a:lnTo>
                    <a:pt x="41" y="8"/>
                  </a:lnTo>
                  <a:lnTo>
                    <a:pt x="41" y="13"/>
                  </a:lnTo>
                  <a:lnTo>
                    <a:pt x="39" y="18"/>
                  </a:lnTo>
                  <a:lnTo>
                    <a:pt x="37" y="23"/>
                  </a:lnTo>
                  <a:lnTo>
                    <a:pt x="34" y="27"/>
                  </a:lnTo>
                  <a:lnTo>
                    <a:pt x="30" y="30"/>
                  </a:lnTo>
                  <a:lnTo>
                    <a:pt x="27" y="32"/>
                  </a:lnTo>
                  <a:lnTo>
                    <a:pt x="22" y="33"/>
                  </a:lnTo>
                  <a:lnTo>
                    <a:pt x="17" y="35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8" y="32"/>
                  </a:lnTo>
                  <a:lnTo>
                    <a:pt x="7" y="30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27" name="Freeform 5014"/>
            <p:cNvSpPr>
              <a:spLocks/>
            </p:cNvSpPr>
            <p:nvPr/>
          </p:nvSpPr>
          <p:spPr bwMode="auto">
            <a:xfrm>
              <a:off x="8699500" y="6289675"/>
              <a:ext cx="63500" cy="53975"/>
            </a:xfrm>
            <a:custGeom>
              <a:avLst/>
              <a:gdLst>
                <a:gd name="T0" fmla="*/ 0 w 41"/>
                <a:gd name="T1" fmla="*/ 2147483647 h 35"/>
                <a:gd name="T2" fmla="*/ 0 w 41"/>
                <a:gd name="T3" fmla="*/ 2147483647 h 35"/>
                <a:gd name="T4" fmla="*/ 2147483647 w 41"/>
                <a:gd name="T5" fmla="*/ 2147483647 h 35"/>
                <a:gd name="T6" fmla="*/ 2147483647 w 41"/>
                <a:gd name="T7" fmla="*/ 2147483647 h 35"/>
                <a:gd name="T8" fmla="*/ 2147483647 w 41"/>
                <a:gd name="T9" fmla="*/ 2147483647 h 35"/>
                <a:gd name="T10" fmla="*/ 2147483647 w 41"/>
                <a:gd name="T11" fmla="*/ 2147483647 h 35"/>
                <a:gd name="T12" fmla="*/ 2147483647 w 41"/>
                <a:gd name="T13" fmla="*/ 2147483647 h 35"/>
                <a:gd name="T14" fmla="*/ 2147483647 w 41"/>
                <a:gd name="T15" fmla="*/ 2147483647 h 35"/>
                <a:gd name="T16" fmla="*/ 2147483647 w 41"/>
                <a:gd name="T17" fmla="*/ 0 h 35"/>
                <a:gd name="T18" fmla="*/ 2147483647 w 41"/>
                <a:gd name="T19" fmla="*/ 0 h 35"/>
                <a:gd name="T20" fmla="*/ 2147483647 w 41"/>
                <a:gd name="T21" fmla="*/ 0 h 35"/>
                <a:gd name="T22" fmla="*/ 2147483647 w 41"/>
                <a:gd name="T23" fmla="*/ 0 h 35"/>
                <a:gd name="T24" fmla="*/ 2147483647 w 41"/>
                <a:gd name="T25" fmla="*/ 0 h 35"/>
                <a:gd name="T26" fmla="*/ 2147483647 w 41"/>
                <a:gd name="T27" fmla="*/ 2147483647 h 35"/>
                <a:gd name="T28" fmla="*/ 2147483647 w 41"/>
                <a:gd name="T29" fmla="*/ 2147483647 h 35"/>
                <a:gd name="T30" fmla="*/ 2147483647 w 41"/>
                <a:gd name="T31" fmla="*/ 2147483647 h 35"/>
                <a:gd name="T32" fmla="*/ 2147483647 w 41"/>
                <a:gd name="T33" fmla="*/ 2147483647 h 35"/>
                <a:gd name="T34" fmla="*/ 2147483647 w 41"/>
                <a:gd name="T35" fmla="*/ 2147483647 h 35"/>
                <a:gd name="T36" fmla="*/ 2147483647 w 41"/>
                <a:gd name="T37" fmla="*/ 2147483647 h 35"/>
                <a:gd name="T38" fmla="*/ 2147483647 w 41"/>
                <a:gd name="T39" fmla="*/ 2147483647 h 35"/>
                <a:gd name="T40" fmla="*/ 2147483647 w 41"/>
                <a:gd name="T41" fmla="*/ 2147483647 h 35"/>
                <a:gd name="T42" fmla="*/ 2147483647 w 41"/>
                <a:gd name="T43" fmla="*/ 2147483647 h 35"/>
                <a:gd name="T44" fmla="*/ 2147483647 w 41"/>
                <a:gd name="T45" fmla="*/ 2147483647 h 35"/>
                <a:gd name="T46" fmla="*/ 2147483647 w 41"/>
                <a:gd name="T47" fmla="*/ 2147483647 h 35"/>
                <a:gd name="T48" fmla="*/ 2147483647 w 41"/>
                <a:gd name="T49" fmla="*/ 2147483647 h 35"/>
                <a:gd name="T50" fmla="*/ 2147483647 w 41"/>
                <a:gd name="T51" fmla="*/ 2147483647 h 35"/>
                <a:gd name="T52" fmla="*/ 2147483647 w 41"/>
                <a:gd name="T53" fmla="*/ 2147483647 h 35"/>
                <a:gd name="T54" fmla="*/ 2147483647 w 41"/>
                <a:gd name="T55" fmla="*/ 2147483647 h 35"/>
                <a:gd name="T56" fmla="*/ 2147483647 w 41"/>
                <a:gd name="T57" fmla="*/ 2147483647 h 35"/>
                <a:gd name="T58" fmla="*/ 2147483647 w 41"/>
                <a:gd name="T59" fmla="*/ 2147483647 h 35"/>
                <a:gd name="T60" fmla="*/ 2147483647 w 41"/>
                <a:gd name="T61" fmla="*/ 2147483647 h 35"/>
                <a:gd name="T62" fmla="*/ 2147483647 w 41"/>
                <a:gd name="T63" fmla="*/ 2147483647 h 35"/>
                <a:gd name="T64" fmla="*/ 2147483647 w 41"/>
                <a:gd name="T65" fmla="*/ 2147483647 h 35"/>
                <a:gd name="T66" fmla="*/ 2147483647 w 41"/>
                <a:gd name="T67" fmla="*/ 2147483647 h 35"/>
                <a:gd name="T68" fmla="*/ 2147483647 w 41"/>
                <a:gd name="T69" fmla="*/ 2147483647 h 35"/>
                <a:gd name="T70" fmla="*/ 2147483647 w 41"/>
                <a:gd name="T71" fmla="*/ 2147483647 h 35"/>
                <a:gd name="T72" fmla="*/ 2147483647 w 41"/>
                <a:gd name="T73" fmla="*/ 2147483647 h 35"/>
                <a:gd name="T74" fmla="*/ 0 w 41"/>
                <a:gd name="T75" fmla="*/ 2147483647 h 35"/>
                <a:gd name="T76" fmla="*/ 0 w 41"/>
                <a:gd name="T77" fmla="*/ 2147483647 h 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1"/>
                <a:gd name="T118" fmla="*/ 0 h 35"/>
                <a:gd name="T119" fmla="*/ 41 w 41"/>
                <a:gd name="T120" fmla="*/ 35 h 3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1" h="35">
                  <a:moveTo>
                    <a:pt x="0" y="18"/>
                  </a:moveTo>
                  <a:lnTo>
                    <a:pt x="0" y="16"/>
                  </a:lnTo>
                  <a:lnTo>
                    <a:pt x="2" y="13"/>
                  </a:lnTo>
                  <a:lnTo>
                    <a:pt x="3" y="10"/>
                  </a:lnTo>
                  <a:lnTo>
                    <a:pt x="5" y="8"/>
                  </a:lnTo>
                  <a:lnTo>
                    <a:pt x="8" y="5"/>
                  </a:lnTo>
                  <a:lnTo>
                    <a:pt x="10" y="3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36" y="0"/>
                  </a:lnTo>
                  <a:lnTo>
                    <a:pt x="37" y="1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39" y="5"/>
                  </a:lnTo>
                  <a:lnTo>
                    <a:pt x="41" y="6"/>
                  </a:lnTo>
                  <a:lnTo>
                    <a:pt x="41" y="8"/>
                  </a:lnTo>
                  <a:lnTo>
                    <a:pt x="41" y="13"/>
                  </a:lnTo>
                  <a:lnTo>
                    <a:pt x="39" y="18"/>
                  </a:lnTo>
                  <a:lnTo>
                    <a:pt x="37" y="23"/>
                  </a:lnTo>
                  <a:lnTo>
                    <a:pt x="34" y="27"/>
                  </a:lnTo>
                  <a:lnTo>
                    <a:pt x="30" y="30"/>
                  </a:lnTo>
                  <a:lnTo>
                    <a:pt x="27" y="32"/>
                  </a:lnTo>
                  <a:lnTo>
                    <a:pt x="22" y="33"/>
                  </a:lnTo>
                  <a:lnTo>
                    <a:pt x="17" y="35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8" y="32"/>
                  </a:lnTo>
                  <a:lnTo>
                    <a:pt x="7" y="30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0" y="18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28" name="Freeform 5015"/>
            <p:cNvSpPr>
              <a:spLocks/>
            </p:cNvSpPr>
            <p:nvPr/>
          </p:nvSpPr>
          <p:spPr bwMode="auto">
            <a:xfrm>
              <a:off x="7886700" y="6640513"/>
              <a:ext cx="69850" cy="133350"/>
            </a:xfrm>
            <a:custGeom>
              <a:avLst/>
              <a:gdLst>
                <a:gd name="T0" fmla="*/ 2147483647 w 44"/>
                <a:gd name="T1" fmla="*/ 2147483647 h 83"/>
                <a:gd name="T2" fmla="*/ 2147483647 w 44"/>
                <a:gd name="T3" fmla="*/ 2147483647 h 83"/>
                <a:gd name="T4" fmla="*/ 2147483647 w 44"/>
                <a:gd name="T5" fmla="*/ 2147483647 h 83"/>
                <a:gd name="T6" fmla="*/ 2147483647 w 44"/>
                <a:gd name="T7" fmla="*/ 2147483647 h 83"/>
                <a:gd name="T8" fmla="*/ 2147483647 w 44"/>
                <a:gd name="T9" fmla="*/ 2147483647 h 83"/>
                <a:gd name="T10" fmla="*/ 2147483647 w 44"/>
                <a:gd name="T11" fmla="*/ 2147483647 h 83"/>
                <a:gd name="T12" fmla="*/ 2147483647 w 44"/>
                <a:gd name="T13" fmla="*/ 2147483647 h 83"/>
                <a:gd name="T14" fmla="*/ 0 w 44"/>
                <a:gd name="T15" fmla="*/ 2147483647 h 83"/>
                <a:gd name="T16" fmla="*/ 0 w 44"/>
                <a:gd name="T17" fmla="*/ 2147483647 h 83"/>
                <a:gd name="T18" fmla="*/ 0 w 44"/>
                <a:gd name="T19" fmla="*/ 2147483647 h 83"/>
                <a:gd name="T20" fmla="*/ 0 w 44"/>
                <a:gd name="T21" fmla="*/ 2147483647 h 83"/>
                <a:gd name="T22" fmla="*/ 2147483647 w 44"/>
                <a:gd name="T23" fmla="*/ 2147483647 h 83"/>
                <a:gd name="T24" fmla="*/ 2147483647 w 44"/>
                <a:gd name="T25" fmla="*/ 2147483647 h 83"/>
                <a:gd name="T26" fmla="*/ 2147483647 w 44"/>
                <a:gd name="T27" fmla="*/ 2147483647 h 83"/>
                <a:gd name="T28" fmla="*/ 2147483647 w 44"/>
                <a:gd name="T29" fmla="*/ 2147483647 h 83"/>
                <a:gd name="T30" fmla="*/ 2147483647 w 44"/>
                <a:gd name="T31" fmla="*/ 2147483647 h 83"/>
                <a:gd name="T32" fmla="*/ 2147483647 w 44"/>
                <a:gd name="T33" fmla="*/ 0 h 83"/>
                <a:gd name="T34" fmla="*/ 2147483647 w 44"/>
                <a:gd name="T35" fmla="*/ 2147483647 h 83"/>
                <a:gd name="T36" fmla="*/ 2147483647 w 44"/>
                <a:gd name="T37" fmla="*/ 2147483647 h 83"/>
                <a:gd name="T38" fmla="*/ 2147483647 w 44"/>
                <a:gd name="T39" fmla="*/ 2147483647 h 83"/>
                <a:gd name="T40" fmla="*/ 2147483647 w 44"/>
                <a:gd name="T41" fmla="*/ 2147483647 h 83"/>
                <a:gd name="T42" fmla="*/ 2147483647 w 44"/>
                <a:gd name="T43" fmla="*/ 2147483647 h 83"/>
                <a:gd name="T44" fmla="*/ 2147483647 w 44"/>
                <a:gd name="T45" fmla="*/ 2147483647 h 83"/>
                <a:gd name="T46" fmla="*/ 2147483647 w 44"/>
                <a:gd name="T47" fmla="*/ 2147483647 h 83"/>
                <a:gd name="T48" fmla="*/ 2147483647 w 44"/>
                <a:gd name="T49" fmla="*/ 2147483647 h 83"/>
                <a:gd name="T50" fmla="*/ 2147483647 w 44"/>
                <a:gd name="T51" fmla="*/ 2147483647 h 83"/>
                <a:gd name="T52" fmla="*/ 2147483647 w 44"/>
                <a:gd name="T53" fmla="*/ 2147483647 h 83"/>
                <a:gd name="T54" fmla="*/ 2147483647 w 44"/>
                <a:gd name="T55" fmla="*/ 2147483647 h 83"/>
                <a:gd name="T56" fmla="*/ 2147483647 w 44"/>
                <a:gd name="T57" fmla="*/ 2147483647 h 83"/>
                <a:gd name="T58" fmla="*/ 2147483647 w 44"/>
                <a:gd name="T59" fmla="*/ 2147483647 h 83"/>
                <a:gd name="T60" fmla="*/ 2147483647 w 44"/>
                <a:gd name="T61" fmla="*/ 2147483647 h 83"/>
                <a:gd name="T62" fmla="*/ 2147483647 w 44"/>
                <a:gd name="T63" fmla="*/ 2147483647 h 83"/>
                <a:gd name="T64" fmla="*/ 2147483647 w 44"/>
                <a:gd name="T65" fmla="*/ 2147483647 h 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4"/>
                <a:gd name="T100" fmla="*/ 0 h 83"/>
                <a:gd name="T101" fmla="*/ 44 w 44"/>
                <a:gd name="T102" fmla="*/ 83 h 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4" h="83">
                  <a:moveTo>
                    <a:pt x="14" y="83"/>
                  </a:moveTo>
                  <a:lnTo>
                    <a:pt x="12" y="79"/>
                  </a:lnTo>
                  <a:lnTo>
                    <a:pt x="10" y="74"/>
                  </a:lnTo>
                  <a:lnTo>
                    <a:pt x="7" y="69"/>
                  </a:lnTo>
                  <a:lnTo>
                    <a:pt x="5" y="64"/>
                  </a:lnTo>
                  <a:lnTo>
                    <a:pt x="3" y="57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" y="25"/>
                  </a:lnTo>
                  <a:lnTo>
                    <a:pt x="2" y="20"/>
                  </a:lnTo>
                  <a:lnTo>
                    <a:pt x="3" y="15"/>
                  </a:lnTo>
                  <a:lnTo>
                    <a:pt x="5" y="10"/>
                  </a:lnTo>
                  <a:lnTo>
                    <a:pt x="7" y="5"/>
                  </a:lnTo>
                  <a:lnTo>
                    <a:pt x="9" y="0"/>
                  </a:lnTo>
                  <a:lnTo>
                    <a:pt x="15" y="5"/>
                  </a:lnTo>
                  <a:lnTo>
                    <a:pt x="19" y="10"/>
                  </a:lnTo>
                  <a:lnTo>
                    <a:pt x="24" y="13"/>
                  </a:lnTo>
                  <a:lnTo>
                    <a:pt x="29" y="17"/>
                  </a:lnTo>
                  <a:lnTo>
                    <a:pt x="32" y="22"/>
                  </a:lnTo>
                  <a:lnTo>
                    <a:pt x="36" y="30"/>
                  </a:lnTo>
                  <a:lnTo>
                    <a:pt x="41" y="42"/>
                  </a:lnTo>
                  <a:lnTo>
                    <a:pt x="44" y="57"/>
                  </a:lnTo>
                  <a:lnTo>
                    <a:pt x="44" y="64"/>
                  </a:lnTo>
                  <a:lnTo>
                    <a:pt x="42" y="69"/>
                  </a:lnTo>
                  <a:lnTo>
                    <a:pt x="39" y="73"/>
                  </a:lnTo>
                  <a:lnTo>
                    <a:pt x="34" y="76"/>
                  </a:lnTo>
                  <a:lnTo>
                    <a:pt x="29" y="79"/>
                  </a:lnTo>
                  <a:lnTo>
                    <a:pt x="24" y="81"/>
                  </a:lnTo>
                  <a:lnTo>
                    <a:pt x="19" y="83"/>
                  </a:lnTo>
                  <a:lnTo>
                    <a:pt x="14" y="8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29" name="Freeform 5016"/>
            <p:cNvSpPr>
              <a:spLocks/>
            </p:cNvSpPr>
            <p:nvPr/>
          </p:nvSpPr>
          <p:spPr bwMode="auto">
            <a:xfrm>
              <a:off x="7886700" y="6640513"/>
              <a:ext cx="69850" cy="133350"/>
            </a:xfrm>
            <a:custGeom>
              <a:avLst/>
              <a:gdLst>
                <a:gd name="T0" fmla="*/ 2147483647 w 44"/>
                <a:gd name="T1" fmla="*/ 2147483647 h 83"/>
                <a:gd name="T2" fmla="*/ 2147483647 w 44"/>
                <a:gd name="T3" fmla="*/ 2147483647 h 83"/>
                <a:gd name="T4" fmla="*/ 2147483647 w 44"/>
                <a:gd name="T5" fmla="*/ 2147483647 h 83"/>
                <a:gd name="T6" fmla="*/ 2147483647 w 44"/>
                <a:gd name="T7" fmla="*/ 2147483647 h 83"/>
                <a:gd name="T8" fmla="*/ 2147483647 w 44"/>
                <a:gd name="T9" fmla="*/ 2147483647 h 83"/>
                <a:gd name="T10" fmla="*/ 2147483647 w 44"/>
                <a:gd name="T11" fmla="*/ 2147483647 h 83"/>
                <a:gd name="T12" fmla="*/ 2147483647 w 44"/>
                <a:gd name="T13" fmla="*/ 2147483647 h 83"/>
                <a:gd name="T14" fmla="*/ 0 w 44"/>
                <a:gd name="T15" fmla="*/ 2147483647 h 83"/>
                <a:gd name="T16" fmla="*/ 0 w 44"/>
                <a:gd name="T17" fmla="*/ 2147483647 h 83"/>
                <a:gd name="T18" fmla="*/ 0 w 44"/>
                <a:gd name="T19" fmla="*/ 2147483647 h 83"/>
                <a:gd name="T20" fmla="*/ 0 w 44"/>
                <a:gd name="T21" fmla="*/ 2147483647 h 83"/>
                <a:gd name="T22" fmla="*/ 2147483647 w 44"/>
                <a:gd name="T23" fmla="*/ 2147483647 h 83"/>
                <a:gd name="T24" fmla="*/ 2147483647 w 44"/>
                <a:gd name="T25" fmla="*/ 2147483647 h 83"/>
                <a:gd name="T26" fmla="*/ 2147483647 w 44"/>
                <a:gd name="T27" fmla="*/ 2147483647 h 83"/>
                <a:gd name="T28" fmla="*/ 2147483647 w 44"/>
                <a:gd name="T29" fmla="*/ 2147483647 h 83"/>
                <a:gd name="T30" fmla="*/ 2147483647 w 44"/>
                <a:gd name="T31" fmla="*/ 2147483647 h 83"/>
                <a:gd name="T32" fmla="*/ 2147483647 w 44"/>
                <a:gd name="T33" fmla="*/ 0 h 83"/>
                <a:gd name="T34" fmla="*/ 2147483647 w 44"/>
                <a:gd name="T35" fmla="*/ 2147483647 h 83"/>
                <a:gd name="T36" fmla="*/ 2147483647 w 44"/>
                <a:gd name="T37" fmla="*/ 2147483647 h 83"/>
                <a:gd name="T38" fmla="*/ 2147483647 w 44"/>
                <a:gd name="T39" fmla="*/ 2147483647 h 83"/>
                <a:gd name="T40" fmla="*/ 2147483647 w 44"/>
                <a:gd name="T41" fmla="*/ 2147483647 h 83"/>
                <a:gd name="T42" fmla="*/ 2147483647 w 44"/>
                <a:gd name="T43" fmla="*/ 2147483647 h 83"/>
                <a:gd name="T44" fmla="*/ 2147483647 w 44"/>
                <a:gd name="T45" fmla="*/ 2147483647 h 83"/>
                <a:gd name="T46" fmla="*/ 2147483647 w 44"/>
                <a:gd name="T47" fmla="*/ 2147483647 h 83"/>
                <a:gd name="T48" fmla="*/ 2147483647 w 44"/>
                <a:gd name="T49" fmla="*/ 2147483647 h 83"/>
                <a:gd name="T50" fmla="*/ 2147483647 w 44"/>
                <a:gd name="T51" fmla="*/ 2147483647 h 83"/>
                <a:gd name="T52" fmla="*/ 2147483647 w 44"/>
                <a:gd name="T53" fmla="*/ 2147483647 h 83"/>
                <a:gd name="T54" fmla="*/ 2147483647 w 44"/>
                <a:gd name="T55" fmla="*/ 2147483647 h 83"/>
                <a:gd name="T56" fmla="*/ 2147483647 w 44"/>
                <a:gd name="T57" fmla="*/ 2147483647 h 83"/>
                <a:gd name="T58" fmla="*/ 2147483647 w 44"/>
                <a:gd name="T59" fmla="*/ 2147483647 h 83"/>
                <a:gd name="T60" fmla="*/ 2147483647 w 44"/>
                <a:gd name="T61" fmla="*/ 2147483647 h 83"/>
                <a:gd name="T62" fmla="*/ 2147483647 w 44"/>
                <a:gd name="T63" fmla="*/ 2147483647 h 83"/>
                <a:gd name="T64" fmla="*/ 2147483647 w 44"/>
                <a:gd name="T65" fmla="*/ 2147483647 h 83"/>
                <a:gd name="T66" fmla="*/ 2147483647 w 44"/>
                <a:gd name="T67" fmla="*/ 2147483647 h 83"/>
                <a:gd name="T68" fmla="*/ 2147483647 w 44"/>
                <a:gd name="T69" fmla="*/ 2147483647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"/>
                <a:gd name="T106" fmla="*/ 0 h 83"/>
                <a:gd name="T107" fmla="*/ 44 w 44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" h="83">
                  <a:moveTo>
                    <a:pt x="14" y="83"/>
                  </a:moveTo>
                  <a:lnTo>
                    <a:pt x="12" y="79"/>
                  </a:lnTo>
                  <a:lnTo>
                    <a:pt x="10" y="74"/>
                  </a:lnTo>
                  <a:lnTo>
                    <a:pt x="7" y="69"/>
                  </a:lnTo>
                  <a:lnTo>
                    <a:pt x="5" y="64"/>
                  </a:lnTo>
                  <a:lnTo>
                    <a:pt x="3" y="57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" y="25"/>
                  </a:lnTo>
                  <a:lnTo>
                    <a:pt x="2" y="20"/>
                  </a:lnTo>
                  <a:lnTo>
                    <a:pt x="3" y="15"/>
                  </a:lnTo>
                  <a:lnTo>
                    <a:pt x="5" y="10"/>
                  </a:lnTo>
                  <a:lnTo>
                    <a:pt x="7" y="5"/>
                  </a:lnTo>
                  <a:lnTo>
                    <a:pt x="9" y="0"/>
                  </a:lnTo>
                  <a:lnTo>
                    <a:pt x="15" y="5"/>
                  </a:lnTo>
                  <a:lnTo>
                    <a:pt x="19" y="10"/>
                  </a:lnTo>
                  <a:lnTo>
                    <a:pt x="24" y="13"/>
                  </a:lnTo>
                  <a:lnTo>
                    <a:pt x="29" y="17"/>
                  </a:lnTo>
                  <a:lnTo>
                    <a:pt x="32" y="22"/>
                  </a:lnTo>
                  <a:lnTo>
                    <a:pt x="36" y="30"/>
                  </a:lnTo>
                  <a:lnTo>
                    <a:pt x="41" y="42"/>
                  </a:lnTo>
                  <a:lnTo>
                    <a:pt x="44" y="57"/>
                  </a:lnTo>
                  <a:lnTo>
                    <a:pt x="44" y="64"/>
                  </a:lnTo>
                  <a:lnTo>
                    <a:pt x="42" y="69"/>
                  </a:lnTo>
                  <a:lnTo>
                    <a:pt x="39" y="73"/>
                  </a:lnTo>
                  <a:lnTo>
                    <a:pt x="34" y="76"/>
                  </a:lnTo>
                  <a:lnTo>
                    <a:pt x="29" y="79"/>
                  </a:lnTo>
                  <a:lnTo>
                    <a:pt x="24" y="81"/>
                  </a:lnTo>
                  <a:lnTo>
                    <a:pt x="19" y="83"/>
                  </a:lnTo>
                  <a:lnTo>
                    <a:pt x="14" y="83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30" name="Freeform 5017"/>
            <p:cNvSpPr>
              <a:spLocks/>
            </p:cNvSpPr>
            <p:nvPr/>
          </p:nvSpPr>
          <p:spPr bwMode="auto">
            <a:xfrm>
              <a:off x="9078913" y="5132388"/>
              <a:ext cx="236537" cy="284162"/>
            </a:xfrm>
            <a:custGeom>
              <a:avLst/>
              <a:gdLst>
                <a:gd name="T0" fmla="*/ 2147483647 w 149"/>
                <a:gd name="T1" fmla="*/ 2147483647 h 179"/>
                <a:gd name="T2" fmla="*/ 2147483647 w 149"/>
                <a:gd name="T3" fmla="*/ 2147483647 h 179"/>
                <a:gd name="T4" fmla="*/ 2147483647 w 149"/>
                <a:gd name="T5" fmla="*/ 2147483647 h 179"/>
                <a:gd name="T6" fmla="*/ 2147483647 w 149"/>
                <a:gd name="T7" fmla="*/ 2147483647 h 179"/>
                <a:gd name="T8" fmla="*/ 2147483647 w 149"/>
                <a:gd name="T9" fmla="*/ 0 h 179"/>
                <a:gd name="T10" fmla="*/ 2147483647 w 149"/>
                <a:gd name="T11" fmla="*/ 2147483647 h 179"/>
                <a:gd name="T12" fmla="*/ 2147483647 w 149"/>
                <a:gd name="T13" fmla="*/ 2147483647 h 179"/>
                <a:gd name="T14" fmla="*/ 2147483647 w 149"/>
                <a:gd name="T15" fmla="*/ 2147483647 h 179"/>
                <a:gd name="T16" fmla="*/ 2147483647 w 149"/>
                <a:gd name="T17" fmla="*/ 2147483647 h 179"/>
                <a:gd name="T18" fmla="*/ 2147483647 w 149"/>
                <a:gd name="T19" fmla="*/ 2147483647 h 179"/>
                <a:gd name="T20" fmla="*/ 2147483647 w 149"/>
                <a:gd name="T21" fmla="*/ 2147483647 h 179"/>
                <a:gd name="T22" fmla="*/ 2147483647 w 149"/>
                <a:gd name="T23" fmla="*/ 2147483647 h 179"/>
                <a:gd name="T24" fmla="*/ 2147483647 w 149"/>
                <a:gd name="T25" fmla="*/ 2147483647 h 179"/>
                <a:gd name="T26" fmla="*/ 2147483647 w 149"/>
                <a:gd name="T27" fmla="*/ 2147483647 h 179"/>
                <a:gd name="T28" fmla="*/ 2147483647 w 149"/>
                <a:gd name="T29" fmla="*/ 2147483647 h 179"/>
                <a:gd name="T30" fmla="*/ 2147483647 w 149"/>
                <a:gd name="T31" fmla="*/ 2147483647 h 179"/>
                <a:gd name="T32" fmla="*/ 2147483647 w 149"/>
                <a:gd name="T33" fmla="*/ 2147483647 h 179"/>
                <a:gd name="T34" fmla="*/ 2147483647 w 149"/>
                <a:gd name="T35" fmla="*/ 2147483647 h 179"/>
                <a:gd name="T36" fmla="*/ 2147483647 w 149"/>
                <a:gd name="T37" fmla="*/ 2147483647 h 179"/>
                <a:gd name="T38" fmla="*/ 2147483647 w 149"/>
                <a:gd name="T39" fmla="*/ 2147483647 h 179"/>
                <a:gd name="T40" fmla="*/ 2147483647 w 149"/>
                <a:gd name="T41" fmla="*/ 2147483647 h 179"/>
                <a:gd name="T42" fmla="*/ 2147483647 w 149"/>
                <a:gd name="T43" fmla="*/ 2147483647 h 179"/>
                <a:gd name="T44" fmla="*/ 2147483647 w 149"/>
                <a:gd name="T45" fmla="*/ 2147483647 h 179"/>
                <a:gd name="T46" fmla="*/ 2147483647 w 149"/>
                <a:gd name="T47" fmla="*/ 2147483647 h 179"/>
                <a:gd name="T48" fmla="*/ 2147483647 w 149"/>
                <a:gd name="T49" fmla="*/ 2147483647 h 179"/>
                <a:gd name="T50" fmla="*/ 2147483647 w 149"/>
                <a:gd name="T51" fmla="*/ 2147483647 h 179"/>
                <a:gd name="T52" fmla="*/ 2147483647 w 149"/>
                <a:gd name="T53" fmla="*/ 2147483647 h 179"/>
                <a:gd name="T54" fmla="*/ 2147483647 w 149"/>
                <a:gd name="T55" fmla="*/ 2147483647 h 179"/>
                <a:gd name="T56" fmla="*/ 2147483647 w 149"/>
                <a:gd name="T57" fmla="*/ 2147483647 h 179"/>
                <a:gd name="T58" fmla="*/ 2147483647 w 149"/>
                <a:gd name="T59" fmla="*/ 2147483647 h 179"/>
                <a:gd name="T60" fmla="*/ 2147483647 w 149"/>
                <a:gd name="T61" fmla="*/ 2147483647 h 179"/>
                <a:gd name="T62" fmla="*/ 2147483647 w 149"/>
                <a:gd name="T63" fmla="*/ 2147483647 h 179"/>
                <a:gd name="T64" fmla="*/ 2147483647 w 149"/>
                <a:gd name="T65" fmla="*/ 2147483647 h 179"/>
                <a:gd name="T66" fmla="*/ 2147483647 w 149"/>
                <a:gd name="T67" fmla="*/ 2147483647 h 179"/>
                <a:gd name="T68" fmla="*/ 2147483647 w 149"/>
                <a:gd name="T69" fmla="*/ 2147483647 h 179"/>
                <a:gd name="T70" fmla="*/ 2147483647 w 149"/>
                <a:gd name="T71" fmla="*/ 2147483647 h 179"/>
                <a:gd name="T72" fmla="*/ 2147483647 w 149"/>
                <a:gd name="T73" fmla="*/ 2147483647 h 179"/>
                <a:gd name="T74" fmla="*/ 2147483647 w 149"/>
                <a:gd name="T75" fmla="*/ 2147483647 h 179"/>
                <a:gd name="T76" fmla="*/ 2147483647 w 149"/>
                <a:gd name="T77" fmla="*/ 2147483647 h 179"/>
                <a:gd name="T78" fmla="*/ 2147483647 w 149"/>
                <a:gd name="T79" fmla="*/ 2147483647 h 179"/>
                <a:gd name="T80" fmla="*/ 2147483647 w 149"/>
                <a:gd name="T81" fmla="*/ 2147483647 h 179"/>
                <a:gd name="T82" fmla="*/ 2147483647 w 149"/>
                <a:gd name="T83" fmla="*/ 2147483647 h 179"/>
                <a:gd name="T84" fmla="*/ 2147483647 w 149"/>
                <a:gd name="T85" fmla="*/ 2147483647 h 179"/>
                <a:gd name="T86" fmla="*/ 2147483647 w 149"/>
                <a:gd name="T87" fmla="*/ 2147483647 h 179"/>
                <a:gd name="T88" fmla="*/ 2147483647 w 149"/>
                <a:gd name="T89" fmla="*/ 2147483647 h 179"/>
                <a:gd name="T90" fmla="*/ 2147483647 w 149"/>
                <a:gd name="T91" fmla="*/ 2147483647 h 179"/>
                <a:gd name="T92" fmla="*/ 2147483647 w 149"/>
                <a:gd name="T93" fmla="*/ 2147483647 h 179"/>
                <a:gd name="T94" fmla="*/ 2147483647 w 149"/>
                <a:gd name="T95" fmla="*/ 2147483647 h 179"/>
                <a:gd name="T96" fmla="*/ 2147483647 w 149"/>
                <a:gd name="T97" fmla="*/ 2147483647 h 179"/>
                <a:gd name="T98" fmla="*/ 2147483647 w 149"/>
                <a:gd name="T99" fmla="*/ 2147483647 h 179"/>
                <a:gd name="T100" fmla="*/ 2147483647 w 149"/>
                <a:gd name="T101" fmla="*/ 2147483647 h 179"/>
                <a:gd name="T102" fmla="*/ 2147483647 w 149"/>
                <a:gd name="T103" fmla="*/ 2147483647 h 179"/>
                <a:gd name="T104" fmla="*/ 2147483647 w 149"/>
                <a:gd name="T105" fmla="*/ 2147483647 h 179"/>
                <a:gd name="T106" fmla="*/ 2147483647 w 149"/>
                <a:gd name="T107" fmla="*/ 2147483647 h 179"/>
                <a:gd name="T108" fmla="*/ 2147483647 w 149"/>
                <a:gd name="T109" fmla="*/ 2147483647 h 179"/>
                <a:gd name="T110" fmla="*/ 2147483647 w 149"/>
                <a:gd name="T111" fmla="*/ 2147483647 h 179"/>
                <a:gd name="T112" fmla="*/ 2147483647 w 149"/>
                <a:gd name="T113" fmla="*/ 2147483647 h 179"/>
                <a:gd name="T114" fmla="*/ 2147483647 w 149"/>
                <a:gd name="T115" fmla="*/ 2147483647 h 179"/>
                <a:gd name="T116" fmla="*/ 2147483647 w 149"/>
                <a:gd name="T117" fmla="*/ 2147483647 h 179"/>
                <a:gd name="T118" fmla="*/ 2147483647 w 149"/>
                <a:gd name="T119" fmla="*/ 2147483647 h 179"/>
                <a:gd name="T120" fmla="*/ 2147483647 w 149"/>
                <a:gd name="T121" fmla="*/ 2147483647 h 17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9"/>
                <a:gd name="T184" fmla="*/ 0 h 179"/>
                <a:gd name="T185" fmla="*/ 149 w 149"/>
                <a:gd name="T186" fmla="*/ 179 h 17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9" h="179">
                  <a:moveTo>
                    <a:pt x="10" y="24"/>
                  </a:moveTo>
                  <a:lnTo>
                    <a:pt x="10" y="19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7" y="12"/>
                  </a:lnTo>
                  <a:lnTo>
                    <a:pt x="5" y="8"/>
                  </a:lnTo>
                  <a:lnTo>
                    <a:pt x="3" y="7"/>
                  </a:lnTo>
                  <a:lnTo>
                    <a:pt x="2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20" y="10"/>
                  </a:lnTo>
                  <a:lnTo>
                    <a:pt x="27" y="19"/>
                  </a:lnTo>
                  <a:lnTo>
                    <a:pt x="32" y="24"/>
                  </a:lnTo>
                  <a:lnTo>
                    <a:pt x="36" y="29"/>
                  </a:lnTo>
                  <a:lnTo>
                    <a:pt x="39" y="32"/>
                  </a:lnTo>
                  <a:lnTo>
                    <a:pt x="42" y="35"/>
                  </a:lnTo>
                  <a:lnTo>
                    <a:pt x="46" y="39"/>
                  </a:lnTo>
                  <a:lnTo>
                    <a:pt x="49" y="42"/>
                  </a:lnTo>
                  <a:lnTo>
                    <a:pt x="54" y="47"/>
                  </a:lnTo>
                  <a:lnTo>
                    <a:pt x="58" y="52"/>
                  </a:lnTo>
                  <a:lnTo>
                    <a:pt x="61" y="56"/>
                  </a:lnTo>
                  <a:lnTo>
                    <a:pt x="64" y="61"/>
                  </a:lnTo>
                  <a:lnTo>
                    <a:pt x="68" y="66"/>
                  </a:lnTo>
                  <a:lnTo>
                    <a:pt x="71" y="69"/>
                  </a:lnTo>
                  <a:lnTo>
                    <a:pt x="76" y="74"/>
                  </a:lnTo>
                  <a:lnTo>
                    <a:pt x="80" y="78"/>
                  </a:lnTo>
                  <a:lnTo>
                    <a:pt x="86" y="84"/>
                  </a:lnTo>
                  <a:lnTo>
                    <a:pt x="93" y="90"/>
                  </a:lnTo>
                  <a:lnTo>
                    <a:pt x="100" y="95"/>
                  </a:lnTo>
                  <a:lnTo>
                    <a:pt x="108" y="98"/>
                  </a:lnTo>
                  <a:lnTo>
                    <a:pt x="115" y="103"/>
                  </a:lnTo>
                  <a:lnTo>
                    <a:pt x="122" y="110"/>
                  </a:lnTo>
                  <a:lnTo>
                    <a:pt x="129" y="115"/>
                  </a:lnTo>
                  <a:lnTo>
                    <a:pt x="134" y="122"/>
                  </a:lnTo>
                  <a:lnTo>
                    <a:pt x="131" y="120"/>
                  </a:lnTo>
                  <a:lnTo>
                    <a:pt x="127" y="117"/>
                  </a:lnTo>
                  <a:lnTo>
                    <a:pt x="124" y="115"/>
                  </a:lnTo>
                  <a:lnTo>
                    <a:pt x="120" y="113"/>
                  </a:lnTo>
                  <a:lnTo>
                    <a:pt x="117" y="110"/>
                  </a:lnTo>
                  <a:lnTo>
                    <a:pt x="114" y="108"/>
                  </a:lnTo>
                  <a:lnTo>
                    <a:pt x="110" y="105"/>
                  </a:lnTo>
                  <a:lnTo>
                    <a:pt x="107" y="103"/>
                  </a:lnTo>
                  <a:lnTo>
                    <a:pt x="105" y="103"/>
                  </a:lnTo>
                  <a:lnTo>
                    <a:pt x="103" y="105"/>
                  </a:lnTo>
                  <a:lnTo>
                    <a:pt x="102" y="105"/>
                  </a:lnTo>
                  <a:lnTo>
                    <a:pt x="103" y="117"/>
                  </a:lnTo>
                  <a:lnTo>
                    <a:pt x="108" y="127"/>
                  </a:lnTo>
                  <a:lnTo>
                    <a:pt x="114" y="135"/>
                  </a:lnTo>
                  <a:lnTo>
                    <a:pt x="122" y="142"/>
                  </a:lnTo>
                  <a:lnTo>
                    <a:pt x="129" y="149"/>
                  </a:lnTo>
                  <a:lnTo>
                    <a:pt x="137" y="154"/>
                  </a:lnTo>
                  <a:lnTo>
                    <a:pt x="144" y="161"/>
                  </a:lnTo>
                  <a:lnTo>
                    <a:pt x="149" y="167"/>
                  </a:lnTo>
                  <a:lnTo>
                    <a:pt x="147" y="167"/>
                  </a:lnTo>
                  <a:lnTo>
                    <a:pt x="146" y="167"/>
                  </a:lnTo>
                  <a:lnTo>
                    <a:pt x="144" y="166"/>
                  </a:lnTo>
                  <a:lnTo>
                    <a:pt x="142" y="166"/>
                  </a:lnTo>
                  <a:lnTo>
                    <a:pt x="141" y="164"/>
                  </a:lnTo>
                  <a:lnTo>
                    <a:pt x="139" y="164"/>
                  </a:lnTo>
                  <a:lnTo>
                    <a:pt x="139" y="162"/>
                  </a:lnTo>
                  <a:lnTo>
                    <a:pt x="129" y="162"/>
                  </a:lnTo>
                  <a:lnTo>
                    <a:pt x="129" y="166"/>
                  </a:lnTo>
                  <a:lnTo>
                    <a:pt x="129" y="167"/>
                  </a:lnTo>
                  <a:lnTo>
                    <a:pt x="129" y="169"/>
                  </a:lnTo>
                  <a:lnTo>
                    <a:pt x="129" y="172"/>
                  </a:lnTo>
                  <a:lnTo>
                    <a:pt x="129" y="174"/>
                  </a:lnTo>
                  <a:lnTo>
                    <a:pt x="129" y="176"/>
                  </a:lnTo>
                  <a:lnTo>
                    <a:pt x="131" y="177"/>
                  </a:lnTo>
                  <a:lnTo>
                    <a:pt x="131" y="179"/>
                  </a:lnTo>
                  <a:lnTo>
                    <a:pt x="129" y="174"/>
                  </a:lnTo>
                  <a:lnTo>
                    <a:pt x="125" y="171"/>
                  </a:lnTo>
                  <a:lnTo>
                    <a:pt x="122" y="167"/>
                  </a:lnTo>
                  <a:lnTo>
                    <a:pt x="119" y="164"/>
                  </a:lnTo>
                  <a:lnTo>
                    <a:pt x="117" y="161"/>
                  </a:lnTo>
                  <a:lnTo>
                    <a:pt x="114" y="157"/>
                  </a:lnTo>
                  <a:lnTo>
                    <a:pt x="112" y="154"/>
                  </a:lnTo>
                  <a:lnTo>
                    <a:pt x="112" y="152"/>
                  </a:lnTo>
                  <a:lnTo>
                    <a:pt x="110" y="149"/>
                  </a:lnTo>
                  <a:lnTo>
                    <a:pt x="110" y="147"/>
                  </a:lnTo>
                  <a:lnTo>
                    <a:pt x="107" y="144"/>
                  </a:lnTo>
                  <a:lnTo>
                    <a:pt x="105" y="142"/>
                  </a:lnTo>
                  <a:lnTo>
                    <a:pt x="103" y="139"/>
                  </a:lnTo>
                  <a:lnTo>
                    <a:pt x="102" y="135"/>
                  </a:lnTo>
                  <a:lnTo>
                    <a:pt x="100" y="132"/>
                  </a:lnTo>
                  <a:lnTo>
                    <a:pt x="100" y="128"/>
                  </a:lnTo>
                  <a:lnTo>
                    <a:pt x="95" y="128"/>
                  </a:lnTo>
                  <a:lnTo>
                    <a:pt x="92" y="125"/>
                  </a:lnTo>
                  <a:lnTo>
                    <a:pt x="88" y="122"/>
                  </a:lnTo>
                  <a:lnTo>
                    <a:pt x="86" y="118"/>
                  </a:lnTo>
                  <a:lnTo>
                    <a:pt x="83" y="115"/>
                  </a:lnTo>
                  <a:lnTo>
                    <a:pt x="81" y="111"/>
                  </a:lnTo>
                  <a:lnTo>
                    <a:pt x="81" y="106"/>
                  </a:lnTo>
                  <a:lnTo>
                    <a:pt x="81" y="105"/>
                  </a:lnTo>
                  <a:lnTo>
                    <a:pt x="80" y="101"/>
                  </a:lnTo>
                  <a:lnTo>
                    <a:pt x="78" y="98"/>
                  </a:lnTo>
                  <a:lnTo>
                    <a:pt x="73" y="95"/>
                  </a:lnTo>
                  <a:lnTo>
                    <a:pt x="69" y="90"/>
                  </a:lnTo>
                  <a:lnTo>
                    <a:pt x="64" y="86"/>
                  </a:lnTo>
                  <a:lnTo>
                    <a:pt x="61" y="81"/>
                  </a:lnTo>
                  <a:lnTo>
                    <a:pt x="58" y="78"/>
                  </a:lnTo>
                  <a:lnTo>
                    <a:pt x="56" y="74"/>
                  </a:lnTo>
                  <a:lnTo>
                    <a:pt x="51" y="66"/>
                  </a:lnTo>
                  <a:lnTo>
                    <a:pt x="46" y="59"/>
                  </a:lnTo>
                  <a:lnTo>
                    <a:pt x="37" y="54"/>
                  </a:lnTo>
                  <a:lnTo>
                    <a:pt x="30" y="49"/>
                  </a:lnTo>
                  <a:lnTo>
                    <a:pt x="24" y="46"/>
                  </a:lnTo>
                  <a:lnTo>
                    <a:pt x="17" y="39"/>
                  </a:lnTo>
                  <a:lnTo>
                    <a:pt x="12" y="3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31" name="Freeform 5018"/>
            <p:cNvSpPr>
              <a:spLocks/>
            </p:cNvSpPr>
            <p:nvPr/>
          </p:nvSpPr>
          <p:spPr bwMode="auto">
            <a:xfrm>
              <a:off x="9078913" y="5132388"/>
              <a:ext cx="236537" cy="284162"/>
            </a:xfrm>
            <a:custGeom>
              <a:avLst/>
              <a:gdLst>
                <a:gd name="T0" fmla="*/ 2147483647 w 149"/>
                <a:gd name="T1" fmla="*/ 2147483647 h 179"/>
                <a:gd name="T2" fmla="*/ 2147483647 w 149"/>
                <a:gd name="T3" fmla="*/ 2147483647 h 179"/>
                <a:gd name="T4" fmla="*/ 2147483647 w 149"/>
                <a:gd name="T5" fmla="*/ 2147483647 h 179"/>
                <a:gd name="T6" fmla="*/ 2147483647 w 149"/>
                <a:gd name="T7" fmla="*/ 2147483647 h 179"/>
                <a:gd name="T8" fmla="*/ 2147483647 w 149"/>
                <a:gd name="T9" fmla="*/ 0 h 179"/>
                <a:gd name="T10" fmla="*/ 2147483647 w 149"/>
                <a:gd name="T11" fmla="*/ 2147483647 h 179"/>
                <a:gd name="T12" fmla="*/ 2147483647 w 149"/>
                <a:gd name="T13" fmla="*/ 2147483647 h 179"/>
                <a:gd name="T14" fmla="*/ 2147483647 w 149"/>
                <a:gd name="T15" fmla="*/ 2147483647 h 179"/>
                <a:gd name="T16" fmla="*/ 2147483647 w 149"/>
                <a:gd name="T17" fmla="*/ 2147483647 h 179"/>
                <a:gd name="T18" fmla="*/ 2147483647 w 149"/>
                <a:gd name="T19" fmla="*/ 2147483647 h 179"/>
                <a:gd name="T20" fmla="*/ 2147483647 w 149"/>
                <a:gd name="T21" fmla="*/ 2147483647 h 179"/>
                <a:gd name="T22" fmla="*/ 2147483647 w 149"/>
                <a:gd name="T23" fmla="*/ 2147483647 h 179"/>
                <a:gd name="T24" fmla="*/ 2147483647 w 149"/>
                <a:gd name="T25" fmla="*/ 2147483647 h 179"/>
                <a:gd name="T26" fmla="*/ 2147483647 w 149"/>
                <a:gd name="T27" fmla="*/ 2147483647 h 179"/>
                <a:gd name="T28" fmla="*/ 2147483647 w 149"/>
                <a:gd name="T29" fmla="*/ 2147483647 h 179"/>
                <a:gd name="T30" fmla="*/ 2147483647 w 149"/>
                <a:gd name="T31" fmla="*/ 2147483647 h 179"/>
                <a:gd name="T32" fmla="*/ 2147483647 w 149"/>
                <a:gd name="T33" fmla="*/ 2147483647 h 179"/>
                <a:gd name="T34" fmla="*/ 2147483647 w 149"/>
                <a:gd name="T35" fmla="*/ 2147483647 h 179"/>
                <a:gd name="T36" fmla="*/ 2147483647 w 149"/>
                <a:gd name="T37" fmla="*/ 2147483647 h 179"/>
                <a:gd name="T38" fmla="*/ 2147483647 w 149"/>
                <a:gd name="T39" fmla="*/ 2147483647 h 179"/>
                <a:gd name="T40" fmla="*/ 2147483647 w 149"/>
                <a:gd name="T41" fmla="*/ 2147483647 h 179"/>
                <a:gd name="T42" fmla="*/ 2147483647 w 149"/>
                <a:gd name="T43" fmla="*/ 2147483647 h 179"/>
                <a:gd name="T44" fmla="*/ 2147483647 w 149"/>
                <a:gd name="T45" fmla="*/ 2147483647 h 179"/>
                <a:gd name="T46" fmla="*/ 2147483647 w 149"/>
                <a:gd name="T47" fmla="*/ 2147483647 h 179"/>
                <a:gd name="T48" fmla="*/ 2147483647 w 149"/>
                <a:gd name="T49" fmla="*/ 2147483647 h 179"/>
                <a:gd name="T50" fmla="*/ 2147483647 w 149"/>
                <a:gd name="T51" fmla="*/ 2147483647 h 179"/>
                <a:gd name="T52" fmla="*/ 2147483647 w 149"/>
                <a:gd name="T53" fmla="*/ 2147483647 h 179"/>
                <a:gd name="T54" fmla="*/ 2147483647 w 149"/>
                <a:gd name="T55" fmla="*/ 2147483647 h 179"/>
                <a:gd name="T56" fmla="*/ 2147483647 w 149"/>
                <a:gd name="T57" fmla="*/ 2147483647 h 179"/>
                <a:gd name="T58" fmla="*/ 2147483647 w 149"/>
                <a:gd name="T59" fmla="*/ 2147483647 h 179"/>
                <a:gd name="T60" fmla="*/ 2147483647 w 149"/>
                <a:gd name="T61" fmla="*/ 2147483647 h 179"/>
                <a:gd name="T62" fmla="*/ 2147483647 w 149"/>
                <a:gd name="T63" fmla="*/ 2147483647 h 179"/>
                <a:gd name="T64" fmla="*/ 2147483647 w 149"/>
                <a:gd name="T65" fmla="*/ 2147483647 h 179"/>
                <a:gd name="T66" fmla="*/ 2147483647 w 149"/>
                <a:gd name="T67" fmla="*/ 2147483647 h 179"/>
                <a:gd name="T68" fmla="*/ 2147483647 w 149"/>
                <a:gd name="T69" fmla="*/ 2147483647 h 179"/>
                <a:gd name="T70" fmla="*/ 2147483647 w 149"/>
                <a:gd name="T71" fmla="*/ 2147483647 h 179"/>
                <a:gd name="T72" fmla="*/ 2147483647 w 149"/>
                <a:gd name="T73" fmla="*/ 2147483647 h 179"/>
                <a:gd name="T74" fmla="*/ 2147483647 w 149"/>
                <a:gd name="T75" fmla="*/ 2147483647 h 179"/>
                <a:gd name="T76" fmla="*/ 2147483647 w 149"/>
                <a:gd name="T77" fmla="*/ 2147483647 h 179"/>
                <a:gd name="T78" fmla="*/ 2147483647 w 149"/>
                <a:gd name="T79" fmla="*/ 2147483647 h 179"/>
                <a:gd name="T80" fmla="*/ 2147483647 w 149"/>
                <a:gd name="T81" fmla="*/ 2147483647 h 179"/>
                <a:gd name="T82" fmla="*/ 2147483647 w 149"/>
                <a:gd name="T83" fmla="*/ 2147483647 h 179"/>
                <a:gd name="T84" fmla="*/ 2147483647 w 149"/>
                <a:gd name="T85" fmla="*/ 2147483647 h 179"/>
                <a:gd name="T86" fmla="*/ 2147483647 w 149"/>
                <a:gd name="T87" fmla="*/ 2147483647 h 179"/>
                <a:gd name="T88" fmla="*/ 2147483647 w 149"/>
                <a:gd name="T89" fmla="*/ 2147483647 h 179"/>
                <a:gd name="T90" fmla="*/ 2147483647 w 149"/>
                <a:gd name="T91" fmla="*/ 2147483647 h 179"/>
                <a:gd name="T92" fmla="*/ 2147483647 w 149"/>
                <a:gd name="T93" fmla="*/ 2147483647 h 179"/>
                <a:gd name="T94" fmla="*/ 2147483647 w 149"/>
                <a:gd name="T95" fmla="*/ 2147483647 h 179"/>
                <a:gd name="T96" fmla="*/ 2147483647 w 149"/>
                <a:gd name="T97" fmla="*/ 2147483647 h 179"/>
                <a:gd name="T98" fmla="*/ 2147483647 w 149"/>
                <a:gd name="T99" fmla="*/ 2147483647 h 179"/>
                <a:gd name="T100" fmla="*/ 2147483647 w 149"/>
                <a:gd name="T101" fmla="*/ 2147483647 h 179"/>
                <a:gd name="T102" fmla="*/ 2147483647 w 149"/>
                <a:gd name="T103" fmla="*/ 2147483647 h 179"/>
                <a:gd name="T104" fmla="*/ 2147483647 w 149"/>
                <a:gd name="T105" fmla="*/ 2147483647 h 179"/>
                <a:gd name="T106" fmla="*/ 2147483647 w 149"/>
                <a:gd name="T107" fmla="*/ 2147483647 h 179"/>
                <a:gd name="T108" fmla="*/ 2147483647 w 149"/>
                <a:gd name="T109" fmla="*/ 2147483647 h 179"/>
                <a:gd name="T110" fmla="*/ 2147483647 w 149"/>
                <a:gd name="T111" fmla="*/ 2147483647 h 179"/>
                <a:gd name="T112" fmla="*/ 2147483647 w 149"/>
                <a:gd name="T113" fmla="*/ 2147483647 h 179"/>
                <a:gd name="T114" fmla="*/ 2147483647 w 149"/>
                <a:gd name="T115" fmla="*/ 2147483647 h 179"/>
                <a:gd name="T116" fmla="*/ 2147483647 w 149"/>
                <a:gd name="T117" fmla="*/ 2147483647 h 179"/>
                <a:gd name="T118" fmla="*/ 2147483647 w 149"/>
                <a:gd name="T119" fmla="*/ 2147483647 h 179"/>
                <a:gd name="T120" fmla="*/ 2147483647 w 149"/>
                <a:gd name="T121" fmla="*/ 2147483647 h 179"/>
                <a:gd name="T122" fmla="*/ 2147483647 w 149"/>
                <a:gd name="T123" fmla="*/ 2147483647 h 179"/>
                <a:gd name="T124" fmla="*/ 2147483647 w 149"/>
                <a:gd name="T125" fmla="*/ 2147483647 h 17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9"/>
                <a:gd name="T190" fmla="*/ 0 h 179"/>
                <a:gd name="T191" fmla="*/ 149 w 149"/>
                <a:gd name="T192" fmla="*/ 179 h 17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9" h="179">
                  <a:moveTo>
                    <a:pt x="10" y="24"/>
                  </a:moveTo>
                  <a:lnTo>
                    <a:pt x="10" y="19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7" y="12"/>
                  </a:lnTo>
                  <a:lnTo>
                    <a:pt x="5" y="8"/>
                  </a:lnTo>
                  <a:lnTo>
                    <a:pt x="3" y="7"/>
                  </a:lnTo>
                  <a:lnTo>
                    <a:pt x="2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20" y="10"/>
                  </a:lnTo>
                  <a:lnTo>
                    <a:pt x="27" y="19"/>
                  </a:lnTo>
                  <a:lnTo>
                    <a:pt x="32" y="24"/>
                  </a:lnTo>
                  <a:lnTo>
                    <a:pt x="36" y="29"/>
                  </a:lnTo>
                  <a:lnTo>
                    <a:pt x="39" y="32"/>
                  </a:lnTo>
                  <a:lnTo>
                    <a:pt x="42" y="35"/>
                  </a:lnTo>
                  <a:lnTo>
                    <a:pt x="46" y="39"/>
                  </a:lnTo>
                  <a:lnTo>
                    <a:pt x="49" y="42"/>
                  </a:lnTo>
                  <a:lnTo>
                    <a:pt x="54" y="47"/>
                  </a:lnTo>
                  <a:lnTo>
                    <a:pt x="58" y="52"/>
                  </a:lnTo>
                  <a:lnTo>
                    <a:pt x="61" y="56"/>
                  </a:lnTo>
                  <a:lnTo>
                    <a:pt x="64" y="61"/>
                  </a:lnTo>
                  <a:lnTo>
                    <a:pt x="68" y="66"/>
                  </a:lnTo>
                  <a:lnTo>
                    <a:pt x="71" y="69"/>
                  </a:lnTo>
                  <a:lnTo>
                    <a:pt x="76" y="74"/>
                  </a:lnTo>
                  <a:lnTo>
                    <a:pt x="80" y="78"/>
                  </a:lnTo>
                  <a:lnTo>
                    <a:pt x="86" y="84"/>
                  </a:lnTo>
                  <a:lnTo>
                    <a:pt x="93" y="90"/>
                  </a:lnTo>
                  <a:lnTo>
                    <a:pt x="100" y="95"/>
                  </a:lnTo>
                  <a:lnTo>
                    <a:pt x="108" y="98"/>
                  </a:lnTo>
                  <a:lnTo>
                    <a:pt x="115" y="103"/>
                  </a:lnTo>
                  <a:lnTo>
                    <a:pt x="122" y="110"/>
                  </a:lnTo>
                  <a:lnTo>
                    <a:pt x="129" y="115"/>
                  </a:lnTo>
                  <a:lnTo>
                    <a:pt x="134" y="122"/>
                  </a:lnTo>
                  <a:lnTo>
                    <a:pt x="131" y="120"/>
                  </a:lnTo>
                  <a:lnTo>
                    <a:pt x="127" y="117"/>
                  </a:lnTo>
                  <a:lnTo>
                    <a:pt x="124" y="115"/>
                  </a:lnTo>
                  <a:lnTo>
                    <a:pt x="120" y="113"/>
                  </a:lnTo>
                  <a:lnTo>
                    <a:pt x="117" y="110"/>
                  </a:lnTo>
                  <a:lnTo>
                    <a:pt x="114" y="108"/>
                  </a:lnTo>
                  <a:lnTo>
                    <a:pt x="110" y="105"/>
                  </a:lnTo>
                  <a:lnTo>
                    <a:pt x="107" y="103"/>
                  </a:lnTo>
                  <a:lnTo>
                    <a:pt x="105" y="103"/>
                  </a:lnTo>
                  <a:lnTo>
                    <a:pt x="103" y="105"/>
                  </a:lnTo>
                  <a:lnTo>
                    <a:pt x="102" y="105"/>
                  </a:lnTo>
                  <a:lnTo>
                    <a:pt x="103" y="117"/>
                  </a:lnTo>
                  <a:lnTo>
                    <a:pt x="108" y="127"/>
                  </a:lnTo>
                  <a:lnTo>
                    <a:pt x="114" y="135"/>
                  </a:lnTo>
                  <a:lnTo>
                    <a:pt x="122" y="142"/>
                  </a:lnTo>
                  <a:lnTo>
                    <a:pt x="129" y="149"/>
                  </a:lnTo>
                  <a:lnTo>
                    <a:pt x="137" y="154"/>
                  </a:lnTo>
                  <a:lnTo>
                    <a:pt x="144" y="161"/>
                  </a:lnTo>
                  <a:lnTo>
                    <a:pt x="149" y="167"/>
                  </a:lnTo>
                  <a:lnTo>
                    <a:pt x="147" y="167"/>
                  </a:lnTo>
                  <a:lnTo>
                    <a:pt x="146" y="167"/>
                  </a:lnTo>
                  <a:lnTo>
                    <a:pt x="144" y="166"/>
                  </a:lnTo>
                  <a:lnTo>
                    <a:pt x="142" y="166"/>
                  </a:lnTo>
                  <a:lnTo>
                    <a:pt x="141" y="164"/>
                  </a:lnTo>
                  <a:lnTo>
                    <a:pt x="139" y="164"/>
                  </a:lnTo>
                  <a:lnTo>
                    <a:pt x="139" y="162"/>
                  </a:lnTo>
                  <a:lnTo>
                    <a:pt x="129" y="162"/>
                  </a:lnTo>
                  <a:lnTo>
                    <a:pt x="129" y="166"/>
                  </a:lnTo>
                  <a:lnTo>
                    <a:pt x="129" y="167"/>
                  </a:lnTo>
                  <a:lnTo>
                    <a:pt x="129" y="169"/>
                  </a:lnTo>
                  <a:lnTo>
                    <a:pt x="129" y="172"/>
                  </a:lnTo>
                  <a:lnTo>
                    <a:pt x="129" y="174"/>
                  </a:lnTo>
                  <a:lnTo>
                    <a:pt x="129" y="176"/>
                  </a:lnTo>
                  <a:lnTo>
                    <a:pt x="131" y="177"/>
                  </a:lnTo>
                  <a:lnTo>
                    <a:pt x="131" y="179"/>
                  </a:lnTo>
                  <a:lnTo>
                    <a:pt x="129" y="174"/>
                  </a:lnTo>
                  <a:lnTo>
                    <a:pt x="125" y="171"/>
                  </a:lnTo>
                  <a:lnTo>
                    <a:pt x="122" y="167"/>
                  </a:lnTo>
                  <a:lnTo>
                    <a:pt x="119" y="164"/>
                  </a:lnTo>
                  <a:lnTo>
                    <a:pt x="117" y="161"/>
                  </a:lnTo>
                  <a:lnTo>
                    <a:pt x="114" y="157"/>
                  </a:lnTo>
                  <a:lnTo>
                    <a:pt x="112" y="154"/>
                  </a:lnTo>
                  <a:lnTo>
                    <a:pt x="112" y="152"/>
                  </a:lnTo>
                  <a:lnTo>
                    <a:pt x="110" y="149"/>
                  </a:lnTo>
                  <a:lnTo>
                    <a:pt x="110" y="147"/>
                  </a:lnTo>
                  <a:lnTo>
                    <a:pt x="107" y="144"/>
                  </a:lnTo>
                  <a:lnTo>
                    <a:pt x="105" y="142"/>
                  </a:lnTo>
                  <a:lnTo>
                    <a:pt x="103" y="139"/>
                  </a:lnTo>
                  <a:lnTo>
                    <a:pt x="102" y="135"/>
                  </a:lnTo>
                  <a:lnTo>
                    <a:pt x="100" y="132"/>
                  </a:lnTo>
                  <a:lnTo>
                    <a:pt x="100" y="128"/>
                  </a:lnTo>
                  <a:lnTo>
                    <a:pt x="95" y="128"/>
                  </a:lnTo>
                  <a:lnTo>
                    <a:pt x="92" y="125"/>
                  </a:lnTo>
                  <a:lnTo>
                    <a:pt x="88" y="122"/>
                  </a:lnTo>
                  <a:lnTo>
                    <a:pt x="86" y="118"/>
                  </a:lnTo>
                  <a:lnTo>
                    <a:pt x="83" y="115"/>
                  </a:lnTo>
                  <a:lnTo>
                    <a:pt x="81" y="111"/>
                  </a:lnTo>
                  <a:lnTo>
                    <a:pt x="81" y="106"/>
                  </a:lnTo>
                  <a:lnTo>
                    <a:pt x="81" y="105"/>
                  </a:lnTo>
                  <a:lnTo>
                    <a:pt x="80" y="101"/>
                  </a:lnTo>
                  <a:lnTo>
                    <a:pt x="78" y="98"/>
                  </a:lnTo>
                  <a:lnTo>
                    <a:pt x="73" y="95"/>
                  </a:lnTo>
                  <a:lnTo>
                    <a:pt x="69" y="90"/>
                  </a:lnTo>
                  <a:lnTo>
                    <a:pt x="64" y="86"/>
                  </a:lnTo>
                  <a:lnTo>
                    <a:pt x="61" y="81"/>
                  </a:lnTo>
                  <a:lnTo>
                    <a:pt x="58" y="78"/>
                  </a:lnTo>
                  <a:lnTo>
                    <a:pt x="56" y="74"/>
                  </a:lnTo>
                  <a:lnTo>
                    <a:pt x="51" y="66"/>
                  </a:lnTo>
                  <a:lnTo>
                    <a:pt x="46" y="59"/>
                  </a:lnTo>
                  <a:lnTo>
                    <a:pt x="37" y="54"/>
                  </a:lnTo>
                  <a:lnTo>
                    <a:pt x="30" y="49"/>
                  </a:lnTo>
                  <a:lnTo>
                    <a:pt x="24" y="46"/>
                  </a:lnTo>
                  <a:lnTo>
                    <a:pt x="17" y="39"/>
                  </a:lnTo>
                  <a:lnTo>
                    <a:pt x="12" y="32"/>
                  </a:lnTo>
                  <a:lnTo>
                    <a:pt x="10" y="24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32" name="Freeform 5019"/>
            <p:cNvSpPr>
              <a:spLocks/>
            </p:cNvSpPr>
            <p:nvPr/>
          </p:nvSpPr>
          <p:spPr bwMode="auto">
            <a:xfrm>
              <a:off x="9288463" y="5429250"/>
              <a:ext cx="165100" cy="130175"/>
            </a:xfrm>
            <a:custGeom>
              <a:avLst/>
              <a:gdLst>
                <a:gd name="T0" fmla="*/ 2147483647 w 104"/>
                <a:gd name="T1" fmla="*/ 2147483647 h 81"/>
                <a:gd name="T2" fmla="*/ 2147483647 w 104"/>
                <a:gd name="T3" fmla="*/ 2147483647 h 81"/>
                <a:gd name="T4" fmla="*/ 2147483647 w 104"/>
                <a:gd name="T5" fmla="*/ 2147483647 h 81"/>
                <a:gd name="T6" fmla="*/ 2147483647 w 104"/>
                <a:gd name="T7" fmla="*/ 2147483647 h 81"/>
                <a:gd name="T8" fmla="*/ 2147483647 w 104"/>
                <a:gd name="T9" fmla="*/ 2147483647 h 81"/>
                <a:gd name="T10" fmla="*/ 2147483647 w 104"/>
                <a:gd name="T11" fmla="*/ 2147483647 h 81"/>
                <a:gd name="T12" fmla="*/ 2147483647 w 104"/>
                <a:gd name="T13" fmla="*/ 2147483647 h 81"/>
                <a:gd name="T14" fmla="*/ 2147483647 w 104"/>
                <a:gd name="T15" fmla="*/ 2147483647 h 81"/>
                <a:gd name="T16" fmla="*/ 2147483647 w 104"/>
                <a:gd name="T17" fmla="*/ 2147483647 h 81"/>
                <a:gd name="T18" fmla="*/ 2147483647 w 104"/>
                <a:gd name="T19" fmla="*/ 2147483647 h 81"/>
                <a:gd name="T20" fmla="*/ 2147483647 w 104"/>
                <a:gd name="T21" fmla="*/ 2147483647 h 81"/>
                <a:gd name="T22" fmla="*/ 2147483647 w 104"/>
                <a:gd name="T23" fmla="*/ 2147483647 h 81"/>
                <a:gd name="T24" fmla="*/ 2147483647 w 104"/>
                <a:gd name="T25" fmla="*/ 2147483647 h 81"/>
                <a:gd name="T26" fmla="*/ 2147483647 w 104"/>
                <a:gd name="T27" fmla="*/ 2147483647 h 81"/>
                <a:gd name="T28" fmla="*/ 2147483647 w 104"/>
                <a:gd name="T29" fmla="*/ 2147483647 h 81"/>
                <a:gd name="T30" fmla="*/ 2147483647 w 104"/>
                <a:gd name="T31" fmla="*/ 2147483647 h 81"/>
                <a:gd name="T32" fmla="*/ 2147483647 w 104"/>
                <a:gd name="T33" fmla="*/ 2147483647 h 81"/>
                <a:gd name="T34" fmla="*/ 2147483647 w 104"/>
                <a:gd name="T35" fmla="*/ 2147483647 h 81"/>
                <a:gd name="T36" fmla="*/ 2147483647 w 104"/>
                <a:gd name="T37" fmla="*/ 2147483647 h 81"/>
                <a:gd name="T38" fmla="*/ 2147483647 w 104"/>
                <a:gd name="T39" fmla="*/ 2147483647 h 81"/>
                <a:gd name="T40" fmla="*/ 2147483647 w 104"/>
                <a:gd name="T41" fmla="*/ 2147483647 h 81"/>
                <a:gd name="T42" fmla="*/ 2147483647 w 104"/>
                <a:gd name="T43" fmla="*/ 2147483647 h 81"/>
                <a:gd name="T44" fmla="*/ 2147483647 w 104"/>
                <a:gd name="T45" fmla="*/ 2147483647 h 81"/>
                <a:gd name="T46" fmla="*/ 0 w 104"/>
                <a:gd name="T47" fmla="*/ 2147483647 h 81"/>
                <a:gd name="T48" fmla="*/ 2147483647 w 104"/>
                <a:gd name="T49" fmla="*/ 0 h 81"/>
                <a:gd name="T50" fmla="*/ 2147483647 w 104"/>
                <a:gd name="T51" fmla="*/ 0 h 81"/>
                <a:gd name="T52" fmla="*/ 2147483647 w 104"/>
                <a:gd name="T53" fmla="*/ 0 h 81"/>
                <a:gd name="T54" fmla="*/ 2147483647 w 104"/>
                <a:gd name="T55" fmla="*/ 2147483647 h 81"/>
                <a:gd name="T56" fmla="*/ 2147483647 w 104"/>
                <a:gd name="T57" fmla="*/ 2147483647 h 81"/>
                <a:gd name="T58" fmla="*/ 2147483647 w 104"/>
                <a:gd name="T59" fmla="*/ 2147483647 h 81"/>
                <a:gd name="T60" fmla="*/ 2147483647 w 104"/>
                <a:gd name="T61" fmla="*/ 2147483647 h 81"/>
                <a:gd name="T62" fmla="*/ 2147483647 w 104"/>
                <a:gd name="T63" fmla="*/ 2147483647 h 81"/>
                <a:gd name="T64" fmla="*/ 2147483647 w 104"/>
                <a:gd name="T65" fmla="*/ 2147483647 h 81"/>
                <a:gd name="T66" fmla="*/ 2147483647 w 104"/>
                <a:gd name="T67" fmla="*/ 2147483647 h 81"/>
                <a:gd name="T68" fmla="*/ 2147483647 w 104"/>
                <a:gd name="T69" fmla="*/ 2147483647 h 81"/>
                <a:gd name="T70" fmla="*/ 2147483647 w 104"/>
                <a:gd name="T71" fmla="*/ 2147483647 h 81"/>
                <a:gd name="T72" fmla="*/ 2147483647 w 104"/>
                <a:gd name="T73" fmla="*/ 2147483647 h 81"/>
                <a:gd name="T74" fmla="*/ 2147483647 w 104"/>
                <a:gd name="T75" fmla="*/ 2147483647 h 81"/>
                <a:gd name="T76" fmla="*/ 2147483647 w 104"/>
                <a:gd name="T77" fmla="*/ 2147483647 h 81"/>
                <a:gd name="T78" fmla="*/ 2147483647 w 104"/>
                <a:gd name="T79" fmla="*/ 2147483647 h 81"/>
                <a:gd name="T80" fmla="*/ 2147483647 w 104"/>
                <a:gd name="T81" fmla="*/ 2147483647 h 81"/>
                <a:gd name="T82" fmla="*/ 2147483647 w 104"/>
                <a:gd name="T83" fmla="*/ 2147483647 h 81"/>
                <a:gd name="T84" fmla="*/ 2147483647 w 104"/>
                <a:gd name="T85" fmla="*/ 2147483647 h 81"/>
                <a:gd name="T86" fmla="*/ 2147483647 w 104"/>
                <a:gd name="T87" fmla="*/ 2147483647 h 81"/>
                <a:gd name="T88" fmla="*/ 2147483647 w 104"/>
                <a:gd name="T89" fmla="*/ 2147483647 h 81"/>
                <a:gd name="T90" fmla="*/ 2147483647 w 104"/>
                <a:gd name="T91" fmla="*/ 2147483647 h 81"/>
                <a:gd name="T92" fmla="*/ 2147483647 w 104"/>
                <a:gd name="T93" fmla="*/ 2147483647 h 81"/>
                <a:gd name="T94" fmla="*/ 2147483647 w 104"/>
                <a:gd name="T95" fmla="*/ 2147483647 h 81"/>
                <a:gd name="T96" fmla="*/ 2147483647 w 104"/>
                <a:gd name="T97" fmla="*/ 2147483647 h 81"/>
                <a:gd name="T98" fmla="*/ 2147483647 w 104"/>
                <a:gd name="T99" fmla="*/ 2147483647 h 81"/>
                <a:gd name="T100" fmla="*/ 2147483647 w 104"/>
                <a:gd name="T101" fmla="*/ 2147483647 h 81"/>
                <a:gd name="T102" fmla="*/ 2147483647 w 104"/>
                <a:gd name="T103" fmla="*/ 2147483647 h 81"/>
                <a:gd name="T104" fmla="*/ 2147483647 w 104"/>
                <a:gd name="T105" fmla="*/ 2147483647 h 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4"/>
                <a:gd name="T160" fmla="*/ 0 h 81"/>
                <a:gd name="T161" fmla="*/ 104 w 104"/>
                <a:gd name="T162" fmla="*/ 81 h 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4" h="81">
                  <a:moveTo>
                    <a:pt x="26" y="81"/>
                  </a:moveTo>
                  <a:lnTo>
                    <a:pt x="26" y="81"/>
                  </a:lnTo>
                  <a:lnTo>
                    <a:pt x="24" y="81"/>
                  </a:lnTo>
                  <a:lnTo>
                    <a:pt x="22" y="81"/>
                  </a:lnTo>
                  <a:lnTo>
                    <a:pt x="21" y="81"/>
                  </a:lnTo>
                  <a:lnTo>
                    <a:pt x="19" y="81"/>
                  </a:lnTo>
                  <a:lnTo>
                    <a:pt x="19" y="79"/>
                  </a:lnTo>
                  <a:lnTo>
                    <a:pt x="21" y="79"/>
                  </a:lnTo>
                  <a:lnTo>
                    <a:pt x="22" y="77"/>
                  </a:lnTo>
                  <a:lnTo>
                    <a:pt x="24" y="76"/>
                  </a:lnTo>
                  <a:lnTo>
                    <a:pt x="22" y="74"/>
                  </a:lnTo>
                  <a:lnTo>
                    <a:pt x="19" y="72"/>
                  </a:lnTo>
                  <a:lnTo>
                    <a:pt x="17" y="71"/>
                  </a:lnTo>
                  <a:lnTo>
                    <a:pt x="15" y="69"/>
                  </a:lnTo>
                  <a:lnTo>
                    <a:pt x="12" y="65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9" y="59"/>
                  </a:lnTo>
                  <a:lnTo>
                    <a:pt x="10" y="57"/>
                  </a:lnTo>
                  <a:lnTo>
                    <a:pt x="10" y="55"/>
                  </a:lnTo>
                  <a:lnTo>
                    <a:pt x="12" y="52"/>
                  </a:lnTo>
                  <a:lnTo>
                    <a:pt x="15" y="52"/>
                  </a:lnTo>
                  <a:lnTo>
                    <a:pt x="17" y="50"/>
                  </a:lnTo>
                  <a:lnTo>
                    <a:pt x="19" y="49"/>
                  </a:lnTo>
                  <a:lnTo>
                    <a:pt x="22" y="49"/>
                  </a:lnTo>
                  <a:lnTo>
                    <a:pt x="24" y="49"/>
                  </a:lnTo>
                  <a:lnTo>
                    <a:pt x="24" y="47"/>
                  </a:lnTo>
                  <a:lnTo>
                    <a:pt x="24" y="45"/>
                  </a:lnTo>
                  <a:lnTo>
                    <a:pt x="24" y="44"/>
                  </a:lnTo>
                  <a:lnTo>
                    <a:pt x="24" y="42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32"/>
                  </a:lnTo>
                  <a:lnTo>
                    <a:pt x="19" y="30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5" y="22"/>
                  </a:lnTo>
                  <a:lnTo>
                    <a:pt x="15" y="20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5"/>
                  </a:lnTo>
                  <a:lnTo>
                    <a:pt x="21" y="8"/>
                  </a:lnTo>
                  <a:lnTo>
                    <a:pt x="24" y="11"/>
                  </a:lnTo>
                  <a:lnTo>
                    <a:pt x="27" y="15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7" y="20"/>
                  </a:lnTo>
                  <a:lnTo>
                    <a:pt x="43" y="22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8" y="27"/>
                  </a:lnTo>
                  <a:lnTo>
                    <a:pt x="63" y="28"/>
                  </a:lnTo>
                  <a:lnTo>
                    <a:pt x="68" y="30"/>
                  </a:lnTo>
                  <a:lnTo>
                    <a:pt x="75" y="30"/>
                  </a:lnTo>
                  <a:lnTo>
                    <a:pt x="75" y="28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76" y="23"/>
                  </a:lnTo>
                  <a:lnTo>
                    <a:pt x="80" y="27"/>
                  </a:lnTo>
                  <a:lnTo>
                    <a:pt x="83" y="30"/>
                  </a:lnTo>
                  <a:lnTo>
                    <a:pt x="87" y="33"/>
                  </a:lnTo>
                  <a:lnTo>
                    <a:pt x="88" y="35"/>
                  </a:lnTo>
                  <a:lnTo>
                    <a:pt x="92" y="38"/>
                  </a:lnTo>
                  <a:lnTo>
                    <a:pt x="95" y="40"/>
                  </a:lnTo>
                  <a:lnTo>
                    <a:pt x="99" y="42"/>
                  </a:lnTo>
                  <a:lnTo>
                    <a:pt x="104" y="44"/>
                  </a:lnTo>
                  <a:lnTo>
                    <a:pt x="99" y="45"/>
                  </a:lnTo>
                  <a:lnTo>
                    <a:pt x="95" y="47"/>
                  </a:lnTo>
                  <a:lnTo>
                    <a:pt x="93" y="47"/>
                  </a:lnTo>
                  <a:lnTo>
                    <a:pt x="90" y="49"/>
                  </a:lnTo>
                  <a:lnTo>
                    <a:pt x="87" y="50"/>
                  </a:lnTo>
                  <a:lnTo>
                    <a:pt x="85" y="50"/>
                  </a:lnTo>
                  <a:lnTo>
                    <a:pt x="82" y="50"/>
                  </a:lnTo>
                  <a:lnTo>
                    <a:pt x="78" y="50"/>
                  </a:lnTo>
                  <a:lnTo>
                    <a:pt x="78" y="54"/>
                  </a:lnTo>
                  <a:lnTo>
                    <a:pt x="78" y="55"/>
                  </a:lnTo>
                  <a:lnTo>
                    <a:pt x="76" y="57"/>
                  </a:lnTo>
                  <a:lnTo>
                    <a:pt x="76" y="59"/>
                  </a:lnTo>
                  <a:lnTo>
                    <a:pt x="76" y="62"/>
                  </a:lnTo>
                  <a:lnTo>
                    <a:pt x="75" y="64"/>
                  </a:lnTo>
                  <a:lnTo>
                    <a:pt x="75" y="65"/>
                  </a:lnTo>
                  <a:lnTo>
                    <a:pt x="76" y="67"/>
                  </a:lnTo>
                  <a:lnTo>
                    <a:pt x="70" y="67"/>
                  </a:lnTo>
                  <a:lnTo>
                    <a:pt x="65" y="65"/>
                  </a:lnTo>
                  <a:lnTo>
                    <a:pt x="60" y="64"/>
                  </a:lnTo>
                  <a:lnTo>
                    <a:pt x="56" y="62"/>
                  </a:lnTo>
                  <a:lnTo>
                    <a:pt x="54" y="60"/>
                  </a:lnTo>
                  <a:lnTo>
                    <a:pt x="51" y="59"/>
                  </a:lnTo>
                  <a:lnTo>
                    <a:pt x="48" y="57"/>
                  </a:lnTo>
                  <a:lnTo>
                    <a:pt x="44" y="57"/>
                  </a:lnTo>
                  <a:lnTo>
                    <a:pt x="41" y="57"/>
                  </a:lnTo>
                  <a:lnTo>
                    <a:pt x="39" y="57"/>
                  </a:lnTo>
                  <a:lnTo>
                    <a:pt x="36" y="59"/>
                  </a:lnTo>
                  <a:lnTo>
                    <a:pt x="34" y="59"/>
                  </a:lnTo>
                  <a:lnTo>
                    <a:pt x="32" y="60"/>
                  </a:lnTo>
                  <a:lnTo>
                    <a:pt x="29" y="62"/>
                  </a:lnTo>
                  <a:lnTo>
                    <a:pt x="27" y="62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29" y="65"/>
                  </a:lnTo>
                  <a:lnTo>
                    <a:pt x="31" y="67"/>
                  </a:lnTo>
                  <a:lnTo>
                    <a:pt x="32" y="69"/>
                  </a:lnTo>
                  <a:lnTo>
                    <a:pt x="34" y="69"/>
                  </a:lnTo>
                  <a:lnTo>
                    <a:pt x="37" y="71"/>
                  </a:lnTo>
                  <a:lnTo>
                    <a:pt x="39" y="71"/>
                  </a:lnTo>
                  <a:lnTo>
                    <a:pt x="43" y="72"/>
                  </a:lnTo>
                  <a:lnTo>
                    <a:pt x="41" y="74"/>
                  </a:lnTo>
                  <a:lnTo>
                    <a:pt x="37" y="77"/>
                  </a:lnTo>
                  <a:lnTo>
                    <a:pt x="36" y="79"/>
                  </a:lnTo>
                  <a:lnTo>
                    <a:pt x="34" y="79"/>
                  </a:lnTo>
                  <a:lnTo>
                    <a:pt x="32" y="81"/>
                  </a:lnTo>
                  <a:lnTo>
                    <a:pt x="31" y="81"/>
                  </a:lnTo>
                  <a:lnTo>
                    <a:pt x="29" y="81"/>
                  </a:lnTo>
                  <a:lnTo>
                    <a:pt x="26" y="8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33" name="Freeform 5020"/>
            <p:cNvSpPr>
              <a:spLocks/>
            </p:cNvSpPr>
            <p:nvPr/>
          </p:nvSpPr>
          <p:spPr bwMode="auto">
            <a:xfrm>
              <a:off x="9288463" y="5429250"/>
              <a:ext cx="165100" cy="130175"/>
            </a:xfrm>
            <a:custGeom>
              <a:avLst/>
              <a:gdLst>
                <a:gd name="T0" fmla="*/ 2147483647 w 104"/>
                <a:gd name="T1" fmla="*/ 2147483647 h 81"/>
                <a:gd name="T2" fmla="*/ 2147483647 w 104"/>
                <a:gd name="T3" fmla="*/ 2147483647 h 81"/>
                <a:gd name="T4" fmla="*/ 2147483647 w 104"/>
                <a:gd name="T5" fmla="*/ 2147483647 h 81"/>
                <a:gd name="T6" fmla="*/ 2147483647 w 104"/>
                <a:gd name="T7" fmla="*/ 2147483647 h 81"/>
                <a:gd name="T8" fmla="*/ 2147483647 w 104"/>
                <a:gd name="T9" fmla="*/ 2147483647 h 81"/>
                <a:gd name="T10" fmla="*/ 2147483647 w 104"/>
                <a:gd name="T11" fmla="*/ 2147483647 h 81"/>
                <a:gd name="T12" fmla="*/ 2147483647 w 104"/>
                <a:gd name="T13" fmla="*/ 2147483647 h 81"/>
                <a:gd name="T14" fmla="*/ 2147483647 w 104"/>
                <a:gd name="T15" fmla="*/ 2147483647 h 81"/>
                <a:gd name="T16" fmla="*/ 2147483647 w 104"/>
                <a:gd name="T17" fmla="*/ 2147483647 h 81"/>
                <a:gd name="T18" fmla="*/ 2147483647 w 104"/>
                <a:gd name="T19" fmla="*/ 2147483647 h 81"/>
                <a:gd name="T20" fmla="*/ 2147483647 w 104"/>
                <a:gd name="T21" fmla="*/ 2147483647 h 81"/>
                <a:gd name="T22" fmla="*/ 2147483647 w 104"/>
                <a:gd name="T23" fmla="*/ 2147483647 h 81"/>
                <a:gd name="T24" fmla="*/ 2147483647 w 104"/>
                <a:gd name="T25" fmla="*/ 2147483647 h 81"/>
                <a:gd name="T26" fmla="*/ 2147483647 w 104"/>
                <a:gd name="T27" fmla="*/ 2147483647 h 81"/>
                <a:gd name="T28" fmla="*/ 2147483647 w 104"/>
                <a:gd name="T29" fmla="*/ 2147483647 h 81"/>
                <a:gd name="T30" fmla="*/ 2147483647 w 104"/>
                <a:gd name="T31" fmla="*/ 2147483647 h 81"/>
                <a:gd name="T32" fmla="*/ 2147483647 w 104"/>
                <a:gd name="T33" fmla="*/ 2147483647 h 81"/>
                <a:gd name="T34" fmla="*/ 2147483647 w 104"/>
                <a:gd name="T35" fmla="*/ 2147483647 h 81"/>
                <a:gd name="T36" fmla="*/ 2147483647 w 104"/>
                <a:gd name="T37" fmla="*/ 2147483647 h 81"/>
                <a:gd name="T38" fmla="*/ 2147483647 w 104"/>
                <a:gd name="T39" fmla="*/ 2147483647 h 81"/>
                <a:gd name="T40" fmla="*/ 2147483647 w 104"/>
                <a:gd name="T41" fmla="*/ 2147483647 h 81"/>
                <a:gd name="T42" fmla="*/ 2147483647 w 104"/>
                <a:gd name="T43" fmla="*/ 2147483647 h 81"/>
                <a:gd name="T44" fmla="*/ 2147483647 w 104"/>
                <a:gd name="T45" fmla="*/ 2147483647 h 81"/>
                <a:gd name="T46" fmla="*/ 0 w 104"/>
                <a:gd name="T47" fmla="*/ 2147483647 h 81"/>
                <a:gd name="T48" fmla="*/ 2147483647 w 104"/>
                <a:gd name="T49" fmla="*/ 0 h 81"/>
                <a:gd name="T50" fmla="*/ 2147483647 w 104"/>
                <a:gd name="T51" fmla="*/ 0 h 81"/>
                <a:gd name="T52" fmla="*/ 2147483647 w 104"/>
                <a:gd name="T53" fmla="*/ 0 h 81"/>
                <a:gd name="T54" fmla="*/ 2147483647 w 104"/>
                <a:gd name="T55" fmla="*/ 2147483647 h 81"/>
                <a:gd name="T56" fmla="*/ 2147483647 w 104"/>
                <a:gd name="T57" fmla="*/ 2147483647 h 81"/>
                <a:gd name="T58" fmla="*/ 2147483647 w 104"/>
                <a:gd name="T59" fmla="*/ 2147483647 h 81"/>
                <a:gd name="T60" fmla="*/ 2147483647 w 104"/>
                <a:gd name="T61" fmla="*/ 2147483647 h 81"/>
                <a:gd name="T62" fmla="*/ 2147483647 w 104"/>
                <a:gd name="T63" fmla="*/ 2147483647 h 81"/>
                <a:gd name="T64" fmla="*/ 2147483647 w 104"/>
                <a:gd name="T65" fmla="*/ 2147483647 h 81"/>
                <a:gd name="T66" fmla="*/ 2147483647 w 104"/>
                <a:gd name="T67" fmla="*/ 2147483647 h 81"/>
                <a:gd name="T68" fmla="*/ 2147483647 w 104"/>
                <a:gd name="T69" fmla="*/ 2147483647 h 81"/>
                <a:gd name="T70" fmla="*/ 2147483647 w 104"/>
                <a:gd name="T71" fmla="*/ 2147483647 h 81"/>
                <a:gd name="T72" fmla="*/ 2147483647 w 104"/>
                <a:gd name="T73" fmla="*/ 2147483647 h 81"/>
                <a:gd name="T74" fmla="*/ 2147483647 w 104"/>
                <a:gd name="T75" fmla="*/ 2147483647 h 81"/>
                <a:gd name="T76" fmla="*/ 2147483647 w 104"/>
                <a:gd name="T77" fmla="*/ 2147483647 h 81"/>
                <a:gd name="T78" fmla="*/ 2147483647 w 104"/>
                <a:gd name="T79" fmla="*/ 2147483647 h 81"/>
                <a:gd name="T80" fmla="*/ 2147483647 w 104"/>
                <a:gd name="T81" fmla="*/ 2147483647 h 81"/>
                <a:gd name="T82" fmla="*/ 2147483647 w 104"/>
                <a:gd name="T83" fmla="*/ 2147483647 h 81"/>
                <a:gd name="T84" fmla="*/ 2147483647 w 104"/>
                <a:gd name="T85" fmla="*/ 2147483647 h 81"/>
                <a:gd name="T86" fmla="*/ 2147483647 w 104"/>
                <a:gd name="T87" fmla="*/ 2147483647 h 81"/>
                <a:gd name="T88" fmla="*/ 2147483647 w 104"/>
                <a:gd name="T89" fmla="*/ 2147483647 h 81"/>
                <a:gd name="T90" fmla="*/ 2147483647 w 104"/>
                <a:gd name="T91" fmla="*/ 2147483647 h 81"/>
                <a:gd name="T92" fmla="*/ 2147483647 w 104"/>
                <a:gd name="T93" fmla="*/ 2147483647 h 81"/>
                <a:gd name="T94" fmla="*/ 2147483647 w 104"/>
                <a:gd name="T95" fmla="*/ 2147483647 h 81"/>
                <a:gd name="T96" fmla="*/ 2147483647 w 104"/>
                <a:gd name="T97" fmla="*/ 2147483647 h 81"/>
                <a:gd name="T98" fmla="*/ 2147483647 w 104"/>
                <a:gd name="T99" fmla="*/ 2147483647 h 81"/>
                <a:gd name="T100" fmla="*/ 2147483647 w 104"/>
                <a:gd name="T101" fmla="*/ 2147483647 h 81"/>
                <a:gd name="T102" fmla="*/ 2147483647 w 104"/>
                <a:gd name="T103" fmla="*/ 2147483647 h 81"/>
                <a:gd name="T104" fmla="*/ 2147483647 w 104"/>
                <a:gd name="T105" fmla="*/ 2147483647 h 81"/>
                <a:gd name="T106" fmla="*/ 2147483647 w 104"/>
                <a:gd name="T107" fmla="*/ 2147483647 h 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4"/>
                <a:gd name="T163" fmla="*/ 0 h 81"/>
                <a:gd name="T164" fmla="*/ 104 w 104"/>
                <a:gd name="T165" fmla="*/ 81 h 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4" h="81">
                  <a:moveTo>
                    <a:pt x="26" y="81"/>
                  </a:moveTo>
                  <a:lnTo>
                    <a:pt x="26" y="81"/>
                  </a:lnTo>
                  <a:lnTo>
                    <a:pt x="24" y="81"/>
                  </a:lnTo>
                  <a:lnTo>
                    <a:pt x="22" y="81"/>
                  </a:lnTo>
                  <a:lnTo>
                    <a:pt x="21" y="81"/>
                  </a:lnTo>
                  <a:lnTo>
                    <a:pt x="19" y="81"/>
                  </a:lnTo>
                  <a:lnTo>
                    <a:pt x="19" y="79"/>
                  </a:lnTo>
                  <a:lnTo>
                    <a:pt x="21" y="79"/>
                  </a:lnTo>
                  <a:lnTo>
                    <a:pt x="22" y="77"/>
                  </a:lnTo>
                  <a:lnTo>
                    <a:pt x="24" y="76"/>
                  </a:lnTo>
                  <a:lnTo>
                    <a:pt x="22" y="74"/>
                  </a:lnTo>
                  <a:lnTo>
                    <a:pt x="19" y="72"/>
                  </a:lnTo>
                  <a:lnTo>
                    <a:pt x="17" y="71"/>
                  </a:lnTo>
                  <a:lnTo>
                    <a:pt x="15" y="69"/>
                  </a:lnTo>
                  <a:lnTo>
                    <a:pt x="12" y="65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9" y="59"/>
                  </a:lnTo>
                  <a:lnTo>
                    <a:pt x="10" y="57"/>
                  </a:lnTo>
                  <a:lnTo>
                    <a:pt x="10" y="55"/>
                  </a:lnTo>
                  <a:lnTo>
                    <a:pt x="12" y="52"/>
                  </a:lnTo>
                  <a:lnTo>
                    <a:pt x="15" y="52"/>
                  </a:lnTo>
                  <a:lnTo>
                    <a:pt x="17" y="50"/>
                  </a:lnTo>
                  <a:lnTo>
                    <a:pt x="19" y="49"/>
                  </a:lnTo>
                  <a:lnTo>
                    <a:pt x="22" y="49"/>
                  </a:lnTo>
                  <a:lnTo>
                    <a:pt x="24" y="49"/>
                  </a:lnTo>
                  <a:lnTo>
                    <a:pt x="24" y="47"/>
                  </a:lnTo>
                  <a:lnTo>
                    <a:pt x="24" y="45"/>
                  </a:lnTo>
                  <a:lnTo>
                    <a:pt x="24" y="44"/>
                  </a:lnTo>
                  <a:lnTo>
                    <a:pt x="24" y="42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32"/>
                  </a:lnTo>
                  <a:lnTo>
                    <a:pt x="19" y="30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5" y="22"/>
                  </a:lnTo>
                  <a:lnTo>
                    <a:pt x="15" y="20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5"/>
                  </a:lnTo>
                  <a:lnTo>
                    <a:pt x="21" y="8"/>
                  </a:lnTo>
                  <a:lnTo>
                    <a:pt x="24" y="11"/>
                  </a:lnTo>
                  <a:lnTo>
                    <a:pt x="27" y="15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7" y="20"/>
                  </a:lnTo>
                  <a:lnTo>
                    <a:pt x="43" y="22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8" y="27"/>
                  </a:lnTo>
                  <a:lnTo>
                    <a:pt x="63" y="28"/>
                  </a:lnTo>
                  <a:lnTo>
                    <a:pt x="68" y="30"/>
                  </a:lnTo>
                  <a:lnTo>
                    <a:pt x="75" y="30"/>
                  </a:lnTo>
                  <a:lnTo>
                    <a:pt x="75" y="28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76" y="23"/>
                  </a:lnTo>
                  <a:lnTo>
                    <a:pt x="80" y="27"/>
                  </a:lnTo>
                  <a:lnTo>
                    <a:pt x="83" y="30"/>
                  </a:lnTo>
                  <a:lnTo>
                    <a:pt x="87" y="33"/>
                  </a:lnTo>
                  <a:lnTo>
                    <a:pt x="88" y="35"/>
                  </a:lnTo>
                  <a:lnTo>
                    <a:pt x="92" y="38"/>
                  </a:lnTo>
                  <a:lnTo>
                    <a:pt x="95" y="40"/>
                  </a:lnTo>
                  <a:lnTo>
                    <a:pt x="99" y="42"/>
                  </a:lnTo>
                  <a:lnTo>
                    <a:pt x="104" y="44"/>
                  </a:lnTo>
                  <a:lnTo>
                    <a:pt x="99" y="45"/>
                  </a:lnTo>
                  <a:lnTo>
                    <a:pt x="95" y="47"/>
                  </a:lnTo>
                  <a:lnTo>
                    <a:pt x="93" y="47"/>
                  </a:lnTo>
                  <a:lnTo>
                    <a:pt x="90" y="49"/>
                  </a:lnTo>
                  <a:lnTo>
                    <a:pt x="87" y="50"/>
                  </a:lnTo>
                  <a:lnTo>
                    <a:pt x="85" y="50"/>
                  </a:lnTo>
                  <a:lnTo>
                    <a:pt x="82" y="50"/>
                  </a:lnTo>
                  <a:lnTo>
                    <a:pt x="78" y="50"/>
                  </a:lnTo>
                  <a:lnTo>
                    <a:pt x="78" y="54"/>
                  </a:lnTo>
                  <a:lnTo>
                    <a:pt x="78" y="55"/>
                  </a:lnTo>
                  <a:lnTo>
                    <a:pt x="76" y="57"/>
                  </a:lnTo>
                  <a:lnTo>
                    <a:pt x="76" y="59"/>
                  </a:lnTo>
                  <a:lnTo>
                    <a:pt x="76" y="62"/>
                  </a:lnTo>
                  <a:lnTo>
                    <a:pt x="75" y="64"/>
                  </a:lnTo>
                  <a:lnTo>
                    <a:pt x="75" y="65"/>
                  </a:lnTo>
                  <a:lnTo>
                    <a:pt x="76" y="67"/>
                  </a:lnTo>
                  <a:lnTo>
                    <a:pt x="70" y="67"/>
                  </a:lnTo>
                  <a:lnTo>
                    <a:pt x="65" y="65"/>
                  </a:lnTo>
                  <a:lnTo>
                    <a:pt x="60" y="64"/>
                  </a:lnTo>
                  <a:lnTo>
                    <a:pt x="56" y="62"/>
                  </a:lnTo>
                  <a:lnTo>
                    <a:pt x="54" y="60"/>
                  </a:lnTo>
                  <a:lnTo>
                    <a:pt x="51" y="59"/>
                  </a:lnTo>
                  <a:lnTo>
                    <a:pt x="48" y="57"/>
                  </a:lnTo>
                  <a:lnTo>
                    <a:pt x="44" y="57"/>
                  </a:lnTo>
                  <a:lnTo>
                    <a:pt x="41" y="57"/>
                  </a:lnTo>
                  <a:lnTo>
                    <a:pt x="39" y="57"/>
                  </a:lnTo>
                  <a:lnTo>
                    <a:pt x="36" y="59"/>
                  </a:lnTo>
                  <a:lnTo>
                    <a:pt x="34" y="59"/>
                  </a:lnTo>
                  <a:lnTo>
                    <a:pt x="32" y="60"/>
                  </a:lnTo>
                  <a:lnTo>
                    <a:pt x="29" y="62"/>
                  </a:lnTo>
                  <a:lnTo>
                    <a:pt x="27" y="62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29" y="65"/>
                  </a:lnTo>
                  <a:lnTo>
                    <a:pt x="31" y="67"/>
                  </a:lnTo>
                  <a:lnTo>
                    <a:pt x="32" y="69"/>
                  </a:lnTo>
                  <a:lnTo>
                    <a:pt x="34" y="69"/>
                  </a:lnTo>
                  <a:lnTo>
                    <a:pt x="37" y="71"/>
                  </a:lnTo>
                  <a:lnTo>
                    <a:pt x="39" y="71"/>
                  </a:lnTo>
                  <a:lnTo>
                    <a:pt x="43" y="72"/>
                  </a:lnTo>
                  <a:lnTo>
                    <a:pt x="41" y="74"/>
                  </a:lnTo>
                  <a:lnTo>
                    <a:pt x="37" y="77"/>
                  </a:lnTo>
                  <a:lnTo>
                    <a:pt x="36" y="79"/>
                  </a:lnTo>
                  <a:lnTo>
                    <a:pt x="34" y="79"/>
                  </a:lnTo>
                  <a:lnTo>
                    <a:pt x="32" y="81"/>
                  </a:lnTo>
                  <a:lnTo>
                    <a:pt x="31" y="81"/>
                  </a:lnTo>
                  <a:lnTo>
                    <a:pt x="29" y="81"/>
                  </a:lnTo>
                  <a:lnTo>
                    <a:pt x="26" y="81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34" name="Freeform 5021"/>
            <p:cNvSpPr>
              <a:spLocks/>
            </p:cNvSpPr>
            <p:nvPr/>
          </p:nvSpPr>
          <p:spPr bwMode="auto">
            <a:xfrm>
              <a:off x="9248775" y="5805488"/>
              <a:ext cx="63500" cy="50800"/>
            </a:xfrm>
            <a:custGeom>
              <a:avLst/>
              <a:gdLst>
                <a:gd name="T0" fmla="*/ 2147483647 w 40"/>
                <a:gd name="T1" fmla="*/ 2147483647 h 32"/>
                <a:gd name="T2" fmla="*/ 2147483647 w 40"/>
                <a:gd name="T3" fmla="*/ 2147483647 h 32"/>
                <a:gd name="T4" fmla="*/ 2147483647 w 40"/>
                <a:gd name="T5" fmla="*/ 2147483647 h 32"/>
                <a:gd name="T6" fmla="*/ 2147483647 w 40"/>
                <a:gd name="T7" fmla="*/ 2147483647 h 32"/>
                <a:gd name="T8" fmla="*/ 2147483647 w 40"/>
                <a:gd name="T9" fmla="*/ 2147483647 h 32"/>
                <a:gd name="T10" fmla="*/ 2147483647 w 40"/>
                <a:gd name="T11" fmla="*/ 2147483647 h 32"/>
                <a:gd name="T12" fmla="*/ 2147483647 w 40"/>
                <a:gd name="T13" fmla="*/ 2147483647 h 32"/>
                <a:gd name="T14" fmla="*/ 2147483647 w 40"/>
                <a:gd name="T15" fmla="*/ 2147483647 h 32"/>
                <a:gd name="T16" fmla="*/ 2147483647 w 40"/>
                <a:gd name="T17" fmla="*/ 2147483647 h 32"/>
                <a:gd name="T18" fmla="*/ 2147483647 w 40"/>
                <a:gd name="T19" fmla="*/ 2147483647 h 32"/>
                <a:gd name="T20" fmla="*/ 2147483647 w 40"/>
                <a:gd name="T21" fmla="*/ 2147483647 h 32"/>
                <a:gd name="T22" fmla="*/ 2147483647 w 40"/>
                <a:gd name="T23" fmla="*/ 2147483647 h 32"/>
                <a:gd name="T24" fmla="*/ 2147483647 w 40"/>
                <a:gd name="T25" fmla="*/ 2147483647 h 32"/>
                <a:gd name="T26" fmla="*/ 2147483647 w 40"/>
                <a:gd name="T27" fmla="*/ 2147483647 h 32"/>
                <a:gd name="T28" fmla="*/ 2147483647 w 40"/>
                <a:gd name="T29" fmla="*/ 2147483647 h 32"/>
                <a:gd name="T30" fmla="*/ 2147483647 w 40"/>
                <a:gd name="T31" fmla="*/ 2147483647 h 32"/>
                <a:gd name="T32" fmla="*/ 2147483647 w 40"/>
                <a:gd name="T33" fmla="*/ 0 h 32"/>
                <a:gd name="T34" fmla="*/ 2147483647 w 40"/>
                <a:gd name="T35" fmla="*/ 0 h 32"/>
                <a:gd name="T36" fmla="*/ 2147483647 w 40"/>
                <a:gd name="T37" fmla="*/ 2147483647 h 32"/>
                <a:gd name="T38" fmla="*/ 2147483647 w 40"/>
                <a:gd name="T39" fmla="*/ 2147483647 h 32"/>
                <a:gd name="T40" fmla="*/ 2147483647 w 40"/>
                <a:gd name="T41" fmla="*/ 2147483647 h 32"/>
                <a:gd name="T42" fmla="*/ 2147483647 w 40"/>
                <a:gd name="T43" fmla="*/ 2147483647 h 32"/>
                <a:gd name="T44" fmla="*/ 2147483647 w 40"/>
                <a:gd name="T45" fmla="*/ 2147483647 h 32"/>
                <a:gd name="T46" fmla="*/ 2147483647 w 40"/>
                <a:gd name="T47" fmla="*/ 2147483647 h 32"/>
                <a:gd name="T48" fmla="*/ 2147483647 w 40"/>
                <a:gd name="T49" fmla="*/ 2147483647 h 32"/>
                <a:gd name="T50" fmla="*/ 2147483647 w 40"/>
                <a:gd name="T51" fmla="*/ 2147483647 h 32"/>
                <a:gd name="T52" fmla="*/ 2147483647 w 40"/>
                <a:gd name="T53" fmla="*/ 2147483647 h 32"/>
                <a:gd name="T54" fmla="*/ 2147483647 w 40"/>
                <a:gd name="T55" fmla="*/ 2147483647 h 32"/>
                <a:gd name="T56" fmla="*/ 2147483647 w 40"/>
                <a:gd name="T57" fmla="*/ 2147483647 h 32"/>
                <a:gd name="T58" fmla="*/ 2147483647 w 40"/>
                <a:gd name="T59" fmla="*/ 2147483647 h 32"/>
                <a:gd name="T60" fmla="*/ 2147483647 w 40"/>
                <a:gd name="T61" fmla="*/ 2147483647 h 32"/>
                <a:gd name="T62" fmla="*/ 2147483647 w 40"/>
                <a:gd name="T63" fmla="*/ 2147483647 h 32"/>
                <a:gd name="T64" fmla="*/ 2147483647 w 40"/>
                <a:gd name="T65" fmla="*/ 2147483647 h 32"/>
                <a:gd name="T66" fmla="*/ 2147483647 w 40"/>
                <a:gd name="T67" fmla="*/ 2147483647 h 32"/>
                <a:gd name="T68" fmla="*/ 2147483647 w 40"/>
                <a:gd name="T69" fmla="*/ 2147483647 h 32"/>
                <a:gd name="T70" fmla="*/ 2147483647 w 40"/>
                <a:gd name="T71" fmla="*/ 2147483647 h 32"/>
                <a:gd name="T72" fmla="*/ 2147483647 w 40"/>
                <a:gd name="T73" fmla="*/ 2147483647 h 32"/>
                <a:gd name="T74" fmla="*/ 2147483647 w 40"/>
                <a:gd name="T75" fmla="*/ 2147483647 h 32"/>
                <a:gd name="T76" fmla="*/ 2147483647 w 40"/>
                <a:gd name="T77" fmla="*/ 2147483647 h 32"/>
                <a:gd name="T78" fmla="*/ 2147483647 w 40"/>
                <a:gd name="T79" fmla="*/ 2147483647 h 32"/>
                <a:gd name="T80" fmla="*/ 2147483647 w 40"/>
                <a:gd name="T81" fmla="*/ 2147483647 h 32"/>
                <a:gd name="T82" fmla="*/ 2147483647 w 40"/>
                <a:gd name="T83" fmla="*/ 2147483647 h 32"/>
                <a:gd name="T84" fmla="*/ 2147483647 w 40"/>
                <a:gd name="T85" fmla="*/ 2147483647 h 32"/>
                <a:gd name="T86" fmla="*/ 2147483647 w 40"/>
                <a:gd name="T87" fmla="*/ 2147483647 h 32"/>
                <a:gd name="T88" fmla="*/ 2147483647 w 40"/>
                <a:gd name="T89" fmla="*/ 2147483647 h 32"/>
                <a:gd name="T90" fmla="*/ 2147483647 w 40"/>
                <a:gd name="T91" fmla="*/ 2147483647 h 32"/>
                <a:gd name="T92" fmla="*/ 2147483647 w 40"/>
                <a:gd name="T93" fmla="*/ 2147483647 h 32"/>
                <a:gd name="T94" fmla="*/ 2147483647 w 40"/>
                <a:gd name="T95" fmla="*/ 2147483647 h 32"/>
                <a:gd name="T96" fmla="*/ 2147483647 w 40"/>
                <a:gd name="T97" fmla="*/ 2147483647 h 32"/>
                <a:gd name="T98" fmla="*/ 0 w 40"/>
                <a:gd name="T99" fmla="*/ 2147483647 h 32"/>
                <a:gd name="T100" fmla="*/ 2147483647 w 40"/>
                <a:gd name="T101" fmla="*/ 2147483647 h 32"/>
                <a:gd name="T102" fmla="*/ 2147483647 w 40"/>
                <a:gd name="T103" fmla="*/ 2147483647 h 32"/>
                <a:gd name="T104" fmla="*/ 2147483647 w 40"/>
                <a:gd name="T105" fmla="*/ 2147483647 h 32"/>
                <a:gd name="T106" fmla="*/ 2147483647 w 40"/>
                <a:gd name="T107" fmla="*/ 2147483647 h 32"/>
                <a:gd name="T108" fmla="*/ 2147483647 w 40"/>
                <a:gd name="T109" fmla="*/ 2147483647 h 32"/>
                <a:gd name="T110" fmla="*/ 2147483647 w 40"/>
                <a:gd name="T111" fmla="*/ 2147483647 h 32"/>
                <a:gd name="T112" fmla="*/ 2147483647 w 40"/>
                <a:gd name="T113" fmla="*/ 2147483647 h 32"/>
                <a:gd name="T114" fmla="*/ 2147483647 w 40"/>
                <a:gd name="T115" fmla="*/ 2147483647 h 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0"/>
                <a:gd name="T175" fmla="*/ 0 h 32"/>
                <a:gd name="T176" fmla="*/ 40 w 40"/>
                <a:gd name="T177" fmla="*/ 32 h 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0" h="32">
                  <a:moveTo>
                    <a:pt x="12" y="5"/>
                  </a:moveTo>
                  <a:lnTo>
                    <a:pt x="12" y="5"/>
                  </a:lnTo>
                  <a:lnTo>
                    <a:pt x="13" y="5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20" y="5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39" y="14"/>
                  </a:lnTo>
                  <a:lnTo>
                    <a:pt x="37" y="15"/>
                  </a:lnTo>
                  <a:lnTo>
                    <a:pt x="34" y="15"/>
                  </a:lnTo>
                  <a:lnTo>
                    <a:pt x="32" y="15"/>
                  </a:lnTo>
                  <a:lnTo>
                    <a:pt x="29" y="15"/>
                  </a:lnTo>
                  <a:lnTo>
                    <a:pt x="27" y="15"/>
                  </a:lnTo>
                  <a:lnTo>
                    <a:pt x="25" y="15"/>
                  </a:lnTo>
                  <a:lnTo>
                    <a:pt x="24" y="17"/>
                  </a:lnTo>
                  <a:lnTo>
                    <a:pt x="22" y="19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7"/>
                  </a:lnTo>
                  <a:lnTo>
                    <a:pt x="20" y="29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18" y="31"/>
                  </a:lnTo>
                  <a:lnTo>
                    <a:pt x="15" y="29"/>
                  </a:lnTo>
                  <a:lnTo>
                    <a:pt x="12" y="27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35" name="Freeform 5022"/>
            <p:cNvSpPr>
              <a:spLocks/>
            </p:cNvSpPr>
            <p:nvPr/>
          </p:nvSpPr>
          <p:spPr bwMode="auto">
            <a:xfrm>
              <a:off x="9248775" y="5805488"/>
              <a:ext cx="63500" cy="50800"/>
            </a:xfrm>
            <a:custGeom>
              <a:avLst/>
              <a:gdLst>
                <a:gd name="T0" fmla="*/ 2147483647 w 40"/>
                <a:gd name="T1" fmla="*/ 2147483647 h 32"/>
                <a:gd name="T2" fmla="*/ 2147483647 w 40"/>
                <a:gd name="T3" fmla="*/ 2147483647 h 32"/>
                <a:gd name="T4" fmla="*/ 2147483647 w 40"/>
                <a:gd name="T5" fmla="*/ 2147483647 h 32"/>
                <a:gd name="T6" fmla="*/ 2147483647 w 40"/>
                <a:gd name="T7" fmla="*/ 2147483647 h 32"/>
                <a:gd name="T8" fmla="*/ 2147483647 w 40"/>
                <a:gd name="T9" fmla="*/ 2147483647 h 32"/>
                <a:gd name="T10" fmla="*/ 2147483647 w 40"/>
                <a:gd name="T11" fmla="*/ 2147483647 h 32"/>
                <a:gd name="T12" fmla="*/ 2147483647 w 40"/>
                <a:gd name="T13" fmla="*/ 2147483647 h 32"/>
                <a:gd name="T14" fmla="*/ 2147483647 w 40"/>
                <a:gd name="T15" fmla="*/ 2147483647 h 32"/>
                <a:gd name="T16" fmla="*/ 2147483647 w 40"/>
                <a:gd name="T17" fmla="*/ 2147483647 h 32"/>
                <a:gd name="T18" fmla="*/ 2147483647 w 40"/>
                <a:gd name="T19" fmla="*/ 2147483647 h 32"/>
                <a:gd name="T20" fmla="*/ 2147483647 w 40"/>
                <a:gd name="T21" fmla="*/ 2147483647 h 32"/>
                <a:gd name="T22" fmla="*/ 2147483647 w 40"/>
                <a:gd name="T23" fmla="*/ 2147483647 h 32"/>
                <a:gd name="T24" fmla="*/ 2147483647 w 40"/>
                <a:gd name="T25" fmla="*/ 2147483647 h 32"/>
                <a:gd name="T26" fmla="*/ 2147483647 w 40"/>
                <a:gd name="T27" fmla="*/ 2147483647 h 32"/>
                <a:gd name="T28" fmla="*/ 2147483647 w 40"/>
                <a:gd name="T29" fmla="*/ 2147483647 h 32"/>
                <a:gd name="T30" fmla="*/ 2147483647 w 40"/>
                <a:gd name="T31" fmla="*/ 2147483647 h 32"/>
                <a:gd name="T32" fmla="*/ 2147483647 w 40"/>
                <a:gd name="T33" fmla="*/ 0 h 32"/>
                <a:gd name="T34" fmla="*/ 2147483647 w 40"/>
                <a:gd name="T35" fmla="*/ 0 h 32"/>
                <a:gd name="T36" fmla="*/ 2147483647 w 40"/>
                <a:gd name="T37" fmla="*/ 0 h 32"/>
                <a:gd name="T38" fmla="*/ 2147483647 w 40"/>
                <a:gd name="T39" fmla="*/ 0 h 32"/>
                <a:gd name="T40" fmla="*/ 2147483647 w 40"/>
                <a:gd name="T41" fmla="*/ 2147483647 h 32"/>
                <a:gd name="T42" fmla="*/ 2147483647 w 40"/>
                <a:gd name="T43" fmla="*/ 2147483647 h 32"/>
                <a:gd name="T44" fmla="*/ 2147483647 w 40"/>
                <a:gd name="T45" fmla="*/ 2147483647 h 32"/>
                <a:gd name="T46" fmla="*/ 2147483647 w 40"/>
                <a:gd name="T47" fmla="*/ 2147483647 h 32"/>
                <a:gd name="T48" fmla="*/ 2147483647 w 40"/>
                <a:gd name="T49" fmla="*/ 2147483647 h 32"/>
                <a:gd name="T50" fmla="*/ 2147483647 w 40"/>
                <a:gd name="T51" fmla="*/ 2147483647 h 32"/>
                <a:gd name="T52" fmla="*/ 2147483647 w 40"/>
                <a:gd name="T53" fmla="*/ 2147483647 h 32"/>
                <a:gd name="T54" fmla="*/ 2147483647 w 40"/>
                <a:gd name="T55" fmla="*/ 2147483647 h 32"/>
                <a:gd name="T56" fmla="*/ 2147483647 w 40"/>
                <a:gd name="T57" fmla="*/ 2147483647 h 32"/>
                <a:gd name="T58" fmla="*/ 2147483647 w 40"/>
                <a:gd name="T59" fmla="*/ 2147483647 h 32"/>
                <a:gd name="T60" fmla="*/ 2147483647 w 40"/>
                <a:gd name="T61" fmla="*/ 2147483647 h 32"/>
                <a:gd name="T62" fmla="*/ 2147483647 w 40"/>
                <a:gd name="T63" fmla="*/ 2147483647 h 32"/>
                <a:gd name="T64" fmla="*/ 2147483647 w 40"/>
                <a:gd name="T65" fmla="*/ 2147483647 h 32"/>
                <a:gd name="T66" fmla="*/ 2147483647 w 40"/>
                <a:gd name="T67" fmla="*/ 2147483647 h 32"/>
                <a:gd name="T68" fmla="*/ 2147483647 w 40"/>
                <a:gd name="T69" fmla="*/ 2147483647 h 32"/>
                <a:gd name="T70" fmla="*/ 2147483647 w 40"/>
                <a:gd name="T71" fmla="*/ 2147483647 h 32"/>
                <a:gd name="T72" fmla="*/ 2147483647 w 40"/>
                <a:gd name="T73" fmla="*/ 2147483647 h 32"/>
                <a:gd name="T74" fmla="*/ 2147483647 w 40"/>
                <a:gd name="T75" fmla="*/ 2147483647 h 32"/>
                <a:gd name="T76" fmla="*/ 2147483647 w 40"/>
                <a:gd name="T77" fmla="*/ 2147483647 h 32"/>
                <a:gd name="T78" fmla="*/ 2147483647 w 40"/>
                <a:gd name="T79" fmla="*/ 2147483647 h 32"/>
                <a:gd name="T80" fmla="*/ 2147483647 w 40"/>
                <a:gd name="T81" fmla="*/ 2147483647 h 32"/>
                <a:gd name="T82" fmla="*/ 2147483647 w 40"/>
                <a:gd name="T83" fmla="*/ 2147483647 h 32"/>
                <a:gd name="T84" fmla="*/ 2147483647 w 40"/>
                <a:gd name="T85" fmla="*/ 2147483647 h 32"/>
                <a:gd name="T86" fmla="*/ 2147483647 w 40"/>
                <a:gd name="T87" fmla="*/ 2147483647 h 32"/>
                <a:gd name="T88" fmla="*/ 2147483647 w 40"/>
                <a:gd name="T89" fmla="*/ 2147483647 h 32"/>
                <a:gd name="T90" fmla="*/ 2147483647 w 40"/>
                <a:gd name="T91" fmla="*/ 2147483647 h 32"/>
                <a:gd name="T92" fmla="*/ 2147483647 w 40"/>
                <a:gd name="T93" fmla="*/ 2147483647 h 32"/>
                <a:gd name="T94" fmla="*/ 2147483647 w 40"/>
                <a:gd name="T95" fmla="*/ 2147483647 h 32"/>
                <a:gd name="T96" fmla="*/ 2147483647 w 40"/>
                <a:gd name="T97" fmla="*/ 2147483647 h 32"/>
                <a:gd name="T98" fmla="*/ 2147483647 w 40"/>
                <a:gd name="T99" fmla="*/ 2147483647 h 32"/>
                <a:gd name="T100" fmla="*/ 2147483647 w 40"/>
                <a:gd name="T101" fmla="*/ 2147483647 h 32"/>
                <a:gd name="T102" fmla="*/ 0 w 40"/>
                <a:gd name="T103" fmla="*/ 2147483647 h 32"/>
                <a:gd name="T104" fmla="*/ 2147483647 w 40"/>
                <a:gd name="T105" fmla="*/ 2147483647 h 32"/>
                <a:gd name="T106" fmla="*/ 2147483647 w 40"/>
                <a:gd name="T107" fmla="*/ 2147483647 h 32"/>
                <a:gd name="T108" fmla="*/ 2147483647 w 40"/>
                <a:gd name="T109" fmla="*/ 2147483647 h 32"/>
                <a:gd name="T110" fmla="*/ 2147483647 w 40"/>
                <a:gd name="T111" fmla="*/ 2147483647 h 32"/>
                <a:gd name="T112" fmla="*/ 2147483647 w 40"/>
                <a:gd name="T113" fmla="*/ 2147483647 h 32"/>
                <a:gd name="T114" fmla="*/ 2147483647 w 40"/>
                <a:gd name="T115" fmla="*/ 2147483647 h 32"/>
                <a:gd name="T116" fmla="*/ 2147483647 w 40"/>
                <a:gd name="T117" fmla="*/ 2147483647 h 32"/>
                <a:gd name="T118" fmla="*/ 2147483647 w 40"/>
                <a:gd name="T119" fmla="*/ 2147483647 h 32"/>
                <a:gd name="T120" fmla="*/ 2147483647 w 40"/>
                <a:gd name="T121" fmla="*/ 2147483647 h 32"/>
                <a:gd name="T122" fmla="*/ 2147483647 w 40"/>
                <a:gd name="T123" fmla="*/ 2147483647 h 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"/>
                <a:gd name="T187" fmla="*/ 0 h 32"/>
                <a:gd name="T188" fmla="*/ 40 w 40"/>
                <a:gd name="T189" fmla="*/ 32 h 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" h="32">
                  <a:moveTo>
                    <a:pt x="12" y="5"/>
                  </a:moveTo>
                  <a:lnTo>
                    <a:pt x="12" y="5"/>
                  </a:lnTo>
                  <a:lnTo>
                    <a:pt x="13" y="5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20" y="5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39" y="14"/>
                  </a:lnTo>
                  <a:lnTo>
                    <a:pt x="37" y="15"/>
                  </a:lnTo>
                  <a:lnTo>
                    <a:pt x="34" y="15"/>
                  </a:lnTo>
                  <a:lnTo>
                    <a:pt x="32" y="15"/>
                  </a:lnTo>
                  <a:lnTo>
                    <a:pt x="29" y="15"/>
                  </a:lnTo>
                  <a:lnTo>
                    <a:pt x="27" y="15"/>
                  </a:lnTo>
                  <a:lnTo>
                    <a:pt x="25" y="15"/>
                  </a:lnTo>
                  <a:lnTo>
                    <a:pt x="24" y="17"/>
                  </a:lnTo>
                  <a:lnTo>
                    <a:pt x="22" y="19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7"/>
                  </a:lnTo>
                  <a:lnTo>
                    <a:pt x="20" y="29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18" y="31"/>
                  </a:lnTo>
                  <a:lnTo>
                    <a:pt x="15" y="29"/>
                  </a:lnTo>
                  <a:lnTo>
                    <a:pt x="12" y="27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2" y="5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36" name="Freeform 5023"/>
            <p:cNvSpPr>
              <a:spLocks/>
            </p:cNvSpPr>
            <p:nvPr/>
          </p:nvSpPr>
          <p:spPr bwMode="auto">
            <a:xfrm>
              <a:off x="9186863" y="5819775"/>
              <a:ext cx="71437" cy="87313"/>
            </a:xfrm>
            <a:custGeom>
              <a:avLst/>
              <a:gdLst>
                <a:gd name="T0" fmla="*/ 2147483647 w 44"/>
                <a:gd name="T1" fmla="*/ 2147483647 h 54"/>
                <a:gd name="T2" fmla="*/ 2147483647 w 44"/>
                <a:gd name="T3" fmla="*/ 2147483647 h 54"/>
                <a:gd name="T4" fmla="*/ 2147483647 w 44"/>
                <a:gd name="T5" fmla="*/ 2147483647 h 54"/>
                <a:gd name="T6" fmla="*/ 2147483647 w 44"/>
                <a:gd name="T7" fmla="*/ 2147483647 h 54"/>
                <a:gd name="T8" fmla="*/ 2147483647 w 44"/>
                <a:gd name="T9" fmla="*/ 2147483647 h 54"/>
                <a:gd name="T10" fmla="*/ 2147483647 w 44"/>
                <a:gd name="T11" fmla="*/ 2147483647 h 54"/>
                <a:gd name="T12" fmla="*/ 2147483647 w 44"/>
                <a:gd name="T13" fmla="*/ 0 h 54"/>
                <a:gd name="T14" fmla="*/ 2147483647 w 44"/>
                <a:gd name="T15" fmla="*/ 0 h 54"/>
                <a:gd name="T16" fmla="*/ 2147483647 w 44"/>
                <a:gd name="T17" fmla="*/ 0 h 54"/>
                <a:gd name="T18" fmla="*/ 2147483647 w 44"/>
                <a:gd name="T19" fmla="*/ 2147483647 h 54"/>
                <a:gd name="T20" fmla="*/ 2147483647 w 44"/>
                <a:gd name="T21" fmla="*/ 2147483647 h 54"/>
                <a:gd name="T22" fmla="*/ 2147483647 w 44"/>
                <a:gd name="T23" fmla="*/ 2147483647 h 54"/>
                <a:gd name="T24" fmla="*/ 2147483647 w 44"/>
                <a:gd name="T25" fmla="*/ 2147483647 h 54"/>
                <a:gd name="T26" fmla="*/ 2147483647 w 44"/>
                <a:gd name="T27" fmla="*/ 2147483647 h 54"/>
                <a:gd name="T28" fmla="*/ 2147483647 w 44"/>
                <a:gd name="T29" fmla="*/ 2147483647 h 54"/>
                <a:gd name="T30" fmla="*/ 2147483647 w 44"/>
                <a:gd name="T31" fmla="*/ 2147483647 h 54"/>
                <a:gd name="T32" fmla="*/ 2147483647 w 44"/>
                <a:gd name="T33" fmla="*/ 2147483647 h 54"/>
                <a:gd name="T34" fmla="*/ 2147483647 w 44"/>
                <a:gd name="T35" fmla="*/ 2147483647 h 54"/>
                <a:gd name="T36" fmla="*/ 2147483647 w 44"/>
                <a:gd name="T37" fmla="*/ 2147483647 h 54"/>
                <a:gd name="T38" fmla="*/ 2147483647 w 44"/>
                <a:gd name="T39" fmla="*/ 2147483647 h 54"/>
                <a:gd name="T40" fmla="*/ 2147483647 w 44"/>
                <a:gd name="T41" fmla="*/ 2147483647 h 54"/>
                <a:gd name="T42" fmla="*/ 2147483647 w 44"/>
                <a:gd name="T43" fmla="*/ 2147483647 h 54"/>
                <a:gd name="T44" fmla="*/ 2147483647 w 44"/>
                <a:gd name="T45" fmla="*/ 2147483647 h 54"/>
                <a:gd name="T46" fmla="*/ 2147483647 w 44"/>
                <a:gd name="T47" fmla="*/ 2147483647 h 54"/>
                <a:gd name="T48" fmla="*/ 2147483647 w 44"/>
                <a:gd name="T49" fmla="*/ 2147483647 h 54"/>
                <a:gd name="T50" fmla="*/ 2147483647 w 44"/>
                <a:gd name="T51" fmla="*/ 2147483647 h 54"/>
                <a:gd name="T52" fmla="*/ 2147483647 w 44"/>
                <a:gd name="T53" fmla="*/ 2147483647 h 54"/>
                <a:gd name="T54" fmla="*/ 2147483647 w 44"/>
                <a:gd name="T55" fmla="*/ 2147483647 h 54"/>
                <a:gd name="T56" fmla="*/ 2147483647 w 44"/>
                <a:gd name="T57" fmla="*/ 2147483647 h 54"/>
                <a:gd name="T58" fmla="*/ 2147483647 w 44"/>
                <a:gd name="T59" fmla="*/ 2147483647 h 54"/>
                <a:gd name="T60" fmla="*/ 2147483647 w 44"/>
                <a:gd name="T61" fmla="*/ 2147483647 h 54"/>
                <a:gd name="T62" fmla="*/ 2147483647 w 44"/>
                <a:gd name="T63" fmla="*/ 2147483647 h 54"/>
                <a:gd name="T64" fmla="*/ 2147483647 w 44"/>
                <a:gd name="T65" fmla="*/ 2147483647 h 54"/>
                <a:gd name="T66" fmla="*/ 2147483647 w 44"/>
                <a:gd name="T67" fmla="*/ 2147483647 h 54"/>
                <a:gd name="T68" fmla="*/ 2147483647 w 44"/>
                <a:gd name="T69" fmla="*/ 2147483647 h 54"/>
                <a:gd name="T70" fmla="*/ 2147483647 w 44"/>
                <a:gd name="T71" fmla="*/ 2147483647 h 54"/>
                <a:gd name="T72" fmla="*/ 2147483647 w 44"/>
                <a:gd name="T73" fmla="*/ 2147483647 h 54"/>
                <a:gd name="T74" fmla="*/ 2147483647 w 44"/>
                <a:gd name="T75" fmla="*/ 2147483647 h 54"/>
                <a:gd name="T76" fmla="*/ 2147483647 w 44"/>
                <a:gd name="T77" fmla="*/ 2147483647 h 54"/>
                <a:gd name="T78" fmla="*/ 2147483647 w 44"/>
                <a:gd name="T79" fmla="*/ 2147483647 h 54"/>
                <a:gd name="T80" fmla="*/ 2147483647 w 44"/>
                <a:gd name="T81" fmla="*/ 2147483647 h 54"/>
                <a:gd name="T82" fmla="*/ 2147483647 w 44"/>
                <a:gd name="T83" fmla="*/ 2147483647 h 54"/>
                <a:gd name="T84" fmla="*/ 2147483647 w 44"/>
                <a:gd name="T85" fmla="*/ 2147483647 h 54"/>
                <a:gd name="T86" fmla="*/ 2147483647 w 44"/>
                <a:gd name="T87" fmla="*/ 2147483647 h 54"/>
                <a:gd name="T88" fmla="*/ 2147483647 w 44"/>
                <a:gd name="T89" fmla="*/ 2147483647 h 54"/>
                <a:gd name="T90" fmla="*/ 2147483647 w 44"/>
                <a:gd name="T91" fmla="*/ 2147483647 h 54"/>
                <a:gd name="T92" fmla="*/ 2147483647 w 44"/>
                <a:gd name="T93" fmla="*/ 2147483647 h 54"/>
                <a:gd name="T94" fmla="*/ 2147483647 w 44"/>
                <a:gd name="T95" fmla="*/ 2147483647 h 54"/>
                <a:gd name="T96" fmla="*/ 0 w 44"/>
                <a:gd name="T97" fmla="*/ 2147483647 h 54"/>
                <a:gd name="T98" fmla="*/ 0 w 44"/>
                <a:gd name="T99" fmla="*/ 2147483647 h 54"/>
                <a:gd name="T100" fmla="*/ 2147483647 w 44"/>
                <a:gd name="T101" fmla="*/ 2147483647 h 54"/>
                <a:gd name="T102" fmla="*/ 2147483647 w 44"/>
                <a:gd name="T103" fmla="*/ 2147483647 h 54"/>
                <a:gd name="T104" fmla="*/ 2147483647 w 44"/>
                <a:gd name="T105" fmla="*/ 2147483647 h 54"/>
                <a:gd name="T106" fmla="*/ 2147483647 w 44"/>
                <a:gd name="T107" fmla="*/ 2147483647 h 54"/>
                <a:gd name="T108" fmla="*/ 2147483647 w 44"/>
                <a:gd name="T109" fmla="*/ 2147483647 h 54"/>
                <a:gd name="T110" fmla="*/ 2147483647 w 44"/>
                <a:gd name="T111" fmla="*/ 2147483647 h 54"/>
                <a:gd name="T112" fmla="*/ 2147483647 w 44"/>
                <a:gd name="T113" fmla="*/ 2147483647 h 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"/>
                <a:gd name="T172" fmla="*/ 0 h 54"/>
                <a:gd name="T173" fmla="*/ 44 w 44"/>
                <a:gd name="T174" fmla="*/ 54 h 5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" h="54">
                  <a:moveTo>
                    <a:pt x="7" y="5"/>
                  </a:moveTo>
                  <a:lnTo>
                    <a:pt x="7" y="5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24" y="2"/>
                  </a:lnTo>
                  <a:lnTo>
                    <a:pt x="30" y="5"/>
                  </a:lnTo>
                  <a:lnTo>
                    <a:pt x="35" y="11"/>
                  </a:lnTo>
                  <a:lnTo>
                    <a:pt x="39" y="19"/>
                  </a:lnTo>
                  <a:lnTo>
                    <a:pt x="42" y="26"/>
                  </a:lnTo>
                  <a:lnTo>
                    <a:pt x="44" y="34"/>
                  </a:lnTo>
                  <a:lnTo>
                    <a:pt x="44" y="43"/>
                  </a:lnTo>
                  <a:lnTo>
                    <a:pt x="44" y="49"/>
                  </a:lnTo>
                  <a:lnTo>
                    <a:pt x="44" y="51"/>
                  </a:lnTo>
                  <a:lnTo>
                    <a:pt x="42" y="51"/>
                  </a:lnTo>
                  <a:lnTo>
                    <a:pt x="40" y="53"/>
                  </a:lnTo>
                  <a:lnTo>
                    <a:pt x="37" y="53"/>
                  </a:lnTo>
                  <a:lnTo>
                    <a:pt x="35" y="54"/>
                  </a:lnTo>
                  <a:lnTo>
                    <a:pt x="34" y="54"/>
                  </a:lnTo>
                  <a:lnTo>
                    <a:pt x="32" y="54"/>
                  </a:lnTo>
                  <a:lnTo>
                    <a:pt x="30" y="54"/>
                  </a:lnTo>
                  <a:lnTo>
                    <a:pt x="29" y="53"/>
                  </a:lnTo>
                  <a:lnTo>
                    <a:pt x="25" y="51"/>
                  </a:lnTo>
                  <a:lnTo>
                    <a:pt x="24" y="48"/>
                  </a:lnTo>
                  <a:lnTo>
                    <a:pt x="20" y="46"/>
                  </a:lnTo>
                  <a:lnTo>
                    <a:pt x="18" y="43"/>
                  </a:lnTo>
                  <a:lnTo>
                    <a:pt x="17" y="41"/>
                  </a:lnTo>
                  <a:lnTo>
                    <a:pt x="17" y="39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18" y="27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17" y="22"/>
                  </a:lnTo>
                  <a:lnTo>
                    <a:pt x="12" y="22"/>
                  </a:lnTo>
                  <a:lnTo>
                    <a:pt x="8" y="21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37" name="Freeform 5024"/>
            <p:cNvSpPr>
              <a:spLocks/>
            </p:cNvSpPr>
            <p:nvPr/>
          </p:nvSpPr>
          <p:spPr bwMode="auto">
            <a:xfrm>
              <a:off x="9186863" y="5819775"/>
              <a:ext cx="71437" cy="87313"/>
            </a:xfrm>
            <a:custGeom>
              <a:avLst/>
              <a:gdLst>
                <a:gd name="T0" fmla="*/ 2147483647 w 44"/>
                <a:gd name="T1" fmla="*/ 2147483647 h 54"/>
                <a:gd name="T2" fmla="*/ 2147483647 w 44"/>
                <a:gd name="T3" fmla="*/ 2147483647 h 54"/>
                <a:gd name="T4" fmla="*/ 2147483647 w 44"/>
                <a:gd name="T5" fmla="*/ 2147483647 h 54"/>
                <a:gd name="T6" fmla="*/ 2147483647 w 44"/>
                <a:gd name="T7" fmla="*/ 2147483647 h 54"/>
                <a:gd name="T8" fmla="*/ 2147483647 w 44"/>
                <a:gd name="T9" fmla="*/ 2147483647 h 54"/>
                <a:gd name="T10" fmla="*/ 2147483647 w 44"/>
                <a:gd name="T11" fmla="*/ 2147483647 h 54"/>
                <a:gd name="T12" fmla="*/ 2147483647 w 44"/>
                <a:gd name="T13" fmla="*/ 0 h 54"/>
                <a:gd name="T14" fmla="*/ 2147483647 w 44"/>
                <a:gd name="T15" fmla="*/ 0 h 54"/>
                <a:gd name="T16" fmla="*/ 2147483647 w 44"/>
                <a:gd name="T17" fmla="*/ 0 h 54"/>
                <a:gd name="T18" fmla="*/ 2147483647 w 44"/>
                <a:gd name="T19" fmla="*/ 2147483647 h 54"/>
                <a:gd name="T20" fmla="*/ 2147483647 w 44"/>
                <a:gd name="T21" fmla="*/ 2147483647 h 54"/>
                <a:gd name="T22" fmla="*/ 2147483647 w 44"/>
                <a:gd name="T23" fmla="*/ 2147483647 h 54"/>
                <a:gd name="T24" fmla="*/ 2147483647 w 44"/>
                <a:gd name="T25" fmla="*/ 2147483647 h 54"/>
                <a:gd name="T26" fmla="*/ 2147483647 w 44"/>
                <a:gd name="T27" fmla="*/ 2147483647 h 54"/>
                <a:gd name="T28" fmla="*/ 2147483647 w 44"/>
                <a:gd name="T29" fmla="*/ 2147483647 h 54"/>
                <a:gd name="T30" fmla="*/ 2147483647 w 44"/>
                <a:gd name="T31" fmla="*/ 2147483647 h 54"/>
                <a:gd name="T32" fmla="*/ 2147483647 w 44"/>
                <a:gd name="T33" fmla="*/ 2147483647 h 54"/>
                <a:gd name="T34" fmla="*/ 2147483647 w 44"/>
                <a:gd name="T35" fmla="*/ 2147483647 h 54"/>
                <a:gd name="T36" fmla="*/ 2147483647 w 44"/>
                <a:gd name="T37" fmla="*/ 2147483647 h 54"/>
                <a:gd name="T38" fmla="*/ 2147483647 w 44"/>
                <a:gd name="T39" fmla="*/ 2147483647 h 54"/>
                <a:gd name="T40" fmla="*/ 2147483647 w 44"/>
                <a:gd name="T41" fmla="*/ 2147483647 h 54"/>
                <a:gd name="T42" fmla="*/ 2147483647 w 44"/>
                <a:gd name="T43" fmla="*/ 2147483647 h 54"/>
                <a:gd name="T44" fmla="*/ 2147483647 w 44"/>
                <a:gd name="T45" fmla="*/ 2147483647 h 54"/>
                <a:gd name="T46" fmla="*/ 2147483647 w 44"/>
                <a:gd name="T47" fmla="*/ 2147483647 h 54"/>
                <a:gd name="T48" fmla="*/ 2147483647 w 44"/>
                <a:gd name="T49" fmla="*/ 2147483647 h 54"/>
                <a:gd name="T50" fmla="*/ 2147483647 w 44"/>
                <a:gd name="T51" fmla="*/ 2147483647 h 54"/>
                <a:gd name="T52" fmla="*/ 2147483647 w 44"/>
                <a:gd name="T53" fmla="*/ 2147483647 h 54"/>
                <a:gd name="T54" fmla="*/ 2147483647 w 44"/>
                <a:gd name="T55" fmla="*/ 2147483647 h 54"/>
                <a:gd name="T56" fmla="*/ 2147483647 w 44"/>
                <a:gd name="T57" fmla="*/ 2147483647 h 54"/>
                <a:gd name="T58" fmla="*/ 2147483647 w 44"/>
                <a:gd name="T59" fmla="*/ 2147483647 h 54"/>
                <a:gd name="T60" fmla="*/ 2147483647 w 44"/>
                <a:gd name="T61" fmla="*/ 2147483647 h 54"/>
                <a:gd name="T62" fmla="*/ 2147483647 w 44"/>
                <a:gd name="T63" fmla="*/ 2147483647 h 54"/>
                <a:gd name="T64" fmla="*/ 2147483647 w 44"/>
                <a:gd name="T65" fmla="*/ 2147483647 h 54"/>
                <a:gd name="T66" fmla="*/ 2147483647 w 44"/>
                <a:gd name="T67" fmla="*/ 2147483647 h 54"/>
                <a:gd name="T68" fmla="*/ 2147483647 w 44"/>
                <a:gd name="T69" fmla="*/ 2147483647 h 54"/>
                <a:gd name="T70" fmla="*/ 2147483647 w 44"/>
                <a:gd name="T71" fmla="*/ 2147483647 h 54"/>
                <a:gd name="T72" fmla="*/ 2147483647 w 44"/>
                <a:gd name="T73" fmla="*/ 2147483647 h 54"/>
                <a:gd name="T74" fmla="*/ 2147483647 w 44"/>
                <a:gd name="T75" fmla="*/ 2147483647 h 54"/>
                <a:gd name="T76" fmla="*/ 2147483647 w 44"/>
                <a:gd name="T77" fmla="*/ 2147483647 h 54"/>
                <a:gd name="T78" fmla="*/ 2147483647 w 44"/>
                <a:gd name="T79" fmla="*/ 2147483647 h 54"/>
                <a:gd name="T80" fmla="*/ 2147483647 w 44"/>
                <a:gd name="T81" fmla="*/ 2147483647 h 54"/>
                <a:gd name="T82" fmla="*/ 2147483647 w 44"/>
                <a:gd name="T83" fmla="*/ 2147483647 h 54"/>
                <a:gd name="T84" fmla="*/ 2147483647 w 44"/>
                <a:gd name="T85" fmla="*/ 2147483647 h 54"/>
                <a:gd name="T86" fmla="*/ 2147483647 w 44"/>
                <a:gd name="T87" fmla="*/ 2147483647 h 54"/>
                <a:gd name="T88" fmla="*/ 2147483647 w 44"/>
                <a:gd name="T89" fmla="*/ 2147483647 h 54"/>
                <a:gd name="T90" fmla="*/ 2147483647 w 44"/>
                <a:gd name="T91" fmla="*/ 2147483647 h 54"/>
                <a:gd name="T92" fmla="*/ 2147483647 w 44"/>
                <a:gd name="T93" fmla="*/ 2147483647 h 54"/>
                <a:gd name="T94" fmla="*/ 2147483647 w 44"/>
                <a:gd name="T95" fmla="*/ 2147483647 h 54"/>
                <a:gd name="T96" fmla="*/ 0 w 44"/>
                <a:gd name="T97" fmla="*/ 2147483647 h 54"/>
                <a:gd name="T98" fmla="*/ 0 w 44"/>
                <a:gd name="T99" fmla="*/ 2147483647 h 54"/>
                <a:gd name="T100" fmla="*/ 2147483647 w 44"/>
                <a:gd name="T101" fmla="*/ 2147483647 h 54"/>
                <a:gd name="T102" fmla="*/ 2147483647 w 44"/>
                <a:gd name="T103" fmla="*/ 2147483647 h 54"/>
                <a:gd name="T104" fmla="*/ 2147483647 w 44"/>
                <a:gd name="T105" fmla="*/ 2147483647 h 54"/>
                <a:gd name="T106" fmla="*/ 2147483647 w 44"/>
                <a:gd name="T107" fmla="*/ 2147483647 h 54"/>
                <a:gd name="T108" fmla="*/ 2147483647 w 44"/>
                <a:gd name="T109" fmla="*/ 2147483647 h 54"/>
                <a:gd name="T110" fmla="*/ 2147483647 w 44"/>
                <a:gd name="T111" fmla="*/ 2147483647 h 54"/>
                <a:gd name="T112" fmla="*/ 2147483647 w 44"/>
                <a:gd name="T113" fmla="*/ 2147483647 h 54"/>
                <a:gd name="T114" fmla="*/ 2147483647 w 44"/>
                <a:gd name="T115" fmla="*/ 2147483647 h 54"/>
                <a:gd name="T116" fmla="*/ 2147483647 w 44"/>
                <a:gd name="T117" fmla="*/ 2147483647 h 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"/>
                <a:gd name="T178" fmla="*/ 0 h 54"/>
                <a:gd name="T179" fmla="*/ 44 w 44"/>
                <a:gd name="T180" fmla="*/ 54 h 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" h="54">
                  <a:moveTo>
                    <a:pt x="7" y="5"/>
                  </a:moveTo>
                  <a:lnTo>
                    <a:pt x="7" y="5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24" y="2"/>
                  </a:lnTo>
                  <a:lnTo>
                    <a:pt x="30" y="5"/>
                  </a:lnTo>
                  <a:lnTo>
                    <a:pt x="35" y="11"/>
                  </a:lnTo>
                  <a:lnTo>
                    <a:pt x="39" y="19"/>
                  </a:lnTo>
                  <a:lnTo>
                    <a:pt x="42" y="26"/>
                  </a:lnTo>
                  <a:lnTo>
                    <a:pt x="44" y="34"/>
                  </a:lnTo>
                  <a:lnTo>
                    <a:pt x="44" y="43"/>
                  </a:lnTo>
                  <a:lnTo>
                    <a:pt x="44" y="49"/>
                  </a:lnTo>
                  <a:lnTo>
                    <a:pt x="44" y="51"/>
                  </a:lnTo>
                  <a:lnTo>
                    <a:pt x="42" y="51"/>
                  </a:lnTo>
                  <a:lnTo>
                    <a:pt x="40" y="53"/>
                  </a:lnTo>
                  <a:lnTo>
                    <a:pt x="37" y="53"/>
                  </a:lnTo>
                  <a:lnTo>
                    <a:pt x="35" y="54"/>
                  </a:lnTo>
                  <a:lnTo>
                    <a:pt x="34" y="54"/>
                  </a:lnTo>
                  <a:lnTo>
                    <a:pt x="32" y="54"/>
                  </a:lnTo>
                  <a:lnTo>
                    <a:pt x="30" y="54"/>
                  </a:lnTo>
                  <a:lnTo>
                    <a:pt x="29" y="53"/>
                  </a:lnTo>
                  <a:lnTo>
                    <a:pt x="25" y="51"/>
                  </a:lnTo>
                  <a:lnTo>
                    <a:pt x="24" y="48"/>
                  </a:lnTo>
                  <a:lnTo>
                    <a:pt x="20" y="46"/>
                  </a:lnTo>
                  <a:lnTo>
                    <a:pt x="18" y="43"/>
                  </a:lnTo>
                  <a:lnTo>
                    <a:pt x="17" y="41"/>
                  </a:lnTo>
                  <a:lnTo>
                    <a:pt x="17" y="39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18" y="27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17" y="22"/>
                  </a:lnTo>
                  <a:lnTo>
                    <a:pt x="12" y="22"/>
                  </a:lnTo>
                  <a:lnTo>
                    <a:pt x="8" y="21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5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38" name="Freeform 5025"/>
            <p:cNvSpPr>
              <a:spLocks/>
            </p:cNvSpPr>
            <p:nvPr/>
          </p:nvSpPr>
          <p:spPr bwMode="auto">
            <a:xfrm>
              <a:off x="9205913" y="5562600"/>
              <a:ext cx="252412" cy="265113"/>
            </a:xfrm>
            <a:custGeom>
              <a:avLst/>
              <a:gdLst>
                <a:gd name="T0" fmla="*/ 2147483647 w 159"/>
                <a:gd name="T1" fmla="*/ 2147483647 h 166"/>
                <a:gd name="T2" fmla="*/ 2147483647 w 159"/>
                <a:gd name="T3" fmla="*/ 2147483647 h 166"/>
                <a:gd name="T4" fmla="*/ 2147483647 w 159"/>
                <a:gd name="T5" fmla="*/ 2147483647 h 166"/>
                <a:gd name="T6" fmla="*/ 2147483647 w 159"/>
                <a:gd name="T7" fmla="*/ 2147483647 h 166"/>
                <a:gd name="T8" fmla="*/ 2147483647 w 159"/>
                <a:gd name="T9" fmla="*/ 2147483647 h 166"/>
                <a:gd name="T10" fmla="*/ 2147483647 w 159"/>
                <a:gd name="T11" fmla="*/ 2147483647 h 166"/>
                <a:gd name="T12" fmla="*/ 2147483647 w 159"/>
                <a:gd name="T13" fmla="*/ 2147483647 h 166"/>
                <a:gd name="T14" fmla="*/ 2147483647 w 159"/>
                <a:gd name="T15" fmla="*/ 2147483647 h 166"/>
                <a:gd name="T16" fmla="*/ 2147483647 w 159"/>
                <a:gd name="T17" fmla="*/ 2147483647 h 166"/>
                <a:gd name="T18" fmla="*/ 2147483647 w 159"/>
                <a:gd name="T19" fmla="*/ 2147483647 h 166"/>
                <a:gd name="T20" fmla="*/ 2147483647 w 159"/>
                <a:gd name="T21" fmla="*/ 2147483647 h 166"/>
                <a:gd name="T22" fmla="*/ 2147483647 w 159"/>
                <a:gd name="T23" fmla="*/ 2147483647 h 166"/>
                <a:gd name="T24" fmla="*/ 2147483647 w 159"/>
                <a:gd name="T25" fmla="*/ 2147483647 h 166"/>
                <a:gd name="T26" fmla="*/ 2147483647 w 159"/>
                <a:gd name="T27" fmla="*/ 2147483647 h 166"/>
                <a:gd name="T28" fmla="*/ 2147483647 w 159"/>
                <a:gd name="T29" fmla="*/ 2147483647 h 166"/>
                <a:gd name="T30" fmla="*/ 2147483647 w 159"/>
                <a:gd name="T31" fmla="*/ 2147483647 h 166"/>
                <a:gd name="T32" fmla="*/ 2147483647 w 159"/>
                <a:gd name="T33" fmla="*/ 2147483647 h 166"/>
                <a:gd name="T34" fmla="*/ 2147483647 w 159"/>
                <a:gd name="T35" fmla="*/ 2147483647 h 166"/>
                <a:gd name="T36" fmla="*/ 2147483647 w 159"/>
                <a:gd name="T37" fmla="*/ 2147483647 h 166"/>
                <a:gd name="T38" fmla="*/ 2147483647 w 159"/>
                <a:gd name="T39" fmla="*/ 2147483647 h 166"/>
                <a:gd name="T40" fmla="*/ 2147483647 w 159"/>
                <a:gd name="T41" fmla="*/ 2147483647 h 166"/>
                <a:gd name="T42" fmla="*/ 2147483647 w 159"/>
                <a:gd name="T43" fmla="*/ 2147483647 h 166"/>
                <a:gd name="T44" fmla="*/ 2147483647 w 159"/>
                <a:gd name="T45" fmla="*/ 2147483647 h 166"/>
                <a:gd name="T46" fmla="*/ 2147483647 w 159"/>
                <a:gd name="T47" fmla="*/ 2147483647 h 166"/>
                <a:gd name="T48" fmla="*/ 2147483647 w 159"/>
                <a:gd name="T49" fmla="*/ 2147483647 h 166"/>
                <a:gd name="T50" fmla="*/ 2147483647 w 159"/>
                <a:gd name="T51" fmla="*/ 2147483647 h 166"/>
                <a:gd name="T52" fmla="*/ 2147483647 w 159"/>
                <a:gd name="T53" fmla="*/ 2147483647 h 166"/>
                <a:gd name="T54" fmla="*/ 2147483647 w 159"/>
                <a:gd name="T55" fmla="*/ 2147483647 h 166"/>
                <a:gd name="T56" fmla="*/ 2147483647 w 159"/>
                <a:gd name="T57" fmla="*/ 2147483647 h 166"/>
                <a:gd name="T58" fmla="*/ 2147483647 w 159"/>
                <a:gd name="T59" fmla="*/ 2147483647 h 166"/>
                <a:gd name="T60" fmla="*/ 2147483647 w 159"/>
                <a:gd name="T61" fmla="*/ 2147483647 h 166"/>
                <a:gd name="T62" fmla="*/ 2147483647 w 159"/>
                <a:gd name="T63" fmla="*/ 2147483647 h 166"/>
                <a:gd name="T64" fmla="*/ 2147483647 w 159"/>
                <a:gd name="T65" fmla="*/ 2147483647 h 166"/>
                <a:gd name="T66" fmla="*/ 2147483647 w 159"/>
                <a:gd name="T67" fmla="*/ 2147483647 h 166"/>
                <a:gd name="T68" fmla="*/ 2147483647 w 159"/>
                <a:gd name="T69" fmla="*/ 2147483647 h 166"/>
                <a:gd name="T70" fmla="*/ 2147483647 w 159"/>
                <a:gd name="T71" fmla="*/ 2147483647 h 166"/>
                <a:gd name="T72" fmla="*/ 2147483647 w 159"/>
                <a:gd name="T73" fmla="*/ 2147483647 h 166"/>
                <a:gd name="T74" fmla="*/ 2147483647 w 159"/>
                <a:gd name="T75" fmla="*/ 2147483647 h 166"/>
                <a:gd name="T76" fmla="*/ 2147483647 w 159"/>
                <a:gd name="T77" fmla="*/ 2147483647 h 166"/>
                <a:gd name="T78" fmla="*/ 2147483647 w 159"/>
                <a:gd name="T79" fmla="*/ 2147483647 h 166"/>
                <a:gd name="T80" fmla="*/ 2147483647 w 159"/>
                <a:gd name="T81" fmla="*/ 2147483647 h 166"/>
                <a:gd name="T82" fmla="*/ 2147483647 w 159"/>
                <a:gd name="T83" fmla="*/ 2147483647 h 166"/>
                <a:gd name="T84" fmla="*/ 2147483647 w 159"/>
                <a:gd name="T85" fmla="*/ 2147483647 h 166"/>
                <a:gd name="T86" fmla="*/ 2147483647 w 159"/>
                <a:gd name="T87" fmla="*/ 2147483647 h 166"/>
                <a:gd name="T88" fmla="*/ 2147483647 w 159"/>
                <a:gd name="T89" fmla="*/ 2147483647 h 166"/>
                <a:gd name="T90" fmla="*/ 2147483647 w 159"/>
                <a:gd name="T91" fmla="*/ 2147483647 h 166"/>
                <a:gd name="T92" fmla="*/ 2147483647 w 159"/>
                <a:gd name="T93" fmla="*/ 2147483647 h 166"/>
                <a:gd name="T94" fmla="*/ 2147483647 w 159"/>
                <a:gd name="T95" fmla="*/ 2147483647 h 166"/>
                <a:gd name="T96" fmla="*/ 2147483647 w 159"/>
                <a:gd name="T97" fmla="*/ 2147483647 h 166"/>
                <a:gd name="T98" fmla="*/ 2147483647 w 159"/>
                <a:gd name="T99" fmla="*/ 2147483647 h 166"/>
                <a:gd name="T100" fmla="*/ 2147483647 w 159"/>
                <a:gd name="T101" fmla="*/ 2147483647 h 166"/>
                <a:gd name="T102" fmla="*/ 2147483647 w 159"/>
                <a:gd name="T103" fmla="*/ 2147483647 h 166"/>
                <a:gd name="T104" fmla="*/ 2147483647 w 159"/>
                <a:gd name="T105" fmla="*/ 2147483647 h 166"/>
                <a:gd name="T106" fmla="*/ 2147483647 w 159"/>
                <a:gd name="T107" fmla="*/ 2147483647 h 166"/>
                <a:gd name="T108" fmla="*/ 0 w 159"/>
                <a:gd name="T109" fmla="*/ 2147483647 h 166"/>
                <a:gd name="T110" fmla="*/ 2147483647 w 159"/>
                <a:gd name="T111" fmla="*/ 2147483647 h 166"/>
                <a:gd name="T112" fmla="*/ 2147483647 w 159"/>
                <a:gd name="T113" fmla="*/ 2147483647 h 166"/>
                <a:gd name="T114" fmla="*/ 2147483647 w 159"/>
                <a:gd name="T115" fmla="*/ 2147483647 h 1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9"/>
                <a:gd name="T175" fmla="*/ 0 h 166"/>
                <a:gd name="T176" fmla="*/ 159 w 159"/>
                <a:gd name="T177" fmla="*/ 166 h 1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9" h="166">
                  <a:moveTo>
                    <a:pt x="32" y="123"/>
                  </a:moveTo>
                  <a:lnTo>
                    <a:pt x="34" y="123"/>
                  </a:lnTo>
                  <a:lnTo>
                    <a:pt x="35" y="123"/>
                  </a:lnTo>
                  <a:lnTo>
                    <a:pt x="37" y="123"/>
                  </a:lnTo>
                  <a:lnTo>
                    <a:pt x="39" y="123"/>
                  </a:lnTo>
                  <a:lnTo>
                    <a:pt x="40" y="123"/>
                  </a:lnTo>
                  <a:lnTo>
                    <a:pt x="42" y="123"/>
                  </a:lnTo>
                  <a:lnTo>
                    <a:pt x="45" y="122"/>
                  </a:lnTo>
                  <a:lnTo>
                    <a:pt x="47" y="122"/>
                  </a:lnTo>
                  <a:lnTo>
                    <a:pt x="51" y="120"/>
                  </a:lnTo>
                  <a:lnTo>
                    <a:pt x="54" y="120"/>
                  </a:lnTo>
                  <a:lnTo>
                    <a:pt x="57" y="118"/>
                  </a:lnTo>
                  <a:lnTo>
                    <a:pt x="61" y="117"/>
                  </a:lnTo>
                  <a:lnTo>
                    <a:pt x="64" y="117"/>
                  </a:lnTo>
                  <a:lnTo>
                    <a:pt x="64" y="118"/>
                  </a:lnTo>
                  <a:lnTo>
                    <a:pt x="66" y="118"/>
                  </a:lnTo>
                  <a:lnTo>
                    <a:pt x="66" y="120"/>
                  </a:lnTo>
                  <a:lnTo>
                    <a:pt x="66" y="122"/>
                  </a:lnTo>
                  <a:lnTo>
                    <a:pt x="66" y="123"/>
                  </a:lnTo>
                  <a:lnTo>
                    <a:pt x="67" y="123"/>
                  </a:lnTo>
                  <a:lnTo>
                    <a:pt x="67" y="125"/>
                  </a:lnTo>
                  <a:lnTo>
                    <a:pt x="67" y="127"/>
                  </a:lnTo>
                  <a:lnTo>
                    <a:pt x="69" y="125"/>
                  </a:lnTo>
                  <a:lnTo>
                    <a:pt x="71" y="125"/>
                  </a:lnTo>
                  <a:lnTo>
                    <a:pt x="71" y="123"/>
                  </a:lnTo>
                  <a:lnTo>
                    <a:pt x="73" y="123"/>
                  </a:lnTo>
                  <a:lnTo>
                    <a:pt x="74" y="122"/>
                  </a:lnTo>
                  <a:lnTo>
                    <a:pt x="76" y="120"/>
                  </a:lnTo>
                  <a:lnTo>
                    <a:pt x="76" y="118"/>
                  </a:lnTo>
                  <a:lnTo>
                    <a:pt x="74" y="118"/>
                  </a:lnTo>
                  <a:lnTo>
                    <a:pt x="74" y="117"/>
                  </a:lnTo>
                  <a:lnTo>
                    <a:pt x="73" y="117"/>
                  </a:lnTo>
                  <a:lnTo>
                    <a:pt x="73" y="115"/>
                  </a:lnTo>
                  <a:lnTo>
                    <a:pt x="71" y="113"/>
                  </a:lnTo>
                  <a:lnTo>
                    <a:pt x="71" y="112"/>
                  </a:lnTo>
                  <a:lnTo>
                    <a:pt x="73" y="110"/>
                  </a:lnTo>
                  <a:lnTo>
                    <a:pt x="74" y="108"/>
                  </a:lnTo>
                  <a:lnTo>
                    <a:pt x="76" y="107"/>
                  </a:lnTo>
                  <a:lnTo>
                    <a:pt x="76" y="105"/>
                  </a:lnTo>
                  <a:lnTo>
                    <a:pt x="76" y="102"/>
                  </a:lnTo>
                  <a:lnTo>
                    <a:pt x="76" y="98"/>
                  </a:lnTo>
                  <a:lnTo>
                    <a:pt x="76" y="96"/>
                  </a:lnTo>
                  <a:lnTo>
                    <a:pt x="76" y="95"/>
                  </a:lnTo>
                  <a:lnTo>
                    <a:pt x="76" y="93"/>
                  </a:lnTo>
                  <a:lnTo>
                    <a:pt x="76" y="91"/>
                  </a:lnTo>
                  <a:lnTo>
                    <a:pt x="76" y="90"/>
                  </a:lnTo>
                  <a:lnTo>
                    <a:pt x="76" y="85"/>
                  </a:lnTo>
                  <a:lnTo>
                    <a:pt x="76" y="86"/>
                  </a:lnTo>
                  <a:lnTo>
                    <a:pt x="78" y="86"/>
                  </a:lnTo>
                  <a:lnTo>
                    <a:pt x="78" y="88"/>
                  </a:lnTo>
                  <a:lnTo>
                    <a:pt x="79" y="90"/>
                  </a:lnTo>
                  <a:lnTo>
                    <a:pt x="81" y="91"/>
                  </a:lnTo>
                  <a:lnTo>
                    <a:pt x="83" y="91"/>
                  </a:lnTo>
                  <a:lnTo>
                    <a:pt x="83" y="93"/>
                  </a:lnTo>
                  <a:lnTo>
                    <a:pt x="86" y="90"/>
                  </a:lnTo>
                  <a:lnTo>
                    <a:pt x="89" y="88"/>
                  </a:lnTo>
                  <a:lnTo>
                    <a:pt x="91" y="86"/>
                  </a:lnTo>
                  <a:lnTo>
                    <a:pt x="95" y="86"/>
                  </a:lnTo>
                  <a:lnTo>
                    <a:pt x="96" y="85"/>
                  </a:lnTo>
                  <a:lnTo>
                    <a:pt x="100" y="85"/>
                  </a:lnTo>
                  <a:lnTo>
                    <a:pt x="101" y="83"/>
                  </a:lnTo>
                  <a:lnTo>
                    <a:pt x="105" y="80"/>
                  </a:lnTo>
                  <a:lnTo>
                    <a:pt x="101" y="78"/>
                  </a:lnTo>
                  <a:lnTo>
                    <a:pt x="100" y="76"/>
                  </a:lnTo>
                  <a:lnTo>
                    <a:pt x="98" y="74"/>
                  </a:lnTo>
                  <a:lnTo>
                    <a:pt x="96" y="73"/>
                  </a:lnTo>
                  <a:lnTo>
                    <a:pt x="96" y="71"/>
                  </a:lnTo>
                  <a:lnTo>
                    <a:pt x="95" y="69"/>
                  </a:lnTo>
                  <a:lnTo>
                    <a:pt x="93" y="68"/>
                  </a:lnTo>
                  <a:lnTo>
                    <a:pt x="91" y="66"/>
                  </a:lnTo>
                  <a:lnTo>
                    <a:pt x="95" y="68"/>
                  </a:lnTo>
                  <a:lnTo>
                    <a:pt x="96" y="68"/>
                  </a:lnTo>
                  <a:lnTo>
                    <a:pt x="98" y="69"/>
                  </a:lnTo>
                  <a:lnTo>
                    <a:pt x="101" y="71"/>
                  </a:lnTo>
                  <a:lnTo>
                    <a:pt x="103" y="71"/>
                  </a:lnTo>
                  <a:lnTo>
                    <a:pt x="105" y="73"/>
                  </a:lnTo>
                  <a:lnTo>
                    <a:pt x="108" y="73"/>
                  </a:lnTo>
                  <a:lnTo>
                    <a:pt x="110" y="73"/>
                  </a:lnTo>
                  <a:lnTo>
                    <a:pt x="112" y="73"/>
                  </a:lnTo>
                  <a:lnTo>
                    <a:pt x="112" y="71"/>
                  </a:lnTo>
                  <a:lnTo>
                    <a:pt x="112" y="69"/>
                  </a:lnTo>
                  <a:lnTo>
                    <a:pt x="112" y="68"/>
                  </a:lnTo>
                  <a:lnTo>
                    <a:pt x="112" y="66"/>
                  </a:lnTo>
                  <a:lnTo>
                    <a:pt x="112" y="64"/>
                  </a:lnTo>
                  <a:lnTo>
                    <a:pt x="112" y="63"/>
                  </a:lnTo>
                  <a:lnTo>
                    <a:pt x="108" y="56"/>
                  </a:lnTo>
                  <a:lnTo>
                    <a:pt x="105" y="51"/>
                  </a:lnTo>
                  <a:lnTo>
                    <a:pt x="101" y="44"/>
                  </a:lnTo>
                  <a:lnTo>
                    <a:pt x="98" y="39"/>
                  </a:lnTo>
                  <a:lnTo>
                    <a:pt x="96" y="34"/>
                  </a:lnTo>
                  <a:lnTo>
                    <a:pt x="95" y="29"/>
                  </a:lnTo>
                  <a:lnTo>
                    <a:pt x="93" y="22"/>
                  </a:lnTo>
                  <a:lnTo>
                    <a:pt x="93" y="15"/>
                  </a:lnTo>
                  <a:lnTo>
                    <a:pt x="93" y="12"/>
                  </a:lnTo>
                  <a:lnTo>
                    <a:pt x="95" y="10"/>
                  </a:lnTo>
                  <a:lnTo>
                    <a:pt x="95" y="7"/>
                  </a:lnTo>
                  <a:lnTo>
                    <a:pt x="96" y="5"/>
                  </a:lnTo>
                  <a:lnTo>
                    <a:pt x="98" y="3"/>
                  </a:lnTo>
                  <a:lnTo>
                    <a:pt x="100" y="2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6" y="5"/>
                  </a:lnTo>
                  <a:lnTo>
                    <a:pt x="110" y="9"/>
                  </a:lnTo>
                  <a:lnTo>
                    <a:pt x="113" y="12"/>
                  </a:lnTo>
                  <a:lnTo>
                    <a:pt x="118" y="15"/>
                  </a:lnTo>
                  <a:lnTo>
                    <a:pt x="122" y="17"/>
                  </a:lnTo>
                  <a:lnTo>
                    <a:pt x="125" y="20"/>
                  </a:lnTo>
                  <a:lnTo>
                    <a:pt x="130" y="22"/>
                  </a:lnTo>
                  <a:lnTo>
                    <a:pt x="134" y="25"/>
                  </a:lnTo>
                  <a:lnTo>
                    <a:pt x="135" y="29"/>
                  </a:lnTo>
                  <a:lnTo>
                    <a:pt x="137" y="32"/>
                  </a:lnTo>
                  <a:lnTo>
                    <a:pt x="139" y="36"/>
                  </a:lnTo>
                  <a:lnTo>
                    <a:pt x="139" y="41"/>
                  </a:lnTo>
                  <a:lnTo>
                    <a:pt x="140" y="44"/>
                  </a:lnTo>
                  <a:lnTo>
                    <a:pt x="140" y="47"/>
                  </a:lnTo>
                  <a:lnTo>
                    <a:pt x="142" y="51"/>
                  </a:lnTo>
                  <a:lnTo>
                    <a:pt x="144" y="54"/>
                  </a:lnTo>
                  <a:lnTo>
                    <a:pt x="144" y="61"/>
                  </a:lnTo>
                  <a:lnTo>
                    <a:pt x="142" y="61"/>
                  </a:lnTo>
                  <a:lnTo>
                    <a:pt x="140" y="63"/>
                  </a:lnTo>
                  <a:lnTo>
                    <a:pt x="139" y="63"/>
                  </a:lnTo>
                  <a:lnTo>
                    <a:pt x="139" y="64"/>
                  </a:lnTo>
                  <a:lnTo>
                    <a:pt x="137" y="64"/>
                  </a:lnTo>
                  <a:lnTo>
                    <a:pt x="135" y="66"/>
                  </a:lnTo>
                  <a:lnTo>
                    <a:pt x="135" y="68"/>
                  </a:lnTo>
                  <a:lnTo>
                    <a:pt x="137" y="69"/>
                  </a:lnTo>
                  <a:lnTo>
                    <a:pt x="139" y="69"/>
                  </a:lnTo>
                  <a:lnTo>
                    <a:pt x="140" y="71"/>
                  </a:lnTo>
                  <a:lnTo>
                    <a:pt x="142" y="71"/>
                  </a:lnTo>
                  <a:lnTo>
                    <a:pt x="144" y="71"/>
                  </a:lnTo>
                  <a:lnTo>
                    <a:pt x="144" y="74"/>
                  </a:lnTo>
                  <a:lnTo>
                    <a:pt x="145" y="80"/>
                  </a:lnTo>
                  <a:lnTo>
                    <a:pt x="145" y="86"/>
                  </a:lnTo>
                  <a:lnTo>
                    <a:pt x="147" y="93"/>
                  </a:lnTo>
                  <a:lnTo>
                    <a:pt x="151" y="100"/>
                  </a:lnTo>
                  <a:lnTo>
                    <a:pt x="152" y="105"/>
                  </a:lnTo>
                  <a:lnTo>
                    <a:pt x="156" y="110"/>
                  </a:lnTo>
                  <a:lnTo>
                    <a:pt x="159" y="112"/>
                  </a:lnTo>
                  <a:lnTo>
                    <a:pt x="159" y="135"/>
                  </a:lnTo>
                  <a:lnTo>
                    <a:pt x="156" y="134"/>
                  </a:lnTo>
                  <a:lnTo>
                    <a:pt x="154" y="134"/>
                  </a:lnTo>
                  <a:lnTo>
                    <a:pt x="152" y="132"/>
                  </a:lnTo>
                  <a:lnTo>
                    <a:pt x="152" y="130"/>
                  </a:lnTo>
                  <a:lnTo>
                    <a:pt x="151" y="129"/>
                  </a:lnTo>
                  <a:lnTo>
                    <a:pt x="149" y="127"/>
                  </a:lnTo>
                  <a:lnTo>
                    <a:pt x="149" y="125"/>
                  </a:lnTo>
                  <a:lnTo>
                    <a:pt x="149" y="123"/>
                  </a:lnTo>
                  <a:lnTo>
                    <a:pt x="147" y="125"/>
                  </a:lnTo>
                  <a:lnTo>
                    <a:pt x="145" y="127"/>
                  </a:lnTo>
                  <a:lnTo>
                    <a:pt x="144" y="129"/>
                  </a:lnTo>
                  <a:lnTo>
                    <a:pt x="142" y="129"/>
                  </a:lnTo>
                  <a:lnTo>
                    <a:pt x="140" y="129"/>
                  </a:lnTo>
                  <a:lnTo>
                    <a:pt x="140" y="132"/>
                  </a:lnTo>
                  <a:lnTo>
                    <a:pt x="140" y="135"/>
                  </a:lnTo>
                  <a:lnTo>
                    <a:pt x="140" y="137"/>
                  </a:lnTo>
                  <a:lnTo>
                    <a:pt x="140" y="139"/>
                  </a:lnTo>
                  <a:lnTo>
                    <a:pt x="139" y="140"/>
                  </a:lnTo>
                  <a:lnTo>
                    <a:pt x="139" y="142"/>
                  </a:lnTo>
                  <a:lnTo>
                    <a:pt x="139" y="145"/>
                  </a:lnTo>
                  <a:lnTo>
                    <a:pt x="137" y="144"/>
                  </a:lnTo>
                  <a:lnTo>
                    <a:pt x="137" y="142"/>
                  </a:lnTo>
                  <a:lnTo>
                    <a:pt x="135" y="140"/>
                  </a:lnTo>
                  <a:lnTo>
                    <a:pt x="134" y="139"/>
                  </a:lnTo>
                  <a:lnTo>
                    <a:pt x="132" y="137"/>
                  </a:lnTo>
                  <a:lnTo>
                    <a:pt x="132" y="135"/>
                  </a:lnTo>
                  <a:lnTo>
                    <a:pt x="130" y="135"/>
                  </a:lnTo>
                  <a:lnTo>
                    <a:pt x="128" y="135"/>
                  </a:lnTo>
                  <a:lnTo>
                    <a:pt x="127" y="135"/>
                  </a:lnTo>
                  <a:lnTo>
                    <a:pt x="125" y="135"/>
                  </a:lnTo>
                  <a:lnTo>
                    <a:pt x="123" y="135"/>
                  </a:lnTo>
                  <a:lnTo>
                    <a:pt x="122" y="135"/>
                  </a:lnTo>
                  <a:lnTo>
                    <a:pt x="122" y="137"/>
                  </a:lnTo>
                  <a:lnTo>
                    <a:pt x="122" y="139"/>
                  </a:lnTo>
                  <a:lnTo>
                    <a:pt x="122" y="140"/>
                  </a:lnTo>
                  <a:lnTo>
                    <a:pt x="122" y="142"/>
                  </a:lnTo>
                  <a:lnTo>
                    <a:pt x="122" y="144"/>
                  </a:lnTo>
                  <a:lnTo>
                    <a:pt x="122" y="145"/>
                  </a:lnTo>
                  <a:lnTo>
                    <a:pt x="112" y="145"/>
                  </a:lnTo>
                  <a:lnTo>
                    <a:pt x="110" y="144"/>
                  </a:lnTo>
                  <a:lnTo>
                    <a:pt x="108" y="142"/>
                  </a:lnTo>
                  <a:lnTo>
                    <a:pt x="108" y="140"/>
                  </a:lnTo>
                  <a:lnTo>
                    <a:pt x="106" y="139"/>
                  </a:lnTo>
                  <a:lnTo>
                    <a:pt x="106" y="137"/>
                  </a:lnTo>
                  <a:lnTo>
                    <a:pt x="106" y="135"/>
                  </a:lnTo>
                  <a:lnTo>
                    <a:pt x="100" y="135"/>
                  </a:lnTo>
                  <a:lnTo>
                    <a:pt x="100" y="139"/>
                  </a:lnTo>
                  <a:lnTo>
                    <a:pt x="100" y="142"/>
                  </a:lnTo>
                  <a:lnTo>
                    <a:pt x="98" y="145"/>
                  </a:lnTo>
                  <a:lnTo>
                    <a:pt x="98" y="147"/>
                  </a:lnTo>
                  <a:lnTo>
                    <a:pt x="96" y="149"/>
                  </a:lnTo>
                  <a:lnTo>
                    <a:pt x="96" y="152"/>
                  </a:lnTo>
                  <a:lnTo>
                    <a:pt x="96" y="154"/>
                  </a:lnTo>
                  <a:lnTo>
                    <a:pt x="96" y="156"/>
                  </a:lnTo>
                  <a:lnTo>
                    <a:pt x="96" y="157"/>
                  </a:lnTo>
                  <a:lnTo>
                    <a:pt x="96" y="159"/>
                  </a:lnTo>
                  <a:lnTo>
                    <a:pt x="96" y="161"/>
                  </a:lnTo>
                  <a:lnTo>
                    <a:pt x="98" y="162"/>
                  </a:lnTo>
                  <a:lnTo>
                    <a:pt x="100" y="164"/>
                  </a:lnTo>
                  <a:lnTo>
                    <a:pt x="98" y="166"/>
                  </a:lnTo>
                  <a:lnTo>
                    <a:pt x="96" y="166"/>
                  </a:lnTo>
                  <a:lnTo>
                    <a:pt x="93" y="166"/>
                  </a:lnTo>
                  <a:lnTo>
                    <a:pt x="91" y="166"/>
                  </a:lnTo>
                  <a:lnTo>
                    <a:pt x="89" y="166"/>
                  </a:lnTo>
                  <a:lnTo>
                    <a:pt x="88" y="166"/>
                  </a:lnTo>
                  <a:lnTo>
                    <a:pt x="86" y="166"/>
                  </a:lnTo>
                  <a:lnTo>
                    <a:pt x="84" y="166"/>
                  </a:lnTo>
                  <a:lnTo>
                    <a:pt x="83" y="166"/>
                  </a:lnTo>
                  <a:lnTo>
                    <a:pt x="83" y="164"/>
                  </a:lnTo>
                  <a:lnTo>
                    <a:pt x="81" y="161"/>
                  </a:lnTo>
                  <a:lnTo>
                    <a:pt x="79" y="159"/>
                  </a:lnTo>
                  <a:lnTo>
                    <a:pt x="78" y="156"/>
                  </a:lnTo>
                  <a:lnTo>
                    <a:pt x="78" y="152"/>
                  </a:lnTo>
                  <a:lnTo>
                    <a:pt x="78" y="149"/>
                  </a:lnTo>
                  <a:lnTo>
                    <a:pt x="78" y="147"/>
                  </a:lnTo>
                  <a:lnTo>
                    <a:pt x="74" y="147"/>
                  </a:lnTo>
                  <a:lnTo>
                    <a:pt x="71" y="145"/>
                  </a:lnTo>
                  <a:lnTo>
                    <a:pt x="69" y="145"/>
                  </a:lnTo>
                  <a:lnTo>
                    <a:pt x="67" y="144"/>
                  </a:lnTo>
                  <a:lnTo>
                    <a:pt x="66" y="142"/>
                  </a:lnTo>
                  <a:lnTo>
                    <a:pt x="66" y="140"/>
                  </a:lnTo>
                  <a:lnTo>
                    <a:pt x="64" y="139"/>
                  </a:lnTo>
                  <a:lnTo>
                    <a:pt x="64" y="137"/>
                  </a:lnTo>
                  <a:lnTo>
                    <a:pt x="61" y="139"/>
                  </a:lnTo>
                  <a:lnTo>
                    <a:pt x="57" y="140"/>
                  </a:lnTo>
                  <a:lnTo>
                    <a:pt x="52" y="144"/>
                  </a:lnTo>
                  <a:lnTo>
                    <a:pt x="47" y="145"/>
                  </a:lnTo>
                  <a:lnTo>
                    <a:pt x="42" y="147"/>
                  </a:lnTo>
                  <a:lnTo>
                    <a:pt x="37" y="149"/>
                  </a:lnTo>
                  <a:lnTo>
                    <a:pt x="34" y="149"/>
                  </a:lnTo>
                  <a:lnTo>
                    <a:pt x="28" y="151"/>
                  </a:lnTo>
                  <a:lnTo>
                    <a:pt x="28" y="154"/>
                  </a:lnTo>
                  <a:lnTo>
                    <a:pt x="27" y="156"/>
                  </a:lnTo>
                  <a:lnTo>
                    <a:pt x="25" y="159"/>
                  </a:lnTo>
                  <a:lnTo>
                    <a:pt x="22" y="161"/>
                  </a:lnTo>
                  <a:lnTo>
                    <a:pt x="20" y="161"/>
                  </a:lnTo>
                  <a:lnTo>
                    <a:pt x="17" y="162"/>
                  </a:lnTo>
                  <a:lnTo>
                    <a:pt x="13" y="162"/>
                  </a:lnTo>
                  <a:lnTo>
                    <a:pt x="10" y="162"/>
                  </a:lnTo>
                  <a:lnTo>
                    <a:pt x="8" y="162"/>
                  </a:lnTo>
                  <a:lnTo>
                    <a:pt x="6" y="161"/>
                  </a:lnTo>
                  <a:lnTo>
                    <a:pt x="5" y="159"/>
                  </a:lnTo>
                  <a:lnTo>
                    <a:pt x="3" y="157"/>
                  </a:lnTo>
                  <a:lnTo>
                    <a:pt x="1" y="154"/>
                  </a:lnTo>
                  <a:lnTo>
                    <a:pt x="0" y="152"/>
                  </a:lnTo>
                  <a:lnTo>
                    <a:pt x="0" y="149"/>
                  </a:lnTo>
                  <a:lnTo>
                    <a:pt x="0" y="147"/>
                  </a:lnTo>
                  <a:lnTo>
                    <a:pt x="0" y="145"/>
                  </a:lnTo>
                  <a:lnTo>
                    <a:pt x="1" y="145"/>
                  </a:lnTo>
                  <a:lnTo>
                    <a:pt x="3" y="145"/>
                  </a:lnTo>
                  <a:lnTo>
                    <a:pt x="5" y="145"/>
                  </a:lnTo>
                  <a:lnTo>
                    <a:pt x="6" y="145"/>
                  </a:lnTo>
                  <a:lnTo>
                    <a:pt x="8" y="145"/>
                  </a:lnTo>
                  <a:lnTo>
                    <a:pt x="10" y="145"/>
                  </a:lnTo>
                  <a:lnTo>
                    <a:pt x="13" y="144"/>
                  </a:lnTo>
                  <a:lnTo>
                    <a:pt x="17" y="140"/>
                  </a:lnTo>
                  <a:lnTo>
                    <a:pt x="18" y="137"/>
                  </a:lnTo>
                  <a:lnTo>
                    <a:pt x="20" y="134"/>
                  </a:lnTo>
                  <a:lnTo>
                    <a:pt x="23" y="130"/>
                  </a:lnTo>
                  <a:lnTo>
                    <a:pt x="25" y="127"/>
                  </a:lnTo>
                  <a:lnTo>
                    <a:pt x="28" y="123"/>
                  </a:lnTo>
                  <a:lnTo>
                    <a:pt x="32" y="12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39" name="Freeform 5026"/>
            <p:cNvSpPr>
              <a:spLocks/>
            </p:cNvSpPr>
            <p:nvPr/>
          </p:nvSpPr>
          <p:spPr bwMode="auto">
            <a:xfrm>
              <a:off x="9205913" y="5562600"/>
              <a:ext cx="252412" cy="265113"/>
            </a:xfrm>
            <a:custGeom>
              <a:avLst/>
              <a:gdLst>
                <a:gd name="T0" fmla="*/ 2147483647 w 159"/>
                <a:gd name="T1" fmla="*/ 2147483647 h 166"/>
                <a:gd name="T2" fmla="*/ 2147483647 w 159"/>
                <a:gd name="T3" fmla="*/ 2147483647 h 166"/>
                <a:gd name="T4" fmla="*/ 2147483647 w 159"/>
                <a:gd name="T5" fmla="*/ 2147483647 h 166"/>
                <a:gd name="T6" fmla="*/ 2147483647 w 159"/>
                <a:gd name="T7" fmla="*/ 2147483647 h 166"/>
                <a:gd name="T8" fmla="*/ 2147483647 w 159"/>
                <a:gd name="T9" fmla="*/ 2147483647 h 166"/>
                <a:gd name="T10" fmla="*/ 2147483647 w 159"/>
                <a:gd name="T11" fmla="*/ 2147483647 h 166"/>
                <a:gd name="T12" fmla="*/ 2147483647 w 159"/>
                <a:gd name="T13" fmla="*/ 2147483647 h 166"/>
                <a:gd name="T14" fmla="*/ 2147483647 w 159"/>
                <a:gd name="T15" fmla="*/ 2147483647 h 166"/>
                <a:gd name="T16" fmla="*/ 2147483647 w 159"/>
                <a:gd name="T17" fmla="*/ 2147483647 h 166"/>
                <a:gd name="T18" fmla="*/ 2147483647 w 159"/>
                <a:gd name="T19" fmla="*/ 2147483647 h 166"/>
                <a:gd name="T20" fmla="*/ 2147483647 w 159"/>
                <a:gd name="T21" fmla="*/ 2147483647 h 166"/>
                <a:gd name="T22" fmla="*/ 2147483647 w 159"/>
                <a:gd name="T23" fmla="*/ 2147483647 h 166"/>
                <a:gd name="T24" fmla="*/ 2147483647 w 159"/>
                <a:gd name="T25" fmla="*/ 2147483647 h 166"/>
                <a:gd name="T26" fmla="*/ 2147483647 w 159"/>
                <a:gd name="T27" fmla="*/ 2147483647 h 166"/>
                <a:gd name="T28" fmla="*/ 2147483647 w 159"/>
                <a:gd name="T29" fmla="*/ 2147483647 h 166"/>
                <a:gd name="T30" fmla="*/ 2147483647 w 159"/>
                <a:gd name="T31" fmla="*/ 2147483647 h 166"/>
                <a:gd name="T32" fmla="*/ 2147483647 w 159"/>
                <a:gd name="T33" fmla="*/ 2147483647 h 166"/>
                <a:gd name="T34" fmla="*/ 2147483647 w 159"/>
                <a:gd name="T35" fmla="*/ 2147483647 h 166"/>
                <a:gd name="T36" fmla="*/ 2147483647 w 159"/>
                <a:gd name="T37" fmla="*/ 2147483647 h 166"/>
                <a:gd name="T38" fmla="*/ 2147483647 w 159"/>
                <a:gd name="T39" fmla="*/ 2147483647 h 166"/>
                <a:gd name="T40" fmla="*/ 2147483647 w 159"/>
                <a:gd name="T41" fmla="*/ 2147483647 h 166"/>
                <a:gd name="T42" fmla="*/ 2147483647 w 159"/>
                <a:gd name="T43" fmla="*/ 2147483647 h 166"/>
                <a:gd name="T44" fmla="*/ 2147483647 w 159"/>
                <a:gd name="T45" fmla="*/ 2147483647 h 166"/>
                <a:gd name="T46" fmla="*/ 2147483647 w 159"/>
                <a:gd name="T47" fmla="*/ 2147483647 h 166"/>
                <a:gd name="T48" fmla="*/ 2147483647 w 159"/>
                <a:gd name="T49" fmla="*/ 2147483647 h 166"/>
                <a:gd name="T50" fmla="*/ 2147483647 w 159"/>
                <a:gd name="T51" fmla="*/ 2147483647 h 166"/>
                <a:gd name="T52" fmla="*/ 2147483647 w 159"/>
                <a:gd name="T53" fmla="*/ 2147483647 h 166"/>
                <a:gd name="T54" fmla="*/ 2147483647 w 159"/>
                <a:gd name="T55" fmla="*/ 2147483647 h 166"/>
                <a:gd name="T56" fmla="*/ 2147483647 w 159"/>
                <a:gd name="T57" fmla="*/ 2147483647 h 166"/>
                <a:gd name="T58" fmla="*/ 2147483647 w 159"/>
                <a:gd name="T59" fmla="*/ 2147483647 h 166"/>
                <a:gd name="T60" fmla="*/ 2147483647 w 159"/>
                <a:gd name="T61" fmla="*/ 2147483647 h 166"/>
                <a:gd name="T62" fmla="*/ 2147483647 w 159"/>
                <a:gd name="T63" fmla="*/ 2147483647 h 166"/>
                <a:gd name="T64" fmla="*/ 2147483647 w 159"/>
                <a:gd name="T65" fmla="*/ 2147483647 h 166"/>
                <a:gd name="T66" fmla="*/ 2147483647 w 159"/>
                <a:gd name="T67" fmla="*/ 2147483647 h 166"/>
                <a:gd name="T68" fmla="*/ 2147483647 w 159"/>
                <a:gd name="T69" fmla="*/ 2147483647 h 166"/>
                <a:gd name="T70" fmla="*/ 2147483647 w 159"/>
                <a:gd name="T71" fmla="*/ 2147483647 h 166"/>
                <a:gd name="T72" fmla="*/ 2147483647 w 159"/>
                <a:gd name="T73" fmla="*/ 2147483647 h 166"/>
                <a:gd name="T74" fmla="*/ 2147483647 w 159"/>
                <a:gd name="T75" fmla="*/ 2147483647 h 166"/>
                <a:gd name="T76" fmla="*/ 2147483647 w 159"/>
                <a:gd name="T77" fmla="*/ 2147483647 h 166"/>
                <a:gd name="T78" fmla="*/ 2147483647 w 159"/>
                <a:gd name="T79" fmla="*/ 2147483647 h 166"/>
                <a:gd name="T80" fmla="*/ 2147483647 w 159"/>
                <a:gd name="T81" fmla="*/ 2147483647 h 166"/>
                <a:gd name="T82" fmla="*/ 2147483647 w 159"/>
                <a:gd name="T83" fmla="*/ 2147483647 h 166"/>
                <a:gd name="T84" fmla="*/ 2147483647 w 159"/>
                <a:gd name="T85" fmla="*/ 2147483647 h 166"/>
                <a:gd name="T86" fmla="*/ 2147483647 w 159"/>
                <a:gd name="T87" fmla="*/ 2147483647 h 166"/>
                <a:gd name="T88" fmla="*/ 2147483647 w 159"/>
                <a:gd name="T89" fmla="*/ 2147483647 h 166"/>
                <a:gd name="T90" fmla="*/ 2147483647 w 159"/>
                <a:gd name="T91" fmla="*/ 2147483647 h 166"/>
                <a:gd name="T92" fmla="*/ 2147483647 w 159"/>
                <a:gd name="T93" fmla="*/ 2147483647 h 166"/>
                <a:gd name="T94" fmla="*/ 2147483647 w 159"/>
                <a:gd name="T95" fmla="*/ 2147483647 h 166"/>
                <a:gd name="T96" fmla="*/ 2147483647 w 159"/>
                <a:gd name="T97" fmla="*/ 2147483647 h 166"/>
                <a:gd name="T98" fmla="*/ 2147483647 w 159"/>
                <a:gd name="T99" fmla="*/ 2147483647 h 166"/>
                <a:gd name="T100" fmla="*/ 2147483647 w 159"/>
                <a:gd name="T101" fmla="*/ 2147483647 h 166"/>
                <a:gd name="T102" fmla="*/ 2147483647 w 159"/>
                <a:gd name="T103" fmla="*/ 2147483647 h 166"/>
                <a:gd name="T104" fmla="*/ 2147483647 w 159"/>
                <a:gd name="T105" fmla="*/ 2147483647 h 166"/>
                <a:gd name="T106" fmla="*/ 2147483647 w 159"/>
                <a:gd name="T107" fmla="*/ 2147483647 h 166"/>
                <a:gd name="T108" fmla="*/ 2147483647 w 159"/>
                <a:gd name="T109" fmla="*/ 2147483647 h 166"/>
                <a:gd name="T110" fmla="*/ 2147483647 w 159"/>
                <a:gd name="T111" fmla="*/ 2147483647 h 166"/>
                <a:gd name="T112" fmla="*/ 0 w 159"/>
                <a:gd name="T113" fmla="*/ 2147483647 h 166"/>
                <a:gd name="T114" fmla="*/ 2147483647 w 159"/>
                <a:gd name="T115" fmla="*/ 2147483647 h 166"/>
                <a:gd name="T116" fmla="*/ 2147483647 w 159"/>
                <a:gd name="T117" fmla="*/ 2147483647 h 166"/>
                <a:gd name="T118" fmla="*/ 2147483647 w 159"/>
                <a:gd name="T119" fmla="*/ 2147483647 h 1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9"/>
                <a:gd name="T181" fmla="*/ 0 h 166"/>
                <a:gd name="T182" fmla="*/ 159 w 159"/>
                <a:gd name="T183" fmla="*/ 166 h 1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9" h="166">
                  <a:moveTo>
                    <a:pt x="32" y="123"/>
                  </a:moveTo>
                  <a:lnTo>
                    <a:pt x="34" y="123"/>
                  </a:lnTo>
                  <a:lnTo>
                    <a:pt x="35" y="123"/>
                  </a:lnTo>
                  <a:lnTo>
                    <a:pt x="37" y="123"/>
                  </a:lnTo>
                  <a:lnTo>
                    <a:pt x="39" y="123"/>
                  </a:lnTo>
                  <a:lnTo>
                    <a:pt x="40" y="123"/>
                  </a:lnTo>
                  <a:lnTo>
                    <a:pt x="42" y="123"/>
                  </a:lnTo>
                  <a:lnTo>
                    <a:pt x="45" y="122"/>
                  </a:lnTo>
                  <a:lnTo>
                    <a:pt x="47" y="122"/>
                  </a:lnTo>
                  <a:lnTo>
                    <a:pt x="51" y="120"/>
                  </a:lnTo>
                  <a:lnTo>
                    <a:pt x="54" y="120"/>
                  </a:lnTo>
                  <a:lnTo>
                    <a:pt x="57" y="118"/>
                  </a:lnTo>
                  <a:lnTo>
                    <a:pt x="61" y="117"/>
                  </a:lnTo>
                  <a:lnTo>
                    <a:pt x="64" y="117"/>
                  </a:lnTo>
                  <a:lnTo>
                    <a:pt x="64" y="118"/>
                  </a:lnTo>
                  <a:lnTo>
                    <a:pt x="66" y="118"/>
                  </a:lnTo>
                  <a:lnTo>
                    <a:pt x="66" y="120"/>
                  </a:lnTo>
                  <a:lnTo>
                    <a:pt x="66" y="122"/>
                  </a:lnTo>
                  <a:lnTo>
                    <a:pt x="66" y="123"/>
                  </a:lnTo>
                  <a:lnTo>
                    <a:pt x="67" y="123"/>
                  </a:lnTo>
                  <a:lnTo>
                    <a:pt x="67" y="125"/>
                  </a:lnTo>
                  <a:lnTo>
                    <a:pt x="67" y="127"/>
                  </a:lnTo>
                  <a:lnTo>
                    <a:pt x="69" y="125"/>
                  </a:lnTo>
                  <a:lnTo>
                    <a:pt x="71" y="125"/>
                  </a:lnTo>
                  <a:lnTo>
                    <a:pt x="71" y="123"/>
                  </a:lnTo>
                  <a:lnTo>
                    <a:pt x="73" y="123"/>
                  </a:lnTo>
                  <a:lnTo>
                    <a:pt x="74" y="122"/>
                  </a:lnTo>
                  <a:lnTo>
                    <a:pt x="76" y="120"/>
                  </a:lnTo>
                  <a:lnTo>
                    <a:pt x="76" y="118"/>
                  </a:lnTo>
                  <a:lnTo>
                    <a:pt x="74" y="118"/>
                  </a:lnTo>
                  <a:lnTo>
                    <a:pt x="74" y="117"/>
                  </a:lnTo>
                  <a:lnTo>
                    <a:pt x="73" y="117"/>
                  </a:lnTo>
                  <a:lnTo>
                    <a:pt x="73" y="115"/>
                  </a:lnTo>
                  <a:lnTo>
                    <a:pt x="71" y="113"/>
                  </a:lnTo>
                  <a:lnTo>
                    <a:pt x="71" y="112"/>
                  </a:lnTo>
                  <a:lnTo>
                    <a:pt x="73" y="110"/>
                  </a:lnTo>
                  <a:lnTo>
                    <a:pt x="74" y="108"/>
                  </a:lnTo>
                  <a:lnTo>
                    <a:pt x="76" y="107"/>
                  </a:lnTo>
                  <a:lnTo>
                    <a:pt x="76" y="105"/>
                  </a:lnTo>
                  <a:lnTo>
                    <a:pt x="76" y="102"/>
                  </a:lnTo>
                  <a:lnTo>
                    <a:pt x="76" y="98"/>
                  </a:lnTo>
                  <a:lnTo>
                    <a:pt x="76" y="96"/>
                  </a:lnTo>
                  <a:lnTo>
                    <a:pt x="76" y="95"/>
                  </a:lnTo>
                  <a:lnTo>
                    <a:pt x="76" y="93"/>
                  </a:lnTo>
                  <a:lnTo>
                    <a:pt x="76" y="91"/>
                  </a:lnTo>
                  <a:lnTo>
                    <a:pt x="76" y="90"/>
                  </a:lnTo>
                  <a:lnTo>
                    <a:pt x="76" y="85"/>
                  </a:lnTo>
                  <a:lnTo>
                    <a:pt x="76" y="86"/>
                  </a:lnTo>
                  <a:lnTo>
                    <a:pt x="78" y="86"/>
                  </a:lnTo>
                  <a:lnTo>
                    <a:pt x="78" y="88"/>
                  </a:lnTo>
                  <a:lnTo>
                    <a:pt x="79" y="90"/>
                  </a:lnTo>
                  <a:lnTo>
                    <a:pt x="81" y="91"/>
                  </a:lnTo>
                  <a:lnTo>
                    <a:pt x="83" y="91"/>
                  </a:lnTo>
                  <a:lnTo>
                    <a:pt x="83" y="93"/>
                  </a:lnTo>
                  <a:lnTo>
                    <a:pt x="86" y="90"/>
                  </a:lnTo>
                  <a:lnTo>
                    <a:pt x="89" y="88"/>
                  </a:lnTo>
                  <a:lnTo>
                    <a:pt x="91" y="86"/>
                  </a:lnTo>
                  <a:lnTo>
                    <a:pt x="95" y="86"/>
                  </a:lnTo>
                  <a:lnTo>
                    <a:pt x="96" y="85"/>
                  </a:lnTo>
                  <a:lnTo>
                    <a:pt x="100" y="85"/>
                  </a:lnTo>
                  <a:lnTo>
                    <a:pt x="101" y="83"/>
                  </a:lnTo>
                  <a:lnTo>
                    <a:pt x="105" y="80"/>
                  </a:lnTo>
                  <a:lnTo>
                    <a:pt x="101" y="78"/>
                  </a:lnTo>
                  <a:lnTo>
                    <a:pt x="100" y="76"/>
                  </a:lnTo>
                  <a:lnTo>
                    <a:pt x="98" y="74"/>
                  </a:lnTo>
                  <a:lnTo>
                    <a:pt x="96" y="73"/>
                  </a:lnTo>
                  <a:lnTo>
                    <a:pt x="96" y="71"/>
                  </a:lnTo>
                  <a:lnTo>
                    <a:pt x="95" y="69"/>
                  </a:lnTo>
                  <a:lnTo>
                    <a:pt x="93" y="68"/>
                  </a:lnTo>
                  <a:lnTo>
                    <a:pt x="91" y="66"/>
                  </a:lnTo>
                  <a:lnTo>
                    <a:pt x="95" y="68"/>
                  </a:lnTo>
                  <a:lnTo>
                    <a:pt x="96" y="68"/>
                  </a:lnTo>
                  <a:lnTo>
                    <a:pt x="98" y="69"/>
                  </a:lnTo>
                  <a:lnTo>
                    <a:pt x="101" y="71"/>
                  </a:lnTo>
                  <a:lnTo>
                    <a:pt x="103" y="71"/>
                  </a:lnTo>
                  <a:lnTo>
                    <a:pt x="105" y="73"/>
                  </a:lnTo>
                  <a:lnTo>
                    <a:pt x="108" y="73"/>
                  </a:lnTo>
                  <a:lnTo>
                    <a:pt x="110" y="73"/>
                  </a:lnTo>
                  <a:lnTo>
                    <a:pt x="112" y="73"/>
                  </a:lnTo>
                  <a:lnTo>
                    <a:pt x="112" y="71"/>
                  </a:lnTo>
                  <a:lnTo>
                    <a:pt x="112" y="69"/>
                  </a:lnTo>
                  <a:lnTo>
                    <a:pt x="112" y="68"/>
                  </a:lnTo>
                  <a:lnTo>
                    <a:pt x="112" y="66"/>
                  </a:lnTo>
                  <a:lnTo>
                    <a:pt x="112" y="64"/>
                  </a:lnTo>
                  <a:lnTo>
                    <a:pt x="112" y="63"/>
                  </a:lnTo>
                  <a:lnTo>
                    <a:pt x="108" y="56"/>
                  </a:lnTo>
                  <a:lnTo>
                    <a:pt x="105" y="51"/>
                  </a:lnTo>
                  <a:lnTo>
                    <a:pt x="101" y="44"/>
                  </a:lnTo>
                  <a:lnTo>
                    <a:pt x="98" y="39"/>
                  </a:lnTo>
                  <a:lnTo>
                    <a:pt x="96" y="34"/>
                  </a:lnTo>
                  <a:lnTo>
                    <a:pt x="95" y="29"/>
                  </a:lnTo>
                  <a:lnTo>
                    <a:pt x="93" y="22"/>
                  </a:lnTo>
                  <a:lnTo>
                    <a:pt x="93" y="15"/>
                  </a:lnTo>
                  <a:lnTo>
                    <a:pt x="93" y="12"/>
                  </a:lnTo>
                  <a:lnTo>
                    <a:pt x="95" y="10"/>
                  </a:lnTo>
                  <a:lnTo>
                    <a:pt x="95" y="7"/>
                  </a:lnTo>
                  <a:lnTo>
                    <a:pt x="96" y="5"/>
                  </a:lnTo>
                  <a:lnTo>
                    <a:pt x="98" y="3"/>
                  </a:lnTo>
                  <a:lnTo>
                    <a:pt x="100" y="2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6" y="5"/>
                  </a:lnTo>
                  <a:lnTo>
                    <a:pt x="110" y="9"/>
                  </a:lnTo>
                  <a:lnTo>
                    <a:pt x="113" y="12"/>
                  </a:lnTo>
                  <a:lnTo>
                    <a:pt x="118" y="15"/>
                  </a:lnTo>
                  <a:lnTo>
                    <a:pt x="122" y="17"/>
                  </a:lnTo>
                  <a:lnTo>
                    <a:pt x="125" y="20"/>
                  </a:lnTo>
                  <a:lnTo>
                    <a:pt x="130" y="22"/>
                  </a:lnTo>
                  <a:lnTo>
                    <a:pt x="134" y="25"/>
                  </a:lnTo>
                  <a:lnTo>
                    <a:pt x="135" y="29"/>
                  </a:lnTo>
                  <a:lnTo>
                    <a:pt x="137" y="32"/>
                  </a:lnTo>
                  <a:lnTo>
                    <a:pt x="139" y="36"/>
                  </a:lnTo>
                  <a:lnTo>
                    <a:pt x="139" y="41"/>
                  </a:lnTo>
                  <a:lnTo>
                    <a:pt x="140" y="44"/>
                  </a:lnTo>
                  <a:lnTo>
                    <a:pt x="140" y="47"/>
                  </a:lnTo>
                  <a:lnTo>
                    <a:pt x="142" y="51"/>
                  </a:lnTo>
                  <a:lnTo>
                    <a:pt x="144" y="54"/>
                  </a:lnTo>
                  <a:lnTo>
                    <a:pt x="144" y="61"/>
                  </a:lnTo>
                  <a:lnTo>
                    <a:pt x="142" y="61"/>
                  </a:lnTo>
                  <a:lnTo>
                    <a:pt x="140" y="63"/>
                  </a:lnTo>
                  <a:lnTo>
                    <a:pt x="139" y="63"/>
                  </a:lnTo>
                  <a:lnTo>
                    <a:pt x="139" y="64"/>
                  </a:lnTo>
                  <a:lnTo>
                    <a:pt x="137" y="64"/>
                  </a:lnTo>
                  <a:lnTo>
                    <a:pt x="135" y="66"/>
                  </a:lnTo>
                  <a:lnTo>
                    <a:pt x="135" y="68"/>
                  </a:lnTo>
                  <a:lnTo>
                    <a:pt x="137" y="69"/>
                  </a:lnTo>
                  <a:lnTo>
                    <a:pt x="139" y="69"/>
                  </a:lnTo>
                  <a:lnTo>
                    <a:pt x="140" y="71"/>
                  </a:lnTo>
                  <a:lnTo>
                    <a:pt x="142" y="71"/>
                  </a:lnTo>
                  <a:lnTo>
                    <a:pt x="144" y="71"/>
                  </a:lnTo>
                  <a:lnTo>
                    <a:pt x="144" y="74"/>
                  </a:lnTo>
                  <a:lnTo>
                    <a:pt x="145" y="80"/>
                  </a:lnTo>
                  <a:lnTo>
                    <a:pt x="145" y="86"/>
                  </a:lnTo>
                  <a:lnTo>
                    <a:pt x="147" y="93"/>
                  </a:lnTo>
                  <a:lnTo>
                    <a:pt x="151" y="100"/>
                  </a:lnTo>
                  <a:lnTo>
                    <a:pt x="152" y="105"/>
                  </a:lnTo>
                  <a:lnTo>
                    <a:pt x="156" y="110"/>
                  </a:lnTo>
                  <a:lnTo>
                    <a:pt x="159" y="112"/>
                  </a:lnTo>
                  <a:lnTo>
                    <a:pt x="159" y="135"/>
                  </a:lnTo>
                  <a:lnTo>
                    <a:pt x="156" y="134"/>
                  </a:lnTo>
                  <a:lnTo>
                    <a:pt x="154" y="134"/>
                  </a:lnTo>
                  <a:lnTo>
                    <a:pt x="152" y="132"/>
                  </a:lnTo>
                  <a:lnTo>
                    <a:pt x="152" y="130"/>
                  </a:lnTo>
                  <a:lnTo>
                    <a:pt x="151" y="129"/>
                  </a:lnTo>
                  <a:lnTo>
                    <a:pt x="149" y="127"/>
                  </a:lnTo>
                  <a:lnTo>
                    <a:pt x="149" y="125"/>
                  </a:lnTo>
                  <a:lnTo>
                    <a:pt x="149" y="123"/>
                  </a:lnTo>
                  <a:lnTo>
                    <a:pt x="147" y="125"/>
                  </a:lnTo>
                  <a:lnTo>
                    <a:pt x="145" y="127"/>
                  </a:lnTo>
                  <a:lnTo>
                    <a:pt x="144" y="129"/>
                  </a:lnTo>
                  <a:lnTo>
                    <a:pt x="142" y="129"/>
                  </a:lnTo>
                  <a:lnTo>
                    <a:pt x="140" y="129"/>
                  </a:lnTo>
                  <a:lnTo>
                    <a:pt x="140" y="132"/>
                  </a:lnTo>
                  <a:lnTo>
                    <a:pt x="140" y="135"/>
                  </a:lnTo>
                  <a:lnTo>
                    <a:pt x="140" y="137"/>
                  </a:lnTo>
                  <a:lnTo>
                    <a:pt x="140" y="139"/>
                  </a:lnTo>
                  <a:lnTo>
                    <a:pt x="139" y="140"/>
                  </a:lnTo>
                  <a:lnTo>
                    <a:pt x="139" y="142"/>
                  </a:lnTo>
                  <a:lnTo>
                    <a:pt x="139" y="145"/>
                  </a:lnTo>
                  <a:lnTo>
                    <a:pt x="137" y="144"/>
                  </a:lnTo>
                  <a:lnTo>
                    <a:pt x="137" y="142"/>
                  </a:lnTo>
                  <a:lnTo>
                    <a:pt x="135" y="140"/>
                  </a:lnTo>
                  <a:lnTo>
                    <a:pt x="134" y="139"/>
                  </a:lnTo>
                  <a:lnTo>
                    <a:pt x="132" y="137"/>
                  </a:lnTo>
                  <a:lnTo>
                    <a:pt x="132" y="135"/>
                  </a:lnTo>
                  <a:lnTo>
                    <a:pt x="130" y="135"/>
                  </a:lnTo>
                  <a:lnTo>
                    <a:pt x="128" y="135"/>
                  </a:lnTo>
                  <a:lnTo>
                    <a:pt x="127" y="135"/>
                  </a:lnTo>
                  <a:lnTo>
                    <a:pt x="125" y="135"/>
                  </a:lnTo>
                  <a:lnTo>
                    <a:pt x="123" y="135"/>
                  </a:lnTo>
                  <a:lnTo>
                    <a:pt x="122" y="135"/>
                  </a:lnTo>
                  <a:lnTo>
                    <a:pt x="122" y="137"/>
                  </a:lnTo>
                  <a:lnTo>
                    <a:pt x="122" y="139"/>
                  </a:lnTo>
                  <a:lnTo>
                    <a:pt x="122" y="140"/>
                  </a:lnTo>
                  <a:lnTo>
                    <a:pt x="122" y="142"/>
                  </a:lnTo>
                  <a:lnTo>
                    <a:pt x="122" y="144"/>
                  </a:lnTo>
                  <a:lnTo>
                    <a:pt x="122" y="145"/>
                  </a:lnTo>
                  <a:lnTo>
                    <a:pt x="112" y="145"/>
                  </a:lnTo>
                  <a:lnTo>
                    <a:pt x="110" y="144"/>
                  </a:lnTo>
                  <a:lnTo>
                    <a:pt x="108" y="142"/>
                  </a:lnTo>
                  <a:lnTo>
                    <a:pt x="108" y="140"/>
                  </a:lnTo>
                  <a:lnTo>
                    <a:pt x="106" y="139"/>
                  </a:lnTo>
                  <a:lnTo>
                    <a:pt x="106" y="137"/>
                  </a:lnTo>
                  <a:lnTo>
                    <a:pt x="106" y="135"/>
                  </a:lnTo>
                  <a:lnTo>
                    <a:pt x="100" y="135"/>
                  </a:lnTo>
                  <a:lnTo>
                    <a:pt x="100" y="139"/>
                  </a:lnTo>
                  <a:lnTo>
                    <a:pt x="100" y="142"/>
                  </a:lnTo>
                  <a:lnTo>
                    <a:pt x="98" y="145"/>
                  </a:lnTo>
                  <a:lnTo>
                    <a:pt x="98" y="147"/>
                  </a:lnTo>
                  <a:lnTo>
                    <a:pt x="96" y="149"/>
                  </a:lnTo>
                  <a:lnTo>
                    <a:pt x="96" y="152"/>
                  </a:lnTo>
                  <a:lnTo>
                    <a:pt x="96" y="154"/>
                  </a:lnTo>
                  <a:lnTo>
                    <a:pt x="96" y="156"/>
                  </a:lnTo>
                  <a:lnTo>
                    <a:pt x="96" y="157"/>
                  </a:lnTo>
                  <a:lnTo>
                    <a:pt x="96" y="159"/>
                  </a:lnTo>
                  <a:lnTo>
                    <a:pt x="96" y="161"/>
                  </a:lnTo>
                  <a:lnTo>
                    <a:pt x="98" y="162"/>
                  </a:lnTo>
                  <a:lnTo>
                    <a:pt x="100" y="164"/>
                  </a:lnTo>
                  <a:lnTo>
                    <a:pt x="98" y="166"/>
                  </a:lnTo>
                  <a:lnTo>
                    <a:pt x="96" y="166"/>
                  </a:lnTo>
                  <a:lnTo>
                    <a:pt x="93" y="166"/>
                  </a:lnTo>
                  <a:lnTo>
                    <a:pt x="91" y="166"/>
                  </a:lnTo>
                  <a:lnTo>
                    <a:pt x="89" y="166"/>
                  </a:lnTo>
                  <a:lnTo>
                    <a:pt x="88" y="166"/>
                  </a:lnTo>
                  <a:lnTo>
                    <a:pt x="86" y="166"/>
                  </a:lnTo>
                  <a:lnTo>
                    <a:pt x="84" y="166"/>
                  </a:lnTo>
                  <a:lnTo>
                    <a:pt x="83" y="166"/>
                  </a:lnTo>
                  <a:lnTo>
                    <a:pt x="83" y="164"/>
                  </a:lnTo>
                  <a:lnTo>
                    <a:pt x="81" y="161"/>
                  </a:lnTo>
                  <a:lnTo>
                    <a:pt x="79" y="159"/>
                  </a:lnTo>
                  <a:lnTo>
                    <a:pt x="78" y="156"/>
                  </a:lnTo>
                  <a:lnTo>
                    <a:pt x="78" y="152"/>
                  </a:lnTo>
                  <a:lnTo>
                    <a:pt x="78" y="149"/>
                  </a:lnTo>
                  <a:lnTo>
                    <a:pt x="78" y="147"/>
                  </a:lnTo>
                  <a:lnTo>
                    <a:pt x="74" y="147"/>
                  </a:lnTo>
                  <a:lnTo>
                    <a:pt x="71" y="145"/>
                  </a:lnTo>
                  <a:lnTo>
                    <a:pt x="69" y="145"/>
                  </a:lnTo>
                  <a:lnTo>
                    <a:pt x="67" y="144"/>
                  </a:lnTo>
                  <a:lnTo>
                    <a:pt x="66" y="142"/>
                  </a:lnTo>
                  <a:lnTo>
                    <a:pt x="66" y="140"/>
                  </a:lnTo>
                  <a:lnTo>
                    <a:pt x="64" y="139"/>
                  </a:lnTo>
                  <a:lnTo>
                    <a:pt x="64" y="137"/>
                  </a:lnTo>
                  <a:lnTo>
                    <a:pt x="61" y="139"/>
                  </a:lnTo>
                  <a:lnTo>
                    <a:pt x="57" y="140"/>
                  </a:lnTo>
                  <a:lnTo>
                    <a:pt x="52" y="144"/>
                  </a:lnTo>
                  <a:lnTo>
                    <a:pt x="47" y="145"/>
                  </a:lnTo>
                  <a:lnTo>
                    <a:pt x="42" y="147"/>
                  </a:lnTo>
                  <a:lnTo>
                    <a:pt x="37" y="149"/>
                  </a:lnTo>
                  <a:lnTo>
                    <a:pt x="34" y="149"/>
                  </a:lnTo>
                  <a:lnTo>
                    <a:pt x="28" y="151"/>
                  </a:lnTo>
                  <a:lnTo>
                    <a:pt x="28" y="154"/>
                  </a:lnTo>
                  <a:lnTo>
                    <a:pt x="27" y="156"/>
                  </a:lnTo>
                  <a:lnTo>
                    <a:pt x="25" y="159"/>
                  </a:lnTo>
                  <a:lnTo>
                    <a:pt x="22" y="161"/>
                  </a:lnTo>
                  <a:lnTo>
                    <a:pt x="20" y="161"/>
                  </a:lnTo>
                  <a:lnTo>
                    <a:pt x="17" y="162"/>
                  </a:lnTo>
                  <a:lnTo>
                    <a:pt x="13" y="162"/>
                  </a:lnTo>
                  <a:lnTo>
                    <a:pt x="10" y="162"/>
                  </a:lnTo>
                  <a:lnTo>
                    <a:pt x="8" y="162"/>
                  </a:lnTo>
                  <a:lnTo>
                    <a:pt x="6" y="161"/>
                  </a:lnTo>
                  <a:lnTo>
                    <a:pt x="5" y="159"/>
                  </a:lnTo>
                  <a:lnTo>
                    <a:pt x="3" y="157"/>
                  </a:lnTo>
                  <a:lnTo>
                    <a:pt x="1" y="154"/>
                  </a:lnTo>
                  <a:lnTo>
                    <a:pt x="0" y="152"/>
                  </a:lnTo>
                  <a:lnTo>
                    <a:pt x="0" y="149"/>
                  </a:lnTo>
                  <a:lnTo>
                    <a:pt x="0" y="147"/>
                  </a:lnTo>
                  <a:lnTo>
                    <a:pt x="0" y="145"/>
                  </a:lnTo>
                  <a:lnTo>
                    <a:pt x="1" y="145"/>
                  </a:lnTo>
                  <a:lnTo>
                    <a:pt x="3" y="145"/>
                  </a:lnTo>
                  <a:lnTo>
                    <a:pt x="5" y="145"/>
                  </a:lnTo>
                  <a:lnTo>
                    <a:pt x="6" y="145"/>
                  </a:lnTo>
                  <a:lnTo>
                    <a:pt x="8" y="145"/>
                  </a:lnTo>
                  <a:lnTo>
                    <a:pt x="10" y="145"/>
                  </a:lnTo>
                  <a:lnTo>
                    <a:pt x="13" y="144"/>
                  </a:lnTo>
                  <a:lnTo>
                    <a:pt x="17" y="140"/>
                  </a:lnTo>
                  <a:lnTo>
                    <a:pt x="18" y="137"/>
                  </a:lnTo>
                  <a:lnTo>
                    <a:pt x="20" y="134"/>
                  </a:lnTo>
                  <a:lnTo>
                    <a:pt x="23" y="130"/>
                  </a:lnTo>
                  <a:lnTo>
                    <a:pt x="25" y="127"/>
                  </a:lnTo>
                  <a:lnTo>
                    <a:pt x="28" y="123"/>
                  </a:lnTo>
                  <a:lnTo>
                    <a:pt x="32" y="123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40" name="Freeform 5027"/>
            <p:cNvSpPr>
              <a:spLocks/>
            </p:cNvSpPr>
            <p:nvPr/>
          </p:nvSpPr>
          <p:spPr bwMode="auto">
            <a:xfrm>
              <a:off x="7704138" y="5765800"/>
              <a:ext cx="73025" cy="63500"/>
            </a:xfrm>
            <a:custGeom>
              <a:avLst/>
              <a:gdLst>
                <a:gd name="T0" fmla="*/ 0 w 45"/>
                <a:gd name="T1" fmla="*/ 2147483647 h 40"/>
                <a:gd name="T2" fmla="*/ 2147483647 w 45"/>
                <a:gd name="T3" fmla="*/ 0 h 40"/>
                <a:gd name="T4" fmla="*/ 2147483647 w 45"/>
                <a:gd name="T5" fmla="*/ 2147483647 h 40"/>
                <a:gd name="T6" fmla="*/ 2147483647 w 45"/>
                <a:gd name="T7" fmla="*/ 2147483647 h 40"/>
                <a:gd name="T8" fmla="*/ 2147483647 w 45"/>
                <a:gd name="T9" fmla="*/ 2147483647 h 40"/>
                <a:gd name="T10" fmla="*/ 2147483647 w 45"/>
                <a:gd name="T11" fmla="*/ 2147483647 h 40"/>
                <a:gd name="T12" fmla="*/ 2147483647 w 45"/>
                <a:gd name="T13" fmla="*/ 2147483647 h 40"/>
                <a:gd name="T14" fmla="*/ 2147483647 w 45"/>
                <a:gd name="T15" fmla="*/ 2147483647 h 40"/>
                <a:gd name="T16" fmla="*/ 2147483647 w 45"/>
                <a:gd name="T17" fmla="*/ 2147483647 h 40"/>
                <a:gd name="T18" fmla="*/ 2147483647 w 45"/>
                <a:gd name="T19" fmla="*/ 2147483647 h 40"/>
                <a:gd name="T20" fmla="*/ 2147483647 w 45"/>
                <a:gd name="T21" fmla="*/ 2147483647 h 40"/>
                <a:gd name="T22" fmla="*/ 2147483647 w 45"/>
                <a:gd name="T23" fmla="*/ 2147483647 h 40"/>
                <a:gd name="T24" fmla="*/ 2147483647 w 45"/>
                <a:gd name="T25" fmla="*/ 2147483647 h 40"/>
                <a:gd name="T26" fmla="*/ 2147483647 w 45"/>
                <a:gd name="T27" fmla="*/ 2147483647 h 40"/>
                <a:gd name="T28" fmla="*/ 2147483647 w 45"/>
                <a:gd name="T29" fmla="*/ 2147483647 h 40"/>
                <a:gd name="T30" fmla="*/ 2147483647 w 45"/>
                <a:gd name="T31" fmla="*/ 2147483647 h 40"/>
                <a:gd name="T32" fmla="*/ 2147483647 w 45"/>
                <a:gd name="T33" fmla="*/ 2147483647 h 40"/>
                <a:gd name="T34" fmla="*/ 2147483647 w 45"/>
                <a:gd name="T35" fmla="*/ 2147483647 h 40"/>
                <a:gd name="T36" fmla="*/ 2147483647 w 45"/>
                <a:gd name="T37" fmla="*/ 2147483647 h 40"/>
                <a:gd name="T38" fmla="*/ 2147483647 w 45"/>
                <a:gd name="T39" fmla="*/ 2147483647 h 40"/>
                <a:gd name="T40" fmla="*/ 2147483647 w 45"/>
                <a:gd name="T41" fmla="*/ 2147483647 h 40"/>
                <a:gd name="T42" fmla="*/ 2147483647 w 45"/>
                <a:gd name="T43" fmla="*/ 2147483647 h 40"/>
                <a:gd name="T44" fmla="*/ 2147483647 w 45"/>
                <a:gd name="T45" fmla="*/ 2147483647 h 40"/>
                <a:gd name="T46" fmla="*/ 2147483647 w 45"/>
                <a:gd name="T47" fmla="*/ 2147483647 h 40"/>
                <a:gd name="T48" fmla="*/ 2147483647 w 45"/>
                <a:gd name="T49" fmla="*/ 2147483647 h 40"/>
                <a:gd name="T50" fmla="*/ 0 w 45"/>
                <a:gd name="T51" fmla="*/ 2147483647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5"/>
                <a:gd name="T79" fmla="*/ 0 h 40"/>
                <a:gd name="T80" fmla="*/ 45 w 45"/>
                <a:gd name="T81" fmla="*/ 40 h 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5" h="40">
                  <a:moveTo>
                    <a:pt x="0" y="7"/>
                  </a:moveTo>
                  <a:lnTo>
                    <a:pt x="26" y="0"/>
                  </a:lnTo>
                  <a:lnTo>
                    <a:pt x="28" y="2"/>
                  </a:lnTo>
                  <a:lnTo>
                    <a:pt x="31" y="5"/>
                  </a:lnTo>
                  <a:lnTo>
                    <a:pt x="34" y="8"/>
                  </a:lnTo>
                  <a:lnTo>
                    <a:pt x="38" y="12"/>
                  </a:lnTo>
                  <a:lnTo>
                    <a:pt x="39" y="17"/>
                  </a:lnTo>
                  <a:lnTo>
                    <a:pt x="41" y="20"/>
                  </a:lnTo>
                  <a:lnTo>
                    <a:pt x="43" y="25"/>
                  </a:lnTo>
                  <a:lnTo>
                    <a:pt x="45" y="29"/>
                  </a:lnTo>
                  <a:lnTo>
                    <a:pt x="43" y="30"/>
                  </a:lnTo>
                  <a:lnTo>
                    <a:pt x="43" y="34"/>
                  </a:lnTo>
                  <a:lnTo>
                    <a:pt x="41" y="35"/>
                  </a:lnTo>
                  <a:lnTo>
                    <a:pt x="39" y="37"/>
                  </a:lnTo>
                  <a:lnTo>
                    <a:pt x="38" y="39"/>
                  </a:lnTo>
                  <a:lnTo>
                    <a:pt x="36" y="40"/>
                  </a:lnTo>
                  <a:lnTo>
                    <a:pt x="34" y="40"/>
                  </a:lnTo>
                  <a:lnTo>
                    <a:pt x="33" y="40"/>
                  </a:lnTo>
                  <a:lnTo>
                    <a:pt x="29" y="37"/>
                  </a:lnTo>
                  <a:lnTo>
                    <a:pt x="24" y="32"/>
                  </a:lnTo>
                  <a:lnTo>
                    <a:pt x="19" y="29"/>
                  </a:lnTo>
                  <a:lnTo>
                    <a:pt x="16" y="24"/>
                  </a:lnTo>
                  <a:lnTo>
                    <a:pt x="11" y="20"/>
                  </a:lnTo>
                  <a:lnTo>
                    <a:pt x="7" y="15"/>
                  </a:lnTo>
                  <a:lnTo>
                    <a:pt x="4" y="1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41" name="Freeform 5028"/>
            <p:cNvSpPr>
              <a:spLocks/>
            </p:cNvSpPr>
            <p:nvPr/>
          </p:nvSpPr>
          <p:spPr bwMode="auto">
            <a:xfrm>
              <a:off x="7704138" y="5765800"/>
              <a:ext cx="73025" cy="63500"/>
            </a:xfrm>
            <a:custGeom>
              <a:avLst/>
              <a:gdLst>
                <a:gd name="T0" fmla="*/ 0 w 45"/>
                <a:gd name="T1" fmla="*/ 2147483647 h 40"/>
                <a:gd name="T2" fmla="*/ 2147483647 w 45"/>
                <a:gd name="T3" fmla="*/ 0 h 40"/>
                <a:gd name="T4" fmla="*/ 2147483647 w 45"/>
                <a:gd name="T5" fmla="*/ 0 h 40"/>
                <a:gd name="T6" fmla="*/ 2147483647 w 45"/>
                <a:gd name="T7" fmla="*/ 2147483647 h 40"/>
                <a:gd name="T8" fmla="*/ 2147483647 w 45"/>
                <a:gd name="T9" fmla="*/ 2147483647 h 40"/>
                <a:gd name="T10" fmla="*/ 2147483647 w 45"/>
                <a:gd name="T11" fmla="*/ 2147483647 h 40"/>
                <a:gd name="T12" fmla="*/ 2147483647 w 45"/>
                <a:gd name="T13" fmla="*/ 2147483647 h 40"/>
                <a:gd name="T14" fmla="*/ 2147483647 w 45"/>
                <a:gd name="T15" fmla="*/ 2147483647 h 40"/>
                <a:gd name="T16" fmla="*/ 2147483647 w 45"/>
                <a:gd name="T17" fmla="*/ 2147483647 h 40"/>
                <a:gd name="T18" fmla="*/ 2147483647 w 45"/>
                <a:gd name="T19" fmla="*/ 2147483647 h 40"/>
                <a:gd name="T20" fmla="*/ 2147483647 w 45"/>
                <a:gd name="T21" fmla="*/ 2147483647 h 40"/>
                <a:gd name="T22" fmla="*/ 2147483647 w 45"/>
                <a:gd name="T23" fmla="*/ 2147483647 h 40"/>
                <a:gd name="T24" fmla="*/ 2147483647 w 45"/>
                <a:gd name="T25" fmla="*/ 2147483647 h 40"/>
                <a:gd name="T26" fmla="*/ 2147483647 w 45"/>
                <a:gd name="T27" fmla="*/ 2147483647 h 40"/>
                <a:gd name="T28" fmla="*/ 2147483647 w 45"/>
                <a:gd name="T29" fmla="*/ 2147483647 h 40"/>
                <a:gd name="T30" fmla="*/ 2147483647 w 45"/>
                <a:gd name="T31" fmla="*/ 2147483647 h 40"/>
                <a:gd name="T32" fmla="*/ 2147483647 w 45"/>
                <a:gd name="T33" fmla="*/ 2147483647 h 40"/>
                <a:gd name="T34" fmla="*/ 2147483647 w 45"/>
                <a:gd name="T35" fmla="*/ 2147483647 h 40"/>
                <a:gd name="T36" fmla="*/ 2147483647 w 45"/>
                <a:gd name="T37" fmla="*/ 2147483647 h 40"/>
                <a:gd name="T38" fmla="*/ 2147483647 w 45"/>
                <a:gd name="T39" fmla="*/ 2147483647 h 40"/>
                <a:gd name="T40" fmla="*/ 2147483647 w 45"/>
                <a:gd name="T41" fmla="*/ 2147483647 h 40"/>
                <a:gd name="T42" fmla="*/ 2147483647 w 45"/>
                <a:gd name="T43" fmla="*/ 2147483647 h 40"/>
                <a:gd name="T44" fmla="*/ 2147483647 w 45"/>
                <a:gd name="T45" fmla="*/ 2147483647 h 40"/>
                <a:gd name="T46" fmla="*/ 2147483647 w 45"/>
                <a:gd name="T47" fmla="*/ 2147483647 h 40"/>
                <a:gd name="T48" fmla="*/ 2147483647 w 45"/>
                <a:gd name="T49" fmla="*/ 2147483647 h 40"/>
                <a:gd name="T50" fmla="*/ 2147483647 w 45"/>
                <a:gd name="T51" fmla="*/ 2147483647 h 40"/>
                <a:gd name="T52" fmla="*/ 0 w 45"/>
                <a:gd name="T53" fmla="*/ 2147483647 h 40"/>
                <a:gd name="T54" fmla="*/ 0 w 45"/>
                <a:gd name="T55" fmla="*/ 2147483647 h 40"/>
                <a:gd name="T56" fmla="*/ 0 w 45"/>
                <a:gd name="T57" fmla="*/ 2147483647 h 4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5"/>
                <a:gd name="T88" fmla="*/ 0 h 40"/>
                <a:gd name="T89" fmla="*/ 45 w 45"/>
                <a:gd name="T90" fmla="*/ 40 h 4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5" h="40">
                  <a:moveTo>
                    <a:pt x="0" y="7"/>
                  </a:moveTo>
                  <a:lnTo>
                    <a:pt x="26" y="0"/>
                  </a:lnTo>
                  <a:lnTo>
                    <a:pt x="28" y="2"/>
                  </a:lnTo>
                  <a:lnTo>
                    <a:pt x="31" y="5"/>
                  </a:lnTo>
                  <a:lnTo>
                    <a:pt x="34" y="8"/>
                  </a:lnTo>
                  <a:lnTo>
                    <a:pt x="38" y="12"/>
                  </a:lnTo>
                  <a:lnTo>
                    <a:pt x="39" y="17"/>
                  </a:lnTo>
                  <a:lnTo>
                    <a:pt x="41" y="20"/>
                  </a:lnTo>
                  <a:lnTo>
                    <a:pt x="43" y="25"/>
                  </a:lnTo>
                  <a:lnTo>
                    <a:pt x="45" y="29"/>
                  </a:lnTo>
                  <a:lnTo>
                    <a:pt x="43" y="30"/>
                  </a:lnTo>
                  <a:lnTo>
                    <a:pt x="43" y="34"/>
                  </a:lnTo>
                  <a:lnTo>
                    <a:pt x="41" y="35"/>
                  </a:lnTo>
                  <a:lnTo>
                    <a:pt x="39" y="37"/>
                  </a:lnTo>
                  <a:lnTo>
                    <a:pt x="38" y="39"/>
                  </a:lnTo>
                  <a:lnTo>
                    <a:pt x="36" y="40"/>
                  </a:lnTo>
                  <a:lnTo>
                    <a:pt x="34" y="40"/>
                  </a:lnTo>
                  <a:lnTo>
                    <a:pt x="33" y="40"/>
                  </a:lnTo>
                  <a:lnTo>
                    <a:pt x="29" y="37"/>
                  </a:lnTo>
                  <a:lnTo>
                    <a:pt x="24" y="32"/>
                  </a:lnTo>
                  <a:lnTo>
                    <a:pt x="19" y="29"/>
                  </a:lnTo>
                  <a:lnTo>
                    <a:pt x="16" y="24"/>
                  </a:lnTo>
                  <a:lnTo>
                    <a:pt x="11" y="20"/>
                  </a:lnTo>
                  <a:lnTo>
                    <a:pt x="7" y="15"/>
                  </a:lnTo>
                  <a:lnTo>
                    <a:pt x="4" y="12"/>
                  </a:lnTo>
                  <a:lnTo>
                    <a:pt x="0" y="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42" name="Freeform 5029"/>
            <p:cNvSpPr>
              <a:spLocks/>
            </p:cNvSpPr>
            <p:nvPr/>
          </p:nvSpPr>
          <p:spPr bwMode="auto">
            <a:xfrm>
              <a:off x="6021388" y="5038725"/>
              <a:ext cx="192087" cy="74613"/>
            </a:xfrm>
            <a:custGeom>
              <a:avLst/>
              <a:gdLst>
                <a:gd name="T0" fmla="*/ 2147483647 w 121"/>
                <a:gd name="T1" fmla="*/ 2147483647 h 47"/>
                <a:gd name="T2" fmla="*/ 2147483647 w 121"/>
                <a:gd name="T3" fmla="*/ 2147483647 h 47"/>
                <a:gd name="T4" fmla="*/ 2147483647 w 121"/>
                <a:gd name="T5" fmla="*/ 2147483647 h 47"/>
                <a:gd name="T6" fmla="*/ 2147483647 w 121"/>
                <a:gd name="T7" fmla="*/ 2147483647 h 47"/>
                <a:gd name="T8" fmla="*/ 2147483647 w 121"/>
                <a:gd name="T9" fmla="*/ 2147483647 h 47"/>
                <a:gd name="T10" fmla="*/ 2147483647 w 121"/>
                <a:gd name="T11" fmla="*/ 2147483647 h 47"/>
                <a:gd name="T12" fmla="*/ 2147483647 w 121"/>
                <a:gd name="T13" fmla="*/ 2147483647 h 47"/>
                <a:gd name="T14" fmla="*/ 2147483647 w 121"/>
                <a:gd name="T15" fmla="*/ 2147483647 h 47"/>
                <a:gd name="T16" fmla="*/ 2147483647 w 121"/>
                <a:gd name="T17" fmla="*/ 2147483647 h 47"/>
                <a:gd name="T18" fmla="*/ 2147483647 w 121"/>
                <a:gd name="T19" fmla="*/ 2147483647 h 47"/>
                <a:gd name="T20" fmla="*/ 2147483647 w 121"/>
                <a:gd name="T21" fmla="*/ 2147483647 h 47"/>
                <a:gd name="T22" fmla="*/ 2147483647 w 121"/>
                <a:gd name="T23" fmla="*/ 2147483647 h 47"/>
                <a:gd name="T24" fmla="*/ 2147483647 w 121"/>
                <a:gd name="T25" fmla="*/ 0 h 47"/>
                <a:gd name="T26" fmla="*/ 2147483647 w 121"/>
                <a:gd name="T27" fmla="*/ 2147483647 h 47"/>
                <a:gd name="T28" fmla="*/ 2147483647 w 121"/>
                <a:gd name="T29" fmla="*/ 2147483647 h 47"/>
                <a:gd name="T30" fmla="*/ 2147483647 w 121"/>
                <a:gd name="T31" fmla="*/ 2147483647 h 47"/>
                <a:gd name="T32" fmla="*/ 2147483647 w 121"/>
                <a:gd name="T33" fmla="*/ 2147483647 h 47"/>
                <a:gd name="T34" fmla="*/ 2147483647 w 121"/>
                <a:gd name="T35" fmla="*/ 2147483647 h 47"/>
                <a:gd name="T36" fmla="*/ 2147483647 w 121"/>
                <a:gd name="T37" fmla="*/ 2147483647 h 47"/>
                <a:gd name="T38" fmla="*/ 2147483647 w 121"/>
                <a:gd name="T39" fmla="*/ 2147483647 h 47"/>
                <a:gd name="T40" fmla="*/ 2147483647 w 121"/>
                <a:gd name="T41" fmla="*/ 2147483647 h 47"/>
                <a:gd name="T42" fmla="*/ 2147483647 w 121"/>
                <a:gd name="T43" fmla="*/ 2147483647 h 47"/>
                <a:gd name="T44" fmla="*/ 2147483647 w 121"/>
                <a:gd name="T45" fmla="*/ 2147483647 h 47"/>
                <a:gd name="T46" fmla="*/ 2147483647 w 121"/>
                <a:gd name="T47" fmla="*/ 2147483647 h 47"/>
                <a:gd name="T48" fmla="*/ 2147483647 w 121"/>
                <a:gd name="T49" fmla="*/ 2147483647 h 47"/>
                <a:gd name="T50" fmla="*/ 2147483647 w 121"/>
                <a:gd name="T51" fmla="*/ 2147483647 h 47"/>
                <a:gd name="T52" fmla="*/ 2147483647 w 121"/>
                <a:gd name="T53" fmla="*/ 2147483647 h 47"/>
                <a:gd name="T54" fmla="*/ 0 w 121"/>
                <a:gd name="T55" fmla="*/ 2147483647 h 47"/>
                <a:gd name="T56" fmla="*/ 2147483647 w 121"/>
                <a:gd name="T57" fmla="*/ 2147483647 h 47"/>
                <a:gd name="T58" fmla="*/ 2147483647 w 121"/>
                <a:gd name="T59" fmla="*/ 2147483647 h 47"/>
                <a:gd name="T60" fmla="*/ 2147483647 w 121"/>
                <a:gd name="T61" fmla="*/ 2147483647 h 47"/>
                <a:gd name="T62" fmla="*/ 2147483647 w 121"/>
                <a:gd name="T63" fmla="*/ 2147483647 h 47"/>
                <a:gd name="T64" fmla="*/ 2147483647 w 121"/>
                <a:gd name="T65" fmla="*/ 2147483647 h 47"/>
                <a:gd name="T66" fmla="*/ 2147483647 w 121"/>
                <a:gd name="T67" fmla="*/ 2147483647 h 47"/>
                <a:gd name="T68" fmla="*/ 2147483647 w 121"/>
                <a:gd name="T69" fmla="*/ 2147483647 h 47"/>
                <a:gd name="T70" fmla="*/ 2147483647 w 121"/>
                <a:gd name="T71" fmla="*/ 2147483647 h 47"/>
                <a:gd name="T72" fmla="*/ 2147483647 w 121"/>
                <a:gd name="T73" fmla="*/ 2147483647 h 47"/>
                <a:gd name="T74" fmla="*/ 2147483647 w 121"/>
                <a:gd name="T75" fmla="*/ 2147483647 h 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1"/>
                <a:gd name="T115" fmla="*/ 0 h 47"/>
                <a:gd name="T116" fmla="*/ 121 w 121"/>
                <a:gd name="T117" fmla="*/ 47 h 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1" h="47">
                  <a:moveTo>
                    <a:pt x="82" y="42"/>
                  </a:moveTo>
                  <a:lnTo>
                    <a:pt x="82" y="42"/>
                  </a:lnTo>
                  <a:lnTo>
                    <a:pt x="85" y="42"/>
                  </a:lnTo>
                  <a:lnTo>
                    <a:pt x="87" y="44"/>
                  </a:lnTo>
                  <a:lnTo>
                    <a:pt x="90" y="44"/>
                  </a:lnTo>
                  <a:lnTo>
                    <a:pt x="94" y="45"/>
                  </a:lnTo>
                  <a:lnTo>
                    <a:pt x="97" y="45"/>
                  </a:lnTo>
                  <a:lnTo>
                    <a:pt x="99" y="47"/>
                  </a:lnTo>
                  <a:lnTo>
                    <a:pt x="100" y="47"/>
                  </a:lnTo>
                  <a:lnTo>
                    <a:pt x="121" y="35"/>
                  </a:lnTo>
                  <a:lnTo>
                    <a:pt x="119" y="32"/>
                  </a:lnTo>
                  <a:lnTo>
                    <a:pt x="117" y="27"/>
                  </a:lnTo>
                  <a:lnTo>
                    <a:pt x="116" y="22"/>
                  </a:lnTo>
                  <a:lnTo>
                    <a:pt x="114" y="18"/>
                  </a:lnTo>
                  <a:lnTo>
                    <a:pt x="112" y="13"/>
                  </a:lnTo>
                  <a:lnTo>
                    <a:pt x="111" y="10"/>
                  </a:lnTo>
                  <a:lnTo>
                    <a:pt x="109" y="8"/>
                  </a:lnTo>
                  <a:lnTo>
                    <a:pt x="105" y="7"/>
                  </a:lnTo>
                  <a:lnTo>
                    <a:pt x="99" y="7"/>
                  </a:lnTo>
                  <a:lnTo>
                    <a:pt x="92" y="5"/>
                  </a:lnTo>
                  <a:lnTo>
                    <a:pt x="85" y="3"/>
                  </a:lnTo>
                  <a:lnTo>
                    <a:pt x="78" y="3"/>
                  </a:lnTo>
                  <a:lnTo>
                    <a:pt x="72" y="1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6" y="1"/>
                  </a:lnTo>
                  <a:lnTo>
                    <a:pt x="55" y="3"/>
                  </a:lnTo>
                  <a:lnTo>
                    <a:pt x="53" y="3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9" y="7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4" y="17"/>
                  </a:lnTo>
                  <a:lnTo>
                    <a:pt x="43" y="18"/>
                  </a:lnTo>
                  <a:lnTo>
                    <a:pt x="43" y="20"/>
                  </a:lnTo>
                  <a:lnTo>
                    <a:pt x="39" y="18"/>
                  </a:lnTo>
                  <a:lnTo>
                    <a:pt x="36" y="18"/>
                  </a:lnTo>
                  <a:lnTo>
                    <a:pt x="33" y="17"/>
                  </a:lnTo>
                  <a:lnTo>
                    <a:pt x="27" y="13"/>
                  </a:lnTo>
                  <a:lnTo>
                    <a:pt x="24" y="12"/>
                  </a:lnTo>
                  <a:lnTo>
                    <a:pt x="21" y="10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0" y="8"/>
                  </a:lnTo>
                  <a:lnTo>
                    <a:pt x="7" y="12"/>
                  </a:lnTo>
                  <a:lnTo>
                    <a:pt x="4" y="15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4" y="37"/>
                  </a:lnTo>
                  <a:lnTo>
                    <a:pt x="5" y="35"/>
                  </a:lnTo>
                  <a:lnTo>
                    <a:pt x="10" y="35"/>
                  </a:lnTo>
                  <a:lnTo>
                    <a:pt x="17" y="35"/>
                  </a:lnTo>
                  <a:lnTo>
                    <a:pt x="22" y="34"/>
                  </a:lnTo>
                  <a:lnTo>
                    <a:pt x="29" y="34"/>
                  </a:lnTo>
                  <a:lnTo>
                    <a:pt x="33" y="34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49" y="34"/>
                  </a:lnTo>
                  <a:lnTo>
                    <a:pt x="55" y="35"/>
                  </a:lnTo>
                  <a:lnTo>
                    <a:pt x="58" y="37"/>
                  </a:lnTo>
                  <a:lnTo>
                    <a:pt x="61" y="37"/>
                  </a:lnTo>
                  <a:lnTo>
                    <a:pt x="66" y="39"/>
                  </a:lnTo>
                  <a:lnTo>
                    <a:pt x="72" y="39"/>
                  </a:lnTo>
                  <a:lnTo>
                    <a:pt x="78" y="40"/>
                  </a:lnTo>
                  <a:lnTo>
                    <a:pt x="78" y="42"/>
                  </a:lnTo>
                  <a:lnTo>
                    <a:pt x="82" y="4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43" name="Freeform 5030"/>
            <p:cNvSpPr>
              <a:spLocks/>
            </p:cNvSpPr>
            <p:nvPr/>
          </p:nvSpPr>
          <p:spPr bwMode="auto">
            <a:xfrm>
              <a:off x="6021388" y="5038725"/>
              <a:ext cx="192087" cy="74613"/>
            </a:xfrm>
            <a:custGeom>
              <a:avLst/>
              <a:gdLst>
                <a:gd name="T0" fmla="*/ 2147483647 w 121"/>
                <a:gd name="T1" fmla="*/ 2147483647 h 47"/>
                <a:gd name="T2" fmla="*/ 2147483647 w 121"/>
                <a:gd name="T3" fmla="*/ 2147483647 h 47"/>
                <a:gd name="T4" fmla="*/ 2147483647 w 121"/>
                <a:gd name="T5" fmla="*/ 2147483647 h 47"/>
                <a:gd name="T6" fmla="*/ 2147483647 w 121"/>
                <a:gd name="T7" fmla="*/ 2147483647 h 47"/>
                <a:gd name="T8" fmla="*/ 2147483647 w 121"/>
                <a:gd name="T9" fmla="*/ 2147483647 h 47"/>
                <a:gd name="T10" fmla="*/ 2147483647 w 121"/>
                <a:gd name="T11" fmla="*/ 2147483647 h 47"/>
                <a:gd name="T12" fmla="*/ 2147483647 w 121"/>
                <a:gd name="T13" fmla="*/ 2147483647 h 47"/>
                <a:gd name="T14" fmla="*/ 2147483647 w 121"/>
                <a:gd name="T15" fmla="*/ 2147483647 h 47"/>
                <a:gd name="T16" fmla="*/ 2147483647 w 121"/>
                <a:gd name="T17" fmla="*/ 2147483647 h 47"/>
                <a:gd name="T18" fmla="*/ 2147483647 w 121"/>
                <a:gd name="T19" fmla="*/ 2147483647 h 47"/>
                <a:gd name="T20" fmla="*/ 2147483647 w 121"/>
                <a:gd name="T21" fmla="*/ 2147483647 h 47"/>
                <a:gd name="T22" fmla="*/ 2147483647 w 121"/>
                <a:gd name="T23" fmla="*/ 2147483647 h 47"/>
                <a:gd name="T24" fmla="*/ 2147483647 w 121"/>
                <a:gd name="T25" fmla="*/ 2147483647 h 47"/>
                <a:gd name="T26" fmla="*/ 2147483647 w 121"/>
                <a:gd name="T27" fmla="*/ 0 h 47"/>
                <a:gd name="T28" fmla="*/ 2147483647 w 121"/>
                <a:gd name="T29" fmla="*/ 2147483647 h 47"/>
                <a:gd name="T30" fmla="*/ 2147483647 w 121"/>
                <a:gd name="T31" fmla="*/ 2147483647 h 47"/>
                <a:gd name="T32" fmla="*/ 2147483647 w 121"/>
                <a:gd name="T33" fmla="*/ 2147483647 h 47"/>
                <a:gd name="T34" fmla="*/ 2147483647 w 121"/>
                <a:gd name="T35" fmla="*/ 2147483647 h 47"/>
                <a:gd name="T36" fmla="*/ 2147483647 w 121"/>
                <a:gd name="T37" fmla="*/ 2147483647 h 47"/>
                <a:gd name="T38" fmla="*/ 2147483647 w 121"/>
                <a:gd name="T39" fmla="*/ 2147483647 h 47"/>
                <a:gd name="T40" fmla="*/ 2147483647 w 121"/>
                <a:gd name="T41" fmla="*/ 2147483647 h 47"/>
                <a:gd name="T42" fmla="*/ 2147483647 w 121"/>
                <a:gd name="T43" fmla="*/ 2147483647 h 47"/>
                <a:gd name="T44" fmla="*/ 2147483647 w 121"/>
                <a:gd name="T45" fmla="*/ 2147483647 h 47"/>
                <a:gd name="T46" fmla="*/ 2147483647 w 121"/>
                <a:gd name="T47" fmla="*/ 2147483647 h 47"/>
                <a:gd name="T48" fmla="*/ 2147483647 w 121"/>
                <a:gd name="T49" fmla="*/ 2147483647 h 47"/>
                <a:gd name="T50" fmla="*/ 2147483647 w 121"/>
                <a:gd name="T51" fmla="*/ 2147483647 h 47"/>
                <a:gd name="T52" fmla="*/ 2147483647 w 121"/>
                <a:gd name="T53" fmla="*/ 2147483647 h 47"/>
                <a:gd name="T54" fmla="*/ 2147483647 w 121"/>
                <a:gd name="T55" fmla="*/ 2147483647 h 47"/>
                <a:gd name="T56" fmla="*/ 0 w 121"/>
                <a:gd name="T57" fmla="*/ 2147483647 h 47"/>
                <a:gd name="T58" fmla="*/ 2147483647 w 121"/>
                <a:gd name="T59" fmla="*/ 2147483647 h 47"/>
                <a:gd name="T60" fmla="*/ 2147483647 w 121"/>
                <a:gd name="T61" fmla="*/ 2147483647 h 47"/>
                <a:gd name="T62" fmla="*/ 2147483647 w 121"/>
                <a:gd name="T63" fmla="*/ 2147483647 h 47"/>
                <a:gd name="T64" fmla="*/ 2147483647 w 121"/>
                <a:gd name="T65" fmla="*/ 2147483647 h 47"/>
                <a:gd name="T66" fmla="*/ 2147483647 w 121"/>
                <a:gd name="T67" fmla="*/ 2147483647 h 47"/>
                <a:gd name="T68" fmla="*/ 2147483647 w 121"/>
                <a:gd name="T69" fmla="*/ 2147483647 h 47"/>
                <a:gd name="T70" fmla="*/ 2147483647 w 121"/>
                <a:gd name="T71" fmla="*/ 2147483647 h 47"/>
                <a:gd name="T72" fmla="*/ 2147483647 w 121"/>
                <a:gd name="T73" fmla="*/ 2147483647 h 47"/>
                <a:gd name="T74" fmla="*/ 2147483647 w 121"/>
                <a:gd name="T75" fmla="*/ 2147483647 h 47"/>
                <a:gd name="T76" fmla="*/ 2147483647 w 121"/>
                <a:gd name="T77" fmla="*/ 2147483647 h 47"/>
                <a:gd name="T78" fmla="*/ 2147483647 w 121"/>
                <a:gd name="T79" fmla="*/ 2147483647 h 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1"/>
                <a:gd name="T121" fmla="*/ 0 h 47"/>
                <a:gd name="T122" fmla="*/ 121 w 121"/>
                <a:gd name="T123" fmla="*/ 47 h 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1" h="47">
                  <a:moveTo>
                    <a:pt x="82" y="42"/>
                  </a:moveTo>
                  <a:lnTo>
                    <a:pt x="82" y="42"/>
                  </a:lnTo>
                  <a:lnTo>
                    <a:pt x="85" y="42"/>
                  </a:lnTo>
                  <a:lnTo>
                    <a:pt x="87" y="44"/>
                  </a:lnTo>
                  <a:lnTo>
                    <a:pt x="90" y="44"/>
                  </a:lnTo>
                  <a:lnTo>
                    <a:pt x="94" y="45"/>
                  </a:lnTo>
                  <a:lnTo>
                    <a:pt x="97" y="45"/>
                  </a:lnTo>
                  <a:lnTo>
                    <a:pt x="99" y="47"/>
                  </a:lnTo>
                  <a:lnTo>
                    <a:pt x="100" y="47"/>
                  </a:lnTo>
                  <a:lnTo>
                    <a:pt x="121" y="35"/>
                  </a:lnTo>
                  <a:lnTo>
                    <a:pt x="119" y="32"/>
                  </a:lnTo>
                  <a:lnTo>
                    <a:pt x="117" y="27"/>
                  </a:lnTo>
                  <a:lnTo>
                    <a:pt x="116" y="22"/>
                  </a:lnTo>
                  <a:lnTo>
                    <a:pt x="114" y="18"/>
                  </a:lnTo>
                  <a:lnTo>
                    <a:pt x="112" y="13"/>
                  </a:lnTo>
                  <a:lnTo>
                    <a:pt x="111" y="10"/>
                  </a:lnTo>
                  <a:lnTo>
                    <a:pt x="109" y="8"/>
                  </a:lnTo>
                  <a:lnTo>
                    <a:pt x="105" y="7"/>
                  </a:lnTo>
                  <a:lnTo>
                    <a:pt x="99" y="7"/>
                  </a:lnTo>
                  <a:lnTo>
                    <a:pt x="92" y="5"/>
                  </a:lnTo>
                  <a:lnTo>
                    <a:pt x="85" y="3"/>
                  </a:lnTo>
                  <a:lnTo>
                    <a:pt x="78" y="3"/>
                  </a:lnTo>
                  <a:lnTo>
                    <a:pt x="72" y="1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6" y="1"/>
                  </a:lnTo>
                  <a:lnTo>
                    <a:pt x="55" y="3"/>
                  </a:lnTo>
                  <a:lnTo>
                    <a:pt x="53" y="3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9" y="7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4" y="17"/>
                  </a:lnTo>
                  <a:lnTo>
                    <a:pt x="43" y="18"/>
                  </a:lnTo>
                  <a:lnTo>
                    <a:pt x="43" y="20"/>
                  </a:lnTo>
                  <a:lnTo>
                    <a:pt x="39" y="18"/>
                  </a:lnTo>
                  <a:lnTo>
                    <a:pt x="36" y="18"/>
                  </a:lnTo>
                  <a:lnTo>
                    <a:pt x="33" y="17"/>
                  </a:lnTo>
                  <a:lnTo>
                    <a:pt x="27" y="13"/>
                  </a:lnTo>
                  <a:lnTo>
                    <a:pt x="24" y="12"/>
                  </a:lnTo>
                  <a:lnTo>
                    <a:pt x="21" y="10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0" y="8"/>
                  </a:lnTo>
                  <a:lnTo>
                    <a:pt x="7" y="12"/>
                  </a:lnTo>
                  <a:lnTo>
                    <a:pt x="4" y="15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4" y="37"/>
                  </a:lnTo>
                  <a:lnTo>
                    <a:pt x="5" y="35"/>
                  </a:lnTo>
                  <a:lnTo>
                    <a:pt x="10" y="35"/>
                  </a:lnTo>
                  <a:lnTo>
                    <a:pt x="17" y="35"/>
                  </a:lnTo>
                  <a:lnTo>
                    <a:pt x="22" y="34"/>
                  </a:lnTo>
                  <a:lnTo>
                    <a:pt x="29" y="34"/>
                  </a:lnTo>
                  <a:lnTo>
                    <a:pt x="33" y="34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49" y="34"/>
                  </a:lnTo>
                  <a:lnTo>
                    <a:pt x="55" y="35"/>
                  </a:lnTo>
                  <a:lnTo>
                    <a:pt x="58" y="37"/>
                  </a:lnTo>
                  <a:lnTo>
                    <a:pt x="61" y="37"/>
                  </a:lnTo>
                  <a:lnTo>
                    <a:pt x="66" y="39"/>
                  </a:lnTo>
                  <a:lnTo>
                    <a:pt x="72" y="39"/>
                  </a:lnTo>
                  <a:lnTo>
                    <a:pt x="78" y="40"/>
                  </a:lnTo>
                  <a:lnTo>
                    <a:pt x="78" y="42"/>
                  </a:lnTo>
                  <a:lnTo>
                    <a:pt x="82" y="4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44" name="Freeform 5031"/>
            <p:cNvSpPr>
              <a:spLocks/>
            </p:cNvSpPr>
            <p:nvPr/>
          </p:nvSpPr>
          <p:spPr bwMode="auto">
            <a:xfrm>
              <a:off x="6016625" y="5094288"/>
              <a:ext cx="163513" cy="85725"/>
            </a:xfrm>
            <a:custGeom>
              <a:avLst/>
              <a:gdLst>
                <a:gd name="T0" fmla="*/ 2147483647 w 102"/>
                <a:gd name="T1" fmla="*/ 2147483647 h 54"/>
                <a:gd name="T2" fmla="*/ 2147483647 w 102"/>
                <a:gd name="T3" fmla="*/ 2147483647 h 54"/>
                <a:gd name="T4" fmla="*/ 2147483647 w 102"/>
                <a:gd name="T5" fmla="*/ 2147483647 h 54"/>
                <a:gd name="T6" fmla="*/ 2147483647 w 102"/>
                <a:gd name="T7" fmla="*/ 2147483647 h 54"/>
                <a:gd name="T8" fmla="*/ 2147483647 w 102"/>
                <a:gd name="T9" fmla="*/ 2147483647 h 54"/>
                <a:gd name="T10" fmla="*/ 2147483647 w 102"/>
                <a:gd name="T11" fmla="*/ 2147483647 h 54"/>
                <a:gd name="T12" fmla="*/ 2147483647 w 102"/>
                <a:gd name="T13" fmla="*/ 2147483647 h 54"/>
                <a:gd name="T14" fmla="*/ 2147483647 w 102"/>
                <a:gd name="T15" fmla="*/ 2147483647 h 54"/>
                <a:gd name="T16" fmla="*/ 2147483647 w 102"/>
                <a:gd name="T17" fmla="*/ 2147483647 h 54"/>
                <a:gd name="T18" fmla="*/ 2147483647 w 102"/>
                <a:gd name="T19" fmla="*/ 2147483647 h 54"/>
                <a:gd name="T20" fmla="*/ 2147483647 w 102"/>
                <a:gd name="T21" fmla="*/ 2147483647 h 54"/>
                <a:gd name="T22" fmla="*/ 2147483647 w 102"/>
                <a:gd name="T23" fmla="*/ 2147483647 h 54"/>
                <a:gd name="T24" fmla="*/ 2147483647 w 102"/>
                <a:gd name="T25" fmla="*/ 2147483647 h 54"/>
                <a:gd name="T26" fmla="*/ 2147483647 w 102"/>
                <a:gd name="T27" fmla="*/ 2147483647 h 54"/>
                <a:gd name="T28" fmla="*/ 2147483647 w 102"/>
                <a:gd name="T29" fmla="*/ 2147483647 h 54"/>
                <a:gd name="T30" fmla="*/ 2147483647 w 102"/>
                <a:gd name="T31" fmla="*/ 2147483647 h 54"/>
                <a:gd name="T32" fmla="*/ 2147483647 w 102"/>
                <a:gd name="T33" fmla="*/ 2147483647 h 54"/>
                <a:gd name="T34" fmla="*/ 2147483647 w 102"/>
                <a:gd name="T35" fmla="*/ 2147483647 h 54"/>
                <a:gd name="T36" fmla="*/ 2147483647 w 102"/>
                <a:gd name="T37" fmla="*/ 2147483647 h 54"/>
                <a:gd name="T38" fmla="*/ 2147483647 w 102"/>
                <a:gd name="T39" fmla="*/ 2147483647 h 54"/>
                <a:gd name="T40" fmla="*/ 2147483647 w 102"/>
                <a:gd name="T41" fmla="*/ 2147483647 h 54"/>
                <a:gd name="T42" fmla="*/ 2147483647 w 102"/>
                <a:gd name="T43" fmla="*/ 2147483647 h 54"/>
                <a:gd name="T44" fmla="*/ 2147483647 w 102"/>
                <a:gd name="T45" fmla="*/ 2147483647 h 54"/>
                <a:gd name="T46" fmla="*/ 2147483647 w 102"/>
                <a:gd name="T47" fmla="*/ 2147483647 h 54"/>
                <a:gd name="T48" fmla="*/ 2147483647 w 102"/>
                <a:gd name="T49" fmla="*/ 2147483647 h 54"/>
                <a:gd name="T50" fmla="*/ 2147483647 w 102"/>
                <a:gd name="T51" fmla="*/ 2147483647 h 54"/>
                <a:gd name="T52" fmla="*/ 2147483647 w 102"/>
                <a:gd name="T53" fmla="*/ 2147483647 h 54"/>
                <a:gd name="T54" fmla="*/ 2147483647 w 102"/>
                <a:gd name="T55" fmla="*/ 2147483647 h 54"/>
                <a:gd name="T56" fmla="*/ 2147483647 w 102"/>
                <a:gd name="T57" fmla="*/ 2147483647 h 54"/>
                <a:gd name="T58" fmla="*/ 2147483647 w 102"/>
                <a:gd name="T59" fmla="*/ 2147483647 h 54"/>
                <a:gd name="T60" fmla="*/ 2147483647 w 102"/>
                <a:gd name="T61" fmla="*/ 2147483647 h 54"/>
                <a:gd name="T62" fmla="*/ 2147483647 w 102"/>
                <a:gd name="T63" fmla="*/ 0 h 54"/>
                <a:gd name="T64" fmla="*/ 2147483647 w 102"/>
                <a:gd name="T65" fmla="*/ 0 h 54"/>
                <a:gd name="T66" fmla="*/ 2147483647 w 102"/>
                <a:gd name="T67" fmla="*/ 0 h 54"/>
                <a:gd name="T68" fmla="*/ 2147483647 w 102"/>
                <a:gd name="T69" fmla="*/ 0 h 54"/>
                <a:gd name="T70" fmla="*/ 2147483647 w 102"/>
                <a:gd name="T71" fmla="*/ 0 h 54"/>
                <a:gd name="T72" fmla="*/ 2147483647 w 102"/>
                <a:gd name="T73" fmla="*/ 0 h 54"/>
                <a:gd name="T74" fmla="*/ 2147483647 w 102"/>
                <a:gd name="T75" fmla="*/ 0 h 54"/>
                <a:gd name="T76" fmla="*/ 2147483647 w 102"/>
                <a:gd name="T77" fmla="*/ 2147483647 h 54"/>
                <a:gd name="T78" fmla="*/ 2147483647 w 102"/>
                <a:gd name="T79" fmla="*/ 2147483647 h 54"/>
                <a:gd name="T80" fmla="*/ 2147483647 w 102"/>
                <a:gd name="T81" fmla="*/ 2147483647 h 54"/>
                <a:gd name="T82" fmla="*/ 2147483647 w 102"/>
                <a:gd name="T83" fmla="*/ 2147483647 h 54"/>
                <a:gd name="T84" fmla="*/ 2147483647 w 102"/>
                <a:gd name="T85" fmla="*/ 2147483647 h 54"/>
                <a:gd name="T86" fmla="*/ 2147483647 w 102"/>
                <a:gd name="T87" fmla="*/ 2147483647 h 54"/>
                <a:gd name="T88" fmla="*/ 2147483647 w 102"/>
                <a:gd name="T89" fmla="*/ 2147483647 h 54"/>
                <a:gd name="T90" fmla="*/ 2147483647 w 102"/>
                <a:gd name="T91" fmla="*/ 2147483647 h 54"/>
                <a:gd name="T92" fmla="*/ 2147483647 w 102"/>
                <a:gd name="T93" fmla="*/ 2147483647 h 54"/>
                <a:gd name="T94" fmla="*/ 2147483647 w 102"/>
                <a:gd name="T95" fmla="*/ 2147483647 h 54"/>
                <a:gd name="T96" fmla="*/ 2147483647 w 102"/>
                <a:gd name="T97" fmla="*/ 2147483647 h 54"/>
                <a:gd name="T98" fmla="*/ 2147483647 w 102"/>
                <a:gd name="T99" fmla="*/ 2147483647 h 54"/>
                <a:gd name="T100" fmla="*/ 2147483647 w 102"/>
                <a:gd name="T101" fmla="*/ 2147483647 h 54"/>
                <a:gd name="T102" fmla="*/ 2147483647 w 102"/>
                <a:gd name="T103" fmla="*/ 2147483647 h 54"/>
                <a:gd name="T104" fmla="*/ 2147483647 w 102"/>
                <a:gd name="T105" fmla="*/ 2147483647 h 54"/>
                <a:gd name="T106" fmla="*/ 2147483647 w 102"/>
                <a:gd name="T107" fmla="*/ 2147483647 h 54"/>
                <a:gd name="T108" fmla="*/ 2147483647 w 102"/>
                <a:gd name="T109" fmla="*/ 2147483647 h 54"/>
                <a:gd name="T110" fmla="*/ 2147483647 w 102"/>
                <a:gd name="T111" fmla="*/ 2147483647 h 54"/>
                <a:gd name="T112" fmla="*/ 2147483647 w 102"/>
                <a:gd name="T113" fmla="*/ 2147483647 h 54"/>
                <a:gd name="T114" fmla="*/ 0 w 102"/>
                <a:gd name="T115" fmla="*/ 2147483647 h 54"/>
                <a:gd name="T116" fmla="*/ 2147483647 w 102"/>
                <a:gd name="T117" fmla="*/ 2147483647 h 54"/>
                <a:gd name="T118" fmla="*/ 2147483647 w 102"/>
                <a:gd name="T119" fmla="*/ 2147483647 h 54"/>
                <a:gd name="T120" fmla="*/ 2147483647 w 102"/>
                <a:gd name="T121" fmla="*/ 2147483647 h 54"/>
                <a:gd name="T122" fmla="*/ 2147483647 w 102"/>
                <a:gd name="T123" fmla="*/ 2147483647 h 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2"/>
                <a:gd name="T187" fmla="*/ 0 h 54"/>
                <a:gd name="T188" fmla="*/ 102 w 102"/>
                <a:gd name="T189" fmla="*/ 54 h 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2" h="54">
                  <a:moveTo>
                    <a:pt x="64" y="54"/>
                  </a:moveTo>
                  <a:lnTo>
                    <a:pt x="66" y="50"/>
                  </a:lnTo>
                  <a:lnTo>
                    <a:pt x="68" y="49"/>
                  </a:lnTo>
                  <a:lnTo>
                    <a:pt x="69" y="45"/>
                  </a:lnTo>
                  <a:lnTo>
                    <a:pt x="73" y="44"/>
                  </a:lnTo>
                  <a:lnTo>
                    <a:pt x="76" y="42"/>
                  </a:lnTo>
                  <a:lnTo>
                    <a:pt x="78" y="42"/>
                  </a:lnTo>
                  <a:lnTo>
                    <a:pt x="81" y="40"/>
                  </a:lnTo>
                  <a:lnTo>
                    <a:pt x="83" y="40"/>
                  </a:lnTo>
                  <a:lnTo>
                    <a:pt x="83" y="38"/>
                  </a:lnTo>
                  <a:lnTo>
                    <a:pt x="85" y="37"/>
                  </a:lnTo>
                  <a:lnTo>
                    <a:pt x="85" y="35"/>
                  </a:lnTo>
                  <a:lnTo>
                    <a:pt x="86" y="32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102" y="15"/>
                  </a:lnTo>
                  <a:lnTo>
                    <a:pt x="102" y="11"/>
                  </a:lnTo>
                  <a:lnTo>
                    <a:pt x="98" y="10"/>
                  </a:lnTo>
                  <a:lnTo>
                    <a:pt x="95" y="8"/>
                  </a:lnTo>
                  <a:lnTo>
                    <a:pt x="91" y="8"/>
                  </a:lnTo>
                  <a:lnTo>
                    <a:pt x="88" y="8"/>
                  </a:lnTo>
                  <a:lnTo>
                    <a:pt x="85" y="8"/>
                  </a:lnTo>
                  <a:lnTo>
                    <a:pt x="83" y="8"/>
                  </a:lnTo>
                  <a:lnTo>
                    <a:pt x="83" y="6"/>
                  </a:lnTo>
                  <a:lnTo>
                    <a:pt x="76" y="5"/>
                  </a:lnTo>
                  <a:lnTo>
                    <a:pt x="69" y="5"/>
                  </a:lnTo>
                  <a:lnTo>
                    <a:pt x="66" y="3"/>
                  </a:lnTo>
                  <a:lnTo>
                    <a:pt x="61" y="3"/>
                  </a:lnTo>
                  <a:lnTo>
                    <a:pt x="58" y="1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2" y="1"/>
                  </a:lnTo>
                  <a:lnTo>
                    <a:pt x="7" y="1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7" y="6"/>
                  </a:lnTo>
                  <a:lnTo>
                    <a:pt x="7" y="8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25" y="23"/>
                  </a:lnTo>
                  <a:lnTo>
                    <a:pt x="29" y="38"/>
                  </a:lnTo>
                  <a:lnTo>
                    <a:pt x="54" y="42"/>
                  </a:lnTo>
                  <a:lnTo>
                    <a:pt x="64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45" name="Freeform 5032"/>
            <p:cNvSpPr>
              <a:spLocks/>
            </p:cNvSpPr>
            <p:nvPr/>
          </p:nvSpPr>
          <p:spPr bwMode="auto">
            <a:xfrm>
              <a:off x="6016625" y="5094288"/>
              <a:ext cx="163513" cy="85725"/>
            </a:xfrm>
            <a:custGeom>
              <a:avLst/>
              <a:gdLst>
                <a:gd name="T0" fmla="*/ 2147483647 w 102"/>
                <a:gd name="T1" fmla="*/ 2147483647 h 54"/>
                <a:gd name="T2" fmla="*/ 2147483647 w 102"/>
                <a:gd name="T3" fmla="*/ 2147483647 h 54"/>
                <a:gd name="T4" fmla="*/ 2147483647 w 102"/>
                <a:gd name="T5" fmla="*/ 2147483647 h 54"/>
                <a:gd name="T6" fmla="*/ 2147483647 w 102"/>
                <a:gd name="T7" fmla="*/ 2147483647 h 54"/>
                <a:gd name="T8" fmla="*/ 2147483647 w 102"/>
                <a:gd name="T9" fmla="*/ 2147483647 h 54"/>
                <a:gd name="T10" fmla="*/ 2147483647 w 102"/>
                <a:gd name="T11" fmla="*/ 2147483647 h 54"/>
                <a:gd name="T12" fmla="*/ 2147483647 w 102"/>
                <a:gd name="T13" fmla="*/ 2147483647 h 54"/>
                <a:gd name="T14" fmla="*/ 2147483647 w 102"/>
                <a:gd name="T15" fmla="*/ 2147483647 h 54"/>
                <a:gd name="T16" fmla="*/ 2147483647 w 102"/>
                <a:gd name="T17" fmla="*/ 2147483647 h 54"/>
                <a:gd name="T18" fmla="*/ 2147483647 w 102"/>
                <a:gd name="T19" fmla="*/ 2147483647 h 54"/>
                <a:gd name="T20" fmla="*/ 2147483647 w 102"/>
                <a:gd name="T21" fmla="*/ 2147483647 h 54"/>
                <a:gd name="T22" fmla="*/ 2147483647 w 102"/>
                <a:gd name="T23" fmla="*/ 2147483647 h 54"/>
                <a:gd name="T24" fmla="*/ 2147483647 w 102"/>
                <a:gd name="T25" fmla="*/ 2147483647 h 54"/>
                <a:gd name="T26" fmla="*/ 2147483647 w 102"/>
                <a:gd name="T27" fmla="*/ 2147483647 h 54"/>
                <a:gd name="T28" fmla="*/ 2147483647 w 102"/>
                <a:gd name="T29" fmla="*/ 2147483647 h 54"/>
                <a:gd name="T30" fmla="*/ 2147483647 w 102"/>
                <a:gd name="T31" fmla="*/ 2147483647 h 54"/>
                <a:gd name="T32" fmla="*/ 2147483647 w 102"/>
                <a:gd name="T33" fmla="*/ 0 h 54"/>
                <a:gd name="T34" fmla="*/ 2147483647 w 102"/>
                <a:gd name="T35" fmla="*/ 0 h 54"/>
                <a:gd name="T36" fmla="*/ 2147483647 w 102"/>
                <a:gd name="T37" fmla="*/ 0 h 54"/>
                <a:gd name="T38" fmla="*/ 2147483647 w 102"/>
                <a:gd name="T39" fmla="*/ 0 h 54"/>
                <a:gd name="T40" fmla="*/ 2147483647 w 102"/>
                <a:gd name="T41" fmla="*/ 2147483647 h 54"/>
                <a:gd name="T42" fmla="*/ 2147483647 w 102"/>
                <a:gd name="T43" fmla="*/ 2147483647 h 54"/>
                <a:gd name="T44" fmla="*/ 2147483647 w 102"/>
                <a:gd name="T45" fmla="*/ 2147483647 h 54"/>
                <a:gd name="T46" fmla="*/ 2147483647 w 102"/>
                <a:gd name="T47" fmla="*/ 2147483647 h 54"/>
                <a:gd name="T48" fmla="*/ 2147483647 w 102"/>
                <a:gd name="T49" fmla="*/ 2147483647 h 54"/>
                <a:gd name="T50" fmla="*/ 2147483647 w 102"/>
                <a:gd name="T51" fmla="*/ 2147483647 h 54"/>
                <a:gd name="T52" fmla="*/ 2147483647 w 102"/>
                <a:gd name="T53" fmla="*/ 2147483647 h 54"/>
                <a:gd name="T54" fmla="*/ 2147483647 w 102"/>
                <a:gd name="T55" fmla="*/ 2147483647 h 54"/>
                <a:gd name="T56" fmla="*/ 2147483647 w 102"/>
                <a:gd name="T57" fmla="*/ 2147483647 h 54"/>
                <a:gd name="T58" fmla="*/ 0 w 102"/>
                <a:gd name="T59" fmla="*/ 2147483647 h 54"/>
                <a:gd name="T60" fmla="*/ 2147483647 w 102"/>
                <a:gd name="T61" fmla="*/ 2147483647 h 54"/>
                <a:gd name="T62" fmla="*/ 2147483647 w 102"/>
                <a:gd name="T63" fmla="*/ 2147483647 h 54"/>
                <a:gd name="T64" fmla="*/ 2147483647 w 102"/>
                <a:gd name="T65" fmla="*/ 2147483647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"/>
                <a:gd name="T100" fmla="*/ 0 h 54"/>
                <a:gd name="T101" fmla="*/ 102 w 102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" h="54">
                  <a:moveTo>
                    <a:pt x="64" y="54"/>
                  </a:moveTo>
                  <a:lnTo>
                    <a:pt x="66" y="50"/>
                  </a:lnTo>
                  <a:lnTo>
                    <a:pt x="68" y="49"/>
                  </a:lnTo>
                  <a:lnTo>
                    <a:pt x="69" y="45"/>
                  </a:lnTo>
                  <a:lnTo>
                    <a:pt x="73" y="44"/>
                  </a:lnTo>
                  <a:lnTo>
                    <a:pt x="76" y="42"/>
                  </a:lnTo>
                  <a:lnTo>
                    <a:pt x="78" y="42"/>
                  </a:lnTo>
                  <a:lnTo>
                    <a:pt x="81" y="40"/>
                  </a:lnTo>
                  <a:lnTo>
                    <a:pt x="83" y="40"/>
                  </a:lnTo>
                  <a:lnTo>
                    <a:pt x="83" y="38"/>
                  </a:lnTo>
                  <a:lnTo>
                    <a:pt x="85" y="37"/>
                  </a:lnTo>
                  <a:lnTo>
                    <a:pt x="85" y="35"/>
                  </a:lnTo>
                  <a:lnTo>
                    <a:pt x="86" y="32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102" y="15"/>
                  </a:lnTo>
                  <a:lnTo>
                    <a:pt x="102" y="11"/>
                  </a:lnTo>
                  <a:lnTo>
                    <a:pt x="98" y="10"/>
                  </a:lnTo>
                  <a:lnTo>
                    <a:pt x="95" y="8"/>
                  </a:lnTo>
                  <a:lnTo>
                    <a:pt x="91" y="8"/>
                  </a:lnTo>
                  <a:lnTo>
                    <a:pt x="88" y="8"/>
                  </a:lnTo>
                  <a:lnTo>
                    <a:pt x="85" y="8"/>
                  </a:lnTo>
                  <a:lnTo>
                    <a:pt x="83" y="8"/>
                  </a:lnTo>
                  <a:lnTo>
                    <a:pt x="83" y="6"/>
                  </a:lnTo>
                  <a:lnTo>
                    <a:pt x="76" y="5"/>
                  </a:lnTo>
                  <a:lnTo>
                    <a:pt x="69" y="5"/>
                  </a:lnTo>
                  <a:lnTo>
                    <a:pt x="66" y="3"/>
                  </a:lnTo>
                  <a:lnTo>
                    <a:pt x="61" y="3"/>
                  </a:lnTo>
                  <a:lnTo>
                    <a:pt x="58" y="1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2" y="1"/>
                  </a:lnTo>
                  <a:lnTo>
                    <a:pt x="7" y="1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7" y="6"/>
                  </a:lnTo>
                  <a:lnTo>
                    <a:pt x="7" y="8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25" y="23"/>
                  </a:lnTo>
                  <a:lnTo>
                    <a:pt x="29" y="38"/>
                  </a:lnTo>
                  <a:lnTo>
                    <a:pt x="54" y="42"/>
                  </a:lnTo>
                  <a:lnTo>
                    <a:pt x="64" y="54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46" name="Freeform 5033"/>
            <p:cNvSpPr>
              <a:spLocks/>
            </p:cNvSpPr>
            <p:nvPr/>
          </p:nvSpPr>
          <p:spPr bwMode="auto">
            <a:xfrm>
              <a:off x="6062663" y="4979988"/>
              <a:ext cx="134937" cy="71437"/>
            </a:xfrm>
            <a:custGeom>
              <a:avLst/>
              <a:gdLst>
                <a:gd name="T0" fmla="*/ 2147483647 w 85"/>
                <a:gd name="T1" fmla="*/ 2147483647 h 45"/>
                <a:gd name="T2" fmla="*/ 2147483647 w 85"/>
                <a:gd name="T3" fmla="*/ 2147483647 h 45"/>
                <a:gd name="T4" fmla="*/ 2147483647 w 85"/>
                <a:gd name="T5" fmla="*/ 2147483647 h 45"/>
                <a:gd name="T6" fmla="*/ 2147483647 w 85"/>
                <a:gd name="T7" fmla="*/ 2147483647 h 45"/>
                <a:gd name="T8" fmla="*/ 2147483647 w 85"/>
                <a:gd name="T9" fmla="*/ 2147483647 h 45"/>
                <a:gd name="T10" fmla="*/ 2147483647 w 85"/>
                <a:gd name="T11" fmla="*/ 2147483647 h 45"/>
                <a:gd name="T12" fmla="*/ 2147483647 w 85"/>
                <a:gd name="T13" fmla="*/ 2147483647 h 45"/>
                <a:gd name="T14" fmla="*/ 2147483647 w 85"/>
                <a:gd name="T15" fmla="*/ 2147483647 h 45"/>
                <a:gd name="T16" fmla="*/ 2147483647 w 85"/>
                <a:gd name="T17" fmla="*/ 2147483647 h 45"/>
                <a:gd name="T18" fmla="*/ 2147483647 w 85"/>
                <a:gd name="T19" fmla="*/ 2147483647 h 45"/>
                <a:gd name="T20" fmla="*/ 2147483647 w 85"/>
                <a:gd name="T21" fmla="*/ 2147483647 h 45"/>
                <a:gd name="T22" fmla="*/ 2147483647 w 85"/>
                <a:gd name="T23" fmla="*/ 2147483647 h 45"/>
                <a:gd name="T24" fmla="*/ 2147483647 w 85"/>
                <a:gd name="T25" fmla="*/ 2147483647 h 45"/>
                <a:gd name="T26" fmla="*/ 2147483647 w 85"/>
                <a:gd name="T27" fmla="*/ 2147483647 h 45"/>
                <a:gd name="T28" fmla="*/ 2147483647 w 85"/>
                <a:gd name="T29" fmla="*/ 2147483647 h 45"/>
                <a:gd name="T30" fmla="*/ 2147483647 w 85"/>
                <a:gd name="T31" fmla="*/ 2147483647 h 45"/>
                <a:gd name="T32" fmla="*/ 2147483647 w 85"/>
                <a:gd name="T33" fmla="*/ 2147483647 h 45"/>
                <a:gd name="T34" fmla="*/ 2147483647 w 85"/>
                <a:gd name="T35" fmla="*/ 2147483647 h 45"/>
                <a:gd name="T36" fmla="*/ 2147483647 w 85"/>
                <a:gd name="T37" fmla="*/ 2147483647 h 45"/>
                <a:gd name="T38" fmla="*/ 2147483647 w 85"/>
                <a:gd name="T39" fmla="*/ 2147483647 h 45"/>
                <a:gd name="T40" fmla="*/ 2147483647 w 85"/>
                <a:gd name="T41" fmla="*/ 2147483647 h 45"/>
                <a:gd name="T42" fmla="*/ 2147483647 w 85"/>
                <a:gd name="T43" fmla="*/ 2147483647 h 45"/>
                <a:gd name="T44" fmla="*/ 2147483647 w 85"/>
                <a:gd name="T45" fmla="*/ 2147483647 h 45"/>
                <a:gd name="T46" fmla="*/ 2147483647 w 85"/>
                <a:gd name="T47" fmla="*/ 2147483647 h 45"/>
                <a:gd name="T48" fmla="*/ 2147483647 w 85"/>
                <a:gd name="T49" fmla="*/ 0 h 45"/>
                <a:gd name="T50" fmla="*/ 2147483647 w 85"/>
                <a:gd name="T51" fmla="*/ 0 h 45"/>
                <a:gd name="T52" fmla="*/ 2147483647 w 85"/>
                <a:gd name="T53" fmla="*/ 0 h 45"/>
                <a:gd name="T54" fmla="*/ 2147483647 w 85"/>
                <a:gd name="T55" fmla="*/ 0 h 45"/>
                <a:gd name="T56" fmla="*/ 2147483647 w 85"/>
                <a:gd name="T57" fmla="*/ 2147483647 h 45"/>
                <a:gd name="T58" fmla="*/ 2147483647 w 85"/>
                <a:gd name="T59" fmla="*/ 2147483647 h 45"/>
                <a:gd name="T60" fmla="*/ 2147483647 w 85"/>
                <a:gd name="T61" fmla="*/ 2147483647 h 45"/>
                <a:gd name="T62" fmla="*/ 2147483647 w 85"/>
                <a:gd name="T63" fmla="*/ 2147483647 h 45"/>
                <a:gd name="T64" fmla="*/ 0 w 85"/>
                <a:gd name="T65" fmla="*/ 2147483647 h 45"/>
                <a:gd name="T66" fmla="*/ 2147483647 w 85"/>
                <a:gd name="T67" fmla="*/ 2147483647 h 45"/>
                <a:gd name="T68" fmla="*/ 2147483647 w 85"/>
                <a:gd name="T69" fmla="*/ 2147483647 h 45"/>
                <a:gd name="T70" fmla="*/ 2147483647 w 85"/>
                <a:gd name="T71" fmla="*/ 2147483647 h 45"/>
                <a:gd name="T72" fmla="*/ 2147483647 w 85"/>
                <a:gd name="T73" fmla="*/ 2147483647 h 45"/>
                <a:gd name="T74" fmla="*/ 2147483647 w 85"/>
                <a:gd name="T75" fmla="*/ 2147483647 h 45"/>
                <a:gd name="T76" fmla="*/ 2147483647 w 85"/>
                <a:gd name="T77" fmla="*/ 2147483647 h 45"/>
                <a:gd name="T78" fmla="*/ 2147483647 w 85"/>
                <a:gd name="T79" fmla="*/ 2147483647 h 45"/>
                <a:gd name="T80" fmla="*/ 2147483647 w 85"/>
                <a:gd name="T81" fmla="*/ 2147483647 h 45"/>
                <a:gd name="T82" fmla="*/ 2147483647 w 85"/>
                <a:gd name="T83" fmla="*/ 2147483647 h 45"/>
                <a:gd name="T84" fmla="*/ 2147483647 w 85"/>
                <a:gd name="T85" fmla="*/ 2147483647 h 45"/>
                <a:gd name="T86" fmla="*/ 2147483647 w 85"/>
                <a:gd name="T87" fmla="*/ 2147483647 h 45"/>
                <a:gd name="T88" fmla="*/ 2147483647 w 85"/>
                <a:gd name="T89" fmla="*/ 2147483647 h 45"/>
                <a:gd name="T90" fmla="*/ 2147483647 w 85"/>
                <a:gd name="T91" fmla="*/ 2147483647 h 45"/>
                <a:gd name="T92" fmla="*/ 2147483647 w 85"/>
                <a:gd name="T93" fmla="*/ 2147483647 h 45"/>
                <a:gd name="T94" fmla="*/ 2147483647 w 85"/>
                <a:gd name="T95" fmla="*/ 2147483647 h 45"/>
                <a:gd name="T96" fmla="*/ 2147483647 w 85"/>
                <a:gd name="T97" fmla="*/ 2147483647 h 45"/>
                <a:gd name="T98" fmla="*/ 2147483647 w 85"/>
                <a:gd name="T99" fmla="*/ 2147483647 h 45"/>
                <a:gd name="T100" fmla="*/ 2147483647 w 85"/>
                <a:gd name="T101" fmla="*/ 2147483647 h 45"/>
                <a:gd name="T102" fmla="*/ 2147483647 w 85"/>
                <a:gd name="T103" fmla="*/ 2147483647 h 45"/>
                <a:gd name="T104" fmla="*/ 2147483647 w 85"/>
                <a:gd name="T105" fmla="*/ 2147483647 h 45"/>
                <a:gd name="T106" fmla="*/ 2147483647 w 85"/>
                <a:gd name="T107" fmla="*/ 2147483647 h 45"/>
                <a:gd name="T108" fmla="*/ 2147483647 w 85"/>
                <a:gd name="T109" fmla="*/ 2147483647 h 45"/>
                <a:gd name="T110" fmla="*/ 2147483647 w 85"/>
                <a:gd name="T111" fmla="*/ 2147483647 h 45"/>
                <a:gd name="T112" fmla="*/ 2147483647 w 85"/>
                <a:gd name="T113" fmla="*/ 2147483647 h 4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"/>
                <a:gd name="T172" fmla="*/ 0 h 45"/>
                <a:gd name="T173" fmla="*/ 85 w 85"/>
                <a:gd name="T174" fmla="*/ 45 h 4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" h="45">
                  <a:moveTo>
                    <a:pt x="85" y="45"/>
                  </a:moveTo>
                  <a:lnTo>
                    <a:pt x="83" y="37"/>
                  </a:lnTo>
                  <a:lnTo>
                    <a:pt x="83" y="30"/>
                  </a:lnTo>
                  <a:lnTo>
                    <a:pt x="83" y="23"/>
                  </a:lnTo>
                  <a:lnTo>
                    <a:pt x="83" y="18"/>
                  </a:lnTo>
                  <a:lnTo>
                    <a:pt x="83" y="15"/>
                  </a:lnTo>
                  <a:lnTo>
                    <a:pt x="83" y="11"/>
                  </a:lnTo>
                  <a:lnTo>
                    <a:pt x="85" y="8"/>
                  </a:lnTo>
                  <a:lnTo>
                    <a:pt x="85" y="5"/>
                  </a:lnTo>
                  <a:lnTo>
                    <a:pt x="83" y="6"/>
                  </a:lnTo>
                  <a:lnTo>
                    <a:pt x="81" y="6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1" y="8"/>
                  </a:lnTo>
                  <a:lnTo>
                    <a:pt x="66" y="8"/>
                  </a:lnTo>
                  <a:lnTo>
                    <a:pt x="64" y="8"/>
                  </a:lnTo>
                  <a:lnTo>
                    <a:pt x="62" y="8"/>
                  </a:lnTo>
                  <a:lnTo>
                    <a:pt x="59" y="8"/>
                  </a:lnTo>
                  <a:lnTo>
                    <a:pt x="56" y="6"/>
                  </a:lnTo>
                  <a:lnTo>
                    <a:pt x="54" y="5"/>
                  </a:lnTo>
                  <a:lnTo>
                    <a:pt x="51" y="5"/>
                  </a:lnTo>
                  <a:lnTo>
                    <a:pt x="47" y="3"/>
                  </a:lnTo>
                  <a:lnTo>
                    <a:pt x="44" y="1"/>
                  </a:lnTo>
                  <a:lnTo>
                    <a:pt x="39" y="1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2" y="1"/>
                  </a:lnTo>
                  <a:lnTo>
                    <a:pt x="7" y="3"/>
                  </a:lnTo>
                  <a:lnTo>
                    <a:pt x="3" y="5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3" y="27"/>
                  </a:lnTo>
                  <a:lnTo>
                    <a:pt x="8" y="30"/>
                  </a:lnTo>
                  <a:lnTo>
                    <a:pt x="12" y="32"/>
                  </a:lnTo>
                  <a:lnTo>
                    <a:pt x="17" y="32"/>
                  </a:lnTo>
                  <a:lnTo>
                    <a:pt x="20" y="33"/>
                  </a:lnTo>
                  <a:lnTo>
                    <a:pt x="22" y="37"/>
                  </a:lnTo>
                  <a:lnTo>
                    <a:pt x="22" y="40"/>
                  </a:lnTo>
                  <a:lnTo>
                    <a:pt x="25" y="40"/>
                  </a:lnTo>
                  <a:lnTo>
                    <a:pt x="27" y="40"/>
                  </a:lnTo>
                  <a:lnTo>
                    <a:pt x="27" y="38"/>
                  </a:lnTo>
                  <a:lnTo>
                    <a:pt x="29" y="38"/>
                  </a:lnTo>
                  <a:lnTo>
                    <a:pt x="30" y="38"/>
                  </a:lnTo>
                  <a:lnTo>
                    <a:pt x="32" y="37"/>
                  </a:lnTo>
                  <a:lnTo>
                    <a:pt x="35" y="37"/>
                  </a:lnTo>
                  <a:lnTo>
                    <a:pt x="39" y="37"/>
                  </a:lnTo>
                  <a:lnTo>
                    <a:pt x="46" y="38"/>
                  </a:lnTo>
                  <a:lnTo>
                    <a:pt x="54" y="40"/>
                  </a:lnTo>
                  <a:lnTo>
                    <a:pt x="62" y="42"/>
                  </a:lnTo>
                  <a:lnTo>
                    <a:pt x="71" y="44"/>
                  </a:lnTo>
                  <a:lnTo>
                    <a:pt x="78" y="45"/>
                  </a:lnTo>
                  <a:lnTo>
                    <a:pt x="83" y="45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47" name="Freeform 5034"/>
            <p:cNvSpPr>
              <a:spLocks/>
            </p:cNvSpPr>
            <p:nvPr/>
          </p:nvSpPr>
          <p:spPr bwMode="auto">
            <a:xfrm>
              <a:off x="6062663" y="4979988"/>
              <a:ext cx="134937" cy="71437"/>
            </a:xfrm>
            <a:custGeom>
              <a:avLst/>
              <a:gdLst>
                <a:gd name="T0" fmla="*/ 2147483647 w 85"/>
                <a:gd name="T1" fmla="*/ 2147483647 h 45"/>
                <a:gd name="T2" fmla="*/ 2147483647 w 85"/>
                <a:gd name="T3" fmla="*/ 2147483647 h 45"/>
                <a:gd name="T4" fmla="*/ 2147483647 w 85"/>
                <a:gd name="T5" fmla="*/ 2147483647 h 45"/>
                <a:gd name="T6" fmla="*/ 2147483647 w 85"/>
                <a:gd name="T7" fmla="*/ 2147483647 h 45"/>
                <a:gd name="T8" fmla="*/ 2147483647 w 85"/>
                <a:gd name="T9" fmla="*/ 2147483647 h 45"/>
                <a:gd name="T10" fmla="*/ 2147483647 w 85"/>
                <a:gd name="T11" fmla="*/ 2147483647 h 45"/>
                <a:gd name="T12" fmla="*/ 2147483647 w 85"/>
                <a:gd name="T13" fmla="*/ 2147483647 h 45"/>
                <a:gd name="T14" fmla="*/ 2147483647 w 85"/>
                <a:gd name="T15" fmla="*/ 2147483647 h 45"/>
                <a:gd name="T16" fmla="*/ 2147483647 w 85"/>
                <a:gd name="T17" fmla="*/ 2147483647 h 45"/>
                <a:gd name="T18" fmla="*/ 2147483647 w 85"/>
                <a:gd name="T19" fmla="*/ 2147483647 h 45"/>
                <a:gd name="T20" fmla="*/ 2147483647 w 85"/>
                <a:gd name="T21" fmla="*/ 2147483647 h 45"/>
                <a:gd name="T22" fmla="*/ 2147483647 w 85"/>
                <a:gd name="T23" fmla="*/ 2147483647 h 45"/>
                <a:gd name="T24" fmla="*/ 2147483647 w 85"/>
                <a:gd name="T25" fmla="*/ 2147483647 h 45"/>
                <a:gd name="T26" fmla="*/ 2147483647 w 85"/>
                <a:gd name="T27" fmla="*/ 2147483647 h 45"/>
                <a:gd name="T28" fmla="*/ 2147483647 w 85"/>
                <a:gd name="T29" fmla="*/ 2147483647 h 45"/>
                <a:gd name="T30" fmla="*/ 2147483647 w 85"/>
                <a:gd name="T31" fmla="*/ 2147483647 h 45"/>
                <a:gd name="T32" fmla="*/ 2147483647 w 85"/>
                <a:gd name="T33" fmla="*/ 2147483647 h 45"/>
                <a:gd name="T34" fmla="*/ 2147483647 w 85"/>
                <a:gd name="T35" fmla="*/ 2147483647 h 45"/>
                <a:gd name="T36" fmla="*/ 2147483647 w 85"/>
                <a:gd name="T37" fmla="*/ 2147483647 h 45"/>
                <a:gd name="T38" fmla="*/ 2147483647 w 85"/>
                <a:gd name="T39" fmla="*/ 2147483647 h 45"/>
                <a:gd name="T40" fmla="*/ 2147483647 w 85"/>
                <a:gd name="T41" fmla="*/ 2147483647 h 45"/>
                <a:gd name="T42" fmla="*/ 2147483647 w 85"/>
                <a:gd name="T43" fmla="*/ 2147483647 h 45"/>
                <a:gd name="T44" fmla="*/ 2147483647 w 85"/>
                <a:gd name="T45" fmla="*/ 2147483647 h 45"/>
                <a:gd name="T46" fmla="*/ 2147483647 w 85"/>
                <a:gd name="T47" fmla="*/ 2147483647 h 45"/>
                <a:gd name="T48" fmla="*/ 2147483647 w 85"/>
                <a:gd name="T49" fmla="*/ 0 h 45"/>
                <a:gd name="T50" fmla="*/ 2147483647 w 85"/>
                <a:gd name="T51" fmla="*/ 0 h 45"/>
                <a:gd name="T52" fmla="*/ 2147483647 w 85"/>
                <a:gd name="T53" fmla="*/ 0 h 45"/>
                <a:gd name="T54" fmla="*/ 2147483647 w 85"/>
                <a:gd name="T55" fmla="*/ 0 h 45"/>
                <a:gd name="T56" fmla="*/ 2147483647 w 85"/>
                <a:gd name="T57" fmla="*/ 2147483647 h 45"/>
                <a:gd name="T58" fmla="*/ 2147483647 w 85"/>
                <a:gd name="T59" fmla="*/ 2147483647 h 45"/>
                <a:gd name="T60" fmla="*/ 2147483647 w 85"/>
                <a:gd name="T61" fmla="*/ 2147483647 h 45"/>
                <a:gd name="T62" fmla="*/ 2147483647 w 85"/>
                <a:gd name="T63" fmla="*/ 2147483647 h 45"/>
                <a:gd name="T64" fmla="*/ 0 w 85"/>
                <a:gd name="T65" fmla="*/ 2147483647 h 45"/>
                <a:gd name="T66" fmla="*/ 2147483647 w 85"/>
                <a:gd name="T67" fmla="*/ 2147483647 h 45"/>
                <a:gd name="T68" fmla="*/ 2147483647 w 85"/>
                <a:gd name="T69" fmla="*/ 2147483647 h 45"/>
                <a:gd name="T70" fmla="*/ 2147483647 w 85"/>
                <a:gd name="T71" fmla="*/ 2147483647 h 45"/>
                <a:gd name="T72" fmla="*/ 2147483647 w 85"/>
                <a:gd name="T73" fmla="*/ 2147483647 h 45"/>
                <a:gd name="T74" fmla="*/ 2147483647 w 85"/>
                <a:gd name="T75" fmla="*/ 2147483647 h 45"/>
                <a:gd name="T76" fmla="*/ 2147483647 w 85"/>
                <a:gd name="T77" fmla="*/ 2147483647 h 45"/>
                <a:gd name="T78" fmla="*/ 2147483647 w 85"/>
                <a:gd name="T79" fmla="*/ 2147483647 h 45"/>
                <a:gd name="T80" fmla="*/ 2147483647 w 85"/>
                <a:gd name="T81" fmla="*/ 2147483647 h 45"/>
                <a:gd name="T82" fmla="*/ 2147483647 w 85"/>
                <a:gd name="T83" fmla="*/ 2147483647 h 45"/>
                <a:gd name="T84" fmla="*/ 2147483647 w 85"/>
                <a:gd name="T85" fmla="*/ 2147483647 h 45"/>
                <a:gd name="T86" fmla="*/ 2147483647 w 85"/>
                <a:gd name="T87" fmla="*/ 2147483647 h 45"/>
                <a:gd name="T88" fmla="*/ 2147483647 w 85"/>
                <a:gd name="T89" fmla="*/ 2147483647 h 45"/>
                <a:gd name="T90" fmla="*/ 2147483647 w 85"/>
                <a:gd name="T91" fmla="*/ 2147483647 h 45"/>
                <a:gd name="T92" fmla="*/ 2147483647 w 85"/>
                <a:gd name="T93" fmla="*/ 2147483647 h 45"/>
                <a:gd name="T94" fmla="*/ 2147483647 w 85"/>
                <a:gd name="T95" fmla="*/ 2147483647 h 45"/>
                <a:gd name="T96" fmla="*/ 2147483647 w 85"/>
                <a:gd name="T97" fmla="*/ 2147483647 h 45"/>
                <a:gd name="T98" fmla="*/ 2147483647 w 85"/>
                <a:gd name="T99" fmla="*/ 2147483647 h 45"/>
                <a:gd name="T100" fmla="*/ 2147483647 w 85"/>
                <a:gd name="T101" fmla="*/ 2147483647 h 45"/>
                <a:gd name="T102" fmla="*/ 2147483647 w 85"/>
                <a:gd name="T103" fmla="*/ 2147483647 h 45"/>
                <a:gd name="T104" fmla="*/ 2147483647 w 85"/>
                <a:gd name="T105" fmla="*/ 2147483647 h 45"/>
                <a:gd name="T106" fmla="*/ 2147483647 w 85"/>
                <a:gd name="T107" fmla="*/ 2147483647 h 45"/>
                <a:gd name="T108" fmla="*/ 2147483647 w 85"/>
                <a:gd name="T109" fmla="*/ 2147483647 h 45"/>
                <a:gd name="T110" fmla="*/ 2147483647 w 85"/>
                <a:gd name="T111" fmla="*/ 2147483647 h 45"/>
                <a:gd name="T112" fmla="*/ 2147483647 w 85"/>
                <a:gd name="T113" fmla="*/ 2147483647 h 45"/>
                <a:gd name="T114" fmla="*/ 2147483647 w 85"/>
                <a:gd name="T115" fmla="*/ 2147483647 h 45"/>
                <a:gd name="T116" fmla="*/ 2147483647 w 85"/>
                <a:gd name="T117" fmla="*/ 2147483647 h 4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5"/>
                <a:gd name="T178" fmla="*/ 0 h 45"/>
                <a:gd name="T179" fmla="*/ 85 w 85"/>
                <a:gd name="T180" fmla="*/ 45 h 4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5" h="45">
                  <a:moveTo>
                    <a:pt x="85" y="45"/>
                  </a:moveTo>
                  <a:lnTo>
                    <a:pt x="83" y="37"/>
                  </a:lnTo>
                  <a:lnTo>
                    <a:pt x="83" y="30"/>
                  </a:lnTo>
                  <a:lnTo>
                    <a:pt x="83" y="23"/>
                  </a:lnTo>
                  <a:lnTo>
                    <a:pt x="83" y="18"/>
                  </a:lnTo>
                  <a:lnTo>
                    <a:pt x="83" y="15"/>
                  </a:lnTo>
                  <a:lnTo>
                    <a:pt x="83" y="11"/>
                  </a:lnTo>
                  <a:lnTo>
                    <a:pt x="85" y="8"/>
                  </a:lnTo>
                  <a:lnTo>
                    <a:pt x="85" y="5"/>
                  </a:lnTo>
                  <a:lnTo>
                    <a:pt x="83" y="6"/>
                  </a:lnTo>
                  <a:lnTo>
                    <a:pt x="81" y="6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1" y="8"/>
                  </a:lnTo>
                  <a:lnTo>
                    <a:pt x="66" y="8"/>
                  </a:lnTo>
                  <a:lnTo>
                    <a:pt x="64" y="8"/>
                  </a:lnTo>
                  <a:lnTo>
                    <a:pt x="62" y="8"/>
                  </a:lnTo>
                  <a:lnTo>
                    <a:pt x="59" y="8"/>
                  </a:lnTo>
                  <a:lnTo>
                    <a:pt x="56" y="6"/>
                  </a:lnTo>
                  <a:lnTo>
                    <a:pt x="54" y="5"/>
                  </a:lnTo>
                  <a:lnTo>
                    <a:pt x="51" y="5"/>
                  </a:lnTo>
                  <a:lnTo>
                    <a:pt x="47" y="3"/>
                  </a:lnTo>
                  <a:lnTo>
                    <a:pt x="44" y="1"/>
                  </a:lnTo>
                  <a:lnTo>
                    <a:pt x="39" y="1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2" y="1"/>
                  </a:lnTo>
                  <a:lnTo>
                    <a:pt x="7" y="3"/>
                  </a:lnTo>
                  <a:lnTo>
                    <a:pt x="3" y="5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3" y="27"/>
                  </a:lnTo>
                  <a:lnTo>
                    <a:pt x="8" y="30"/>
                  </a:lnTo>
                  <a:lnTo>
                    <a:pt x="12" y="32"/>
                  </a:lnTo>
                  <a:lnTo>
                    <a:pt x="17" y="32"/>
                  </a:lnTo>
                  <a:lnTo>
                    <a:pt x="20" y="33"/>
                  </a:lnTo>
                  <a:lnTo>
                    <a:pt x="22" y="37"/>
                  </a:lnTo>
                  <a:lnTo>
                    <a:pt x="22" y="40"/>
                  </a:lnTo>
                  <a:lnTo>
                    <a:pt x="25" y="40"/>
                  </a:lnTo>
                  <a:lnTo>
                    <a:pt x="27" y="40"/>
                  </a:lnTo>
                  <a:lnTo>
                    <a:pt x="27" y="38"/>
                  </a:lnTo>
                  <a:lnTo>
                    <a:pt x="29" y="38"/>
                  </a:lnTo>
                  <a:lnTo>
                    <a:pt x="30" y="38"/>
                  </a:lnTo>
                  <a:lnTo>
                    <a:pt x="32" y="37"/>
                  </a:lnTo>
                  <a:lnTo>
                    <a:pt x="35" y="37"/>
                  </a:lnTo>
                  <a:lnTo>
                    <a:pt x="39" y="37"/>
                  </a:lnTo>
                  <a:lnTo>
                    <a:pt x="46" y="38"/>
                  </a:lnTo>
                  <a:lnTo>
                    <a:pt x="54" y="40"/>
                  </a:lnTo>
                  <a:lnTo>
                    <a:pt x="62" y="42"/>
                  </a:lnTo>
                  <a:lnTo>
                    <a:pt x="71" y="44"/>
                  </a:lnTo>
                  <a:lnTo>
                    <a:pt x="78" y="45"/>
                  </a:lnTo>
                  <a:lnTo>
                    <a:pt x="83" y="45"/>
                  </a:lnTo>
                  <a:lnTo>
                    <a:pt x="85" y="45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48" name="Freeform 5035"/>
            <p:cNvSpPr>
              <a:spLocks/>
            </p:cNvSpPr>
            <p:nvPr/>
          </p:nvSpPr>
          <p:spPr bwMode="auto">
            <a:xfrm>
              <a:off x="3686175" y="6454775"/>
              <a:ext cx="15875" cy="15875"/>
            </a:xfrm>
            <a:custGeom>
              <a:avLst/>
              <a:gdLst>
                <a:gd name="T0" fmla="*/ 2147483647 w 10"/>
                <a:gd name="T1" fmla="*/ 2147483647 h 10"/>
                <a:gd name="T2" fmla="*/ 0 w 10"/>
                <a:gd name="T3" fmla="*/ 2147483647 h 10"/>
                <a:gd name="T4" fmla="*/ 0 w 10"/>
                <a:gd name="T5" fmla="*/ 2147483647 h 10"/>
                <a:gd name="T6" fmla="*/ 2147483647 w 10"/>
                <a:gd name="T7" fmla="*/ 2147483647 h 10"/>
                <a:gd name="T8" fmla="*/ 2147483647 w 10"/>
                <a:gd name="T9" fmla="*/ 2147483647 h 10"/>
                <a:gd name="T10" fmla="*/ 2147483647 w 10"/>
                <a:gd name="T11" fmla="*/ 2147483647 h 10"/>
                <a:gd name="T12" fmla="*/ 2147483647 w 10"/>
                <a:gd name="T13" fmla="*/ 2147483647 h 10"/>
                <a:gd name="T14" fmla="*/ 2147483647 w 10"/>
                <a:gd name="T15" fmla="*/ 2147483647 h 10"/>
                <a:gd name="T16" fmla="*/ 2147483647 w 10"/>
                <a:gd name="T17" fmla="*/ 2147483647 h 10"/>
                <a:gd name="T18" fmla="*/ 2147483647 w 10"/>
                <a:gd name="T19" fmla="*/ 2147483647 h 10"/>
                <a:gd name="T20" fmla="*/ 2147483647 w 10"/>
                <a:gd name="T21" fmla="*/ 0 h 10"/>
                <a:gd name="T22" fmla="*/ 2147483647 w 10"/>
                <a:gd name="T23" fmla="*/ 0 h 10"/>
                <a:gd name="T24" fmla="*/ 2147483647 w 10"/>
                <a:gd name="T25" fmla="*/ 2147483647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"/>
                <a:gd name="T40" fmla="*/ 0 h 10"/>
                <a:gd name="T41" fmla="*/ 10 w 1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" h="10">
                  <a:moveTo>
                    <a:pt x="3" y="2"/>
                  </a:move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49" name="Freeform 5036"/>
            <p:cNvSpPr>
              <a:spLocks/>
            </p:cNvSpPr>
            <p:nvPr/>
          </p:nvSpPr>
          <p:spPr bwMode="auto">
            <a:xfrm>
              <a:off x="3686175" y="6454775"/>
              <a:ext cx="15875" cy="15875"/>
            </a:xfrm>
            <a:custGeom>
              <a:avLst/>
              <a:gdLst>
                <a:gd name="T0" fmla="*/ 2147483647 w 10"/>
                <a:gd name="T1" fmla="*/ 2147483647 h 10"/>
                <a:gd name="T2" fmla="*/ 0 w 10"/>
                <a:gd name="T3" fmla="*/ 2147483647 h 10"/>
                <a:gd name="T4" fmla="*/ 0 w 10"/>
                <a:gd name="T5" fmla="*/ 2147483647 h 10"/>
                <a:gd name="T6" fmla="*/ 0 w 10"/>
                <a:gd name="T7" fmla="*/ 2147483647 h 10"/>
                <a:gd name="T8" fmla="*/ 2147483647 w 10"/>
                <a:gd name="T9" fmla="*/ 2147483647 h 10"/>
                <a:gd name="T10" fmla="*/ 2147483647 w 10"/>
                <a:gd name="T11" fmla="*/ 2147483647 h 10"/>
                <a:gd name="T12" fmla="*/ 2147483647 w 10"/>
                <a:gd name="T13" fmla="*/ 2147483647 h 10"/>
                <a:gd name="T14" fmla="*/ 2147483647 w 10"/>
                <a:gd name="T15" fmla="*/ 2147483647 h 10"/>
                <a:gd name="T16" fmla="*/ 2147483647 w 10"/>
                <a:gd name="T17" fmla="*/ 2147483647 h 10"/>
                <a:gd name="T18" fmla="*/ 2147483647 w 10"/>
                <a:gd name="T19" fmla="*/ 2147483647 h 10"/>
                <a:gd name="T20" fmla="*/ 2147483647 w 10"/>
                <a:gd name="T21" fmla="*/ 2147483647 h 10"/>
                <a:gd name="T22" fmla="*/ 2147483647 w 10"/>
                <a:gd name="T23" fmla="*/ 2147483647 h 10"/>
                <a:gd name="T24" fmla="*/ 2147483647 w 10"/>
                <a:gd name="T25" fmla="*/ 0 h 10"/>
                <a:gd name="T26" fmla="*/ 2147483647 w 10"/>
                <a:gd name="T27" fmla="*/ 0 h 10"/>
                <a:gd name="T28" fmla="*/ 2147483647 w 10"/>
                <a:gd name="T29" fmla="*/ 2147483647 h 10"/>
                <a:gd name="T30" fmla="*/ 2147483647 w 10"/>
                <a:gd name="T31" fmla="*/ 2147483647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0"/>
                <a:gd name="T50" fmla="*/ 10 w 10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0">
                  <a:moveTo>
                    <a:pt x="3" y="2"/>
                  </a:move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50" name="Freeform 5037"/>
            <p:cNvSpPr>
              <a:spLocks/>
            </p:cNvSpPr>
            <p:nvPr/>
          </p:nvSpPr>
          <p:spPr bwMode="auto">
            <a:xfrm>
              <a:off x="6102350" y="5094288"/>
              <a:ext cx="249238" cy="160337"/>
            </a:xfrm>
            <a:custGeom>
              <a:avLst/>
              <a:gdLst>
                <a:gd name="T0" fmla="*/ 2147483647 w 158"/>
                <a:gd name="T1" fmla="*/ 2147483647 h 100"/>
                <a:gd name="T2" fmla="*/ 2147483647 w 158"/>
                <a:gd name="T3" fmla="*/ 2147483647 h 100"/>
                <a:gd name="T4" fmla="*/ 2147483647 w 158"/>
                <a:gd name="T5" fmla="*/ 2147483647 h 100"/>
                <a:gd name="T6" fmla="*/ 2147483647 w 158"/>
                <a:gd name="T7" fmla="*/ 2147483647 h 100"/>
                <a:gd name="T8" fmla="*/ 2147483647 w 158"/>
                <a:gd name="T9" fmla="*/ 2147483647 h 100"/>
                <a:gd name="T10" fmla="*/ 2147483647 w 158"/>
                <a:gd name="T11" fmla="*/ 2147483647 h 100"/>
                <a:gd name="T12" fmla="*/ 2147483647 w 158"/>
                <a:gd name="T13" fmla="*/ 2147483647 h 100"/>
                <a:gd name="T14" fmla="*/ 2147483647 w 158"/>
                <a:gd name="T15" fmla="*/ 2147483647 h 100"/>
                <a:gd name="T16" fmla="*/ 2147483647 w 158"/>
                <a:gd name="T17" fmla="*/ 2147483647 h 100"/>
                <a:gd name="T18" fmla="*/ 2147483647 w 158"/>
                <a:gd name="T19" fmla="*/ 2147483647 h 100"/>
                <a:gd name="T20" fmla="*/ 2147483647 w 158"/>
                <a:gd name="T21" fmla="*/ 2147483647 h 100"/>
                <a:gd name="T22" fmla="*/ 2147483647 w 158"/>
                <a:gd name="T23" fmla="*/ 2147483647 h 100"/>
                <a:gd name="T24" fmla="*/ 2147483647 w 158"/>
                <a:gd name="T25" fmla="*/ 2147483647 h 100"/>
                <a:gd name="T26" fmla="*/ 2147483647 w 158"/>
                <a:gd name="T27" fmla="*/ 2147483647 h 100"/>
                <a:gd name="T28" fmla="*/ 2147483647 w 158"/>
                <a:gd name="T29" fmla="*/ 2147483647 h 100"/>
                <a:gd name="T30" fmla="*/ 0 w 158"/>
                <a:gd name="T31" fmla="*/ 2147483647 h 100"/>
                <a:gd name="T32" fmla="*/ 2147483647 w 158"/>
                <a:gd name="T33" fmla="*/ 2147483647 h 100"/>
                <a:gd name="T34" fmla="*/ 2147483647 w 158"/>
                <a:gd name="T35" fmla="*/ 2147483647 h 100"/>
                <a:gd name="T36" fmla="*/ 2147483647 w 158"/>
                <a:gd name="T37" fmla="*/ 2147483647 h 100"/>
                <a:gd name="T38" fmla="*/ 2147483647 w 158"/>
                <a:gd name="T39" fmla="*/ 2147483647 h 100"/>
                <a:gd name="T40" fmla="*/ 2147483647 w 158"/>
                <a:gd name="T41" fmla="*/ 2147483647 h 100"/>
                <a:gd name="T42" fmla="*/ 2147483647 w 158"/>
                <a:gd name="T43" fmla="*/ 2147483647 h 100"/>
                <a:gd name="T44" fmla="*/ 2147483647 w 158"/>
                <a:gd name="T45" fmla="*/ 2147483647 h 100"/>
                <a:gd name="T46" fmla="*/ 2147483647 w 158"/>
                <a:gd name="T47" fmla="*/ 2147483647 h 100"/>
                <a:gd name="T48" fmla="*/ 2147483647 w 158"/>
                <a:gd name="T49" fmla="*/ 2147483647 h 100"/>
                <a:gd name="T50" fmla="*/ 2147483647 w 158"/>
                <a:gd name="T51" fmla="*/ 2147483647 h 100"/>
                <a:gd name="T52" fmla="*/ 2147483647 w 158"/>
                <a:gd name="T53" fmla="*/ 2147483647 h 100"/>
                <a:gd name="T54" fmla="*/ 2147483647 w 158"/>
                <a:gd name="T55" fmla="*/ 2147483647 h 100"/>
                <a:gd name="T56" fmla="*/ 2147483647 w 158"/>
                <a:gd name="T57" fmla="*/ 2147483647 h 100"/>
                <a:gd name="T58" fmla="*/ 2147483647 w 158"/>
                <a:gd name="T59" fmla="*/ 2147483647 h 100"/>
                <a:gd name="T60" fmla="*/ 2147483647 w 158"/>
                <a:gd name="T61" fmla="*/ 2147483647 h 100"/>
                <a:gd name="T62" fmla="*/ 2147483647 w 158"/>
                <a:gd name="T63" fmla="*/ 2147483647 h 100"/>
                <a:gd name="T64" fmla="*/ 2147483647 w 158"/>
                <a:gd name="T65" fmla="*/ 2147483647 h 100"/>
                <a:gd name="T66" fmla="*/ 2147483647 w 158"/>
                <a:gd name="T67" fmla="*/ 2147483647 h 100"/>
                <a:gd name="T68" fmla="*/ 2147483647 w 158"/>
                <a:gd name="T69" fmla="*/ 2147483647 h 100"/>
                <a:gd name="T70" fmla="*/ 2147483647 w 158"/>
                <a:gd name="T71" fmla="*/ 2147483647 h 100"/>
                <a:gd name="T72" fmla="*/ 2147483647 w 158"/>
                <a:gd name="T73" fmla="*/ 2147483647 h 100"/>
                <a:gd name="T74" fmla="*/ 2147483647 w 158"/>
                <a:gd name="T75" fmla="*/ 0 h 1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8"/>
                <a:gd name="T115" fmla="*/ 0 h 100"/>
                <a:gd name="T116" fmla="*/ 158 w 158"/>
                <a:gd name="T117" fmla="*/ 100 h 1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8" h="100">
                  <a:moveTo>
                    <a:pt x="68" y="2"/>
                  </a:moveTo>
                  <a:lnTo>
                    <a:pt x="83" y="5"/>
                  </a:lnTo>
                  <a:lnTo>
                    <a:pt x="95" y="5"/>
                  </a:lnTo>
                  <a:lnTo>
                    <a:pt x="98" y="15"/>
                  </a:lnTo>
                  <a:lnTo>
                    <a:pt x="112" y="10"/>
                  </a:lnTo>
                  <a:lnTo>
                    <a:pt x="122" y="15"/>
                  </a:lnTo>
                  <a:lnTo>
                    <a:pt x="126" y="31"/>
                  </a:lnTo>
                  <a:lnTo>
                    <a:pt x="139" y="44"/>
                  </a:lnTo>
                  <a:lnTo>
                    <a:pt x="149" y="53"/>
                  </a:lnTo>
                  <a:lnTo>
                    <a:pt x="158" y="58"/>
                  </a:lnTo>
                  <a:lnTo>
                    <a:pt x="149" y="64"/>
                  </a:lnTo>
                  <a:lnTo>
                    <a:pt x="136" y="59"/>
                  </a:lnTo>
                  <a:lnTo>
                    <a:pt x="139" y="70"/>
                  </a:lnTo>
                  <a:lnTo>
                    <a:pt x="143" y="73"/>
                  </a:lnTo>
                  <a:lnTo>
                    <a:pt x="143" y="83"/>
                  </a:lnTo>
                  <a:lnTo>
                    <a:pt x="129" y="85"/>
                  </a:lnTo>
                  <a:lnTo>
                    <a:pt x="127" y="93"/>
                  </a:lnTo>
                  <a:lnTo>
                    <a:pt x="127" y="100"/>
                  </a:lnTo>
                  <a:lnTo>
                    <a:pt x="112" y="97"/>
                  </a:lnTo>
                  <a:lnTo>
                    <a:pt x="95" y="93"/>
                  </a:lnTo>
                  <a:lnTo>
                    <a:pt x="80" y="95"/>
                  </a:lnTo>
                  <a:lnTo>
                    <a:pt x="58" y="88"/>
                  </a:lnTo>
                  <a:lnTo>
                    <a:pt x="37" y="88"/>
                  </a:lnTo>
                  <a:lnTo>
                    <a:pt x="21" y="92"/>
                  </a:lnTo>
                  <a:lnTo>
                    <a:pt x="7" y="97"/>
                  </a:lnTo>
                  <a:lnTo>
                    <a:pt x="5" y="95"/>
                  </a:lnTo>
                  <a:lnTo>
                    <a:pt x="5" y="92"/>
                  </a:lnTo>
                  <a:lnTo>
                    <a:pt x="4" y="90"/>
                  </a:lnTo>
                  <a:lnTo>
                    <a:pt x="2" y="86"/>
                  </a:lnTo>
                  <a:lnTo>
                    <a:pt x="2" y="85"/>
                  </a:lnTo>
                  <a:lnTo>
                    <a:pt x="2" y="81"/>
                  </a:lnTo>
                  <a:lnTo>
                    <a:pt x="0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4" y="75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7" y="66"/>
                  </a:lnTo>
                  <a:lnTo>
                    <a:pt x="9" y="61"/>
                  </a:lnTo>
                  <a:lnTo>
                    <a:pt x="10" y="58"/>
                  </a:lnTo>
                  <a:lnTo>
                    <a:pt x="10" y="54"/>
                  </a:lnTo>
                  <a:lnTo>
                    <a:pt x="14" y="48"/>
                  </a:lnTo>
                  <a:lnTo>
                    <a:pt x="15" y="44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1"/>
                  </a:lnTo>
                  <a:lnTo>
                    <a:pt x="22" y="41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9" y="39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1" y="36"/>
                  </a:lnTo>
                  <a:lnTo>
                    <a:pt x="32" y="34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6" y="29"/>
                  </a:lnTo>
                  <a:lnTo>
                    <a:pt x="36" y="26"/>
                  </a:lnTo>
                  <a:lnTo>
                    <a:pt x="36" y="24"/>
                  </a:lnTo>
                  <a:lnTo>
                    <a:pt x="37" y="22"/>
                  </a:lnTo>
                  <a:lnTo>
                    <a:pt x="39" y="22"/>
                  </a:lnTo>
                  <a:lnTo>
                    <a:pt x="41" y="24"/>
                  </a:lnTo>
                  <a:lnTo>
                    <a:pt x="43" y="22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6" y="15"/>
                  </a:lnTo>
                  <a:lnTo>
                    <a:pt x="48" y="14"/>
                  </a:lnTo>
                  <a:lnTo>
                    <a:pt x="70" y="0"/>
                  </a:lnTo>
                  <a:lnTo>
                    <a:pt x="68" y="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51" name="Freeform 5038"/>
            <p:cNvSpPr>
              <a:spLocks/>
            </p:cNvSpPr>
            <p:nvPr/>
          </p:nvSpPr>
          <p:spPr bwMode="auto">
            <a:xfrm>
              <a:off x="6102350" y="5094288"/>
              <a:ext cx="249238" cy="160337"/>
            </a:xfrm>
            <a:custGeom>
              <a:avLst/>
              <a:gdLst>
                <a:gd name="T0" fmla="*/ 2147483647 w 158"/>
                <a:gd name="T1" fmla="*/ 2147483647 h 100"/>
                <a:gd name="T2" fmla="*/ 2147483647 w 158"/>
                <a:gd name="T3" fmla="*/ 2147483647 h 100"/>
                <a:gd name="T4" fmla="*/ 2147483647 w 158"/>
                <a:gd name="T5" fmla="*/ 2147483647 h 100"/>
                <a:gd name="T6" fmla="*/ 2147483647 w 158"/>
                <a:gd name="T7" fmla="*/ 2147483647 h 100"/>
                <a:gd name="T8" fmla="*/ 2147483647 w 158"/>
                <a:gd name="T9" fmla="*/ 2147483647 h 100"/>
                <a:gd name="T10" fmla="*/ 2147483647 w 158"/>
                <a:gd name="T11" fmla="*/ 2147483647 h 100"/>
                <a:gd name="T12" fmla="*/ 2147483647 w 158"/>
                <a:gd name="T13" fmla="*/ 2147483647 h 100"/>
                <a:gd name="T14" fmla="*/ 2147483647 w 158"/>
                <a:gd name="T15" fmla="*/ 2147483647 h 100"/>
                <a:gd name="T16" fmla="*/ 2147483647 w 158"/>
                <a:gd name="T17" fmla="*/ 2147483647 h 100"/>
                <a:gd name="T18" fmla="*/ 2147483647 w 158"/>
                <a:gd name="T19" fmla="*/ 2147483647 h 100"/>
                <a:gd name="T20" fmla="*/ 2147483647 w 158"/>
                <a:gd name="T21" fmla="*/ 2147483647 h 100"/>
                <a:gd name="T22" fmla="*/ 2147483647 w 158"/>
                <a:gd name="T23" fmla="*/ 2147483647 h 100"/>
                <a:gd name="T24" fmla="*/ 2147483647 w 158"/>
                <a:gd name="T25" fmla="*/ 2147483647 h 100"/>
                <a:gd name="T26" fmla="*/ 2147483647 w 158"/>
                <a:gd name="T27" fmla="*/ 2147483647 h 100"/>
                <a:gd name="T28" fmla="*/ 2147483647 w 158"/>
                <a:gd name="T29" fmla="*/ 2147483647 h 100"/>
                <a:gd name="T30" fmla="*/ 2147483647 w 158"/>
                <a:gd name="T31" fmla="*/ 2147483647 h 100"/>
                <a:gd name="T32" fmla="*/ 0 w 158"/>
                <a:gd name="T33" fmla="*/ 2147483647 h 100"/>
                <a:gd name="T34" fmla="*/ 2147483647 w 158"/>
                <a:gd name="T35" fmla="*/ 2147483647 h 100"/>
                <a:gd name="T36" fmla="*/ 2147483647 w 158"/>
                <a:gd name="T37" fmla="*/ 2147483647 h 100"/>
                <a:gd name="T38" fmla="*/ 2147483647 w 158"/>
                <a:gd name="T39" fmla="*/ 2147483647 h 100"/>
                <a:gd name="T40" fmla="*/ 2147483647 w 158"/>
                <a:gd name="T41" fmla="*/ 2147483647 h 100"/>
                <a:gd name="T42" fmla="*/ 2147483647 w 158"/>
                <a:gd name="T43" fmla="*/ 2147483647 h 100"/>
                <a:gd name="T44" fmla="*/ 2147483647 w 158"/>
                <a:gd name="T45" fmla="*/ 2147483647 h 100"/>
                <a:gd name="T46" fmla="*/ 2147483647 w 158"/>
                <a:gd name="T47" fmla="*/ 2147483647 h 100"/>
                <a:gd name="T48" fmla="*/ 2147483647 w 158"/>
                <a:gd name="T49" fmla="*/ 2147483647 h 100"/>
                <a:gd name="T50" fmla="*/ 2147483647 w 158"/>
                <a:gd name="T51" fmla="*/ 2147483647 h 100"/>
                <a:gd name="T52" fmla="*/ 2147483647 w 158"/>
                <a:gd name="T53" fmla="*/ 2147483647 h 100"/>
                <a:gd name="T54" fmla="*/ 2147483647 w 158"/>
                <a:gd name="T55" fmla="*/ 2147483647 h 100"/>
                <a:gd name="T56" fmla="*/ 2147483647 w 158"/>
                <a:gd name="T57" fmla="*/ 2147483647 h 100"/>
                <a:gd name="T58" fmla="*/ 2147483647 w 158"/>
                <a:gd name="T59" fmla="*/ 2147483647 h 100"/>
                <a:gd name="T60" fmla="*/ 2147483647 w 158"/>
                <a:gd name="T61" fmla="*/ 2147483647 h 100"/>
                <a:gd name="T62" fmla="*/ 2147483647 w 158"/>
                <a:gd name="T63" fmla="*/ 2147483647 h 100"/>
                <a:gd name="T64" fmla="*/ 2147483647 w 158"/>
                <a:gd name="T65" fmla="*/ 2147483647 h 100"/>
                <a:gd name="T66" fmla="*/ 2147483647 w 158"/>
                <a:gd name="T67" fmla="*/ 2147483647 h 100"/>
                <a:gd name="T68" fmla="*/ 2147483647 w 158"/>
                <a:gd name="T69" fmla="*/ 2147483647 h 100"/>
                <a:gd name="T70" fmla="*/ 2147483647 w 158"/>
                <a:gd name="T71" fmla="*/ 2147483647 h 100"/>
                <a:gd name="T72" fmla="*/ 2147483647 w 158"/>
                <a:gd name="T73" fmla="*/ 2147483647 h 100"/>
                <a:gd name="T74" fmla="*/ 2147483647 w 158"/>
                <a:gd name="T75" fmla="*/ 2147483647 h 100"/>
                <a:gd name="T76" fmla="*/ 2147483647 w 158"/>
                <a:gd name="T77" fmla="*/ 2147483647 h 100"/>
                <a:gd name="T78" fmla="*/ 2147483647 w 158"/>
                <a:gd name="T79" fmla="*/ 2147483647 h 100"/>
                <a:gd name="T80" fmla="*/ 2147483647 w 158"/>
                <a:gd name="T81" fmla="*/ 0 h 100"/>
                <a:gd name="T82" fmla="*/ 2147483647 w 158"/>
                <a:gd name="T83" fmla="*/ 2147483647 h 1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8"/>
                <a:gd name="T127" fmla="*/ 0 h 100"/>
                <a:gd name="T128" fmla="*/ 158 w 158"/>
                <a:gd name="T129" fmla="*/ 100 h 1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8" h="100">
                  <a:moveTo>
                    <a:pt x="68" y="2"/>
                  </a:moveTo>
                  <a:lnTo>
                    <a:pt x="83" y="5"/>
                  </a:lnTo>
                  <a:lnTo>
                    <a:pt x="95" y="5"/>
                  </a:lnTo>
                  <a:lnTo>
                    <a:pt x="98" y="15"/>
                  </a:lnTo>
                  <a:lnTo>
                    <a:pt x="112" y="10"/>
                  </a:lnTo>
                  <a:lnTo>
                    <a:pt x="122" y="15"/>
                  </a:lnTo>
                  <a:lnTo>
                    <a:pt x="126" y="31"/>
                  </a:lnTo>
                  <a:lnTo>
                    <a:pt x="139" y="44"/>
                  </a:lnTo>
                  <a:lnTo>
                    <a:pt x="149" y="53"/>
                  </a:lnTo>
                  <a:lnTo>
                    <a:pt x="158" y="58"/>
                  </a:lnTo>
                  <a:lnTo>
                    <a:pt x="149" y="64"/>
                  </a:lnTo>
                  <a:lnTo>
                    <a:pt x="136" y="59"/>
                  </a:lnTo>
                  <a:lnTo>
                    <a:pt x="139" y="70"/>
                  </a:lnTo>
                  <a:lnTo>
                    <a:pt x="143" y="73"/>
                  </a:lnTo>
                  <a:lnTo>
                    <a:pt x="143" y="83"/>
                  </a:lnTo>
                  <a:lnTo>
                    <a:pt x="129" y="85"/>
                  </a:lnTo>
                  <a:lnTo>
                    <a:pt x="127" y="93"/>
                  </a:lnTo>
                  <a:lnTo>
                    <a:pt x="127" y="100"/>
                  </a:lnTo>
                  <a:lnTo>
                    <a:pt x="112" y="97"/>
                  </a:lnTo>
                  <a:lnTo>
                    <a:pt x="95" y="93"/>
                  </a:lnTo>
                  <a:lnTo>
                    <a:pt x="80" y="95"/>
                  </a:lnTo>
                  <a:lnTo>
                    <a:pt x="58" y="88"/>
                  </a:lnTo>
                  <a:lnTo>
                    <a:pt x="37" y="88"/>
                  </a:lnTo>
                  <a:lnTo>
                    <a:pt x="21" y="92"/>
                  </a:lnTo>
                  <a:lnTo>
                    <a:pt x="7" y="97"/>
                  </a:lnTo>
                  <a:lnTo>
                    <a:pt x="5" y="95"/>
                  </a:lnTo>
                  <a:lnTo>
                    <a:pt x="5" y="92"/>
                  </a:lnTo>
                  <a:lnTo>
                    <a:pt x="4" y="90"/>
                  </a:lnTo>
                  <a:lnTo>
                    <a:pt x="2" y="86"/>
                  </a:lnTo>
                  <a:lnTo>
                    <a:pt x="2" y="85"/>
                  </a:lnTo>
                  <a:lnTo>
                    <a:pt x="2" y="81"/>
                  </a:lnTo>
                  <a:lnTo>
                    <a:pt x="0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4" y="75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7" y="66"/>
                  </a:lnTo>
                  <a:lnTo>
                    <a:pt x="9" y="61"/>
                  </a:lnTo>
                  <a:lnTo>
                    <a:pt x="10" y="58"/>
                  </a:lnTo>
                  <a:lnTo>
                    <a:pt x="10" y="54"/>
                  </a:lnTo>
                  <a:lnTo>
                    <a:pt x="14" y="48"/>
                  </a:lnTo>
                  <a:lnTo>
                    <a:pt x="15" y="44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1"/>
                  </a:lnTo>
                  <a:lnTo>
                    <a:pt x="22" y="41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9" y="39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1" y="36"/>
                  </a:lnTo>
                  <a:lnTo>
                    <a:pt x="32" y="34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6" y="29"/>
                  </a:lnTo>
                  <a:lnTo>
                    <a:pt x="36" y="26"/>
                  </a:lnTo>
                  <a:lnTo>
                    <a:pt x="36" y="24"/>
                  </a:lnTo>
                  <a:lnTo>
                    <a:pt x="37" y="22"/>
                  </a:lnTo>
                  <a:lnTo>
                    <a:pt x="39" y="22"/>
                  </a:lnTo>
                  <a:lnTo>
                    <a:pt x="41" y="24"/>
                  </a:lnTo>
                  <a:lnTo>
                    <a:pt x="43" y="22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6" y="15"/>
                  </a:lnTo>
                  <a:lnTo>
                    <a:pt x="48" y="14"/>
                  </a:lnTo>
                  <a:lnTo>
                    <a:pt x="70" y="0"/>
                  </a:lnTo>
                  <a:lnTo>
                    <a:pt x="68" y="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52" name="Freeform 5039"/>
            <p:cNvSpPr>
              <a:spLocks/>
            </p:cNvSpPr>
            <p:nvPr/>
          </p:nvSpPr>
          <p:spPr bwMode="auto">
            <a:xfrm>
              <a:off x="6207125" y="5343525"/>
              <a:ext cx="100013" cy="85725"/>
            </a:xfrm>
            <a:custGeom>
              <a:avLst/>
              <a:gdLst>
                <a:gd name="T0" fmla="*/ 2147483647 w 63"/>
                <a:gd name="T1" fmla="*/ 2147483647 h 55"/>
                <a:gd name="T2" fmla="*/ 2147483647 w 63"/>
                <a:gd name="T3" fmla="*/ 0 h 55"/>
                <a:gd name="T4" fmla="*/ 2147483647 w 63"/>
                <a:gd name="T5" fmla="*/ 2147483647 h 55"/>
                <a:gd name="T6" fmla="*/ 2147483647 w 63"/>
                <a:gd name="T7" fmla="*/ 2147483647 h 55"/>
                <a:gd name="T8" fmla="*/ 2147483647 w 63"/>
                <a:gd name="T9" fmla="*/ 2147483647 h 55"/>
                <a:gd name="T10" fmla="*/ 2147483647 w 63"/>
                <a:gd name="T11" fmla="*/ 2147483647 h 55"/>
                <a:gd name="T12" fmla="*/ 2147483647 w 63"/>
                <a:gd name="T13" fmla="*/ 2147483647 h 55"/>
                <a:gd name="T14" fmla="*/ 2147483647 w 63"/>
                <a:gd name="T15" fmla="*/ 2147483647 h 55"/>
                <a:gd name="T16" fmla="*/ 2147483647 w 63"/>
                <a:gd name="T17" fmla="*/ 2147483647 h 55"/>
                <a:gd name="T18" fmla="*/ 2147483647 w 63"/>
                <a:gd name="T19" fmla="*/ 2147483647 h 55"/>
                <a:gd name="T20" fmla="*/ 2147483647 w 63"/>
                <a:gd name="T21" fmla="*/ 2147483647 h 55"/>
                <a:gd name="T22" fmla="*/ 2147483647 w 63"/>
                <a:gd name="T23" fmla="*/ 2147483647 h 55"/>
                <a:gd name="T24" fmla="*/ 2147483647 w 63"/>
                <a:gd name="T25" fmla="*/ 2147483647 h 55"/>
                <a:gd name="T26" fmla="*/ 2147483647 w 63"/>
                <a:gd name="T27" fmla="*/ 2147483647 h 55"/>
                <a:gd name="T28" fmla="*/ 2147483647 w 63"/>
                <a:gd name="T29" fmla="*/ 2147483647 h 55"/>
                <a:gd name="T30" fmla="*/ 2147483647 w 63"/>
                <a:gd name="T31" fmla="*/ 2147483647 h 55"/>
                <a:gd name="T32" fmla="*/ 2147483647 w 63"/>
                <a:gd name="T33" fmla="*/ 2147483647 h 55"/>
                <a:gd name="T34" fmla="*/ 2147483647 w 63"/>
                <a:gd name="T35" fmla="*/ 2147483647 h 55"/>
                <a:gd name="T36" fmla="*/ 0 w 63"/>
                <a:gd name="T37" fmla="*/ 2147483647 h 55"/>
                <a:gd name="T38" fmla="*/ 2147483647 w 63"/>
                <a:gd name="T39" fmla="*/ 2147483647 h 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55"/>
                <a:gd name="T62" fmla="*/ 63 w 63"/>
                <a:gd name="T63" fmla="*/ 55 h 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55">
                  <a:moveTo>
                    <a:pt x="2" y="7"/>
                  </a:moveTo>
                  <a:lnTo>
                    <a:pt x="16" y="0"/>
                  </a:lnTo>
                  <a:lnTo>
                    <a:pt x="29" y="7"/>
                  </a:lnTo>
                  <a:lnTo>
                    <a:pt x="39" y="11"/>
                  </a:lnTo>
                  <a:lnTo>
                    <a:pt x="48" y="22"/>
                  </a:lnTo>
                  <a:lnTo>
                    <a:pt x="55" y="33"/>
                  </a:lnTo>
                  <a:lnTo>
                    <a:pt x="63" y="43"/>
                  </a:lnTo>
                  <a:lnTo>
                    <a:pt x="49" y="44"/>
                  </a:lnTo>
                  <a:lnTo>
                    <a:pt x="41" y="46"/>
                  </a:lnTo>
                  <a:lnTo>
                    <a:pt x="41" y="55"/>
                  </a:lnTo>
                  <a:lnTo>
                    <a:pt x="36" y="55"/>
                  </a:lnTo>
                  <a:lnTo>
                    <a:pt x="31" y="49"/>
                  </a:lnTo>
                  <a:lnTo>
                    <a:pt x="27" y="41"/>
                  </a:lnTo>
                  <a:lnTo>
                    <a:pt x="24" y="34"/>
                  </a:lnTo>
                  <a:lnTo>
                    <a:pt x="21" y="26"/>
                  </a:lnTo>
                  <a:lnTo>
                    <a:pt x="17" y="19"/>
                  </a:lnTo>
                  <a:lnTo>
                    <a:pt x="14" y="14"/>
                  </a:lnTo>
                  <a:lnTo>
                    <a:pt x="7" y="11"/>
                  </a:lnTo>
                  <a:lnTo>
                    <a:pt x="0" y="9"/>
                  </a:lnTo>
                  <a:lnTo>
                    <a:pt x="2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53" name="Freeform 5040"/>
            <p:cNvSpPr>
              <a:spLocks/>
            </p:cNvSpPr>
            <p:nvPr/>
          </p:nvSpPr>
          <p:spPr bwMode="auto">
            <a:xfrm>
              <a:off x="6207125" y="5343525"/>
              <a:ext cx="100013" cy="85725"/>
            </a:xfrm>
            <a:custGeom>
              <a:avLst/>
              <a:gdLst>
                <a:gd name="T0" fmla="*/ 2147483647 w 63"/>
                <a:gd name="T1" fmla="*/ 2147483647 h 55"/>
                <a:gd name="T2" fmla="*/ 2147483647 w 63"/>
                <a:gd name="T3" fmla="*/ 0 h 55"/>
                <a:gd name="T4" fmla="*/ 2147483647 w 63"/>
                <a:gd name="T5" fmla="*/ 2147483647 h 55"/>
                <a:gd name="T6" fmla="*/ 2147483647 w 63"/>
                <a:gd name="T7" fmla="*/ 2147483647 h 55"/>
                <a:gd name="T8" fmla="*/ 2147483647 w 63"/>
                <a:gd name="T9" fmla="*/ 2147483647 h 55"/>
                <a:gd name="T10" fmla="*/ 2147483647 w 63"/>
                <a:gd name="T11" fmla="*/ 2147483647 h 55"/>
                <a:gd name="T12" fmla="*/ 2147483647 w 63"/>
                <a:gd name="T13" fmla="*/ 2147483647 h 55"/>
                <a:gd name="T14" fmla="*/ 2147483647 w 63"/>
                <a:gd name="T15" fmla="*/ 2147483647 h 55"/>
                <a:gd name="T16" fmla="*/ 2147483647 w 63"/>
                <a:gd name="T17" fmla="*/ 2147483647 h 55"/>
                <a:gd name="T18" fmla="*/ 2147483647 w 63"/>
                <a:gd name="T19" fmla="*/ 2147483647 h 55"/>
                <a:gd name="T20" fmla="*/ 2147483647 w 63"/>
                <a:gd name="T21" fmla="*/ 2147483647 h 55"/>
                <a:gd name="T22" fmla="*/ 2147483647 w 63"/>
                <a:gd name="T23" fmla="*/ 2147483647 h 55"/>
                <a:gd name="T24" fmla="*/ 2147483647 w 63"/>
                <a:gd name="T25" fmla="*/ 2147483647 h 55"/>
                <a:gd name="T26" fmla="*/ 2147483647 w 63"/>
                <a:gd name="T27" fmla="*/ 2147483647 h 55"/>
                <a:gd name="T28" fmla="*/ 2147483647 w 63"/>
                <a:gd name="T29" fmla="*/ 2147483647 h 55"/>
                <a:gd name="T30" fmla="*/ 2147483647 w 63"/>
                <a:gd name="T31" fmla="*/ 2147483647 h 55"/>
                <a:gd name="T32" fmla="*/ 2147483647 w 63"/>
                <a:gd name="T33" fmla="*/ 2147483647 h 55"/>
                <a:gd name="T34" fmla="*/ 2147483647 w 63"/>
                <a:gd name="T35" fmla="*/ 2147483647 h 55"/>
                <a:gd name="T36" fmla="*/ 2147483647 w 63"/>
                <a:gd name="T37" fmla="*/ 2147483647 h 55"/>
                <a:gd name="T38" fmla="*/ 0 w 63"/>
                <a:gd name="T39" fmla="*/ 2147483647 h 55"/>
                <a:gd name="T40" fmla="*/ 0 w 63"/>
                <a:gd name="T41" fmla="*/ 2147483647 h 55"/>
                <a:gd name="T42" fmla="*/ 2147483647 w 63"/>
                <a:gd name="T43" fmla="*/ 2147483647 h 55"/>
                <a:gd name="T44" fmla="*/ 2147483647 w 63"/>
                <a:gd name="T45" fmla="*/ 2147483647 h 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"/>
                <a:gd name="T70" fmla="*/ 0 h 55"/>
                <a:gd name="T71" fmla="*/ 63 w 63"/>
                <a:gd name="T72" fmla="*/ 55 h 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" h="55">
                  <a:moveTo>
                    <a:pt x="2" y="7"/>
                  </a:moveTo>
                  <a:lnTo>
                    <a:pt x="16" y="0"/>
                  </a:lnTo>
                  <a:lnTo>
                    <a:pt x="29" y="7"/>
                  </a:lnTo>
                  <a:lnTo>
                    <a:pt x="39" y="11"/>
                  </a:lnTo>
                  <a:lnTo>
                    <a:pt x="48" y="22"/>
                  </a:lnTo>
                  <a:lnTo>
                    <a:pt x="55" y="33"/>
                  </a:lnTo>
                  <a:lnTo>
                    <a:pt x="63" y="43"/>
                  </a:lnTo>
                  <a:lnTo>
                    <a:pt x="49" y="44"/>
                  </a:lnTo>
                  <a:lnTo>
                    <a:pt x="41" y="46"/>
                  </a:lnTo>
                  <a:lnTo>
                    <a:pt x="41" y="55"/>
                  </a:lnTo>
                  <a:lnTo>
                    <a:pt x="36" y="55"/>
                  </a:lnTo>
                  <a:lnTo>
                    <a:pt x="31" y="49"/>
                  </a:lnTo>
                  <a:lnTo>
                    <a:pt x="27" y="41"/>
                  </a:lnTo>
                  <a:lnTo>
                    <a:pt x="24" y="34"/>
                  </a:lnTo>
                  <a:lnTo>
                    <a:pt x="21" y="26"/>
                  </a:lnTo>
                  <a:lnTo>
                    <a:pt x="17" y="19"/>
                  </a:lnTo>
                  <a:lnTo>
                    <a:pt x="14" y="14"/>
                  </a:lnTo>
                  <a:lnTo>
                    <a:pt x="7" y="11"/>
                  </a:lnTo>
                  <a:lnTo>
                    <a:pt x="0" y="9"/>
                  </a:lnTo>
                  <a:lnTo>
                    <a:pt x="2" y="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54" name="Freeform 5041"/>
            <p:cNvSpPr>
              <a:spLocks/>
            </p:cNvSpPr>
            <p:nvPr/>
          </p:nvSpPr>
          <p:spPr bwMode="auto">
            <a:xfrm>
              <a:off x="6107113" y="5222875"/>
              <a:ext cx="450850" cy="258763"/>
            </a:xfrm>
            <a:custGeom>
              <a:avLst/>
              <a:gdLst>
                <a:gd name="T0" fmla="*/ 2147483647 w 286"/>
                <a:gd name="T1" fmla="*/ 2147483647 h 164"/>
                <a:gd name="T2" fmla="*/ 2147483647 w 286"/>
                <a:gd name="T3" fmla="*/ 2147483647 h 164"/>
                <a:gd name="T4" fmla="*/ 2147483647 w 286"/>
                <a:gd name="T5" fmla="*/ 2147483647 h 164"/>
                <a:gd name="T6" fmla="*/ 2147483647 w 286"/>
                <a:gd name="T7" fmla="*/ 2147483647 h 164"/>
                <a:gd name="T8" fmla="*/ 2147483647 w 286"/>
                <a:gd name="T9" fmla="*/ 2147483647 h 164"/>
                <a:gd name="T10" fmla="*/ 2147483647 w 286"/>
                <a:gd name="T11" fmla="*/ 2147483647 h 164"/>
                <a:gd name="T12" fmla="*/ 2147483647 w 286"/>
                <a:gd name="T13" fmla="*/ 2147483647 h 164"/>
                <a:gd name="T14" fmla="*/ 2147483647 w 286"/>
                <a:gd name="T15" fmla="*/ 2147483647 h 164"/>
                <a:gd name="T16" fmla="*/ 0 w 286"/>
                <a:gd name="T17" fmla="*/ 2147483647 h 164"/>
                <a:gd name="T18" fmla="*/ 2147483647 w 286"/>
                <a:gd name="T19" fmla="*/ 2147483647 h 164"/>
                <a:gd name="T20" fmla="*/ 2147483647 w 286"/>
                <a:gd name="T21" fmla="*/ 2147483647 h 164"/>
                <a:gd name="T22" fmla="*/ 2147483647 w 286"/>
                <a:gd name="T23" fmla="*/ 2147483647 h 164"/>
                <a:gd name="T24" fmla="*/ 2147483647 w 286"/>
                <a:gd name="T25" fmla="*/ 2147483647 h 164"/>
                <a:gd name="T26" fmla="*/ 2147483647 w 286"/>
                <a:gd name="T27" fmla="*/ 2147483647 h 164"/>
                <a:gd name="T28" fmla="*/ 2147483647 w 286"/>
                <a:gd name="T29" fmla="*/ 2147483647 h 164"/>
                <a:gd name="T30" fmla="*/ 2147483647 w 286"/>
                <a:gd name="T31" fmla="*/ 2147483647 h 164"/>
                <a:gd name="T32" fmla="*/ 2147483647 w 286"/>
                <a:gd name="T33" fmla="*/ 2147483647 h 164"/>
                <a:gd name="T34" fmla="*/ 2147483647 w 286"/>
                <a:gd name="T35" fmla="*/ 2147483647 h 164"/>
                <a:gd name="T36" fmla="*/ 2147483647 w 286"/>
                <a:gd name="T37" fmla="*/ 2147483647 h 164"/>
                <a:gd name="T38" fmla="*/ 2147483647 w 286"/>
                <a:gd name="T39" fmla="*/ 2147483647 h 164"/>
                <a:gd name="T40" fmla="*/ 2147483647 w 286"/>
                <a:gd name="T41" fmla="*/ 2147483647 h 164"/>
                <a:gd name="T42" fmla="*/ 2147483647 w 286"/>
                <a:gd name="T43" fmla="*/ 2147483647 h 164"/>
                <a:gd name="T44" fmla="*/ 2147483647 w 286"/>
                <a:gd name="T45" fmla="*/ 2147483647 h 164"/>
                <a:gd name="T46" fmla="*/ 2147483647 w 286"/>
                <a:gd name="T47" fmla="*/ 2147483647 h 164"/>
                <a:gd name="T48" fmla="*/ 2147483647 w 286"/>
                <a:gd name="T49" fmla="*/ 2147483647 h 164"/>
                <a:gd name="T50" fmla="*/ 2147483647 w 286"/>
                <a:gd name="T51" fmla="*/ 2147483647 h 164"/>
                <a:gd name="T52" fmla="*/ 2147483647 w 286"/>
                <a:gd name="T53" fmla="*/ 2147483647 h 164"/>
                <a:gd name="T54" fmla="*/ 2147483647 w 286"/>
                <a:gd name="T55" fmla="*/ 2147483647 h 164"/>
                <a:gd name="T56" fmla="*/ 2147483647 w 286"/>
                <a:gd name="T57" fmla="*/ 2147483647 h 164"/>
                <a:gd name="T58" fmla="*/ 2147483647 w 286"/>
                <a:gd name="T59" fmla="*/ 2147483647 h 164"/>
                <a:gd name="T60" fmla="*/ 2147483647 w 286"/>
                <a:gd name="T61" fmla="*/ 2147483647 h 164"/>
                <a:gd name="T62" fmla="*/ 2147483647 w 286"/>
                <a:gd name="T63" fmla="*/ 2147483647 h 164"/>
                <a:gd name="T64" fmla="*/ 2147483647 w 286"/>
                <a:gd name="T65" fmla="*/ 2147483647 h 164"/>
                <a:gd name="T66" fmla="*/ 2147483647 w 286"/>
                <a:gd name="T67" fmla="*/ 2147483647 h 164"/>
                <a:gd name="T68" fmla="*/ 2147483647 w 286"/>
                <a:gd name="T69" fmla="*/ 2147483647 h 164"/>
                <a:gd name="T70" fmla="*/ 2147483647 w 286"/>
                <a:gd name="T71" fmla="*/ 2147483647 h 164"/>
                <a:gd name="T72" fmla="*/ 2147483647 w 286"/>
                <a:gd name="T73" fmla="*/ 2147483647 h 164"/>
                <a:gd name="T74" fmla="*/ 2147483647 w 286"/>
                <a:gd name="T75" fmla="*/ 2147483647 h 164"/>
                <a:gd name="T76" fmla="*/ 2147483647 w 286"/>
                <a:gd name="T77" fmla="*/ 2147483647 h 164"/>
                <a:gd name="T78" fmla="*/ 2147483647 w 286"/>
                <a:gd name="T79" fmla="*/ 2147483647 h 164"/>
                <a:gd name="T80" fmla="*/ 2147483647 w 286"/>
                <a:gd name="T81" fmla="*/ 2147483647 h 164"/>
                <a:gd name="T82" fmla="*/ 2147483647 w 286"/>
                <a:gd name="T83" fmla="*/ 2147483647 h 164"/>
                <a:gd name="T84" fmla="*/ 2147483647 w 286"/>
                <a:gd name="T85" fmla="*/ 2147483647 h 164"/>
                <a:gd name="T86" fmla="*/ 2147483647 w 286"/>
                <a:gd name="T87" fmla="*/ 2147483647 h 164"/>
                <a:gd name="T88" fmla="*/ 2147483647 w 286"/>
                <a:gd name="T89" fmla="*/ 2147483647 h 164"/>
                <a:gd name="T90" fmla="*/ 2147483647 w 286"/>
                <a:gd name="T91" fmla="*/ 2147483647 h 164"/>
                <a:gd name="T92" fmla="*/ 2147483647 w 286"/>
                <a:gd name="T93" fmla="*/ 2147483647 h 164"/>
                <a:gd name="T94" fmla="*/ 2147483647 w 286"/>
                <a:gd name="T95" fmla="*/ 2147483647 h 164"/>
                <a:gd name="T96" fmla="*/ 2147483647 w 286"/>
                <a:gd name="T97" fmla="*/ 2147483647 h 164"/>
                <a:gd name="T98" fmla="*/ 2147483647 w 286"/>
                <a:gd name="T99" fmla="*/ 2147483647 h 164"/>
                <a:gd name="T100" fmla="*/ 2147483647 w 286"/>
                <a:gd name="T101" fmla="*/ 2147483647 h 164"/>
                <a:gd name="T102" fmla="*/ 2147483647 w 286"/>
                <a:gd name="T103" fmla="*/ 2147483647 h 164"/>
                <a:gd name="T104" fmla="*/ 2147483647 w 286"/>
                <a:gd name="T105" fmla="*/ 2147483647 h 164"/>
                <a:gd name="T106" fmla="*/ 2147483647 w 286"/>
                <a:gd name="T107" fmla="*/ 2147483647 h 164"/>
                <a:gd name="T108" fmla="*/ 2147483647 w 286"/>
                <a:gd name="T109" fmla="*/ 2147483647 h 164"/>
                <a:gd name="T110" fmla="*/ 2147483647 w 286"/>
                <a:gd name="T111" fmla="*/ 2147483647 h 164"/>
                <a:gd name="T112" fmla="*/ 2147483647 w 286"/>
                <a:gd name="T113" fmla="*/ 2147483647 h 164"/>
                <a:gd name="T114" fmla="*/ 2147483647 w 286"/>
                <a:gd name="T115" fmla="*/ 2147483647 h 164"/>
                <a:gd name="T116" fmla="*/ 2147483647 w 286"/>
                <a:gd name="T117" fmla="*/ 2147483647 h 164"/>
                <a:gd name="T118" fmla="*/ 2147483647 w 286"/>
                <a:gd name="T119" fmla="*/ 2147483647 h 164"/>
                <a:gd name="T120" fmla="*/ 2147483647 w 286"/>
                <a:gd name="T121" fmla="*/ 2147483647 h 1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6"/>
                <a:gd name="T184" fmla="*/ 0 h 164"/>
                <a:gd name="T185" fmla="*/ 286 w 286"/>
                <a:gd name="T186" fmla="*/ 164 h 1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6" h="164">
                  <a:moveTo>
                    <a:pt x="105" y="123"/>
                  </a:moveTo>
                  <a:lnTo>
                    <a:pt x="113" y="121"/>
                  </a:lnTo>
                  <a:lnTo>
                    <a:pt x="127" y="120"/>
                  </a:lnTo>
                  <a:lnTo>
                    <a:pt x="119" y="110"/>
                  </a:lnTo>
                  <a:lnTo>
                    <a:pt x="112" y="99"/>
                  </a:lnTo>
                  <a:lnTo>
                    <a:pt x="103" y="88"/>
                  </a:lnTo>
                  <a:lnTo>
                    <a:pt x="93" y="84"/>
                  </a:lnTo>
                  <a:lnTo>
                    <a:pt x="80" y="77"/>
                  </a:lnTo>
                  <a:lnTo>
                    <a:pt x="66" y="84"/>
                  </a:lnTo>
                  <a:lnTo>
                    <a:pt x="64" y="86"/>
                  </a:lnTo>
                  <a:lnTo>
                    <a:pt x="61" y="86"/>
                  </a:lnTo>
                  <a:lnTo>
                    <a:pt x="59" y="88"/>
                  </a:lnTo>
                  <a:lnTo>
                    <a:pt x="58" y="89"/>
                  </a:lnTo>
                  <a:lnTo>
                    <a:pt x="56" y="91"/>
                  </a:lnTo>
                  <a:lnTo>
                    <a:pt x="52" y="93"/>
                  </a:lnTo>
                  <a:lnTo>
                    <a:pt x="51" y="94"/>
                  </a:lnTo>
                  <a:lnTo>
                    <a:pt x="49" y="94"/>
                  </a:lnTo>
                  <a:lnTo>
                    <a:pt x="46" y="96"/>
                  </a:lnTo>
                  <a:lnTo>
                    <a:pt x="42" y="94"/>
                  </a:lnTo>
                  <a:lnTo>
                    <a:pt x="37" y="94"/>
                  </a:lnTo>
                  <a:lnTo>
                    <a:pt x="34" y="93"/>
                  </a:lnTo>
                  <a:lnTo>
                    <a:pt x="29" y="91"/>
                  </a:lnTo>
                  <a:lnTo>
                    <a:pt x="25" y="89"/>
                  </a:lnTo>
                  <a:lnTo>
                    <a:pt x="20" y="88"/>
                  </a:lnTo>
                  <a:lnTo>
                    <a:pt x="13" y="86"/>
                  </a:lnTo>
                  <a:lnTo>
                    <a:pt x="8" y="86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2" y="74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2" y="66"/>
                  </a:lnTo>
                  <a:lnTo>
                    <a:pt x="2" y="64"/>
                  </a:lnTo>
                  <a:lnTo>
                    <a:pt x="2" y="61"/>
                  </a:lnTo>
                  <a:lnTo>
                    <a:pt x="2" y="62"/>
                  </a:lnTo>
                  <a:lnTo>
                    <a:pt x="3" y="59"/>
                  </a:lnTo>
                  <a:lnTo>
                    <a:pt x="3" y="54"/>
                  </a:lnTo>
                  <a:lnTo>
                    <a:pt x="5" y="50"/>
                  </a:lnTo>
                  <a:lnTo>
                    <a:pt x="8" y="47"/>
                  </a:lnTo>
                  <a:lnTo>
                    <a:pt x="10" y="42"/>
                  </a:lnTo>
                  <a:lnTo>
                    <a:pt x="13" y="39"/>
                  </a:lnTo>
                  <a:lnTo>
                    <a:pt x="15" y="37"/>
                  </a:lnTo>
                  <a:lnTo>
                    <a:pt x="19" y="34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5" y="30"/>
                  </a:lnTo>
                  <a:lnTo>
                    <a:pt x="13" y="28"/>
                  </a:lnTo>
                  <a:lnTo>
                    <a:pt x="12" y="25"/>
                  </a:lnTo>
                  <a:lnTo>
                    <a:pt x="10" y="23"/>
                  </a:lnTo>
                  <a:lnTo>
                    <a:pt x="8" y="20"/>
                  </a:lnTo>
                  <a:lnTo>
                    <a:pt x="7" y="17"/>
                  </a:lnTo>
                  <a:lnTo>
                    <a:pt x="19" y="12"/>
                  </a:lnTo>
                  <a:lnTo>
                    <a:pt x="35" y="8"/>
                  </a:lnTo>
                  <a:lnTo>
                    <a:pt x="56" y="8"/>
                  </a:lnTo>
                  <a:lnTo>
                    <a:pt x="78" y="15"/>
                  </a:lnTo>
                  <a:lnTo>
                    <a:pt x="93" y="13"/>
                  </a:lnTo>
                  <a:lnTo>
                    <a:pt x="110" y="17"/>
                  </a:lnTo>
                  <a:lnTo>
                    <a:pt x="125" y="20"/>
                  </a:lnTo>
                  <a:lnTo>
                    <a:pt x="125" y="13"/>
                  </a:lnTo>
                  <a:lnTo>
                    <a:pt x="127" y="5"/>
                  </a:lnTo>
                  <a:lnTo>
                    <a:pt x="139" y="5"/>
                  </a:lnTo>
                  <a:lnTo>
                    <a:pt x="151" y="5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0" y="5"/>
                  </a:lnTo>
                  <a:lnTo>
                    <a:pt x="188" y="12"/>
                  </a:lnTo>
                  <a:lnTo>
                    <a:pt x="185" y="20"/>
                  </a:lnTo>
                  <a:lnTo>
                    <a:pt x="200" y="22"/>
                  </a:lnTo>
                  <a:lnTo>
                    <a:pt x="207" y="39"/>
                  </a:lnTo>
                  <a:lnTo>
                    <a:pt x="217" y="37"/>
                  </a:lnTo>
                  <a:lnTo>
                    <a:pt x="224" y="44"/>
                  </a:lnTo>
                  <a:lnTo>
                    <a:pt x="235" y="40"/>
                  </a:lnTo>
                  <a:lnTo>
                    <a:pt x="246" y="47"/>
                  </a:lnTo>
                  <a:lnTo>
                    <a:pt x="259" y="47"/>
                  </a:lnTo>
                  <a:lnTo>
                    <a:pt x="273" y="54"/>
                  </a:lnTo>
                  <a:lnTo>
                    <a:pt x="286" y="59"/>
                  </a:lnTo>
                  <a:lnTo>
                    <a:pt x="283" y="69"/>
                  </a:lnTo>
                  <a:lnTo>
                    <a:pt x="281" y="83"/>
                  </a:lnTo>
                  <a:lnTo>
                    <a:pt x="286" y="91"/>
                  </a:lnTo>
                  <a:lnTo>
                    <a:pt x="274" y="91"/>
                  </a:lnTo>
                  <a:lnTo>
                    <a:pt x="261" y="96"/>
                  </a:lnTo>
                  <a:lnTo>
                    <a:pt x="259" y="106"/>
                  </a:lnTo>
                  <a:lnTo>
                    <a:pt x="252" y="108"/>
                  </a:lnTo>
                  <a:lnTo>
                    <a:pt x="246" y="110"/>
                  </a:lnTo>
                  <a:lnTo>
                    <a:pt x="237" y="111"/>
                  </a:lnTo>
                  <a:lnTo>
                    <a:pt x="230" y="113"/>
                  </a:lnTo>
                  <a:lnTo>
                    <a:pt x="224" y="115"/>
                  </a:lnTo>
                  <a:lnTo>
                    <a:pt x="219" y="118"/>
                  </a:lnTo>
                  <a:lnTo>
                    <a:pt x="213" y="121"/>
                  </a:lnTo>
                  <a:lnTo>
                    <a:pt x="210" y="125"/>
                  </a:lnTo>
                  <a:lnTo>
                    <a:pt x="210" y="130"/>
                  </a:lnTo>
                  <a:lnTo>
                    <a:pt x="210" y="132"/>
                  </a:lnTo>
                  <a:lnTo>
                    <a:pt x="210" y="133"/>
                  </a:lnTo>
                  <a:lnTo>
                    <a:pt x="210" y="135"/>
                  </a:lnTo>
                  <a:lnTo>
                    <a:pt x="212" y="137"/>
                  </a:lnTo>
                  <a:lnTo>
                    <a:pt x="213" y="138"/>
                  </a:lnTo>
                  <a:lnTo>
                    <a:pt x="215" y="140"/>
                  </a:lnTo>
                  <a:lnTo>
                    <a:pt x="219" y="140"/>
                  </a:lnTo>
                  <a:lnTo>
                    <a:pt x="220" y="140"/>
                  </a:lnTo>
                  <a:lnTo>
                    <a:pt x="224" y="140"/>
                  </a:lnTo>
                  <a:lnTo>
                    <a:pt x="227" y="140"/>
                  </a:lnTo>
                  <a:lnTo>
                    <a:pt x="230" y="138"/>
                  </a:lnTo>
                  <a:lnTo>
                    <a:pt x="234" y="138"/>
                  </a:lnTo>
                  <a:lnTo>
                    <a:pt x="237" y="138"/>
                  </a:lnTo>
                  <a:lnTo>
                    <a:pt x="241" y="138"/>
                  </a:lnTo>
                  <a:lnTo>
                    <a:pt x="244" y="140"/>
                  </a:lnTo>
                  <a:lnTo>
                    <a:pt x="241" y="140"/>
                  </a:lnTo>
                  <a:lnTo>
                    <a:pt x="239" y="142"/>
                  </a:lnTo>
                  <a:lnTo>
                    <a:pt x="237" y="143"/>
                  </a:lnTo>
                  <a:lnTo>
                    <a:pt x="235" y="145"/>
                  </a:lnTo>
                  <a:lnTo>
                    <a:pt x="234" y="148"/>
                  </a:lnTo>
                  <a:lnTo>
                    <a:pt x="232" y="150"/>
                  </a:lnTo>
                  <a:lnTo>
                    <a:pt x="230" y="152"/>
                  </a:lnTo>
                  <a:lnTo>
                    <a:pt x="227" y="154"/>
                  </a:lnTo>
                  <a:lnTo>
                    <a:pt x="227" y="150"/>
                  </a:lnTo>
                  <a:lnTo>
                    <a:pt x="225" y="148"/>
                  </a:lnTo>
                  <a:lnTo>
                    <a:pt x="225" y="147"/>
                  </a:lnTo>
                  <a:lnTo>
                    <a:pt x="224" y="145"/>
                  </a:lnTo>
                  <a:lnTo>
                    <a:pt x="222" y="145"/>
                  </a:lnTo>
                  <a:lnTo>
                    <a:pt x="220" y="143"/>
                  </a:lnTo>
                  <a:lnTo>
                    <a:pt x="219" y="143"/>
                  </a:lnTo>
                  <a:lnTo>
                    <a:pt x="219" y="142"/>
                  </a:lnTo>
                  <a:lnTo>
                    <a:pt x="217" y="147"/>
                  </a:lnTo>
                  <a:lnTo>
                    <a:pt x="215" y="148"/>
                  </a:lnTo>
                  <a:lnTo>
                    <a:pt x="212" y="152"/>
                  </a:lnTo>
                  <a:lnTo>
                    <a:pt x="208" y="155"/>
                  </a:lnTo>
                  <a:lnTo>
                    <a:pt x="205" y="157"/>
                  </a:lnTo>
                  <a:lnTo>
                    <a:pt x="202" y="160"/>
                  </a:lnTo>
                  <a:lnTo>
                    <a:pt x="200" y="162"/>
                  </a:lnTo>
                  <a:lnTo>
                    <a:pt x="198" y="164"/>
                  </a:lnTo>
                  <a:lnTo>
                    <a:pt x="195" y="162"/>
                  </a:lnTo>
                  <a:lnTo>
                    <a:pt x="191" y="160"/>
                  </a:lnTo>
                  <a:lnTo>
                    <a:pt x="190" y="159"/>
                  </a:lnTo>
                  <a:lnTo>
                    <a:pt x="188" y="157"/>
                  </a:lnTo>
                  <a:lnTo>
                    <a:pt x="186" y="154"/>
                  </a:lnTo>
                  <a:lnTo>
                    <a:pt x="186" y="150"/>
                  </a:lnTo>
                  <a:lnTo>
                    <a:pt x="186" y="147"/>
                  </a:lnTo>
                  <a:lnTo>
                    <a:pt x="186" y="143"/>
                  </a:lnTo>
                  <a:lnTo>
                    <a:pt x="183" y="143"/>
                  </a:lnTo>
                  <a:lnTo>
                    <a:pt x="181" y="143"/>
                  </a:lnTo>
                  <a:lnTo>
                    <a:pt x="178" y="142"/>
                  </a:lnTo>
                  <a:lnTo>
                    <a:pt x="176" y="140"/>
                  </a:lnTo>
                  <a:lnTo>
                    <a:pt x="173" y="140"/>
                  </a:lnTo>
                  <a:lnTo>
                    <a:pt x="171" y="138"/>
                  </a:lnTo>
                  <a:lnTo>
                    <a:pt x="169" y="137"/>
                  </a:lnTo>
                  <a:lnTo>
                    <a:pt x="173" y="135"/>
                  </a:lnTo>
                  <a:lnTo>
                    <a:pt x="178" y="133"/>
                  </a:lnTo>
                  <a:lnTo>
                    <a:pt x="181" y="133"/>
                  </a:lnTo>
                  <a:lnTo>
                    <a:pt x="186" y="132"/>
                  </a:lnTo>
                  <a:lnTo>
                    <a:pt x="190" y="132"/>
                  </a:lnTo>
                  <a:lnTo>
                    <a:pt x="195" y="130"/>
                  </a:lnTo>
                  <a:lnTo>
                    <a:pt x="198" y="130"/>
                  </a:lnTo>
                  <a:lnTo>
                    <a:pt x="203" y="130"/>
                  </a:lnTo>
                  <a:lnTo>
                    <a:pt x="168" y="130"/>
                  </a:lnTo>
                  <a:lnTo>
                    <a:pt x="164" y="126"/>
                  </a:lnTo>
                  <a:lnTo>
                    <a:pt x="159" y="125"/>
                  </a:lnTo>
                  <a:lnTo>
                    <a:pt x="156" y="121"/>
                  </a:lnTo>
                  <a:lnTo>
                    <a:pt x="151" y="120"/>
                  </a:lnTo>
                  <a:lnTo>
                    <a:pt x="147" y="118"/>
                  </a:lnTo>
                  <a:lnTo>
                    <a:pt x="144" y="118"/>
                  </a:lnTo>
                  <a:lnTo>
                    <a:pt x="141" y="116"/>
                  </a:lnTo>
                  <a:lnTo>
                    <a:pt x="137" y="116"/>
                  </a:lnTo>
                  <a:lnTo>
                    <a:pt x="135" y="120"/>
                  </a:lnTo>
                  <a:lnTo>
                    <a:pt x="132" y="123"/>
                  </a:lnTo>
                  <a:lnTo>
                    <a:pt x="130" y="126"/>
                  </a:lnTo>
                  <a:lnTo>
                    <a:pt x="129" y="130"/>
                  </a:lnTo>
                  <a:lnTo>
                    <a:pt x="127" y="132"/>
                  </a:lnTo>
                  <a:lnTo>
                    <a:pt x="125" y="135"/>
                  </a:lnTo>
                  <a:lnTo>
                    <a:pt x="124" y="138"/>
                  </a:lnTo>
                  <a:lnTo>
                    <a:pt x="120" y="142"/>
                  </a:lnTo>
                  <a:lnTo>
                    <a:pt x="117" y="142"/>
                  </a:lnTo>
                  <a:lnTo>
                    <a:pt x="113" y="140"/>
                  </a:lnTo>
                  <a:lnTo>
                    <a:pt x="112" y="140"/>
                  </a:lnTo>
                  <a:lnTo>
                    <a:pt x="108" y="138"/>
                  </a:lnTo>
                  <a:lnTo>
                    <a:pt x="105" y="138"/>
                  </a:lnTo>
                  <a:lnTo>
                    <a:pt x="103" y="137"/>
                  </a:lnTo>
                  <a:lnTo>
                    <a:pt x="102" y="135"/>
                  </a:lnTo>
                  <a:lnTo>
                    <a:pt x="100" y="132"/>
                  </a:lnTo>
                  <a:lnTo>
                    <a:pt x="105" y="12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55" name="Freeform 5042"/>
            <p:cNvSpPr>
              <a:spLocks/>
            </p:cNvSpPr>
            <p:nvPr/>
          </p:nvSpPr>
          <p:spPr bwMode="auto">
            <a:xfrm>
              <a:off x="6107113" y="5222875"/>
              <a:ext cx="450850" cy="258763"/>
            </a:xfrm>
            <a:custGeom>
              <a:avLst/>
              <a:gdLst>
                <a:gd name="T0" fmla="*/ 2147483647 w 286"/>
                <a:gd name="T1" fmla="*/ 2147483647 h 164"/>
                <a:gd name="T2" fmla="*/ 2147483647 w 286"/>
                <a:gd name="T3" fmla="*/ 2147483647 h 164"/>
                <a:gd name="T4" fmla="*/ 2147483647 w 286"/>
                <a:gd name="T5" fmla="*/ 2147483647 h 164"/>
                <a:gd name="T6" fmla="*/ 2147483647 w 286"/>
                <a:gd name="T7" fmla="*/ 2147483647 h 164"/>
                <a:gd name="T8" fmla="*/ 2147483647 w 286"/>
                <a:gd name="T9" fmla="*/ 2147483647 h 164"/>
                <a:gd name="T10" fmla="*/ 2147483647 w 286"/>
                <a:gd name="T11" fmla="*/ 2147483647 h 164"/>
                <a:gd name="T12" fmla="*/ 2147483647 w 286"/>
                <a:gd name="T13" fmla="*/ 2147483647 h 164"/>
                <a:gd name="T14" fmla="*/ 2147483647 w 286"/>
                <a:gd name="T15" fmla="*/ 2147483647 h 164"/>
                <a:gd name="T16" fmla="*/ 2147483647 w 286"/>
                <a:gd name="T17" fmla="*/ 2147483647 h 164"/>
                <a:gd name="T18" fmla="*/ 2147483647 w 286"/>
                <a:gd name="T19" fmla="*/ 2147483647 h 164"/>
                <a:gd name="T20" fmla="*/ 2147483647 w 286"/>
                <a:gd name="T21" fmla="*/ 2147483647 h 164"/>
                <a:gd name="T22" fmla="*/ 2147483647 w 286"/>
                <a:gd name="T23" fmla="*/ 2147483647 h 164"/>
                <a:gd name="T24" fmla="*/ 2147483647 w 286"/>
                <a:gd name="T25" fmla="*/ 2147483647 h 164"/>
                <a:gd name="T26" fmla="*/ 2147483647 w 286"/>
                <a:gd name="T27" fmla="*/ 2147483647 h 164"/>
                <a:gd name="T28" fmla="*/ 2147483647 w 286"/>
                <a:gd name="T29" fmla="*/ 2147483647 h 164"/>
                <a:gd name="T30" fmla="*/ 2147483647 w 286"/>
                <a:gd name="T31" fmla="*/ 2147483647 h 164"/>
                <a:gd name="T32" fmla="*/ 2147483647 w 286"/>
                <a:gd name="T33" fmla="*/ 2147483647 h 164"/>
                <a:gd name="T34" fmla="*/ 2147483647 w 286"/>
                <a:gd name="T35" fmla="*/ 2147483647 h 164"/>
                <a:gd name="T36" fmla="*/ 2147483647 w 286"/>
                <a:gd name="T37" fmla="*/ 2147483647 h 164"/>
                <a:gd name="T38" fmla="*/ 2147483647 w 286"/>
                <a:gd name="T39" fmla="*/ 2147483647 h 164"/>
                <a:gd name="T40" fmla="*/ 2147483647 w 286"/>
                <a:gd name="T41" fmla="*/ 2147483647 h 164"/>
                <a:gd name="T42" fmla="*/ 2147483647 w 286"/>
                <a:gd name="T43" fmla="*/ 2147483647 h 164"/>
                <a:gd name="T44" fmla="*/ 2147483647 w 286"/>
                <a:gd name="T45" fmla="*/ 2147483647 h 164"/>
                <a:gd name="T46" fmla="*/ 2147483647 w 286"/>
                <a:gd name="T47" fmla="*/ 2147483647 h 164"/>
                <a:gd name="T48" fmla="*/ 2147483647 w 286"/>
                <a:gd name="T49" fmla="*/ 2147483647 h 164"/>
                <a:gd name="T50" fmla="*/ 2147483647 w 286"/>
                <a:gd name="T51" fmla="*/ 2147483647 h 164"/>
                <a:gd name="T52" fmla="*/ 2147483647 w 286"/>
                <a:gd name="T53" fmla="*/ 2147483647 h 164"/>
                <a:gd name="T54" fmla="*/ 2147483647 w 286"/>
                <a:gd name="T55" fmla="*/ 2147483647 h 164"/>
                <a:gd name="T56" fmla="*/ 2147483647 w 286"/>
                <a:gd name="T57" fmla="*/ 2147483647 h 164"/>
                <a:gd name="T58" fmla="*/ 2147483647 w 286"/>
                <a:gd name="T59" fmla="*/ 2147483647 h 164"/>
                <a:gd name="T60" fmla="*/ 2147483647 w 286"/>
                <a:gd name="T61" fmla="*/ 2147483647 h 164"/>
                <a:gd name="T62" fmla="*/ 2147483647 w 286"/>
                <a:gd name="T63" fmla="*/ 2147483647 h 164"/>
                <a:gd name="T64" fmla="*/ 2147483647 w 286"/>
                <a:gd name="T65" fmla="*/ 2147483647 h 164"/>
                <a:gd name="T66" fmla="*/ 2147483647 w 286"/>
                <a:gd name="T67" fmla="*/ 2147483647 h 164"/>
                <a:gd name="T68" fmla="*/ 2147483647 w 286"/>
                <a:gd name="T69" fmla="*/ 2147483647 h 164"/>
                <a:gd name="T70" fmla="*/ 2147483647 w 286"/>
                <a:gd name="T71" fmla="*/ 2147483647 h 164"/>
                <a:gd name="T72" fmla="*/ 2147483647 w 286"/>
                <a:gd name="T73" fmla="*/ 2147483647 h 164"/>
                <a:gd name="T74" fmla="*/ 2147483647 w 286"/>
                <a:gd name="T75" fmla="*/ 2147483647 h 164"/>
                <a:gd name="T76" fmla="*/ 2147483647 w 286"/>
                <a:gd name="T77" fmla="*/ 2147483647 h 164"/>
                <a:gd name="T78" fmla="*/ 2147483647 w 286"/>
                <a:gd name="T79" fmla="*/ 2147483647 h 164"/>
                <a:gd name="T80" fmla="*/ 2147483647 w 286"/>
                <a:gd name="T81" fmla="*/ 2147483647 h 164"/>
                <a:gd name="T82" fmla="*/ 2147483647 w 286"/>
                <a:gd name="T83" fmla="*/ 2147483647 h 164"/>
                <a:gd name="T84" fmla="*/ 2147483647 w 286"/>
                <a:gd name="T85" fmla="*/ 2147483647 h 164"/>
                <a:gd name="T86" fmla="*/ 2147483647 w 286"/>
                <a:gd name="T87" fmla="*/ 2147483647 h 164"/>
                <a:gd name="T88" fmla="*/ 2147483647 w 286"/>
                <a:gd name="T89" fmla="*/ 2147483647 h 164"/>
                <a:gd name="T90" fmla="*/ 2147483647 w 286"/>
                <a:gd name="T91" fmla="*/ 2147483647 h 164"/>
                <a:gd name="T92" fmla="*/ 2147483647 w 286"/>
                <a:gd name="T93" fmla="*/ 2147483647 h 164"/>
                <a:gd name="T94" fmla="*/ 2147483647 w 286"/>
                <a:gd name="T95" fmla="*/ 2147483647 h 1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6"/>
                <a:gd name="T145" fmla="*/ 0 h 164"/>
                <a:gd name="T146" fmla="*/ 286 w 286"/>
                <a:gd name="T147" fmla="*/ 164 h 1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6" h="164">
                  <a:moveTo>
                    <a:pt x="105" y="123"/>
                  </a:moveTo>
                  <a:lnTo>
                    <a:pt x="113" y="121"/>
                  </a:lnTo>
                  <a:lnTo>
                    <a:pt x="127" y="120"/>
                  </a:lnTo>
                  <a:lnTo>
                    <a:pt x="119" y="110"/>
                  </a:lnTo>
                  <a:lnTo>
                    <a:pt x="112" y="99"/>
                  </a:lnTo>
                  <a:lnTo>
                    <a:pt x="103" y="88"/>
                  </a:lnTo>
                  <a:lnTo>
                    <a:pt x="93" y="84"/>
                  </a:lnTo>
                  <a:lnTo>
                    <a:pt x="80" y="77"/>
                  </a:lnTo>
                  <a:lnTo>
                    <a:pt x="66" y="84"/>
                  </a:lnTo>
                  <a:lnTo>
                    <a:pt x="64" y="86"/>
                  </a:lnTo>
                  <a:lnTo>
                    <a:pt x="61" y="86"/>
                  </a:lnTo>
                  <a:lnTo>
                    <a:pt x="59" y="88"/>
                  </a:lnTo>
                  <a:lnTo>
                    <a:pt x="58" y="89"/>
                  </a:lnTo>
                  <a:lnTo>
                    <a:pt x="56" y="91"/>
                  </a:lnTo>
                  <a:lnTo>
                    <a:pt x="52" y="93"/>
                  </a:lnTo>
                  <a:lnTo>
                    <a:pt x="51" y="94"/>
                  </a:lnTo>
                  <a:lnTo>
                    <a:pt x="49" y="94"/>
                  </a:lnTo>
                  <a:lnTo>
                    <a:pt x="46" y="96"/>
                  </a:lnTo>
                  <a:lnTo>
                    <a:pt x="42" y="94"/>
                  </a:lnTo>
                  <a:lnTo>
                    <a:pt x="37" y="94"/>
                  </a:lnTo>
                  <a:lnTo>
                    <a:pt x="34" y="93"/>
                  </a:lnTo>
                  <a:lnTo>
                    <a:pt x="29" y="91"/>
                  </a:lnTo>
                  <a:lnTo>
                    <a:pt x="25" y="89"/>
                  </a:lnTo>
                  <a:lnTo>
                    <a:pt x="20" y="88"/>
                  </a:lnTo>
                  <a:lnTo>
                    <a:pt x="13" y="86"/>
                  </a:lnTo>
                  <a:lnTo>
                    <a:pt x="8" y="86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2" y="74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2" y="66"/>
                  </a:lnTo>
                  <a:lnTo>
                    <a:pt x="2" y="64"/>
                  </a:lnTo>
                  <a:lnTo>
                    <a:pt x="2" y="61"/>
                  </a:lnTo>
                  <a:lnTo>
                    <a:pt x="2" y="62"/>
                  </a:lnTo>
                  <a:lnTo>
                    <a:pt x="3" y="59"/>
                  </a:lnTo>
                  <a:lnTo>
                    <a:pt x="3" y="54"/>
                  </a:lnTo>
                  <a:lnTo>
                    <a:pt x="5" y="50"/>
                  </a:lnTo>
                  <a:lnTo>
                    <a:pt x="8" y="47"/>
                  </a:lnTo>
                  <a:lnTo>
                    <a:pt x="10" y="42"/>
                  </a:lnTo>
                  <a:lnTo>
                    <a:pt x="13" y="39"/>
                  </a:lnTo>
                  <a:lnTo>
                    <a:pt x="15" y="37"/>
                  </a:lnTo>
                  <a:lnTo>
                    <a:pt x="19" y="34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5" y="30"/>
                  </a:lnTo>
                  <a:lnTo>
                    <a:pt x="13" y="28"/>
                  </a:lnTo>
                  <a:lnTo>
                    <a:pt x="12" y="25"/>
                  </a:lnTo>
                  <a:lnTo>
                    <a:pt x="10" y="23"/>
                  </a:lnTo>
                  <a:lnTo>
                    <a:pt x="8" y="20"/>
                  </a:lnTo>
                  <a:lnTo>
                    <a:pt x="7" y="17"/>
                  </a:lnTo>
                  <a:lnTo>
                    <a:pt x="19" y="12"/>
                  </a:lnTo>
                  <a:lnTo>
                    <a:pt x="35" y="8"/>
                  </a:lnTo>
                  <a:lnTo>
                    <a:pt x="56" y="8"/>
                  </a:lnTo>
                  <a:lnTo>
                    <a:pt x="78" y="15"/>
                  </a:lnTo>
                  <a:lnTo>
                    <a:pt x="93" y="13"/>
                  </a:lnTo>
                  <a:lnTo>
                    <a:pt x="110" y="17"/>
                  </a:lnTo>
                  <a:lnTo>
                    <a:pt x="125" y="20"/>
                  </a:lnTo>
                  <a:lnTo>
                    <a:pt x="125" y="13"/>
                  </a:lnTo>
                  <a:lnTo>
                    <a:pt x="127" y="5"/>
                  </a:lnTo>
                  <a:lnTo>
                    <a:pt x="139" y="5"/>
                  </a:lnTo>
                  <a:lnTo>
                    <a:pt x="151" y="5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0" y="5"/>
                  </a:lnTo>
                  <a:lnTo>
                    <a:pt x="188" y="12"/>
                  </a:lnTo>
                  <a:lnTo>
                    <a:pt x="185" y="20"/>
                  </a:lnTo>
                  <a:lnTo>
                    <a:pt x="200" y="22"/>
                  </a:lnTo>
                  <a:lnTo>
                    <a:pt x="207" y="39"/>
                  </a:lnTo>
                  <a:lnTo>
                    <a:pt x="217" y="37"/>
                  </a:lnTo>
                  <a:lnTo>
                    <a:pt x="224" y="44"/>
                  </a:lnTo>
                  <a:lnTo>
                    <a:pt x="235" y="40"/>
                  </a:lnTo>
                  <a:lnTo>
                    <a:pt x="246" y="47"/>
                  </a:lnTo>
                  <a:lnTo>
                    <a:pt x="259" y="47"/>
                  </a:lnTo>
                  <a:lnTo>
                    <a:pt x="273" y="54"/>
                  </a:lnTo>
                  <a:lnTo>
                    <a:pt x="286" y="59"/>
                  </a:lnTo>
                  <a:lnTo>
                    <a:pt x="283" y="69"/>
                  </a:lnTo>
                  <a:lnTo>
                    <a:pt x="281" y="83"/>
                  </a:lnTo>
                  <a:lnTo>
                    <a:pt x="286" y="91"/>
                  </a:lnTo>
                  <a:lnTo>
                    <a:pt x="274" y="91"/>
                  </a:lnTo>
                  <a:lnTo>
                    <a:pt x="261" y="96"/>
                  </a:lnTo>
                  <a:lnTo>
                    <a:pt x="259" y="106"/>
                  </a:lnTo>
                  <a:lnTo>
                    <a:pt x="252" y="108"/>
                  </a:lnTo>
                  <a:lnTo>
                    <a:pt x="246" y="110"/>
                  </a:lnTo>
                  <a:lnTo>
                    <a:pt x="237" y="111"/>
                  </a:lnTo>
                  <a:lnTo>
                    <a:pt x="230" y="113"/>
                  </a:lnTo>
                  <a:lnTo>
                    <a:pt x="224" y="115"/>
                  </a:lnTo>
                  <a:lnTo>
                    <a:pt x="219" y="118"/>
                  </a:lnTo>
                  <a:lnTo>
                    <a:pt x="213" y="121"/>
                  </a:lnTo>
                  <a:lnTo>
                    <a:pt x="210" y="125"/>
                  </a:lnTo>
                  <a:lnTo>
                    <a:pt x="210" y="130"/>
                  </a:lnTo>
                  <a:lnTo>
                    <a:pt x="210" y="132"/>
                  </a:lnTo>
                  <a:lnTo>
                    <a:pt x="210" y="133"/>
                  </a:lnTo>
                  <a:lnTo>
                    <a:pt x="210" y="135"/>
                  </a:lnTo>
                  <a:lnTo>
                    <a:pt x="212" y="137"/>
                  </a:lnTo>
                  <a:lnTo>
                    <a:pt x="213" y="138"/>
                  </a:lnTo>
                  <a:lnTo>
                    <a:pt x="215" y="140"/>
                  </a:lnTo>
                  <a:lnTo>
                    <a:pt x="219" y="140"/>
                  </a:lnTo>
                  <a:lnTo>
                    <a:pt x="220" y="140"/>
                  </a:lnTo>
                  <a:lnTo>
                    <a:pt x="224" y="140"/>
                  </a:lnTo>
                  <a:lnTo>
                    <a:pt x="227" y="140"/>
                  </a:lnTo>
                  <a:lnTo>
                    <a:pt x="230" y="138"/>
                  </a:lnTo>
                  <a:lnTo>
                    <a:pt x="234" y="138"/>
                  </a:lnTo>
                  <a:lnTo>
                    <a:pt x="237" y="138"/>
                  </a:lnTo>
                  <a:lnTo>
                    <a:pt x="241" y="138"/>
                  </a:lnTo>
                  <a:lnTo>
                    <a:pt x="244" y="140"/>
                  </a:lnTo>
                  <a:lnTo>
                    <a:pt x="241" y="140"/>
                  </a:lnTo>
                  <a:lnTo>
                    <a:pt x="239" y="142"/>
                  </a:lnTo>
                  <a:lnTo>
                    <a:pt x="237" y="143"/>
                  </a:lnTo>
                  <a:lnTo>
                    <a:pt x="235" y="145"/>
                  </a:lnTo>
                  <a:lnTo>
                    <a:pt x="234" y="148"/>
                  </a:lnTo>
                  <a:lnTo>
                    <a:pt x="232" y="150"/>
                  </a:lnTo>
                  <a:lnTo>
                    <a:pt x="230" y="152"/>
                  </a:lnTo>
                  <a:lnTo>
                    <a:pt x="227" y="154"/>
                  </a:lnTo>
                  <a:lnTo>
                    <a:pt x="227" y="150"/>
                  </a:lnTo>
                  <a:lnTo>
                    <a:pt x="225" y="148"/>
                  </a:lnTo>
                  <a:lnTo>
                    <a:pt x="225" y="147"/>
                  </a:lnTo>
                  <a:lnTo>
                    <a:pt x="224" y="145"/>
                  </a:lnTo>
                  <a:lnTo>
                    <a:pt x="222" y="145"/>
                  </a:lnTo>
                  <a:lnTo>
                    <a:pt x="220" y="143"/>
                  </a:lnTo>
                  <a:lnTo>
                    <a:pt x="219" y="143"/>
                  </a:lnTo>
                  <a:lnTo>
                    <a:pt x="219" y="142"/>
                  </a:lnTo>
                  <a:lnTo>
                    <a:pt x="217" y="147"/>
                  </a:lnTo>
                  <a:lnTo>
                    <a:pt x="215" y="148"/>
                  </a:lnTo>
                  <a:lnTo>
                    <a:pt x="212" y="152"/>
                  </a:lnTo>
                  <a:lnTo>
                    <a:pt x="208" y="155"/>
                  </a:lnTo>
                  <a:lnTo>
                    <a:pt x="205" y="157"/>
                  </a:lnTo>
                  <a:lnTo>
                    <a:pt x="202" y="160"/>
                  </a:lnTo>
                  <a:lnTo>
                    <a:pt x="200" y="162"/>
                  </a:lnTo>
                  <a:lnTo>
                    <a:pt x="198" y="164"/>
                  </a:lnTo>
                  <a:lnTo>
                    <a:pt x="195" y="162"/>
                  </a:lnTo>
                  <a:lnTo>
                    <a:pt x="191" y="160"/>
                  </a:lnTo>
                  <a:lnTo>
                    <a:pt x="190" y="159"/>
                  </a:lnTo>
                  <a:lnTo>
                    <a:pt x="188" y="157"/>
                  </a:lnTo>
                  <a:lnTo>
                    <a:pt x="186" y="154"/>
                  </a:lnTo>
                  <a:lnTo>
                    <a:pt x="186" y="150"/>
                  </a:lnTo>
                  <a:lnTo>
                    <a:pt x="186" y="147"/>
                  </a:lnTo>
                  <a:lnTo>
                    <a:pt x="186" y="143"/>
                  </a:lnTo>
                  <a:lnTo>
                    <a:pt x="183" y="143"/>
                  </a:lnTo>
                  <a:lnTo>
                    <a:pt x="181" y="143"/>
                  </a:lnTo>
                  <a:lnTo>
                    <a:pt x="178" y="142"/>
                  </a:lnTo>
                  <a:lnTo>
                    <a:pt x="176" y="140"/>
                  </a:lnTo>
                  <a:lnTo>
                    <a:pt x="173" y="140"/>
                  </a:lnTo>
                  <a:lnTo>
                    <a:pt x="171" y="138"/>
                  </a:lnTo>
                  <a:lnTo>
                    <a:pt x="169" y="137"/>
                  </a:lnTo>
                  <a:lnTo>
                    <a:pt x="173" y="135"/>
                  </a:lnTo>
                  <a:lnTo>
                    <a:pt x="178" y="133"/>
                  </a:lnTo>
                  <a:lnTo>
                    <a:pt x="181" y="133"/>
                  </a:lnTo>
                  <a:lnTo>
                    <a:pt x="186" y="132"/>
                  </a:lnTo>
                  <a:lnTo>
                    <a:pt x="190" y="132"/>
                  </a:lnTo>
                  <a:lnTo>
                    <a:pt x="195" y="130"/>
                  </a:lnTo>
                  <a:lnTo>
                    <a:pt x="198" y="130"/>
                  </a:lnTo>
                  <a:lnTo>
                    <a:pt x="203" y="130"/>
                  </a:lnTo>
                  <a:lnTo>
                    <a:pt x="168" y="130"/>
                  </a:lnTo>
                  <a:lnTo>
                    <a:pt x="164" y="126"/>
                  </a:lnTo>
                  <a:lnTo>
                    <a:pt x="159" y="125"/>
                  </a:lnTo>
                  <a:lnTo>
                    <a:pt x="156" y="121"/>
                  </a:lnTo>
                  <a:lnTo>
                    <a:pt x="151" y="120"/>
                  </a:lnTo>
                  <a:lnTo>
                    <a:pt x="147" y="118"/>
                  </a:lnTo>
                  <a:lnTo>
                    <a:pt x="144" y="118"/>
                  </a:lnTo>
                  <a:lnTo>
                    <a:pt x="141" y="116"/>
                  </a:lnTo>
                  <a:lnTo>
                    <a:pt x="137" y="116"/>
                  </a:lnTo>
                  <a:lnTo>
                    <a:pt x="135" y="120"/>
                  </a:lnTo>
                  <a:lnTo>
                    <a:pt x="132" y="123"/>
                  </a:lnTo>
                  <a:lnTo>
                    <a:pt x="130" y="126"/>
                  </a:lnTo>
                  <a:lnTo>
                    <a:pt x="129" y="130"/>
                  </a:lnTo>
                  <a:lnTo>
                    <a:pt x="127" y="132"/>
                  </a:lnTo>
                  <a:lnTo>
                    <a:pt x="125" y="135"/>
                  </a:lnTo>
                  <a:lnTo>
                    <a:pt x="124" y="138"/>
                  </a:lnTo>
                  <a:lnTo>
                    <a:pt x="120" y="142"/>
                  </a:lnTo>
                  <a:lnTo>
                    <a:pt x="117" y="142"/>
                  </a:lnTo>
                  <a:lnTo>
                    <a:pt x="113" y="140"/>
                  </a:lnTo>
                  <a:lnTo>
                    <a:pt x="112" y="140"/>
                  </a:lnTo>
                  <a:lnTo>
                    <a:pt x="108" y="138"/>
                  </a:lnTo>
                  <a:lnTo>
                    <a:pt x="105" y="138"/>
                  </a:lnTo>
                  <a:lnTo>
                    <a:pt x="103" y="137"/>
                  </a:lnTo>
                  <a:lnTo>
                    <a:pt x="102" y="135"/>
                  </a:lnTo>
                  <a:lnTo>
                    <a:pt x="100" y="132"/>
                  </a:lnTo>
                  <a:lnTo>
                    <a:pt x="105" y="123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56" name="Freeform 5043"/>
            <p:cNvSpPr>
              <a:spLocks/>
            </p:cNvSpPr>
            <p:nvPr/>
          </p:nvSpPr>
          <p:spPr bwMode="auto">
            <a:xfrm>
              <a:off x="6594475" y="5508625"/>
              <a:ext cx="185738" cy="80963"/>
            </a:xfrm>
            <a:custGeom>
              <a:avLst/>
              <a:gdLst>
                <a:gd name="T0" fmla="*/ 2147483647 w 117"/>
                <a:gd name="T1" fmla="*/ 2147483647 h 52"/>
                <a:gd name="T2" fmla="*/ 2147483647 w 117"/>
                <a:gd name="T3" fmla="*/ 2147483647 h 52"/>
                <a:gd name="T4" fmla="*/ 2147483647 w 117"/>
                <a:gd name="T5" fmla="*/ 2147483647 h 52"/>
                <a:gd name="T6" fmla="*/ 2147483647 w 117"/>
                <a:gd name="T7" fmla="*/ 2147483647 h 52"/>
                <a:gd name="T8" fmla="*/ 2147483647 w 117"/>
                <a:gd name="T9" fmla="*/ 2147483647 h 52"/>
                <a:gd name="T10" fmla="*/ 2147483647 w 117"/>
                <a:gd name="T11" fmla="*/ 2147483647 h 52"/>
                <a:gd name="T12" fmla="*/ 2147483647 w 117"/>
                <a:gd name="T13" fmla="*/ 2147483647 h 52"/>
                <a:gd name="T14" fmla="*/ 2147483647 w 117"/>
                <a:gd name="T15" fmla="*/ 2147483647 h 52"/>
                <a:gd name="T16" fmla="*/ 2147483647 w 117"/>
                <a:gd name="T17" fmla="*/ 2147483647 h 52"/>
                <a:gd name="T18" fmla="*/ 2147483647 w 117"/>
                <a:gd name="T19" fmla="*/ 2147483647 h 52"/>
                <a:gd name="T20" fmla="*/ 2147483647 w 117"/>
                <a:gd name="T21" fmla="*/ 2147483647 h 52"/>
                <a:gd name="T22" fmla="*/ 2147483647 w 117"/>
                <a:gd name="T23" fmla="*/ 2147483647 h 52"/>
                <a:gd name="T24" fmla="*/ 2147483647 w 117"/>
                <a:gd name="T25" fmla="*/ 2147483647 h 52"/>
                <a:gd name="T26" fmla="*/ 2147483647 w 117"/>
                <a:gd name="T27" fmla="*/ 2147483647 h 52"/>
                <a:gd name="T28" fmla="*/ 2147483647 w 117"/>
                <a:gd name="T29" fmla="*/ 2147483647 h 52"/>
                <a:gd name="T30" fmla="*/ 2147483647 w 117"/>
                <a:gd name="T31" fmla="*/ 2147483647 h 52"/>
                <a:gd name="T32" fmla="*/ 2147483647 w 117"/>
                <a:gd name="T33" fmla="*/ 2147483647 h 52"/>
                <a:gd name="T34" fmla="*/ 2147483647 w 117"/>
                <a:gd name="T35" fmla="*/ 2147483647 h 52"/>
                <a:gd name="T36" fmla="*/ 2147483647 w 117"/>
                <a:gd name="T37" fmla="*/ 2147483647 h 52"/>
                <a:gd name="T38" fmla="*/ 2147483647 w 117"/>
                <a:gd name="T39" fmla="*/ 2147483647 h 52"/>
                <a:gd name="T40" fmla="*/ 2147483647 w 117"/>
                <a:gd name="T41" fmla="*/ 2147483647 h 52"/>
                <a:gd name="T42" fmla="*/ 2147483647 w 117"/>
                <a:gd name="T43" fmla="*/ 2147483647 h 52"/>
                <a:gd name="T44" fmla="*/ 2147483647 w 117"/>
                <a:gd name="T45" fmla="*/ 2147483647 h 52"/>
                <a:gd name="T46" fmla="*/ 2147483647 w 117"/>
                <a:gd name="T47" fmla="*/ 2147483647 h 52"/>
                <a:gd name="T48" fmla="*/ 2147483647 w 117"/>
                <a:gd name="T49" fmla="*/ 2147483647 h 52"/>
                <a:gd name="T50" fmla="*/ 2147483647 w 117"/>
                <a:gd name="T51" fmla="*/ 2147483647 h 52"/>
                <a:gd name="T52" fmla="*/ 2147483647 w 117"/>
                <a:gd name="T53" fmla="*/ 2147483647 h 52"/>
                <a:gd name="T54" fmla="*/ 2147483647 w 117"/>
                <a:gd name="T55" fmla="*/ 2147483647 h 52"/>
                <a:gd name="T56" fmla="*/ 2147483647 w 117"/>
                <a:gd name="T57" fmla="*/ 2147483647 h 52"/>
                <a:gd name="T58" fmla="*/ 0 w 117"/>
                <a:gd name="T59" fmla="*/ 0 h 52"/>
                <a:gd name="T60" fmla="*/ 2147483647 w 117"/>
                <a:gd name="T61" fmla="*/ 0 h 52"/>
                <a:gd name="T62" fmla="*/ 2147483647 w 117"/>
                <a:gd name="T63" fmla="*/ 2147483647 h 52"/>
                <a:gd name="T64" fmla="*/ 2147483647 w 117"/>
                <a:gd name="T65" fmla="*/ 2147483647 h 52"/>
                <a:gd name="T66" fmla="*/ 2147483647 w 117"/>
                <a:gd name="T67" fmla="*/ 2147483647 h 52"/>
                <a:gd name="T68" fmla="*/ 2147483647 w 117"/>
                <a:gd name="T69" fmla="*/ 2147483647 h 52"/>
                <a:gd name="T70" fmla="*/ 2147483647 w 117"/>
                <a:gd name="T71" fmla="*/ 2147483647 h 52"/>
                <a:gd name="T72" fmla="*/ 2147483647 w 117"/>
                <a:gd name="T73" fmla="*/ 2147483647 h 52"/>
                <a:gd name="T74" fmla="*/ 2147483647 w 117"/>
                <a:gd name="T75" fmla="*/ 2147483647 h 52"/>
                <a:gd name="T76" fmla="*/ 2147483647 w 117"/>
                <a:gd name="T77" fmla="*/ 2147483647 h 52"/>
                <a:gd name="T78" fmla="*/ 2147483647 w 117"/>
                <a:gd name="T79" fmla="*/ 2147483647 h 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7"/>
                <a:gd name="T121" fmla="*/ 0 h 52"/>
                <a:gd name="T122" fmla="*/ 117 w 117"/>
                <a:gd name="T123" fmla="*/ 52 h 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7" h="52">
                  <a:moveTo>
                    <a:pt x="111" y="30"/>
                  </a:moveTo>
                  <a:lnTo>
                    <a:pt x="117" y="52"/>
                  </a:lnTo>
                  <a:lnTo>
                    <a:pt x="107" y="49"/>
                  </a:lnTo>
                  <a:lnTo>
                    <a:pt x="99" y="45"/>
                  </a:lnTo>
                  <a:lnTo>
                    <a:pt x="87" y="49"/>
                  </a:lnTo>
                  <a:lnTo>
                    <a:pt x="77" y="49"/>
                  </a:lnTo>
                  <a:lnTo>
                    <a:pt x="77" y="47"/>
                  </a:lnTo>
                  <a:lnTo>
                    <a:pt x="75" y="47"/>
                  </a:lnTo>
                  <a:lnTo>
                    <a:pt x="75" y="45"/>
                  </a:lnTo>
                  <a:lnTo>
                    <a:pt x="72" y="42"/>
                  </a:lnTo>
                  <a:lnTo>
                    <a:pt x="66" y="40"/>
                  </a:lnTo>
                  <a:lnTo>
                    <a:pt x="61" y="38"/>
                  </a:lnTo>
                  <a:lnTo>
                    <a:pt x="55" y="38"/>
                  </a:lnTo>
                  <a:lnTo>
                    <a:pt x="50" y="37"/>
                  </a:lnTo>
                  <a:lnTo>
                    <a:pt x="43" y="37"/>
                  </a:lnTo>
                  <a:lnTo>
                    <a:pt x="36" y="37"/>
                  </a:lnTo>
                  <a:lnTo>
                    <a:pt x="29" y="37"/>
                  </a:lnTo>
                  <a:lnTo>
                    <a:pt x="28" y="28"/>
                  </a:lnTo>
                  <a:lnTo>
                    <a:pt x="26" y="22"/>
                  </a:lnTo>
                  <a:lnTo>
                    <a:pt x="22" y="16"/>
                  </a:lnTo>
                  <a:lnTo>
                    <a:pt x="19" y="11"/>
                  </a:lnTo>
                  <a:lnTo>
                    <a:pt x="16" y="8"/>
                  </a:lnTo>
                  <a:lnTo>
                    <a:pt x="11" y="5"/>
                  </a:lnTo>
                  <a:lnTo>
                    <a:pt x="5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21" y="5"/>
                  </a:lnTo>
                  <a:lnTo>
                    <a:pt x="36" y="10"/>
                  </a:lnTo>
                  <a:lnTo>
                    <a:pt x="46" y="5"/>
                  </a:lnTo>
                  <a:lnTo>
                    <a:pt x="60" y="11"/>
                  </a:lnTo>
                  <a:lnTo>
                    <a:pt x="70" y="18"/>
                  </a:lnTo>
                  <a:lnTo>
                    <a:pt x="82" y="15"/>
                  </a:lnTo>
                  <a:lnTo>
                    <a:pt x="94" y="20"/>
                  </a:lnTo>
                  <a:lnTo>
                    <a:pt x="104" y="27"/>
                  </a:lnTo>
                  <a:lnTo>
                    <a:pt x="111" y="3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57" name="Freeform 5044"/>
            <p:cNvSpPr>
              <a:spLocks/>
            </p:cNvSpPr>
            <p:nvPr/>
          </p:nvSpPr>
          <p:spPr bwMode="auto">
            <a:xfrm>
              <a:off x="6594475" y="5508625"/>
              <a:ext cx="185738" cy="80963"/>
            </a:xfrm>
            <a:custGeom>
              <a:avLst/>
              <a:gdLst>
                <a:gd name="T0" fmla="*/ 2147483647 w 117"/>
                <a:gd name="T1" fmla="*/ 2147483647 h 52"/>
                <a:gd name="T2" fmla="*/ 2147483647 w 117"/>
                <a:gd name="T3" fmla="*/ 2147483647 h 52"/>
                <a:gd name="T4" fmla="*/ 2147483647 w 117"/>
                <a:gd name="T5" fmla="*/ 2147483647 h 52"/>
                <a:gd name="T6" fmla="*/ 2147483647 w 117"/>
                <a:gd name="T7" fmla="*/ 2147483647 h 52"/>
                <a:gd name="T8" fmla="*/ 2147483647 w 117"/>
                <a:gd name="T9" fmla="*/ 2147483647 h 52"/>
                <a:gd name="T10" fmla="*/ 2147483647 w 117"/>
                <a:gd name="T11" fmla="*/ 2147483647 h 52"/>
                <a:gd name="T12" fmla="*/ 2147483647 w 117"/>
                <a:gd name="T13" fmla="*/ 2147483647 h 52"/>
                <a:gd name="T14" fmla="*/ 2147483647 w 117"/>
                <a:gd name="T15" fmla="*/ 2147483647 h 52"/>
                <a:gd name="T16" fmla="*/ 2147483647 w 117"/>
                <a:gd name="T17" fmla="*/ 2147483647 h 52"/>
                <a:gd name="T18" fmla="*/ 2147483647 w 117"/>
                <a:gd name="T19" fmla="*/ 2147483647 h 52"/>
                <a:gd name="T20" fmla="*/ 2147483647 w 117"/>
                <a:gd name="T21" fmla="*/ 2147483647 h 52"/>
                <a:gd name="T22" fmla="*/ 2147483647 w 117"/>
                <a:gd name="T23" fmla="*/ 2147483647 h 52"/>
                <a:gd name="T24" fmla="*/ 2147483647 w 117"/>
                <a:gd name="T25" fmla="*/ 2147483647 h 52"/>
                <a:gd name="T26" fmla="*/ 2147483647 w 117"/>
                <a:gd name="T27" fmla="*/ 2147483647 h 52"/>
                <a:gd name="T28" fmla="*/ 2147483647 w 117"/>
                <a:gd name="T29" fmla="*/ 2147483647 h 52"/>
                <a:gd name="T30" fmla="*/ 2147483647 w 117"/>
                <a:gd name="T31" fmla="*/ 2147483647 h 52"/>
                <a:gd name="T32" fmla="*/ 2147483647 w 117"/>
                <a:gd name="T33" fmla="*/ 2147483647 h 52"/>
                <a:gd name="T34" fmla="*/ 2147483647 w 117"/>
                <a:gd name="T35" fmla="*/ 2147483647 h 52"/>
                <a:gd name="T36" fmla="*/ 2147483647 w 117"/>
                <a:gd name="T37" fmla="*/ 2147483647 h 52"/>
                <a:gd name="T38" fmla="*/ 2147483647 w 117"/>
                <a:gd name="T39" fmla="*/ 2147483647 h 52"/>
                <a:gd name="T40" fmla="*/ 2147483647 w 117"/>
                <a:gd name="T41" fmla="*/ 2147483647 h 52"/>
                <a:gd name="T42" fmla="*/ 2147483647 w 117"/>
                <a:gd name="T43" fmla="*/ 2147483647 h 52"/>
                <a:gd name="T44" fmla="*/ 2147483647 w 117"/>
                <a:gd name="T45" fmla="*/ 2147483647 h 52"/>
                <a:gd name="T46" fmla="*/ 2147483647 w 117"/>
                <a:gd name="T47" fmla="*/ 2147483647 h 52"/>
                <a:gd name="T48" fmla="*/ 2147483647 w 117"/>
                <a:gd name="T49" fmla="*/ 2147483647 h 52"/>
                <a:gd name="T50" fmla="*/ 2147483647 w 117"/>
                <a:gd name="T51" fmla="*/ 2147483647 h 52"/>
                <a:gd name="T52" fmla="*/ 2147483647 w 117"/>
                <a:gd name="T53" fmla="*/ 2147483647 h 52"/>
                <a:gd name="T54" fmla="*/ 2147483647 w 117"/>
                <a:gd name="T55" fmla="*/ 2147483647 h 52"/>
                <a:gd name="T56" fmla="*/ 2147483647 w 117"/>
                <a:gd name="T57" fmla="*/ 2147483647 h 52"/>
                <a:gd name="T58" fmla="*/ 2147483647 w 117"/>
                <a:gd name="T59" fmla="*/ 2147483647 h 52"/>
                <a:gd name="T60" fmla="*/ 0 w 117"/>
                <a:gd name="T61" fmla="*/ 0 h 52"/>
                <a:gd name="T62" fmla="*/ 0 w 117"/>
                <a:gd name="T63" fmla="*/ 0 h 52"/>
                <a:gd name="T64" fmla="*/ 2147483647 w 117"/>
                <a:gd name="T65" fmla="*/ 0 h 52"/>
                <a:gd name="T66" fmla="*/ 2147483647 w 117"/>
                <a:gd name="T67" fmla="*/ 2147483647 h 52"/>
                <a:gd name="T68" fmla="*/ 2147483647 w 117"/>
                <a:gd name="T69" fmla="*/ 2147483647 h 52"/>
                <a:gd name="T70" fmla="*/ 2147483647 w 117"/>
                <a:gd name="T71" fmla="*/ 2147483647 h 52"/>
                <a:gd name="T72" fmla="*/ 2147483647 w 117"/>
                <a:gd name="T73" fmla="*/ 2147483647 h 52"/>
                <a:gd name="T74" fmla="*/ 2147483647 w 117"/>
                <a:gd name="T75" fmla="*/ 2147483647 h 52"/>
                <a:gd name="T76" fmla="*/ 2147483647 w 117"/>
                <a:gd name="T77" fmla="*/ 2147483647 h 52"/>
                <a:gd name="T78" fmla="*/ 2147483647 w 117"/>
                <a:gd name="T79" fmla="*/ 2147483647 h 52"/>
                <a:gd name="T80" fmla="*/ 2147483647 w 117"/>
                <a:gd name="T81" fmla="*/ 2147483647 h 52"/>
                <a:gd name="T82" fmla="*/ 2147483647 w 117"/>
                <a:gd name="T83" fmla="*/ 2147483647 h 52"/>
                <a:gd name="T84" fmla="*/ 2147483647 w 117"/>
                <a:gd name="T85" fmla="*/ 2147483647 h 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7"/>
                <a:gd name="T130" fmla="*/ 0 h 52"/>
                <a:gd name="T131" fmla="*/ 117 w 117"/>
                <a:gd name="T132" fmla="*/ 52 h 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7" h="52">
                  <a:moveTo>
                    <a:pt x="111" y="30"/>
                  </a:moveTo>
                  <a:lnTo>
                    <a:pt x="117" y="52"/>
                  </a:lnTo>
                  <a:lnTo>
                    <a:pt x="107" y="49"/>
                  </a:lnTo>
                  <a:lnTo>
                    <a:pt x="99" y="45"/>
                  </a:lnTo>
                  <a:lnTo>
                    <a:pt x="87" y="49"/>
                  </a:lnTo>
                  <a:lnTo>
                    <a:pt x="77" y="49"/>
                  </a:lnTo>
                  <a:lnTo>
                    <a:pt x="77" y="47"/>
                  </a:lnTo>
                  <a:lnTo>
                    <a:pt x="75" y="47"/>
                  </a:lnTo>
                  <a:lnTo>
                    <a:pt x="75" y="45"/>
                  </a:lnTo>
                  <a:lnTo>
                    <a:pt x="72" y="42"/>
                  </a:lnTo>
                  <a:lnTo>
                    <a:pt x="66" y="40"/>
                  </a:lnTo>
                  <a:lnTo>
                    <a:pt x="61" y="38"/>
                  </a:lnTo>
                  <a:lnTo>
                    <a:pt x="55" y="38"/>
                  </a:lnTo>
                  <a:lnTo>
                    <a:pt x="50" y="37"/>
                  </a:lnTo>
                  <a:lnTo>
                    <a:pt x="43" y="37"/>
                  </a:lnTo>
                  <a:lnTo>
                    <a:pt x="36" y="37"/>
                  </a:lnTo>
                  <a:lnTo>
                    <a:pt x="29" y="37"/>
                  </a:lnTo>
                  <a:lnTo>
                    <a:pt x="28" y="28"/>
                  </a:lnTo>
                  <a:lnTo>
                    <a:pt x="26" y="22"/>
                  </a:lnTo>
                  <a:lnTo>
                    <a:pt x="22" y="16"/>
                  </a:lnTo>
                  <a:lnTo>
                    <a:pt x="19" y="11"/>
                  </a:lnTo>
                  <a:lnTo>
                    <a:pt x="16" y="8"/>
                  </a:lnTo>
                  <a:lnTo>
                    <a:pt x="11" y="5"/>
                  </a:lnTo>
                  <a:lnTo>
                    <a:pt x="5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21" y="5"/>
                  </a:lnTo>
                  <a:lnTo>
                    <a:pt x="36" y="10"/>
                  </a:lnTo>
                  <a:lnTo>
                    <a:pt x="46" y="5"/>
                  </a:lnTo>
                  <a:lnTo>
                    <a:pt x="60" y="11"/>
                  </a:lnTo>
                  <a:lnTo>
                    <a:pt x="70" y="18"/>
                  </a:lnTo>
                  <a:lnTo>
                    <a:pt x="82" y="15"/>
                  </a:lnTo>
                  <a:lnTo>
                    <a:pt x="94" y="20"/>
                  </a:lnTo>
                  <a:lnTo>
                    <a:pt x="104" y="27"/>
                  </a:lnTo>
                  <a:lnTo>
                    <a:pt x="111" y="3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58" name="Freeform 5045"/>
            <p:cNvSpPr>
              <a:spLocks/>
            </p:cNvSpPr>
            <p:nvPr/>
          </p:nvSpPr>
          <p:spPr bwMode="auto">
            <a:xfrm>
              <a:off x="6740525" y="5551488"/>
              <a:ext cx="146050" cy="112712"/>
            </a:xfrm>
            <a:custGeom>
              <a:avLst/>
              <a:gdLst>
                <a:gd name="T0" fmla="*/ 2147483647 w 91"/>
                <a:gd name="T1" fmla="*/ 2147483647 h 71"/>
                <a:gd name="T2" fmla="*/ 2147483647 w 91"/>
                <a:gd name="T3" fmla="*/ 2147483647 h 71"/>
                <a:gd name="T4" fmla="*/ 2147483647 w 91"/>
                <a:gd name="T5" fmla="*/ 2147483647 h 71"/>
                <a:gd name="T6" fmla="*/ 2147483647 w 91"/>
                <a:gd name="T7" fmla="*/ 2147483647 h 71"/>
                <a:gd name="T8" fmla="*/ 2147483647 w 91"/>
                <a:gd name="T9" fmla="*/ 2147483647 h 71"/>
                <a:gd name="T10" fmla="*/ 2147483647 w 91"/>
                <a:gd name="T11" fmla="*/ 2147483647 h 71"/>
                <a:gd name="T12" fmla="*/ 2147483647 w 91"/>
                <a:gd name="T13" fmla="*/ 2147483647 h 71"/>
                <a:gd name="T14" fmla="*/ 2147483647 w 91"/>
                <a:gd name="T15" fmla="*/ 2147483647 h 71"/>
                <a:gd name="T16" fmla="*/ 2147483647 w 91"/>
                <a:gd name="T17" fmla="*/ 2147483647 h 71"/>
                <a:gd name="T18" fmla="*/ 2147483647 w 91"/>
                <a:gd name="T19" fmla="*/ 2147483647 h 71"/>
                <a:gd name="T20" fmla="*/ 2147483647 w 91"/>
                <a:gd name="T21" fmla="*/ 2147483647 h 71"/>
                <a:gd name="T22" fmla="*/ 2147483647 w 91"/>
                <a:gd name="T23" fmla="*/ 2147483647 h 71"/>
                <a:gd name="T24" fmla="*/ 2147483647 w 91"/>
                <a:gd name="T25" fmla="*/ 2147483647 h 71"/>
                <a:gd name="T26" fmla="*/ 2147483647 w 91"/>
                <a:gd name="T27" fmla="*/ 2147483647 h 71"/>
                <a:gd name="T28" fmla="*/ 2147483647 w 91"/>
                <a:gd name="T29" fmla="*/ 2147483647 h 71"/>
                <a:gd name="T30" fmla="*/ 2147483647 w 91"/>
                <a:gd name="T31" fmla="*/ 2147483647 h 71"/>
                <a:gd name="T32" fmla="*/ 2147483647 w 91"/>
                <a:gd name="T33" fmla="*/ 2147483647 h 71"/>
                <a:gd name="T34" fmla="*/ 2147483647 w 91"/>
                <a:gd name="T35" fmla="*/ 2147483647 h 71"/>
                <a:gd name="T36" fmla="*/ 2147483647 w 91"/>
                <a:gd name="T37" fmla="*/ 2147483647 h 71"/>
                <a:gd name="T38" fmla="*/ 2147483647 w 91"/>
                <a:gd name="T39" fmla="*/ 2147483647 h 71"/>
                <a:gd name="T40" fmla="*/ 2147483647 w 91"/>
                <a:gd name="T41" fmla="*/ 2147483647 h 71"/>
                <a:gd name="T42" fmla="*/ 2147483647 w 91"/>
                <a:gd name="T43" fmla="*/ 2147483647 h 71"/>
                <a:gd name="T44" fmla="*/ 2147483647 w 91"/>
                <a:gd name="T45" fmla="*/ 2147483647 h 71"/>
                <a:gd name="T46" fmla="*/ 2147483647 w 91"/>
                <a:gd name="T47" fmla="*/ 2147483647 h 71"/>
                <a:gd name="T48" fmla="*/ 2147483647 w 91"/>
                <a:gd name="T49" fmla="*/ 2147483647 h 71"/>
                <a:gd name="T50" fmla="*/ 2147483647 w 91"/>
                <a:gd name="T51" fmla="*/ 2147483647 h 71"/>
                <a:gd name="T52" fmla="*/ 2147483647 w 91"/>
                <a:gd name="T53" fmla="*/ 2147483647 h 71"/>
                <a:gd name="T54" fmla="*/ 2147483647 w 91"/>
                <a:gd name="T55" fmla="*/ 2147483647 h 71"/>
                <a:gd name="T56" fmla="*/ 2147483647 w 91"/>
                <a:gd name="T57" fmla="*/ 2147483647 h 71"/>
                <a:gd name="T58" fmla="*/ 2147483647 w 91"/>
                <a:gd name="T59" fmla="*/ 2147483647 h 71"/>
                <a:gd name="T60" fmla="*/ 2147483647 w 91"/>
                <a:gd name="T61" fmla="*/ 2147483647 h 71"/>
                <a:gd name="T62" fmla="*/ 0 w 91"/>
                <a:gd name="T63" fmla="*/ 2147483647 h 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1"/>
                <a:gd name="T97" fmla="*/ 0 h 71"/>
                <a:gd name="T98" fmla="*/ 91 w 91"/>
                <a:gd name="T99" fmla="*/ 71 h 7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1" h="71">
                  <a:moveTo>
                    <a:pt x="0" y="18"/>
                  </a:moveTo>
                  <a:lnTo>
                    <a:pt x="12" y="32"/>
                  </a:lnTo>
                  <a:lnTo>
                    <a:pt x="15" y="44"/>
                  </a:lnTo>
                  <a:lnTo>
                    <a:pt x="20" y="50"/>
                  </a:lnTo>
                  <a:lnTo>
                    <a:pt x="20" y="60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7" y="66"/>
                  </a:lnTo>
                  <a:lnTo>
                    <a:pt x="30" y="67"/>
                  </a:lnTo>
                  <a:lnTo>
                    <a:pt x="34" y="69"/>
                  </a:lnTo>
                  <a:lnTo>
                    <a:pt x="37" y="69"/>
                  </a:lnTo>
                  <a:lnTo>
                    <a:pt x="41" y="71"/>
                  </a:lnTo>
                  <a:lnTo>
                    <a:pt x="42" y="71"/>
                  </a:lnTo>
                  <a:lnTo>
                    <a:pt x="46" y="71"/>
                  </a:lnTo>
                  <a:lnTo>
                    <a:pt x="47" y="71"/>
                  </a:lnTo>
                  <a:lnTo>
                    <a:pt x="49" y="67"/>
                  </a:lnTo>
                  <a:lnTo>
                    <a:pt x="51" y="64"/>
                  </a:lnTo>
                  <a:lnTo>
                    <a:pt x="52" y="60"/>
                  </a:lnTo>
                  <a:lnTo>
                    <a:pt x="54" y="55"/>
                  </a:lnTo>
                  <a:lnTo>
                    <a:pt x="56" y="52"/>
                  </a:lnTo>
                  <a:lnTo>
                    <a:pt x="59" y="50"/>
                  </a:lnTo>
                  <a:lnTo>
                    <a:pt x="63" y="49"/>
                  </a:lnTo>
                  <a:lnTo>
                    <a:pt x="69" y="49"/>
                  </a:lnTo>
                  <a:lnTo>
                    <a:pt x="73" y="50"/>
                  </a:lnTo>
                  <a:lnTo>
                    <a:pt x="76" y="52"/>
                  </a:lnTo>
                  <a:lnTo>
                    <a:pt x="76" y="54"/>
                  </a:lnTo>
                  <a:lnTo>
                    <a:pt x="78" y="55"/>
                  </a:lnTo>
                  <a:lnTo>
                    <a:pt x="78" y="57"/>
                  </a:lnTo>
                  <a:lnTo>
                    <a:pt x="76" y="59"/>
                  </a:lnTo>
                  <a:lnTo>
                    <a:pt x="76" y="55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80" y="49"/>
                  </a:lnTo>
                  <a:lnTo>
                    <a:pt x="80" y="47"/>
                  </a:lnTo>
                  <a:lnTo>
                    <a:pt x="81" y="45"/>
                  </a:lnTo>
                  <a:lnTo>
                    <a:pt x="81" y="42"/>
                  </a:lnTo>
                  <a:lnTo>
                    <a:pt x="83" y="40"/>
                  </a:lnTo>
                  <a:lnTo>
                    <a:pt x="85" y="40"/>
                  </a:lnTo>
                  <a:lnTo>
                    <a:pt x="86" y="40"/>
                  </a:lnTo>
                  <a:lnTo>
                    <a:pt x="88" y="39"/>
                  </a:lnTo>
                  <a:lnTo>
                    <a:pt x="88" y="37"/>
                  </a:lnTo>
                  <a:lnTo>
                    <a:pt x="90" y="37"/>
                  </a:lnTo>
                  <a:lnTo>
                    <a:pt x="91" y="35"/>
                  </a:lnTo>
                  <a:lnTo>
                    <a:pt x="88" y="30"/>
                  </a:lnTo>
                  <a:lnTo>
                    <a:pt x="83" y="27"/>
                  </a:lnTo>
                  <a:lnTo>
                    <a:pt x="80" y="23"/>
                  </a:lnTo>
                  <a:lnTo>
                    <a:pt x="76" y="20"/>
                  </a:lnTo>
                  <a:lnTo>
                    <a:pt x="71" y="18"/>
                  </a:lnTo>
                  <a:lnTo>
                    <a:pt x="68" y="15"/>
                  </a:lnTo>
                  <a:lnTo>
                    <a:pt x="64" y="13"/>
                  </a:lnTo>
                  <a:lnTo>
                    <a:pt x="61" y="11"/>
                  </a:lnTo>
                  <a:lnTo>
                    <a:pt x="58" y="11"/>
                  </a:lnTo>
                  <a:lnTo>
                    <a:pt x="49" y="25"/>
                  </a:lnTo>
                  <a:lnTo>
                    <a:pt x="37" y="18"/>
                  </a:lnTo>
                  <a:lnTo>
                    <a:pt x="27" y="8"/>
                  </a:lnTo>
                  <a:lnTo>
                    <a:pt x="12" y="0"/>
                  </a:lnTo>
                  <a:lnTo>
                    <a:pt x="19" y="3"/>
                  </a:lnTo>
                  <a:lnTo>
                    <a:pt x="25" y="25"/>
                  </a:lnTo>
                  <a:lnTo>
                    <a:pt x="15" y="22"/>
                  </a:lnTo>
                  <a:lnTo>
                    <a:pt x="7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59" name="Freeform 5046"/>
            <p:cNvSpPr>
              <a:spLocks/>
            </p:cNvSpPr>
            <p:nvPr/>
          </p:nvSpPr>
          <p:spPr bwMode="auto">
            <a:xfrm>
              <a:off x="6740525" y="5551488"/>
              <a:ext cx="146050" cy="112712"/>
            </a:xfrm>
            <a:custGeom>
              <a:avLst/>
              <a:gdLst>
                <a:gd name="T0" fmla="*/ 2147483647 w 91"/>
                <a:gd name="T1" fmla="*/ 2147483647 h 71"/>
                <a:gd name="T2" fmla="*/ 2147483647 w 91"/>
                <a:gd name="T3" fmla="*/ 2147483647 h 71"/>
                <a:gd name="T4" fmla="*/ 2147483647 w 91"/>
                <a:gd name="T5" fmla="*/ 2147483647 h 71"/>
                <a:gd name="T6" fmla="*/ 2147483647 w 91"/>
                <a:gd name="T7" fmla="*/ 2147483647 h 71"/>
                <a:gd name="T8" fmla="*/ 2147483647 w 91"/>
                <a:gd name="T9" fmla="*/ 2147483647 h 71"/>
                <a:gd name="T10" fmla="*/ 2147483647 w 91"/>
                <a:gd name="T11" fmla="*/ 2147483647 h 71"/>
                <a:gd name="T12" fmla="*/ 2147483647 w 91"/>
                <a:gd name="T13" fmla="*/ 2147483647 h 71"/>
                <a:gd name="T14" fmla="*/ 2147483647 w 91"/>
                <a:gd name="T15" fmla="*/ 2147483647 h 71"/>
                <a:gd name="T16" fmla="*/ 2147483647 w 91"/>
                <a:gd name="T17" fmla="*/ 2147483647 h 71"/>
                <a:gd name="T18" fmla="*/ 2147483647 w 91"/>
                <a:gd name="T19" fmla="*/ 2147483647 h 71"/>
                <a:gd name="T20" fmla="*/ 2147483647 w 91"/>
                <a:gd name="T21" fmla="*/ 2147483647 h 71"/>
                <a:gd name="T22" fmla="*/ 2147483647 w 91"/>
                <a:gd name="T23" fmla="*/ 2147483647 h 71"/>
                <a:gd name="T24" fmla="*/ 2147483647 w 91"/>
                <a:gd name="T25" fmla="*/ 2147483647 h 71"/>
                <a:gd name="T26" fmla="*/ 2147483647 w 91"/>
                <a:gd name="T27" fmla="*/ 2147483647 h 71"/>
                <a:gd name="T28" fmla="*/ 2147483647 w 91"/>
                <a:gd name="T29" fmla="*/ 2147483647 h 71"/>
                <a:gd name="T30" fmla="*/ 2147483647 w 91"/>
                <a:gd name="T31" fmla="*/ 2147483647 h 71"/>
                <a:gd name="T32" fmla="*/ 2147483647 w 91"/>
                <a:gd name="T33" fmla="*/ 2147483647 h 71"/>
                <a:gd name="T34" fmla="*/ 2147483647 w 91"/>
                <a:gd name="T35" fmla="*/ 2147483647 h 71"/>
                <a:gd name="T36" fmla="*/ 2147483647 w 91"/>
                <a:gd name="T37" fmla="*/ 2147483647 h 71"/>
                <a:gd name="T38" fmla="*/ 2147483647 w 91"/>
                <a:gd name="T39" fmla="*/ 2147483647 h 71"/>
                <a:gd name="T40" fmla="*/ 2147483647 w 91"/>
                <a:gd name="T41" fmla="*/ 2147483647 h 71"/>
                <a:gd name="T42" fmla="*/ 2147483647 w 91"/>
                <a:gd name="T43" fmla="*/ 2147483647 h 71"/>
                <a:gd name="T44" fmla="*/ 2147483647 w 91"/>
                <a:gd name="T45" fmla="*/ 2147483647 h 71"/>
                <a:gd name="T46" fmla="*/ 2147483647 w 91"/>
                <a:gd name="T47" fmla="*/ 2147483647 h 71"/>
                <a:gd name="T48" fmla="*/ 2147483647 w 91"/>
                <a:gd name="T49" fmla="*/ 2147483647 h 71"/>
                <a:gd name="T50" fmla="*/ 2147483647 w 91"/>
                <a:gd name="T51" fmla="*/ 2147483647 h 71"/>
                <a:gd name="T52" fmla="*/ 2147483647 w 91"/>
                <a:gd name="T53" fmla="*/ 2147483647 h 71"/>
                <a:gd name="T54" fmla="*/ 2147483647 w 91"/>
                <a:gd name="T55" fmla="*/ 2147483647 h 71"/>
                <a:gd name="T56" fmla="*/ 2147483647 w 91"/>
                <a:gd name="T57" fmla="*/ 2147483647 h 71"/>
                <a:gd name="T58" fmla="*/ 2147483647 w 91"/>
                <a:gd name="T59" fmla="*/ 2147483647 h 71"/>
                <a:gd name="T60" fmla="*/ 2147483647 w 91"/>
                <a:gd name="T61" fmla="*/ 0 h 71"/>
                <a:gd name="T62" fmla="*/ 2147483647 w 91"/>
                <a:gd name="T63" fmla="*/ 2147483647 h 71"/>
                <a:gd name="T64" fmla="*/ 2147483647 w 91"/>
                <a:gd name="T65" fmla="*/ 2147483647 h 71"/>
                <a:gd name="T66" fmla="*/ 0 w 91"/>
                <a:gd name="T67" fmla="*/ 2147483647 h 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1"/>
                <a:gd name="T103" fmla="*/ 0 h 71"/>
                <a:gd name="T104" fmla="*/ 91 w 91"/>
                <a:gd name="T105" fmla="*/ 71 h 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1" h="71">
                  <a:moveTo>
                    <a:pt x="0" y="18"/>
                  </a:moveTo>
                  <a:lnTo>
                    <a:pt x="12" y="32"/>
                  </a:lnTo>
                  <a:lnTo>
                    <a:pt x="15" y="44"/>
                  </a:lnTo>
                  <a:lnTo>
                    <a:pt x="20" y="50"/>
                  </a:lnTo>
                  <a:lnTo>
                    <a:pt x="20" y="60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7" y="66"/>
                  </a:lnTo>
                  <a:lnTo>
                    <a:pt x="30" y="67"/>
                  </a:lnTo>
                  <a:lnTo>
                    <a:pt x="34" y="69"/>
                  </a:lnTo>
                  <a:lnTo>
                    <a:pt x="37" y="69"/>
                  </a:lnTo>
                  <a:lnTo>
                    <a:pt x="41" y="71"/>
                  </a:lnTo>
                  <a:lnTo>
                    <a:pt x="42" y="71"/>
                  </a:lnTo>
                  <a:lnTo>
                    <a:pt x="46" y="71"/>
                  </a:lnTo>
                  <a:lnTo>
                    <a:pt x="47" y="71"/>
                  </a:lnTo>
                  <a:lnTo>
                    <a:pt x="49" y="67"/>
                  </a:lnTo>
                  <a:lnTo>
                    <a:pt x="51" y="64"/>
                  </a:lnTo>
                  <a:lnTo>
                    <a:pt x="52" y="60"/>
                  </a:lnTo>
                  <a:lnTo>
                    <a:pt x="54" y="55"/>
                  </a:lnTo>
                  <a:lnTo>
                    <a:pt x="56" y="52"/>
                  </a:lnTo>
                  <a:lnTo>
                    <a:pt x="59" y="50"/>
                  </a:lnTo>
                  <a:lnTo>
                    <a:pt x="63" y="49"/>
                  </a:lnTo>
                  <a:lnTo>
                    <a:pt x="69" y="49"/>
                  </a:lnTo>
                  <a:lnTo>
                    <a:pt x="73" y="50"/>
                  </a:lnTo>
                  <a:lnTo>
                    <a:pt x="76" y="52"/>
                  </a:lnTo>
                  <a:lnTo>
                    <a:pt x="76" y="54"/>
                  </a:lnTo>
                  <a:lnTo>
                    <a:pt x="78" y="55"/>
                  </a:lnTo>
                  <a:lnTo>
                    <a:pt x="78" y="57"/>
                  </a:lnTo>
                  <a:lnTo>
                    <a:pt x="76" y="59"/>
                  </a:lnTo>
                  <a:lnTo>
                    <a:pt x="76" y="55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80" y="49"/>
                  </a:lnTo>
                  <a:lnTo>
                    <a:pt x="80" y="47"/>
                  </a:lnTo>
                  <a:lnTo>
                    <a:pt x="81" y="45"/>
                  </a:lnTo>
                  <a:lnTo>
                    <a:pt x="81" y="42"/>
                  </a:lnTo>
                  <a:lnTo>
                    <a:pt x="83" y="40"/>
                  </a:lnTo>
                  <a:lnTo>
                    <a:pt x="85" y="40"/>
                  </a:lnTo>
                  <a:lnTo>
                    <a:pt x="86" y="40"/>
                  </a:lnTo>
                  <a:lnTo>
                    <a:pt x="88" y="39"/>
                  </a:lnTo>
                  <a:lnTo>
                    <a:pt x="88" y="37"/>
                  </a:lnTo>
                  <a:lnTo>
                    <a:pt x="90" y="37"/>
                  </a:lnTo>
                  <a:lnTo>
                    <a:pt x="91" y="35"/>
                  </a:lnTo>
                  <a:lnTo>
                    <a:pt x="88" y="30"/>
                  </a:lnTo>
                  <a:lnTo>
                    <a:pt x="83" y="27"/>
                  </a:lnTo>
                  <a:lnTo>
                    <a:pt x="80" y="23"/>
                  </a:lnTo>
                  <a:lnTo>
                    <a:pt x="76" y="20"/>
                  </a:lnTo>
                  <a:lnTo>
                    <a:pt x="71" y="18"/>
                  </a:lnTo>
                  <a:lnTo>
                    <a:pt x="68" y="15"/>
                  </a:lnTo>
                  <a:lnTo>
                    <a:pt x="64" y="13"/>
                  </a:lnTo>
                  <a:lnTo>
                    <a:pt x="61" y="11"/>
                  </a:lnTo>
                  <a:lnTo>
                    <a:pt x="58" y="11"/>
                  </a:lnTo>
                  <a:lnTo>
                    <a:pt x="49" y="25"/>
                  </a:lnTo>
                  <a:lnTo>
                    <a:pt x="37" y="18"/>
                  </a:lnTo>
                  <a:lnTo>
                    <a:pt x="27" y="8"/>
                  </a:lnTo>
                  <a:lnTo>
                    <a:pt x="12" y="0"/>
                  </a:lnTo>
                  <a:lnTo>
                    <a:pt x="19" y="3"/>
                  </a:lnTo>
                  <a:lnTo>
                    <a:pt x="25" y="25"/>
                  </a:lnTo>
                  <a:lnTo>
                    <a:pt x="15" y="22"/>
                  </a:lnTo>
                  <a:lnTo>
                    <a:pt x="7" y="18"/>
                  </a:lnTo>
                  <a:lnTo>
                    <a:pt x="0" y="18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60" name="Freeform 5047"/>
            <p:cNvSpPr>
              <a:spLocks/>
            </p:cNvSpPr>
            <p:nvPr/>
          </p:nvSpPr>
          <p:spPr bwMode="auto">
            <a:xfrm>
              <a:off x="6716713" y="5578475"/>
              <a:ext cx="53975" cy="69850"/>
            </a:xfrm>
            <a:custGeom>
              <a:avLst/>
              <a:gdLst>
                <a:gd name="T0" fmla="*/ 2147483647 w 35"/>
                <a:gd name="T1" fmla="*/ 0 h 44"/>
                <a:gd name="T2" fmla="*/ 2147483647 w 35"/>
                <a:gd name="T3" fmla="*/ 2147483647 h 44"/>
                <a:gd name="T4" fmla="*/ 2147483647 w 35"/>
                <a:gd name="T5" fmla="*/ 2147483647 h 44"/>
                <a:gd name="T6" fmla="*/ 2147483647 w 35"/>
                <a:gd name="T7" fmla="*/ 2147483647 h 44"/>
                <a:gd name="T8" fmla="*/ 2147483647 w 35"/>
                <a:gd name="T9" fmla="*/ 2147483647 h 44"/>
                <a:gd name="T10" fmla="*/ 2147483647 w 35"/>
                <a:gd name="T11" fmla="*/ 2147483647 h 44"/>
                <a:gd name="T12" fmla="*/ 2147483647 w 35"/>
                <a:gd name="T13" fmla="*/ 2147483647 h 44"/>
                <a:gd name="T14" fmla="*/ 2147483647 w 35"/>
                <a:gd name="T15" fmla="*/ 2147483647 h 44"/>
                <a:gd name="T16" fmla="*/ 2147483647 w 35"/>
                <a:gd name="T17" fmla="*/ 2147483647 h 44"/>
                <a:gd name="T18" fmla="*/ 2147483647 w 35"/>
                <a:gd name="T19" fmla="*/ 2147483647 h 44"/>
                <a:gd name="T20" fmla="*/ 2147483647 w 35"/>
                <a:gd name="T21" fmla="*/ 2147483647 h 44"/>
                <a:gd name="T22" fmla="*/ 2147483647 w 35"/>
                <a:gd name="T23" fmla="*/ 2147483647 h 44"/>
                <a:gd name="T24" fmla="*/ 2147483647 w 35"/>
                <a:gd name="T25" fmla="*/ 2147483647 h 44"/>
                <a:gd name="T26" fmla="*/ 2147483647 w 35"/>
                <a:gd name="T27" fmla="*/ 2147483647 h 44"/>
                <a:gd name="T28" fmla="*/ 2147483647 w 35"/>
                <a:gd name="T29" fmla="*/ 2147483647 h 44"/>
                <a:gd name="T30" fmla="*/ 2147483647 w 35"/>
                <a:gd name="T31" fmla="*/ 2147483647 h 44"/>
                <a:gd name="T32" fmla="*/ 2147483647 w 35"/>
                <a:gd name="T33" fmla="*/ 2147483647 h 44"/>
                <a:gd name="T34" fmla="*/ 2147483647 w 35"/>
                <a:gd name="T35" fmla="*/ 2147483647 h 44"/>
                <a:gd name="T36" fmla="*/ 2147483647 w 35"/>
                <a:gd name="T37" fmla="*/ 2147483647 h 44"/>
                <a:gd name="T38" fmla="*/ 2147483647 w 35"/>
                <a:gd name="T39" fmla="*/ 2147483647 h 44"/>
                <a:gd name="T40" fmla="*/ 2147483647 w 35"/>
                <a:gd name="T41" fmla="*/ 2147483647 h 44"/>
                <a:gd name="T42" fmla="*/ 2147483647 w 35"/>
                <a:gd name="T43" fmla="*/ 2147483647 h 44"/>
                <a:gd name="T44" fmla="*/ 2147483647 w 35"/>
                <a:gd name="T45" fmla="*/ 2147483647 h 44"/>
                <a:gd name="T46" fmla="*/ 2147483647 w 35"/>
                <a:gd name="T47" fmla="*/ 2147483647 h 44"/>
                <a:gd name="T48" fmla="*/ 2147483647 w 35"/>
                <a:gd name="T49" fmla="*/ 2147483647 h 44"/>
                <a:gd name="T50" fmla="*/ 2147483647 w 35"/>
                <a:gd name="T51" fmla="*/ 2147483647 h 44"/>
                <a:gd name="T52" fmla="*/ 2147483647 w 35"/>
                <a:gd name="T53" fmla="*/ 2147483647 h 44"/>
                <a:gd name="T54" fmla="*/ 2147483647 w 35"/>
                <a:gd name="T55" fmla="*/ 2147483647 h 44"/>
                <a:gd name="T56" fmla="*/ 2147483647 w 35"/>
                <a:gd name="T57" fmla="*/ 2147483647 h 44"/>
                <a:gd name="T58" fmla="*/ 0 w 35"/>
                <a:gd name="T59" fmla="*/ 2147483647 h 44"/>
                <a:gd name="T60" fmla="*/ 2147483647 w 35"/>
                <a:gd name="T61" fmla="*/ 2147483647 h 44"/>
                <a:gd name="T62" fmla="*/ 2147483647 w 35"/>
                <a:gd name="T63" fmla="*/ 0 h 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"/>
                <a:gd name="T97" fmla="*/ 0 h 44"/>
                <a:gd name="T98" fmla="*/ 35 w 35"/>
                <a:gd name="T99" fmla="*/ 44 h 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" h="44">
                  <a:moveTo>
                    <a:pt x="15" y="0"/>
                  </a:moveTo>
                  <a:lnTo>
                    <a:pt x="27" y="14"/>
                  </a:lnTo>
                  <a:lnTo>
                    <a:pt x="30" y="26"/>
                  </a:lnTo>
                  <a:lnTo>
                    <a:pt x="35" y="32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2" y="44"/>
                  </a:lnTo>
                  <a:lnTo>
                    <a:pt x="30" y="42"/>
                  </a:lnTo>
                  <a:lnTo>
                    <a:pt x="27" y="41"/>
                  </a:lnTo>
                  <a:lnTo>
                    <a:pt x="25" y="39"/>
                  </a:lnTo>
                  <a:lnTo>
                    <a:pt x="22" y="37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17" y="31"/>
                  </a:lnTo>
                  <a:lnTo>
                    <a:pt x="17" y="29"/>
                  </a:lnTo>
                  <a:lnTo>
                    <a:pt x="15" y="29"/>
                  </a:lnTo>
                  <a:lnTo>
                    <a:pt x="15" y="27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1" y="9"/>
                  </a:lnTo>
                  <a:lnTo>
                    <a:pt x="0" y="5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61" name="Freeform 5048"/>
            <p:cNvSpPr>
              <a:spLocks/>
            </p:cNvSpPr>
            <p:nvPr/>
          </p:nvSpPr>
          <p:spPr bwMode="auto">
            <a:xfrm>
              <a:off x="6716713" y="5578475"/>
              <a:ext cx="53975" cy="69850"/>
            </a:xfrm>
            <a:custGeom>
              <a:avLst/>
              <a:gdLst>
                <a:gd name="T0" fmla="*/ 2147483647 w 35"/>
                <a:gd name="T1" fmla="*/ 0 h 44"/>
                <a:gd name="T2" fmla="*/ 2147483647 w 35"/>
                <a:gd name="T3" fmla="*/ 2147483647 h 44"/>
                <a:gd name="T4" fmla="*/ 2147483647 w 35"/>
                <a:gd name="T5" fmla="*/ 2147483647 h 44"/>
                <a:gd name="T6" fmla="*/ 2147483647 w 35"/>
                <a:gd name="T7" fmla="*/ 2147483647 h 44"/>
                <a:gd name="T8" fmla="*/ 2147483647 w 35"/>
                <a:gd name="T9" fmla="*/ 2147483647 h 44"/>
                <a:gd name="T10" fmla="*/ 2147483647 w 35"/>
                <a:gd name="T11" fmla="*/ 2147483647 h 44"/>
                <a:gd name="T12" fmla="*/ 2147483647 w 35"/>
                <a:gd name="T13" fmla="*/ 2147483647 h 44"/>
                <a:gd name="T14" fmla="*/ 2147483647 w 35"/>
                <a:gd name="T15" fmla="*/ 2147483647 h 44"/>
                <a:gd name="T16" fmla="*/ 2147483647 w 35"/>
                <a:gd name="T17" fmla="*/ 2147483647 h 44"/>
                <a:gd name="T18" fmla="*/ 2147483647 w 35"/>
                <a:gd name="T19" fmla="*/ 2147483647 h 44"/>
                <a:gd name="T20" fmla="*/ 2147483647 w 35"/>
                <a:gd name="T21" fmla="*/ 2147483647 h 44"/>
                <a:gd name="T22" fmla="*/ 2147483647 w 35"/>
                <a:gd name="T23" fmla="*/ 2147483647 h 44"/>
                <a:gd name="T24" fmla="*/ 2147483647 w 35"/>
                <a:gd name="T25" fmla="*/ 2147483647 h 44"/>
                <a:gd name="T26" fmla="*/ 2147483647 w 35"/>
                <a:gd name="T27" fmla="*/ 2147483647 h 44"/>
                <a:gd name="T28" fmla="*/ 2147483647 w 35"/>
                <a:gd name="T29" fmla="*/ 2147483647 h 44"/>
                <a:gd name="T30" fmla="*/ 2147483647 w 35"/>
                <a:gd name="T31" fmla="*/ 2147483647 h 44"/>
                <a:gd name="T32" fmla="*/ 2147483647 w 35"/>
                <a:gd name="T33" fmla="*/ 2147483647 h 44"/>
                <a:gd name="T34" fmla="*/ 2147483647 w 35"/>
                <a:gd name="T35" fmla="*/ 2147483647 h 44"/>
                <a:gd name="T36" fmla="*/ 2147483647 w 35"/>
                <a:gd name="T37" fmla="*/ 2147483647 h 44"/>
                <a:gd name="T38" fmla="*/ 2147483647 w 35"/>
                <a:gd name="T39" fmla="*/ 2147483647 h 44"/>
                <a:gd name="T40" fmla="*/ 2147483647 w 35"/>
                <a:gd name="T41" fmla="*/ 2147483647 h 44"/>
                <a:gd name="T42" fmla="*/ 2147483647 w 35"/>
                <a:gd name="T43" fmla="*/ 2147483647 h 44"/>
                <a:gd name="T44" fmla="*/ 2147483647 w 35"/>
                <a:gd name="T45" fmla="*/ 2147483647 h 44"/>
                <a:gd name="T46" fmla="*/ 2147483647 w 35"/>
                <a:gd name="T47" fmla="*/ 2147483647 h 44"/>
                <a:gd name="T48" fmla="*/ 2147483647 w 35"/>
                <a:gd name="T49" fmla="*/ 2147483647 h 44"/>
                <a:gd name="T50" fmla="*/ 2147483647 w 35"/>
                <a:gd name="T51" fmla="*/ 2147483647 h 44"/>
                <a:gd name="T52" fmla="*/ 2147483647 w 35"/>
                <a:gd name="T53" fmla="*/ 2147483647 h 44"/>
                <a:gd name="T54" fmla="*/ 2147483647 w 35"/>
                <a:gd name="T55" fmla="*/ 2147483647 h 44"/>
                <a:gd name="T56" fmla="*/ 2147483647 w 35"/>
                <a:gd name="T57" fmla="*/ 2147483647 h 44"/>
                <a:gd name="T58" fmla="*/ 2147483647 w 35"/>
                <a:gd name="T59" fmla="*/ 2147483647 h 44"/>
                <a:gd name="T60" fmla="*/ 0 w 35"/>
                <a:gd name="T61" fmla="*/ 2147483647 h 44"/>
                <a:gd name="T62" fmla="*/ 0 w 35"/>
                <a:gd name="T63" fmla="*/ 2147483647 h 44"/>
                <a:gd name="T64" fmla="*/ 2147483647 w 35"/>
                <a:gd name="T65" fmla="*/ 2147483647 h 44"/>
                <a:gd name="T66" fmla="*/ 2147483647 w 35"/>
                <a:gd name="T67" fmla="*/ 0 h 44"/>
                <a:gd name="T68" fmla="*/ 2147483647 w 35"/>
                <a:gd name="T69" fmla="*/ 0 h 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"/>
                <a:gd name="T106" fmla="*/ 0 h 44"/>
                <a:gd name="T107" fmla="*/ 35 w 35"/>
                <a:gd name="T108" fmla="*/ 44 h 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" h="44">
                  <a:moveTo>
                    <a:pt x="15" y="0"/>
                  </a:moveTo>
                  <a:lnTo>
                    <a:pt x="27" y="14"/>
                  </a:lnTo>
                  <a:lnTo>
                    <a:pt x="30" y="26"/>
                  </a:lnTo>
                  <a:lnTo>
                    <a:pt x="35" y="32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2" y="44"/>
                  </a:lnTo>
                  <a:lnTo>
                    <a:pt x="30" y="42"/>
                  </a:lnTo>
                  <a:lnTo>
                    <a:pt x="27" y="41"/>
                  </a:lnTo>
                  <a:lnTo>
                    <a:pt x="25" y="39"/>
                  </a:lnTo>
                  <a:lnTo>
                    <a:pt x="22" y="37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17" y="31"/>
                  </a:lnTo>
                  <a:lnTo>
                    <a:pt x="17" y="29"/>
                  </a:lnTo>
                  <a:lnTo>
                    <a:pt x="15" y="29"/>
                  </a:lnTo>
                  <a:lnTo>
                    <a:pt x="15" y="27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1" y="9"/>
                  </a:lnTo>
                  <a:lnTo>
                    <a:pt x="0" y="5"/>
                  </a:lnTo>
                  <a:lnTo>
                    <a:pt x="12" y="2"/>
                  </a:lnTo>
                  <a:lnTo>
                    <a:pt x="15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62" name="Freeform 5049"/>
            <p:cNvSpPr>
              <a:spLocks/>
            </p:cNvSpPr>
            <p:nvPr/>
          </p:nvSpPr>
          <p:spPr bwMode="auto">
            <a:xfrm>
              <a:off x="7015163" y="5445125"/>
              <a:ext cx="495300" cy="266700"/>
            </a:xfrm>
            <a:custGeom>
              <a:avLst/>
              <a:gdLst>
                <a:gd name="T0" fmla="*/ 2147483647 w 313"/>
                <a:gd name="T1" fmla="*/ 2147483647 h 167"/>
                <a:gd name="T2" fmla="*/ 2147483647 w 313"/>
                <a:gd name="T3" fmla="*/ 2147483647 h 167"/>
                <a:gd name="T4" fmla="*/ 2147483647 w 313"/>
                <a:gd name="T5" fmla="*/ 2147483647 h 167"/>
                <a:gd name="T6" fmla="*/ 2147483647 w 313"/>
                <a:gd name="T7" fmla="*/ 2147483647 h 167"/>
                <a:gd name="T8" fmla="*/ 2147483647 w 313"/>
                <a:gd name="T9" fmla="*/ 2147483647 h 167"/>
                <a:gd name="T10" fmla="*/ 2147483647 w 313"/>
                <a:gd name="T11" fmla="*/ 2147483647 h 167"/>
                <a:gd name="T12" fmla="*/ 2147483647 w 313"/>
                <a:gd name="T13" fmla="*/ 2147483647 h 167"/>
                <a:gd name="T14" fmla="*/ 2147483647 w 313"/>
                <a:gd name="T15" fmla="*/ 2147483647 h 167"/>
                <a:gd name="T16" fmla="*/ 2147483647 w 313"/>
                <a:gd name="T17" fmla="*/ 2147483647 h 167"/>
                <a:gd name="T18" fmla="*/ 2147483647 w 313"/>
                <a:gd name="T19" fmla="*/ 2147483647 h 167"/>
                <a:gd name="T20" fmla="*/ 0 w 313"/>
                <a:gd name="T21" fmla="*/ 2147483647 h 167"/>
                <a:gd name="T22" fmla="*/ 2147483647 w 313"/>
                <a:gd name="T23" fmla="*/ 2147483647 h 167"/>
                <a:gd name="T24" fmla="*/ 2147483647 w 313"/>
                <a:gd name="T25" fmla="*/ 2147483647 h 167"/>
                <a:gd name="T26" fmla="*/ 2147483647 w 313"/>
                <a:gd name="T27" fmla="*/ 2147483647 h 167"/>
                <a:gd name="T28" fmla="*/ 2147483647 w 313"/>
                <a:gd name="T29" fmla="*/ 2147483647 h 167"/>
                <a:gd name="T30" fmla="*/ 2147483647 w 313"/>
                <a:gd name="T31" fmla="*/ 2147483647 h 167"/>
                <a:gd name="T32" fmla="*/ 2147483647 w 313"/>
                <a:gd name="T33" fmla="*/ 2147483647 h 167"/>
                <a:gd name="T34" fmla="*/ 2147483647 w 313"/>
                <a:gd name="T35" fmla="*/ 2147483647 h 167"/>
                <a:gd name="T36" fmla="*/ 2147483647 w 313"/>
                <a:gd name="T37" fmla="*/ 2147483647 h 167"/>
                <a:gd name="T38" fmla="*/ 2147483647 w 313"/>
                <a:gd name="T39" fmla="*/ 2147483647 h 167"/>
                <a:gd name="T40" fmla="*/ 2147483647 w 313"/>
                <a:gd name="T41" fmla="*/ 2147483647 h 167"/>
                <a:gd name="T42" fmla="*/ 2147483647 w 313"/>
                <a:gd name="T43" fmla="*/ 2147483647 h 167"/>
                <a:gd name="T44" fmla="*/ 2147483647 w 313"/>
                <a:gd name="T45" fmla="*/ 2147483647 h 167"/>
                <a:gd name="T46" fmla="*/ 2147483647 w 313"/>
                <a:gd name="T47" fmla="*/ 2147483647 h 167"/>
                <a:gd name="T48" fmla="*/ 2147483647 w 313"/>
                <a:gd name="T49" fmla="*/ 2147483647 h 167"/>
                <a:gd name="T50" fmla="*/ 2147483647 w 313"/>
                <a:gd name="T51" fmla="*/ 2147483647 h 167"/>
                <a:gd name="T52" fmla="*/ 2147483647 w 313"/>
                <a:gd name="T53" fmla="*/ 2147483647 h 167"/>
                <a:gd name="T54" fmla="*/ 2147483647 w 313"/>
                <a:gd name="T55" fmla="*/ 2147483647 h 167"/>
                <a:gd name="T56" fmla="*/ 2147483647 w 313"/>
                <a:gd name="T57" fmla="*/ 2147483647 h 167"/>
                <a:gd name="T58" fmla="*/ 2147483647 w 313"/>
                <a:gd name="T59" fmla="*/ 2147483647 h 167"/>
                <a:gd name="T60" fmla="*/ 2147483647 w 313"/>
                <a:gd name="T61" fmla="*/ 2147483647 h 167"/>
                <a:gd name="T62" fmla="*/ 2147483647 w 313"/>
                <a:gd name="T63" fmla="*/ 2147483647 h 167"/>
                <a:gd name="T64" fmla="*/ 2147483647 w 313"/>
                <a:gd name="T65" fmla="*/ 2147483647 h 167"/>
                <a:gd name="T66" fmla="*/ 2147483647 w 313"/>
                <a:gd name="T67" fmla="*/ 2147483647 h 167"/>
                <a:gd name="T68" fmla="*/ 2147483647 w 313"/>
                <a:gd name="T69" fmla="*/ 2147483647 h 167"/>
                <a:gd name="T70" fmla="*/ 2147483647 w 313"/>
                <a:gd name="T71" fmla="*/ 2147483647 h 167"/>
                <a:gd name="T72" fmla="*/ 2147483647 w 313"/>
                <a:gd name="T73" fmla="*/ 2147483647 h 167"/>
                <a:gd name="T74" fmla="*/ 2147483647 w 313"/>
                <a:gd name="T75" fmla="*/ 2147483647 h 167"/>
                <a:gd name="T76" fmla="*/ 2147483647 w 313"/>
                <a:gd name="T77" fmla="*/ 2147483647 h 16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13"/>
                <a:gd name="T118" fmla="*/ 0 h 167"/>
                <a:gd name="T119" fmla="*/ 313 w 313"/>
                <a:gd name="T120" fmla="*/ 167 h 16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13" h="167">
                  <a:moveTo>
                    <a:pt x="218" y="160"/>
                  </a:moveTo>
                  <a:lnTo>
                    <a:pt x="210" y="157"/>
                  </a:lnTo>
                  <a:lnTo>
                    <a:pt x="198" y="154"/>
                  </a:lnTo>
                  <a:lnTo>
                    <a:pt x="185" y="148"/>
                  </a:lnTo>
                  <a:lnTo>
                    <a:pt x="168" y="138"/>
                  </a:lnTo>
                  <a:lnTo>
                    <a:pt x="157" y="133"/>
                  </a:lnTo>
                  <a:lnTo>
                    <a:pt x="141" y="121"/>
                  </a:lnTo>
                  <a:lnTo>
                    <a:pt x="129" y="108"/>
                  </a:lnTo>
                  <a:lnTo>
                    <a:pt x="115" y="93"/>
                  </a:lnTo>
                  <a:lnTo>
                    <a:pt x="100" y="93"/>
                  </a:lnTo>
                  <a:lnTo>
                    <a:pt x="88" y="88"/>
                  </a:lnTo>
                  <a:lnTo>
                    <a:pt x="83" y="76"/>
                  </a:lnTo>
                  <a:lnTo>
                    <a:pt x="74" y="67"/>
                  </a:lnTo>
                  <a:lnTo>
                    <a:pt x="63" y="61"/>
                  </a:lnTo>
                  <a:lnTo>
                    <a:pt x="51" y="59"/>
                  </a:lnTo>
                  <a:lnTo>
                    <a:pt x="44" y="67"/>
                  </a:lnTo>
                  <a:lnTo>
                    <a:pt x="32" y="74"/>
                  </a:lnTo>
                  <a:lnTo>
                    <a:pt x="34" y="86"/>
                  </a:lnTo>
                  <a:lnTo>
                    <a:pt x="22" y="89"/>
                  </a:lnTo>
                  <a:lnTo>
                    <a:pt x="15" y="89"/>
                  </a:lnTo>
                  <a:lnTo>
                    <a:pt x="17" y="86"/>
                  </a:lnTo>
                  <a:lnTo>
                    <a:pt x="0" y="10"/>
                  </a:lnTo>
                  <a:lnTo>
                    <a:pt x="37" y="0"/>
                  </a:lnTo>
                  <a:lnTo>
                    <a:pt x="69" y="13"/>
                  </a:lnTo>
                  <a:lnTo>
                    <a:pt x="108" y="44"/>
                  </a:lnTo>
                  <a:lnTo>
                    <a:pt x="130" y="40"/>
                  </a:lnTo>
                  <a:lnTo>
                    <a:pt x="146" y="40"/>
                  </a:lnTo>
                  <a:lnTo>
                    <a:pt x="157" y="39"/>
                  </a:lnTo>
                  <a:lnTo>
                    <a:pt x="173" y="49"/>
                  </a:lnTo>
                  <a:lnTo>
                    <a:pt x="185" y="59"/>
                  </a:lnTo>
                  <a:lnTo>
                    <a:pt x="198" y="81"/>
                  </a:lnTo>
                  <a:lnTo>
                    <a:pt x="205" y="93"/>
                  </a:lnTo>
                  <a:lnTo>
                    <a:pt x="222" y="91"/>
                  </a:lnTo>
                  <a:lnTo>
                    <a:pt x="232" y="101"/>
                  </a:lnTo>
                  <a:lnTo>
                    <a:pt x="241" y="93"/>
                  </a:lnTo>
                  <a:lnTo>
                    <a:pt x="249" y="83"/>
                  </a:lnTo>
                  <a:lnTo>
                    <a:pt x="259" y="76"/>
                  </a:lnTo>
                  <a:lnTo>
                    <a:pt x="268" y="67"/>
                  </a:lnTo>
                  <a:lnTo>
                    <a:pt x="276" y="71"/>
                  </a:lnTo>
                  <a:lnTo>
                    <a:pt x="266" y="81"/>
                  </a:lnTo>
                  <a:lnTo>
                    <a:pt x="271" y="89"/>
                  </a:lnTo>
                  <a:lnTo>
                    <a:pt x="280" y="93"/>
                  </a:lnTo>
                  <a:lnTo>
                    <a:pt x="286" y="86"/>
                  </a:lnTo>
                  <a:lnTo>
                    <a:pt x="300" y="93"/>
                  </a:lnTo>
                  <a:lnTo>
                    <a:pt x="313" y="101"/>
                  </a:lnTo>
                  <a:lnTo>
                    <a:pt x="302" y="111"/>
                  </a:lnTo>
                  <a:lnTo>
                    <a:pt x="290" y="115"/>
                  </a:lnTo>
                  <a:lnTo>
                    <a:pt x="274" y="111"/>
                  </a:lnTo>
                  <a:lnTo>
                    <a:pt x="271" y="101"/>
                  </a:lnTo>
                  <a:lnTo>
                    <a:pt x="266" y="96"/>
                  </a:lnTo>
                  <a:lnTo>
                    <a:pt x="251" y="99"/>
                  </a:lnTo>
                  <a:lnTo>
                    <a:pt x="249" y="108"/>
                  </a:lnTo>
                  <a:lnTo>
                    <a:pt x="242" y="115"/>
                  </a:lnTo>
                  <a:lnTo>
                    <a:pt x="237" y="123"/>
                  </a:lnTo>
                  <a:lnTo>
                    <a:pt x="224" y="126"/>
                  </a:lnTo>
                  <a:lnTo>
                    <a:pt x="222" y="132"/>
                  </a:lnTo>
                  <a:lnTo>
                    <a:pt x="232" y="137"/>
                  </a:lnTo>
                  <a:lnTo>
                    <a:pt x="241" y="143"/>
                  </a:lnTo>
                  <a:lnTo>
                    <a:pt x="246" y="155"/>
                  </a:lnTo>
                  <a:lnTo>
                    <a:pt x="241" y="167"/>
                  </a:lnTo>
                  <a:lnTo>
                    <a:pt x="237" y="165"/>
                  </a:lnTo>
                  <a:lnTo>
                    <a:pt x="235" y="165"/>
                  </a:lnTo>
                  <a:lnTo>
                    <a:pt x="234" y="165"/>
                  </a:lnTo>
                  <a:lnTo>
                    <a:pt x="232" y="165"/>
                  </a:lnTo>
                  <a:lnTo>
                    <a:pt x="232" y="164"/>
                  </a:lnTo>
                  <a:lnTo>
                    <a:pt x="230" y="164"/>
                  </a:lnTo>
                  <a:lnTo>
                    <a:pt x="229" y="164"/>
                  </a:lnTo>
                  <a:lnTo>
                    <a:pt x="227" y="164"/>
                  </a:lnTo>
                  <a:lnTo>
                    <a:pt x="225" y="164"/>
                  </a:lnTo>
                  <a:lnTo>
                    <a:pt x="224" y="164"/>
                  </a:lnTo>
                  <a:lnTo>
                    <a:pt x="222" y="164"/>
                  </a:lnTo>
                  <a:lnTo>
                    <a:pt x="220" y="164"/>
                  </a:lnTo>
                  <a:lnTo>
                    <a:pt x="218" y="164"/>
                  </a:lnTo>
                  <a:lnTo>
                    <a:pt x="217" y="162"/>
                  </a:lnTo>
                  <a:lnTo>
                    <a:pt x="215" y="162"/>
                  </a:lnTo>
                  <a:lnTo>
                    <a:pt x="218" y="16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63" name="Freeform 5050"/>
            <p:cNvSpPr>
              <a:spLocks/>
            </p:cNvSpPr>
            <p:nvPr/>
          </p:nvSpPr>
          <p:spPr bwMode="auto">
            <a:xfrm>
              <a:off x="7015163" y="5445125"/>
              <a:ext cx="495300" cy="266700"/>
            </a:xfrm>
            <a:custGeom>
              <a:avLst/>
              <a:gdLst>
                <a:gd name="T0" fmla="*/ 2147483647 w 313"/>
                <a:gd name="T1" fmla="*/ 2147483647 h 167"/>
                <a:gd name="T2" fmla="*/ 2147483647 w 313"/>
                <a:gd name="T3" fmla="*/ 2147483647 h 167"/>
                <a:gd name="T4" fmla="*/ 2147483647 w 313"/>
                <a:gd name="T5" fmla="*/ 2147483647 h 167"/>
                <a:gd name="T6" fmla="*/ 2147483647 w 313"/>
                <a:gd name="T7" fmla="*/ 2147483647 h 167"/>
                <a:gd name="T8" fmla="*/ 2147483647 w 313"/>
                <a:gd name="T9" fmla="*/ 2147483647 h 167"/>
                <a:gd name="T10" fmla="*/ 2147483647 w 313"/>
                <a:gd name="T11" fmla="*/ 2147483647 h 167"/>
                <a:gd name="T12" fmla="*/ 2147483647 w 313"/>
                <a:gd name="T13" fmla="*/ 2147483647 h 167"/>
                <a:gd name="T14" fmla="*/ 2147483647 w 313"/>
                <a:gd name="T15" fmla="*/ 2147483647 h 167"/>
                <a:gd name="T16" fmla="*/ 2147483647 w 313"/>
                <a:gd name="T17" fmla="*/ 2147483647 h 167"/>
                <a:gd name="T18" fmla="*/ 2147483647 w 313"/>
                <a:gd name="T19" fmla="*/ 2147483647 h 167"/>
                <a:gd name="T20" fmla="*/ 0 w 313"/>
                <a:gd name="T21" fmla="*/ 2147483647 h 167"/>
                <a:gd name="T22" fmla="*/ 2147483647 w 313"/>
                <a:gd name="T23" fmla="*/ 2147483647 h 167"/>
                <a:gd name="T24" fmla="*/ 2147483647 w 313"/>
                <a:gd name="T25" fmla="*/ 2147483647 h 167"/>
                <a:gd name="T26" fmla="*/ 2147483647 w 313"/>
                <a:gd name="T27" fmla="*/ 2147483647 h 167"/>
                <a:gd name="T28" fmla="*/ 2147483647 w 313"/>
                <a:gd name="T29" fmla="*/ 2147483647 h 167"/>
                <a:gd name="T30" fmla="*/ 2147483647 w 313"/>
                <a:gd name="T31" fmla="*/ 2147483647 h 167"/>
                <a:gd name="T32" fmla="*/ 2147483647 w 313"/>
                <a:gd name="T33" fmla="*/ 2147483647 h 167"/>
                <a:gd name="T34" fmla="*/ 2147483647 w 313"/>
                <a:gd name="T35" fmla="*/ 2147483647 h 167"/>
                <a:gd name="T36" fmla="*/ 2147483647 w 313"/>
                <a:gd name="T37" fmla="*/ 2147483647 h 167"/>
                <a:gd name="T38" fmla="*/ 2147483647 w 313"/>
                <a:gd name="T39" fmla="*/ 2147483647 h 167"/>
                <a:gd name="T40" fmla="*/ 2147483647 w 313"/>
                <a:gd name="T41" fmla="*/ 2147483647 h 167"/>
                <a:gd name="T42" fmla="*/ 2147483647 w 313"/>
                <a:gd name="T43" fmla="*/ 2147483647 h 167"/>
                <a:gd name="T44" fmla="*/ 2147483647 w 313"/>
                <a:gd name="T45" fmla="*/ 2147483647 h 167"/>
                <a:gd name="T46" fmla="*/ 2147483647 w 313"/>
                <a:gd name="T47" fmla="*/ 2147483647 h 167"/>
                <a:gd name="T48" fmla="*/ 2147483647 w 313"/>
                <a:gd name="T49" fmla="*/ 2147483647 h 167"/>
                <a:gd name="T50" fmla="*/ 2147483647 w 313"/>
                <a:gd name="T51" fmla="*/ 2147483647 h 167"/>
                <a:gd name="T52" fmla="*/ 2147483647 w 313"/>
                <a:gd name="T53" fmla="*/ 2147483647 h 167"/>
                <a:gd name="T54" fmla="*/ 2147483647 w 313"/>
                <a:gd name="T55" fmla="*/ 2147483647 h 167"/>
                <a:gd name="T56" fmla="*/ 2147483647 w 313"/>
                <a:gd name="T57" fmla="*/ 2147483647 h 167"/>
                <a:gd name="T58" fmla="*/ 2147483647 w 313"/>
                <a:gd name="T59" fmla="*/ 2147483647 h 167"/>
                <a:gd name="T60" fmla="*/ 2147483647 w 313"/>
                <a:gd name="T61" fmla="*/ 2147483647 h 167"/>
                <a:gd name="T62" fmla="*/ 2147483647 w 313"/>
                <a:gd name="T63" fmla="*/ 2147483647 h 167"/>
                <a:gd name="T64" fmla="*/ 2147483647 w 313"/>
                <a:gd name="T65" fmla="*/ 2147483647 h 167"/>
                <a:gd name="T66" fmla="*/ 2147483647 w 313"/>
                <a:gd name="T67" fmla="*/ 2147483647 h 167"/>
                <a:gd name="T68" fmla="*/ 2147483647 w 313"/>
                <a:gd name="T69" fmla="*/ 2147483647 h 167"/>
                <a:gd name="T70" fmla="*/ 2147483647 w 313"/>
                <a:gd name="T71" fmla="*/ 2147483647 h 167"/>
                <a:gd name="T72" fmla="*/ 2147483647 w 313"/>
                <a:gd name="T73" fmla="*/ 2147483647 h 167"/>
                <a:gd name="T74" fmla="*/ 2147483647 w 313"/>
                <a:gd name="T75" fmla="*/ 2147483647 h 167"/>
                <a:gd name="T76" fmla="*/ 2147483647 w 313"/>
                <a:gd name="T77" fmla="*/ 2147483647 h 167"/>
                <a:gd name="T78" fmla="*/ 2147483647 w 313"/>
                <a:gd name="T79" fmla="*/ 2147483647 h 1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13"/>
                <a:gd name="T121" fmla="*/ 0 h 167"/>
                <a:gd name="T122" fmla="*/ 313 w 313"/>
                <a:gd name="T123" fmla="*/ 167 h 1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13" h="167">
                  <a:moveTo>
                    <a:pt x="218" y="160"/>
                  </a:moveTo>
                  <a:lnTo>
                    <a:pt x="210" y="157"/>
                  </a:lnTo>
                  <a:lnTo>
                    <a:pt x="198" y="154"/>
                  </a:lnTo>
                  <a:lnTo>
                    <a:pt x="185" y="148"/>
                  </a:lnTo>
                  <a:lnTo>
                    <a:pt x="168" y="138"/>
                  </a:lnTo>
                  <a:lnTo>
                    <a:pt x="157" y="133"/>
                  </a:lnTo>
                  <a:lnTo>
                    <a:pt x="141" y="121"/>
                  </a:lnTo>
                  <a:lnTo>
                    <a:pt x="129" y="108"/>
                  </a:lnTo>
                  <a:lnTo>
                    <a:pt x="115" y="93"/>
                  </a:lnTo>
                  <a:lnTo>
                    <a:pt x="100" y="93"/>
                  </a:lnTo>
                  <a:lnTo>
                    <a:pt x="88" y="88"/>
                  </a:lnTo>
                  <a:lnTo>
                    <a:pt x="83" y="76"/>
                  </a:lnTo>
                  <a:lnTo>
                    <a:pt x="74" y="67"/>
                  </a:lnTo>
                  <a:lnTo>
                    <a:pt x="63" y="61"/>
                  </a:lnTo>
                  <a:lnTo>
                    <a:pt x="51" y="59"/>
                  </a:lnTo>
                  <a:lnTo>
                    <a:pt x="44" y="67"/>
                  </a:lnTo>
                  <a:lnTo>
                    <a:pt x="32" y="74"/>
                  </a:lnTo>
                  <a:lnTo>
                    <a:pt x="34" y="86"/>
                  </a:lnTo>
                  <a:lnTo>
                    <a:pt x="22" y="89"/>
                  </a:lnTo>
                  <a:lnTo>
                    <a:pt x="15" y="89"/>
                  </a:lnTo>
                  <a:lnTo>
                    <a:pt x="17" y="86"/>
                  </a:lnTo>
                  <a:lnTo>
                    <a:pt x="0" y="10"/>
                  </a:lnTo>
                  <a:lnTo>
                    <a:pt x="37" y="0"/>
                  </a:lnTo>
                  <a:lnTo>
                    <a:pt x="69" y="13"/>
                  </a:lnTo>
                  <a:lnTo>
                    <a:pt x="108" y="44"/>
                  </a:lnTo>
                  <a:lnTo>
                    <a:pt x="130" y="40"/>
                  </a:lnTo>
                  <a:lnTo>
                    <a:pt x="146" y="40"/>
                  </a:lnTo>
                  <a:lnTo>
                    <a:pt x="157" y="39"/>
                  </a:lnTo>
                  <a:lnTo>
                    <a:pt x="173" y="49"/>
                  </a:lnTo>
                  <a:lnTo>
                    <a:pt x="185" y="59"/>
                  </a:lnTo>
                  <a:lnTo>
                    <a:pt x="198" y="81"/>
                  </a:lnTo>
                  <a:lnTo>
                    <a:pt x="205" y="93"/>
                  </a:lnTo>
                  <a:lnTo>
                    <a:pt x="222" y="91"/>
                  </a:lnTo>
                  <a:lnTo>
                    <a:pt x="232" y="101"/>
                  </a:lnTo>
                  <a:lnTo>
                    <a:pt x="241" y="93"/>
                  </a:lnTo>
                  <a:lnTo>
                    <a:pt x="249" y="83"/>
                  </a:lnTo>
                  <a:lnTo>
                    <a:pt x="259" y="76"/>
                  </a:lnTo>
                  <a:lnTo>
                    <a:pt x="268" y="67"/>
                  </a:lnTo>
                  <a:lnTo>
                    <a:pt x="276" y="71"/>
                  </a:lnTo>
                  <a:lnTo>
                    <a:pt x="266" y="81"/>
                  </a:lnTo>
                  <a:lnTo>
                    <a:pt x="271" y="89"/>
                  </a:lnTo>
                  <a:lnTo>
                    <a:pt x="280" y="93"/>
                  </a:lnTo>
                  <a:lnTo>
                    <a:pt x="286" y="86"/>
                  </a:lnTo>
                  <a:lnTo>
                    <a:pt x="300" y="93"/>
                  </a:lnTo>
                  <a:lnTo>
                    <a:pt x="313" y="101"/>
                  </a:lnTo>
                  <a:lnTo>
                    <a:pt x="302" y="111"/>
                  </a:lnTo>
                  <a:lnTo>
                    <a:pt x="290" y="115"/>
                  </a:lnTo>
                  <a:lnTo>
                    <a:pt x="274" y="111"/>
                  </a:lnTo>
                  <a:lnTo>
                    <a:pt x="271" y="101"/>
                  </a:lnTo>
                  <a:lnTo>
                    <a:pt x="266" y="96"/>
                  </a:lnTo>
                  <a:lnTo>
                    <a:pt x="251" y="99"/>
                  </a:lnTo>
                  <a:lnTo>
                    <a:pt x="249" y="108"/>
                  </a:lnTo>
                  <a:lnTo>
                    <a:pt x="242" y="115"/>
                  </a:lnTo>
                  <a:lnTo>
                    <a:pt x="237" y="123"/>
                  </a:lnTo>
                  <a:lnTo>
                    <a:pt x="224" y="126"/>
                  </a:lnTo>
                  <a:lnTo>
                    <a:pt x="222" y="132"/>
                  </a:lnTo>
                  <a:lnTo>
                    <a:pt x="232" y="137"/>
                  </a:lnTo>
                  <a:lnTo>
                    <a:pt x="241" y="143"/>
                  </a:lnTo>
                  <a:lnTo>
                    <a:pt x="246" y="155"/>
                  </a:lnTo>
                  <a:lnTo>
                    <a:pt x="241" y="167"/>
                  </a:lnTo>
                  <a:lnTo>
                    <a:pt x="237" y="165"/>
                  </a:lnTo>
                  <a:lnTo>
                    <a:pt x="235" y="165"/>
                  </a:lnTo>
                  <a:lnTo>
                    <a:pt x="234" y="165"/>
                  </a:lnTo>
                  <a:lnTo>
                    <a:pt x="232" y="165"/>
                  </a:lnTo>
                  <a:lnTo>
                    <a:pt x="232" y="164"/>
                  </a:lnTo>
                  <a:lnTo>
                    <a:pt x="230" y="164"/>
                  </a:lnTo>
                  <a:lnTo>
                    <a:pt x="229" y="164"/>
                  </a:lnTo>
                  <a:lnTo>
                    <a:pt x="227" y="164"/>
                  </a:lnTo>
                  <a:lnTo>
                    <a:pt x="225" y="164"/>
                  </a:lnTo>
                  <a:lnTo>
                    <a:pt x="224" y="164"/>
                  </a:lnTo>
                  <a:lnTo>
                    <a:pt x="222" y="164"/>
                  </a:lnTo>
                  <a:lnTo>
                    <a:pt x="220" y="164"/>
                  </a:lnTo>
                  <a:lnTo>
                    <a:pt x="218" y="164"/>
                  </a:lnTo>
                  <a:lnTo>
                    <a:pt x="217" y="162"/>
                  </a:lnTo>
                  <a:lnTo>
                    <a:pt x="215" y="162"/>
                  </a:lnTo>
                  <a:lnTo>
                    <a:pt x="218" y="16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64" name="Freeform 5051"/>
            <p:cNvSpPr>
              <a:spLocks/>
            </p:cNvSpPr>
            <p:nvPr/>
          </p:nvSpPr>
          <p:spPr bwMode="auto">
            <a:xfrm>
              <a:off x="7367588" y="5599113"/>
              <a:ext cx="241300" cy="131762"/>
            </a:xfrm>
            <a:custGeom>
              <a:avLst/>
              <a:gdLst>
                <a:gd name="T0" fmla="*/ 2147483647 w 152"/>
                <a:gd name="T1" fmla="*/ 2147483647 h 83"/>
                <a:gd name="T2" fmla="*/ 2147483647 w 152"/>
                <a:gd name="T3" fmla="*/ 2147483647 h 83"/>
                <a:gd name="T4" fmla="*/ 2147483647 w 152"/>
                <a:gd name="T5" fmla="*/ 2147483647 h 83"/>
                <a:gd name="T6" fmla="*/ 2147483647 w 152"/>
                <a:gd name="T7" fmla="*/ 2147483647 h 83"/>
                <a:gd name="T8" fmla="*/ 2147483647 w 152"/>
                <a:gd name="T9" fmla="*/ 2147483647 h 83"/>
                <a:gd name="T10" fmla="*/ 2147483647 w 152"/>
                <a:gd name="T11" fmla="*/ 2147483647 h 83"/>
                <a:gd name="T12" fmla="*/ 2147483647 w 152"/>
                <a:gd name="T13" fmla="*/ 2147483647 h 83"/>
                <a:gd name="T14" fmla="*/ 2147483647 w 152"/>
                <a:gd name="T15" fmla="*/ 2147483647 h 83"/>
                <a:gd name="T16" fmla="*/ 2147483647 w 152"/>
                <a:gd name="T17" fmla="*/ 2147483647 h 83"/>
                <a:gd name="T18" fmla="*/ 2147483647 w 152"/>
                <a:gd name="T19" fmla="*/ 2147483647 h 83"/>
                <a:gd name="T20" fmla="*/ 2147483647 w 152"/>
                <a:gd name="T21" fmla="*/ 2147483647 h 83"/>
                <a:gd name="T22" fmla="*/ 2147483647 w 152"/>
                <a:gd name="T23" fmla="*/ 2147483647 h 83"/>
                <a:gd name="T24" fmla="*/ 2147483647 w 152"/>
                <a:gd name="T25" fmla="*/ 2147483647 h 83"/>
                <a:gd name="T26" fmla="*/ 2147483647 w 152"/>
                <a:gd name="T27" fmla="*/ 2147483647 h 83"/>
                <a:gd name="T28" fmla="*/ 2147483647 w 152"/>
                <a:gd name="T29" fmla="*/ 2147483647 h 83"/>
                <a:gd name="T30" fmla="*/ 2147483647 w 152"/>
                <a:gd name="T31" fmla="*/ 2147483647 h 83"/>
                <a:gd name="T32" fmla="*/ 2147483647 w 152"/>
                <a:gd name="T33" fmla="*/ 2147483647 h 83"/>
                <a:gd name="T34" fmla="*/ 2147483647 w 152"/>
                <a:gd name="T35" fmla="*/ 2147483647 h 83"/>
                <a:gd name="T36" fmla="*/ 2147483647 w 152"/>
                <a:gd name="T37" fmla="*/ 2147483647 h 83"/>
                <a:gd name="T38" fmla="*/ 2147483647 w 152"/>
                <a:gd name="T39" fmla="*/ 2147483647 h 83"/>
                <a:gd name="T40" fmla="*/ 2147483647 w 152"/>
                <a:gd name="T41" fmla="*/ 2147483647 h 83"/>
                <a:gd name="T42" fmla="*/ 2147483647 w 152"/>
                <a:gd name="T43" fmla="*/ 2147483647 h 83"/>
                <a:gd name="T44" fmla="*/ 2147483647 w 152"/>
                <a:gd name="T45" fmla="*/ 2147483647 h 83"/>
                <a:gd name="T46" fmla="*/ 2147483647 w 152"/>
                <a:gd name="T47" fmla="*/ 2147483647 h 83"/>
                <a:gd name="T48" fmla="*/ 2147483647 w 152"/>
                <a:gd name="T49" fmla="*/ 2147483647 h 83"/>
                <a:gd name="T50" fmla="*/ 2147483647 w 152"/>
                <a:gd name="T51" fmla="*/ 2147483647 h 83"/>
                <a:gd name="T52" fmla="*/ 2147483647 w 152"/>
                <a:gd name="T53" fmla="*/ 2147483647 h 83"/>
                <a:gd name="T54" fmla="*/ 2147483647 w 152"/>
                <a:gd name="T55" fmla="*/ 2147483647 h 83"/>
                <a:gd name="T56" fmla="*/ 2147483647 w 152"/>
                <a:gd name="T57" fmla="*/ 2147483647 h 83"/>
                <a:gd name="T58" fmla="*/ 2147483647 w 152"/>
                <a:gd name="T59" fmla="*/ 2147483647 h 83"/>
                <a:gd name="T60" fmla="*/ 2147483647 w 152"/>
                <a:gd name="T61" fmla="*/ 2147483647 h 83"/>
                <a:gd name="T62" fmla="*/ 2147483647 w 152"/>
                <a:gd name="T63" fmla="*/ 2147483647 h 83"/>
                <a:gd name="T64" fmla="*/ 2147483647 w 152"/>
                <a:gd name="T65" fmla="*/ 2147483647 h 83"/>
                <a:gd name="T66" fmla="*/ 2147483647 w 152"/>
                <a:gd name="T67" fmla="*/ 2147483647 h 83"/>
                <a:gd name="T68" fmla="*/ 2147483647 w 152"/>
                <a:gd name="T69" fmla="*/ 2147483647 h 83"/>
                <a:gd name="T70" fmla="*/ 2147483647 w 152"/>
                <a:gd name="T71" fmla="*/ 2147483647 h 83"/>
                <a:gd name="T72" fmla="*/ 2147483647 w 152"/>
                <a:gd name="T73" fmla="*/ 2147483647 h 83"/>
                <a:gd name="T74" fmla="*/ 2147483647 w 152"/>
                <a:gd name="T75" fmla="*/ 2147483647 h 83"/>
                <a:gd name="T76" fmla="*/ 2147483647 w 152"/>
                <a:gd name="T77" fmla="*/ 2147483647 h 83"/>
                <a:gd name="T78" fmla="*/ 0 w 152"/>
                <a:gd name="T79" fmla="*/ 2147483647 h 83"/>
                <a:gd name="T80" fmla="*/ 2147483647 w 152"/>
                <a:gd name="T81" fmla="*/ 2147483647 h 83"/>
                <a:gd name="T82" fmla="*/ 2147483647 w 152"/>
                <a:gd name="T83" fmla="*/ 2147483647 h 83"/>
                <a:gd name="T84" fmla="*/ 2147483647 w 152"/>
                <a:gd name="T85" fmla="*/ 0 h 83"/>
                <a:gd name="T86" fmla="*/ 2147483647 w 152"/>
                <a:gd name="T87" fmla="*/ 2147483647 h 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2"/>
                <a:gd name="T133" fmla="*/ 0 h 83"/>
                <a:gd name="T134" fmla="*/ 152 w 152"/>
                <a:gd name="T135" fmla="*/ 83 h 8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2" h="83">
                  <a:moveTo>
                    <a:pt x="51" y="12"/>
                  </a:moveTo>
                  <a:lnTo>
                    <a:pt x="34" y="24"/>
                  </a:lnTo>
                  <a:lnTo>
                    <a:pt x="41" y="30"/>
                  </a:lnTo>
                  <a:lnTo>
                    <a:pt x="52" y="30"/>
                  </a:lnTo>
                  <a:lnTo>
                    <a:pt x="69" y="34"/>
                  </a:lnTo>
                  <a:lnTo>
                    <a:pt x="86" y="37"/>
                  </a:lnTo>
                  <a:lnTo>
                    <a:pt x="107" y="32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5" y="34"/>
                  </a:lnTo>
                  <a:lnTo>
                    <a:pt x="125" y="36"/>
                  </a:lnTo>
                  <a:lnTo>
                    <a:pt x="125" y="37"/>
                  </a:lnTo>
                  <a:lnTo>
                    <a:pt x="127" y="39"/>
                  </a:lnTo>
                  <a:lnTo>
                    <a:pt x="127" y="41"/>
                  </a:lnTo>
                  <a:lnTo>
                    <a:pt x="127" y="42"/>
                  </a:lnTo>
                  <a:lnTo>
                    <a:pt x="132" y="42"/>
                  </a:lnTo>
                  <a:lnTo>
                    <a:pt x="135" y="44"/>
                  </a:lnTo>
                  <a:lnTo>
                    <a:pt x="139" y="46"/>
                  </a:lnTo>
                  <a:lnTo>
                    <a:pt x="142" y="49"/>
                  </a:lnTo>
                  <a:lnTo>
                    <a:pt x="144" y="52"/>
                  </a:lnTo>
                  <a:lnTo>
                    <a:pt x="146" y="56"/>
                  </a:lnTo>
                  <a:lnTo>
                    <a:pt x="147" y="61"/>
                  </a:lnTo>
                  <a:lnTo>
                    <a:pt x="149" y="66"/>
                  </a:lnTo>
                  <a:lnTo>
                    <a:pt x="152" y="68"/>
                  </a:lnTo>
                  <a:lnTo>
                    <a:pt x="115" y="68"/>
                  </a:lnTo>
                  <a:lnTo>
                    <a:pt x="115" y="69"/>
                  </a:lnTo>
                  <a:lnTo>
                    <a:pt x="113" y="71"/>
                  </a:lnTo>
                  <a:lnTo>
                    <a:pt x="112" y="74"/>
                  </a:lnTo>
                  <a:lnTo>
                    <a:pt x="108" y="76"/>
                  </a:lnTo>
                  <a:lnTo>
                    <a:pt x="107" y="80"/>
                  </a:lnTo>
                  <a:lnTo>
                    <a:pt x="105" y="81"/>
                  </a:lnTo>
                  <a:lnTo>
                    <a:pt x="103" y="81"/>
                  </a:lnTo>
                  <a:lnTo>
                    <a:pt x="102" y="83"/>
                  </a:lnTo>
                  <a:lnTo>
                    <a:pt x="98" y="81"/>
                  </a:lnTo>
                  <a:lnTo>
                    <a:pt x="95" y="80"/>
                  </a:lnTo>
                  <a:lnTo>
                    <a:pt x="93" y="78"/>
                  </a:lnTo>
                  <a:lnTo>
                    <a:pt x="93" y="74"/>
                  </a:lnTo>
                  <a:lnTo>
                    <a:pt x="91" y="69"/>
                  </a:lnTo>
                  <a:lnTo>
                    <a:pt x="91" y="66"/>
                  </a:lnTo>
                  <a:lnTo>
                    <a:pt x="90" y="61"/>
                  </a:lnTo>
                  <a:lnTo>
                    <a:pt x="88" y="56"/>
                  </a:lnTo>
                  <a:lnTo>
                    <a:pt x="86" y="56"/>
                  </a:lnTo>
                  <a:lnTo>
                    <a:pt x="86" y="54"/>
                  </a:lnTo>
                  <a:lnTo>
                    <a:pt x="83" y="52"/>
                  </a:lnTo>
                  <a:lnTo>
                    <a:pt x="81" y="51"/>
                  </a:lnTo>
                  <a:lnTo>
                    <a:pt x="80" y="51"/>
                  </a:lnTo>
                  <a:lnTo>
                    <a:pt x="78" y="49"/>
                  </a:lnTo>
                  <a:lnTo>
                    <a:pt x="76" y="47"/>
                  </a:lnTo>
                  <a:lnTo>
                    <a:pt x="74" y="46"/>
                  </a:lnTo>
                  <a:lnTo>
                    <a:pt x="73" y="47"/>
                  </a:lnTo>
                  <a:lnTo>
                    <a:pt x="71" y="49"/>
                  </a:lnTo>
                  <a:lnTo>
                    <a:pt x="69" y="52"/>
                  </a:lnTo>
                  <a:lnTo>
                    <a:pt x="68" y="54"/>
                  </a:lnTo>
                  <a:lnTo>
                    <a:pt x="68" y="58"/>
                  </a:lnTo>
                  <a:lnTo>
                    <a:pt x="66" y="61"/>
                  </a:lnTo>
                  <a:lnTo>
                    <a:pt x="64" y="63"/>
                  </a:lnTo>
                  <a:lnTo>
                    <a:pt x="64" y="66"/>
                  </a:lnTo>
                  <a:lnTo>
                    <a:pt x="61" y="68"/>
                  </a:lnTo>
                  <a:lnTo>
                    <a:pt x="58" y="69"/>
                  </a:lnTo>
                  <a:lnTo>
                    <a:pt x="54" y="71"/>
                  </a:lnTo>
                  <a:lnTo>
                    <a:pt x="51" y="73"/>
                  </a:lnTo>
                  <a:lnTo>
                    <a:pt x="47" y="74"/>
                  </a:lnTo>
                  <a:lnTo>
                    <a:pt x="44" y="76"/>
                  </a:lnTo>
                  <a:lnTo>
                    <a:pt x="39" y="78"/>
                  </a:lnTo>
                  <a:lnTo>
                    <a:pt x="34" y="78"/>
                  </a:lnTo>
                  <a:lnTo>
                    <a:pt x="32" y="78"/>
                  </a:lnTo>
                  <a:lnTo>
                    <a:pt x="29" y="78"/>
                  </a:lnTo>
                  <a:lnTo>
                    <a:pt x="27" y="76"/>
                  </a:lnTo>
                  <a:lnTo>
                    <a:pt x="24" y="76"/>
                  </a:lnTo>
                  <a:lnTo>
                    <a:pt x="22" y="74"/>
                  </a:lnTo>
                  <a:lnTo>
                    <a:pt x="20" y="73"/>
                  </a:lnTo>
                  <a:lnTo>
                    <a:pt x="17" y="71"/>
                  </a:lnTo>
                  <a:lnTo>
                    <a:pt x="15" y="69"/>
                  </a:lnTo>
                  <a:lnTo>
                    <a:pt x="19" y="71"/>
                  </a:lnTo>
                  <a:lnTo>
                    <a:pt x="24" y="59"/>
                  </a:lnTo>
                  <a:lnTo>
                    <a:pt x="19" y="47"/>
                  </a:lnTo>
                  <a:lnTo>
                    <a:pt x="10" y="41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15" y="27"/>
                  </a:lnTo>
                  <a:lnTo>
                    <a:pt x="20" y="19"/>
                  </a:lnTo>
                  <a:lnTo>
                    <a:pt x="27" y="12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49" y="5"/>
                  </a:lnTo>
                  <a:lnTo>
                    <a:pt x="52" y="15"/>
                  </a:lnTo>
                  <a:lnTo>
                    <a:pt x="51" y="1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65" name="Freeform 5052"/>
            <p:cNvSpPr>
              <a:spLocks/>
            </p:cNvSpPr>
            <p:nvPr/>
          </p:nvSpPr>
          <p:spPr bwMode="auto">
            <a:xfrm>
              <a:off x="7367588" y="5599113"/>
              <a:ext cx="241300" cy="131762"/>
            </a:xfrm>
            <a:custGeom>
              <a:avLst/>
              <a:gdLst>
                <a:gd name="T0" fmla="*/ 2147483647 w 152"/>
                <a:gd name="T1" fmla="*/ 2147483647 h 83"/>
                <a:gd name="T2" fmla="*/ 2147483647 w 152"/>
                <a:gd name="T3" fmla="*/ 2147483647 h 83"/>
                <a:gd name="T4" fmla="*/ 2147483647 w 152"/>
                <a:gd name="T5" fmla="*/ 2147483647 h 83"/>
                <a:gd name="T6" fmla="*/ 2147483647 w 152"/>
                <a:gd name="T7" fmla="*/ 2147483647 h 83"/>
                <a:gd name="T8" fmla="*/ 2147483647 w 152"/>
                <a:gd name="T9" fmla="*/ 2147483647 h 83"/>
                <a:gd name="T10" fmla="*/ 2147483647 w 152"/>
                <a:gd name="T11" fmla="*/ 2147483647 h 83"/>
                <a:gd name="T12" fmla="*/ 2147483647 w 152"/>
                <a:gd name="T13" fmla="*/ 2147483647 h 83"/>
                <a:gd name="T14" fmla="*/ 2147483647 w 152"/>
                <a:gd name="T15" fmla="*/ 2147483647 h 83"/>
                <a:gd name="T16" fmla="*/ 2147483647 w 152"/>
                <a:gd name="T17" fmla="*/ 2147483647 h 83"/>
                <a:gd name="T18" fmla="*/ 2147483647 w 152"/>
                <a:gd name="T19" fmla="*/ 2147483647 h 83"/>
                <a:gd name="T20" fmla="*/ 2147483647 w 152"/>
                <a:gd name="T21" fmla="*/ 2147483647 h 83"/>
                <a:gd name="T22" fmla="*/ 2147483647 w 152"/>
                <a:gd name="T23" fmla="*/ 2147483647 h 83"/>
                <a:gd name="T24" fmla="*/ 2147483647 w 152"/>
                <a:gd name="T25" fmla="*/ 2147483647 h 83"/>
                <a:gd name="T26" fmla="*/ 2147483647 w 152"/>
                <a:gd name="T27" fmla="*/ 2147483647 h 83"/>
                <a:gd name="T28" fmla="*/ 2147483647 w 152"/>
                <a:gd name="T29" fmla="*/ 2147483647 h 83"/>
                <a:gd name="T30" fmla="*/ 2147483647 w 152"/>
                <a:gd name="T31" fmla="*/ 2147483647 h 83"/>
                <a:gd name="T32" fmla="*/ 2147483647 w 152"/>
                <a:gd name="T33" fmla="*/ 2147483647 h 83"/>
                <a:gd name="T34" fmla="*/ 2147483647 w 152"/>
                <a:gd name="T35" fmla="*/ 2147483647 h 83"/>
                <a:gd name="T36" fmla="*/ 2147483647 w 152"/>
                <a:gd name="T37" fmla="*/ 2147483647 h 83"/>
                <a:gd name="T38" fmla="*/ 2147483647 w 152"/>
                <a:gd name="T39" fmla="*/ 2147483647 h 83"/>
                <a:gd name="T40" fmla="*/ 2147483647 w 152"/>
                <a:gd name="T41" fmla="*/ 2147483647 h 83"/>
                <a:gd name="T42" fmla="*/ 2147483647 w 152"/>
                <a:gd name="T43" fmla="*/ 2147483647 h 83"/>
                <a:gd name="T44" fmla="*/ 2147483647 w 152"/>
                <a:gd name="T45" fmla="*/ 2147483647 h 83"/>
                <a:gd name="T46" fmla="*/ 2147483647 w 152"/>
                <a:gd name="T47" fmla="*/ 2147483647 h 83"/>
                <a:gd name="T48" fmla="*/ 2147483647 w 152"/>
                <a:gd name="T49" fmla="*/ 2147483647 h 83"/>
                <a:gd name="T50" fmla="*/ 2147483647 w 152"/>
                <a:gd name="T51" fmla="*/ 2147483647 h 83"/>
                <a:gd name="T52" fmla="*/ 2147483647 w 152"/>
                <a:gd name="T53" fmla="*/ 2147483647 h 83"/>
                <a:gd name="T54" fmla="*/ 2147483647 w 152"/>
                <a:gd name="T55" fmla="*/ 2147483647 h 83"/>
                <a:gd name="T56" fmla="*/ 2147483647 w 152"/>
                <a:gd name="T57" fmla="*/ 2147483647 h 83"/>
                <a:gd name="T58" fmla="*/ 2147483647 w 152"/>
                <a:gd name="T59" fmla="*/ 2147483647 h 83"/>
                <a:gd name="T60" fmla="*/ 2147483647 w 152"/>
                <a:gd name="T61" fmla="*/ 2147483647 h 83"/>
                <a:gd name="T62" fmla="*/ 2147483647 w 152"/>
                <a:gd name="T63" fmla="*/ 2147483647 h 83"/>
                <a:gd name="T64" fmla="*/ 2147483647 w 152"/>
                <a:gd name="T65" fmla="*/ 2147483647 h 83"/>
                <a:gd name="T66" fmla="*/ 2147483647 w 152"/>
                <a:gd name="T67" fmla="*/ 2147483647 h 83"/>
                <a:gd name="T68" fmla="*/ 2147483647 w 152"/>
                <a:gd name="T69" fmla="*/ 2147483647 h 83"/>
                <a:gd name="T70" fmla="*/ 2147483647 w 152"/>
                <a:gd name="T71" fmla="*/ 2147483647 h 83"/>
                <a:gd name="T72" fmla="*/ 2147483647 w 152"/>
                <a:gd name="T73" fmla="*/ 2147483647 h 83"/>
                <a:gd name="T74" fmla="*/ 2147483647 w 152"/>
                <a:gd name="T75" fmla="*/ 2147483647 h 83"/>
                <a:gd name="T76" fmla="*/ 2147483647 w 152"/>
                <a:gd name="T77" fmla="*/ 2147483647 h 83"/>
                <a:gd name="T78" fmla="*/ 2147483647 w 152"/>
                <a:gd name="T79" fmla="*/ 2147483647 h 83"/>
                <a:gd name="T80" fmla="*/ 2147483647 w 152"/>
                <a:gd name="T81" fmla="*/ 2147483647 h 83"/>
                <a:gd name="T82" fmla="*/ 0 w 152"/>
                <a:gd name="T83" fmla="*/ 2147483647 h 83"/>
                <a:gd name="T84" fmla="*/ 2147483647 w 152"/>
                <a:gd name="T85" fmla="*/ 2147483647 h 83"/>
                <a:gd name="T86" fmla="*/ 2147483647 w 152"/>
                <a:gd name="T87" fmla="*/ 2147483647 h 83"/>
                <a:gd name="T88" fmla="*/ 2147483647 w 152"/>
                <a:gd name="T89" fmla="*/ 0 h 83"/>
                <a:gd name="T90" fmla="*/ 2147483647 w 152"/>
                <a:gd name="T91" fmla="*/ 2147483647 h 83"/>
                <a:gd name="T92" fmla="*/ 2147483647 w 152"/>
                <a:gd name="T93" fmla="*/ 2147483647 h 8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2"/>
                <a:gd name="T142" fmla="*/ 0 h 83"/>
                <a:gd name="T143" fmla="*/ 152 w 152"/>
                <a:gd name="T144" fmla="*/ 83 h 8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2" h="83">
                  <a:moveTo>
                    <a:pt x="51" y="12"/>
                  </a:moveTo>
                  <a:lnTo>
                    <a:pt x="34" y="24"/>
                  </a:lnTo>
                  <a:lnTo>
                    <a:pt x="41" y="30"/>
                  </a:lnTo>
                  <a:lnTo>
                    <a:pt x="52" y="30"/>
                  </a:lnTo>
                  <a:lnTo>
                    <a:pt x="69" y="34"/>
                  </a:lnTo>
                  <a:lnTo>
                    <a:pt x="86" y="37"/>
                  </a:lnTo>
                  <a:lnTo>
                    <a:pt x="107" y="32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5" y="34"/>
                  </a:lnTo>
                  <a:lnTo>
                    <a:pt x="125" y="36"/>
                  </a:lnTo>
                  <a:lnTo>
                    <a:pt x="125" y="37"/>
                  </a:lnTo>
                  <a:lnTo>
                    <a:pt x="127" y="39"/>
                  </a:lnTo>
                  <a:lnTo>
                    <a:pt x="127" y="41"/>
                  </a:lnTo>
                  <a:lnTo>
                    <a:pt x="127" y="42"/>
                  </a:lnTo>
                  <a:lnTo>
                    <a:pt x="132" y="42"/>
                  </a:lnTo>
                  <a:lnTo>
                    <a:pt x="135" y="44"/>
                  </a:lnTo>
                  <a:lnTo>
                    <a:pt x="139" y="46"/>
                  </a:lnTo>
                  <a:lnTo>
                    <a:pt x="142" y="49"/>
                  </a:lnTo>
                  <a:lnTo>
                    <a:pt x="144" y="52"/>
                  </a:lnTo>
                  <a:lnTo>
                    <a:pt x="146" y="56"/>
                  </a:lnTo>
                  <a:lnTo>
                    <a:pt x="147" y="61"/>
                  </a:lnTo>
                  <a:lnTo>
                    <a:pt x="149" y="66"/>
                  </a:lnTo>
                  <a:lnTo>
                    <a:pt x="152" y="68"/>
                  </a:lnTo>
                  <a:lnTo>
                    <a:pt x="115" y="68"/>
                  </a:lnTo>
                  <a:lnTo>
                    <a:pt x="115" y="69"/>
                  </a:lnTo>
                  <a:lnTo>
                    <a:pt x="113" y="71"/>
                  </a:lnTo>
                  <a:lnTo>
                    <a:pt x="112" y="74"/>
                  </a:lnTo>
                  <a:lnTo>
                    <a:pt x="108" y="76"/>
                  </a:lnTo>
                  <a:lnTo>
                    <a:pt x="107" y="80"/>
                  </a:lnTo>
                  <a:lnTo>
                    <a:pt x="105" y="81"/>
                  </a:lnTo>
                  <a:lnTo>
                    <a:pt x="103" y="81"/>
                  </a:lnTo>
                  <a:lnTo>
                    <a:pt x="102" y="83"/>
                  </a:lnTo>
                  <a:lnTo>
                    <a:pt x="98" y="81"/>
                  </a:lnTo>
                  <a:lnTo>
                    <a:pt x="95" y="80"/>
                  </a:lnTo>
                  <a:lnTo>
                    <a:pt x="93" y="78"/>
                  </a:lnTo>
                  <a:lnTo>
                    <a:pt x="93" y="74"/>
                  </a:lnTo>
                  <a:lnTo>
                    <a:pt x="91" y="69"/>
                  </a:lnTo>
                  <a:lnTo>
                    <a:pt x="91" y="66"/>
                  </a:lnTo>
                  <a:lnTo>
                    <a:pt x="90" y="61"/>
                  </a:lnTo>
                  <a:lnTo>
                    <a:pt x="88" y="56"/>
                  </a:lnTo>
                  <a:lnTo>
                    <a:pt x="86" y="56"/>
                  </a:lnTo>
                  <a:lnTo>
                    <a:pt x="86" y="54"/>
                  </a:lnTo>
                  <a:lnTo>
                    <a:pt x="83" y="52"/>
                  </a:lnTo>
                  <a:lnTo>
                    <a:pt x="81" y="51"/>
                  </a:lnTo>
                  <a:lnTo>
                    <a:pt x="80" y="51"/>
                  </a:lnTo>
                  <a:lnTo>
                    <a:pt x="78" y="49"/>
                  </a:lnTo>
                  <a:lnTo>
                    <a:pt x="76" y="47"/>
                  </a:lnTo>
                  <a:lnTo>
                    <a:pt x="74" y="46"/>
                  </a:lnTo>
                  <a:lnTo>
                    <a:pt x="73" y="47"/>
                  </a:lnTo>
                  <a:lnTo>
                    <a:pt x="71" y="49"/>
                  </a:lnTo>
                  <a:lnTo>
                    <a:pt x="69" y="52"/>
                  </a:lnTo>
                  <a:lnTo>
                    <a:pt x="68" y="54"/>
                  </a:lnTo>
                  <a:lnTo>
                    <a:pt x="68" y="58"/>
                  </a:lnTo>
                  <a:lnTo>
                    <a:pt x="66" y="61"/>
                  </a:lnTo>
                  <a:lnTo>
                    <a:pt x="64" y="63"/>
                  </a:lnTo>
                  <a:lnTo>
                    <a:pt x="64" y="66"/>
                  </a:lnTo>
                  <a:lnTo>
                    <a:pt x="61" y="68"/>
                  </a:lnTo>
                  <a:lnTo>
                    <a:pt x="58" y="69"/>
                  </a:lnTo>
                  <a:lnTo>
                    <a:pt x="54" y="71"/>
                  </a:lnTo>
                  <a:lnTo>
                    <a:pt x="51" y="73"/>
                  </a:lnTo>
                  <a:lnTo>
                    <a:pt x="47" y="74"/>
                  </a:lnTo>
                  <a:lnTo>
                    <a:pt x="44" y="76"/>
                  </a:lnTo>
                  <a:lnTo>
                    <a:pt x="39" y="78"/>
                  </a:lnTo>
                  <a:lnTo>
                    <a:pt x="34" y="78"/>
                  </a:lnTo>
                  <a:lnTo>
                    <a:pt x="32" y="78"/>
                  </a:lnTo>
                  <a:lnTo>
                    <a:pt x="29" y="78"/>
                  </a:lnTo>
                  <a:lnTo>
                    <a:pt x="27" y="76"/>
                  </a:lnTo>
                  <a:lnTo>
                    <a:pt x="24" y="76"/>
                  </a:lnTo>
                  <a:lnTo>
                    <a:pt x="22" y="74"/>
                  </a:lnTo>
                  <a:lnTo>
                    <a:pt x="20" y="73"/>
                  </a:lnTo>
                  <a:lnTo>
                    <a:pt x="17" y="71"/>
                  </a:lnTo>
                  <a:lnTo>
                    <a:pt x="15" y="69"/>
                  </a:lnTo>
                  <a:lnTo>
                    <a:pt x="19" y="71"/>
                  </a:lnTo>
                  <a:lnTo>
                    <a:pt x="24" y="59"/>
                  </a:lnTo>
                  <a:lnTo>
                    <a:pt x="19" y="47"/>
                  </a:lnTo>
                  <a:lnTo>
                    <a:pt x="10" y="41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15" y="27"/>
                  </a:lnTo>
                  <a:lnTo>
                    <a:pt x="20" y="19"/>
                  </a:lnTo>
                  <a:lnTo>
                    <a:pt x="27" y="12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49" y="5"/>
                  </a:lnTo>
                  <a:lnTo>
                    <a:pt x="52" y="15"/>
                  </a:lnTo>
                  <a:lnTo>
                    <a:pt x="51" y="1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66" name="Freeform 5053"/>
            <p:cNvSpPr>
              <a:spLocks/>
            </p:cNvSpPr>
            <p:nvPr/>
          </p:nvSpPr>
          <p:spPr bwMode="auto">
            <a:xfrm>
              <a:off x="7421563" y="5524500"/>
              <a:ext cx="274637" cy="133350"/>
            </a:xfrm>
            <a:custGeom>
              <a:avLst/>
              <a:gdLst>
                <a:gd name="T0" fmla="*/ 2147483647 w 173"/>
                <a:gd name="T1" fmla="*/ 2147483647 h 84"/>
                <a:gd name="T2" fmla="*/ 2147483647 w 173"/>
                <a:gd name="T3" fmla="*/ 2147483647 h 84"/>
                <a:gd name="T4" fmla="*/ 2147483647 w 173"/>
                <a:gd name="T5" fmla="*/ 2147483647 h 84"/>
                <a:gd name="T6" fmla="*/ 2147483647 w 173"/>
                <a:gd name="T7" fmla="*/ 2147483647 h 84"/>
                <a:gd name="T8" fmla="*/ 2147483647 w 173"/>
                <a:gd name="T9" fmla="*/ 2147483647 h 84"/>
                <a:gd name="T10" fmla="*/ 2147483647 w 173"/>
                <a:gd name="T11" fmla="*/ 2147483647 h 84"/>
                <a:gd name="T12" fmla="*/ 2147483647 w 173"/>
                <a:gd name="T13" fmla="*/ 2147483647 h 84"/>
                <a:gd name="T14" fmla="*/ 2147483647 w 173"/>
                <a:gd name="T15" fmla="*/ 0 h 84"/>
                <a:gd name="T16" fmla="*/ 2147483647 w 173"/>
                <a:gd name="T17" fmla="*/ 2147483647 h 84"/>
                <a:gd name="T18" fmla="*/ 2147483647 w 173"/>
                <a:gd name="T19" fmla="*/ 2147483647 h 84"/>
                <a:gd name="T20" fmla="*/ 2147483647 w 173"/>
                <a:gd name="T21" fmla="*/ 2147483647 h 84"/>
                <a:gd name="T22" fmla="*/ 2147483647 w 173"/>
                <a:gd name="T23" fmla="*/ 2147483647 h 84"/>
                <a:gd name="T24" fmla="*/ 2147483647 w 173"/>
                <a:gd name="T25" fmla="*/ 2147483647 h 84"/>
                <a:gd name="T26" fmla="*/ 2147483647 w 173"/>
                <a:gd name="T27" fmla="*/ 2147483647 h 84"/>
                <a:gd name="T28" fmla="*/ 2147483647 w 173"/>
                <a:gd name="T29" fmla="*/ 2147483647 h 84"/>
                <a:gd name="T30" fmla="*/ 2147483647 w 173"/>
                <a:gd name="T31" fmla="*/ 2147483647 h 84"/>
                <a:gd name="T32" fmla="*/ 2147483647 w 173"/>
                <a:gd name="T33" fmla="*/ 2147483647 h 84"/>
                <a:gd name="T34" fmla="*/ 2147483647 w 173"/>
                <a:gd name="T35" fmla="*/ 2147483647 h 84"/>
                <a:gd name="T36" fmla="*/ 2147483647 w 173"/>
                <a:gd name="T37" fmla="*/ 2147483647 h 84"/>
                <a:gd name="T38" fmla="*/ 2147483647 w 173"/>
                <a:gd name="T39" fmla="*/ 2147483647 h 84"/>
                <a:gd name="T40" fmla="*/ 2147483647 w 173"/>
                <a:gd name="T41" fmla="*/ 2147483647 h 84"/>
                <a:gd name="T42" fmla="*/ 2147483647 w 173"/>
                <a:gd name="T43" fmla="*/ 2147483647 h 84"/>
                <a:gd name="T44" fmla="*/ 2147483647 w 173"/>
                <a:gd name="T45" fmla="*/ 2147483647 h 84"/>
                <a:gd name="T46" fmla="*/ 2147483647 w 173"/>
                <a:gd name="T47" fmla="*/ 2147483647 h 84"/>
                <a:gd name="T48" fmla="*/ 2147483647 w 173"/>
                <a:gd name="T49" fmla="*/ 2147483647 h 84"/>
                <a:gd name="T50" fmla="*/ 2147483647 w 173"/>
                <a:gd name="T51" fmla="*/ 2147483647 h 84"/>
                <a:gd name="T52" fmla="*/ 2147483647 w 173"/>
                <a:gd name="T53" fmla="*/ 2147483647 h 84"/>
                <a:gd name="T54" fmla="*/ 2147483647 w 173"/>
                <a:gd name="T55" fmla="*/ 2147483647 h 84"/>
                <a:gd name="T56" fmla="*/ 2147483647 w 173"/>
                <a:gd name="T57" fmla="*/ 2147483647 h 84"/>
                <a:gd name="T58" fmla="*/ 2147483647 w 173"/>
                <a:gd name="T59" fmla="*/ 2147483647 h 84"/>
                <a:gd name="T60" fmla="*/ 2147483647 w 173"/>
                <a:gd name="T61" fmla="*/ 2147483647 h 84"/>
                <a:gd name="T62" fmla="*/ 2147483647 w 173"/>
                <a:gd name="T63" fmla="*/ 2147483647 h 84"/>
                <a:gd name="T64" fmla="*/ 2147483647 w 173"/>
                <a:gd name="T65" fmla="*/ 2147483647 h 84"/>
                <a:gd name="T66" fmla="*/ 2147483647 w 173"/>
                <a:gd name="T67" fmla="*/ 2147483647 h 84"/>
                <a:gd name="T68" fmla="*/ 2147483647 w 173"/>
                <a:gd name="T69" fmla="*/ 2147483647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3"/>
                <a:gd name="T106" fmla="*/ 0 h 84"/>
                <a:gd name="T107" fmla="*/ 173 w 173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3" h="84">
                  <a:moveTo>
                    <a:pt x="18" y="62"/>
                  </a:moveTo>
                  <a:lnTo>
                    <a:pt x="34" y="66"/>
                  </a:lnTo>
                  <a:lnTo>
                    <a:pt x="46" y="62"/>
                  </a:lnTo>
                  <a:lnTo>
                    <a:pt x="57" y="52"/>
                  </a:lnTo>
                  <a:lnTo>
                    <a:pt x="44" y="44"/>
                  </a:lnTo>
                  <a:lnTo>
                    <a:pt x="30" y="37"/>
                  </a:lnTo>
                  <a:lnTo>
                    <a:pt x="24" y="44"/>
                  </a:lnTo>
                  <a:lnTo>
                    <a:pt x="15" y="40"/>
                  </a:lnTo>
                  <a:lnTo>
                    <a:pt x="10" y="32"/>
                  </a:lnTo>
                  <a:lnTo>
                    <a:pt x="20" y="22"/>
                  </a:lnTo>
                  <a:lnTo>
                    <a:pt x="12" y="18"/>
                  </a:lnTo>
                  <a:lnTo>
                    <a:pt x="13" y="15"/>
                  </a:lnTo>
                  <a:lnTo>
                    <a:pt x="22" y="5"/>
                  </a:lnTo>
                  <a:lnTo>
                    <a:pt x="35" y="8"/>
                  </a:lnTo>
                  <a:lnTo>
                    <a:pt x="57" y="17"/>
                  </a:lnTo>
                  <a:lnTo>
                    <a:pt x="61" y="0"/>
                  </a:lnTo>
                  <a:lnTo>
                    <a:pt x="76" y="3"/>
                  </a:lnTo>
                  <a:lnTo>
                    <a:pt x="101" y="5"/>
                  </a:lnTo>
                  <a:lnTo>
                    <a:pt x="120" y="8"/>
                  </a:lnTo>
                  <a:lnTo>
                    <a:pt x="142" y="8"/>
                  </a:lnTo>
                  <a:lnTo>
                    <a:pt x="168" y="17"/>
                  </a:lnTo>
                  <a:lnTo>
                    <a:pt x="173" y="18"/>
                  </a:lnTo>
                  <a:lnTo>
                    <a:pt x="171" y="22"/>
                  </a:lnTo>
                  <a:lnTo>
                    <a:pt x="169" y="23"/>
                  </a:lnTo>
                  <a:lnTo>
                    <a:pt x="168" y="27"/>
                  </a:lnTo>
                  <a:lnTo>
                    <a:pt x="166" y="28"/>
                  </a:lnTo>
                  <a:lnTo>
                    <a:pt x="164" y="30"/>
                  </a:lnTo>
                  <a:lnTo>
                    <a:pt x="163" y="32"/>
                  </a:lnTo>
                  <a:lnTo>
                    <a:pt x="159" y="34"/>
                  </a:lnTo>
                  <a:lnTo>
                    <a:pt x="157" y="35"/>
                  </a:lnTo>
                  <a:lnTo>
                    <a:pt x="154" y="35"/>
                  </a:lnTo>
                  <a:lnTo>
                    <a:pt x="152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0" y="37"/>
                  </a:lnTo>
                  <a:lnTo>
                    <a:pt x="137" y="37"/>
                  </a:lnTo>
                  <a:lnTo>
                    <a:pt x="134" y="39"/>
                  </a:lnTo>
                  <a:lnTo>
                    <a:pt x="130" y="40"/>
                  </a:lnTo>
                  <a:lnTo>
                    <a:pt x="129" y="42"/>
                  </a:lnTo>
                  <a:lnTo>
                    <a:pt x="129" y="44"/>
                  </a:lnTo>
                  <a:lnTo>
                    <a:pt x="127" y="45"/>
                  </a:lnTo>
                  <a:lnTo>
                    <a:pt x="125" y="47"/>
                  </a:lnTo>
                  <a:lnTo>
                    <a:pt x="125" y="49"/>
                  </a:lnTo>
                  <a:lnTo>
                    <a:pt x="124" y="50"/>
                  </a:lnTo>
                  <a:lnTo>
                    <a:pt x="122" y="52"/>
                  </a:lnTo>
                  <a:lnTo>
                    <a:pt x="118" y="54"/>
                  </a:lnTo>
                  <a:lnTo>
                    <a:pt x="115" y="56"/>
                  </a:lnTo>
                  <a:lnTo>
                    <a:pt x="110" y="56"/>
                  </a:lnTo>
                  <a:lnTo>
                    <a:pt x="105" y="57"/>
                  </a:lnTo>
                  <a:lnTo>
                    <a:pt x="100" y="57"/>
                  </a:lnTo>
                  <a:lnTo>
                    <a:pt x="95" y="59"/>
                  </a:lnTo>
                  <a:lnTo>
                    <a:pt x="90" y="61"/>
                  </a:lnTo>
                  <a:lnTo>
                    <a:pt x="86" y="61"/>
                  </a:lnTo>
                  <a:lnTo>
                    <a:pt x="85" y="62"/>
                  </a:lnTo>
                  <a:lnTo>
                    <a:pt x="86" y="66"/>
                  </a:lnTo>
                  <a:lnTo>
                    <a:pt x="86" y="67"/>
                  </a:lnTo>
                  <a:lnTo>
                    <a:pt x="86" y="69"/>
                  </a:lnTo>
                  <a:lnTo>
                    <a:pt x="86" y="71"/>
                  </a:lnTo>
                  <a:lnTo>
                    <a:pt x="88" y="72"/>
                  </a:lnTo>
                  <a:lnTo>
                    <a:pt x="88" y="74"/>
                  </a:lnTo>
                  <a:lnTo>
                    <a:pt x="90" y="77"/>
                  </a:lnTo>
                  <a:lnTo>
                    <a:pt x="90" y="79"/>
                  </a:lnTo>
                  <a:lnTo>
                    <a:pt x="86" y="77"/>
                  </a:lnTo>
                  <a:lnTo>
                    <a:pt x="73" y="79"/>
                  </a:lnTo>
                  <a:lnTo>
                    <a:pt x="52" y="84"/>
                  </a:lnTo>
                  <a:lnTo>
                    <a:pt x="35" y="81"/>
                  </a:lnTo>
                  <a:lnTo>
                    <a:pt x="18" y="77"/>
                  </a:lnTo>
                  <a:lnTo>
                    <a:pt x="7" y="77"/>
                  </a:lnTo>
                  <a:lnTo>
                    <a:pt x="0" y="71"/>
                  </a:lnTo>
                  <a:lnTo>
                    <a:pt x="17" y="59"/>
                  </a:lnTo>
                  <a:lnTo>
                    <a:pt x="18" y="6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67" name="Freeform 5054"/>
            <p:cNvSpPr>
              <a:spLocks/>
            </p:cNvSpPr>
            <p:nvPr/>
          </p:nvSpPr>
          <p:spPr bwMode="auto">
            <a:xfrm>
              <a:off x="7421563" y="5524500"/>
              <a:ext cx="274637" cy="133350"/>
            </a:xfrm>
            <a:custGeom>
              <a:avLst/>
              <a:gdLst>
                <a:gd name="T0" fmla="*/ 2147483647 w 173"/>
                <a:gd name="T1" fmla="*/ 2147483647 h 84"/>
                <a:gd name="T2" fmla="*/ 2147483647 w 173"/>
                <a:gd name="T3" fmla="*/ 2147483647 h 84"/>
                <a:gd name="T4" fmla="*/ 2147483647 w 173"/>
                <a:gd name="T5" fmla="*/ 2147483647 h 84"/>
                <a:gd name="T6" fmla="*/ 2147483647 w 173"/>
                <a:gd name="T7" fmla="*/ 2147483647 h 84"/>
                <a:gd name="T8" fmla="*/ 2147483647 w 173"/>
                <a:gd name="T9" fmla="*/ 2147483647 h 84"/>
                <a:gd name="T10" fmla="*/ 2147483647 w 173"/>
                <a:gd name="T11" fmla="*/ 2147483647 h 84"/>
                <a:gd name="T12" fmla="*/ 2147483647 w 173"/>
                <a:gd name="T13" fmla="*/ 2147483647 h 84"/>
                <a:gd name="T14" fmla="*/ 2147483647 w 173"/>
                <a:gd name="T15" fmla="*/ 2147483647 h 84"/>
                <a:gd name="T16" fmla="*/ 2147483647 w 173"/>
                <a:gd name="T17" fmla="*/ 2147483647 h 84"/>
                <a:gd name="T18" fmla="*/ 2147483647 w 173"/>
                <a:gd name="T19" fmla="*/ 2147483647 h 84"/>
                <a:gd name="T20" fmla="*/ 2147483647 w 173"/>
                <a:gd name="T21" fmla="*/ 2147483647 h 84"/>
                <a:gd name="T22" fmla="*/ 2147483647 w 173"/>
                <a:gd name="T23" fmla="*/ 2147483647 h 84"/>
                <a:gd name="T24" fmla="*/ 2147483647 w 173"/>
                <a:gd name="T25" fmla="*/ 2147483647 h 84"/>
                <a:gd name="T26" fmla="*/ 2147483647 w 173"/>
                <a:gd name="T27" fmla="*/ 2147483647 h 84"/>
                <a:gd name="T28" fmla="*/ 2147483647 w 173"/>
                <a:gd name="T29" fmla="*/ 2147483647 h 84"/>
                <a:gd name="T30" fmla="*/ 2147483647 w 173"/>
                <a:gd name="T31" fmla="*/ 2147483647 h 84"/>
                <a:gd name="T32" fmla="*/ 2147483647 w 173"/>
                <a:gd name="T33" fmla="*/ 2147483647 h 84"/>
                <a:gd name="T34" fmla="*/ 2147483647 w 173"/>
                <a:gd name="T35" fmla="*/ 2147483647 h 84"/>
                <a:gd name="T36" fmla="*/ 2147483647 w 173"/>
                <a:gd name="T37" fmla="*/ 2147483647 h 84"/>
                <a:gd name="T38" fmla="*/ 2147483647 w 173"/>
                <a:gd name="T39" fmla="*/ 2147483647 h 84"/>
                <a:gd name="T40" fmla="*/ 2147483647 w 173"/>
                <a:gd name="T41" fmla="*/ 2147483647 h 84"/>
                <a:gd name="T42" fmla="*/ 2147483647 w 173"/>
                <a:gd name="T43" fmla="*/ 2147483647 h 84"/>
                <a:gd name="T44" fmla="*/ 2147483647 w 173"/>
                <a:gd name="T45" fmla="*/ 2147483647 h 84"/>
                <a:gd name="T46" fmla="*/ 2147483647 w 173"/>
                <a:gd name="T47" fmla="*/ 2147483647 h 84"/>
                <a:gd name="T48" fmla="*/ 2147483647 w 173"/>
                <a:gd name="T49" fmla="*/ 2147483647 h 84"/>
                <a:gd name="T50" fmla="*/ 2147483647 w 173"/>
                <a:gd name="T51" fmla="*/ 2147483647 h 84"/>
                <a:gd name="T52" fmla="*/ 2147483647 w 173"/>
                <a:gd name="T53" fmla="*/ 2147483647 h 84"/>
                <a:gd name="T54" fmla="*/ 2147483647 w 173"/>
                <a:gd name="T55" fmla="*/ 2147483647 h 84"/>
                <a:gd name="T56" fmla="*/ 2147483647 w 173"/>
                <a:gd name="T57" fmla="*/ 2147483647 h 84"/>
                <a:gd name="T58" fmla="*/ 2147483647 w 173"/>
                <a:gd name="T59" fmla="*/ 2147483647 h 84"/>
                <a:gd name="T60" fmla="*/ 2147483647 w 173"/>
                <a:gd name="T61" fmla="*/ 2147483647 h 84"/>
                <a:gd name="T62" fmla="*/ 2147483647 w 173"/>
                <a:gd name="T63" fmla="*/ 2147483647 h 84"/>
                <a:gd name="T64" fmla="*/ 2147483647 w 173"/>
                <a:gd name="T65" fmla="*/ 2147483647 h 84"/>
                <a:gd name="T66" fmla="*/ 2147483647 w 173"/>
                <a:gd name="T67" fmla="*/ 2147483647 h 84"/>
                <a:gd name="T68" fmla="*/ 2147483647 w 173"/>
                <a:gd name="T69" fmla="*/ 2147483647 h 84"/>
                <a:gd name="T70" fmla="*/ 0 w 173"/>
                <a:gd name="T71" fmla="*/ 2147483647 h 84"/>
                <a:gd name="T72" fmla="*/ 2147483647 w 173"/>
                <a:gd name="T73" fmla="*/ 2147483647 h 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3"/>
                <a:gd name="T112" fmla="*/ 0 h 84"/>
                <a:gd name="T113" fmla="*/ 173 w 173"/>
                <a:gd name="T114" fmla="*/ 84 h 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3" h="84">
                  <a:moveTo>
                    <a:pt x="18" y="62"/>
                  </a:moveTo>
                  <a:lnTo>
                    <a:pt x="34" y="66"/>
                  </a:lnTo>
                  <a:lnTo>
                    <a:pt x="46" y="62"/>
                  </a:lnTo>
                  <a:lnTo>
                    <a:pt x="57" y="52"/>
                  </a:lnTo>
                  <a:lnTo>
                    <a:pt x="44" y="44"/>
                  </a:lnTo>
                  <a:lnTo>
                    <a:pt x="30" y="37"/>
                  </a:lnTo>
                  <a:lnTo>
                    <a:pt x="24" y="44"/>
                  </a:lnTo>
                  <a:lnTo>
                    <a:pt x="15" y="40"/>
                  </a:lnTo>
                  <a:lnTo>
                    <a:pt x="10" y="32"/>
                  </a:lnTo>
                  <a:lnTo>
                    <a:pt x="20" y="22"/>
                  </a:lnTo>
                  <a:lnTo>
                    <a:pt x="12" y="18"/>
                  </a:lnTo>
                  <a:lnTo>
                    <a:pt x="13" y="15"/>
                  </a:lnTo>
                  <a:lnTo>
                    <a:pt x="22" y="5"/>
                  </a:lnTo>
                  <a:lnTo>
                    <a:pt x="35" y="8"/>
                  </a:lnTo>
                  <a:lnTo>
                    <a:pt x="57" y="17"/>
                  </a:lnTo>
                  <a:lnTo>
                    <a:pt x="61" y="0"/>
                  </a:lnTo>
                  <a:lnTo>
                    <a:pt x="76" y="3"/>
                  </a:lnTo>
                  <a:lnTo>
                    <a:pt x="101" y="5"/>
                  </a:lnTo>
                  <a:lnTo>
                    <a:pt x="120" y="8"/>
                  </a:lnTo>
                  <a:lnTo>
                    <a:pt x="142" y="8"/>
                  </a:lnTo>
                  <a:lnTo>
                    <a:pt x="168" y="17"/>
                  </a:lnTo>
                  <a:lnTo>
                    <a:pt x="173" y="18"/>
                  </a:lnTo>
                  <a:lnTo>
                    <a:pt x="171" y="22"/>
                  </a:lnTo>
                  <a:lnTo>
                    <a:pt x="169" y="23"/>
                  </a:lnTo>
                  <a:lnTo>
                    <a:pt x="168" y="27"/>
                  </a:lnTo>
                  <a:lnTo>
                    <a:pt x="166" y="28"/>
                  </a:lnTo>
                  <a:lnTo>
                    <a:pt x="164" y="30"/>
                  </a:lnTo>
                  <a:lnTo>
                    <a:pt x="163" y="32"/>
                  </a:lnTo>
                  <a:lnTo>
                    <a:pt x="159" y="34"/>
                  </a:lnTo>
                  <a:lnTo>
                    <a:pt x="157" y="35"/>
                  </a:lnTo>
                  <a:lnTo>
                    <a:pt x="154" y="35"/>
                  </a:lnTo>
                  <a:lnTo>
                    <a:pt x="152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0" y="37"/>
                  </a:lnTo>
                  <a:lnTo>
                    <a:pt x="137" y="37"/>
                  </a:lnTo>
                  <a:lnTo>
                    <a:pt x="134" y="39"/>
                  </a:lnTo>
                  <a:lnTo>
                    <a:pt x="130" y="40"/>
                  </a:lnTo>
                  <a:lnTo>
                    <a:pt x="129" y="42"/>
                  </a:lnTo>
                  <a:lnTo>
                    <a:pt x="129" y="44"/>
                  </a:lnTo>
                  <a:lnTo>
                    <a:pt x="127" y="45"/>
                  </a:lnTo>
                  <a:lnTo>
                    <a:pt x="125" y="47"/>
                  </a:lnTo>
                  <a:lnTo>
                    <a:pt x="125" y="49"/>
                  </a:lnTo>
                  <a:lnTo>
                    <a:pt x="124" y="50"/>
                  </a:lnTo>
                  <a:lnTo>
                    <a:pt x="122" y="52"/>
                  </a:lnTo>
                  <a:lnTo>
                    <a:pt x="118" y="54"/>
                  </a:lnTo>
                  <a:lnTo>
                    <a:pt x="115" y="56"/>
                  </a:lnTo>
                  <a:lnTo>
                    <a:pt x="110" y="56"/>
                  </a:lnTo>
                  <a:lnTo>
                    <a:pt x="105" y="57"/>
                  </a:lnTo>
                  <a:lnTo>
                    <a:pt x="100" y="57"/>
                  </a:lnTo>
                  <a:lnTo>
                    <a:pt x="95" y="59"/>
                  </a:lnTo>
                  <a:lnTo>
                    <a:pt x="90" y="61"/>
                  </a:lnTo>
                  <a:lnTo>
                    <a:pt x="86" y="61"/>
                  </a:lnTo>
                  <a:lnTo>
                    <a:pt x="85" y="62"/>
                  </a:lnTo>
                  <a:lnTo>
                    <a:pt x="86" y="66"/>
                  </a:lnTo>
                  <a:lnTo>
                    <a:pt x="86" y="67"/>
                  </a:lnTo>
                  <a:lnTo>
                    <a:pt x="86" y="69"/>
                  </a:lnTo>
                  <a:lnTo>
                    <a:pt x="86" y="71"/>
                  </a:lnTo>
                  <a:lnTo>
                    <a:pt x="88" y="72"/>
                  </a:lnTo>
                  <a:lnTo>
                    <a:pt x="88" y="74"/>
                  </a:lnTo>
                  <a:lnTo>
                    <a:pt x="90" y="77"/>
                  </a:lnTo>
                  <a:lnTo>
                    <a:pt x="90" y="79"/>
                  </a:lnTo>
                  <a:lnTo>
                    <a:pt x="86" y="77"/>
                  </a:lnTo>
                  <a:lnTo>
                    <a:pt x="73" y="79"/>
                  </a:lnTo>
                  <a:lnTo>
                    <a:pt x="52" y="84"/>
                  </a:lnTo>
                  <a:lnTo>
                    <a:pt x="35" y="81"/>
                  </a:lnTo>
                  <a:lnTo>
                    <a:pt x="18" y="77"/>
                  </a:lnTo>
                  <a:lnTo>
                    <a:pt x="7" y="77"/>
                  </a:lnTo>
                  <a:lnTo>
                    <a:pt x="0" y="71"/>
                  </a:lnTo>
                  <a:lnTo>
                    <a:pt x="17" y="59"/>
                  </a:lnTo>
                  <a:lnTo>
                    <a:pt x="18" y="6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68" name="Freeform 5055"/>
            <p:cNvSpPr>
              <a:spLocks/>
            </p:cNvSpPr>
            <p:nvPr/>
          </p:nvSpPr>
          <p:spPr bwMode="auto">
            <a:xfrm>
              <a:off x="6956425" y="5540375"/>
              <a:ext cx="404813" cy="241300"/>
            </a:xfrm>
            <a:custGeom>
              <a:avLst/>
              <a:gdLst>
                <a:gd name="T0" fmla="*/ 2147483647 w 255"/>
                <a:gd name="T1" fmla="*/ 2147483647 h 152"/>
                <a:gd name="T2" fmla="*/ 2147483647 w 255"/>
                <a:gd name="T3" fmla="*/ 2147483647 h 152"/>
                <a:gd name="T4" fmla="*/ 2147483647 w 255"/>
                <a:gd name="T5" fmla="*/ 2147483647 h 152"/>
                <a:gd name="T6" fmla="*/ 2147483647 w 255"/>
                <a:gd name="T7" fmla="*/ 2147483647 h 152"/>
                <a:gd name="T8" fmla="*/ 2147483647 w 255"/>
                <a:gd name="T9" fmla="*/ 2147483647 h 152"/>
                <a:gd name="T10" fmla="*/ 2147483647 w 255"/>
                <a:gd name="T11" fmla="*/ 2147483647 h 152"/>
                <a:gd name="T12" fmla="*/ 2147483647 w 255"/>
                <a:gd name="T13" fmla="*/ 2147483647 h 152"/>
                <a:gd name="T14" fmla="*/ 2147483647 w 255"/>
                <a:gd name="T15" fmla="*/ 2147483647 h 152"/>
                <a:gd name="T16" fmla="*/ 2147483647 w 255"/>
                <a:gd name="T17" fmla="*/ 2147483647 h 152"/>
                <a:gd name="T18" fmla="*/ 2147483647 w 255"/>
                <a:gd name="T19" fmla="*/ 2147483647 h 152"/>
                <a:gd name="T20" fmla="*/ 2147483647 w 255"/>
                <a:gd name="T21" fmla="*/ 2147483647 h 152"/>
                <a:gd name="T22" fmla="*/ 2147483647 w 255"/>
                <a:gd name="T23" fmla="*/ 2147483647 h 152"/>
                <a:gd name="T24" fmla="*/ 2147483647 w 255"/>
                <a:gd name="T25" fmla="*/ 2147483647 h 152"/>
                <a:gd name="T26" fmla="*/ 2147483647 w 255"/>
                <a:gd name="T27" fmla="*/ 2147483647 h 152"/>
                <a:gd name="T28" fmla="*/ 2147483647 w 255"/>
                <a:gd name="T29" fmla="*/ 2147483647 h 152"/>
                <a:gd name="T30" fmla="*/ 2147483647 w 255"/>
                <a:gd name="T31" fmla="*/ 2147483647 h 152"/>
                <a:gd name="T32" fmla="*/ 2147483647 w 255"/>
                <a:gd name="T33" fmla="*/ 2147483647 h 152"/>
                <a:gd name="T34" fmla="*/ 2147483647 w 255"/>
                <a:gd name="T35" fmla="*/ 2147483647 h 152"/>
                <a:gd name="T36" fmla="*/ 2147483647 w 255"/>
                <a:gd name="T37" fmla="*/ 2147483647 h 152"/>
                <a:gd name="T38" fmla="*/ 2147483647 w 255"/>
                <a:gd name="T39" fmla="*/ 2147483647 h 152"/>
                <a:gd name="T40" fmla="*/ 2147483647 w 255"/>
                <a:gd name="T41" fmla="*/ 2147483647 h 152"/>
                <a:gd name="T42" fmla="*/ 2147483647 w 255"/>
                <a:gd name="T43" fmla="*/ 2147483647 h 152"/>
                <a:gd name="T44" fmla="*/ 2147483647 w 255"/>
                <a:gd name="T45" fmla="*/ 2147483647 h 152"/>
                <a:gd name="T46" fmla="*/ 2147483647 w 255"/>
                <a:gd name="T47" fmla="*/ 2147483647 h 152"/>
                <a:gd name="T48" fmla="*/ 2147483647 w 255"/>
                <a:gd name="T49" fmla="*/ 2147483647 h 152"/>
                <a:gd name="T50" fmla="*/ 2147483647 w 255"/>
                <a:gd name="T51" fmla="*/ 2147483647 h 152"/>
                <a:gd name="T52" fmla="*/ 2147483647 w 255"/>
                <a:gd name="T53" fmla="*/ 2147483647 h 152"/>
                <a:gd name="T54" fmla="*/ 2147483647 w 255"/>
                <a:gd name="T55" fmla="*/ 2147483647 h 152"/>
                <a:gd name="T56" fmla="*/ 2147483647 w 255"/>
                <a:gd name="T57" fmla="*/ 2147483647 h 152"/>
                <a:gd name="T58" fmla="*/ 2147483647 w 255"/>
                <a:gd name="T59" fmla="*/ 2147483647 h 152"/>
                <a:gd name="T60" fmla="*/ 2147483647 w 255"/>
                <a:gd name="T61" fmla="*/ 2147483647 h 152"/>
                <a:gd name="T62" fmla="*/ 2147483647 w 255"/>
                <a:gd name="T63" fmla="*/ 2147483647 h 152"/>
                <a:gd name="T64" fmla="*/ 2147483647 w 255"/>
                <a:gd name="T65" fmla="*/ 2147483647 h 152"/>
                <a:gd name="T66" fmla="*/ 2147483647 w 255"/>
                <a:gd name="T67" fmla="*/ 2147483647 h 152"/>
                <a:gd name="T68" fmla="*/ 2147483647 w 255"/>
                <a:gd name="T69" fmla="*/ 2147483647 h 152"/>
                <a:gd name="T70" fmla="*/ 2147483647 w 255"/>
                <a:gd name="T71" fmla="*/ 2147483647 h 152"/>
                <a:gd name="T72" fmla="*/ 2147483647 w 255"/>
                <a:gd name="T73" fmla="*/ 2147483647 h 152"/>
                <a:gd name="T74" fmla="*/ 2147483647 w 255"/>
                <a:gd name="T75" fmla="*/ 2147483647 h 152"/>
                <a:gd name="T76" fmla="*/ 2147483647 w 255"/>
                <a:gd name="T77" fmla="*/ 2147483647 h 152"/>
                <a:gd name="T78" fmla="*/ 2147483647 w 255"/>
                <a:gd name="T79" fmla="*/ 2147483647 h 152"/>
                <a:gd name="T80" fmla="*/ 0 w 255"/>
                <a:gd name="T81" fmla="*/ 2147483647 h 152"/>
                <a:gd name="T82" fmla="*/ 2147483647 w 255"/>
                <a:gd name="T83" fmla="*/ 2147483647 h 152"/>
                <a:gd name="T84" fmla="*/ 2147483647 w 255"/>
                <a:gd name="T85" fmla="*/ 2147483647 h 152"/>
                <a:gd name="T86" fmla="*/ 2147483647 w 255"/>
                <a:gd name="T87" fmla="*/ 2147483647 h 152"/>
                <a:gd name="T88" fmla="*/ 2147483647 w 255"/>
                <a:gd name="T89" fmla="*/ 2147483647 h 152"/>
                <a:gd name="T90" fmla="*/ 2147483647 w 255"/>
                <a:gd name="T91" fmla="*/ 2147483647 h 152"/>
                <a:gd name="T92" fmla="*/ 2147483647 w 255"/>
                <a:gd name="T93" fmla="*/ 2147483647 h 152"/>
                <a:gd name="T94" fmla="*/ 2147483647 w 255"/>
                <a:gd name="T95" fmla="*/ 2147483647 h 152"/>
                <a:gd name="T96" fmla="*/ 2147483647 w 255"/>
                <a:gd name="T97" fmla="*/ 2147483647 h 152"/>
                <a:gd name="T98" fmla="*/ 2147483647 w 255"/>
                <a:gd name="T99" fmla="*/ 2147483647 h 152"/>
                <a:gd name="T100" fmla="*/ 2147483647 w 255"/>
                <a:gd name="T101" fmla="*/ 2147483647 h 152"/>
                <a:gd name="T102" fmla="*/ 2147483647 w 255"/>
                <a:gd name="T103" fmla="*/ 2147483647 h 152"/>
                <a:gd name="T104" fmla="*/ 2147483647 w 255"/>
                <a:gd name="T105" fmla="*/ 2147483647 h 152"/>
                <a:gd name="T106" fmla="*/ 2147483647 w 255"/>
                <a:gd name="T107" fmla="*/ 0 h 152"/>
                <a:gd name="T108" fmla="*/ 2147483647 w 255"/>
                <a:gd name="T109" fmla="*/ 2147483647 h 152"/>
                <a:gd name="T110" fmla="*/ 2147483647 w 255"/>
                <a:gd name="T111" fmla="*/ 2147483647 h 152"/>
                <a:gd name="T112" fmla="*/ 2147483647 w 255"/>
                <a:gd name="T113" fmla="*/ 2147483647 h 152"/>
                <a:gd name="T114" fmla="*/ 2147483647 w 255"/>
                <a:gd name="T115" fmla="*/ 2147483647 h 152"/>
                <a:gd name="T116" fmla="*/ 2147483647 w 255"/>
                <a:gd name="T117" fmla="*/ 214748364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5"/>
                <a:gd name="T178" fmla="*/ 0 h 152"/>
                <a:gd name="T179" fmla="*/ 255 w 255"/>
                <a:gd name="T180" fmla="*/ 152 h 1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5" h="152">
                  <a:moveTo>
                    <a:pt x="252" y="103"/>
                  </a:moveTo>
                  <a:lnTo>
                    <a:pt x="250" y="103"/>
                  </a:lnTo>
                  <a:lnTo>
                    <a:pt x="249" y="103"/>
                  </a:lnTo>
                  <a:lnTo>
                    <a:pt x="247" y="103"/>
                  </a:lnTo>
                  <a:lnTo>
                    <a:pt x="245" y="103"/>
                  </a:lnTo>
                  <a:lnTo>
                    <a:pt x="244" y="103"/>
                  </a:lnTo>
                  <a:lnTo>
                    <a:pt x="242" y="105"/>
                  </a:lnTo>
                  <a:lnTo>
                    <a:pt x="240" y="105"/>
                  </a:lnTo>
                  <a:lnTo>
                    <a:pt x="239" y="106"/>
                  </a:lnTo>
                  <a:lnTo>
                    <a:pt x="237" y="106"/>
                  </a:lnTo>
                  <a:lnTo>
                    <a:pt x="235" y="110"/>
                  </a:lnTo>
                  <a:lnTo>
                    <a:pt x="235" y="113"/>
                  </a:lnTo>
                  <a:lnTo>
                    <a:pt x="235" y="117"/>
                  </a:lnTo>
                  <a:lnTo>
                    <a:pt x="233" y="122"/>
                  </a:lnTo>
                  <a:lnTo>
                    <a:pt x="233" y="125"/>
                  </a:lnTo>
                  <a:lnTo>
                    <a:pt x="232" y="128"/>
                  </a:lnTo>
                  <a:lnTo>
                    <a:pt x="230" y="132"/>
                  </a:lnTo>
                  <a:lnTo>
                    <a:pt x="227" y="135"/>
                  </a:lnTo>
                  <a:lnTo>
                    <a:pt x="223" y="138"/>
                  </a:lnTo>
                  <a:lnTo>
                    <a:pt x="220" y="142"/>
                  </a:lnTo>
                  <a:lnTo>
                    <a:pt x="217" y="145"/>
                  </a:lnTo>
                  <a:lnTo>
                    <a:pt x="211" y="147"/>
                  </a:lnTo>
                  <a:lnTo>
                    <a:pt x="208" y="149"/>
                  </a:lnTo>
                  <a:lnTo>
                    <a:pt x="203" y="150"/>
                  </a:lnTo>
                  <a:lnTo>
                    <a:pt x="198" y="150"/>
                  </a:lnTo>
                  <a:lnTo>
                    <a:pt x="196" y="150"/>
                  </a:lnTo>
                  <a:lnTo>
                    <a:pt x="194" y="152"/>
                  </a:lnTo>
                  <a:lnTo>
                    <a:pt x="193" y="152"/>
                  </a:lnTo>
                  <a:lnTo>
                    <a:pt x="191" y="152"/>
                  </a:lnTo>
                  <a:lnTo>
                    <a:pt x="189" y="152"/>
                  </a:lnTo>
                  <a:lnTo>
                    <a:pt x="188" y="152"/>
                  </a:lnTo>
                  <a:lnTo>
                    <a:pt x="184" y="152"/>
                  </a:lnTo>
                  <a:lnTo>
                    <a:pt x="183" y="150"/>
                  </a:lnTo>
                  <a:lnTo>
                    <a:pt x="181" y="147"/>
                  </a:lnTo>
                  <a:lnTo>
                    <a:pt x="179" y="144"/>
                  </a:lnTo>
                  <a:lnTo>
                    <a:pt x="179" y="140"/>
                  </a:lnTo>
                  <a:lnTo>
                    <a:pt x="178" y="137"/>
                  </a:lnTo>
                  <a:lnTo>
                    <a:pt x="176" y="133"/>
                  </a:lnTo>
                  <a:lnTo>
                    <a:pt x="176" y="130"/>
                  </a:lnTo>
                  <a:lnTo>
                    <a:pt x="174" y="127"/>
                  </a:lnTo>
                  <a:lnTo>
                    <a:pt x="174" y="122"/>
                  </a:lnTo>
                  <a:lnTo>
                    <a:pt x="164" y="122"/>
                  </a:lnTo>
                  <a:lnTo>
                    <a:pt x="155" y="118"/>
                  </a:lnTo>
                  <a:lnTo>
                    <a:pt x="149" y="115"/>
                  </a:lnTo>
                  <a:lnTo>
                    <a:pt x="142" y="110"/>
                  </a:lnTo>
                  <a:lnTo>
                    <a:pt x="135" y="105"/>
                  </a:lnTo>
                  <a:lnTo>
                    <a:pt x="127" y="100"/>
                  </a:lnTo>
                  <a:lnTo>
                    <a:pt x="115" y="95"/>
                  </a:lnTo>
                  <a:lnTo>
                    <a:pt x="100" y="93"/>
                  </a:lnTo>
                  <a:lnTo>
                    <a:pt x="69" y="93"/>
                  </a:lnTo>
                  <a:lnTo>
                    <a:pt x="67" y="93"/>
                  </a:lnTo>
                  <a:lnTo>
                    <a:pt x="66" y="95"/>
                  </a:lnTo>
                  <a:lnTo>
                    <a:pt x="62" y="98"/>
                  </a:lnTo>
                  <a:lnTo>
                    <a:pt x="59" y="100"/>
                  </a:lnTo>
                  <a:lnTo>
                    <a:pt x="55" y="103"/>
                  </a:lnTo>
                  <a:lnTo>
                    <a:pt x="52" y="106"/>
                  </a:lnTo>
                  <a:lnTo>
                    <a:pt x="49" y="108"/>
                  </a:lnTo>
                  <a:lnTo>
                    <a:pt x="47" y="108"/>
                  </a:lnTo>
                  <a:lnTo>
                    <a:pt x="45" y="108"/>
                  </a:lnTo>
                  <a:lnTo>
                    <a:pt x="44" y="108"/>
                  </a:lnTo>
                  <a:lnTo>
                    <a:pt x="42" y="108"/>
                  </a:lnTo>
                  <a:lnTo>
                    <a:pt x="40" y="108"/>
                  </a:lnTo>
                  <a:lnTo>
                    <a:pt x="39" y="108"/>
                  </a:lnTo>
                  <a:lnTo>
                    <a:pt x="37" y="108"/>
                  </a:lnTo>
                  <a:lnTo>
                    <a:pt x="35" y="108"/>
                  </a:lnTo>
                  <a:lnTo>
                    <a:pt x="22" y="89"/>
                  </a:lnTo>
                  <a:lnTo>
                    <a:pt x="22" y="86"/>
                  </a:lnTo>
                  <a:lnTo>
                    <a:pt x="22" y="83"/>
                  </a:lnTo>
                  <a:lnTo>
                    <a:pt x="22" y="81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2" y="73"/>
                  </a:lnTo>
                  <a:lnTo>
                    <a:pt x="22" y="69"/>
                  </a:lnTo>
                  <a:lnTo>
                    <a:pt x="22" y="64"/>
                  </a:lnTo>
                  <a:lnTo>
                    <a:pt x="20" y="64"/>
                  </a:lnTo>
                  <a:lnTo>
                    <a:pt x="18" y="64"/>
                  </a:lnTo>
                  <a:lnTo>
                    <a:pt x="16" y="64"/>
                  </a:lnTo>
                  <a:lnTo>
                    <a:pt x="15" y="64"/>
                  </a:lnTo>
                  <a:lnTo>
                    <a:pt x="13" y="64"/>
                  </a:lnTo>
                  <a:lnTo>
                    <a:pt x="11" y="64"/>
                  </a:lnTo>
                  <a:lnTo>
                    <a:pt x="13" y="66"/>
                  </a:lnTo>
                  <a:lnTo>
                    <a:pt x="13" y="69"/>
                  </a:lnTo>
                  <a:lnTo>
                    <a:pt x="13" y="71"/>
                  </a:lnTo>
                  <a:lnTo>
                    <a:pt x="13" y="73"/>
                  </a:lnTo>
                  <a:lnTo>
                    <a:pt x="11" y="74"/>
                  </a:lnTo>
                  <a:lnTo>
                    <a:pt x="11" y="76"/>
                  </a:lnTo>
                  <a:lnTo>
                    <a:pt x="10" y="78"/>
                  </a:lnTo>
                  <a:lnTo>
                    <a:pt x="8" y="79"/>
                  </a:lnTo>
                  <a:lnTo>
                    <a:pt x="10" y="78"/>
                  </a:lnTo>
                  <a:lnTo>
                    <a:pt x="10" y="76"/>
                  </a:lnTo>
                  <a:lnTo>
                    <a:pt x="10" y="74"/>
                  </a:lnTo>
                  <a:lnTo>
                    <a:pt x="10" y="73"/>
                  </a:lnTo>
                  <a:lnTo>
                    <a:pt x="10" y="71"/>
                  </a:lnTo>
                  <a:lnTo>
                    <a:pt x="10" y="67"/>
                  </a:lnTo>
                  <a:lnTo>
                    <a:pt x="8" y="66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10" y="61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1" y="51"/>
                  </a:lnTo>
                  <a:lnTo>
                    <a:pt x="10" y="51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8" y="47"/>
                  </a:lnTo>
                  <a:lnTo>
                    <a:pt x="8" y="46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5" y="46"/>
                  </a:lnTo>
                  <a:lnTo>
                    <a:pt x="3" y="46"/>
                  </a:lnTo>
                  <a:lnTo>
                    <a:pt x="1" y="46"/>
                  </a:lnTo>
                  <a:lnTo>
                    <a:pt x="1" y="44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1" y="35"/>
                  </a:lnTo>
                  <a:lnTo>
                    <a:pt x="3" y="34"/>
                  </a:lnTo>
                  <a:lnTo>
                    <a:pt x="5" y="34"/>
                  </a:lnTo>
                  <a:lnTo>
                    <a:pt x="5" y="32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3" y="35"/>
                  </a:lnTo>
                  <a:lnTo>
                    <a:pt x="15" y="37"/>
                  </a:lnTo>
                  <a:lnTo>
                    <a:pt x="16" y="37"/>
                  </a:lnTo>
                  <a:lnTo>
                    <a:pt x="18" y="39"/>
                  </a:lnTo>
                  <a:lnTo>
                    <a:pt x="22" y="39"/>
                  </a:lnTo>
                  <a:lnTo>
                    <a:pt x="22" y="35"/>
                  </a:lnTo>
                  <a:lnTo>
                    <a:pt x="23" y="34"/>
                  </a:lnTo>
                  <a:lnTo>
                    <a:pt x="23" y="32"/>
                  </a:lnTo>
                  <a:lnTo>
                    <a:pt x="25" y="30"/>
                  </a:lnTo>
                  <a:lnTo>
                    <a:pt x="27" y="27"/>
                  </a:lnTo>
                  <a:lnTo>
                    <a:pt x="27" y="25"/>
                  </a:lnTo>
                  <a:lnTo>
                    <a:pt x="28" y="24"/>
                  </a:lnTo>
                  <a:lnTo>
                    <a:pt x="28" y="20"/>
                  </a:lnTo>
                  <a:lnTo>
                    <a:pt x="25" y="20"/>
                  </a:lnTo>
                  <a:lnTo>
                    <a:pt x="22" y="20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5" y="17"/>
                  </a:lnTo>
                  <a:lnTo>
                    <a:pt x="13" y="13"/>
                  </a:lnTo>
                  <a:lnTo>
                    <a:pt x="13" y="12"/>
                  </a:lnTo>
                  <a:lnTo>
                    <a:pt x="11" y="7"/>
                  </a:lnTo>
                  <a:lnTo>
                    <a:pt x="33" y="17"/>
                  </a:lnTo>
                  <a:lnTo>
                    <a:pt x="44" y="29"/>
                  </a:lnTo>
                  <a:lnTo>
                    <a:pt x="59" y="30"/>
                  </a:lnTo>
                  <a:lnTo>
                    <a:pt x="71" y="27"/>
                  </a:lnTo>
                  <a:lnTo>
                    <a:pt x="69" y="15"/>
                  </a:lnTo>
                  <a:lnTo>
                    <a:pt x="81" y="8"/>
                  </a:lnTo>
                  <a:lnTo>
                    <a:pt x="88" y="0"/>
                  </a:lnTo>
                  <a:lnTo>
                    <a:pt x="100" y="2"/>
                  </a:lnTo>
                  <a:lnTo>
                    <a:pt x="111" y="8"/>
                  </a:lnTo>
                  <a:lnTo>
                    <a:pt x="120" y="17"/>
                  </a:lnTo>
                  <a:lnTo>
                    <a:pt x="125" y="29"/>
                  </a:lnTo>
                  <a:lnTo>
                    <a:pt x="137" y="34"/>
                  </a:lnTo>
                  <a:lnTo>
                    <a:pt x="152" y="34"/>
                  </a:lnTo>
                  <a:lnTo>
                    <a:pt x="166" y="49"/>
                  </a:lnTo>
                  <a:lnTo>
                    <a:pt x="178" y="62"/>
                  </a:lnTo>
                  <a:lnTo>
                    <a:pt x="194" y="74"/>
                  </a:lnTo>
                  <a:lnTo>
                    <a:pt x="205" y="79"/>
                  </a:lnTo>
                  <a:lnTo>
                    <a:pt x="222" y="89"/>
                  </a:lnTo>
                  <a:lnTo>
                    <a:pt x="235" y="95"/>
                  </a:lnTo>
                  <a:lnTo>
                    <a:pt x="247" y="98"/>
                  </a:lnTo>
                  <a:lnTo>
                    <a:pt x="255" y="101"/>
                  </a:lnTo>
                  <a:lnTo>
                    <a:pt x="252" y="10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69" name="Freeform 5056"/>
            <p:cNvSpPr>
              <a:spLocks/>
            </p:cNvSpPr>
            <p:nvPr/>
          </p:nvSpPr>
          <p:spPr bwMode="auto">
            <a:xfrm>
              <a:off x="6956425" y="5540375"/>
              <a:ext cx="404813" cy="241300"/>
            </a:xfrm>
            <a:custGeom>
              <a:avLst/>
              <a:gdLst>
                <a:gd name="T0" fmla="*/ 2147483647 w 255"/>
                <a:gd name="T1" fmla="*/ 2147483647 h 152"/>
                <a:gd name="T2" fmla="*/ 2147483647 w 255"/>
                <a:gd name="T3" fmla="*/ 2147483647 h 152"/>
                <a:gd name="T4" fmla="*/ 2147483647 w 255"/>
                <a:gd name="T5" fmla="*/ 2147483647 h 152"/>
                <a:gd name="T6" fmla="*/ 2147483647 w 255"/>
                <a:gd name="T7" fmla="*/ 2147483647 h 152"/>
                <a:gd name="T8" fmla="*/ 2147483647 w 255"/>
                <a:gd name="T9" fmla="*/ 2147483647 h 152"/>
                <a:gd name="T10" fmla="*/ 2147483647 w 255"/>
                <a:gd name="T11" fmla="*/ 2147483647 h 152"/>
                <a:gd name="T12" fmla="*/ 2147483647 w 255"/>
                <a:gd name="T13" fmla="*/ 2147483647 h 152"/>
                <a:gd name="T14" fmla="*/ 2147483647 w 255"/>
                <a:gd name="T15" fmla="*/ 2147483647 h 152"/>
                <a:gd name="T16" fmla="*/ 2147483647 w 255"/>
                <a:gd name="T17" fmla="*/ 2147483647 h 152"/>
                <a:gd name="T18" fmla="*/ 2147483647 w 255"/>
                <a:gd name="T19" fmla="*/ 2147483647 h 152"/>
                <a:gd name="T20" fmla="*/ 2147483647 w 255"/>
                <a:gd name="T21" fmla="*/ 2147483647 h 152"/>
                <a:gd name="T22" fmla="*/ 2147483647 w 255"/>
                <a:gd name="T23" fmla="*/ 2147483647 h 152"/>
                <a:gd name="T24" fmla="*/ 2147483647 w 255"/>
                <a:gd name="T25" fmla="*/ 2147483647 h 152"/>
                <a:gd name="T26" fmla="*/ 2147483647 w 255"/>
                <a:gd name="T27" fmla="*/ 2147483647 h 152"/>
                <a:gd name="T28" fmla="*/ 2147483647 w 255"/>
                <a:gd name="T29" fmla="*/ 2147483647 h 152"/>
                <a:gd name="T30" fmla="*/ 2147483647 w 255"/>
                <a:gd name="T31" fmla="*/ 2147483647 h 152"/>
                <a:gd name="T32" fmla="*/ 2147483647 w 255"/>
                <a:gd name="T33" fmla="*/ 2147483647 h 152"/>
                <a:gd name="T34" fmla="*/ 2147483647 w 255"/>
                <a:gd name="T35" fmla="*/ 2147483647 h 152"/>
                <a:gd name="T36" fmla="*/ 2147483647 w 255"/>
                <a:gd name="T37" fmla="*/ 2147483647 h 152"/>
                <a:gd name="T38" fmla="*/ 2147483647 w 255"/>
                <a:gd name="T39" fmla="*/ 2147483647 h 152"/>
                <a:gd name="T40" fmla="*/ 2147483647 w 255"/>
                <a:gd name="T41" fmla="*/ 2147483647 h 152"/>
                <a:gd name="T42" fmla="*/ 2147483647 w 255"/>
                <a:gd name="T43" fmla="*/ 2147483647 h 152"/>
                <a:gd name="T44" fmla="*/ 2147483647 w 255"/>
                <a:gd name="T45" fmla="*/ 2147483647 h 152"/>
                <a:gd name="T46" fmla="*/ 2147483647 w 255"/>
                <a:gd name="T47" fmla="*/ 2147483647 h 152"/>
                <a:gd name="T48" fmla="*/ 2147483647 w 255"/>
                <a:gd name="T49" fmla="*/ 2147483647 h 152"/>
                <a:gd name="T50" fmla="*/ 2147483647 w 255"/>
                <a:gd name="T51" fmla="*/ 2147483647 h 152"/>
                <a:gd name="T52" fmla="*/ 2147483647 w 255"/>
                <a:gd name="T53" fmla="*/ 2147483647 h 152"/>
                <a:gd name="T54" fmla="*/ 2147483647 w 255"/>
                <a:gd name="T55" fmla="*/ 2147483647 h 152"/>
                <a:gd name="T56" fmla="*/ 2147483647 w 255"/>
                <a:gd name="T57" fmla="*/ 2147483647 h 152"/>
                <a:gd name="T58" fmla="*/ 2147483647 w 255"/>
                <a:gd name="T59" fmla="*/ 2147483647 h 152"/>
                <a:gd name="T60" fmla="*/ 2147483647 w 255"/>
                <a:gd name="T61" fmla="*/ 2147483647 h 152"/>
                <a:gd name="T62" fmla="*/ 2147483647 w 255"/>
                <a:gd name="T63" fmla="*/ 2147483647 h 152"/>
                <a:gd name="T64" fmla="*/ 2147483647 w 255"/>
                <a:gd name="T65" fmla="*/ 2147483647 h 152"/>
                <a:gd name="T66" fmla="*/ 2147483647 w 255"/>
                <a:gd name="T67" fmla="*/ 2147483647 h 152"/>
                <a:gd name="T68" fmla="*/ 2147483647 w 255"/>
                <a:gd name="T69" fmla="*/ 2147483647 h 152"/>
                <a:gd name="T70" fmla="*/ 2147483647 w 255"/>
                <a:gd name="T71" fmla="*/ 2147483647 h 152"/>
                <a:gd name="T72" fmla="*/ 2147483647 w 255"/>
                <a:gd name="T73" fmla="*/ 2147483647 h 152"/>
                <a:gd name="T74" fmla="*/ 2147483647 w 255"/>
                <a:gd name="T75" fmla="*/ 2147483647 h 152"/>
                <a:gd name="T76" fmla="*/ 2147483647 w 255"/>
                <a:gd name="T77" fmla="*/ 2147483647 h 152"/>
                <a:gd name="T78" fmla="*/ 2147483647 w 255"/>
                <a:gd name="T79" fmla="*/ 2147483647 h 152"/>
                <a:gd name="T80" fmla="*/ 2147483647 w 255"/>
                <a:gd name="T81" fmla="*/ 2147483647 h 152"/>
                <a:gd name="T82" fmla="*/ 2147483647 w 255"/>
                <a:gd name="T83" fmla="*/ 2147483647 h 152"/>
                <a:gd name="T84" fmla="*/ 2147483647 w 255"/>
                <a:gd name="T85" fmla="*/ 2147483647 h 152"/>
                <a:gd name="T86" fmla="*/ 2147483647 w 255"/>
                <a:gd name="T87" fmla="*/ 2147483647 h 152"/>
                <a:gd name="T88" fmla="*/ 2147483647 w 255"/>
                <a:gd name="T89" fmla="*/ 2147483647 h 152"/>
                <a:gd name="T90" fmla="*/ 2147483647 w 255"/>
                <a:gd name="T91" fmla="*/ 2147483647 h 152"/>
                <a:gd name="T92" fmla="*/ 2147483647 w 255"/>
                <a:gd name="T93" fmla="*/ 2147483647 h 152"/>
                <a:gd name="T94" fmla="*/ 2147483647 w 255"/>
                <a:gd name="T95" fmla="*/ 2147483647 h 152"/>
                <a:gd name="T96" fmla="*/ 2147483647 w 255"/>
                <a:gd name="T97" fmla="*/ 2147483647 h 152"/>
                <a:gd name="T98" fmla="*/ 2147483647 w 255"/>
                <a:gd name="T99" fmla="*/ 2147483647 h 152"/>
                <a:gd name="T100" fmla="*/ 2147483647 w 255"/>
                <a:gd name="T101" fmla="*/ 2147483647 h 152"/>
                <a:gd name="T102" fmla="*/ 2147483647 w 255"/>
                <a:gd name="T103" fmla="*/ 2147483647 h 152"/>
                <a:gd name="T104" fmla="*/ 2147483647 w 255"/>
                <a:gd name="T105" fmla="*/ 2147483647 h 152"/>
                <a:gd name="T106" fmla="*/ 2147483647 w 255"/>
                <a:gd name="T107" fmla="*/ 2147483647 h 152"/>
                <a:gd name="T108" fmla="*/ 2147483647 w 255"/>
                <a:gd name="T109" fmla="*/ 2147483647 h 152"/>
                <a:gd name="T110" fmla="*/ 2147483647 w 255"/>
                <a:gd name="T111" fmla="*/ 2147483647 h 152"/>
                <a:gd name="T112" fmla="*/ 2147483647 w 255"/>
                <a:gd name="T113" fmla="*/ 2147483647 h 152"/>
                <a:gd name="T114" fmla="*/ 2147483647 w 255"/>
                <a:gd name="T115" fmla="*/ 2147483647 h 152"/>
                <a:gd name="T116" fmla="*/ 2147483647 w 255"/>
                <a:gd name="T117" fmla="*/ 2147483647 h 152"/>
                <a:gd name="T118" fmla="*/ 2147483647 w 255"/>
                <a:gd name="T119" fmla="*/ 2147483647 h 152"/>
                <a:gd name="T120" fmla="*/ 2147483647 w 255"/>
                <a:gd name="T121" fmla="*/ 2147483647 h 1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5"/>
                <a:gd name="T184" fmla="*/ 0 h 152"/>
                <a:gd name="T185" fmla="*/ 255 w 255"/>
                <a:gd name="T186" fmla="*/ 152 h 1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5" h="152">
                  <a:moveTo>
                    <a:pt x="252" y="103"/>
                  </a:moveTo>
                  <a:lnTo>
                    <a:pt x="250" y="103"/>
                  </a:lnTo>
                  <a:lnTo>
                    <a:pt x="249" y="103"/>
                  </a:lnTo>
                  <a:lnTo>
                    <a:pt x="247" y="103"/>
                  </a:lnTo>
                  <a:lnTo>
                    <a:pt x="245" y="103"/>
                  </a:lnTo>
                  <a:lnTo>
                    <a:pt x="244" y="103"/>
                  </a:lnTo>
                  <a:lnTo>
                    <a:pt x="242" y="105"/>
                  </a:lnTo>
                  <a:lnTo>
                    <a:pt x="240" y="105"/>
                  </a:lnTo>
                  <a:lnTo>
                    <a:pt x="239" y="106"/>
                  </a:lnTo>
                  <a:lnTo>
                    <a:pt x="237" y="106"/>
                  </a:lnTo>
                  <a:lnTo>
                    <a:pt x="235" y="110"/>
                  </a:lnTo>
                  <a:lnTo>
                    <a:pt x="235" y="113"/>
                  </a:lnTo>
                  <a:lnTo>
                    <a:pt x="235" y="117"/>
                  </a:lnTo>
                  <a:lnTo>
                    <a:pt x="233" y="122"/>
                  </a:lnTo>
                  <a:lnTo>
                    <a:pt x="233" y="125"/>
                  </a:lnTo>
                  <a:lnTo>
                    <a:pt x="232" y="128"/>
                  </a:lnTo>
                  <a:lnTo>
                    <a:pt x="230" y="132"/>
                  </a:lnTo>
                  <a:lnTo>
                    <a:pt x="227" y="135"/>
                  </a:lnTo>
                  <a:lnTo>
                    <a:pt x="223" y="138"/>
                  </a:lnTo>
                  <a:lnTo>
                    <a:pt x="220" y="142"/>
                  </a:lnTo>
                  <a:lnTo>
                    <a:pt x="217" y="145"/>
                  </a:lnTo>
                  <a:lnTo>
                    <a:pt x="211" y="147"/>
                  </a:lnTo>
                  <a:lnTo>
                    <a:pt x="208" y="149"/>
                  </a:lnTo>
                  <a:lnTo>
                    <a:pt x="203" y="150"/>
                  </a:lnTo>
                  <a:lnTo>
                    <a:pt x="198" y="150"/>
                  </a:lnTo>
                  <a:lnTo>
                    <a:pt x="196" y="150"/>
                  </a:lnTo>
                  <a:lnTo>
                    <a:pt x="194" y="152"/>
                  </a:lnTo>
                  <a:lnTo>
                    <a:pt x="193" y="152"/>
                  </a:lnTo>
                  <a:lnTo>
                    <a:pt x="191" y="152"/>
                  </a:lnTo>
                  <a:lnTo>
                    <a:pt x="189" y="152"/>
                  </a:lnTo>
                  <a:lnTo>
                    <a:pt x="188" y="152"/>
                  </a:lnTo>
                  <a:lnTo>
                    <a:pt x="184" y="152"/>
                  </a:lnTo>
                  <a:lnTo>
                    <a:pt x="183" y="150"/>
                  </a:lnTo>
                  <a:lnTo>
                    <a:pt x="181" y="147"/>
                  </a:lnTo>
                  <a:lnTo>
                    <a:pt x="179" y="144"/>
                  </a:lnTo>
                  <a:lnTo>
                    <a:pt x="179" y="140"/>
                  </a:lnTo>
                  <a:lnTo>
                    <a:pt x="178" y="137"/>
                  </a:lnTo>
                  <a:lnTo>
                    <a:pt x="176" y="133"/>
                  </a:lnTo>
                  <a:lnTo>
                    <a:pt x="176" y="130"/>
                  </a:lnTo>
                  <a:lnTo>
                    <a:pt x="174" y="127"/>
                  </a:lnTo>
                  <a:lnTo>
                    <a:pt x="174" y="122"/>
                  </a:lnTo>
                  <a:lnTo>
                    <a:pt x="164" y="122"/>
                  </a:lnTo>
                  <a:lnTo>
                    <a:pt x="155" y="118"/>
                  </a:lnTo>
                  <a:lnTo>
                    <a:pt x="149" y="115"/>
                  </a:lnTo>
                  <a:lnTo>
                    <a:pt x="142" y="110"/>
                  </a:lnTo>
                  <a:lnTo>
                    <a:pt x="135" y="105"/>
                  </a:lnTo>
                  <a:lnTo>
                    <a:pt x="127" y="100"/>
                  </a:lnTo>
                  <a:lnTo>
                    <a:pt x="115" y="95"/>
                  </a:lnTo>
                  <a:lnTo>
                    <a:pt x="100" y="93"/>
                  </a:lnTo>
                  <a:lnTo>
                    <a:pt x="69" y="93"/>
                  </a:lnTo>
                  <a:lnTo>
                    <a:pt x="67" y="93"/>
                  </a:lnTo>
                  <a:lnTo>
                    <a:pt x="66" y="95"/>
                  </a:lnTo>
                  <a:lnTo>
                    <a:pt x="62" y="98"/>
                  </a:lnTo>
                  <a:lnTo>
                    <a:pt x="59" y="100"/>
                  </a:lnTo>
                  <a:lnTo>
                    <a:pt x="55" y="103"/>
                  </a:lnTo>
                  <a:lnTo>
                    <a:pt x="52" y="106"/>
                  </a:lnTo>
                  <a:lnTo>
                    <a:pt x="49" y="108"/>
                  </a:lnTo>
                  <a:lnTo>
                    <a:pt x="47" y="108"/>
                  </a:lnTo>
                  <a:lnTo>
                    <a:pt x="45" y="108"/>
                  </a:lnTo>
                  <a:lnTo>
                    <a:pt x="44" y="108"/>
                  </a:lnTo>
                  <a:lnTo>
                    <a:pt x="42" y="108"/>
                  </a:lnTo>
                  <a:lnTo>
                    <a:pt x="40" y="108"/>
                  </a:lnTo>
                  <a:lnTo>
                    <a:pt x="39" y="108"/>
                  </a:lnTo>
                  <a:lnTo>
                    <a:pt x="37" y="108"/>
                  </a:lnTo>
                  <a:lnTo>
                    <a:pt x="35" y="108"/>
                  </a:lnTo>
                  <a:lnTo>
                    <a:pt x="22" y="89"/>
                  </a:lnTo>
                  <a:lnTo>
                    <a:pt x="22" y="86"/>
                  </a:lnTo>
                  <a:lnTo>
                    <a:pt x="22" y="83"/>
                  </a:lnTo>
                  <a:lnTo>
                    <a:pt x="22" y="81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2" y="73"/>
                  </a:lnTo>
                  <a:lnTo>
                    <a:pt x="22" y="69"/>
                  </a:lnTo>
                  <a:lnTo>
                    <a:pt x="22" y="64"/>
                  </a:lnTo>
                  <a:lnTo>
                    <a:pt x="20" y="64"/>
                  </a:lnTo>
                  <a:lnTo>
                    <a:pt x="18" y="64"/>
                  </a:lnTo>
                  <a:lnTo>
                    <a:pt x="16" y="64"/>
                  </a:lnTo>
                  <a:lnTo>
                    <a:pt x="15" y="64"/>
                  </a:lnTo>
                  <a:lnTo>
                    <a:pt x="13" y="64"/>
                  </a:lnTo>
                  <a:lnTo>
                    <a:pt x="11" y="64"/>
                  </a:lnTo>
                  <a:lnTo>
                    <a:pt x="13" y="66"/>
                  </a:lnTo>
                  <a:lnTo>
                    <a:pt x="13" y="69"/>
                  </a:lnTo>
                  <a:lnTo>
                    <a:pt x="13" y="71"/>
                  </a:lnTo>
                  <a:lnTo>
                    <a:pt x="13" y="73"/>
                  </a:lnTo>
                  <a:lnTo>
                    <a:pt x="11" y="74"/>
                  </a:lnTo>
                  <a:lnTo>
                    <a:pt x="11" y="76"/>
                  </a:lnTo>
                  <a:lnTo>
                    <a:pt x="10" y="78"/>
                  </a:lnTo>
                  <a:lnTo>
                    <a:pt x="8" y="79"/>
                  </a:lnTo>
                  <a:lnTo>
                    <a:pt x="10" y="78"/>
                  </a:lnTo>
                  <a:lnTo>
                    <a:pt x="10" y="76"/>
                  </a:lnTo>
                  <a:lnTo>
                    <a:pt x="10" y="74"/>
                  </a:lnTo>
                  <a:lnTo>
                    <a:pt x="10" y="73"/>
                  </a:lnTo>
                  <a:lnTo>
                    <a:pt x="10" y="71"/>
                  </a:lnTo>
                  <a:lnTo>
                    <a:pt x="10" y="67"/>
                  </a:lnTo>
                  <a:lnTo>
                    <a:pt x="8" y="66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10" y="61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1" y="51"/>
                  </a:lnTo>
                  <a:lnTo>
                    <a:pt x="10" y="51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8" y="47"/>
                  </a:lnTo>
                  <a:lnTo>
                    <a:pt x="8" y="46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5" y="46"/>
                  </a:lnTo>
                  <a:lnTo>
                    <a:pt x="3" y="46"/>
                  </a:lnTo>
                  <a:lnTo>
                    <a:pt x="1" y="46"/>
                  </a:lnTo>
                  <a:lnTo>
                    <a:pt x="1" y="44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1" y="35"/>
                  </a:lnTo>
                  <a:lnTo>
                    <a:pt x="3" y="34"/>
                  </a:lnTo>
                  <a:lnTo>
                    <a:pt x="5" y="34"/>
                  </a:lnTo>
                  <a:lnTo>
                    <a:pt x="5" y="32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3" y="35"/>
                  </a:lnTo>
                  <a:lnTo>
                    <a:pt x="15" y="37"/>
                  </a:lnTo>
                  <a:lnTo>
                    <a:pt x="16" y="37"/>
                  </a:lnTo>
                  <a:lnTo>
                    <a:pt x="18" y="39"/>
                  </a:lnTo>
                  <a:lnTo>
                    <a:pt x="22" y="39"/>
                  </a:lnTo>
                  <a:lnTo>
                    <a:pt x="22" y="35"/>
                  </a:lnTo>
                  <a:lnTo>
                    <a:pt x="23" y="34"/>
                  </a:lnTo>
                  <a:lnTo>
                    <a:pt x="23" y="32"/>
                  </a:lnTo>
                  <a:lnTo>
                    <a:pt x="25" y="30"/>
                  </a:lnTo>
                  <a:lnTo>
                    <a:pt x="27" y="27"/>
                  </a:lnTo>
                  <a:lnTo>
                    <a:pt x="27" y="25"/>
                  </a:lnTo>
                  <a:lnTo>
                    <a:pt x="28" y="24"/>
                  </a:lnTo>
                  <a:lnTo>
                    <a:pt x="28" y="20"/>
                  </a:lnTo>
                  <a:lnTo>
                    <a:pt x="25" y="20"/>
                  </a:lnTo>
                  <a:lnTo>
                    <a:pt x="22" y="20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5" y="17"/>
                  </a:lnTo>
                  <a:lnTo>
                    <a:pt x="13" y="13"/>
                  </a:lnTo>
                  <a:lnTo>
                    <a:pt x="13" y="12"/>
                  </a:lnTo>
                  <a:lnTo>
                    <a:pt x="11" y="7"/>
                  </a:lnTo>
                  <a:lnTo>
                    <a:pt x="33" y="17"/>
                  </a:lnTo>
                  <a:lnTo>
                    <a:pt x="44" y="29"/>
                  </a:lnTo>
                  <a:lnTo>
                    <a:pt x="59" y="30"/>
                  </a:lnTo>
                  <a:lnTo>
                    <a:pt x="71" y="27"/>
                  </a:lnTo>
                  <a:lnTo>
                    <a:pt x="69" y="15"/>
                  </a:lnTo>
                  <a:lnTo>
                    <a:pt x="81" y="8"/>
                  </a:lnTo>
                  <a:lnTo>
                    <a:pt x="88" y="0"/>
                  </a:lnTo>
                  <a:lnTo>
                    <a:pt x="100" y="2"/>
                  </a:lnTo>
                  <a:lnTo>
                    <a:pt x="111" y="8"/>
                  </a:lnTo>
                  <a:lnTo>
                    <a:pt x="120" y="17"/>
                  </a:lnTo>
                  <a:lnTo>
                    <a:pt x="125" y="29"/>
                  </a:lnTo>
                  <a:lnTo>
                    <a:pt x="137" y="34"/>
                  </a:lnTo>
                  <a:lnTo>
                    <a:pt x="152" y="34"/>
                  </a:lnTo>
                  <a:lnTo>
                    <a:pt x="166" y="49"/>
                  </a:lnTo>
                  <a:lnTo>
                    <a:pt x="178" y="62"/>
                  </a:lnTo>
                  <a:lnTo>
                    <a:pt x="194" y="74"/>
                  </a:lnTo>
                  <a:lnTo>
                    <a:pt x="205" y="79"/>
                  </a:lnTo>
                  <a:lnTo>
                    <a:pt x="222" y="89"/>
                  </a:lnTo>
                  <a:lnTo>
                    <a:pt x="235" y="95"/>
                  </a:lnTo>
                  <a:lnTo>
                    <a:pt x="247" y="98"/>
                  </a:lnTo>
                  <a:lnTo>
                    <a:pt x="255" y="101"/>
                  </a:lnTo>
                  <a:lnTo>
                    <a:pt x="252" y="103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70" name="Freeform 5057"/>
            <p:cNvSpPr>
              <a:spLocks/>
            </p:cNvSpPr>
            <p:nvPr/>
          </p:nvSpPr>
          <p:spPr bwMode="auto">
            <a:xfrm>
              <a:off x="6743700" y="5127625"/>
              <a:ext cx="1042988" cy="477838"/>
            </a:xfrm>
            <a:custGeom>
              <a:avLst/>
              <a:gdLst>
                <a:gd name="T0" fmla="*/ 2147483647 w 657"/>
                <a:gd name="T1" fmla="*/ 2147483647 h 302"/>
                <a:gd name="T2" fmla="*/ 2147483647 w 657"/>
                <a:gd name="T3" fmla="*/ 2147483647 h 302"/>
                <a:gd name="T4" fmla="*/ 2147483647 w 657"/>
                <a:gd name="T5" fmla="*/ 2147483647 h 302"/>
                <a:gd name="T6" fmla="*/ 2147483647 w 657"/>
                <a:gd name="T7" fmla="*/ 2147483647 h 302"/>
                <a:gd name="T8" fmla="*/ 2147483647 w 657"/>
                <a:gd name="T9" fmla="*/ 2147483647 h 302"/>
                <a:gd name="T10" fmla="*/ 2147483647 w 657"/>
                <a:gd name="T11" fmla="*/ 2147483647 h 302"/>
                <a:gd name="T12" fmla="*/ 2147483647 w 657"/>
                <a:gd name="T13" fmla="*/ 2147483647 h 302"/>
                <a:gd name="T14" fmla="*/ 2147483647 w 657"/>
                <a:gd name="T15" fmla="*/ 2147483647 h 302"/>
                <a:gd name="T16" fmla="*/ 2147483647 w 657"/>
                <a:gd name="T17" fmla="*/ 2147483647 h 302"/>
                <a:gd name="T18" fmla="*/ 2147483647 w 657"/>
                <a:gd name="T19" fmla="*/ 2147483647 h 302"/>
                <a:gd name="T20" fmla="*/ 2147483647 w 657"/>
                <a:gd name="T21" fmla="*/ 2147483647 h 302"/>
                <a:gd name="T22" fmla="*/ 2147483647 w 657"/>
                <a:gd name="T23" fmla="*/ 2147483647 h 302"/>
                <a:gd name="T24" fmla="*/ 2147483647 w 657"/>
                <a:gd name="T25" fmla="*/ 2147483647 h 302"/>
                <a:gd name="T26" fmla="*/ 2147483647 w 657"/>
                <a:gd name="T27" fmla="*/ 2147483647 h 302"/>
                <a:gd name="T28" fmla="*/ 2147483647 w 657"/>
                <a:gd name="T29" fmla="*/ 2147483647 h 302"/>
                <a:gd name="T30" fmla="*/ 2147483647 w 657"/>
                <a:gd name="T31" fmla="*/ 2147483647 h 302"/>
                <a:gd name="T32" fmla="*/ 2147483647 w 657"/>
                <a:gd name="T33" fmla="*/ 2147483647 h 302"/>
                <a:gd name="T34" fmla="*/ 2147483647 w 657"/>
                <a:gd name="T35" fmla="*/ 2147483647 h 302"/>
                <a:gd name="T36" fmla="*/ 2147483647 w 657"/>
                <a:gd name="T37" fmla="*/ 2147483647 h 302"/>
                <a:gd name="T38" fmla="*/ 2147483647 w 657"/>
                <a:gd name="T39" fmla="*/ 2147483647 h 302"/>
                <a:gd name="T40" fmla="*/ 2147483647 w 657"/>
                <a:gd name="T41" fmla="*/ 2147483647 h 302"/>
                <a:gd name="T42" fmla="*/ 2147483647 w 657"/>
                <a:gd name="T43" fmla="*/ 2147483647 h 302"/>
                <a:gd name="T44" fmla="*/ 2147483647 w 657"/>
                <a:gd name="T45" fmla="*/ 2147483647 h 302"/>
                <a:gd name="T46" fmla="*/ 2147483647 w 657"/>
                <a:gd name="T47" fmla="*/ 2147483647 h 302"/>
                <a:gd name="T48" fmla="*/ 2147483647 w 657"/>
                <a:gd name="T49" fmla="*/ 2147483647 h 302"/>
                <a:gd name="T50" fmla="*/ 2147483647 w 657"/>
                <a:gd name="T51" fmla="*/ 2147483647 h 302"/>
                <a:gd name="T52" fmla="*/ 2147483647 w 657"/>
                <a:gd name="T53" fmla="*/ 2147483647 h 302"/>
                <a:gd name="T54" fmla="*/ 2147483647 w 657"/>
                <a:gd name="T55" fmla="*/ 2147483647 h 302"/>
                <a:gd name="T56" fmla="*/ 2147483647 w 657"/>
                <a:gd name="T57" fmla="*/ 2147483647 h 302"/>
                <a:gd name="T58" fmla="*/ 2147483647 w 657"/>
                <a:gd name="T59" fmla="*/ 2147483647 h 302"/>
                <a:gd name="T60" fmla="*/ 2147483647 w 657"/>
                <a:gd name="T61" fmla="*/ 2147483647 h 302"/>
                <a:gd name="T62" fmla="*/ 2147483647 w 657"/>
                <a:gd name="T63" fmla="*/ 2147483647 h 302"/>
                <a:gd name="T64" fmla="*/ 2147483647 w 657"/>
                <a:gd name="T65" fmla="*/ 2147483647 h 302"/>
                <a:gd name="T66" fmla="*/ 2147483647 w 657"/>
                <a:gd name="T67" fmla="*/ 2147483647 h 302"/>
                <a:gd name="T68" fmla="*/ 2147483647 w 657"/>
                <a:gd name="T69" fmla="*/ 2147483647 h 302"/>
                <a:gd name="T70" fmla="*/ 2147483647 w 657"/>
                <a:gd name="T71" fmla="*/ 2147483647 h 302"/>
                <a:gd name="T72" fmla="*/ 2147483647 w 657"/>
                <a:gd name="T73" fmla="*/ 2147483647 h 302"/>
                <a:gd name="T74" fmla="*/ 2147483647 w 657"/>
                <a:gd name="T75" fmla="*/ 2147483647 h 302"/>
                <a:gd name="T76" fmla="*/ 2147483647 w 657"/>
                <a:gd name="T77" fmla="*/ 2147483647 h 302"/>
                <a:gd name="T78" fmla="*/ 2147483647 w 657"/>
                <a:gd name="T79" fmla="*/ 2147483647 h 302"/>
                <a:gd name="T80" fmla="*/ 2147483647 w 657"/>
                <a:gd name="T81" fmla="*/ 2147483647 h 302"/>
                <a:gd name="T82" fmla="*/ 2147483647 w 657"/>
                <a:gd name="T83" fmla="*/ 2147483647 h 302"/>
                <a:gd name="T84" fmla="*/ 2147483647 w 657"/>
                <a:gd name="T85" fmla="*/ 2147483647 h 302"/>
                <a:gd name="T86" fmla="*/ 2147483647 w 657"/>
                <a:gd name="T87" fmla="*/ 2147483647 h 302"/>
                <a:gd name="T88" fmla="*/ 2147483647 w 657"/>
                <a:gd name="T89" fmla="*/ 2147483647 h 302"/>
                <a:gd name="T90" fmla="*/ 2147483647 w 657"/>
                <a:gd name="T91" fmla="*/ 2147483647 h 302"/>
                <a:gd name="T92" fmla="*/ 2147483647 w 657"/>
                <a:gd name="T93" fmla="*/ 2147483647 h 302"/>
                <a:gd name="T94" fmla="*/ 2147483647 w 657"/>
                <a:gd name="T95" fmla="*/ 2147483647 h 302"/>
                <a:gd name="T96" fmla="*/ 2147483647 w 657"/>
                <a:gd name="T97" fmla="*/ 2147483647 h 302"/>
                <a:gd name="T98" fmla="*/ 2147483647 w 657"/>
                <a:gd name="T99" fmla="*/ 2147483647 h 302"/>
                <a:gd name="T100" fmla="*/ 2147483647 w 657"/>
                <a:gd name="T101" fmla="*/ 2147483647 h 302"/>
                <a:gd name="T102" fmla="*/ 2147483647 w 657"/>
                <a:gd name="T103" fmla="*/ 2147483647 h 302"/>
                <a:gd name="T104" fmla="*/ 2147483647 w 657"/>
                <a:gd name="T105" fmla="*/ 2147483647 h 302"/>
                <a:gd name="T106" fmla="*/ 2147483647 w 657"/>
                <a:gd name="T107" fmla="*/ 2147483647 h 302"/>
                <a:gd name="T108" fmla="*/ 2147483647 w 657"/>
                <a:gd name="T109" fmla="*/ 2147483647 h 3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57"/>
                <a:gd name="T166" fmla="*/ 0 h 302"/>
                <a:gd name="T167" fmla="*/ 657 w 657"/>
                <a:gd name="T168" fmla="*/ 302 h 3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57" h="302">
                  <a:moveTo>
                    <a:pt x="188" y="290"/>
                  </a:moveTo>
                  <a:lnTo>
                    <a:pt x="178" y="289"/>
                  </a:lnTo>
                  <a:lnTo>
                    <a:pt x="167" y="277"/>
                  </a:lnTo>
                  <a:lnTo>
                    <a:pt x="145" y="267"/>
                  </a:lnTo>
                  <a:lnTo>
                    <a:pt x="144" y="267"/>
                  </a:lnTo>
                  <a:lnTo>
                    <a:pt x="142" y="267"/>
                  </a:lnTo>
                  <a:lnTo>
                    <a:pt x="140" y="267"/>
                  </a:lnTo>
                  <a:lnTo>
                    <a:pt x="139" y="267"/>
                  </a:lnTo>
                  <a:lnTo>
                    <a:pt x="137" y="267"/>
                  </a:lnTo>
                  <a:lnTo>
                    <a:pt x="135" y="267"/>
                  </a:lnTo>
                  <a:lnTo>
                    <a:pt x="135" y="268"/>
                  </a:lnTo>
                  <a:lnTo>
                    <a:pt x="134" y="270"/>
                  </a:lnTo>
                  <a:lnTo>
                    <a:pt x="132" y="270"/>
                  </a:lnTo>
                  <a:lnTo>
                    <a:pt x="130" y="272"/>
                  </a:lnTo>
                  <a:lnTo>
                    <a:pt x="130" y="273"/>
                  </a:lnTo>
                  <a:lnTo>
                    <a:pt x="128" y="275"/>
                  </a:lnTo>
                  <a:lnTo>
                    <a:pt x="128" y="277"/>
                  </a:lnTo>
                  <a:lnTo>
                    <a:pt x="128" y="280"/>
                  </a:lnTo>
                  <a:lnTo>
                    <a:pt x="125" y="278"/>
                  </a:lnTo>
                  <a:lnTo>
                    <a:pt x="123" y="277"/>
                  </a:lnTo>
                  <a:lnTo>
                    <a:pt x="122" y="273"/>
                  </a:lnTo>
                  <a:lnTo>
                    <a:pt x="122" y="270"/>
                  </a:lnTo>
                  <a:lnTo>
                    <a:pt x="122" y="267"/>
                  </a:lnTo>
                  <a:lnTo>
                    <a:pt x="122" y="262"/>
                  </a:lnTo>
                  <a:lnTo>
                    <a:pt x="122" y="258"/>
                  </a:lnTo>
                  <a:lnTo>
                    <a:pt x="122" y="253"/>
                  </a:lnTo>
                  <a:lnTo>
                    <a:pt x="118" y="253"/>
                  </a:lnTo>
                  <a:lnTo>
                    <a:pt x="115" y="253"/>
                  </a:lnTo>
                  <a:lnTo>
                    <a:pt x="111" y="253"/>
                  </a:lnTo>
                  <a:lnTo>
                    <a:pt x="110" y="253"/>
                  </a:lnTo>
                  <a:lnTo>
                    <a:pt x="106" y="253"/>
                  </a:lnTo>
                  <a:lnTo>
                    <a:pt x="105" y="251"/>
                  </a:lnTo>
                  <a:lnTo>
                    <a:pt x="103" y="248"/>
                  </a:lnTo>
                  <a:lnTo>
                    <a:pt x="103" y="245"/>
                  </a:lnTo>
                  <a:lnTo>
                    <a:pt x="98" y="245"/>
                  </a:lnTo>
                  <a:lnTo>
                    <a:pt x="95" y="241"/>
                  </a:lnTo>
                  <a:lnTo>
                    <a:pt x="93" y="238"/>
                  </a:lnTo>
                  <a:lnTo>
                    <a:pt x="89" y="233"/>
                  </a:lnTo>
                  <a:lnTo>
                    <a:pt x="88" y="229"/>
                  </a:lnTo>
                  <a:lnTo>
                    <a:pt x="84" y="226"/>
                  </a:lnTo>
                  <a:lnTo>
                    <a:pt x="81" y="223"/>
                  </a:lnTo>
                  <a:lnTo>
                    <a:pt x="78" y="221"/>
                  </a:lnTo>
                  <a:lnTo>
                    <a:pt x="76" y="219"/>
                  </a:lnTo>
                  <a:lnTo>
                    <a:pt x="76" y="218"/>
                  </a:lnTo>
                  <a:lnTo>
                    <a:pt x="78" y="216"/>
                  </a:lnTo>
                  <a:lnTo>
                    <a:pt x="78" y="214"/>
                  </a:lnTo>
                  <a:lnTo>
                    <a:pt x="78" y="213"/>
                  </a:lnTo>
                  <a:lnTo>
                    <a:pt x="78" y="211"/>
                  </a:lnTo>
                  <a:lnTo>
                    <a:pt x="79" y="211"/>
                  </a:lnTo>
                  <a:lnTo>
                    <a:pt x="81" y="211"/>
                  </a:lnTo>
                  <a:lnTo>
                    <a:pt x="83" y="209"/>
                  </a:lnTo>
                  <a:lnTo>
                    <a:pt x="83" y="207"/>
                  </a:lnTo>
                  <a:lnTo>
                    <a:pt x="84" y="206"/>
                  </a:lnTo>
                  <a:lnTo>
                    <a:pt x="86" y="204"/>
                  </a:lnTo>
                  <a:lnTo>
                    <a:pt x="89" y="202"/>
                  </a:lnTo>
                  <a:lnTo>
                    <a:pt x="93" y="199"/>
                  </a:lnTo>
                  <a:lnTo>
                    <a:pt x="96" y="197"/>
                  </a:lnTo>
                  <a:lnTo>
                    <a:pt x="101" y="197"/>
                  </a:lnTo>
                  <a:lnTo>
                    <a:pt x="108" y="196"/>
                  </a:lnTo>
                  <a:lnTo>
                    <a:pt x="113" y="196"/>
                  </a:lnTo>
                  <a:lnTo>
                    <a:pt x="111" y="192"/>
                  </a:lnTo>
                  <a:lnTo>
                    <a:pt x="111" y="189"/>
                  </a:lnTo>
                  <a:lnTo>
                    <a:pt x="110" y="185"/>
                  </a:lnTo>
                  <a:lnTo>
                    <a:pt x="108" y="184"/>
                  </a:lnTo>
                  <a:lnTo>
                    <a:pt x="106" y="180"/>
                  </a:lnTo>
                  <a:lnTo>
                    <a:pt x="106" y="177"/>
                  </a:lnTo>
                  <a:lnTo>
                    <a:pt x="105" y="174"/>
                  </a:lnTo>
                  <a:lnTo>
                    <a:pt x="105" y="169"/>
                  </a:lnTo>
                  <a:lnTo>
                    <a:pt x="101" y="169"/>
                  </a:lnTo>
                  <a:lnTo>
                    <a:pt x="98" y="169"/>
                  </a:lnTo>
                  <a:lnTo>
                    <a:pt x="93" y="167"/>
                  </a:lnTo>
                  <a:lnTo>
                    <a:pt x="89" y="167"/>
                  </a:lnTo>
                  <a:lnTo>
                    <a:pt x="84" y="165"/>
                  </a:lnTo>
                  <a:lnTo>
                    <a:pt x="81" y="165"/>
                  </a:lnTo>
                  <a:lnTo>
                    <a:pt x="78" y="164"/>
                  </a:lnTo>
                  <a:lnTo>
                    <a:pt x="74" y="164"/>
                  </a:lnTo>
                  <a:lnTo>
                    <a:pt x="69" y="164"/>
                  </a:lnTo>
                  <a:lnTo>
                    <a:pt x="64" y="165"/>
                  </a:lnTo>
                  <a:lnTo>
                    <a:pt x="61" y="167"/>
                  </a:lnTo>
                  <a:lnTo>
                    <a:pt x="56" y="169"/>
                  </a:lnTo>
                  <a:lnTo>
                    <a:pt x="52" y="172"/>
                  </a:lnTo>
                  <a:lnTo>
                    <a:pt x="49" y="175"/>
                  </a:lnTo>
                  <a:lnTo>
                    <a:pt x="45" y="179"/>
                  </a:lnTo>
                  <a:lnTo>
                    <a:pt x="42" y="182"/>
                  </a:lnTo>
                  <a:lnTo>
                    <a:pt x="44" y="179"/>
                  </a:lnTo>
                  <a:lnTo>
                    <a:pt x="35" y="175"/>
                  </a:lnTo>
                  <a:lnTo>
                    <a:pt x="44" y="169"/>
                  </a:lnTo>
                  <a:lnTo>
                    <a:pt x="35" y="160"/>
                  </a:lnTo>
                  <a:lnTo>
                    <a:pt x="28" y="152"/>
                  </a:lnTo>
                  <a:lnTo>
                    <a:pt x="15" y="152"/>
                  </a:lnTo>
                  <a:lnTo>
                    <a:pt x="10" y="143"/>
                  </a:lnTo>
                  <a:lnTo>
                    <a:pt x="3" y="140"/>
                  </a:lnTo>
                  <a:lnTo>
                    <a:pt x="0" y="128"/>
                  </a:lnTo>
                  <a:lnTo>
                    <a:pt x="0" y="116"/>
                  </a:lnTo>
                  <a:lnTo>
                    <a:pt x="5" y="108"/>
                  </a:lnTo>
                  <a:lnTo>
                    <a:pt x="6" y="99"/>
                  </a:lnTo>
                  <a:lnTo>
                    <a:pt x="18" y="104"/>
                  </a:lnTo>
                  <a:lnTo>
                    <a:pt x="28" y="109"/>
                  </a:lnTo>
                  <a:lnTo>
                    <a:pt x="35" y="106"/>
                  </a:lnTo>
                  <a:lnTo>
                    <a:pt x="25" y="94"/>
                  </a:lnTo>
                  <a:lnTo>
                    <a:pt x="37" y="89"/>
                  </a:lnTo>
                  <a:lnTo>
                    <a:pt x="49" y="77"/>
                  </a:lnTo>
                  <a:lnTo>
                    <a:pt x="61" y="76"/>
                  </a:lnTo>
                  <a:lnTo>
                    <a:pt x="73" y="76"/>
                  </a:lnTo>
                  <a:lnTo>
                    <a:pt x="81" y="72"/>
                  </a:lnTo>
                  <a:lnTo>
                    <a:pt x="95" y="76"/>
                  </a:lnTo>
                  <a:lnTo>
                    <a:pt x="111" y="84"/>
                  </a:lnTo>
                  <a:lnTo>
                    <a:pt x="125" y="94"/>
                  </a:lnTo>
                  <a:lnTo>
                    <a:pt x="140" y="93"/>
                  </a:lnTo>
                  <a:lnTo>
                    <a:pt x="152" y="87"/>
                  </a:lnTo>
                  <a:lnTo>
                    <a:pt x="164" y="86"/>
                  </a:lnTo>
                  <a:lnTo>
                    <a:pt x="178" y="86"/>
                  </a:lnTo>
                  <a:lnTo>
                    <a:pt x="191" y="91"/>
                  </a:lnTo>
                  <a:lnTo>
                    <a:pt x="205" y="96"/>
                  </a:lnTo>
                  <a:lnTo>
                    <a:pt x="220" y="93"/>
                  </a:lnTo>
                  <a:lnTo>
                    <a:pt x="235" y="87"/>
                  </a:lnTo>
                  <a:lnTo>
                    <a:pt x="235" y="77"/>
                  </a:lnTo>
                  <a:lnTo>
                    <a:pt x="225" y="76"/>
                  </a:lnTo>
                  <a:lnTo>
                    <a:pt x="213" y="72"/>
                  </a:lnTo>
                  <a:lnTo>
                    <a:pt x="203" y="67"/>
                  </a:lnTo>
                  <a:lnTo>
                    <a:pt x="215" y="64"/>
                  </a:lnTo>
                  <a:lnTo>
                    <a:pt x="213" y="50"/>
                  </a:lnTo>
                  <a:lnTo>
                    <a:pt x="230" y="49"/>
                  </a:lnTo>
                  <a:lnTo>
                    <a:pt x="210" y="32"/>
                  </a:lnTo>
                  <a:lnTo>
                    <a:pt x="244" y="25"/>
                  </a:lnTo>
                  <a:lnTo>
                    <a:pt x="271" y="22"/>
                  </a:lnTo>
                  <a:lnTo>
                    <a:pt x="278" y="13"/>
                  </a:lnTo>
                  <a:lnTo>
                    <a:pt x="296" y="11"/>
                  </a:lnTo>
                  <a:lnTo>
                    <a:pt x="315" y="8"/>
                  </a:lnTo>
                  <a:lnTo>
                    <a:pt x="323" y="0"/>
                  </a:lnTo>
                  <a:lnTo>
                    <a:pt x="344" y="3"/>
                  </a:lnTo>
                  <a:lnTo>
                    <a:pt x="357" y="1"/>
                  </a:lnTo>
                  <a:lnTo>
                    <a:pt x="366" y="8"/>
                  </a:lnTo>
                  <a:lnTo>
                    <a:pt x="369" y="23"/>
                  </a:lnTo>
                  <a:lnTo>
                    <a:pt x="381" y="25"/>
                  </a:lnTo>
                  <a:lnTo>
                    <a:pt x="386" y="20"/>
                  </a:lnTo>
                  <a:lnTo>
                    <a:pt x="393" y="25"/>
                  </a:lnTo>
                  <a:lnTo>
                    <a:pt x="403" y="27"/>
                  </a:lnTo>
                  <a:lnTo>
                    <a:pt x="412" y="27"/>
                  </a:lnTo>
                  <a:lnTo>
                    <a:pt x="412" y="38"/>
                  </a:lnTo>
                  <a:lnTo>
                    <a:pt x="425" y="37"/>
                  </a:lnTo>
                  <a:lnTo>
                    <a:pt x="437" y="30"/>
                  </a:lnTo>
                  <a:lnTo>
                    <a:pt x="451" y="20"/>
                  </a:lnTo>
                  <a:lnTo>
                    <a:pt x="459" y="16"/>
                  </a:lnTo>
                  <a:lnTo>
                    <a:pt x="459" y="27"/>
                  </a:lnTo>
                  <a:lnTo>
                    <a:pt x="471" y="33"/>
                  </a:lnTo>
                  <a:lnTo>
                    <a:pt x="486" y="40"/>
                  </a:lnTo>
                  <a:lnTo>
                    <a:pt x="501" y="55"/>
                  </a:lnTo>
                  <a:lnTo>
                    <a:pt x="518" y="69"/>
                  </a:lnTo>
                  <a:lnTo>
                    <a:pt x="534" y="82"/>
                  </a:lnTo>
                  <a:lnTo>
                    <a:pt x="540" y="93"/>
                  </a:lnTo>
                  <a:lnTo>
                    <a:pt x="544" y="82"/>
                  </a:lnTo>
                  <a:lnTo>
                    <a:pt x="552" y="81"/>
                  </a:lnTo>
                  <a:lnTo>
                    <a:pt x="561" y="89"/>
                  </a:lnTo>
                  <a:lnTo>
                    <a:pt x="573" y="93"/>
                  </a:lnTo>
                  <a:lnTo>
                    <a:pt x="586" y="93"/>
                  </a:lnTo>
                  <a:lnTo>
                    <a:pt x="596" y="86"/>
                  </a:lnTo>
                  <a:lnTo>
                    <a:pt x="610" y="98"/>
                  </a:lnTo>
                  <a:lnTo>
                    <a:pt x="625" y="108"/>
                  </a:lnTo>
                  <a:lnTo>
                    <a:pt x="637" y="116"/>
                  </a:lnTo>
                  <a:lnTo>
                    <a:pt x="656" y="118"/>
                  </a:lnTo>
                  <a:lnTo>
                    <a:pt x="657" y="120"/>
                  </a:lnTo>
                  <a:lnTo>
                    <a:pt x="657" y="121"/>
                  </a:lnTo>
                  <a:lnTo>
                    <a:pt x="656" y="125"/>
                  </a:lnTo>
                  <a:lnTo>
                    <a:pt x="656" y="126"/>
                  </a:lnTo>
                  <a:lnTo>
                    <a:pt x="656" y="130"/>
                  </a:lnTo>
                  <a:lnTo>
                    <a:pt x="656" y="133"/>
                  </a:lnTo>
                  <a:lnTo>
                    <a:pt x="654" y="135"/>
                  </a:lnTo>
                  <a:lnTo>
                    <a:pt x="651" y="138"/>
                  </a:lnTo>
                  <a:lnTo>
                    <a:pt x="645" y="140"/>
                  </a:lnTo>
                  <a:lnTo>
                    <a:pt x="644" y="140"/>
                  </a:lnTo>
                  <a:lnTo>
                    <a:pt x="642" y="140"/>
                  </a:lnTo>
                  <a:lnTo>
                    <a:pt x="642" y="142"/>
                  </a:lnTo>
                  <a:lnTo>
                    <a:pt x="642" y="143"/>
                  </a:lnTo>
                  <a:lnTo>
                    <a:pt x="644" y="148"/>
                  </a:lnTo>
                  <a:lnTo>
                    <a:pt x="645" y="153"/>
                  </a:lnTo>
                  <a:lnTo>
                    <a:pt x="649" y="158"/>
                  </a:lnTo>
                  <a:lnTo>
                    <a:pt x="649" y="164"/>
                  </a:lnTo>
                  <a:lnTo>
                    <a:pt x="649" y="165"/>
                  </a:lnTo>
                  <a:lnTo>
                    <a:pt x="649" y="167"/>
                  </a:lnTo>
                  <a:lnTo>
                    <a:pt x="645" y="167"/>
                  </a:lnTo>
                  <a:lnTo>
                    <a:pt x="644" y="169"/>
                  </a:lnTo>
                  <a:lnTo>
                    <a:pt x="642" y="169"/>
                  </a:lnTo>
                  <a:lnTo>
                    <a:pt x="640" y="169"/>
                  </a:lnTo>
                  <a:lnTo>
                    <a:pt x="639" y="169"/>
                  </a:lnTo>
                  <a:lnTo>
                    <a:pt x="637" y="169"/>
                  </a:lnTo>
                  <a:lnTo>
                    <a:pt x="635" y="169"/>
                  </a:lnTo>
                  <a:lnTo>
                    <a:pt x="632" y="167"/>
                  </a:lnTo>
                  <a:lnTo>
                    <a:pt x="630" y="167"/>
                  </a:lnTo>
                  <a:lnTo>
                    <a:pt x="627" y="167"/>
                  </a:lnTo>
                  <a:lnTo>
                    <a:pt x="623" y="165"/>
                  </a:lnTo>
                  <a:lnTo>
                    <a:pt x="620" y="165"/>
                  </a:lnTo>
                  <a:lnTo>
                    <a:pt x="617" y="164"/>
                  </a:lnTo>
                  <a:lnTo>
                    <a:pt x="615" y="162"/>
                  </a:lnTo>
                  <a:lnTo>
                    <a:pt x="612" y="160"/>
                  </a:lnTo>
                  <a:lnTo>
                    <a:pt x="612" y="165"/>
                  </a:lnTo>
                  <a:lnTo>
                    <a:pt x="612" y="170"/>
                  </a:lnTo>
                  <a:lnTo>
                    <a:pt x="613" y="177"/>
                  </a:lnTo>
                  <a:lnTo>
                    <a:pt x="615" y="184"/>
                  </a:lnTo>
                  <a:lnTo>
                    <a:pt x="615" y="191"/>
                  </a:lnTo>
                  <a:lnTo>
                    <a:pt x="617" y="197"/>
                  </a:lnTo>
                  <a:lnTo>
                    <a:pt x="617" y="201"/>
                  </a:lnTo>
                  <a:lnTo>
                    <a:pt x="615" y="202"/>
                  </a:lnTo>
                  <a:lnTo>
                    <a:pt x="612" y="204"/>
                  </a:lnTo>
                  <a:lnTo>
                    <a:pt x="606" y="204"/>
                  </a:lnTo>
                  <a:lnTo>
                    <a:pt x="601" y="204"/>
                  </a:lnTo>
                  <a:lnTo>
                    <a:pt x="595" y="204"/>
                  </a:lnTo>
                  <a:lnTo>
                    <a:pt x="590" y="206"/>
                  </a:lnTo>
                  <a:lnTo>
                    <a:pt x="584" y="206"/>
                  </a:lnTo>
                  <a:lnTo>
                    <a:pt x="579" y="209"/>
                  </a:lnTo>
                  <a:lnTo>
                    <a:pt x="579" y="213"/>
                  </a:lnTo>
                  <a:lnTo>
                    <a:pt x="586" y="214"/>
                  </a:lnTo>
                  <a:lnTo>
                    <a:pt x="590" y="218"/>
                  </a:lnTo>
                  <a:lnTo>
                    <a:pt x="593" y="223"/>
                  </a:lnTo>
                  <a:lnTo>
                    <a:pt x="595" y="228"/>
                  </a:lnTo>
                  <a:lnTo>
                    <a:pt x="595" y="231"/>
                  </a:lnTo>
                  <a:lnTo>
                    <a:pt x="596" y="236"/>
                  </a:lnTo>
                  <a:lnTo>
                    <a:pt x="598" y="240"/>
                  </a:lnTo>
                  <a:lnTo>
                    <a:pt x="601" y="241"/>
                  </a:lnTo>
                  <a:lnTo>
                    <a:pt x="601" y="243"/>
                  </a:lnTo>
                  <a:lnTo>
                    <a:pt x="601" y="245"/>
                  </a:lnTo>
                  <a:lnTo>
                    <a:pt x="601" y="246"/>
                  </a:lnTo>
                  <a:lnTo>
                    <a:pt x="601" y="248"/>
                  </a:lnTo>
                  <a:lnTo>
                    <a:pt x="601" y="250"/>
                  </a:lnTo>
                  <a:lnTo>
                    <a:pt x="601" y="251"/>
                  </a:lnTo>
                  <a:lnTo>
                    <a:pt x="601" y="253"/>
                  </a:lnTo>
                  <a:lnTo>
                    <a:pt x="601" y="256"/>
                  </a:lnTo>
                  <a:lnTo>
                    <a:pt x="601" y="258"/>
                  </a:lnTo>
                  <a:lnTo>
                    <a:pt x="601" y="260"/>
                  </a:lnTo>
                  <a:lnTo>
                    <a:pt x="601" y="263"/>
                  </a:lnTo>
                  <a:lnTo>
                    <a:pt x="601" y="265"/>
                  </a:lnTo>
                  <a:lnTo>
                    <a:pt x="600" y="267"/>
                  </a:lnTo>
                  <a:lnTo>
                    <a:pt x="600" y="268"/>
                  </a:lnTo>
                  <a:lnTo>
                    <a:pt x="595" y="267"/>
                  </a:lnTo>
                  <a:lnTo>
                    <a:pt x="569" y="258"/>
                  </a:lnTo>
                  <a:lnTo>
                    <a:pt x="547" y="258"/>
                  </a:lnTo>
                  <a:lnTo>
                    <a:pt x="528" y="255"/>
                  </a:lnTo>
                  <a:lnTo>
                    <a:pt x="503" y="253"/>
                  </a:lnTo>
                  <a:lnTo>
                    <a:pt x="488" y="250"/>
                  </a:lnTo>
                  <a:lnTo>
                    <a:pt x="484" y="267"/>
                  </a:lnTo>
                  <a:lnTo>
                    <a:pt x="462" y="258"/>
                  </a:lnTo>
                  <a:lnTo>
                    <a:pt x="449" y="255"/>
                  </a:lnTo>
                  <a:lnTo>
                    <a:pt x="440" y="265"/>
                  </a:lnTo>
                  <a:lnTo>
                    <a:pt x="439" y="268"/>
                  </a:lnTo>
                  <a:lnTo>
                    <a:pt x="430" y="277"/>
                  </a:lnTo>
                  <a:lnTo>
                    <a:pt x="420" y="284"/>
                  </a:lnTo>
                  <a:lnTo>
                    <a:pt x="412" y="294"/>
                  </a:lnTo>
                  <a:lnTo>
                    <a:pt x="403" y="302"/>
                  </a:lnTo>
                  <a:lnTo>
                    <a:pt x="393" y="292"/>
                  </a:lnTo>
                  <a:lnTo>
                    <a:pt x="376" y="294"/>
                  </a:lnTo>
                  <a:lnTo>
                    <a:pt x="369" y="282"/>
                  </a:lnTo>
                  <a:lnTo>
                    <a:pt x="356" y="260"/>
                  </a:lnTo>
                  <a:lnTo>
                    <a:pt x="344" y="250"/>
                  </a:lnTo>
                  <a:lnTo>
                    <a:pt x="328" y="240"/>
                  </a:lnTo>
                  <a:lnTo>
                    <a:pt x="317" y="241"/>
                  </a:lnTo>
                  <a:lnTo>
                    <a:pt x="301" y="241"/>
                  </a:lnTo>
                  <a:lnTo>
                    <a:pt x="279" y="245"/>
                  </a:lnTo>
                  <a:lnTo>
                    <a:pt x="240" y="214"/>
                  </a:lnTo>
                  <a:lnTo>
                    <a:pt x="208" y="201"/>
                  </a:lnTo>
                  <a:lnTo>
                    <a:pt x="171" y="211"/>
                  </a:lnTo>
                  <a:lnTo>
                    <a:pt x="186" y="290"/>
                  </a:lnTo>
                  <a:lnTo>
                    <a:pt x="193" y="290"/>
                  </a:lnTo>
                  <a:lnTo>
                    <a:pt x="188" y="29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71" name="Freeform 5058"/>
            <p:cNvSpPr>
              <a:spLocks/>
            </p:cNvSpPr>
            <p:nvPr/>
          </p:nvSpPr>
          <p:spPr bwMode="auto">
            <a:xfrm>
              <a:off x="6743700" y="5127625"/>
              <a:ext cx="1042988" cy="477838"/>
            </a:xfrm>
            <a:custGeom>
              <a:avLst/>
              <a:gdLst>
                <a:gd name="T0" fmla="*/ 2147483647 w 657"/>
                <a:gd name="T1" fmla="*/ 2147483647 h 302"/>
                <a:gd name="T2" fmla="*/ 2147483647 w 657"/>
                <a:gd name="T3" fmla="*/ 2147483647 h 302"/>
                <a:gd name="T4" fmla="*/ 2147483647 w 657"/>
                <a:gd name="T5" fmla="*/ 2147483647 h 302"/>
                <a:gd name="T6" fmla="*/ 2147483647 w 657"/>
                <a:gd name="T7" fmla="*/ 2147483647 h 302"/>
                <a:gd name="T8" fmla="*/ 2147483647 w 657"/>
                <a:gd name="T9" fmla="*/ 2147483647 h 302"/>
                <a:gd name="T10" fmla="*/ 2147483647 w 657"/>
                <a:gd name="T11" fmla="*/ 2147483647 h 302"/>
                <a:gd name="T12" fmla="*/ 2147483647 w 657"/>
                <a:gd name="T13" fmla="*/ 2147483647 h 302"/>
                <a:gd name="T14" fmla="*/ 2147483647 w 657"/>
                <a:gd name="T15" fmla="*/ 2147483647 h 302"/>
                <a:gd name="T16" fmla="*/ 2147483647 w 657"/>
                <a:gd name="T17" fmla="*/ 2147483647 h 302"/>
                <a:gd name="T18" fmla="*/ 2147483647 w 657"/>
                <a:gd name="T19" fmla="*/ 2147483647 h 302"/>
                <a:gd name="T20" fmla="*/ 2147483647 w 657"/>
                <a:gd name="T21" fmla="*/ 2147483647 h 302"/>
                <a:gd name="T22" fmla="*/ 2147483647 w 657"/>
                <a:gd name="T23" fmla="*/ 2147483647 h 302"/>
                <a:gd name="T24" fmla="*/ 2147483647 w 657"/>
                <a:gd name="T25" fmla="*/ 2147483647 h 302"/>
                <a:gd name="T26" fmla="*/ 2147483647 w 657"/>
                <a:gd name="T27" fmla="*/ 2147483647 h 302"/>
                <a:gd name="T28" fmla="*/ 2147483647 w 657"/>
                <a:gd name="T29" fmla="*/ 2147483647 h 302"/>
                <a:gd name="T30" fmla="*/ 2147483647 w 657"/>
                <a:gd name="T31" fmla="*/ 2147483647 h 302"/>
                <a:gd name="T32" fmla="*/ 2147483647 w 657"/>
                <a:gd name="T33" fmla="*/ 2147483647 h 302"/>
                <a:gd name="T34" fmla="*/ 2147483647 w 657"/>
                <a:gd name="T35" fmla="*/ 2147483647 h 302"/>
                <a:gd name="T36" fmla="*/ 2147483647 w 657"/>
                <a:gd name="T37" fmla="*/ 2147483647 h 302"/>
                <a:gd name="T38" fmla="*/ 2147483647 w 657"/>
                <a:gd name="T39" fmla="*/ 2147483647 h 302"/>
                <a:gd name="T40" fmla="*/ 2147483647 w 657"/>
                <a:gd name="T41" fmla="*/ 2147483647 h 302"/>
                <a:gd name="T42" fmla="*/ 2147483647 w 657"/>
                <a:gd name="T43" fmla="*/ 2147483647 h 302"/>
                <a:gd name="T44" fmla="*/ 2147483647 w 657"/>
                <a:gd name="T45" fmla="*/ 2147483647 h 302"/>
                <a:gd name="T46" fmla="*/ 2147483647 w 657"/>
                <a:gd name="T47" fmla="*/ 2147483647 h 302"/>
                <a:gd name="T48" fmla="*/ 2147483647 w 657"/>
                <a:gd name="T49" fmla="*/ 2147483647 h 302"/>
                <a:gd name="T50" fmla="*/ 2147483647 w 657"/>
                <a:gd name="T51" fmla="*/ 2147483647 h 302"/>
                <a:gd name="T52" fmla="*/ 2147483647 w 657"/>
                <a:gd name="T53" fmla="*/ 2147483647 h 302"/>
                <a:gd name="T54" fmla="*/ 2147483647 w 657"/>
                <a:gd name="T55" fmla="*/ 0 h 302"/>
                <a:gd name="T56" fmla="*/ 2147483647 w 657"/>
                <a:gd name="T57" fmla="*/ 2147483647 h 302"/>
                <a:gd name="T58" fmla="*/ 2147483647 w 657"/>
                <a:gd name="T59" fmla="*/ 2147483647 h 302"/>
                <a:gd name="T60" fmla="*/ 2147483647 w 657"/>
                <a:gd name="T61" fmla="*/ 2147483647 h 302"/>
                <a:gd name="T62" fmla="*/ 2147483647 w 657"/>
                <a:gd name="T63" fmla="*/ 2147483647 h 302"/>
                <a:gd name="T64" fmla="*/ 2147483647 w 657"/>
                <a:gd name="T65" fmla="*/ 2147483647 h 302"/>
                <a:gd name="T66" fmla="*/ 2147483647 w 657"/>
                <a:gd name="T67" fmla="*/ 2147483647 h 302"/>
                <a:gd name="T68" fmla="*/ 2147483647 w 657"/>
                <a:gd name="T69" fmla="*/ 2147483647 h 302"/>
                <a:gd name="T70" fmla="*/ 2147483647 w 657"/>
                <a:gd name="T71" fmla="*/ 2147483647 h 302"/>
                <a:gd name="T72" fmla="*/ 2147483647 w 657"/>
                <a:gd name="T73" fmla="*/ 2147483647 h 302"/>
                <a:gd name="T74" fmla="*/ 2147483647 w 657"/>
                <a:gd name="T75" fmla="*/ 2147483647 h 302"/>
                <a:gd name="T76" fmla="*/ 2147483647 w 657"/>
                <a:gd name="T77" fmla="*/ 2147483647 h 302"/>
                <a:gd name="T78" fmla="*/ 2147483647 w 657"/>
                <a:gd name="T79" fmla="*/ 2147483647 h 302"/>
                <a:gd name="T80" fmla="*/ 2147483647 w 657"/>
                <a:gd name="T81" fmla="*/ 2147483647 h 302"/>
                <a:gd name="T82" fmla="*/ 2147483647 w 657"/>
                <a:gd name="T83" fmla="*/ 2147483647 h 302"/>
                <a:gd name="T84" fmla="*/ 2147483647 w 657"/>
                <a:gd name="T85" fmla="*/ 2147483647 h 302"/>
                <a:gd name="T86" fmla="*/ 2147483647 w 657"/>
                <a:gd name="T87" fmla="*/ 2147483647 h 302"/>
                <a:gd name="T88" fmla="*/ 2147483647 w 657"/>
                <a:gd name="T89" fmla="*/ 2147483647 h 302"/>
                <a:gd name="T90" fmla="*/ 2147483647 w 657"/>
                <a:gd name="T91" fmla="*/ 2147483647 h 302"/>
                <a:gd name="T92" fmla="*/ 2147483647 w 657"/>
                <a:gd name="T93" fmla="*/ 2147483647 h 302"/>
                <a:gd name="T94" fmla="*/ 2147483647 w 657"/>
                <a:gd name="T95" fmla="*/ 2147483647 h 302"/>
                <a:gd name="T96" fmla="*/ 2147483647 w 657"/>
                <a:gd name="T97" fmla="*/ 2147483647 h 302"/>
                <a:gd name="T98" fmla="*/ 2147483647 w 657"/>
                <a:gd name="T99" fmla="*/ 2147483647 h 302"/>
                <a:gd name="T100" fmla="*/ 2147483647 w 657"/>
                <a:gd name="T101" fmla="*/ 2147483647 h 302"/>
                <a:gd name="T102" fmla="*/ 2147483647 w 657"/>
                <a:gd name="T103" fmla="*/ 2147483647 h 302"/>
                <a:gd name="T104" fmla="*/ 2147483647 w 657"/>
                <a:gd name="T105" fmla="*/ 2147483647 h 302"/>
                <a:gd name="T106" fmla="*/ 2147483647 w 657"/>
                <a:gd name="T107" fmla="*/ 2147483647 h 302"/>
                <a:gd name="T108" fmla="*/ 2147483647 w 657"/>
                <a:gd name="T109" fmla="*/ 2147483647 h 302"/>
                <a:gd name="T110" fmla="*/ 2147483647 w 657"/>
                <a:gd name="T111" fmla="*/ 2147483647 h 30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57"/>
                <a:gd name="T169" fmla="*/ 0 h 302"/>
                <a:gd name="T170" fmla="*/ 657 w 657"/>
                <a:gd name="T171" fmla="*/ 302 h 30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57" h="302">
                  <a:moveTo>
                    <a:pt x="188" y="290"/>
                  </a:moveTo>
                  <a:lnTo>
                    <a:pt x="178" y="289"/>
                  </a:lnTo>
                  <a:lnTo>
                    <a:pt x="167" y="277"/>
                  </a:lnTo>
                  <a:lnTo>
                    <a:pt x="145" y="267"/>
                  </a:lnTo>
                  <a:lnTo>
                    <a:pt x="144" y="267"/>
                  </a:lnTo>
                  <a:lnTo>
                    <a:pt x="142" y="267"/>
                  </a:lnTo>
                  <a:lnTo>
                    <a:pt x="140" y="267"/>
                  </a:lnTo>
                  <a:lnTo>
                    <a:pt x="139" y="267"/>
                  </a:lnTo>
                  <a:lnTo>
                    <a:pt x="137" y="267"/>
                  </a:lnTo>
                  <a:lnTo>
                    <a:pt x="135" y="267"/>
                  </a:lnTo>
                  <a:lnTo>
                    <a:pt x="135" y="268"/>
                  </a:lnTo>
                  <a:lnTo>
                    <a:pt x="134" y="270"/>
                  </a:lnTo>
                  <a:lnTo>
                    <a:pt x="132" y="270"/>
                  </a:lnTo>
                  <a:lnTo>
                    <a:pt x="130" y="272"/>
                  </a:lnTo>
                  <a:lnTo>
                    <a:pt x="130" y="273"/>
                  </a:lnTo>
                  <a:lnTo>
                    <a:pt x="128" y="275"/>
                  </a:lnTo>
                  <a:lnTo>
                    <a:pt x="128" y="277"/>
                  </a:lnTo>
                  <a:lnTo>
                    <a:pt x="128" y="280"/>
                  </a:lnTo>
                  <a:lnTo>
                    <a:pt x="125" y="278"/>
                  </a:lnTo>
                  <a:lnTo>
                    <a:pt x="123" y="277"/>
                  </a:lnTo>
                  <a:lnTo>
                    <a:pt x="122" y="273"/>
                  </a:lnTo>
                  <a:lnTo>
                    <a:pt x="122" y="270"/>
                  </a:lnTo>
                  <a:lnTo>
                    <a:pt x="122" y="267"/>
                  </a:lnTo>
                  <a:lnTo>
                    <a:pt x="122" y="262"/>
                  </a:lnTo>
                  <a:lnTo>
                    <a:pt x="122" y="258"/>
                  </a:lnTo>
                  <a:lnTo>
                    <a:pt x="122" y="253"/>
                  </a:lnTo>
                  <a:lnTo>
                    <a:pt x="118" y="253"/>
                  </a:lnTo>
                  <a:lnTo>
                    <a:pt x="115" y="253"/>
                  </a:lnTo>
                  <a:lnTo>
                    <a:pt x="111" y="253"/>
                  </a:lnTo>
                  <a:lnTo>
                    <a:pt x="110" y="253"/>
                  </a:lnTo>
                  <a:lnTo>
                    <a:pt x="106" y="253"/>
                  </a:lnTo>
                  <a:lnTo>
                    <a:pt x="105" y="251"/>
                  </a:lnTo>
                  <a:lnTo>
                    <a:pt x="103" y="248"/>
                  </a:lnTo>
                  <a:lnTo>
                    <a:pt x="103" y="245"/>
                  </a:lnTo>
                  <a:lnTo>
                    <a:pt x="98" y="245"/>
                  </a:lnTo>
                  <a:lnTo>
                    <a:pt x="95" y="241"/>
                  </a:lnTo>
                  <a:lnTo>
                    <a:pt x="93" y="238"/>
                  </a:lnTo>
                  <a:lnTo>
                    <a:pt x="89" y="233"/>
                  </a:lnTo>
                  <a:lnTo>
                    <a:pt x="88" y="229"/>
                  </a:lnTo>
                  <a:lnTo>
                    <a:pt x="84" y="226"/>
                  </a:lnTo>
                  <a:lnTo>
                    <a:pt x="81" y="223"/>
                  </a:lnTo>
                  <a:lnTo>
                    <a:pt x="78" y="221"/>
                  </a:lnTo>
                  <a:lnTo>
                    <a:pt x="76" y="219"/>
                  </a:lnTo>
                  <a:lnTo>
                    <a:pt x="76" y="218"/>
                  </a:lnTo>
                  <a:lnTo>
                    <a:pt x="78" y="216"/>
                  </a:lnTo>
                  <a:lnTo>
                    <a:pt x="78" y="214"/>
                  </a:lnTo>
                  <a:lnTo>
                    <a:pt x="78" y="213"/>
                  </a:lnTo>
                  <a:lnTo>
                    <a:pt x="78" y="211"/>
                  </a:lnTo>
                  <a:lnTo>
                    <a:pt x="79" y="211"/>
                  </a:lnTo>
                  <a:lnTo>
                    <a:pt x="81" y="211"/>
                  </a:lnTo>
                  <a:lnTo>
                    <a:pt x="83" y="209"/>
                  </a:lnTo>
                  <a:lnTo>
                    <a:pt x="83" y="207"/>
                  </a:lnTo>
                  <a:lnTo>
                    <a:pt x="84" y="206"/>
                  </a:lnTo>
                  <a:lnTo>
                    <a:pt x="86" y="204"/>
                  </a:lnTo>
                  <a:lnTo>
                    <a:pt x="89" y="202"/>
                  </a:lnTo>
                  <a:lnTo>
                    <a:pt x="93" y="199"/>
                  </a:lnTo>
                  <a:lnTo>
                    <a:pt x="96" y="197"/>
                  </a:lnTo>
                  <a:lnTo>
                    <a:pt x="101" y="197"/>
                  </a:lnTo>
                  <a:lnTo>
                    <a:pt x="108" y="196"/>
                  </a:lnTo>
                  <a:lnTo>
                    <a:pt x="113" y="196"/>
                  </a:lnTo>
                  <a:lnTo>
                    <a:pt x="111" y="192"/>
                  </a:lnTo>
                  <a:lnTo>
                    <a:pt x="111" y="189"/>
                  </a:lnTo>
                  <a:lnTo>
                    <a:pt x="110" y="185"/>
                  </a:lnTo>
                  <a:lnTo>
                    <a:pt x="108" y="184"/>
                  </a:lnTo>
                  <a:lnTo>
                    <a:pt x="106" y="180"/>
                  </a:lnTo>
                  <a:lnTo>
                    <a:pt x="106" y="177"/>
                  </a:lnTo>
                  <a:lnTo>
                    <a:pt x="105" y="174"/>
                  </a:lnTo>
                  <a:lnTo>
                    <a:pt x="105" y="169"/>
                  </a:lnTo>
                  <a:lnTo>
                    <a:pt x="101" y="169"/>
                  </a:lnTo>
                  <a:lnTo>
                    <a:pt x="98" y="169"/>
                  </a:lnTo>
                  <a:lnTo>
                    <a:pt x="93" y="167"/>
                  </a:lnTo>
                  <a:lnTo>
                    <a:pt x="89" y="167"/>
                  </a:lnTo>
                  <a:lnTo>
                    <a:pt x="84" y="165"/>
                  </a:lnTo>
                  <a:lnTo>
                    <a:pt x="81" y="165"/>
                  </a:lnTo>
                  <a:lnTo>
                    <a:pt x="78" y="164"/>
                  </a:lnTo>
                  <a:lnTo>
                    <a:pt x="74" y="164"/>
                  </a:lnTo>
                  <a:lnTo>
                    <a:pt x="69" y="164"/>
                  </a:lnTo>
                  <a:lnTo>
                    <a:pt x="64" y="165"/>
                  </a:lnTo>
                  <a:lnTo>
                    <a:pt x="61" y="167"/>
                  </a:lnTo>
                  <a:lnTo>
                    <a:pt x="56" y="169"/>
                  </a:lnTo>
                  <a:lnTo>
                    <a:pt x="52" y="172"/>
                  </a:lnTo>
                  <a:lnTo>
                    <a:pt x="49" y="175"/>
                  </a:lnTo>
                  <a:lnTo>
                    <a:pt x="45" y="179"/>
                  </a:lnTo>
                  <a:lnTo>
                    <a:pt x="42" y="182"/>
                  </a:lnTo>
                  <a:lnTo>
                    <a:pt x="44" y="179"/>
                  </a:lnTo>
                  <a:lnTo>
                    <a:pt x="35" y="175"/>
                  </a:lnTo>
                  <a:lnTo>
                    <a:pt x="44" y="169"/>
                  </a:lnTo>
                  <a:lnTo>
                    <a:pt x="35" y="160"/>
                  </a:lnTo>
                  <a:lnTo>
                    <a:pt x="28" y="152"/>
                  </a:lnTo>
                  <a:lnTo>
                    <a:pt x="15" y="152"/>
                  </a:lnTo>
                  <a:lnTo>
                    <a:pt x="10" y="143"/>
                  </a:lnTo>
                  <a:lnTo>
                    <a:pt x="3" y="140"/>
                  </a:lnTo>
                  <a:lnTo>
                    <a:pt x="0" y="128"/>
                  </a:lnTo>
                  <a:lnTo>
                    <a:pt x="0" y="116"/>
                  </a:lnTo>
                  <a:lnTo>
                    <a:pt x="5" y="108"/>
                  </a:lnTo>
                  <a:lnTo>
                    <a:pt x="6" y="99"/>
                  </a:lnTo>
                  <a:lnTo>
                    <a:pt x="18" y="104"/>
                  </a:lnTo>
                  <a:lnTo>
                    <a:pt x="28" y="109"/>
                  </a:lnTo>
                  <a:lnTo>
                    <a:pt x="35" y="106"/>
                  </a:lnTo>
                  <a:lnTo>
                    <a:pt x="25" y="94"/>
                  </a:lnTo>
                  <a:lnTo>
                    <a:pt x="37" y="89"/>
                  </a:lnTo>
                  <a:lnTo>
                    <a:pt x="49" y="77"/>
                  </a:lnTo>
                  <a:lnTo>
                    <a:pt x="61" y="76"/>
                  </a:lnTo>
                  <a:lnTo>
                    <a:pt x="73" y="76"/>
                  </a:lnTo>
                  <a:lnTo>
                    <a:pt x="81" y="72"/>
                  </a:lnTo>
                  <a:lnTo>
                    <a:pt x="95" y="76"/>
                  </a:lnTo>
                  <a:lnTo>
                    <a:pt x="111" y="84"/>
                  </a:lnTo>
                  <a:lnTo>
                    <a:pt x="125" y="94"/>
                  </a:lnTo>
                  <a:lnTo>
                    <a:pt x="140" y="93"/>
                  </a:lnTo>
                  <a:lnTo>
                    <a:pt x="152" y="87"/>
                  </a:lnTo>
                  <a:lnTo>
                    <a:pt x="164" y="86"/>
                  </a:lnTo>
                  <a:lnTo>
                    <a:pt x="178" y="86"/>
                  </a:lnTo>
                  <a:lnTo>
                    <a:pt x="191" y="91"/>
                  </a:lnTo>
                  <a:lnTo>
                    <a:pt x="205" y="96"/>
                  </a:lnTo>
                  <a:lnTo>
                    <a:pt x="220" y="93"/>
                  </a:lnTo>
                  <a:lnTo>
                    <a:pt x="235" y="87"/>
                  </a:lnTo>
                  <a:lnTo>
                    <a:pt x="235" y="77"/>
                  </a:lnTo>
                  <a:lnTo>
                    <a:pt x="225" y="76"/>
                  </a:lnTo>
                  <a:lnTo>
                    <a:pt x="213" y="72"/>
                  </a:lnTo>
                  <a:lnTo>
                    <a:pt x="203" y="67"/>
                  </a:lnTo>
                  <a:lnTo>
                    <a:pt x="215" y="64"/>
                  </a:lnTo>
                  <a:lnTo>
                    <a:pt x="213" y="50"/>
                  </a:lnTo>
                  <a:lnTo>
                    <a:pt x="230" y="49"/>
                  </a:lnTo>
                  <a:lnTo>
                    <a:pt x="210" y="32"/>
                  </a:lnTo>
                  <a:lnTo>
                    <a:pt x="244" y="25"/>
                  </a:lnTo>
                  <a:lnTo>
                    <a:pt x="271" y="22"/>
                  </a:lnTo>
                  <a:lnTo>
                    <a:pt x="278" y="13"/>
                  </a:lnTo>
                  <a:lnTo>
                    <a:pt x="296" y="11"/>
                  </a:lnTo>
                  <a:lnTo>
                    <a:pt x="315" y="8"/>
                  </a:lnTo>
                  <a:lnTo>
                    <a:pt x="323" y="0"/>
                  </a:lnTo>
                  <a:lnTo>
                    <a:pt x="344" y="3"/>
                  </a:lnTo>
                  <a:lnTo>
                    <a:pt x="357" y="1"/>
                  </a:lnTo>
                  <a:lnTo>
                    <a:pt x="366" y="8"/>
                  </a:lnTo>
                  <a:lnTo>
                    <a:pt x="369" y="23"/>
                  </a:lnTo>
                  <a:lnTo>
                    <a:pt x="381" y="25"/>
                  </a:lnTo>
                  <a:lnTo>
                    <a:pt x="386" y="20"/>
                  </a:lnTo>
                  <a:lnTo>
                    <a:pt x="393" y="25"/>
                  </a:lnTo>
                  <a:lnTo>
                    <a:pt x="403" y="27"/>
                  </a:lnTo>
                  <a:lnTo>
                    <a:pt x="412" y="27"/>
                  </a:lnTo>
                  <a:lnTo>
                    <a:pt x="412" y="38"/>
                  </a:lnTo>
                  <a:lnTo>
                    <a:pt x="425" y="37"/>
                  </a:lnTo>
                  <a:lnTo>
                    <a:pt x="437" y="30"/>
                  </a:lnTo>
                  <a:lnTo>
                    <a:pt x="451" y="20"/>
                  </a:lnTo>
                  <a:lnTo>
                    <a:pt x="459" y="16"/>
                  </a:lnTo>
                  <a:lnTo>
                    <a:pt x="459" y="27"/>
                  </a:lnTo>
                  <a:lnTo>
                    <a:pt x="471" y="33"/>
                  </a:lnTo>
                  <a:lnTo>
                    <a:pt x="486" y="40"/>
                  </a:lnTo>
                  <a:lnTo>
                    <a:pt x="501" y="55"/>
                  </a:lnTo>
                  <a:lnTo>
                    <a:pt x="518" y="69"/>
                  </a:lnTo>
                  <a:lnTo>
                    <a:pt x="534" y="82"/>
                  </a:lnTo>
                  <a:lnTo>
                    <a:pt x="540" y="93"/>
                  </a:lnTo>
                  <a:lnTo>
                    <a:pt x="544" y="82"/>
                  </a:lnTo>
                  <a:lnTo>
                    <a:pt x="552" y="81"/>
                  </a:lnTo>
                  <a:lnTo>
                    <a:pt x="561" y="89"/>
                  </a:lnTo>
                  <a:lnTo>
                    <a:pt x="573" y="93"/>
                  </a:lnTo>
                  <a:lnTo>
                    <a:pt x="586" y="93"/>
                  </a:lnTo>
                  <a:lnTo>
                    <a:pt x="596" y="86"/>
                  </a:lnTo>
                  <a:lnTo>
                    <a:pt x="610" y="98"/>
                  </a:lnTo>
                  <a:lnTo>
                    <a:pt x="625" y="108"/>
                  </a:lnTo>
                  <a:lnTo>
                    <a:pt x="637" y="116"/>
                  </a:lnTo>
                  <a:lnTo>
                    <a:pt x="656" y="118"/>
                  </a:lnTo>
                  <a:lnTo>
                    <a:pt x="657" y="120"/>
                  </a:lnTo>
                  <a:lnTo>
                    <a:pt x="657" y="121"/>
                  </a:lnTo>
                  <a:lnTo>
                    <a:pt x="656" y="125"/>
                  </a:lnTo>
                  <a:lnTo>
                    <a:pt x="656" y="126"/>
                  </a:lnTo>
                  <a:lnTo>
                    <a:pt x="656" y="130"/>
                  </a:lnTo>
                  <a:lnTo>
                    <a:pt x="656" y="133"/>
                  </a:lnTo>
                  <a:lnTo>
                    <a:pt x="654" y="135"/>
                  </a:lnTo>
                  <a:lnTo>
                    <a:pt x="651" y="138"/>
                  </a:lnTo>
                  <a:lnTo>
                    <a:pt x="645" y="140"/>
                  </a:lnTo>
                  <a:lnTo>
                    <a:pt x="644" y="140"/>
                  </a:lnTo>
                  <a:lnTo>
                    <a:pt x="642" y="140"/>
                  </a:lnTo>
                  <a:lnTo>
                    <a:pt x="642" y="142"/>
                  </a:lnTo>
                  <a:lnTo>
                    <a:pt x="642" y="143"/>
                  </a:lnTo>
                  <a:lnTo>
                    <a:pt x="644" y="148"/>
                  </a:lnTo>
                  <a:lnTo>
                    <a:pt x="645" y="153"/>
                  </a:lnTo>
                  <a:lnTo>
                    <a:pt x="649" y="158"/>
                  </a:lnTo>
                  <a:lnTo>
                    <a:pt x="649" y="164"/>
                  </a:lnTo>
                  <a:lnTo>
                    <a:pt x="649" y="165"/>
                  </a:lnTo>
                  <a:lnTo>
                    <a:pt x="649" y="167"/>
                  </a:lnTo>
                  <a:lnTo>
                    <a:pt x="645" y="167"/>
                  </a:lnTo>
                  <a:lnTo>
                    <a:pt x="644" y="169"/>
                  </a:lnTo>
                  <a:lnTo>
                    <a:pt x="642" y="169"/>
                  </a:lnTo>
                  <a:lnTo>
                    <a:pt x="640" y="169"/>
                  </a:lnTo>
                  <a:lnTo>
                    <a:pt x="639" y="169"/>
                  </a:lnTo>
                  <a:lnTo>
                    <a:pt x="637" y="169"/>
                  </a:lnTo>
                  <a:lnTo>
                    <a:pt x="635" y="169"/>
                  </a:lnTo>
                  <a:lnTo>
                    <a:pt x="632" y="167"/>
                  </a:lnTo>
                  <a:lnTo>
                    <a:pt x="630" y="167"/>
                  </a:lnTo>
                  <a:lnTo>
                    <a:pt x="627" y="167"/>
                  </a:lnTo>
                  <a:lnTo>
                    <a:pt x="623" y="165"/>
                  </a:lnTo>
                  <a:lnTo>
                    <a:pt x="620" y="165"/>
                  </a:lnTo>
                  <a:lnTo>
                    <a:pt x="617" y="164"/>
                  </a:lnTo>
                  <a:lnTo>
                    <a:pt x="615" y="162"/>
                  </a:lnTo>
                  <a:lnTo>
                    <a:pt x="612" y="160"/>
                  </a:lnTo>
                  <a:lnTo>
                    <a:pt x="612" y="165"/>
                  </a:lnTo>
                  <a:lnTo>
                    <a:pt x="612" y="170"/>
                  </a:lnTo>
                  <a:lnTo>
                    <a:pt x="613" y="177"/>
                  </a:lnTo>
                  <a:lnTo>
                    <a:pt x="615" y="184"/>
                  </a:lnTo>
                  <a:lnTo>
                    <a:pt x="615" y="191"/>
                  </a:lnTo>
                  <a:lnTo>
                    <a:pt x="617" y="197"/>
                  </a:lnTo>
                  <a:lnTo>
                    <a:pt x="617" y="201"/>
                  </a:lnTo>
                  <a:lnTo>
                    <a:pt x="615" y="202"/>
                  </a:lnTo>
                  <a:lnTo>
                    <a:pt x="612" y="204"/>
                  </a:lnTo>
                  <a:lnTo>
                    <a:pt x="606" y="204"/>
                  </a:lnTo>
                  <a:lnTo>
                    <a:pt x="601" y="204"/>
                  </a:lnTo>
                  <a:lnTo>
                    <a:pt x="595" y="204"/>
                  </a:lnTo>
                  <a:lnTo>
                    <a:pt x="590" y="206"/>
                  </a:lnTo>
                  <a:lnTo>
                    <a:pt x="584" y="206"/>
                  </a:lnTo>
                  <a:lnTo>
                    <a:pt x="579" y="209"/>
                  </a:lnTo>
                  <a:lnTo>
                    <a:pt x="579" y="213"/>
                  </a:lnTo>
                  <a:lnTo>
                    <a:pt x="586" y="214"/>
                  </a:lnTo>
                  <a:lnTo>
                    <a:pt x="590" y="218"/>
                  </a:lnTo>
                  <a:lnTo>
                    <a:pt x="593" y="223"/>
                  </a:lnTo>
                  <a:lnTo>
                    <a:pt x="595" y="228"/>
                  </a:lnTo>
                  <a:lnTo>
                    <a:pt x="595" y="231"/>
                  </a:lnTo>
                  <a:lnTo>
                    <a:pt x="596" y="236"/>
                  </a:lnTo>
                  <a:lnTo>
                    <a:pt x="598" y="240"/>
                  </a:lnTo>
                  <a:lnTo>
                    <a:pt x="601" y="241"/>
                  </a:lnTo>
                  <a:lnTo>
                    <a:pt x="601" y="243"/>
                  </a:lnTo>
                  <a:lnTo>
                    <a:pt x="601" y="245"/>
                  </a:lnTo>
                  <a:lnTo>
                    <a:pt x="601" y="246"/>
                  </a:lnTo>
                  <a:lnTo>
                    <a:pt x="601" y="248"/>
                  </a:lnTo>
                  <a:lnTo>
                    <a:pt x="601" y="250"/>
                  </a:lnTo>
                  <a:lnTo>
                    <a:pt x="601" y="251"/>
                  </a:lnTo>
                  <a:lnTo>
                    <a:pt x="601" y="253"/>
                  </a:lnTo>
                  <a:lnTo>
                    <a:pt x="601" y="256"/>
                  </a:lnTo>
                  <a:lnTo>
                    <a:pt x="601" y="258"/>
                  </a:lnTo>
                  <a:lnTo>
                    <a:pt x="601" y="260"/>
                  </a:lnTo>
                  <a:lnTo>
                    <a:pt x="601" y="263"/>
                  </a:lnTo>
                  <a:lnTo>
                    <a:pt x="601" y="265"/>
                  </a:lnTo>
                  <a:lnTo>
                    <a:pt x="600" y="267"/>
                  </a:lnTo>
                  <a:lnTo>
                    <a:pt x="600" y="268"/>
                  </a:lnTo>
                  <a:lnTo>
                    <a:pt x="595" y="267"/>
                  </a:lnTo>
                  <a:lnTo>
                    <a:pt x="569" y="258"/>
                  </a:lnTo>
                  <a:lnTo>
                    <a:pt x="547" y="258"/>
                  </a:lnTo>
                  <a:lnTo>
                    <a:pt x="528" y="255"/>
                  </a:lnTo>
                  <a:lnTo>
                    <a:pt x="503" y="253"/>
                  </a:lnTo>
                  <a:lnTo>
                    <a:pt x="488" y="250"/>
                  </a:lnTo>
                  <a:lnTo>
                    <a:pt x="484" y="267"/>
                  </a:lnTo>
                  <a:lnTo>
                    <a:pt x="462" y="258"/>
                  </a:lnTo>
                  <a:lnTo>
                    <a:pt x="449" y="255"/>
                  </a:lnTo>
                  <a:lnTo>
                    <a:pt x="440" y="265"/>
                  </a:lnTo>
                  <a:lnTo>
                    <a:pt x="439" y="268"/>
                  </a:lnTo>
                  <a:lnTo>
                    <a:pt x="430" y="277"/>
                  </a:lnTo>
                  <a:lnTo>
                    <a:pt x="420" y="284"/>
                  </a:lnTo>
                  <a:lnTo>
                    <a:pt x="412" y="294"/>
                  </a:lnTo>
                  <a:lnTo>
                    <a:pt x="403" y="302"/>
                  </a:lnTo>
                  <a:lnTo>
                    <a:pt x="393" y="292"/>
                  </a:lnTo>
                  <a:lnTo>
                    <a:pt x="376" y="294"/>
                  </a:lnTo>
                  <a:lnTo>
                    <a:pt x="369" y="282"/>
                  </a:lnTo>
                  <a:lnTo>
                    <a:pt x="356" y="260"/>
                  </a:lnTo>
                  <a:lnTo>
                    <a:pt x="344" y="250"/>
                  </a:lnTo>
                  <a:lnTo>
                    <a:pt x="328" y="240"/>
                  </a:lnTo>
                  <a:lnTo>
                    <a:pt x="317" y="241"/>
                  </a:lnTo>
                  <a:lnTo>
                    <a:pt x="301" y="241"/>
                  </a:lnTo>
                  <a:lnTo>
                    <a:pt x="279" y="245"/>
                  </a:lnTo>
                  <a:lnTo>
                    <a:pt x="240" y="214"/>
                  </a:lnTo>
                  <a:lnTo>
                    <a:pt x="208" y="201"/>
                  </a:lnTo>
                  <a:lnTo>
                    <a:pt x="171" y="211"/>
                  </a:lnTo>
                  <a:lnTo>
                    <a:pt x="186" y="290"/>
                  </a:lnTo>
                  <a:lnTo>
                    <a:pt x="193" y="290"/>
                  </a:lnTo>
                  <a:lnTo>
                    <a:pt x="188" y="29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72" name="Freeform 5059"/>
            <p:cNvSpPr>
              <a:spLocks/>
            </p:cNvSpPr>
            <p:nvPr/>
          </p:nvSpPr>
          <p:spPr bwMode="auto">
            <a:xfrm>
              <a:off x="5940425" y="5448300"/>
              <a:ext cx="93663" cy="95250"/>
            </a:xfrm>
            <a:custGeom>
              <a:avLst/>
              <a:gdLst>
                <a:gd name="T0" fmla="*/ 2147483647 w 59"/>
                <a:gd name="T1" fmla="*/ 2147483647 h 60"/>
                <a:gd name="T2" fmla="*/ 2147483647 w 59"/>
                <a:gd name="T3" fmla="*/ 2147483647 h 60"/>
                <a:gd name="T4" fmla="*/ 2147483647 w 59"/>
                <a:gd name="T5" fmla="*/ 2147483647 h 60"/>
                <a:gd name="T6" fmla="*/ 2147483647 w 59"/>
                <a:gd name="T7" fmla="*/ 2147483647 h 60"/>
                <a:gd name="T8" fmla="*/ 2147483647 w 59"/>
                <a:gd name="T9" fmla="*/ 2147483647 h 60"/>
                <a:gd name="T10" fmla="*/ 2147483647 w 59"/>
                <a:gd name="T11" fmla="*/ 2147483647 h 60"/>
                <a:gd name="T12" fmla="*/ 2147483647 w 59"/>
                <a:gd name="T13" fmla="*/ 2147483647 h 60"/>
                <a:gd name="T14" fmla="*/ 2147483647 w 59"/>
                <a:gd name="T15" fmla="*/ 2147483647 h 60"/>
                <a:gd name="T16" fmla="*/ 0 w 59"/>
                <a:gd name="T17" fmla="*/ 2147483647 h 60"/>
                <a:gd name="T18" fmla="*/ 0 w 59"/>
                <a:gd name="T19" fmla="*/ 0 h 60"/>
                <a:gd name="T20" fmla="*/ 2147483647 w 59"/>
                <a:gd name="T21" fmla="*/ 0 h 60"/>
                <a:gd name="T22" fmla="*/ 2147483647 w 59"/>
                <a:gd name="T23" fmla="*/ 0 h 60"/>
                <a:gd name="T24" fmla="*/ 2147483647 w 59"/>
                <a:gd name="T25" fmla="*/ 2147483647 h 60"/>
                <a:gd name="T26" fmla="*/ 2147483647 w 59"/>
                <a:gd name="T27" fmla="*/ 2147483647 h 60"/>
                <a:gd name="T28" fmla="*/ 2147483647 w 59"/>
                <a:gd name="T29" fmla="*/ 2147483647 h 60"/>
                <a:gd name="T30" fmla="*/ 2147483647 w 59"/>
                <a:gd name="T31" fmla="*/ 2147483647 h 60"/>
                <a:gd name="T32" fmla="*/ 2147483647 w 59"/>
                <a:gd name="T33" fmla="*/ 0 h 60"/>
                <a:gd name="T34" fmla="*/ 2147483647 w 59"/>
                <a:gd name="T35" fmla="*/ 0 h 60"/>
                <a:gd name="T36" fmla="*/ 2147483647 w 59"/>
                <a:gd name="T37" fmla="*/ 2147483647 h 60"/>
                <a:gd name="T38" fmla="*/ 2147483647 w 59"/>
                <a:gd name="T39" fmla="*/ 2147483647 h 60"/>
                <a:gd name="T40" fmla="*/ 2147483647 w 59"/>
                <a:gd name="T41" fmla="*/ 2147483647 h 60"/>
                <a:gd name="T42" fmla="*/ 2147483647 w 59"/>
                <a:gd name="T43" fmla="*/ 2147483647 h 60"/>
                <a:gd name="T44" fmla="*/ 2147483647 w 59"/>
                <a:gd name="T45" fmla="*/ 2147483647 h 60"/>
                <a:gd name="T46" fmla="*/ 2147483647 w 59"/>
                <a:gd name="T47" fmla="*/ 2147483647 h 60"/>
                <a:gd name="T48" fmla="*/ 2147483647 w 59"/>
                <a:gd name="T49" fmla="*/ 2147483647 h 60"/>
                <a:gd name="T50" fmla="*/ 2147483647 w 59"/>
                <a:gd name="T51" fmla="*/ 2147483647 h 60"/>
                <a:gd name="T52" fmla="*/ 2147483647 w 59"/>
                <a:gd name="T53" fmla="*/ 2147483647 h 60"/>
                <a:gd name="T54" fmla="*/ 2147483647 w 59"/>
                <a:gd name="T55" fmla="*/ 2147483647 h 60"/>
                <a:gd name="T56" fmla="*/ 2147483647 w 59"/>
                <a:gd name="T57" fmla="*/ 2147483647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27" y="51"/>
                  </a:moveTo>
                  <a:lnTo>
                    <a:pt x="25" y="44"/>
                  </a:lnTo>
                  <a:lnTo>
                    <a:pt x="22" y="39"/>
                  </a:lnTo>
                  <a:lnTo>
                    <a:pt x="18" y="34"/>
                  </a:lnTo>
                  <a:lnTo>
                    <a:pt x="15" y="29"/>
                  </a:lnTo>
                  <a:lnTo>
                    <a:pt x="10" y="26"/>
                  </a:lnTo>
                  <a:lnTo>
                    <a:pt x="7" y="21"/>
                  </a:lnTo>
                  <a:lnTo>
                    <a:pt x="3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46" y="4"/>
                  </a:lnTo>
                  <a:lnTo>
                    <a:pt x="59" y="33"/>
                  </a:lnTo>
                  <a:lnTo>
                    <a:pt x="57" y="36"/>
                  </a:lnTo>
                  <a:lnTo>
                    <a:pt x="56" y="39"/>
                  </a:lnTo>
                  <a:lnTo>
                    <a:pt x="52" y="43"/>
                  </a:lnTo>
                  <a:lnTo>
                    <a:pt x="51" y="46"/>
                  </a:lnTo>
                  <a:lnTo>
                    <a:pt x="49" y="48"/>
                  </a:lnTo>
                  <a:lnTo>
                    <a:pt x="47" y="51"/>
                  </a:lnTo>
                  <a:lnTo>
                    <a:pt x="46" y="54"/>
                  </a:lnTo>
                  <a:lnTo>
                    <a:pt x="44" y="60"/>
                  </a:lnTo>
                  <a:lnTo>
                    <a:pt x="27" y="5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73" name="Freeform 5060"/>
            <p:cNvSpPr>
              <a:spLocks/>
            </p:cNvSpPr>
            <p:nvPr/>
          </p:nvSpPr>
          <p:spPr bwMode="auto">
            <a:xfrm>
              <a:off x="5940425" y="5448300"/>
              <a:ext cx="93663" cy="95250"/>
            </a:xfrm>
            <a:custGeom>
              <a:avLst/>
              <a:gdLst>
                <a:gd name="T0" fmla="*/ 2147483647 w 59"/>
                <a:gd name="T1" fmla="*/ 2147483647 h 60"/>
                <a:gd name="T2" fmla="*/ 2147483647 w 59"/>
                <a:gd name="T3" fmla="*/ 2147483647 h 60"/>
                <a:gd name="T4" fmla="*/ 2147483647 w 59"/>
                <a:gd name="T5" fmla="*/ 2147483647 h 60"/>
                <a:gd name="T6" fmla="*/ 2147483647 w 59"/>
                <a:gd name="T7" fmla="*/ 2147483647 h 60"/>
                <a:gd name="T8" fmla="*/ 2147483647 w 59"/>
                <a:gd name="T9" fmla="*/ 2147483647 h 60"/>
                <a:gd name="T10" fmla="*/ 2147483647 w 59"/>
                <a:gd name="T11" fmla="*/ 2147483647 h 60"/>
                <a:gd name="T12" fmla="*/ 2147483647 w 59"/>
                <a:gd name="T13" fmla="*/ 2147483647 h 60"/>
                <a:gd name="T14" fmla="*/ 2147483647 w 59"/>
                <a:gd name="T15" fmla="*/ 2147483647 h 60"/>
                <a:gd name="T16" fmla="*/ 0 w 59"/>
                <a:gd name="T17" fmla="*/ 2147483647 h 60"/>
                <a:gd name="T18" fmla="*/ 0 w 59"/>
                <a:gd name="T19" fmla="*/ 2147483647 h 60"/>
                <a:gd name="T20" fmla="*/ 0 w 59"/>
                <a:gd name="T21" fmla="*/ 0 h 60"/>
                <a:gd name="T22" fmla="*/ 0 w 59"/>
                <a:gd name="T23" fmla="*/ 0 h 60"/>
                <a:gd name="T24" fmla="*/ 2147483647 w 59"/>
                <a:gd name="T25" fmla="*/ 0 h 60"/>
                <a:gd name="T26" fmla="*/ 2147483647 w 59"/>
                <a:gd name="T27" fmla="*/ 0 h 60"/>
                <a:gd name="T28" fmla="*/ 2147483647 w 59"/>
                <a:gd name="T29" fmla="*/ 2147483647 h 60"/>
                <a:gd name="T30" fmla="*/ 2147483647 w 59"/>
                <a:gd name="T31" fmla="*/ 2147483647 h 60"/>
                <a:gd name="T32" fmla="*/ 2147483647 w 59"/>
                <a:gd name="T33" fmla="*/ 2147483647 h 60"/>
                <a:gd name="T34" fmla="*/ 2147483647 w 59"/>
                <a:gd name="T35" fmla="*/ 2147483647 h 60"/>
                <a:gd name="T36" fmla="*/ 2147483647 w 59"/>
                <a:gd name="T37" fmla="*/ 0 h 60"/>
                <a:gd name="T38" fmla="*/ 2147483647 w 59"/>
                <a:gd name="T39" fmla="*/ 0 h 60"/>
                <a:gd name="T40" fmla="*/ 2147483647 w 59"/>
                <a:gd name="T41" fmla="*/ 0 h 60"/>
                <a:gd name="T42" fmla="*/ 2147483647 w 59"/>
                <a:gd name="T43" fmla="*/ 2147483647 h 60"/>
                <a:gd name="T44" fmla="*/ 2147483647 w 59"/>
                <a:gd name="T45" fmla="*/ 2147483647 h 60"/>
                <a:gd name="T46" fmla="*/ 2147483647 w 59"/>
                <a:gd name="T47" fmla="*/ 2147483647 h 60"/>
                <a:gd name="T48" fmla="*/ 2147483647 w 59"/>
                <a:gd name="T49" fmla="*/ 2147483647 h 60"/>
                <a:gd name="T50" fmla="*/ 2147483647 w 59"/>
                <a:gd name="T51" fmla="*/ 2147483647 h 60"/>
                <a:gd name="T52" fmla="*/ 2147483647 w 59"/>
                <a:gd name="T53" fmla="*/ 2147483647 h 60"/>
                <a:gd name="T54" fmla="*/ 2147483647 w 59"/>
                <a:gd name="T55" fmla="*/ 2147483647 h 60"/>
                <a:gd name="T56" fmla="*/ 2147483647 w 59"/>
                <a:gd name="T57" fmla="*/ 2147483647 h 60"/>
                <a:gd name="T58" fmla="*/ 2147483647 w 59"/>
                <a:gd name="T59" fmla="*/ 2147483647 h 60"/>
                <a:gd name="T60" fmla="*/ 2147483647 w 59"/>
                <a:gd name="T61" fmla="*/ 2147483647 h 60"/>
                <a:gd name="T62" fmla="*/ 2147483647 w 59"/>
                <a:gd name="T63" fmla="*/ 2147483647 h 60"/>
                <a:gd name="T64" fmla="*/ 2147483647 w 59"/>
                <a:gd name="T65" fmla="*/ 2147483647 h 60"/>
                <a:gd name="T66" fmla="*/ 2147483647 w 59"/>
                <a:gd name="T67" fmla="*/ 2147483647 h 60"/>
                <a:gd name="T68" fmla="*/ 2147483647 w 59"/>
                <a:gd name="T69" fmla="*/ 2147483647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9"/>
                <a:gd name="T106" fmla="*/ 0 h 60"/>
                <a:gd name="T107" fmla="*/ 59 w 59"/>
                <a:gd name="T108" fmla="*/ 60 h 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9" h="60">
                  <a:moveTo>
                    <a:pt x="27" y="51"/>
                  </a:moveTo>
                  <a:lnTo>
                    <a:pt x="25" y="44"/>
                  </a:lnTo>
                  <a:lnTo>
                    <a:pt x="22" y="39"/>
                  </a:lnTo>
                  <a:lnTo>
                    <a:pt x="18" y="34"/>
                  </a:lnTo>
                  <a:lnTo>
                    <a:pt x="15" y="29"/>
                  </a:lnTo>
                  <a:lnTo>
                    <a:pt x="10" y="26"/>
                  </a:lnTo>
                  <a:lnTo>
                    <a:pt x="7" y="21"/>
                  </a:lnTo>
                  <a:lnTo>
                    <a:pt x="3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46" y="4"/>
                  </a:lnTo>
                  <a:lnTo>
                    <a:pt x="59" y="33"/>
                  </a:lnTo>
                  <a:lnTo>
                    <a:pt x="57" y="36"/>
                  </a:lnTo>
                  <a:lnTo>
                    <a:pt x="56" y="39"/>
                  </a:lnTo>
                  <a:lnTo>
                    <a:pt x="52" y="43"/>
                  </a:lnTo>
                  <a:lnTo>
                    <a:pt x="51" y="46"/>
                  </a:lnTo>
                  <a:lnTo>
                    <a:pt x="49" y="48"/>
                  </a:lnTo>
                  <a:lnTo>
                    <a:pt x="47" y="51"/>
                  </a:lnTo>
                  <a:lnTo>
                    <a:pt x="46" y="54"/>
                  </a:lnTo>
                  <a:lnTo>
                    <a:pt x="44" y="60"/>
                  </a:lnTo>
                  <a:lnTo>
                    <a:pt x="27" y="51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74" name="Freeform 5061"/>
            <p:cNvSpPr>
              <a:spLocks/>
            </p:cNvSpPr>
            <p:nvPr/>
          </p:nvSpPr>
          <p:spPr bwMode="auto">
            <a:xfrm>
              <a:off x="6064250" y="5534025"/>
              <a:ext cx="84138" cy="68263"/>
            </a:xfrm>
            <a:custGeom>
              <a:avLst/>
              <a:gdLst>
                <a:gd name="T0" fmla="*/ 2147483647 w 53"/>
                <a:gd name="T1" fmla="*/ 0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2147483647 h 43"/>
                <a:gd name="T8" fmla="*/ 2147483647 w 53"/>
                <a:gd name="T9" fmla="*/ 2147483647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2147483647 h 43"/>
                <a:gd name="T18" fmla="*/ 2147483647 w 53"/>
                <a:gd name="T19" fmla="*/ 2147483647 h 43"/>
                <a:gd name="T20" fmla="*/ 2147483647 w 53"/>
                <a:gd name="T21" fmla="*/ 2147483647 h 43"/>
                <a:gd name="T22" fmla="*/ 2147483647 w 53"/>
                <a:gd name="T23" fmla="*/ 2147483647 h 43"/>
                <a:gd name="T24" fmla="*/ 2147483647 w 53"/>
                <a:gd name="T25" fmla="*/ 2147483647 h 43"/>
                <a:gd name="T26" fmla="*/ 2147483647 w 53"/>
                <a:gd name="T27" fmla="*/ 2147483647 h 43"/>
                <a:gd name="T28" fmla="*/ 2147483647 w 53"/>
                <a:gd name="T29" fmla="*/ 2147483647 h 43"/>
                <a:gd name="T30" fmla="*/ 2147483647 w 53"/>
                <a:gd name="T31" fmla="*/ 2147483647 h 43"/>
                <a:gd name="T32" fmla="*/ 2147483647 w 53"/>
                <a:gd name="T33" fmla="*/ 2147483647 h 43"/>
                <a:gd name="T34" fmla="*/ 2147483647 w 53"/>
                <a:gd name="T35" fmla="*/ 2147483647 h 43"/>
                <a:gd name="T36" fmla="*/ 2147483647 w 53"/>
                <a:gd name="T37" fmla="*/ 2147483647 h 43"/>
                <a:gd name="T38" fmla="*/ 2147483647 w 53"/>
                <a:gd name="T39" fmla="*/ 2147483647 h 43"/>
                <a:gd name="T40" fmla="*/ 2147483647 w 53"/>
                <a:gd name="T41" fmla="*/ 2147483647 h 43"/>
                <a:gd name="T42" fmla="*/ 2147483647 w 53"/>
                <a:gd name="T43" fmla="*/ 2147483647 h 43"/>
                <a:gd name="T44" fmla="*/ 2147483647 w 53"/>
                <a:gd name="T45" fmla="*/ 2147483647 h 43"/>
                <a:gd name="T46" fmla="*/ 2147483647 w 53"/>
                <a:gd name="T47" fmla="*/ 2147483647 h 43"/>
                <a:gd name="T48" fmla="*/ 2147483647 w 53"/>
                <a:gd name="T49" fmla="*/ 2147483647 h 43"/>
                <a:gd name="T50" fmla="*/ 2147483647 w 53"/>
                <a:gd name="T51" fmla="*/ 2147483647 h 43"/>
                <a:gd name="T52" fmla="*/ 2147483647 w 53"/>
                <a:gd name="T53" fmla="*/ 2147483647 h 43"/>
                <a:gd name="T54" fmla="*/ 2147483647 w 53"/>
                <a:gd name="T55" fmla="*/ 2147483647 h 43"/>
                <a:gd name="T56" fmla="*/ 2147483647 w 53"/>
                <a:gd name="T57" fmla="*/ 2147483647 h 43"/>
                <a:gd name="T58" fmla="*/ 2147483647 w 53"/>
                <a:gd name="T59" fmla="*/ 2147483647 h 43"/>
                <a:gd name="T60" fmla="*/ 2147483647 w 53"/>
                <a:gd name="T61" fmla="*/ 2147483647 h 43"/>
                <a:gd name="T62" fmla="*/ 2147483647 w 53"/>
                <a:gd name="T63" fmla="*/ 2147483647 h 43"/>
                <a:gd name="T64" fmla="*/ 0 w 53"/>
                <a:gd name="T65" fmla="*/ 2147483647 h 43"/>
                <a:gd name="T66" fmla="*/ 2147483647 w 53"/>
                <a:gd name="T67" fmla="*/ 2147483647 h 43"/>
                <a:gd name="T68" fmla="*/ 2147483647 w 53"/>
                <a:gd name="T69" fmla="*/ 2147483647 h 43"/>
                <a:gd name="T70" fmla="*/ 2147483647 w 53"/>
                <a:gd name="T71" fmla="*/ 2147483647 h 43"/>
                <a:gd name="T72" fmla="*/ 2147483647 w 53"/>
                <a:gd name="T73" fmla="*/ 2147483647 h 43"/>
                <a:gd name="T74" fmla="*/ 2147483647 w 53"/>
                <a:gd name="T75" fmla="*/ 2147483647 h 43"/>
                <a:gd name="T76" fmla="*/ 2147483647 w 53"/>
                <a:gd name="T77" fmla="*/ 2147483647 h 43"/>
                <a:gd name="T78" fmla="*/ 2147483647 w 53"/>
                <a:gd name="T79" fmla="*/ 2147483647 h 43"/>
                <a:gd name="T80" fmla="*/ 2147483647 w 53"/>
                <a:gd name="T81" fmla="*/ 0 h 4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3"/>
                <a:gd name="T124" fmla="*/ 0 h 43"/>
                <a:gd name="T125" fmla="*/ 53 w 53"/>
                <a:gd name="T126" fmla="*/ 43 h 4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3" h="43">
                  <a:moveTo>
                    <a:pt x="38" y="0"/>
                  </a:moveTo>
                  <a:lnTo>
                    <a:pt x="38" y="4"/>
                  </a:lnTo>
                  <a:lnTo>
                    <a:pt x="38" y="7"/>
                  </a:lnTo>
                  <a:lnTo>
                    <a:pt x="38" y="9"/>
                  </a:lnTo>
                  <a:lnTo>
                    <a:pt x="39" y="11"/>
                  </a:lnTo>
                  <a:lnTo>
                    <a:pt x="41" y="12"/>
                  </a:lnTo>
                  <a:lnTo>
                    <a:pt x="43" y="14"/>
                  </a:lnTo>
                  <a:lnTo>
                    <a:pt x="46" y="12"/>
                  </a:lnTo>
                  <a:lnTo>
                    <a:pt x="50" y="12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51" y="17"/>
                  </a:lnTo>
                  <a:lnTo>
                    <a:pt x="51" y="19"/>
                  </a:lnTo>
                  <a:lnTo>
                    <a:pt x="51" y="21"/>
                  </a:lnTo>
                  <a:lnTo>
                    <a:pt x="53" y="22"/>
                  </a:lnTo>
                  <a:lnTo>
                    <a:pt x="53" y="24"/>
                  </a:lnTo>
                  <a:lnTo>
                    <a:pt x="53" y="26"/>
                  </a:lnTo>
                  <a:lnTo>
                    <a:pt x="50" y="29"/>
                  </a:lnTo>
                  <a:lnTo>
                    <a:pt x="45" y="31"/>
                  </a:lnTo>
                  <a:lnTo>
                    <a:pt x="39" y="34"/>
                  </a:lnTo>
                  <a:lnTo>
                    <a:pt x="36" y="36"/>
                  </a:lnTo>
                  <a:lnTo>
                    <a:pt x="31" y="39"/>
                  </a:lnTo>
                  <a:lnTo>
                    <a:pt x="26" y="41"/>
                  </a:lnTo>
                  <a:lnTo>
                    <a:pt x="21" y="41"/>
                  </a:lnTo>
                  <a:lnTo>
                    <a:pt x="16" y="43"/>
                  </a:lnTo>
                  <a:lnTo>
                    <a:pt x="14" y="39"/>
                  </a:lnTo>
                  <a:lnTo>
                    <a:pt x="12" y="36"/>
                  </a:lnTo>
                  <a:lnTo>
                    <a:pt x="11" y="33"/>
                  </a:lnTo>
                  <a:lnTo>
                    <a:pt x="7" y="29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9" y="14"/>
                  </a:lnTo>
                  <a:lnTo>
                    <a:pt x="14" y="11"/>
                  </a:lnTo>
                  <a:lnTo>
                    <a:pt x="19" y="7"/>
                  </a:lnTo>
                  <a:lnTo>
                    <a:pt x="26" y="6"/>
                  </a:lnTo>
                  <a:lnTo>
                    <a:pt x="33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75" name="Freeform 5062"/>
            <p:cNvSpPr>
              <a:spLocks/>
            </p:cNvSpPr>
            <p:nvPr/>
          </p:nvSpPr>
          <p:spPr bwMode="auto">
            <a:xfrm>
              <a:off x="6064250" y="5534025"/>
              <a:ext cx="84138" cy="68263"/>
            </a:xfrm>
            <a:custGeom>
              <a:avLst/>
              <a:gdLst>
                <a:gd name="T0" fmla="*/ 2147483647 w 53"/>
                <a:gd name="T1" fmla="*/ 0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2147483647 h 43"/>
                <a:gd name="T8" fmla="*/ 2147483647 w 53"/>
                <a:gd name="T9" fmla="*/ 2147483647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2147483647 h 43"/>
                <a:gd name="T18" fmla="*/ 2147483647 w 53"/>
                <a:gd name="T19" fmla="*/ 2147483647 h 43"/>
                <a:gd name="T20" fmla="*/ 2147483647 w 53"/>
                <a:gd name="T21" fmla="*/ 2147483647 h 43"/>
                <a:gd name="T22" fmla="*/ 2147483647 w 53"/>
                <a:gd name="T23" fmla="*/ 2147483647 h 43"/>
                <a:gd name="T24" fmla="*/ 2147483647 w 53"/>
                <a:gd name="T25" fmla="*/ 2147483647 h 43"/>
                <a:gd name="T26" fmla="*/ 2147483647 w 53"/>
                <a:gd name="T27" fmla="*/ 2147483647 h 43"/>
                <a:gd name="T28" fmla="*/ 2147483647 w 53"/>
                <a:gd name="T29" fmla="*/ 2147483647 h 43"/>
                <a:gd name="T30" fmla="*/ 2147483647 w 53"/>
                <a:gd name="T31" fmla="*/ 2147483647 h 43"/>
                <a:gd name="T32" fmla="*/ 2147483647 w 53"/>
                <a:gd name="T33" fmla="*/ 2147483647 h 43"/>
                <a:gd name="T34" fmla="*/ 2147483647 w 53"/>
                <a:gd name="T35" fmla="*/ 2147483647 h 43"/>
                <a:gd name="T36" fmla="*/ 2147483647 w 53"/>
                <a:gd name="T37" fmla="*/ 2147483647 h 43"/>
                <a:gd name="T38" fmla="*/ 2147483647 w 53"/>
                <a:gd name="T39" fmla="*/ 2147483647 h 43"/>
                <a:gd name="T40" fmla="*/ 2147483647 w 53"/>
                <a:gd name="T41" fmla="*/ 2147483647 h 43"/>
                <a:gd name="T42" fmla="*/ 2147483647 w 53"/>
                <a:gd name="T43" fmla="*/ 2147483647 h 43"/>
                <a:gd name="T44" fmla="*/ 2147483647 w 53"/>
                <a:gd name="T45" fmla="*/ 2147483647 h 43"/>
                <a:gd name="T46" fmla="*/ 2147483647 w 53"/>
                <a:gd name="T47" fmla="*/ 2147483647 h 43"/>
                <a:gd name="T48" fmla="*/ 2147483647 w 53"/>
                <a:gd name="T49" fmla="*/ 2147483647 h 43"/>
                <a:gd name="T50" fmla="*/ 2147483647 w 53"/>
                <a:gd name="T51" fmla="*/ 2147483647 h 43"/>
                <a:gd name="T52" fmla="*/ 2147483647 w 53"/>
                <a:gd name="T53" fmla="*/ 2147483647 h 43"/>
                <a:gd name="T54" fmla="*/ 2147483647 w 53"/>
                <a:gd name="T55" fmla="*/ 2147483647 h 43"/>
                <a:gd name="T56" fmla="*/ 2147483647 w 53"/>
                <a:gd name="T57" fmla="*/ 2147483647 h 43"/>
                <a:gd name="T58" fmla="*/ 2147483647 w 53"/>
                <a:gd name="T59" fmla="*/ 2147483647 h 43"/>
                <a:gd name="T60" fmla="*/ 2147483647 w 53"/>
                <a:gd name="T61" fmla="*/ 2147483647 h 43"/>
                <a:gd name="T62" fmla="*/ 2147483647 w 53"/>
                <a:gd name="T63" fmla="*/ 2147483647 h 43"/>
                <a:gd name="T64" fmla="*/ 0 w 53"/>
                <a:gd name="T65" fmla="*/ 2147483647 h 43"/>
                <a:gd name="T66" fmla="*/ 2147483647 w 53"/>
                <a:gd name="T67" fmla="*/ 2147483647 h 43"/>
                <a:gd name="T68" fmla="*/ 2147483647 w 53"/>
                <a:gd name="T69" fmla="*/ 2147483647 h 43"/>
                <a:gd name="T70" fmla="*/ 2147483647 w 53"/>
                <a:gd name="T71" fmla="*/ 2147483647 h 43"/>
                <a:gd name="T72" fmla="*/ 2147483647 w 53"/>
                <a:gd name="T73" fmla="*/ 2147483647 h 43"/>
                <a:gd name="T74" fmla="*/ 2147483647 w 53"/>
                <a:gd name="T75" fmla="*/ 2147483647 h 43"/>
                <a:gd name="T76" fmla="*/ 2147483647 w 53"/>
                <a:gd name="T77" fmla="*/ 2147483647 h 43"/>
                <a:gd name="T78" fmla="*/ 2147483647 w 53"/>
                <a:gd name="T79" fmla="*/ 2147483647 h 43"/>
                <a:gd name="T80" fmla="*/ 2147483647 w 53"/>
                <a:gd name="T81" fmla="*/ 0 h 43"/>
                <a:gd name="T82" fmla="*/ 2147483647 w 53"/>
                <a:gd name="T83" fmla="*/ 0 h 43"/>
                <a:gd name="T84" fmla="*/ 2147483647 w 53"/>
                <a:gd name="T85" fmla="*/ 0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3"/>
                <a:gd name="T130" fmla="*/ 0 h 43"/>
                <a:gd name="T131" fmla="*/ 53 w 53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3" h="43">
                  <a:moveTo>
                    <a:pt x="38" y="0"/>
                  </a:moveTo>
                  <a:lnTo>
                    <a:pt x="38" y="4"/>
                  </a:lnTo>
                  <a:lnTo>
                    <a:pt x="38" y="7"/>
                  </a:lnTo>
                  <a:lnTo>
                    <a:pt x="38" y="9"/>
                  </a:lnTo>
                  <a:lnTo>
                    <a:pt x="39" y="11"/>
                  </a:lnTo>
                  <a:lnTo>
                    <a:pt x="41" y="12"/>
                  </a:lnTo>
                  <a:lnTo>
                    <a:pt x="43" y="14"/>
                  </a:lnTo>
                  <a:lnTo>
                    <a:pt x="46" y="12"/>
                  </a:lnTo>
                  <a:lnTo>
                    <a:pt x="50" y="12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51" y="17"/>
                  </a:lnTo>
                  <a:lnTo>
                    <a:pt x="51" y="19"/>
                  </a:lnTo>
                  <a:lnTo>
                    <a:pt x="51" y="21"/>
                  </a:lnTo>
                  <a:lnTo>
                    <a:pt x="53" y="22"/>
                  </a:lnTo>
                  <a:lnTo>
                    <a:pt x="53" y="24"/>
                  </a:lnTo>
                  <a:lnTo>
                    <a:pt x="53" y="26"/>
                  </a:lnTo>
                  <a:lnTo>
                    <a:pt x="50" y="29"/>
                  </a:lnTo>
                  <a:lnTo>
                    <a:pt x="45" y="31"/>
                  </a:lnTo>
                  <a:lnTo>
                    <a:pt x="39" y="34"/>
                  </a:lnTo>
                  <a:lnTo>
                    <a:pt x="36" y="36"/>
                  </a:lnTo>
                  <a:lnTo>
                    <a:pt x="31" y="39"/>
                  </a:lnTo>
                  <a:lnTo>
                    <a:pt x="26" y="41"/>
                  </a:lnTo>
                  <a:lnTo>
                    <a:pt x="21" y="41"/>
                  </a:lnTo>
                  <a:lnTo>
                    <a:pt x="16" y="43"/>
                  </a:lnTo>
                  <a:lnTo>
                    <a:pt x="14" y="39"/>
                  </a:lnTo>
                  <a:lnTo>
                    <a:pt x="12" y="36"/>
                  </a:lnTo>
                  <a:lnTo>
                    <a:pt x="11" y="33"/>
                  </a:lnTo>
                  <a:lnTo>
                    <a:pt x="7" y="29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9" y="14"/>
                  </a:lnTo>
                  <a:lnTo>
                    <a:pt x="14" y="11"/>
                  </a:lnTo>
                  <a:lnTo>
                    <a:pt x="19" y="7"/>
                  </a:lnTo>
                  <a:lnTo>
                    <a:pt x="26" y="6"/>
                  </a:lnTo>
                  <a:lnTo>
                    <a:pt x="33" y="2"/>
                  </a:lnTo>
                  <a:lnTo>
                    <a:pt x="38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76" name="Freeform 5063"/>
            <p:cNvSpPr>
              <a:spLocks/>
            </p:cNvSpPr>
            <p:nvPr/>
          </p:nvSpPr>
          <p:spPr bwMode="auto">
            <a:xfrm>
              <a:off x="6164263" y="6197600"/>
              <a:ext cx="492125" cy="657225"/>
            </a:xfrm>
            <a:custGeom>
              <a:avLst/>
              <a:gdLst>
                <a:gd name="T0" fmla="*/ 2147483647 w 310"/>
                <a:gd name="T1" fmla="*/ 2147483647 h 414"/>
                <a:gd name="T2" fmla="*/ 2147483647 w 310"/>
                <a:gd name="T3" fmla="*/ 0 h 414"/>
                <a:gd name="T4" fmla="*/ 2147483647 w 310"/>
                <a:gd name="T5" fmla="*/ 2147483647 h 414"/>
                <a:gd name="T6" fmla="*/ 2147483647 w 310"/>
                <a:gd name="T7" fmla="*/ 2147483647 h 414"/>
                <a:gd name="T8" fmla="*/ 2147483647 w 310"/>
                <a:gd name="T9" fmla="*/ 2147483647 h 414"/>
                <a:gd name="T10" fmla="*/ 2147483647 w 310"/>
                <a:gd name="T11" fmla="*/ 2147483647 h 414"/>
                <a:gd name="T12" fmla="*/ 2147483647 w 310"/>
                <a:gd name="T13" fmla="*/ 2147483647 h 414"/>
                <a:gd name="T14" fmla="*/ 2147483647 w 310"/>
                <a:gd name="T15" fmla="*/ 2147483647 h 414"/>
                <a:gd name="T16" fmla="*/ 2147483647 w 310"/>
                <a:gd name="T17" fmla="*/ 2147483647 h 414"/>
                <a:gd name="T18" fmla="*/ 2147483647 w 310"/>
                <a:gd name="T19" fmla="*/ 2147483647 h 414"/>
                <a:gd name="T20" fmla="*/ 2147483647 w 310"/>
                <a:gd name="T21" fmla="*/ 2147483647 h 414"/>
                <a:gd name="T22" fmla="*/ 2147483647 w 310"/>
                <a:gd name="T23" fmla="*/ 2147483647 h 414"/>
                <a:gd name="T24" fmla="*/ 2147483647 w 310"/>
                <a:gd name="T25" fmla="*/ 2147483647 h 414"/>
                <a:gd name="T26" fmla="*/ 2147483647 w 310"/>
                <a:gd name="T27" fmla="*/ 2147483647 h 414"/>
                <a:gd name="T28" fmla="*/ 2147483647 w 310"/>
                <a:gd name="T29" fmla="*/ 2147483647 h 414"/>
                <a:gd name="T30" fmla="*/ 2147483647 w 310"/>
                <a:gd name="T31" fmla="*/ 2147483647 h 414"/>
                <a:gd name="T32" fmla="*/ 2147483647 w 310"/>
                <a:gd name="T33" fmla="*/ 2147483647 h 414"/>
                <a:gd name="T34" fmla="*/ 2147483647 w 310"/>
                <a:gd name="T35" fmla="*/ 2147483647 h 414"/>
                <a:gd name="T36" fmla="*/ 2147483647 w 310"/>
                <a:gd name="T37" fmla="*/ 2147483647 h 414"/>
                <a:gd name="T38" fmla="*/ 2147483647 w 310"/>
                <a:gd name="T39" fmla="*/ 2147483647 h 414"/>
                <a:gd name="T40" fmla="*/ 2147483647 w 310"/>
                <a:gd name="T41" fmla="*/ 2147483647 h 414"/>
                <a:gd name="T42" fmla="*/ 2147483647 w 310"/>
                <a:gd name="T43" fmla="*/ 2147483647 h 414"/>
                <a:gd name="T44" fmla="*/ 2147483647 w 310"/>
                <a:gd name="T45" fmla="*/ 2147483647 h 414"/>
                <a:gd name="T46" fmla="*/ 2147483647 w 310"/>
                <a:gd name="T47" fmla="*/ 2147483647 h 414"/>
                <a:gd name="T48" fmla="*/ 2147483647 w 310"/>
                <a:gd name="T49" fmla="*/ 2147483647 h 414"/>
                <a:gd name="T50" fmla="*/ 2147483647 w 310"/>
                <a:gd name="T51" fmla="*/ 2147483647 h 414"/>
                <a:gd name="T52" fmla="*/ 2147483647 w 310"/>
                <a:gd name="T53" fmla="*/ 2147483647 h 414"/>
                <a:gd name="T54" fmla="*/ 2147483647 w 310"/>
                <a:gd name="T55" fmla="*/ 2147483647 h 414"/>
                <a:gd name="T56" fmla="*/ 2147483647 w 310"/>
                <a:gd name="T57" fmla="*/ 2147483647 h 414"/>
                <a:gd name="T58" fmla="*/ 2147483647 w 310"/>
                <a:gd name="T59" fmla="*/ 2147483647 h 414"/>
                <a:gd name="T60" fmla="*/ 2147483647 w 310"/>
                <a:gd name="T61" fmla="*/ 2147483647 h 414"/>
                <a:gd name="T62" fmla="*/ 2147483647 w 310"/>
                <a:gd name="T63" fmla="*/ 2147483647 h 414"/>
                <a:gd name="T64" fmla="*/ 2147483647 w 310"/>
                <a:gd name="T65" fmla="*/ 2147483647 h 414"/>
                <a:gd name="T66" fmla="*/ 2147483647 w 310"/>
                <a:gd name="T67" fmla="*/ 2147483647 h 414"/>
                <a:gd name="T68" fmla="*/ 2147483647 w 310"/>
                <a:gd name="T69" fmla="*/ 2147483647 h 414"/>
                <a:gd name="T70" fmla="*/ 2147483647 w 310"/>
                <a:gd name="T71" fmla="*/ 2147483647 h 414"/>
                <a:gd name="T72" fmla="*/ 2147483647 w 310"/>
                <a:gd name="T73" fmla="*/ 2147483647 h 414"/>
                <a:gd name="T74" fmla="*/ 2147483647 w 310"/>
                <a:gd name="T75" fmla="*/ 2147483647 h 414"/>
                <a:gd name="T76" fmla="*/ 2147483647 w 310"/>
                <a:gd name="T77" fmla="*/ 2147483647 h 414"/>
                <a:gd name="T78" fmla="*/ 2147483647 w 310"/>
                <a:gd name="T79" fmla="*/ 2147483647 h 414"/>
                <a:gd name="T80" fmla="*/ 2147483647 w 310"/>
                <a:gd name="T81" fmla="*/ 2147483647 h 414"/>
                <a:gd name="T82" fmla="*/ 2147483647 w 310"/>
                <a:gd name="T83" fmla="*/ 2147483647 h 414"/>
                <a:gd name="T84" fmla="*/ 2147483647 w 310"/>
                <a:gd name="T85" fmla="*/ 2147483647 h 414"/>
                <a:gd name="T86" fmla="*/ 2147483647 w 310"/>
                <a:gd name="T87" fmla="*/ 2147483647 h 414"/>
                <a:gd name="T88" fmla="*/ 0 w 310"/>
                <a:gd name="T89" fmla="*/ 2147483647 h 414"/>
                <a:gd name="T90" fmla="*/ 2147483647 w 310"/>
                <a:gd name="T91" fmla="*/ 2147483647 h 414"/>
                <a:gd name="T92" fmla="*/ 2147483647 w 310"/>
                <a:gd name="T93" fmla="*/ 2147483647 h 414"/>
                <a:gd name="T94" fmla="*/ 2147483647 w 310"/>
                <a:gd name="T95" fmla="*/ 2147483647 h 414"/>
                <a:gd name="T96" fmla="*/ 2147483647 w 310"/>
                <a:gd name="T97" fmla="*/ 2147483647 h 414"/>
                <a:gd name="T98" fmla="*/ 2147483647 w 310"/>
                <a:gd name="T99" fmla="*/ 2147483647 h 414"/>
                <a:gd name="T100" fmla="*/ 2147483647 w 310"/>
                <a:gd name="T101" fmla="*/ 2147483647 h 414"/>
                <a:gd name="T102" fmla="*/ 2147483647 w 310"/>
                <a:gd name="T103" fmla="*/ 2147483647 h 414"/>
                <a:gd name="T104" fmla="*/ 2147483647 w 310"/>
                <a:gd name="T105" fmla="*/ 2147483647 h 414"/>
                <a:gd name="T106" fmla="*/ 2147483647 w 310"/>
                <a:gd name="T107" fmla="*/ 2147483647 h 414"/>
                <a:gd name="T108" fmla="*/ 2147483647 w 310"/>
                <a:gd name="T109" fmla="*/ 2147483647 h 414"/>
                <a:gd name="T110" fmla="*/ 2147483647 w 310"/>
                <a:gd name="T111" fmla="*/ 2147483647 h 414"/>
                <a:gd name="T112" fmla="*/ 2147483647 w 310"/>
                <a:gd name="T113" fmla="*/ 2147483647 h 41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10"/>
                <a:gd name="T172" fmla="*/ 0 h 414"/>
                <a:gd name="T173" fmla="*/ 310 w 310"/>
                <a:gd name="T174" fmla="*/ 414 h 41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10" h="414">
                  <a:moveTo>
                    <a:pt x="234" y="12"/>
                  </a:moveTo>
                  <a:lnTo>
                    <a:pt x="234" y="10"/>
                  </a:lnTo>
                  <a:lnTo>
                    <a:pt x="236" y="8"/>
                  </a:lnTo>
                  <a:lnTo>
                    <a:pt x="237" y="7"/>
                  </a:lnTo>
                  <a:lnTo>
                    <a:pt x="239" y="5"/>
                  </a:lnTo>
                  <a:lnTo>
                    <a:pt x="241" y="3"/>
                  </a:lnTo>
                  <a:lnTo>
                    <a:pt x="243" y="2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3"/>
                  </a:lnTo>
                  <a:lnTo>
                    <a:pt x="249" y="7"/>
                  </a:lnTo>
                  <a:lnTo>
                    <a:pt x="251" y="8"/>
                  </a:lnTo>
                  <a:lnTo>
                    <a:pt x="253" y="10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2"/>
                  </a:lnTo>
                  <a:lnTo>
                    <a:pt x="263" y="12"/>
                  </a:lnTo>
                  <a:lnTo>
                    <a:pt x="263" y="14"/>
                  </a:lnTo>
                  <a:lnTo>
                    <a:pt x="263" y="15"/>
                  </a:lnTo>
                  <a:lnTo>
                    <a:pt x="265" y="17"/>
                  </a:lnTo>
                  <a:lnTo>
                    <a:pt x="265" y="19"/>
                  </a:lnTo>
                  <a:lnTo>
                    <a:pt x="266" y="19"/>
                  </a:lnTo>
                  <a:lnTo>
                    <a:pt x="266" y="20"/>
                  </a:lnTo>
                  <a:lnTo>
                    <a:pt x="268" y="20"/>
                  </a:lnTo>
                  <a:lnTo>
                    <a:pt x="268" y="24"/>
                  </a:lnTo>
                  <a:lnTo>
                    <a:pt x="270" y="27"/>
                  </a:lnTo>
                  <a:lnTo>
                    <a:pt x="271" y="30"/>
                  </a:lnTo>
                  <a:lnTo>
                    <a:pt x="271" y="32"/>
                  </a:lnTo>
                  <a:lnTo>
                    <a:pt x="273" y="36"/>
                  </a:lnTo>
                  <a:lnTo>
                    <a:pt x="273" y="37"/>
                  </a:lnTo>
                  <a:lnTo>
                    <a:pt x="275" y="41"/>
                  </a:lnTo>
                  <a:lnTo>
                    <a:pt x="275" y="42"/>
                  </a:lnTo>
                  <a:lnTo>
                    <a:pt x="275" y="52"/>
                  </a:lnTo>
                  <a:lnTo>
                    <a:pt x="275" y="63"/>
                  </a:lnTo>
                  <a:lnTo>
                    <a:pt x="275" y="71"/>
                  </a:lnTo>
                  <a:lnTo>
                    <a:pt x="276" y="78"/>
                  </a:lnTo>
                  <a:lnTo>
                    <a:pt x="282" y="86"/>
                  </a:lnTo>
                  <a:lnTo>
                    <a:pt x="288" y="93"/>
                  </a:lnTo>
                  <a:lnTo>
                    <a:pt x="297" y="100"/>
                  </a:lnTo>
                  <a:lnTo>
                    <a:pt x="310" y="107"/>
                  </a:lnTo>
                  <a:lnTo>
                    <a:pt x="305" y="110"/>
                  </a:lnTo>
                  <a:lnTo>
                    <a:pt x="300" y="115"/>
                  </a:lnTo>
                  <a:lnTo>
                    <a:pt x="295" y="120"/>
                  </a:lnTo>
                  <a:lnTo>
                    <a:pt x="288" y="127"/>
                  </a:lnTo>
                  <a:lnTo>
                    <a:pt x="285" y="134"/>
                  </a:lnTo>
                  <a:lnTo>
                    <a:pt x="280" y="140"/>
                  </a:lnTo>
                  <a:lnTo>
                    <a:pt x="278" y="149"/>
                  </a:lnTo>
                  <a:lnTo>
                    <a:pt x="278" y="157"/>
                  </a:lnTo>
                  <a:lnTo>
                    <a:pt x="271" y="218"/>
                  </a:lnTo>
                  <a:lnTo>
                    <a:pt x="268" y="221"/>
                  </a:lnTo>
                  <a:lnTo>
                    <a:pt x="265" y="225"/>
                  </a:lnTo>
                  <a:lnTo>
                    <a:pt x="261" y="227"/>
                  </a:lnTo>
                  <a:lnTo>
                    <a:pt x="258" y="230"/>
                  </a:lnTo>
                  <a:lnTo>
                    <a:pt x="254" y="233"/>
                  </a:lnTo>
                  <a:lnTo>
                    <a:pt x="253" y="238"/>
                  </a:lnTo>
                  <a:lnTo>
                    <a:pt x="249" y="245"/>
                  </a:lnTo>
                  <a:lnTo>
                    <a:pt x="249" y="254"/>
                  </a:lnTo>
                  <a:lnTo>
                    <a:pt x="248" y="254"/>
                  </a:lnTo>
                  <a:lnTo>
                    <a:pt x="246" y="255"/>
                  </a:lnTo>
                  <a:lnTo>
                    <a:pt x="244" y="259"/>
                  </a:lnTo>
                  <a:lnTo>
                    <a:pt x="241" y="265"/>
                  </a:lnTo>
                  <a:lnTo>
                    <a:pt x="237" y="276"/>
                  </a:lnTo>
                  <a:lnTo>
                    <a:pt x="236" y="289"/>
                  </a:lnTo>
                  <a:lnTo>
                    <a:pt x="234" y="308"/>
                  </a:lnTo>
                  <a:lnTo>
                    <a:pt x="227" y="309"/>
                  </a:lnTo>
                  <a:lnTo>
                    <a:pt x="222" y="311"/>
                  </a:lnTo>
                  <a:lnTo>
                    <a:pt x="219" y="314"/>
                  </a:lnTo>
                  <a:lnTo>
                    <a:pt x="217" y="320"/>
                  </a:lnTo>
                  <a:lnTo>
                    <a:pt x="215" y="325"/>
                  </a:lnTo>
                  <a:lnTo>
                    <a:pt x="217" y="328"/>
                  </a:lnTo>
                  <a:lnTo>
                    <a:pt x="222" y="330"/>
                  </a:lnTo>
                  <a:lnTo>
                    <a:pt x="227" y="330"/>
                  </a:lnTo>
                  <a:lnTo>
                    <a:pt x="231" y="331"/>
                  </a:lnTo>
                  <a:lnTo>
                    <a:pt x="232" y="333"/>
                  </a:lnTo>
                  <a:lnTo>
                    <a:pt x="236" y="335"/>
                  </a:lnTo>
                  <a:lnTo>
                    <a:pt x="237" y="336"/>
                  </a:lnTo>
                  <a:lnTo>
                    <a:pt x="241" y="338"/>
                  </a:lnTo>
                  <a:lnTo>
                    <a:pt x="243" y="342"/>
                  </a:lnTo>
                  <a:lnTo>
                    <a:pt x="244" y="345"/>
                  </a:lnTo>
                  <a:lnTo>
                    <a:pt x="246" y="350"/>
                  </a:lnTo>
                  <a:lnTo>
                    <a:pt x="248" y="353"/>
                  </a:lnTo>
                  <a:lnTo>
                    <a:pt x="248" y="357"/>
                  </a:lnTo>
                  <a:lnTo>
                    <a:pt x="249" y="362"/>
                  </a:lnTo>
                  <a:lnTo>
                    <a:pt x="251" y="365"/>
                  </a:lnTo>
                  <a:lnTo>
                    <a:pt x="253" y="369"/>
                  </a:lnTo>
                  <a:lnTo>
                    <a:pt x="256" y="370"/>
                  </a:lnTo>
                  <a:lnTo>
                    <a:pt x="260" y="372"/>
                  </a:lnTo>
                  <a:lnTo>
                    <a:pt x="265" y="374"/>
                  </a:lnTo>
                  <a:lnTo>
                    <a:pt x="266" y="377"/>
                  </a:lnTo>
                  <a:lnTo>
                    <a:pt x="266" y="379"/>
                  </a:lnTo>
                  <a:lnTo>
                    <a:pt x="268" y="382"/>
                  </a:lnTo>
                  <a:lnTo>
                    <a:pt x="266" y="384"/>
                  </a:lnTo>
                  <a:lnTo>
                    <a:pt x="266" y="385"/>
                  </a:lnTo>
                  <a:lnTo>
                    <a:pt x="265" y="387"/>
                  </a:lnTo>
                  <a:lnTo>
                    <a:pt x="263" y="389"/>
                  </a:lnTo>
                  <a:lnTo>
                    <a:pt x="261" y="394"/>
                  </a:lnTo>
                  <a:lnTo>
                    <a:pt x="258" y="394"/>
                  </a:lnTo>
                  <a:lnTo>
                    <a:pt x="254" y="394"/>
                  </a:lnTo>
                  <a:lnTo>
                    <a:pt x="251" y="394"/>
                  </a:lnTo>
                  <a:lnTo>
                    <a:pt x="248" y="394"/>
                  </a:lnTo>
                  <a:lnTo>
                    <a:pt x="244" y="394"/>
                  </a:lnTo>
                  <a:lnTo>
                    <a:pt x="241" y="394"/>
                  </a:lnTo>
                  <a:lnTo>
                    <a:pt x="237" y="394"/>
                  </a:lnTo>
                  <a:lnTo>
                    <a:pt x="234" y="394"/>
                  </a:lnTo>
                  <a:lnTo>
                    <a:pt x="234" y="396"/>
                  </a:lnTo>
                  <a:lnTo>
                    <a:pt x="234" y="397"/>
                  </a:lnTo>
                  <a:lnTo>
                    <a:pt x="234" y="399"/>
                  </a:lnTo>
                  <a:lnTo>
                    <a:pt x="234" y="401"/>
                  </a:lnTo>
                  <a:lnTo>
                    <a:pt x="234" y="402"/>
                  </a:lnTo>
                  <a:lnTo>
                    <a:pt x="234" y="404"/>
                  </a:lnTo>
                  <a:lnTo>
                    <a:pt x="232" y="404"/>
                  </a:lnTo>
                  <a:lnTo>
                    <a:pt x="231" y="406"/>
                  </a:lnTo>
                  <a:lnTo>
                    <a:pt x="229" y="407"/>
                  </a:lnTo>
                  <a:lnTo>
                    <a:pt x="226" y="409"/>
                  </a:lnTo>
                  <a:lnTo>
                    <a:pt x="222" y="411"/>
                  </a:lnTo>
                  <a:lnTo>
                    <a:pt x="217" y="413"/>
                  </a:lnTo>
                  <a:lnTo>
                    <a:pt x="214" y="413"/>
                  </a:lnTo>
                  <a:lnTo>
                    <a:pt x="210" y="413"/>
                  </a:lnTo>
                  <a:lnTo>
                    <a:pt x="207" y="413"/>
                  </a:lnTo>
                  <a:lnTo>
                    <a:pt x="202" y="414"/>
                  </a:lnTo>
                  <a:lnTo>
                    <a:pt x="197" y="414"/>
                  </a:lnTo>
                  <a:lnTo>
                    <a:pt x="192" y="414"/>
                  </a:lnTo>
                  <a:lnTo>
                    <a:pt x="185" y="414"/>
                  </a:lnTo>
                  <a:lnTo>
                    <a:pt x="180" y="414"/>
                  </a:lnTo>
                  <a:lnTo>
                    <a:pt x="173" y="414"/>
                  </a:lnTo>
                  <a:lnTo>
                    <a:pt x="171" y="413"/>
                  </a:lnTo>
                  <a:lnTo>
                    <a:pt x="170" y="409"/>
                  </a:lnTo>
                  <a:lnTo>
                    <a:pt x="166" y="406"/>
                  </a:lnTo>
                  <a:lnTo>
                    <a:pt x="165" y="404"/>
                  </a:lnTo>
                  <a:lnTo>
                    <a:pt x="161" y="401"/>
                  </a:lnTo>
                  <a:lnTo>
                    <a:pt x="158" y="399"/>
                  </a:lnTo>
                  <a:lnTo>
                    <a:pt x="153" y="397"/>
                  </a:lnTo>
                  <a:lnTo>
                    <a:pt x="149" y="397"/>
                  </a:lnTo>
                  <a:lnTo>
                    <a:pt x="143" y="397"/>
                  </a:lnTo>
                  <a:lnTo>
                    <a:pt x="134" y="397"/>
                  </a:lnTo>
                  <a:lnTo>
                    <a:pt x="124" y="397"/>
                  </a:lnTo>
                  <a:lnTo>
                    <a:pt x="114" y="397"/>
                  </a:lnTo>
                  <a:lnTo>
                    <a:pt x="105" y="396"/>
                  </a:lnTo>
                  <a:lnTo>
                    <a:pt x="98" y="392"/>
                  </a:lnTo>
                  <a:lnTo>
                    <a:pt x="97" y="389"/>
                  </a:lnTo>
                  <a:lnTo>
                    <a:pt x="97" y="385"/>
                  </a:lnTo>
                  <a:lnTo>
                    <a:pt x="97" y="380"/>
                  </a:lnTo>
                  <a:lnTo>
                    <a:pt x="98" y="374"/>
                  </a:lnTo>
                  <a:lnTo>
                    <a:pt x="92" y="367"/>
                  </a:lnTo>
                  <a:lnTo>
                    <a:pt x="87" y="360"/>
                  </a:lnTo>
                  <a:lnTo>
                    <a:pt x="82" y="355"/>
                  </a:lnTo>
                  <a:lnTo>
                    <a:pt x="76" y="348"/>
                  </a:lnTo>
                  <a:lnTo>
                    <a:pt x="71" y="343"/>
                  </a:lnTo>
                  <a:lnTo>
                    <a:pt x="68" y="336"/>
                  </a:lnTo>
                  <a:lnTo>
                    <a:pt x="65" y="330"/>
                  </a:lnTo>
                  <a:lnTo>
                    <a:pt x="65" y="321"/>
                  </a:lnTo>
                  <a:lnTo>
                    <a:pt x="56" y="320"/>
                  </a:lnTo>
                  <a:lnTo>
                    <a:pt x="51" y="318"/>
                  </a:lnTo>
                  <a:lnTo>
                    <a:pt x="48" y="314"/>
                  </a:lnTo>
                  <a:lnTo>
                    <a:pt x="44" y="309"/>
                  </a:lnTo>
                  <a:lnTo>
                    <a:pt x="43" y="304"/>
                  </a:lnTo>
                  <a:lnTo>
                    <a:pt x="41" y="298"/>
                  </a:lnTo>
                  <a:lnTo>
                    <a:pt x="39" y="291"/>
                  </a:lnTo>
                  <a:lnTo>
                    <a:pt x="36" y="284"/>
                  </a:lnTo>
                  <a:lnTo>
                    <a:pt x="34" y="281"/>
                  </a:lnTo>
                  <a:lnTo>
                    <a:pt x="32" y="277"/>
                  </a:lnTo>
                  <a:lnTo>
                    <a:pt x="31" y="274"/>
                  </a:lnTo>
                  <a:lnTo>
                    <a:pt x="27" y="272"/>
                  </a:lnTo>
                  <a:lnTo>
                    <a:pt x="26" y="271"/>
                  </a:lnTo>
                  <a:lnTo>
                    <a:pt x="24" y="269"/>
                  </a:lnTo>
                  <a:lnTo>
                    <a:pt x="22" y="265"/>
                  </a:lnTo>
                  <a:lnTo>
                    <a:pt x="21" y="262"/>
                  </a:lnTo>
                  <a:lnTo>
                    <a:pt x="17" y="257"/>
                  </a:lnTo>
                  <a:lnTo>
                    <a:pt x="15" y="250"/>
                  </a:lnTo>
                  <a:lnTo>
                    <a:pt x="14" y="243"/>
                  </a:lnTo>
                  <a:lnTo>
                    <a:pt x="12" y="238"/>
                  </a:lnTo>
                  <a:lnTo>
                    <a:pt x="9" y="232"/>
                  </a:lnTo>
                  <a:lnTo>
                    <a:pt x="7" y="227"/>
                  </a:lnTo>
                  <a:lnTo>
                    <a:pt x="4" y="221"/>
                  </a:lnTo>
                  <a:lnTo>
                    <a:pt x="0" y="218"/>
                  </a:lnTo>
                  <a:lnTo>
                    <a:pt x="4" y="215"/>
                  </a:lnTo>
                  <a:lnTo>
                    <a:pt x="5" y="211"/>
                  </a:lnTo>
                  <a:lnTo>
                    <a:pt x="7" y="206"/>
                  </a:lnTo>
                  <a:lnTo>
                    <a:pt x="7" y="203"/>
                  </a:lnTo>
                  <a:lnTo>
                    <a:pt x="7" y="200"/>
                  </a:lnTo>
                  <a:lnTo>
                    <a:pt x="7" y="194"/>
                  </a:lnTo>
                  <a:lnTo>
                    <a:pt x="9" y="191"/>
                  </a:lnTo>
                  <a:lnTo>
                    <a:pt x="9" y="186"/>
                  </a:lnTo>
                  <a:lnTo>
                    <a:pt x="10" y="181"/>
                  </a:lnTo>
                  <a:lnTo>
                    <a:pt x="14" y="176"/>
                  </a:lnTo>
                  <a:lnTo>
                    <a:pt x="17" y="171"/>
                  </a:lnTo>
                  <a:lnTo>
                    <a:pt x="22" y="167"/>
                  </a:lnTo>
                  <a:lnTo>
                    <a:pt x="26" y="162"/>
                  </a:lnTo>
                  <a:lnTo>
                    <a:pt x="29" y="161"/>
                  </a:lnTo>
                  <a:lnTo>
                    <a:pt x="34" y="157"/>
                  </a:lnTo>
                  <a:lnTo>
                    <a:pt x="37" y="156"/>
                  </a:lnTo>
                  <a:lnTo>
                    <a:pt x="37" y="78"/>
                  </a:lnTo>
                  <a:lnTo>
                    <a:pt x="37" y="76"/>
                  </a:lnTo>
                  <a:lnTo>
                    <a:pt x="37" y="74"/>
                  </a:lnTo>
                  <a:lnTo>
                    <a:pt x="37" y="73"/>
                  </a:lnTo>
                  <a:lnTo>
                    <a:pt x="37" y="71"/>
                  </a:lnTo>
                  <a:lnTo>
                    <a:pt x="37" y="68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63"/>
                  </a:lnTo>
                  <a:lnTo>
                    <a:pt x="44" y="63"/>
                  </a:lnTo>
                  <a:lnTo>
                    <a:pt x="49" y="63"/>
                  </a:lnTo>
                  <a:lnTo>
                    <a:pt x="51" y="61"/>
                  </a:lnTo>
                  <a:lnTo>
                    <a:pt x="53" y="58"/>
                  </a:lnTo>
                  <a:lnTo>
                    <a:pt x="53" y="54"/>
                  </a:lnTo>
                  <a:lnTo>
                    <a:pt x="53" y="49"/>
                  </a:lnTo>
                  <a:lnTo>
                    <a:pt x="53" y="44"/>
                  </a:lnTo>
                  <a:lnTo>
                    <a:pt x="53" y="37"/>
                  </a:lnTo>
                  <a:lnTo>
                    <a:pt x="53" y="36"/>
                  </a:lnTo>
                  <a:lnTo>
                    <a:pt x="53" y="32"/>
                  </a:lnTo>
                  <a:lnTo>
                    <a:pt x="53" y="30"/>
                  </a:lnTo>
                  <a:lnTo>
                    <a:pt x="53" y="29"/>
                  </a:lnTo>
                  <a:lnTo>
                    <a:pt x="53" y="27"/>
                  </a:lnTo>
                  <a:lnTo>
                    <a:pt x="53" y="25"/>
                  </a:lnTo>
                  <a:lnTo>
                    <a:pt x="53" y="24"/>
                  </a:lnTo>
                  <a:lnTo>
                    <a:pt x="219" y="27"/>
                  </a:lnTo>
                  <a:lnTo>
                    <a:pt x="221" y="27"/>
                  </a:lnTo>
                  <a:lnTo>
                    <a:pt x="224" y="25"/>
                  </a:lnTo>
                  <a:lnTo>
                    <a:pt x="226" y="22"/>
                  </a:lnTo>
                  <a:lnTo>
                    <a:pt x="227" y="20"/>
                  </a:lnTo>
                  <a:lnTo>
                    <a:pt x="231" y="17"/>
                  </a:lnTo>
                  <a:lnTo>
                    <a:pt x="232" y="14"/>
                  </a:lnTo>
                  <a:lnTo>
                    <a:pt x="232" y="12"/>
                  </a:lnTo>
                  <a:lnTo>
                    <a:pt x="234" y="1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77" name="Freeform 5064"/>
            <p:cNvSpPr>
              <a:spLocks/>
            </p:cNvSpPr>
            <p:nvPr/>
          </p:nvSpPr>
          <p:spPr bwMode="auto">
            <a:xfrm>
              <a:off x="6164263" y="6197600"/>
              <a:ext cx="492125" cy="657225"/>
            </a:xfrm>
            <a:custGeom>
              <a:avLst/>
              <a:gdLst>
                <a:gd name="T0" fmla="*/ 2147483647 w 310"/>
                <a:gd name="T1" fmla="*/ 2147483647 h 414"/>
                <a:gd name="T2" fmla="*/ 2147483647 w 310"/>
                <a:gd name="T3" fmla="*/ 0 h 414"/>
                <a:gd name="T4" fmla="*/ 2147483647 w 310"/>
                <a:gd name="T5" fmla="*/ 2147483647 h 414"/>
                <a:gd name="T6" fmla="*/ 2147483647 w 310"/>
                <a:gd name="T7" fmla="*/ 2147483647 h 414"/>
                <a:gd name="T8" fmla="*/ 2147483647 w 310"/>
                <a:gd name="T9" fmla="*/ 2147483647 h 414"/>
                <a:gd name="T10" fmla="*/ 2147483647 w 310"/>
                <a:gd name="T11" fmla="*/ 2147483647 h 414"/>
                <a:gd name="T12" fmla="*/ 2147483647 w 310"/>
                <a:gd name="T13" fmla="*/ 2147483647 h 414"/>
                <a:gd name="T14" fmla="*/ 2147483647 w 310"/>
                <a:gd name="T15" fmla="*/ 2147483647 h 414"/>
                <a:gd name="T16" fmla="*/ 2147483647 w 310"/>
                <a:gd name="T17" fmla="*/ 2147483647 h 414"/>
                <a:gd name="T18" fmla="*/ 2147483647 w 310"/>
                <a:gd name="T19" fmla="*/ 2147483647 h 414"/>
                <a:gd name="T20" fmla="*/ 2147483647 w 310"/>
                <a:gd name="T21" fmla="*/ 2147483647 h 414"/>
                <a:gd name="T22" fmla="*/ 2147483647 w 310"/>
                <a:gd name="T23" fmla="*/ 2147483647 h 414"/>
                <a:gd name="T24" fmla="*/ 2147483647 w 310"/>
                <a:gd name="T25" fmla="*/ 2147483647 h 414"/>
                <a:gd name="T26" fmla="*/ 2147483647 w 310"/>
                <a:gd name="T27" fmla="*/ 2147483647 h 414"/>
                <a:gd name="T28" fmla="*/ 2147483647 w 310"/>
                <a:gd name="T29" fmla="*/ 2147483647 h 414"/>
                <a:gd name="T30" fmla="*/ 2147483647 w 310"/>
                <a:gd name="T31" fmla="*/ 2147483647 h 414"/>
                <a:gd name="T32" fmla="*/ 2147483647 w 310"/>
                <a:gd name="T33" fmla="*/ 2147483647 h 414"/>
                <a:gd name="T34" fmla="*/ 2147483647 w 310"/>
                <a:gd name="T35" fmla="*/ 2147483647 h 414"/>
                <a:gd name="T36" fmla="*/ 2147483647 w 310"/>
                <a:gd name="T37" fmla="*/ 2147483647 h 414"/>
                <a:gd name="T38" fmla="*/ 2147483647 w 310"/>
                <a:gd name="T39" fmla="*/ 2147483647 h 414"/>
                <a:gd name="T40" fmla="*/ 2147483647 w 310"/>
                <a:gd name="T41" fmla="*/ 2147483647 h 414"/>
                <a:gd name="T42" fmla="*/ 2147483647 w 310"/>
                <a:gd name="T43" fmla="*/ 2147483647 h 414"/>
                <a:gd name="T44" fmla="*/ 2147483647 w 310"/>
                <a:gd name="T45" fmla="*/ 2147483647 h 414"/>
                <a:gd name="T46" fmla="*/ 2147483647 w 310"/>
                <a:gd name="T47" fmla="*/ 2147483647 h 414"/>
                <a:gd name="T48" fmla="*/ 2147483647 w 310"/>
                <a:gd name="T49" fmla="*/ 2147483647 h 414"/>
                <a:gd name="T50" fmla="*/ 2147483647 w 310"/>
                <a:gd name="T51" fmla="*/ 2147483647 h 414"/>
                <a:gd name="T52" fmla="*/ 2147483647 w 310"/>
                <a:gd name="T53" fmla="*/ 2147483647 h 414"/>
                <a:gd name="T54" fmla="*/ 2147483647 w 310"/>
                <a:gd name="T55" fmla="*/ 2147483647 h 414"/>
                <a:gd name="T56" fmla="*/ 2147483647 w 310"/>
                <a:gd name="T57" fmla="*/ 2147483647 h 414"/>
                <a:gd name="T58" fmla="*/ 2147483647 w 310"/>
                <a:gd name="T59" fmla="*/ 2147483647 h 414"/>
                <a:gd name="T60" fmla="*/ 2147483647 w 310"/>
                <a:gd name="T61" fmla="*/ 2147483647 h 414"/>
                <a:gd name="T62" fmla="*/ 2147483647 w 310"/>
                <a:gd name="T63" fmla="*/ 2147483647 h 414"/>
                <a:gd name="T64" fmla="*/ 2147483647 w 310"/>
                <a:gd name="T65" fmla="*/ 2147483647 h 414"/>
                <a:gd name="T66" fmla="*/ 2147483647 w 310"/>
                <a:gd name="T67" fmla="*/ 2147483647 h 414"/>
                <a:gd name="T68" fmla="*/ 2147483647 w 310"/>
                <a:gd name="T69" fmla="*/ 2147483647 h 414"/>
                <a:gd name="T70" fmla="*/ 2147483647 w 310"/>
                <a:gd name="T71" fmla="*/ 2147483647 h 414"/>
                <a:gd name="T72" fmla="*/ 2147483647 w 310"/>
                <a:gd name="T73" fmla="*/ 2147483647 h 414"/>
                <a:gd name="T74" fmla="*/ 2147483647 w 310"/>
                <a:gd name="T75" fmla="*/ 2147483647 h 414"/>
                <a:gd name="T76" fmla="*/ 2147483647 w 310"/>
                <a:gd name="T77" fmla="*/ 2147483647 h 414"/>
                <a:gd name="T78" fmla="*/ 2147483647 w 310"/>
                <a:gd name="T79" fmla="*/ 2147483647 h 414"/>
                <a:gd name="T80" fmla="*/ 2147483647 w 310"/>
                <a:gd name="T81" fmla="*/ 2147483647 h 414"/>
                <a:gd name="T82" fmla="*/ 2147483647 w 310"/>
                <a:gd name="T83" fmla="*/ 2147483647 h 414"/>
                <a:gd name="T84" fmla="*/ 2147483647 w 310"/>
                <a:gd name="T85" fmla="*/ 2147483647 h 414"/>
                <a:gd name="T86" fmla="*/ 2147483647 w 310"/>
                <a:gd name="T87" fmla="*/ 2147483647 h 414"/>
                <a:gd name="T88" fmla="*/ 2147483647 w 310"/>
                <a:gd name="T89" fmla="*/ 2147483647 h 414"/>
                <a:gd name="T90" fmla="*/ 2147483647 w 310"/>
                <a:gd name="T91" fmla="*/ 2147483647 h 414"/>
                <a:gd name="T92" fmla="*/ 2147483647 w 310"/>
                <a:gd name="T93" fmla="*/ 2147483647 h 414"/>
                <a:gd name="T94" fmla="*/ 2147483647 w 310"/>
                <a:gd name="T95" fmla="*/ 2147483647 h 414"/>
                <a:gd name="T96" fmla="*/ 2147483647 w 310"/>
                <a:gd name="T97" fmla="*/ 2147483647 h 414"/>
                <a:gd name="T98" fmla="*/ 2147483647 w 310"/>
                <a:gd name="T99" fmla="*/ 2147483647 h 414"/>
                <a:gd name="T100" fmla="*/ 2147483647 w 310"/>
                <a:gd name="T101" fmla="*/ 2147483647 h 414"/>
                <a:gd name="T102" fmla="*/ 2147483647 w 310"/>
                <a:gd name="T103" fmla="*/ 2147483647 h 414"/>
                <a:gd name="T104" fmla="*/ 2147483647 w 310"/>
                <a:gd name="T105" fmla="*/ 2147483647 h 414"/>
                <a:gd name="T106" fmla="*/ 2147483647 w 310"/>
                <a:gd name="T107" fmla="*/ 2147483647 h 414"/>
                <a:gd name="T108" fmla="*/ 2147483647 w 310"/>
                <a:gd name="T109" fmla="*/ 2147483647 h 414"/>
                <a:gd name="T110" fmla="*/ 2147483647 w 310"/>
                <a:gd name="T111" fmla="*/ 2147483647 h 414"/>
                <a:gd name="T112" fmla="*/ 2147483647 w 310"/>
                <a:gd name="T113" fmla="*/ 2147483647 h 414"/>
                <a:gd name="T114" fmla="*/ 2147483647 w 310"/>
                <a:gd name="T115" fmla="*/ 2147483647 h 414"/>
                <a:gd name="T116" fmla="*/ 2147483647 w 310"/>
                <a:gd name="T117" fmla="*/ 2147483647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10"/>
                <a:gd name="T178" fmla="*/ 0 h 414"/>
                <a:gd name="T179" fmla="*/ 310 w 310"/>
                <a:gd name="T180" fmla="*/ 414 h 4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10" h="414">
                  <a:moveTo>
                    <a:pt x="234" y="12"/>
                  </a:moveTo>
                  <a:lnTo>
                    <a:pt x="234" y="10"/>
                  </a:lnTo>
                  <a:lnTo>
                    <a:pt x="236" y="8"/>
                  </a:lnTo>
                  <a:lnTo>
                    <a:pt x="237" y="7"/>
                  </a:lnTo>
                  <a:lnTo>
                    <a:pt x="239" y="5"/>
                  </a:lnTo>
                  <a:lnTo>
                    <a:pt x="241" y="3"/>
                  </a:lnTo>
                  <a:lnTo>
                    <a:pt x="243" y="2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3"/>
                  </a:lnTo>
                  <a:lnTo>
                    <a:pt x="249" y="7"/>
                  </a:lnTo>
                  <a:lnTo>
                    <a:pt x="251" y="8"/>
                  </a:lnTo>
                  <a:lnTo>
                    <a:pt x="253" y="10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2"/>
                  </a:lnTo>
                  <a:lnTo>
                    <a:pt x="263" y="12"/>
                  </a:lnTo>
                  <a:lnTo>
                    <a:pt x="263" y="14"/>
                  </a:lnTo>
                  <a:lnTo>
                    <a:pt x="263" y="15"/>
                  </a:lnTo>
                  <a:lnTo>
                    <a:pt x="265" y="17"/>
                  </a:lnTo>
                  <a:lnTo>
                    <a:pt x="265" y="19"/>
                  </a:lnTo>
                  <a:lnTo>
                    <a:pt x="266" y="19"/>
                  </a:lnTo>
                  <a:lnTo>
                    <a:pt x="266" y="20"/>
                  </a:lnTo>
                  <a:lnTo>
                    <a:pt x="268" y="20"/>
                  </a:lnTo>
                  <a:lnTo>
                    <a:pt x="268" y="24"/>
                  </a:lnTo>
                  <a:lnTo>
                    <a:pt x="270" y="27"/>
                  </a:lnTo>
                  <a:lnTo>
                    <a:pt x="271" y="30"/>
                  </a:lnTo>
                  <a:lnTo>
                    <a:pt x="271" y="32"/>
                  </a:lnTo>
                  <a:lnTo>
                    <a:pt x="273" y="36"/>
                  </a:lnTo>
                  <a:lnTo>
                    <a:pt x="273" y="37"/>
                  </a:lnTo>
                  <a:lnTo>
                    <a:pt x="275" y="41"/>
                  </a:lnTo>
                  <a:lnTo>
                    <a:pt x="275" y="42"/>
                  </a:lnTo>
                  <a:lnTo>
                    <a:pt x="275" y="52"/>
                  </a:lnTo>
                  <a:lnTo>
                    <a:pt x="275" y="63"/>
                  </a:lnTo>
                  <a:lnTo>
                    <a:pt x="275" y="71"/>
                  </a:lnTo>
                  <a:lnTo>
                    <a:pt x="276" y="78"/>
                  </a:lnTo>
                  <a:lnTo>
                    <a:pt x="282" y="86"/>
                  </a:lnTo>
                  <a:lnTo>
                    <a:pt x="288" y="93"/>
                  </a:lnTo>
                  <a:lnTo>
                    <a:pt x="297" y="100"/>
                  </a:lnTo>
                  <a:lnTo>
                    <a:pt x="310" y="107"/>
                  </a:lnTo>
                  <a:lnTo>
                    <a:pt x="305" y="110"/>
                  </a:lnTo>
                  <a:lnTo>
                    <a:pt x="300" y="115"/>
                  </a:lnTo>
                  <a:lnTo>
                    <a:pt x="295" y="120"/>
                  </a:lnTo>
                  <a:lnTo>
                    <a:pt x="288" y="127"/>
                  </a:lnTo>
                  <a:lnTo>
                    <a:pt x="285" y="134"/>
                  </a:lnTo>
                  <a:lnTo>
                    <a:pt x="280" y="140"/>
                  </a:lnTo>
                  <a:lnTo>
                    <a:pt x="278" y="149"/>
                  </a:lnTo>
                  <a:lnTo>
                    <a:pt x="278" y="157"/>
                  </a:lnTo>
                  <a:lnTo>
                    <a:pt x="271" y="218"/>
                  </a:lnTo>
                  <a:lnTo>
                    <a:pt x="268" y="221"/>
                  </a:lnTo>
                  <a:lnTo>
                    <a:pt x="265" y="225"/>
                  </a:lnTo>
                  <a:lnTo>
                    <a:pt x="261" y="227"/>
                  </a:lnTo>
                  <a:lnTo>
                    <a:pt x="258" y="230"/>
                  </a:lnTo>
                  <a:lnTo>
                    <a:pt x="254" y="233"/>
                  </a:lnTo>
                  <a:lnTo>
                    <a:pt x="253" y="238"/>
                  </a:lnTo>
                  <a:lnTo>
                    <a:pt x="249" y="245"/>
                  </a:lnTo>
                  <a:lnTo>
                    <a:pt x="249" y="254"/>
                  </a:lnTo>
                  <a:lnTo>
                    <a:pt x="248" y="254"/>
                  </a:lnTo>
                  <a:lnTo>
                    <a:pt x="246" y="255"/>
                  </a:lnTo>
                  <a:lnTo>
                    <a:pt x="244" y="259"/>
                  </a:lnTo>
                  <a:lnTo>
                    <a:pt x="241" y="265"/>
                  </a:lnTo>
                  <a:lnTo>
                    <a:pt x="237" y="276"/>
                  </a:lnTo>
                  <a:lnTo>
                    <a:pt x="236" y="289"/>
                  </a:lnTo>
                  <a:lnTo>
                    <a:pt x="234" y="308"/>
                  </a:lnTo>
                  <a:lnTo>
                    <a:pt x="227" y="309"/>
                  </a:lnTo>
                  <a:lnTo>
                    <a:pt x="222" y="311"/>
                  </a:lnTo>
                  <a:lnTo>
                    <a:pt x="219" y="314"/>
                  </a:lnTo>
                  <a:lnTo>
                    <a:pt x="217" y="320"/>
                  </a:lnTo>
                  <a:lnTo>
                    <a:pt x="215" y="325"/>
                  </a:lnTo>
                  <a:lnTo>
                    <a:pt x="217" y="328"/>
                  </a:lnTo>
                  <a:lnTo>
                    <a:pt x="222" y="330"/>
                  </a:lnTo>
                  <a:lnTo>
                    <a:pt x="227" y="330"/>
                  </a:lnTo>
                  <a:lnTo>
                    <a:pt x="231" y="331"/>
                  </a:lnTo>
                  <a:lnTo>
                    <a:pt x="232" y="333"/>
                  </a:lnTo>
                  <a:lnTo>
                    <a:pt x="236" y="335"/>
                  </a:lnTo>
                  <a:lnTo>
                    <a:pt x="237" y="336"/>
                  </a:lnTo>
                  <a:lnTo>
                    <a:pt x="241" y="338"/>
                  </a:lnTo>
                  <a:lnTo>
                    <a:pt x="243" y="342"/>
                  </a:lnTo>
                  <a:lnTo>
                    <a:pt x="244" y="345"/>
                  </a:lnTo>
                  <a:lnTo>
                    <a:pt x="246" y="350"/>
                  </a:lnTo>
                  <a:lnTo>
                    <a:pt x="248" y="353"/>
                  </a:lnTo>
                  <a:lnTo>
                    <a:pt x="248" y="357"/>
                  </a:lnTo>
                  <a:lnTo>
                    <a:pt x="249" y="362"/>
                  </a:lnTo>
                  <a:lnTo>
                    <a:pt x="251" y="365"/>
                  </a:lnTo>
                  <a:lnTo>
                    <a:pt x="253" y="369"/>
                  </a:lnTo>
                  <a:lnTo>
                    <a:pt x="256" y="370"/>
                  </a:lnTo>
                  <a:lnTo>
                    <a:pt x="260" y="372"/>
                  </a:lnTo>
                  <a:lnTo>
                    <a:pt x="265" y="374"/>
                  </a:lnTo>
                  <a:lnTo>
                    <a:pt x="266" y="377"/>
                  </a:lnTo>
                  <a:lnTo>
                    <a:pt x="266" y="379"/>
                  </a:lnTo>
                  <a:lnTo>
                    <a:pt x="268" y="382"/>
                  </a:lnTo>
                  <a:lnTo>
                    <a:pt x="266" y="384"/>
                  </a:lnTo>
                  <a:lnTo>
                    <a:pt x="266" y="385"/>
                  </a:lnTo>
                  <a:lnTo>
                    <a:pt x="265" y="387"/>
                  </a:lnTo>
                  <a:lnTo>
                    <a:pt x="263" y="389"/>
                  </a:lnTo>
                  <a:lnTo>
                    <a:pt x="261" y="394"/>
                  </a:lnTo>
                  <a:lnTo>
                    <a:pt x="258" y="394"/>
                  </a:lnTo>
                  <a:lnTo>
                    <a:pt x="254" y="394"/>
                  </a:lnTo>
                  <a:lnTo>
                    <a:pt x="251" y="394"/>
                  </a:lnTo>
                  <a:lnTo>
                    <a:pt x="248" y="394"/>
                  </a:lnTo>
                  <a:lnTo>
                    <a:pt x="244" y="394"/>
                  </a:lnTo>
                  <a:lnTo>
                    <a:pt x="241" y="394"/>
                  </a:lnTo>
                  <a:lnTo>
                    <a:pt x="237" y="394"/>
                  </a:lnTo>
                  <a:lnTo>
                    <a:pt x="234" y="394"/>
                  </a:lnTo>
                  <a:lnTo>
                    <a:pt x="234" y="396"/>
                  </a:lnTo>
                  <a:lnTo>
                    <a:pt x="234" y="397"/>
                  </a:lnTo>
                  <a:lnTo>
                    <a:pt x="234" y="399"/>
                  </a:lnTo>
                  <a:lnTo>
                    <a:pt x="234" y="401"/>
                  </a:lnTo>
                  <a:lnTo>
                    <a:pt x="234" y="402"/>
                  </a:lnTo>
                  <a:lnTo>
                    <a:pt x="234" y="404"/>
                  </a:lnTo>
                  <a:lnTo>
                    <a:pt x="232" y="404"/>
                  </a:lnTo>
                  <a:lnTo>
                    <a:pt x="231" y="406"/>
                  </a:lnTo>
                  <a:lnTo>
                    <a:pt x="229" y="407"/>
                  </a:lnTo>
                  <a:lnTo>
                    <a:pt x="226" y="409"/>
                  </a:lnTo>
                  <a:lnTo>
                    <a:pt x="222" y="411"/>
                  </a:lnTo>
                  <a:lnTo>
                    <a:pt x="217" y="413"/>
                  </a:lnTo>
                  <a:lnTo>
                    <a:pt x="214" y="413"/>
                  </a:lnTo>
                  <a:lnTo>
                    <a:pt x="210" y="413"/>
                  </a:lnTo>
                  <a:lnTo>
                    <a:pt x="207" y="413"/>
                  </a:lnTo>
                  <a:lnTo>
                    <a:pt x="202" y="414"/>
                  </a:lnTo>
                  <a:lnTo>
                    <a:pt x="197" y="414"/>
                  </a:lnTo>
                  <a:lnTo>
                    <a:pt x="192" y="414"/>
                  </a:lnTo>
                  <a:lnTo>
                    <a:pt x="185" y="414"/>
                  </a:lnTo>
                  <a:lnTo>
                    <a:pt x="180" y="414"/>
                  </a:lnTo>
                  <a:lnTo>
                    <a:pt x="173" y="414"/>
                  </a:lnTo>
                  <a:lnTo>
                    <a:pt x="171" y="413"/>
                  </a:lnTo>
                  <a:lnTo>
                    <a:pt x="170" y="409"/>
                  </a:lnTo>
                  <a:lnTo>
                    <a:pt x="166" y="406"/>
                  </a:lnTo>
                  <a:lnTo>
                    <a:pt x="165" y="404"/>
                  </a:lnTo>
                  <a:lnTo>
                    <a:pt x="161" y="401"/>
                  </a:lnTo>
                  <a:lnTo>
                    <a:pt x="158" y="399"/>
                  </a:lnTo>
                  <a:lnTo>
                    <a:pt x="153" y="397"/>
                  </a:lnTo>
                  <a:lnTo>
                    <a:pt x="149" y="397"/>
                  </a:lnTo>
                  <a:lnTo>
                    <a:pt x="143" y="397"/>
                  </a:lnTo>
                  <a:lnTo>
                    <a:pt x="134" y="397"/>
                  </a:lnTo>
                  <a:lnTo>
                    <a:pt x="124" y="397"/>
                  </a:lnTo>
                  <a:lnTo>
                    <a:pt x="114" y="397"/>
                  </a:lnTo>
                  <a:lnTo>
                    <a:pt x="105" y="396"/>
                  </a:lnTo>
                  <a:lnTo>
                    <a:pt x="98" y="392"/>
                  </a:lnTo>
                  <a:lnTo>
                    <a:pt x="97" y="389"/>
                  </a:lnTo>
                  <a:lnTo>
                    <a:pt x="97" y="385"/>
                  </a:lnTo>
                  <a:lnTo>
                    <a:pt x="97" y="380"/>
                  </a:lnTo>
                  <a:lnTo>
                    <a:pt x="98" y="374"/>
                  </a:lnTo>
                  <a:lnTo>
                    <a:pt x="92" y="367"/>
                  </a:lnTo>
                  <a:lnTo>
                    <a:pt x="87" y="360"/>
                  </a:lnTo>
                  <a:lnTo>
                    <a:pt x="82" y="355"/>
                  </a:lnTo>
                  <a:lnTo>
                    <a:pt x="76" y="348"/>
                  </a:lnTo>
                  <a:lnTo>
                    <a:pt x="71" y="343"/>
                  </a:lnTo>
                  <a:lnTo>
                    <a:pt x="68" y="336"/>
                  </a:lnTo>
                  <a:lnTo>
                    <a:pt x="65" y="330"/>
                  </a:lnTo>
                  <a:lnTo>
                    <a:pt x="65" y="321"/>
                  </a:lnTo>
                  <a:lnTo>
                    <a:pt x="56" y="320"/>
                  </a:lnTo>
                  <a:lnTo>
                    <a:pt x="51" y="318"/>
                  </a:lnTo>
                  <a:lnTo>
                    <a:pt x="48" y="314"/>
                  </a:lnTo>
                  <a:lnTo>
                    <a:pt x="44" y="309"/>
                  </a:lnTo>
                  <a:lnTo>
                    <a:pt x="43" y="304"/>
                  </a:lnTo>
                  <a:lnTo>
                    <a:pt x="41" y="298"/>
                  </a:lnTo>
                  <a:lnTo>
                    <a:pt x="39" y="291"/>
                  </a:lnTo>
                  <a:lnTo>
                    <a:pt x="36" y="284"/>
                  </a:lnTo>
                  <a:lnTo>
                    <a:pt x="34" y="281"/>
                  </a:lnTo>
                  <a:lnTo>
                    <a:pt x="32" y="277"/>
                  </a:lnTo>
                  <a:lnTo>
                    <a:pt x="31" y="274"/>
                  </a:lnTo>
                  <a:lnTo>
                    <a:pt x="27" y="272"/>
                  </a:lnTo>
                  <a:lnTo>
                    <a:pt x="26" y="271"/>
                  </a:lnTo>
                  <a:lnTo>
                    <a:pt x="24" y="269"/>
                  </a:lnTo>
                  <a:lnTo>
                    <a:pt x="22" y="265"/>
                  </a:lnTo>
                  <a:lnTo>
                    <a:pt x="21" y="262"/>
                  </a:lnTo>
                  <a:lnTo>
                    <a:pt x="17" y="257"/>
                  </a:lnTo>
                  <a:lnTo>
                    <a:pt x="15" y="250"/>
                  </a:lnTo>
                  <a:lnTo>
                    <a:pt x="14" y="243"/>
                  </a:lnTo>
                  <a:lnTo>
                    <a:pt x="12" y="238"/>
                  </a:lnTo>
                  <a:lnTo>
                    <a:pt x="9" y="232"/>
                  </a:lnTo>
                  <a:lnTo>
                    <a:pt x="7" y="227"/>
                  </a:lnTo>
                  <a:lnTo>
                    <a:pt x="4" y="221"/>
                  </a:lnTo>
                  <a:lnTo>
                    <a:pt x="0" y="218"/>
                  </a:lnTo>
                  <a:lnTo>
                    <a:pt x="4" y="215"/>
                  </a:lnTo>
                  <a:lnTo>
                    <a:pt x="5" y="211"/>
                  </a:lnTo>
                  <a:lnTo>
                    <a:pt x="7" y="206"/>
                  </a:lnTo>
                  <a:lnTo>
                    <a:pt x="7" y="203"/>
                  </a:lnTo>
                  <a:lnTo>
                    <a:pt x="7" y="200"/>
                  </a:lnTo>
                  <a:lnTo>
                    <a:pt x="7" y="194"/>
                  </a:lnTo>
                  <a:lnTo>
                    <a:pt x="9" y="191"/>
                  </a:lnTo>
                  <a:lnTo>
                    <a:pt x="9" y="186"/>
                  </a:lnTo>
                  <a:lnTo>
                    <a:pt x="10" y="181"/>
                  </a:lnTo>
                  <a:lnTo>
                    <a:pt x="14" y="176"/>
                  </a:lnTo>
                  <a:lnTo>
                    <a:pt x="17" y="171"/>
                  </a:lnTo>
                  <a:lnTo>
                    <a:pt x="22" y="167"/>
                  </a:lnTo>
                  <a:lnTo>
                    <a:pt x="26" y="162"/>
                  </a:lnTo>
                  <a:lnTo>
                    <a:pt x="29" y="161"/>
                  </a:lnTo>
                  <a:lnTo>
                    <a:pt x="34" y="157"/>
                  </a:lnTo>
                  <a:lnTo>
                    <a:pt x="37" y="156"/>
                  </a:lnTo>
                  <a:lnTo>
                    <a:pt x="37" y="78"/>
                  </a:lnTo>
                  <a:lnTo>
                    <a:pt x="37" y="76"/>
                  </a:lnTo>
                  <a:lnTo>
                    <a:pt x="37" y="74"/>
                  </a:lnTo>
                  <a:lnTo>
                    <a:pt x="37" y="73"/>
                  </a:lnTo>
                  <a:lnTo>
                    <a:pt x="37" y="71"/>
                  </a:lnTo>
                  <a:lnTo>
                    <a:pt x="37" y="68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63"/>
                  </a:lnTo>
                  <a:lnTo>
                    <a:pt x="44" y="63"/>
                  </a:lnTo>
                  <a:lnTo>
                    <a:pt x="49" y="63"/>
                  </a:lnTo>
                  <a:lnTo>
                    <a:pt x="51" y="61"/>
                  </a:lnTo>
                  <a:lnTo>
                    <a:pt x="53" y="58"/>
                  </a:lnTo>
                  <a:lnTo>
                    <a:pt x="53" y="54"/>
                  </a:lnTo>
                  <a:lnTo>
                    <a:pt x="53" y="49"/>
                  </a:lnTo>
                  <a:lnTo>
                    <a:pt x="53" y="44"/>
                  </a:lnTo>
                  <a:lnTo>
                    <a:pt x="53" y="37"/>
                  </a:lnTo>
                  <a:lnTo>
                    <a:pt x="53" y="36"/>
                  </a:lnTo>
                  <a:lnTo>
                    <a:pt x="53" y="32"/>
                  </a:lnTo>
                  <a:lnTo>
                    <a:pt x="53" y="30"/>
                  </a:lnTo>
                  <a:lnTo>
                    <a:pt x="53" y="29"/>
                  </a:lnTo>
                  <a:lnTo>
                    <a:pt x="53" y="27"/>
                  </a:lnTo>
                  <a:lnTo>
                    <a:pt x="53" y="25"/>
                  </a:lnTo>
                  <a:lnTo>
                    <a:pt x="53" y="24"/>
                  </a:lnTo>
                  <a:lnTo>
                    <a:pt x="219" y="27"/>
                  </a:lnTo>
                  <a:lnTo>
                    <a:pt x="221" y="27"/>
                  </a:lnTo>
                  <a:lnTo>
                    <a:pt x="224" y="25"/>
                  </a:lnTo>
                  <a:lnTo>
                    <a:pt x="226" y="22"/>
                  </a:lnTo>
                  <a:lnTo>
                    <a:pt x="227" y="20"/>
                  </a:lnTo>
                  <a:lnTo>
                    <a:pt x="231" y="17"/>
                  </a:lnTo>
                  <a:lnTo>
                    <a:pt x="232" y="14"/>
                  </a:lnTo>
                  <a:lnTo>
                    <a:pt x="232" y="12"/>
                  </a:lnTo>
                  <a:lnTo>
                    <a:pt x="234" y="1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78" name="Freeform 5065"/>
            <p:cNvSpPr>
              <a:spLocks/>
            </p:cNvSpPr>
            <p:nvPr/>
          </p:nvSpPr>
          <p:spPr bwMode="auto">
            <a:xfrm>
              <a:off x="6746875" y="6562725"/>
              <a:ext cx="288925" cy="461963"/>
            </a:xfrm>
            <a:custGeom>
              <a:avLst/>
              <a:gdLst>
                <a:gd name="T0" fmla="*/ 2147483647 w 183"/>
                <a:gd name="T1" fmla="*/ 2147483647 h 291"/>
                <a:gd name="T2" fmla="*/ 2147483647 w 183"/>
                <a:gd name="T3" fmla="*/ 2147483647 h 291"/>
                <a:gd name="T4" fmla="*/ 2147483647 w 183"/>
                <a:gd name="T5" fmla="*/ 2147483647 h 291"/>
                <a:gd name="T6" fmla="*/ 2147483647 w 183"/>
                <a:gd name="T7" fmla="*/ 2147483647 h 291"/>
                <a:gd name="T8" fmla="*/ 2147483647 w 183"/>
                <a:gd name="T9" fmla="*/ 2147483647 h 291"/>
                <a:gd name="T10" fmla="*/ 2147483647 w 183"/>
                <a:gd name="T11" fmla="*/ 2147483647 h 291"/>
                <a:gd name="T12" fmla="*/ 2147483647 w 183"/>
                <a:gd name="T13" fmla="*/ 2147483647 h 291"/>
                <a:gd name="T14" fmla="*/ 2147483647 w 183"/>
                <a:gd name="T15" fmla="*/ 2147483647 h 291"/>
                <a:gd name="T16" fmla="*/ 2147483647 w 183"/>
                <a:gd name="T17" fmla="*/ 2147483647 h 291"/>
                <a:gd name="T18" fmla="*/ 2147483647 w 183"/>
                <a:gd name="T19" fmla="*/ 2147483647 h 291"/>
                <a:gd name="T20" fmla="*/ 2147483647 w 183"/>
                <a:gd name="T21" fmla="*/ 2147483647 h 291"/>
                <a:gd name="T22" fmla="*/ 2147483647 w 183"/>
                <a:gd name="T23" fmla="*/ 2147483647 h 291"/>
                <a:gd name="T24" fmla="*/ 2147483647 w 183"/>
                <a:gd name="T25" fmla="*/ 2147483647 h 291"/>
                <a:gd name="T26" fmla="*/ 2147483647 w 183"/>
                <a:gd name="T27" fmla="*/ 2147483647 h 291"/>
                <a:gd name="T28" fmla="*/ 2147483647 w 183"/>
                <a:gd name="T29" fmla="*/ 2147483647 h 291"/>
                <a:gd name="T30" fmla="*/ 2147483647 w 183"/>
                <a:gd name="T31" fmla="*/ 2147483647 h 291"/>
                <a:gd name="T32" fmla="*/ 2147483647 w 183"/>
                <a:gd name="T33" fmla="*/ 2147483647 h 291"/>
                <a:gd name="T34" fmla="*/ 2147483647 w 183"/>
                <a:gd name="T35" fmla="*/ 2147483647 h 291"/>
                <a:gd name="T36" fmla="*/ 2147483647 w 183"/>
                <a:gd name="T37" fmla="*/ 2147483647 h 291"/>
                <a:gd name="T38" fmla="*/ 2147483647 w 183"/>
                <a:gd name="T39" fmla="*/ 2147483647 h 291"/>
                <a:gd name="T40" fmla="*/ 2147483647 w 183"/>
                <a:gd name="T41" fmla="*/ 2147483647 h 291"/>
                <a:gd name="T42" fmla="*/ 2147483647 w 183"/>
                <a:gd name="T43" fmla="*/ 2147483647 h 291"/>
                <a:gd name="T44" fmla="*/ 2147483647 w 183"/>
                <a:gd name="T45" fmla="*/ 2147483647 h 291"/>
                <a:gd name="T46" fmla="*/ 2147483647 w 183"/>
                <a:gd name="T47" fmla="*/ 2147483647 h 291"/>
                <a:gd name="T48" fmla="*/ 2147483647 w 183"/>
                <a:gd name="T49" fmla="*/ 2147483647 h 291"/>
                <a:gd name="T50" fmla="*/ 2147483647 w 183"/>
                <a:gd name="T51" fmla="*/ 2147483647 h 291"/>
                <a:gd name="T52" fmla="*/ 2147483647 w 183"/>
                <a:gd name="T53" fmla="*/ 2147483647 h 291"/>
                <a:gd name="T54" fmla="*/ 2147483647 w 183"/>
                <a:gd name="T55" fmla="*/ 2147483647 h 291"/>
                <a:gd name="T56" fmla="*/ 2147483647 w 183"/>
                <a:gd name="T57" fmla="*/ 2147483647 h 291"/>
                <a:gd name="T58" fmla="*/ 2147483647 w 183"/>
                <a:gd name="T59" fmla="*/ 2147483647 h 291"/>
                <a:gd name="T60" fmla="*/ 2147483647 w 183"/>
                <a:gd name="T61" fmla="*/ 2147483647 h 291"/>
                <a:gd name="T62" fmla="*/ 2147483647 w 183"/>
                <a:gd name="T63" fmla="*/ 2147483647 h 291"/>
                <a:gd name="T64" fmla="*/ 2147483647 w 183"/>
                <a:gd name="T65" fmla="*/ 2147483647 h 291"/>
                <a:gd name="T66" fmla="*/ 2147483647 w 183"/>
                <a:gd name="T67" fmla="*/ 2147483647 h 291"/>
                <a:gd name="T68" fmla="*/ 2147483647 w 183"/>
                <a:gd name="T69" fmla="*/ 2147483647 h 291"/>
                <a:gd name="T70" fmla="*/ 2147483647 w 183"/>
                <a:gd name="T71" fmla="*/ 2147483647 h 291"/>
                <a:gd name="T72" fmla="*/ 2147483647 w 183"/>
                <a:gd name="T73" fmla="*/ 2147483647 h 291"/>
                <a:gd name="T74" fmla="*/ 2147483647 w 183"/>
                <a:gd name="T75" fmla="*/ 2147483647 h 291"/>
                <a:gd name="T76" fmla="*/ 2147483647 w 183"/>
                <a:gd name="T77" fmla="*/ 2147483647 h 291"/>
                <a:gd name="T78" fmla="*/ 2147483647 w 183"/>
                <a:gd name="T79" fmla="*/ 2147483647 h 291"/>
                <a:gd name="T80" fmla="*/ 2147483647 w 183"/>
                <a:gd name="T81" fmla="*/ 2147483647 h 291"/>
                <a:gd name="T82" fmla="*/ 2147483647 w 183"/>
                <a:gd name="T83" fmla="*/ 2147483647 h 291"/>
                <a:gd name="T84" fmla="*/ 2147483647 w 183"/>
                <a:gd name="T85" fmla="*/ 2147483647 h 291"/>
                <a:gd name="T86" fmla="*/ 2147483647 w 183"/>
                <a:gd name="T87" fmla="*/ 2147483647 h 291"/>
                <a:gd name="T88" fmla="*/ 2147483647 w 183"/>
                <a:gd name="T89" fmla="*/ 2147483647 h 291"/>
                <a:gd name="T90" fmla="*/ 2147483647 w 183"/>
                <a:gd name="T91" fmla="*/ 2147483647 h 291"/>
                <a:gd name="T92" fmla="*/ 2147483647 w 183"/>
                <a:gd name="T93" fmla="*/ 2147483647 h 291"/>
                <a:gd name="T94" fmla="*/ 2147483647 w 183"/>
                <a:gd name="T95" fmla="*/ 2147483647 h 291"/>
                <a:gd name="T96" fmla="*/ 2147483647 w 183"/>
                <a:gd name="T97" fmla="*/ 2147483647 h 291"/>
                <a:gd name="T98" fmla="*/ 2147483647 w 183"/>
                <a:gd name="T99" fmla="*/ 2147483647 h 291"/>
                <a:gd name="T100" fmla="*/ 2147483647 w 183"/>
                <a:gd name="T101" fmla="*/ 2147483647 h 291"/>
                <a:gd name="T102" fmla="*/ 2147483647 w 183"/>
                <a:gd name="T103" fmla="*/ 2147483647 h 291"/>
                <a:gd name="T104" fmla="*/ 2147483647 w 183"/>
                <a:gd name="T105" fmla="*/ 2147483647 h 291"/>
                <a:gd name="T106" fmla="*/ 2147483647 w 183"/>
                <a:gd name="T107" fmla="*/ 2147483647 h 29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3"/>
                <a:gd name="T163" fmla="*/ 0 h 291"/>
                <a:gd name="T164" fmla="*/ 183 w 183"/>
                <a:gd name="T165" fmla="*/ 291 h 29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3" h="291">
                  <a:moveTo>
                    <a:pt x="27" y="24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39" y="22"/>
                  </a:lnTo>
                  <a:lnTo>
                    <a:pt x="43" y="24"/>
                  </a:lnTo>
                  <a:lnTo>
                    <a:pt x="44" y="27"/>
                  </a:lnTo>
                  <a:lnTo>
                    <a:pt x="46" y="29"/>
                  </a:lnTo>
                  <a:lnTo>
                    <a:pt x="49" y="30"/>
                  </a:lnTo>
                  <a:lnTo>
                    <a:pt x="51" y="32"/>
                  </a:lnTo>
                  <a:lnTo>
                    <a:pt x="53" y="32"/>
                  </a:lnTo>
                  <a:lnTo>
                    <a:pt x="56" y="32"/>
                  </a:lnTo>
                  <a:lnTo>
                    <a:pt x="61" y="32"/>
                  </a:lnTo>
                  <a:lnTo>
                    <a:pt x="66" y="32"/>
                  </a:lnTo>
                  <a:lnTo>
                    <a:pt x="70" y="32"/>
                  </a:lnTo>
                  <a:lnTo>
                    <a:pt x="75" y="30"/>
                  </a:lnTo>
                  <a:lnTo>
                    <a:pt x="80" y="30"/>
                  </a:lnTo>
                  <a:lnTo>
                    <a:pt x="83" y="29"/>
                  </a:lnTo>
                  <a:lnTo>
                    <a:pt x="88" y="29"/>
                  </a:lnTo>
                  <a:lnTo>
                    <a:pt x="94" y="29"/>
                  </a:lnTo>
                  <a:lnTo>
                    <a:pt x="95" y="29"/>
                  </a:lnTo>
                  <a:lnTo>
                    <a:pt x="97" y="27"/>
                  </a:lnTo>
                  <a:lnTo>
                    <a:pt x="99" y="27"/>
                  </a:lnTo>
                  <a:lnTo>
                    <a:pt x="99" y="25"/>
                  </a:lnTo>
                  <a:lnTo>
                    <a:pt x="99" y="24"/>
                  </a:lnTo>
                  <a:lnTo>
                    <a:pt x="99" y="22"/>
                  </a:lnTo>
                  <a:lnTo>
                    <a:pt x="107" y="22"/>
                  </a:lnTo>
                  <a:lnTo>
                    <a:pt x="116" y="22"/>
                  </a:lnTo>
                  <a:lnTo>
                    <a:pt x="126" y="20"/>
                  </a:lnTo>
                  <a:lnTo>
                    <a:pt x="138" y="17"/>
                  </a:lnTo>
                  <a:lnTo>
                    <a:pt x="148" y="13"/>
                  </a:lnTo>
                  <a:lnTo>
                    <a:pt x="156" y="10"/>
                  </a:lnTo>
                  <a:lnTo>
                    <a:pt x="165" y="5"/>
                  </a:lnTo>
                  <a:lnTo>
                    <a:pt x="172" y="0"/>
                  </a:lnTo>
                  <a:lnTo>
                    <a:pt x="173" y="3"/>
                  </a:lnTo>
                  <a:lnTo>
                    <a:pt x="177" y="7"/>
                  </a:lnTo>
                  <a:lnTo>
                    <a:pt x="178" y="8"/>
                  </a:lnTo>
                  <a:lnTo>
                    <a:pt x="180" y="12"/>
                  </a:lnTo>
                  <a:lnTo>
                    <a:pt x="180" y="13"/>
                  </a:lnTo>
                  <a:lnTo>
                    <a:pt x="182" y="17"/>
                  </a:lnTo>
                  <a:lnTo>
                    <a:pt x="183" y="20"/>
                  </a:lnTo>
                  <a:lnTo>
                    <a:pt x="183" y="22"/>
                  </a:lnTo>
                  <a:lnTo>
                    <a:pt x="182" y="39"/>
                  </a:lnTo>
                  <a:lnTo>
                    <a:pt x="178" y="54"/>
                  </a:lnTo>
                  <a:lnTo>
                    <a:pt x="172" y="68"/>
                  </a:lnTo>
                  <a:lnTo>
                    <a:pt x="165" y="81"/>
                  </a:lnTo>
                  <a:lnTo>
                    <a:pt x="158" y="95"/>
                  </a:lnTo>
                  <a:lnTo>
                    <a:pt x="151" y="106"/>
                  </a:lnTo>
                  <a:lnTo>
                    <a:pt x="144" y="120"/>
                  </a:lnTo>
                  <a:lnTo>
                    <a:pt x="139" y="133"/>
                  </a:lnTo>
                  <a:lnTo>
                    <a:pt x="136" y="142"/>
                  </a:lnTo>
                  <a:lnTo>
                    <a:pt x="133" y="152"/>
                  </a:lnTo>
                  <a:lnTo>
                    <a:pt x="127" y="161"/>
                  </a:lnTo>
                  <a:lnTo>
                    <a:pt x="124" y="167"/>
                  </a:lnTo>
                  <a:lnTo>
                    <a:pt x="119" y="176"/>
                  </a:lnTo>
                  <a:lnTo>
                    <a:pt x="114" y="183"/>
                  </a:lnTo>
                  <a:lnTo>
                    <a:pt x="109" y="189"/>
                  </a:lnTo>
                  <a:lnTo>
                    <a:pt x="102" y="194"/>
                  </a:lnTo>
                  <a:lnTo>
                    <a:pt x="95" y="201"/>
                  </a:lnTo>
                  <a:lnTo>
                    <a:pt x="87" y="206"/>
                  </a:lnTo>
                  <a:lnTo>
                    <a:pt x="78" y="213"/>
                  </a:lnTo>
                  <a:lnTo>
                    <a:pt x="70" y="218"/>
                  </a:lnTo>
                  <a:lnTo>
                    <a:pt x="63" y="225"/>
                  </a:lnTo>
                  <a:lnTo>
                    <a:pt x="55" y="230"/>
                  </a:lnTo>
                  <a:lnTo>
                    <a:pt x="49" y="237"/>
                  </a:lnTo>
                  <a:lnTo>
                    <a:pt x="44" y="245"/>
                  </a:lnTo>
                  <a:lnTo>
                    <a:pt x="43" y="248"/>
                  </a:lnTo>
                  <a:lnTo>
                    <a:pt x="41" y="252"/>
                  </a:lnTo>
                  <a:lnTo>
                    <a:pt x="38" y="254"/>
                  </a:lnTo>
                  <a:lnTo>
                    <a:pt x="34" y="257"/>
                  </a:lnTo>
                  <a:lnTo>
                    <a:pt x="33" y="259"/>
                  </a:lnTo>
                  <a:lnTo>
                    <a:pt x="29" y="260"/>
                  </a:lnTo>
                  <a:lnTo>
                    <a:pt x="26" y="262"/>
                  </a:lnTo>
                  <a:lnTo>
                    <a:pt x="22" y="265"/>
                  </a:lnTo>
                  <a:lnTo>
                    <a:pt x="19" y="269"/>
                  </a:lnTo>
                  <a:lnTo>
                    <a:pt x="17" y="270"/>
                  </a:lnTo>
                  <a:lnTo>
                    <a:pt x="14" y="274"/>
                  </a:lnTo>
                  <a:lnTo>
                    <a:pt x="10" y="277"/>
                  </a:lnTo>
                  <a:lnTo>
                    <a:pt x="9" y="281"/>
                  </a:lnTo>
                  <a:lnTo>
                    <a:pt x="5" y="284"/>
                  </a:lnTo>
                  <a:lnTo>
                    <a:pt x="4" y="287"/>
                  </a:lnTo>
                  <a:lnTo>
                    <a:pt x="2" y="291"/>
                  </a:lnTo>
                  <a:lnTo>
                    <a:pt x="2" y="201"/>
                  </a:lnTo>
                  <a:lnTo>
                    <a:pt x="0" y="199"/>
                  </a:lnTo>
                  <a:lnTo>
                    <a:pt x="2" y="198"/>
                  </a:lnTo>
                  <a:lnTo>
                    <a:pt x="4" y="194"/>
                  </a:lnTo>
                  <a:lnTo>
                    <a:pt x="5" y="193"/>
                  </a:lnTo>
                  <a:lnTo>
                    <a:pt x="9" y="189"/>
                  </a:lnTo>
                  <a:lnTo>
                    <a:pt x="12" y="186"/>
                  </a:lnTo>
                  <a:lnTo>
                    <a:pt x="14" y="183"/>
                  </a:lnTo>
                  <a:lnTo>
                    <a:pt x="14" y="179"/>
                  </a:lnTo>
                  <a:lnTo>
                    <a:pt x="17" y="177"/>
                  </a:lnTo>
                  <a:lnTo>
                    <a:pt x="19" y="176"/>
                  </a:lnTo>
                  <a:lnTo>
                    <a:pt x="22" y="176"/>
                  </a:lnTo>
                  <a:lnTo>
                    <a:pt x="24" y="174"/>
                  </a:lnTo>
                  <a:lnTo>
                    <a:pt x="27" y="174"/>
                  </a:lnTo>
                  <a:lnTo>
                    <a:pt x="31" y="172"/>
                  </a:lnTo>
                  <a:lnTo>
                    <a:pt x="33" y="172"/>
                  </a:lnTo>
                  <a:lnTo>
                    <a:pt x="36" y="172"/>
                  </a:lnTo>
                  <a:lnTo>
                    <a:pt x="38" y="171"/>
                  </a:lnTo>
                  <a:lnTo>
                    <a:pt x="39" y="169"/>
                  </a:lnTo>
                  <a:lnTo>
                    <a:pt x="39" y="167"/>
                  </a:lnTo>
                  <a:lnTo>
                    <a:pt x="41" y="166"/>
                  </a:lnTo>
                  <a:lnTo>
                    <a:pt x="41" y="162"/>
                  </a:lnTo>
                  <a:lnTo>
                    <a:pt x="43" y="161"/>
                  </a:lnTo>
                  <a:lnTo>
                    <a:pt x="44" y="159"/>
                  </a:lnTo>
                  <a:lnTo>
                    <a:pt x="46" y="159"/>
                  </a:lnTo>
                  <a:lnTo>
                    <a:pt x="51" y="157"/>
                  </a:lnTo>
                  <a:lnTo>
                    <a:pt x="55" y="155"/>
                  </a:lnTo>
                  <a:lnTo>
                    <a:pt x="56" y="155"/>
                  </a:lnTo>
                  <a:lnTo>
                    <a:pt x="58" y="155"/>
                  </a:lnTo>
                  <a:lnTo>
                    <a:pt x="60" y="155"/>
                  </a:lnTo>
                  <a:lnTo>
                    <a:pt x="61" y="155"/>
                  </a:lnTo>
                  <a:lnTo>
                    <a:pt x="65" y="155"/>
                  </a:lnTo>
                  <a:lnTo>
                    <a:pt x="70" y="155"/>
                  </a:lnTo>
                  <a:lnTo>
                    <a:pt x="73" y="154"/>
                  </a:lnTo>
                  <a:lnTo>
                    <a:pt x="75" y="154"/>
                  </a:lnTo>
                  <a:lnTo>
                    <a:pt x="77" y="150"/>
                  </a:lnTo>
                  <a:lnTo>
                    <a:pt x="80" y="149"/>
                  </a:lnTo>
                  <a:lnTo>
                    <a:pt x="80" y="147"/>
                  </a:lnTo>
                  <a:lnTo>
                    <a:pt x="82" y="144"/>
                  </a:lnTo>
                  <a:lnTo>
                    <a:pt x="83" y="142"/>
                  </a:lnTo>
                  <a:lnTo>
                    <a:pt x="83" y="140"/>
                  </a:lnTo>
                  <a:lnTo>
                    <a:pt x="87" y="135"/>
                  </a:lnTo>
                  <a:lnTo>
                    <a:pt x="92" y="128"/>
                  </a:lnTo>
                  <a:lnTo>
                    <a:pt x="97" y="122"/>
                  </a:lnTo>
                  <a:lnTo>
                    <a:pt x="104" y="115"/>
                  </a:lnTo>
                  <a:lnTo>
                    <a:pt x="110" y="110"/>
                  </a:lnTo>
                  <a:lnTo>
                    <a:pt x="116" y="103"/>
                  </a:lnTo>
                  <a:lnTo>
                    <a:pt x="122" y="96"/>
                  </a:lnTo>
                  <a:lnTo>
                    <a:pt x="126" y="91"/>
                  </a:lnTo>
                  <a:lnTo>
                    <a:pt x="116" y="88"/>
                  </a:lnTo>
                  <a:lnTo>
                    <a:pt x="107" y="86"/>
                  </a:lnTo>
                  <a:lnTo>
                    <a:pt x="99" y="84"/>
                  </a:lnTo>
                  <a:lnTo>
                    <a:pt x="92" y="83"/>
                  </a:lnTo>
                  <a:lnTo>
                    <a:pt x="85" y="81"/>
                  </a:lnTo>
                  <a:lnTo>
                    <a:pt x="78" y="78"/>
                  </a:lnTo>
                  <a:lnTo>
                    <a:pt x="70" y="76"/>
                  </a:lnTo>
                  <a:lnTo>
                    <a:pt x="61" y="73"/>
                  </a:lnTo>
                  <a:lnTo>
                    <a:pt x="60" y="71"/>
                  </a:lnTo>
                  <a:lnTo>
                    <a:pt x="55" y="69"/>
                  </a:lnTo>
                  <a:lnTo>
                    <a:pt x="49" y="64"/>
                  </a:lnTo>
                  <a:lnTo>
                    <a:pt x="43" y="59"/>
                  </a:lnTo>
                  <a:lnTo>
                    <a:pt x="38" y="54"/>
                  </a:lnTo>
                  <a:lnTo>
                    <a:pt x="31" y="46"/>
                  </a:lnTo>
                  <a:lnTo>
                    <a:pt x="27" y="37"/>
                  </a:lnTo>
                  <a:lnTo>
                    <a:pt x="24" y="27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2" y="29"/>
                  </a:lnTo>
                  <a:lnTo>
                    <a:pt x="24" y="27"/>
                  </a:lnTo>
                  <a:lnTo>
                    <a:pt x="26" y="25"/>
                  </a:lnTo>
                  <a:lnTo>
                    <a:pt x="27" y="2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79" name="Freeform 5066"/>
            <p:cNvSpPr>
              <a:spLocks/>
            </p:cNvSpPr>
            <p:nvPr/>
          </p:nvSpPr>
          <p:spPr bwMode="auto">
            <a:xfrm>
              <a:off x="6746875" y="6562725"/>
              <a:ext cx="288925" cy="461963"/>
            </a:xfrm>
            <a:custGeom>
              <a:avLst/>
              <a:gdLst>
                <a:gd name="T0" fmla="*/ 2147483647 w 183"/>
                <a:gd name="T1" fmla="*/ 2147483647 h 291"/>
                <a:gd name="T2" fmla="*/ 2147483647 w 183"/>
                <a:gd name="T3" fmla="*/ 2147483647 h 291"/>
                <a:gd name="T4" fmla="*/ 2147483647 w 183"/>
                <a:gd name="T5" fmla="*/ 2147483647 h 291"/>
                <a:gd name="T6" fmla="*/ 2147483647 w 183"/>
                <a:gd name="T7" fmla="*/ 2147483647 h 291"/>
                <a:gd name="T8" fmla="*/ 2147483647 w 183"/>
                <a:gd name="T9" fmla="*/ 2147483647 h 291"/>
                <a:gd name="T10" fmla="*/ 2147483647 w 183"/>
                <a:gd name="T11" fmla="*/ 2147483647 h 291"/>
                <a:gd name="T12" fmla="*/ 2147483647 w 183"/>
                <a:gd name="T13" fmla="*/ 2147483647 h 291"/>
                <a:gd name="T14" fmla="*/ 2147483647 w 183"/>
                <a:gd name="T15" fmla="*/ 2147483647 h 291"/>
                <a:gd name="T16" fmla="*/ 2147483647 w 183"/>
                <a:gd name="T17" fmla="*/ 2147483647 h 291"/>
                <a:gd name="T18" fmla="*/ 2147483647 w 183"/>
                <a:gd name="T19" fmla="*/ 2147483647 h 291"/>
                <a:gd name="T20" fmla="*/ 2147483647 w 183"/>
                <a:gd name="T21" fmla="*/ 2147483647 h 291"/>
                <a:gd name="T22" fmla="*/ 2147483647 w 183"/>
                <a:gd name="T23" fmla="*/ 2147483647 h 291"/>
                <a:gd name="T24" fmla="*/ 2147483647 w 183"/>
                <a:gd name="T25" fmla="*/ 2147483647 h 291"/>
                <a:gd name="T26" fmla="*/ 2147483647 w 183"/>
                <a:gd name="T27" fmla="*/ 2147483647 h 291"/>
                <a:gd name="T28" fmla="*/ 2147483647 w 183"/>
                <a:gd name="T29" fmla="*/ 2147483647 h 291"/>
                <a:gd name="T30" fmla="*/ 2147483647 w 183"/>
                <a:gd name="T31" fmla="*/ 2147483647 h 291"/>
                <a:gd name="T32" fmla="*/ 2147483647 w 183"/>
                <a:gd name="T33" fmla="*/ 2147483647 h 291"/>
                <a:gd name="T34" fmla="*/ 2147483647 w 183"/>
                <a:gd name="T35" fmla="*/ 2147483647 h 291"/>
                <a:gd name="T36" fmla="*/ 2147483647 w 183"/>
                <a:gd name="T37" fmla="*/ 2147483647 h 291"/>
                <a:gd name="T38" fmla="*/ 2147483647 w 183"/>
                <a:gd name="T39" fmla="*/ 2147483647 h 291"/>
                <a:gd name="T40" fmla="*/ 2147483647 w 183"/>
                <a:gd name="T41" fmla="*/ 2147483647 h 291"/>
                <a:gd name="T42" fmla="*/ 2147483647 w 183"/>
                <a:gd name="T43" fmla="*/ 2147483647 h 291"/>
                <a:gd name="T44" fmla="*/ 2147483647 w 183"/>
                <a:gd name="T45" fmla="*/ 2147483647 h 291"/>
                <a:gd name="T46" fmla="*/ 2147483647 w 183"/>
                <a:gd name="T47" fmla="*/ 2147483647 h 291"/>
                <a:gd name="T48" fmla="*/ 2147483647 w 183"/>
                <a:gd name="T49" fmla="*/ 2147483647 h 291"/>
                <a:gd name="T50" fmla="*/ 2147483647 w 183"/>
                <a:gd name="T51" fmla="*/ 2147483647 h 291"/>
                <a:gd name="T52" fmla="*/ 2147483647 w 183"/>
                <a:gd name="T53" fmla="*/ 2147483647 h 291"/>
                <a:gd name="T54" fmla="*/ 2147483647 w 183"/>
                <a:gd name="T55" fmla="*/ 2147483647 h 291"/>
                <a:gd name="T56" fmla="*/ 2147483647 w 183"/>
                <a:gd name="T57" fmla="*/ 2147483647 h 291"/>
                <a:gd name="T58" fmla="*/ 2147483647 w 183"/>
                <a:gd name="T59" fmla="*/ 2147483647 h 291"/>
                <a:gd name="T60" fmla="*/ 0 w 183"/>
                <a:gd name="T61" fmla="*/ 2147483647 h 291"/>
                <a:gd name="T62" fmla="*/ 2147483647 w 183"/>
                <a:gd name="T63" fmla="*/ 2147483647 h 291"/>
                <a:gd name="T64" fmla="*/ 2147483647 w 183"/>
                <a:gd name="T65" fmla="*/ 2147483647 h 291"/>
                <a:gd name="T66" fmla="*/ 2147483647 w 183"/>
                <a:gd name="T67" fmla="*/ 2147483647 h 291"/>
                <a:gd name="T68" fmla="*/ 2147483647 w 183"/>
                <a:gd name="T69" fmla="*/ 2147483647 h 291"/>
                <a:gd name="T70" fmla="*/ 2147483647 w 183"/>
                <a:gd name="T71" fmla="*/ 2147483647 h 291"/>
                <a:gd name="T72" fmla="*/ 2147483647 w 183"/>
                <a:gd name="T73" fmla="*/ 2147483647 h 291"/>
                <a:gd name="T74" fmla="*/ 2147483647 w 183"/>
                <a:gd name="T75" fmla="*/ 2147483647 h 291"/>
                <a:gd name="T76" fmla="*/ 2147483647 w 183"/>
                <a:gd name="T77" fmla="*/ 2147483647 h 291"/>
                <a:gd name="T78" fmla="*/ 2147483647 w 183"/>
                <a:gd name="T79" fmla="*/ 2147483647 h 291"/>
                <a:gd name="T80" fmla="*/ 2147483647 w 183"/>
                <a:gd name="T81" fmla="*/ 2147483647 h 291"/>
                <a:gd name="T82" fmla="*/ 2147483647 w 183"/>
                <a:gd name="T83" fmla="*/ 2147483647 h 291"/>
                <a:gd name="T84" fmla="*/ 2147483647 w 183"/>
                <a:gd name="T85" fmla="*/ 2147483647 h 291"/>
                <a:gd name="T86" fmla="*/ 2147483647 w 183"/>
                <a:gd name="T87" fmla="*/ 2147483647 h 291"/>
                <a:gd name="T88" fmla="*/ 2147483647 w 183"/>
                <a:gd name="T89" fmla="*/ 2147483647 h 291"/>
                <a:gd name="T90" fmla="*/ 2147483647 w 183"/>
                <a:gd name="T91" fmla="*/ 2147483647 h 291"/>
                <a:gd name="T92" fmla="*/ 2147483647 w 183"/>
                <a:gd name="T93" fmla="*/ 2147483647 h 291"/>
                <a:gd name="T94" fmla="*/ 2147483647 w 183"/>
                <a:gd name="T95" fmla="*/ 2147483647 h 291"/>
                <a:gd name="T96" fmla="*/ 2147483647 w 183"/>
                <a:gd name="T97" fmla="*/ 2147483647 h 291"/>
                <a:gd name="T98" fmla="*/ 2147483647 w 183"/>
                <a:gd name="T99" fmla="*/ 2147483647 h 291"/>
                <a:gd name="T100" fmla="*/ 2147483647 w 183"/>
                <a:gd name="T101" fmla="*/ 2147483647 h 291"/>
                <a:gd name="T102" fmla="*/ 2147483647 w 183"/>
                <a:gd name="T103" fmla="*/ 2147483647 h 291"/>
                <a:gd name="T104" fmla="*/ 2147483647 w 183"/>
                <a:gd name="T105" fmla="*/ 2147483647 h 291"/>
                <a:gd name="T106" fmla="*/ 2147483647 w 183"/>
                <a:gd name="T107" fmla="*/ 2147483647 h 291"/>
                <a:gd name="T108" fmla="*/ 2147483647 w 183"/>
                <a:gd name="T109" fmla="*/ 2147483647 h 2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3"/>
                <a:gd name="T166" fmla="*/ 0 h 291"/>
                <a:gd name="T167" fmla="*/ 183 w 183"/>
                <a:gd name="T168" fmla="*/ 291 h 29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3" h="291">
                  <a:moveTo>
                    <a:pt x="27" y="24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39" y="22"/>
                  </a:lnTo>
                  <a:lnTo>
                    <a:pt x="43" y="24"/>
                  </a:lnTo>
                  <a:lnTo>
                    <a:pt x="44" y="27"/>
                  </a:lnTo>
                  <a:lnTo>
                    <a:pt x="46" y="29"/>
                  </a:lnTo>
                  <a:lnTo>
                    <a:pt x="49" y="30"/>
                  </a:lnTo>
                  <a:lnTo>
                    <a:pt x="51" y="32"/>
                  </a:lnTo>
                  <a:lnTo>
                    <a:pt x="53" y="32"/>
                  </a:lnTo>
                  <a:lnTo>
                    <a:pt x="56" y="32"/>
                  </a:lnTo>
                  <a:lnTo>
                    <a:pt x="61" y="32"/>
                  </a:lnTo>
                  <a:lnTo>
                    <a:pt x="66" y="32"/>
                  </a:lnTo>
                  <a:lnTo>
                    <a:pt x="70" y="32"/>
                  </a:lnTo>
                  <a:lnTo>
                    <a:pt x="75" y="30"/>
                  </a:lnTo>
                  <a:lnTo>
                    <a:pt x="80" y="30"/>
                  </a:lnTo>
                  <a:lnTo>
                    <a:pt x="83" y="29"/>
                  </a:lnTo>
                  <a:lnTo>
                    <a:pt x="88" y="29"/>
                  </a:lnTo>
                  <a:lnTo>
                    <a:pt x="94" y="29"/>
                  </a:lnTo>
                  <a:lnTo>
                    <a:pt x="95" y="29"/>
                  </a:lnTo>
                  <a:lnTo>
                    <a:pt x="97" y="27"/>
                  </a:lnTo>
                  <a:lnTo>
                    <a:pt x="99" y="27"/>
                  </a:lnTo>
                  <a:lnTo>
                    <a:pt x="99" y="25"/>
                  </a:lnTo>
                  <a:lnTo>
                    <a:pt x="99" y="24"/>
                  </a:lnTo>
                  <a:lnTo>
                    <a:pt x="99" y="22"/>
                  </a:lnTo>
                  <a:lnTo>
                    <a:pt x="107" y="22"/>
                  </a:lnTo>
                  <a:lnTo>
                    <a:pt x="116" y="22"/>
                  </a:lnTo>
                  <a:lnTo>
                    <a:pt x="126" y="20"/>
                  </a:lnTo>
                  <a:lnTo>
                    <a:pt x="138" y="17"/>
                  </a:lnTo>
                  <a:lnTo>
                    <a:pt x="148" y="13"/>
                  </a:lnTo>
                  <a:lnTo>
                    <a:pt x="156" y="10"/>
                  </a:lnTo>
                  <a:lnTo>
                    <a:pt x="165" y="5"/>
                  </a:lnTo>
                  <a:lnTo>
                    <a:pt x="172" y="0"/>
                  </a:lnTo>
                  <a:lnTo>
                    <a:pt x="173" y="3"/>
                  </a:lnTo>
                  <a:lnTo>
                    <a:pt x="177" y="7"/>
                  </a:lnTo>
                  <a:lnTo>
                    <a:pt x="178" y="8"/>
                  </a:lnTo>
                  <a:lnTo>
                    <a:pt x="180" y="12"/>
                  </a:lnTo>
                  <a:lnTo>
                    <a:pt x="180" y="13"/>
                  </a:lnTo>
                  <a:lnTo>
                    <a:pt x="182" y="17"/>
                  </a:lnTo>
                  <a:lnTo>
                    <a:pt x="183" y="20"/>
                  </a:lnTo>
                  <a:lnTo>
                    <a:pt x="183" y="22"/>
                  </a:lnTo>
                  <a:lnTo>
                    <a:pt x="182" y="39"/>
                  </a:lnTo>
                  <a:lnTo>
                    <a:pt x="178" y="54"/>
                  </a:lnTo>
                  <a:lnTo>
                    <a:pt x="172" y="68"/>
                  </a:lnTo>
                  <a:lnTo>
                    <a:pt x="165" y="81"/>
                  </a:lnTo>
                  <a:lnTo>
                    <a:pt x="158" y="95"/>
                  </a:lnTo>
                  <a:lnTo>
                    <a:pt x="151" y="106"/>
                  </a:lnTo>
                  <a:lnTo>
                    <a:pt x="144" y="120"/>
                  </a:lnTo>
                  <a:lnTo>
                    <a:pt x="139" y="133"/>
                  </a:lnTo>
                  <a:lnTo>
                    <a:pt x="136" y="142"/>
                  </a:lnTo>
                  <a:lnTo>
                    <a:pt x="133" y="152"/>
                  </a:lnTo>
                  <a:lnTo>
                    <a:pt x="127" y="161"/>
                  </a:lnTo>
                  <a:lnTo>
                    <a:pt x="124" y="167"/>
                  </a:lnTo>
                  <a:lnTo>
                    <a:pt x="119" y="176"/>
                  </a:lnTo>
                  <a:lnTo>
                    <a:pt x="114" y="183"/>
                  </a:lnTo>
                  <a:lnTo>
                    <a:pt x="109" y="189"/>
                  </a:lnTo>
                  <a:lnTo>
                    <a:pt x="102" y="194"/>
                  </a:lnTo>
                  <a:lnTo>
                    <a:pt x="95" y="201"/>
                  </a:lnTo>
                  <a:lnTo>
                    <a:pt x="87" y="206"/>
                  </a:lnTo>
                  <a:lnTo>
                    <a:pt x="78" y="213"/>
                  </a:lnTo>
                  <a:lnTo>
                    <a:pt x="70" y="218"/>
                  </a:lnTo>
                  <a:lnTo>
                    <a:pt x="63" y="225"/>
                  </a:lnTo>
                  <a:lnTo>
                    <a:pt x="55" y="230"/>
                  </a:lnTo>
                  <a:lnTo>
                    <a:pt x="49" y="237"/>
                  </a:lnTo>
                  <a:lnTo>
                    <a:pt x="44" y="245"/>
                  </a:lnTo>
                  <a:lnTo>
                    <a:pt x="43" y="248"/>
                  </a:lnTo>
                  <a:lnTo>
                    <a:pt x="41" y="252"/>
                  </a:lnTo>
                  <a:lnTo>
                    <a:pt x="38" y="254"/>
                  </a:lnTo>
                  <a:lnTo>
                    <a:pt x="34" y="257"/>
                  </a:lnTo>
                  <a:lnTo>
                    <a:pt x="33" y="259"/>
                  </a:lnTo>
                  <a:lnTo>
                    <a:pt x="29" y="260"/>
                  </a:lnTo>
                  <a:lnTo>
                    <a:pt x="26" y="262"/>
                  </a:lnTo>
                  <a:lnTo>
                    <a:pt x="22" y="265"/>
                  </a:lnTo>
                  <a:lnTo>
                    <a:pt x="19" y="269"/>
                  </a:lnTo>
                  <a:lnTo>
                    <a:pt x="17" y="270"/>
                  </a:lnTo>
                  <a:lnTo>
                    <a:pt x="14" y="274"/>
                  </a:lnTo>
                  <a:lnTo>
                    <a:pt x="10" y="277"/>
                  </a:lnTo>
                  <a:lnTo>
                    <a:pt x="9" y="281"/>
                  </a:lnTo>
                  <a:lnTo>
                    <a:pt x="5" y="284"/>
                  </a:lnTo>
                  <a:lnTo>
                    <a:pt x="4" y="287"/>
                  </a:lnTo>
                  <a:lnTo>
                    <a:pt x="2" y="291"/>
                  </a:lnTo>
                  <a:lnTo>
                    <a:pt x="2" y="201"/>
                  </a:lnTo>
                  <a:lnTo>
                    <a:pt x="0" y="199"/>
                  </a:lnTo>
                  <a:lnTo>
                    <a:pt x="2" y="198"/>
                  </a:lnTo>
                  <a:lnTo>
                    <a:pt x="4" y="194"/>
                  </a:lnTo>
                  <a:lnTo>
                    <a:pt x="5" y="193"/>
                  </a:lnTo>
                  <a:lnTo>
                    <a:pt x="9" y="189"/>
                  </a:lnTo>
                  <a:lnTo>
                    <a:pt x="12" y="186"/>
                  </a:lnTo>
                  <a:lnTo>
                    <a:pt x="14" y="183"/>
                  </a:lnTo>
                  <a:lnTo>
                    <a:pt x="14" y="179"/>
                  </a:lnTo>
                  <a:lnTo>
                    <a:pt x="17" y="177"/>
                  </a:lnTo>
                  <a:lnTo>
                    <a:pt x="19" y="176"/>
                  </a:lnTo>
                  <a:lnTo>
                    <a:pt x="22" y="176"/>
                  </a:lnTo>
                  <a:lnTo>
                    <a:pt x="24" y="174"/>
                  </a:lnTo>
                  <a:lnTo>
                    <a:pt x="27" y="174"/>
                  </a:lnTo>
                  <a:lnTo>
                    <a:pt x="31" y="172"/>
                  </a:lnTo>
                  <a:lnTo>
                    <a:pt x="33" y="172"/>
                  </a:lnTo>
                  <a:lnTo>
                    <a:pt x="36" y="172"/>
                  </a:lnTo>
                  <a:lnTo>
                    <a:pt x="38" y="171"/>
                  </a:lnTo>
                  <a:lnTo>
                    <a:pt x="39" y="169"/>
                  </a:lnTo>
                  <a:lnTo>
                    <a:pt x="39" y="167"/>
                  </a:lnTo>
                  <a:lnTo>
                    <a:pt x="41" y="166"/>
                  </a:lnTo>
                  <a:lnTo>
                    <a:pt x="41" y="162"/>
                  </a:lnTo>
                  <a:lnTo>
                    <a:pt x="43" y="161"/>
                  </a:lnTo>
                  <a:lnTo>
                    <a:pt x="44" y="159"/>
                  </a:lnTo>
                  <a:lnTo>
                    <a:pt x="46" y="159"/>
                  </a:lnTo>
                  <a:lnTo>
                    <a:pt x="51" y="157"/>
                  </a:lnTo>
                  <a:lnTo>
                    <a:pt x="55" y="155"/>
                  </a:lnTo>
                  <a:lnTo>
                    <a:pt x="56" y="155"/>
                  </a:lnTo>
                  <a:lnTo>
                    <a:pt x="58" y="155"/>
                  </a:lnTo>
                  <a:lnTo>
                    <a:pt x="60" y="155"/>
                  </a:lnTo>
                  <a:lnTo>
                    <a:pt x="61" y="155"/>
                  </a:lnTo>
                  <a:lnTo>
                    <a:pt x="65" y="155"/>
                  </a:lnTo>
                  <a:lnTo>
                    <a:pt x="70" y="155"/>
                  </a:lnTo>
                  <a:lnTo>
                    <a:pt x="73" y="154"/>
                  </a:lnTo>
                  <a:lnTo>
                    <a:pt x="75" y="154"/>
                  </a:lnTo>
                  <a:lnTo>
                    <a:pt x="77" y="150"/>
                  </a:lnTo>
                  <a:lnTo>
                    <a:pt x="80" y="149"/>
                  </a:lnTo>
                  <a:lnTo>
                    <a:pt x="80" y="147"/>
                  </a:lnTo>
                  <a:lnTo>
                    <a:pt x="82" y="144"/>
                  </a:lnTo>
                  <a:lnTo>
                    <a:pt x="83" y="142"/>
                  </a:lnTo>
                  <a:lnTo>
                    <a:pt x="83" y="140"/>
                  </a:lnTo>
                  <a:lnTo>
                    <a:pt x="87" y="135"/>
                  </a:lnTo>
                  <a:lnTo>
                    <a:pt x="92" y="128"/>
                  </a:lnTo>
                  <a:lnTo>
                    <a:pt x="97" y="122"/>
                  </a:lnTo>
                  <a:lnTo>
                    <a:pt x="104" y="115"/>
                  </a:lnTo>
                  <a:lnTo>
                    <a:pt x="110" y="110"/>
                  </a:lnTo>
                  <a:lnTo>
                    <a:pt x="116" y="103"/>
                  </a:lnTo>
                  <a:lnTo>
                    <a:pt x="122" y="96"/>
                  </a:lnTo>
                  <a:lnTo>
                    <a:pt x="126" y="91"/>
                  </a:lnTo>
                  <a:lnTo>
                    <a:pt x="116" y="88"/>
                  </a:lnTo>
                  <a:lnTo>
                    <a:pt x="107" y="86"/>
                  </a:lnTo>
                  <a:lnTo>
                    <a:pt x="99" y="84"/>
                  </a:lnTo>
                  <a:lnTo>
                    <a:pt x="92" y="83"/>
                  </a:lnTo>
                  <a:lnTo>
                    <a:pt x="85" y="81"/>
                  </a:lnTo>
                  <a:lnTo>
                    <a:pt x="78" y="78"/>
                  </a:lnTo>
                  <a:lnTo>
                    <a:pt x="70" y="76"/>
                  </a:lnTo>
                  <a:lnTo>
                    <a:pt x="61" y="73"/>
                  </a:lnTo>
                  <a:lnTo>
                    <a:pt x="60" y="71"/>
                  </a:lnTo>
                  <a:lnTo>
                    <a:pt x="55" y="69"/>
                  </a:lnTo>
                  <a:lnTo>
                    <a:pt x="49" y="64"/>
                  </a:lnTo>
                  <a:lnTo>
                    <a:pt x="43" y="59"/>
                  </a:lnTo>
                  <a:lnTo>
                    <a:pt x="38" y="54"/>
                  </a:lnTo>
                  <a:lnTo>
                    <a:pt x="31" y="46"/>
                  </a:lnTo>
                  <a:lnTo>
                    <a:pt x="27" y="37"/>
                  </a:lnTo>
                  <a:lnTo>
                    <a:pt x="24" y="27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2" y="29"/>
                  </a:lnTo>
                  <a:lnTo>
                    <a:pt x="24" y="27"/>
                  </a:lnTo>
                  <a:lnTo>
                    <a:pt x="26" y="25"/>
                  </a:lnTo>
                  <a:lnTo>
                    <a:pt x="27" y="24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80" name="Freeform 5067"/>
            <p:cNvSpPr>
              <a:spLocks/>
            </p:cNvSpPr>
            <p:nvPr/>
          </p:nvSpPr>
          <p:spPr bwMode="auto">
            <a:xfrm>
              <a:off x="6753225" y="6546850"/>
              <a:ext cx="44450" cy="55563"/>
            </a:xfrm>
            <a:custGeom>
              <a:avLst/>
              <a:gdLst>
                <a:gd name="T0" fmla="*/ 2147483647 w 29"/>
                <a:gd name="T1" fmla="*/ 0 h 34"/>
                <a:gd name="T2" fmla="*/ 2147483647 w 29"/>
                <a:gd name="T3" fmla="*/ 0 h 34"/>
                <a:gd name="T4" fmla="*/ 2147483647 w 29"/>
                <a:gd name="T5" fmla="*/ 0 h 34"/>
                <a:gd name="T6" fmla="*/ 2147483647 w 29"/>
                <a:gd name="T7" fmla="*/ 0 h 34"/>
                <a:gd name="T8" fmla="*/ 2147483647 w 29"/>
                <a:gd name="T9" fmla="*/ 0 h 34"/>
                <a:gd name="T10" fmla="*/ 2147483647 w 29"/>
                <a:gd name="T11" fmla="*/ 0 h 34"/>
                <a:gd name="T12" fmla="*/ 2147483647 w 29"/>
                <a:gd name="T13" fmla="*/ 0 h 34"/>
                <a:gd name="T14" fmla="*/ 2147483647 w 29"/>
                <a:gd name="T15" fmla="*/ 2147483647 h 34"/>
                <a:gd name="T16" fmla="*/ 2147483647 w 29"/>
                <a:gd name="T17" fmla="*/ 2147483647 h 34"/>
                <a:gd name="T18" fmla="*/ 2147483647 w 29"/>
                <a:gd name="T19" fmla="*/ 2147483647 h 34"/>
                <a:gd name="T20" fmla="*/ 2147483647 w 29"/>
                <a:gd name="T21" fmla="*/ 2147483647 h 34"/>
                <a:gd name="T22" fmla="*/ 2147483647 w 29"/>
                <a:gd name="T23" fmla="*/ 2147483647 h 34"/>
                <a:gd name="T24" fmla="*/ 2147483647 w 29"/>
                <a:gd name="T25" fmla="*/ 2147483647 h 34"/>
                <a:gd name="T26" fmla="*/ 2147483647 w 29"/>
                <a:gd name="T27" fmla="*/ 2147483647 h 34"/>
                <a:gd name="T28" fmla="*/ 2147483647 w 29"/>
                <a:gd name="T29" fmla="*/ 2147483647 h 34"/>
                <a:gd name="T30" fmla="*/ 2147483647 w 29"/>
                <a:gd name="T31" fmla="*/ 2147483647 h 34"/>
                <a:gd name="T32" fmla="*/ 0 w 29"/>
                <a:gd name="T33" fmla="*/ 2147483647 h 34"/>
                <a:gd name="T34" fmla="*/ 2147483647 w 29"/>
                <a:gd name="T35" fmla="*/ 2147483647 h 34"/>
                <a:gd name="T36" fmla="*/ 2147483647 w 29"/>
                <a:gd name="T37" fmla="*/ 2147483647 h 34"/>
                <a:gd name="T38" fmla="*/ 2147483647 w 29"/>
                <a:gd name="T39" fmla="*/ 2147483647 h 34"/>
                <a:gd name="T40" fmla="*/ 2147483647 w 29"/>
                <a:gd name="T41" fmla="*/ 2147483647 h 34"/>
                <a:gd name="T42" fmla="*/ 2147483647 w 29"/>
                <a:gd name="T43" fmla="*/ 2147483647 h 34"/>
                <a:gd name="T44" fmla="*/ 2147483647 w 29"/>
                <a:gd name="T45" fmla="*/ 2147483647 h 34"/>
                <a:gd name="T46" fmla="*/ 2147483647 w 29"/>
                <a:gd name="T47" fmla="*/ 2147483647 h 34"/>
                <a:gd name="T48" fmla="*/ 2147483647 w 29"/>
                <a:gd name="T49" fmla="*/ 2147483647 h 34"/>
                <a:gd name="T50" fmla="*/ 2147483647 w 29"/>
                <a:gd name="T51" fmla="*/ 2147483647 h 34"/>
                <a:gd name="T52" fmla="*/ 2147483647 w 29"/>
                <a:gd name="T53" fmla="*/ 0 h 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9"/>
                <a:gd name="T82" fmla="*/ 0 h 34"/>
                <a:gd name="T83" fmla="*/ 29 w 29"/>
                <a:gd name="T84" fmla="*/ 34 h 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9" h="34">
                  <a:moveTo>
                    <a:pt x="22" y="0"/>
                  </a:moveTo>
                  <a:lnTo>
                    <a:pt x="21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4"/>
                  </a:lnTo>
                  <a:lnTo>
                    <a:pt x="4" y="7"/>
                  </a:lnTo>
                  <a:lnTo>
                    <a:pt x="4" y="9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2" y="29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9" y="34"/>
                  </a:lnTo>
                  <a:lnTo>
                    <a:pt x="11" y="34"/>
                  </a:lnTo>
                  <a:lnTo>
                    <a:pt x="14" y="34"/>
                  </a:lnTo>
                  <a:lnTo>
                    <a:pt x="16" y="33"/>
                  </a:lnTo>
                  <a:lnTo>
                    <a:pt x="17" y="33"/>
                  </a:lnTo>
                  <a:lnTo>
                    <a:pt x="29" y="2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81" name="Freeform 5068"/>
            <p:cNvSpPr>
              <a:spLocks/>
            </p:cNvSpPr>
            <p:nvPr/>
          </p:nvSpPr>
          <p:spPr bwMode="auto">
            <a:xfrm>
              <a:off x="6753225" y="6546850"/>
              <a:ext cx="44450" cy="55563"/>
            </a:xfrm>
            <a:custGeom>
              <a:avLst/>
              <a:gdLst>
                <a:gd name="T0" fmla="*/ 2147483647 w 29"/>
                <a:gd name="T1" fmla="*/ 0 h 34"/>
                <a:gd name="T2" fmla="*/ 2147483647 w 29"/>
                <a:gd name="T3" fmla="*/ 0 h 34"/>
                <a:gd name="T4" fmla="*/ 2147483647 w 29"/>
                <a:gd name="T5" fmla="*/ 0 h 34"/>
                <a:gd name="T6" fmla="*/ 2147483647 w 29"/>
                <a:gd name="T7" fmla="*/ 0 h 34"/>
                <a:gd name="T8" fmla="*/ 2147483647 w 29"/>
                <a:gd name="T9" fmla="*/ 0 h 34"/>
                <a:gd name="T10" fmla="*/ 2147483647 w 29"/>
                <a:gd name="T11" fmla="*/ 0 h 34"/>
                <a:gd name="T12" fmla="*/ 2147483647 w 29"/>
                <a:gd name="T13" fmla="*/ 0 h 34"/>
                <a:gd name="T14" fmla="*/ 2147483647 w 29"/>
                <a:gd name="T15" fmla="*/ 2147483647 h 34"/>
                <a:gd name="T16" fmla="*/ 2147483647 w 29"/>
                <a:gd name="T17" fmla="*/ 2147483647 h 34"/>
                <a:gd name="T18" fmla="*/ 2147483647 w 29"/>
                <a:gd name="T19" fmla="*/ 2147483647 h 34"/>
                <a:gd name="T20" fmla="*/ 2147483647 w 29"/>
                <a:gd name="T21" fmla="*/ 2147483647 h 34"/>
                <a:gd name="T22" fmla="*/ 2147483647 w 29"/>
                <a:gd name="T23" fmla="*/ 2147483647 h 34"/>
                <a:gd name="T24" fmla="*/ 2147483647 w 29"/>
                <a:gd name="T25" fmla="*/ 2147483647 h 34"/>
                <a:gd name="T26" fmla="*/ 2147483647 w 29"/>
                <a:gd name="T27" fmla="*/ 2147483647 h 34"/>
                <a:gd name="T28" fmla="*/ 2147483647 w 29"/>
                <a:gd name="T29" fmla="*/ 2147483647 h 34"/>
                <a:gd name="T30" fmla="*/ 2147483647 w 29"/>
                <a:gd name="T31" fmla="*/ 2147483647 h 34"/>
                <a:gd name="T32" fmla="*/ 0 w 29"/>
                <a:gd name="T33" fmla="*/ 2147483647 h 34"/>
                <a:gd name="T34" fmla="*/ 2147483647 w 29"/>
                <a:gd name="T35" fmla="*/ 2147483647 h 34"/>
                <a:gd name="T36" fmla="*/ 2147483647 w 29"/>
                <a:gd name="T37" fmla="*/ 2147483647 h 34"/>
                <a:gd name="T38" fmla="*/ 2147483647 w 29"/>
                <a:gd name="T39" fmla="*/ 2147483647 h 34"/>
                <a:gd name="T40" fmla="*/ 2147483647 w 29"/>
                <a:gd name="T41" fmla="*/ 2147483647 h 34"/>
                <a:gd name="T42" fmla="*/ 2147483647 w 29"/>
                <a:gd name="T43" fmla="*/ 2147483647 h 34"/>
                <a:gd name="T44" fmla="*/ 2147483647 w 29"/>
                <a:gd name="T45" fmla="*/ 2147483647 h 34"/>
                <a:gd name="T46" fmla="*/ 2147483647 w 29"/>
                <a:gd name="T47" fmla="*/ 2147483647 h 34"/>
                <a:gd name="T48" fmla="*/ 2147483647 w 29"/>
                <a:gd name="T49" fmla="*/ 2147483647 h 34"/>
                <a:gd name="T50" fmla="*/ 2147483647 w 29"/>
                <a:gd name="T51" fmla="*/ 2147483647 h 34"/>
                <a:gd name="T52" fmla="*/ 2147483647 w 29"/>
                <a:gd name="T53" fmla="*/ 2147483647 h 34"/>
                <a:gd name="T54" fmla="*/ 2147483647 w 29"/>
                <a:gd name="T55" fmla="*/ 0 h 34"/>
                <a:gd name="T56" fmla="*/ 2147483647 w 29"/>
                <a:gd name="T57" fmla="*/ 0 h 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4"/>
                <a:gd name="T89" fmla="*/ 29 w 29"/>
                <a:gd name="T90" fmla="*/ 34 h 3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4">
                  <a:moveTo>
                    <a:pt x="22" y="0"/>
                  </a:moveTo>
                  <a:lnTo>
                    <a:pt x="21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4"/>
                  </a:lnTo>
                  <a:lnTo>
                    <a:pt x="4" y="7"/>
                  </a:lnTo>
                  <a:lnTo>
                    <a:pt x="4" y="9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2" y="29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9" y="34"/>
                  </a:lnTo>
                  <a:lnTo>
                    <a:pt x="11" y="34"/>
                  </a:lnTo>
                  <a:lnTo>
                    <a:pt x="14" y="34"/>
                  </a:lnTo>
                  <a:lnTo>
                    <a:pt x="16" y="33"/>
                  </a:lnTo>
                  <a:lnTo>
                    <a:pt x="17" y="33"/>
                  </a:lnTo>
                  <a:lnTo>
                    <a:pt x="29" y="24"/>
                  </a:lnTo>
                  <a:lnTo>
                    <a:pt x="22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82" name="Freeform 5069"/>
            <p:cNvSpPr>
              <a:spLocks/>
            </p:cNvSpPr>
            <p:nvPr/>
          </p:nvSpPr>
          <p:spPr bwMode="auto">
            <a:xfrm>
              <a:off x="6508750" y="6450013"/>
              <a:ext cx="441325" cy="411162"/>
            </a:xfrm>
            <a:custGeom>
              <a:avLst/>
              <a:gdLst>
                <a:gd name="T0" fmla="*/ 2147483647 w 278"/>
                <a:gd name="T1" fmla="*/ 2147483647 h 259"/>
                <a:gd name="T2" fmla="*/ 2147483647 w 278"/>
                <a:gd name="T3" fmla="*/ 2147483647 h 259"/>
                <a:gd name="T4" fmla="*/ 2147483647 w 278"/>
                <a:gd name="T5" fmla="*/ 2147483647 h 259"/>
                <a:gd name="T6" fmla="*/ 2147483647 w 278"/>
                <a:gd name="T7" fmla="*/ 2147483647 h 259"/>
                <a:gd name="T8" fmla="*/ 2147483647 w 278"/>
                <a:gd name="T9" fmla="*/ 2147483647 h 259"/>
                <a:gd name="T10" fmla="*/ 2147483647 w 278"/>
                <a:gd name="T11" fmla="*/ 2147483647 h 259"/>
                <a:gd name="T12" fmla="*/ 2147483647 w 278"/>
                <a:gd name="T13" fmla="*/ 2147483647 h 259"/>
                <a:gd name="T14" fmla="*/ 2147483647 w 278"/>
                <a:gd name="T15" fmla="*/ 2147483647 h 259"/>
                <a:gd name="T16" fmla="*/ 2147483647 w 278"/>
                <a:gd name="T17" fmla="*/ 2147483647 h 259"/>
                <a:gd name="T18" fmla="*/ 2147483647 w 278"/>
                <a:gd name="T19" fmla="*/ 2147483647 h 259"/>
                <a:gd name="T20" fmla="*/ 2147483647 w 278"/>
                <a:gd name="T21" fmla="*/ 2147483647 h 259"/>
                <a:gd name="T22" fmla="*/ 2147483647 w 278"/>
                <a:gd name="T23" fmla="*/ 2147483647 h 259"/>
                <a:gd name="T24" fmla="*/ 2147483647 w 278"/>
                <a:gd name="T25" fmla="*/ 2147483647 h 259"/>
                <a:gd name="T26" fmla="*/ 2147483647 w 278"/>
                <a:gd name="T27" fmla="*/ 2147483647 h 259"/>
                <a:gd name="T28" fmla="*/ 2147483647 w 278"/>
                <a:gd name="T29" fmla="*/ 2147483647 h 259"/>
                <a:gd name="T30" fmla="*/ 2147483647 w 278"/>
                <a:gd name="T31" fmla="*/ 2147483647 h 259"/>
                <a:gd name="T32" fmla="*/ 2147483647 w 278"/>
                <a:gd name="T33" fmla="*/ 2147483647 h 259"/>
                <a:gd name="T34" fmla="*/ 2147483647 w 278"/>
                <a:gd name="T35" fmla="*/ 2147483647 h 259"/>
                <a:gd name="T36" fmla="*/ 2147483647 w 278"/>
                <a:gd name="T37" fmla="*/ 2147483647 h 259"/>
                <a:gd name="T38" fmla="*/ 2147483647 w 278"/>
                <a:gd name="T39" fmla="*/ 2147483647 h 259"/>
                <a:gd name="T40" fmla="*/ 2147483647 w 278"/>
                <a:gd name="T41" fmla="*/ 2147483647 h 259"/>
                <a:gd name="T42" fmla="*/ 2147483647 w 278"/>
                <a:gd name="T43" fmla="*/ 2147483647 h 259"/>
                <a:gd name="T44" fmla="*/ 2147483647 w 278"/>
                <a:gd name="T45" fmla="*/ 2147483647 h 259"/>
                <a:gd name="T46" fmla="*/ 2147483647 w 278"/>
                <a:gd name="T47" fmla="*/ 2147483647 h 259"/>
                <a:gd name="T48" fmla="*/ 2147483647 w 278"/>
                <a:gd name="T49" fmla="*/ 2147483647 h 259"/>
                <a:gd name="T50" fmla="*/ 2147483647 w 278"/>
                <a:gd name="T51" fmla="*/ 2147483647 h 259"/>
                <a:gd name="T52" fmla="*/ 2147483647 w 278"/>
                <a:gd name="T53" fmla="*/ 2147483647 h 259"/>
                <a:gd name="T54" fmla="*/ 2147483647 w 278"/>
                <a:gd name="T55" fmla="*/ 2147483647 h 259"/>
                <a:gd name="T56" fmla="*/ 2147483647 w 278"/>
                <a:gd name="T57" fmla="*/ 2147483647 h 259"/>
                <a:gd name="T58" fmla="*/ 2147483647 w 278"/>
                <a:gd name="T59" fmla="*/ 2147483647 h 259"/>
                <a:gd name="T60" fmla="*/ 2147483647 w 278"/>
                <a:gd name="T61" fmla="*/ 2147483647 h 259"/>
                <a:gd name="T62" fmla="*/ 2147483647 w 278"/>
                <a:gd name="T63" fmla="*/ 2147483647 h 259"/>
                <a:gd name="T64" fmla="*/ 2147483647 w 278"/>
                <a:gd name="T65" fmla="*/ 2147483647 h 259"/>
                <a:gd name="T66" fmla="*/ 2147483647 w 278"/>
                <a:gd name="T67" fmla="*/ 2147483647 h 259"/>
                <a:gd name="T68" fmla="*/ 2147483647 w 278"/>
                <a:gd name="T69" fmla="*/ 2147483647 h 259"/>
                <a:gd name="T70" fmla="*/ 2147483647 w 278"/>
                <a:gd name="T71" fmla="*/ 2147483647 h 259"/>
                <a:gd name="T72" fmla="*/ 2147483647 w 278"/>
                <a:gd name="T73" fmla="*/ 2147483647 h 259"/>
                <a:gd name="T74" fmla="*/ 2147483647 w 278"/>
                <a:gd name="T75" fmla="*/ 2147483647 h 259"/>
                <a:gd name="T76" fmla="*/ 2147483647 w 278"/>
                <a:gd name="T77" fmla="*/ 2147483647 h 259"/>
                <a:gd name="T78" fmla="*/ 2147483647 w 278"/>
                <a:gd name="T79" fmla="*/ 2147483647 h 259"/>
                <a:gd name="T80" fmla="*/ 2147483647 w 278"/>
                <a:gd name="T81" fmla="*/ 2147483647 h 259"/>
                <a:gd name="T82" fmla="*/ 2147483647 w 278"/>
                <a:gd name="T83" fmla="*/ 2147483647 h 259"/>
                <a:gd name="T84" fmla="*/ 2147483647 w 278"/>
                <a:gd name="T85" fmla="*/ 2147483647 h 259"/>
                <a:gd name="T86" fmla="*/ 2147483647 w 278"/>
                <a:gd name="T87" fmla="*/ 2147483647 h 259"/>
                <a:gd name="T88" fmla="*/ 2147483647 w 278"/>
                <a:gd name="T89" fmla="*/ 2147483647 h 259"/>
                <a:gd name="T90" fmla="*/ 2147483647 w 278"/>
                <a:gd name="T91" fmla="*/ 2147483647 h 259"/>
                <a:gd name="T92" fmla="*/ 2147483647 w 278"/>
                <a:gd name="T93" fmla="*/ 2147483647 h 259"/>
                <a:gd name="T94" fmla="*/ 2147483647 w 278"/>
                <a:gd name="T95" fmla="*/ 2147483647 h 259"/>
                <a:gd name="T96" fmla="*/ 2147483647 w 278"/>
                <a:gd name="T97" fmla="*/ 2147483647 h 259"/>
                <a:gd name="T98" fmla="*/ 2147483647 w 278"/>
                <a:gd name="T99" fmla="*/ 2147483647 h 259"/>
                <a:gd name="T100" fmla="*/ 2147483647 w 278"/>
                <a:gd name="T101" fmla="*/ 2147483647 h 259"/>
                <a:gd name="T102" fmla="*/ 2147483647 w 278"/>
                <a:gd name="T103" fmla="*/ 2147483647 h 259"/>
                <a:gd name="T104" fmla="*/ 2147483647 w 278"/>
                <a:gd name="T105" fmla="*/ 2147483647 h 259"/>
                <a:gd name="T106" fmla="*/ 2147483647 w 278"/>
                <a:gd name="T107" fmla="*/ 2147483647 h 259"/>
                <a:gd name="T108" fmla="*/ 2147483647 w 278"/>
                <a:gd name="T109" fmla="*/ 2147483647 h 259"/>
                <a:gd name="T110" fmla="*/ 2147483647 w 278"/>
                <a:gd name="T111" fmla="*/ 2147483647 h 259"/>
                <a:gd name="T112" fmla="*/ 2147483647 w 278"/>
                <a:gd name="T113" fmla="*/ 2147483647 h 259"/>
                <a:gd name="T114" fmla="*/ 2147483647 w 278"/>
                <a:gd name="T115" fmla="*/ 2147483647 h 25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78"/>
                <a:gd name="T175" fmla="*/ 0 h 259"/>
                <a:gd name="T176" fmla="*/ 278 w 278"/>
                <a:gd name="T177" fmla="*/ 259 h 25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78" h="259">
                  <a:moveTo>
                    <a:pt x="58" y="10"/>
                  </a:moveTo>
                  <a:lnTo>
                    <a:pt x="58" y="10"/>
                  </a:lnTo>
                  <a:lnTo>
                    <a:pt x="58" y="12"/>
                  </a:lnTo>
                  <a:lnTo>
                    <a:pt x="59" y="13"/>
                  </a:lnTo>
                  <a:lnTo>
                    <a:pt x="61" y="13"/>
                  </a:lnTo>
                  <a:lnTo>
                    <a:pt x="61" y="15"/>
                  </a:lnTo>
                  <a:lnTo>
                    <a:pt x="63" y="15"/>
                  </a:lnTo>
                  <a:lnTo>
                    <a:pt x="65" y="13"/>
                  </a:lnTo>
                  <a:lnTo>
                    <a:pt x="66" y="13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1" y="8"/>
                  </a:lnTo>
                  <a:lnTo>
                    <a:pt x="75" y="7"/>
                  </a:lnTo>
                  <a:lnTo>
                    <a:pt x="76" y="7"/>
                  </a:lnTo>
                  <a:lnTo>
                    <a:pt x="76" y="5"/>
                  </a:lnTo>
                  <a:lnTo>
                    <a:pt x="82" y="0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5" y="3"/>
                  </a:lnTo>
                  <a:lnTo>
                    <a:pt x="87" y="3"/>
                  </a:lnTo>
                  <a:lnTo>
                    <a:pt x="88" y="5"/>
                  </a:lnTo>
                  <a:lnTo>
                    <a:pt x="90" y="5"/>
                  </a:lnTo>
                  <a:lnTo>
                    <a:pt x="92" y="5"/>
                  </a:lnTo>
                  <a:lnTo>
                    <a:pt x="93" y="7"/>
                  </a:lnTo>
                  <a:lnTo>
                    <a:pt x="97" y="8"/>
                  </a:lnTo>
                  <a:lnTo>
                    <a:pt x="100" y="10"/>
                  </a:lnTo>
                  <a:lnTo>
                    <a:pt x="102" y="10"/>
                  </a:lnTo>
                  <a:lnTo>
                    <a:pt x="105" y="12"/>
                  </a:lnTo>
                  <a:lnTo>
                    <a:pt x="107" y="13"/>
                  </a:lnTo>
                  <a:lnTo>
                    <a:pt x="109" y="15"/>
                  </a:lnTo>
                  <a:lnTo>
                    <a:pt x="110" y="17"/>
                  </a:lnTo>
                  <a:lnTo>
                    <a:pt x="114" y="19"/>
                  </a:lnTo>
                  <a:lnTo>
                    <a:pt x="115" y="20"/>
                  </a:lnTo>
                  <a:lnTo>
                    <a:pt x="119" y="22"/>
                  </a:lnTo>
                  <a:lnTo>
                    <a:pt x="120" y="24"/>
                  </a:lnTo>
                  <a:lnTo>
                    <a:pt x="122" y="24"/>
                  </a:lnTo>
                  <a:lnTo>
                    <a:pt x="124" y="25"/>
                  </a:lnTo>
                  <a:lnTo>
                    <a:pt x="126" y="25"/>
                  </a:lnTo>
                  <a:lnTo>
                    <a:pt x="127" y="25"/>
                  </a:lnTo>
                  <a:lnTo>
                    <a:pt x="127" y="27"/>
                  </a:lnTo>
                  <a:lnTo>
                    <a:pt x="129" y="29"/>
                  </a:lnTo>
                  <a:lnTo>
                    <a:pt x="131" y="29"/>
                  </a:lnTo>
                  <a:lnTo>
                    <a:pt x="132" y="30"/>
                  </a:lnTo>
                  <a:lnTo>
                    <a:pt x="134" y="32"/>
                  </a:lnTo>
                  <a:lnTo>
                    <a:pt x="134" y="34"/>
                  </a:lnTo>
                  <a:lnTo>
                    <a:pt x="136" y="34"/>
                  </a:lnTo>
                  <a:lnTo>
                    <a:pt x="137" y="35"/>
                  </a:lnTo>
                  <a:lnTo>
                    <a:pt x="139" y="35"/>
                  </a:lnTo>
                  <a:lnTo>
                    <a:pt x="139" y="37"/>
                  </a:lnTo>
                  <a:lnTo>
                    <a:pt x="141" y="37"/>
                  </a:lnTo>
                  <a:lnTo>
                    <a:pt x="143" y="39"/>
                  </a:lnTo>
                  <a:lnTo>
                    <a:pt x="144" y="41"/>
                  </a:lnTo>
                  <a:lnTo>
                    <a:pt x="144" y="42"/>
                  </a:lnTo>
                  <a:lnTo>
                    <a:pt x="146" y="44"/>
                  </a:lnTo>
                  <a:lnTo>
                    <a:pt x="146" y="46"/>
                  </a:lnTo>
                  <a:lnTo>
                    <a:pt x="146" y="47"/>
                  </a:lnTo>
                  <a:lnTo>
                    <a:pt x="146" y="49"/>
                  </a:lnTo>
                  <a:lnTo>
                    <a:pt x="146" y="51"/>
                  </a:lnTo>
                  <a:lnTo>
                    <a:pt x="148" y="52"/>
                  </a:lnTo>
                  <a:lnTo>
                    <a:pt x="149" y="54"/>
                  </a:lnTo>
                  <a:lnTo>
                    <a:pt x="153" y="56"/>
                  </a:lnTo>
                  <a:lnTo>
                    <a:pt x="156" y="57"/>
                  </a:lnTo>
                  <a:lnTo>
                    <a:pt x="159" y="59"/>
                  </a:lnTo>
                  <a:lnTo>
                    <a:pt x="161" y="62"/>
                  </a:lnTo>
                  <a:lnTo>
                    <a:pt x="165" y="62"/>
                  </a:lnTo>
                  <a:lnTo>
                    <a:pt x="165" y="64"/>
                  </a:lnTo>
                  <a:lnTo>
                    <a:pt x="165" y="62"/>
                  </a:lnTo>
                  <a:lnTo>
                    <a:pt x="166" y="62"/>
                  </a:lnTo>
                  <a:lnTo>
                    <a:pt x="166" y="61"/>
                  </a:lnTo>
                  <a:lnTo>
                    <a:pt x="163" y="64"/>
                  </a:lnTo>
                  <a:lnTo>
                    <a:pt x="159" y="66"/>
                  </a:lnTo>
                  <a:lnTo>
                    <a:pt x="158" y="69"/>
                  </a:lnTo>
                  <a:lnTo>
                    <a:pt x="158" y="73"/>
                  </a:lnTo>
                  <a:lnTo>
                    <a:pt x="156" y="76"/>
                  </a:lnTo>
                  <a:lnTo>
                    <a:pt x="156" y="79"/>
                  </a:lnTo>
                  <a:lnTo>
                    <a:pt x="156" y="83"/>
                  </a:lnTo>
                  <a:lnTo>
                    <a:pt x="156" y="86"/>
                  </a:lnTo>
                  <a:lnTo>
                    <a:pt x="158" y="90"/>
                  </a:lnTo>
                  <a:lnTo>
                    <a:pt x="158" y="93"/>
                  </a:lnTo>
                  <a:lnTo>
                    <a:pt x="161" y="95"/>
                  </a:lnTo>
                  <a:lnTo>
                    <a:pt x="163" y="95"/>
                  </a:lnTo>
                  <a:lnTo>
                    <a:pt x="166" y="95"/>
                  </a:lnTo>
                  <a:lnTo>
                    <a:pt x="168" y="95"/>
                  </a:lnTo>
                  <a:lnTo>
                    <a:pt x="171" y="95"/>
                  </a:lnTo>
                  <a:lnTo>
                    <a:pt x="173" y="93"/>
                  </a:lnTo>
                  <a:lnTo>
                    <a:pt x="175" y="105"/>
                  </a:lnTo>
                  <a:lnTo>
                    <a:pt x="180" y="113"/>
                  </a:lnTo>
                  <a:lnTo>
                    <a:pt x="185" y="122"/>
                  </a:lnTo>
                  <a:lnTo>
                    <a:pt x="192" y="128"/>
                  </a:lnTo>
                  <a:lnTo>
                    <a:pt x="198" y="133"/>
                  </a:lnTo>
                  <a:lnTo>
                    <a:pt x="205" y="139"/>
                  </a:lnTo>
                  <a:lnTo>
                    <a:pt x="209" y="140"/>
                  </a:lnTo>
                  <a:lnTo>
                    <a:pt x="212" y="142"/>
                  </a:lnTo>
                  <a:lnTo>
                    <a:pt x="221" y="145"/>
                  </a:lnTo>
                  <a:lnTo>
                    <a:pt x="229" y="147"/>
                  </a:lnTo>
                  <a:lnTo>
                    <a:pt x="236" y="150"/>
                  </a:lnTo>
                  <a:lnTo>
                    <a:pt x="243" y="152"/>
                  </a:lnTo>
                  <a:lnTo>
                    <a:pt x="249" y="154"/>
                  </a:lnTo>
                  <a:lnTo>
                    <a:pt x="256" y="155"/>
                  </a:lnTo>
                  <a:lnTo>
                    <a:pt x="266" y="157"/>
                  </a:lnTo>
                  <a:lnTo>
                    <a:pt x="278" y="161"/>
                  </a:lnTo>
                  <a:lnTo>
                    <a:pt x="273" y="166"/>
                  </a:lnTo>
                  <a:lnTo>
                    <a:pt x="266" y="171"/>
                  </a:lnTo>
                  <a:lnTo>
                    <a:pt x="259" y="177"/>
                  </a:lnTo>
                  <a:lnTo>
                    <a:pt x="253" y="184"/>
                  </a:lnTo>
                  <a:lnTo>
                    <a:pt x="246" y="189"/>
                  </a:lnTo>
                  <a:lnTo>
                    <a:pt x="239" y="196"/>
                  </a:lnTo>
                  <a:lnTo>
                    <a:pt x="236" y="201"/>
                  </a:lnTo>
                  <a:lnTo>
                    <a:pt x="234" y="206"/>
                  </a:lnTo>
                  <a:lnTo>
                    <a:pt x="231" y="215"/>
                  </a:lnTo>
                  <a:lnTo>
                    <a:pt x="229" y="220"/>
                  </a:lnTo>
                  <a:lnTo>
                    <a:pt x="226" y="223"/>
                  </a:lnTo>
                  <a:lnTo>
                    <a:pt x="221" y="225"/>
                  </a:lnTo>
                  <a:lnTo>
                    <a:pt x="215" y="225"/>
                  </a:lnTo>
                  <a:lnTo>
                    <a:pt x="210" y="225"/>
                  </a:lnTo>
                  <a:lnTo>
                    <a:pt x="205" y="225"/>
                  </a:lnTo>
                  <a:lnTo>
                    <a:pt x="198" y="226"/>
                  </a:lnTo>
                  <a:lnTo>
                    <a:pt x="197" y="228"/>
                  </a:lnTo>
                  <a:lnTo>
                    <a:pt x="195" y="230"/>
                  </a:lnTo>
                  <a:lnTo>
                    <a:pt x="193" y="232"/>
                  </a:lnTo>
                  <a:lnTo>
                    <a:pt x="190" y="233"/>
                  </a:lnTo>
                  <a:lnTo>
                    <a:pt x="188" y="237"/>
                  </a:lnTo>
                  <a:lnTo>
                    <a:pt x="187" y="238"/>
                  </a:lnTo>
                  <a:lnTo>
                    <a:pt x="183" y="240"/>
                  </a:lnTo>
                  <a:lnTo>
                    <a:pt x="180" y="242"/>
                  </a:lnTo>
                  <a:lnTo>
                    <a:pt x="176" y="242"/>
                  </a:lnTo>
                  <a:lnTo>
                    <a:pt x="175" y="243"/>
                  </a:lnTo>
                  <a:lnTo>
                    <a:pt x="173" y="243"/>
                  </a:lnTo>
                  <a:lnTo>
                    <a:pt x="171" y="245"/>
                  </a:lnTo>
                  <a:lnTo>
                    <a:pt x="170" y="247"/>
                  </a:lnTo>
                  <a:lnTo>
                    <a:pt x="166" y="247"/>
                  </a:lnTo>
                  <a:lnTo>
                    <a:pt x="165" y="248"/>
                  </a:lnTo>
                  <a:lnTo>
                    <a:pt x="161" y="248"/>
                  </a:lnTo>
                  <a:lnTo>
                    <a:pt x="159" y="247"/>
                  </a:lnTo>
                  <a:lnTo>
                    <a:pt x="156" y="247"/>
                  </a:lnTo>
                  <a:lnTo>
                    <a:pt x="154" y="245"/>
                  </a:lnTo>
                  <a:lnTo>
                    <a:pt x="153" y="243"/>
                  </a:lnTo>
                  <a:lnTo>
                    <a:pt x="151" y="242"/>
                  </a:lnTo>
                  <a:lnTo>
                    <a:pt x="149" y="242"/>
                  </a:lnTo>
                  <a:lnTo>
                    <a:pt x="146" y="240"/>
                  </a:lnTo>
                  <a:lnTo>
                    <a:pt x="141" y="242"/>
                  </a:lnTo>
                  <a:lnTo>
                    <a:pt x="137" y="243"/>
                  </a:lnTo>
                  <a:lnTo>
                    <a:pt x="136" y="247"/>
                  </a:lnTo>
                  <a:lnTo>
                    <a:pt x="132" y="250"/>
                  </a:lnTo>
                  <a:lnTo>
                    <a:pt x="131" y="252"/>
                  </a:lnTo>
                  <a:lnTo>
                    <a:pt x="127" y="255"/>
                  </a:lnTo>
                  <a:lnTo>
                    <a:pt x="124" y="257"/>
                  </a:lnTo>
                  <a:lnTo>
                    <a:pt x="119" y="259"/>
                  </a:lnTo>
                  <a:lnTo>
                    <a:pt x="112" y="257"/>
                  </a:lnTo>
                  <a:lnTo>
                    <a:pt x="105" y="255"/>
                  </a:lnTo>
                  <a:lnTo>
                    <a:pt x="100" y="252"/>
                  </a:lnTo>
                  <a:lnTo>
                    <a:pt x="95" y="248"/>
                  </a:lnTo>
                  <a:lnTo>
                    <a:pt x="90" y="245"/>
                  </a:lnTo>
                  <a:lnTo>
                    <a:pt x="85" y="242"/>
                  </a:lnTo>
                  <a:lnTo>
                    <a:pt x="80" y="238"/>
                  </a:lnTo>
                  <a:lnTo>
                    <a:pt x="75" y="237"/>
                  </a:lnTo>
                  <a:lnTo>
                    <a:pt x="71" y="237"/>
                  </a:lnTo>
                  <a:lnTo>
                    <a:pt x="68" y="237"/>
                  </a:lnTo>
                  <a:lnTo>
                    <a:pt x="63" y="237"/>
                  </a:lnTo>
                  <a:lnTo>
                    <a:pt x="59" y="237"/>
                  </a:lnTo>
                  <a:lnTo>
                    <a:pt x="56" y="237"/>
                  </a:lnTo>
                  <a:lnTo>
                    <a:pt x="53" y="235"/>
                  </a:lnTo>
                  <a:lnTo>
                    <a:pt x="49" y="235"/>
                  </a:lnTo>
                  <a:lnTo>
                    <a:pt x="48" y="233"/>
                  </a:lnTo>
                  <a:lnTo>
                    <a:pt x="48" y="230"/>
                  </a:lnTo>
                  <a:lnTo>
                    <a:pt x="49" y="226"/>
                  </a:lnTo>
                  <a:lnTo>
                    <a:pt x="49" y="225"/>
                  </a:lnTo>
                  <a:lnTo>
                    <a:pt x="51" y="223"/>
                  </a:lnTo>
                  <a:lnTo>
                    <a:pt x="51" y="221"/>
                  </a:lnTo>
                  <a:lnTo>
                    <a:pt x="49" y="220"/>
                  </a:lnTo>
                  <a:lnTo>
                    <a:pt x="49" y="218"/>
                  </a:lnTo>
                  <a:lnTo>
                    <a:pt x="48" y="215"/>
                  </a:lnTo>
                  <a:lnTo>
                    <a:pt x="43" y="213"/>
                  </a:lnTo>
                  <a:lnTo>
                    <a:pt x="39" y="211"/>
                  </a:lnTo>
                  <a:lnTo>
                    <a:pt x="36" y="210"/>
                  </a:lnTo>
                  <a:lnTo>
                    <a:pt x="34" y="206"/>
                  </a:lnTo>
                  <a:lnTo>
                    <a:pt x="32" y="201"/>
                  </a:lnTo>
                  <a:lnTo>
                    <a:pt x="31" y="198"/>
                  </a:lnTo>
                  <a:lnTo>
                    <a:pt x="29" y="194"/>
                  </a:lnTo>
                  <a:lnTo>
                    <a:pt x="29" y="189"/>
                  </a:lnTo>
                  <a:lnTo>
                    <a:pt x="27" y="186"/>
                  </a:lnTo>
                  <a:lnTo>
                    <a:pt x="26" y="183"/>
                  </a:lnTo>
                  <a:lnTo>
                    <a:pt x="22" y="179"/>
                  </a:lnTo>
                  <a:lnTo>
                    <a:pt x="20" y="177"/>
                  </a:lnTo>
                  <a:lnTo>
                    <a:pt x="19" y="176"/>
                  </a:lnTo>
                  <a:lnTo>
                    <a:pt x="17" y="174"/>
                  </a:lnTo>
                  <a:lnTo>
                    <a:pt x="14" y="171"/>
                  </a:lnTo>
                  <a:lnTo>
                    <a:pt x="12" y="169"/>
                  </a:lnTo>
                  <a:lnTo>
                    <a:pt x="5" y="169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9"/>
                  </a:lnTo>
                  <a:lnTo>
                    <a:pt x="4" y="155"/>
                  </a:lnTo>
                  <a:lnTo>
                    <a:pt x="7" y="150"/>
                  </a:lnTo>
                  <a:lnTo>
                    <a:pt x="12" y="149"/>
                  </a:lnTo>
                  <a:lnTo>
                    <a:pt x="17" y="147"/>
                  </a:lnTo>
                  <a:lnTo>
                    <a:pt x="20" y="128"/>
                  </a:lnTo>
                  <a:lnTo>
                    <a:pt x="22" y="115"/>
                  </a:lnTo>
                  <a:lnTo>
                    <a:pt x="26" y="105"/>
                  </a:lnTo>
                  <a:lnTo>
                    <a:pt x="27" y="98"/>
                  </a:lnTo>
                  <a:lnTo>
                    <a:pt x="31" y="95"/>
                  </a:lnTo>
                  <a:lnTo>
                    <a:pt x="32" y="93"/>
                  </a:lnTo>
                  <a:lnTo>
                    <a:pt x="34" y="93"/>
                  </a:lnTo>
                  <a:lnTo>
                    <a:pt x="36" y="84"/>
                  </a:lnTo>
                  <a:lnTo>
                    <a:pt x="37" y="79"/>
                  </a:lnTo>
                  <a:lnTo>
                    <a:pt x="39" y="74"/>
                  </a:lnTo>
                  <a:lnTo>
                    <a:pt x="43" y="69"/>
                  </a:lnTo>
                  <a:lnTo>
                    <a:pt x="46" y="68"/>
                  </a:lnTo>
                  <a:lnTo>
                    <a:pt x="49" y="64"/>
                  </a:lnTo>
                  <a:lnTo>
                    <a:pt x="53" y="61"/>
                  </a:lnTo>
                  <a:lnTo>
                    <a:pt x="56" y="57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83" name="Freeform 5070"/>
            <p:cNvSpPr>
              <a:spLocks/>
            </p:cNvSpPr>
            <p:nvPr/>
          </p:nvSpPr>
          <p:spPr bwMode="auto">
            <a:xfrm>
              <a:off x="6508750" y="6450013"/>
              <a:ext cx="441325" cy="411162"/>
            </a:xfrm>
            <a:custGeom>
              <a:avLst/>
              <a:gdLst>
                <a:gd name="T0" fmla="*/ 2147483647 w 278"/>
                <a:gd name="T1" fmla="*/ 2147483647 h 259"/>
                <a:gd name="T2" fmla="*/ 2147483647 w 278"/>
                <a:gd name="T3" fmla="*/ 2147483647 h 259"/>
                <a:gd name="T4" fmla="*/ 2147483647 w 278"/>
                <a:gd name="T5" fmla="*/ 2147483647 h 259"/>
                <a:gd name="T6" fmla="*/ 2147483647 w 278"/>
                <a:gd name="T7" fmla="*/ 2147483647 h 259"/>
                <a:gd name="T8" fmla="*/ 2147483647 w 278"/>
                <a:gd name="T9" fmla="*/ 0 h 259"/>
                <a:gd name="T10" fmla="*/ 2147483647 w 278"/>
                <a:gd name="T11" fmla="*/ 2147483647 h 259"/>
                <a:gd name="T12" fmla="*/ 2147483647 w 278"/>
                <a:gd name="T13" fmla="*/ 2147483647 h 259"/>
                <a:gd name="T14" fmla="*/ 2147483647 w 278"/>
                <a:gd name="T15" fmla="*/ 2147483647 h 259"/>
                <a:gd name="T16" fmla="*/ 2147483647 w 278"/>
                <a:gd name="T17" fmla="*/ 2147483647 h 259"/>
                <a:gd name="T18" fmla="*/ 2147483647 w 278"/>
                <a:gd name="T19" fmla="*/ 2147483647 h 259"/>
                <a:gd name="T20" fmla="*/ 2147483647 w 278"/>
                <a:gd name="T21" fmla="*/ 2147483647 h 259"/>
                <a:gd name="T22" fmla="*/ 2147483647 w 278"/>
                <a:gd name="T23" fmla="*/ 2147483647 h 259"/>
                <a:gd name="T24" fmla="*/ 2147483647 w 278"/>
                <a:gd name="T25" fmla="*/ 2147483647 h 259"/>
                <a:gd name="T26" fmla="*/ 2147483647 w 278"/>
                <a:gd name="T27" fmla="*/ 2147483647 h 259"/>
                <a:gd name="T28" fmla="*/ 2147483647 w 278"/>
                <a:gd name="T29" fmla="*/ 2147483647 h 259"/>
                <a:gd name="T30" fmla="*/ 2147483647 w 278"/>
                <a:gd name="T31" fmla="*/ 2147483647 h 259"/>
                <a:gd name="T32" fmla="*/ 2147483647 w 278"/>
                <a:gd name="T33" fmla="*/ 2147483647 h 259"/>
                <a:gd name="T34" fmla="*/ 2147483647 w 278"/>
                <a:gd name="T35" fmla="*/ 2147483647 h 259"/>
                <a:gd name="T36" fmla="*/ 2147483647 w 278"/>
                <a:gd name="T37" fmla="*/ 2147483647 h 259"/>
                <a:gd name="T38" fmla="*/ 2147483647 w 278"/>
                <a:gd name="T39" fmla="*/ 2147483647 h 259"/>
                <a:gd name="T40" fmla="*/ 2147483647 w 278"/>
                <a:gd name="T41" fmla="*/ 2147483647 h 259"/>
                <a:gd name="T42" fmla="*/ 2147483647 w 278"/>
                <a:gd name="T43" fmla="*/ 2147483647 h 259"/>
                <a:gd name="T44" fmla="*/ 2147483647 w 278"/>
                <a:gd name="T45" fmla="*/ 2147483647 h 259"/>
                <a:gd name="T46" fmla="*/ 2147483647 w 278"/>
                <a:gd name="T47" fmla="*/ 2147483647 h 259"/>
                <a:gd name="T48" fmla="*/ 2147483647 w 278"/>
                <a:gd name="T49" fmla="*/ 2147483647 h 259"/>
                <a:gd name="T50" fmla="*/ 2147483647 w 278"/>
                <a:gd name="T51" fmla="*/ 2147483647 h 259"/>
                <a:gd name="T52" fmla="*/ 2147483647 w 278"/>
                <a:gd name="T53" fmla="*/ 2147483647 h 259"/>
                <a:gd name="T54" fmla="*/ 2147483647 w 278"/>
                <a:gd name="T55" fmla="*/ 2147483647 h 259"/>
                <a:gd name="T56" fmla="*/ 2147483647 w 278"/>
                <a:gd name="T57" fmla="*/ 2147483647 h 259"/>
                <a:gd name="T58" fmla="*/ 2147483647 w 278"/>
                <a:gd name="T59" fmla="*/ 2147483647 h 259"/>
                <a:gd name="T60" fmla="*/ 2147483647 w 278"/>
                <a:gd name="T61" fmla="*/ 2147483647 h 259"/>
                <a:gd name="T62" fmla="*/ 2147483647 w 278"/>
                <a:gd name="T63" fmla="*/ 2147483647 h 259"/>
                <a:gd name="T64" fmla="*/ 2147483647 w 278"/>
                <a:gd name="T65" fmla="*/ 2147483647 h 259"/>
                <a:gd name="T66" fmla="*/ 2147483647 w 278"/>
                <a:gd name="T67" fmla="*/ 2147483647 h 259"/>
                <a:gd name="T68" fmla="*/ 2147483647 w 278"/>
                <a:gd name="T69" fmla="*/ 2147483647 h 259"/>
                <a:gd name="T70" fmla="*/ 2147483647 w 278"/>
                <a:gd name="T71" fmla="*/ 2147483647 h 259"/>
                <a:gd name="T72" fmla="*/ 2147483647 w 278"/>
                <a:gd name="T73" fmla="*/ 2147483647 h 259"/>
                <a:gd name="T74" fmla="*/ 2147483647 w 278"/>
                <a:gd name="T75" fmla="*/ 2147483647 h 259"/>
                <a:gd name="T76" fmla="*/ 2147483647 w 278"/>
                <a:gd name="T77" fmla="*/ 2147483647 h 259"/>
                <a:gd name="T78" fmla="*/ 2147483647 w 278"/>
                <a:gd name="T79" fmla="*/ 2147483647 h 259"/>
                <a:gd name="T80" fmla="*/ 2147483647 w 278"/>
                <a:gd name="T81" fmla="*/ 2147483647 h 259"/>
                <a:gd name="T82" fmla="*/ 2147483647 w 278"/>
                <a:gd name="T83" fmla="*/ 2147483647 h 259"/>
                <a:gd name="T84" fmla="*/ 2147483647 w 278"/>
                <a:gd name="T85" fmla="*/ 2147483647 h 259"/>
                <a:gd name="T86" fmla="*/ 2147483647 w 278"/>
                <a:gd name="T87" fmla="*/ 2147483647 h 259"/>
                <a:gd name="T88" fmla="*/ 2147483647 w 278"/>
                <a:gd name="T89" fmla="*/ 2147483647 h 259"/>
                <a:gd name="T90" fmla="*/ 2147483647 w 278"/>
                <a:gd name="T91" fmla="*/ 2147483647 h 259"/>
                <a:gd name="T92" fmla="*/ 2147483647 w 278"/>
                <a:gd name="T93" fmla="*/ 2147483647 h 259"/>
                <a:gd name="T94" fmla="*/ 2147483647 w 278"/>
                <a:gd name="T95" fmla="*/ 2147483647 h 259"/>
                <a:gd name="T96" fmla="*/ 2147483647 w 278"/>
                <a:gd name="T97" fmla="*/ 2147483647 h 259"/>
                <a:gd name="T98" fmla="*/ 2147483647 w 278"/>
                <a:gd name="T99" fmla="*/ 2147483647 h 259"/>
                <a:gd name="T100" fmla="*/ 2147483647 w 278"/>
                <a:gd name="T101" fmla="*/ 2147483647 h 259"/>
                <a:gd name="T102" fmla="*/ 2147483647 w 278"/>
                <a:gd name="T103" fmla="*/ 2147483647 h 259"/>
                <a:gd name="T104" fmla="*/ 2147483647 w 278"/>
                <a:gd name="T105" fmla="*/ 2147483647 h 259"/>
                <a:gd name="T106" fmla="*/ 2147483647 w 278"/>
                <a:gd name="T107" fmla="*/ 2147483647 h 259"/>
                <a:gd name="T108" fmla="*/ 2147483647 w 278"/>
                <a:gd name="T109" fmla="*/ 2147483647 h 259"/>
                <a:gd name="T110" fmla="*/ 2147483647 w 278"/>
                <a:gd name="T111" fmla="*/ 2147483647 h 259"/>
                <a:gd name="T112" fmla="*/ 2147483647 w 278"/>
                <a:gd name="T113" fmla="*/ 2147483647 h 259"/>
                <a:gd name="T114" fmla="*/ 2147483647 w 278"/>
                <a:gd name="T115" fmla="*/ 2147483647 h 259"/>
                <a:gd name="T116" fmla="*/ 2147483647 w 278"/>
                <a:gd name="T117" fmla="*/ 2147483647 h 25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8"/>
                <a:gd name="T178" fmla="*/ 0 h 259"/>
                <a:gd name="T179" fmla="*/ 278 w 278"/>
                <a:gd name="T180" fmla="*/ 259 h 25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8" h="259">
                  <a:moveTo>
                    <a:pt x="58" y="10"/>
                  </a:moveTo>
                  <a:lnTo>
                    <a:pt x="58" y="10"/>
                  </a:lnTo>
                  <a:lnTo>
                    <a:pt x="58" y="12"/>
                  </a:lnTo>
                  <a:lnTo>
                    <a:pt x="59" y="13"/>
                  </a:lnTo>
                  <a:lnTo>
                    <a:pt x="61" y="13"/>
                  </a:lnTo>
                  <a:lnTo>
                    <a:pt x="61" y="15"/>
                  </a:lnTo>
                  <a:lnTo>
                    <a:pt x="63" y="15"/>
                  </a:lnTo>
                  <a:lnTo>
                    <a:pt x="65" y="13"/>
                  </a:lnTo>
                  <a:lnTo>
                    <a:pt x="66" y="13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1" y="8"/>
                  </a:lnTo>
                  <a:lnTo>
                    <a:pt x="75" y="7"/>
                  </a:lnTo>
                  <a:lnTo>
                    <a:pt x="76" y="7"/>
                  </a:lnTo>
                  <a:lnTo>
                    <a:pt x="76" y="5"/>
                  </a:lnTo>
                  <a:lnTo>
                    <a:pt x="82" y="0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5" y="3"/>
                  </a:lnTo>
                  <a:lnTo>
                    <a:pt x="87" y="3"/>
                  </a:lnTo>
                  <a:lnTo>
                    <a:pt x="88" y="5"/>
                  </a:lnTo>
                  <a:lnTo>
                    <a:pt x="90" y="5"/>
                  </a:lnTo>
                  <a:lnTo>
                    <a:pt x="92" y="5"/>
                  </a:lnTo>
                  <a:lnTo>
                    <a:pt x="93" y="7"/>
                  </a:lnTo>
                  <a:lnTo>
                    <a:pt x="97" y="8"/>
                  </a:lnTo>
                  <a:lnTo>
                    <a:pt x="100" y="10"/>
                  </a:lnTo>
                  <a:lnTo>
                    <a:pt x="102" y="10"/>
                  </a:lnTo>
                  <a:lnTo>
                    <a:pt x="105" y="12"/>
                  </a:lnTo>
                  <a:lnTo>
                    <a:pt x="107" y="13"/>
                  </a:lnTo>
                  <a:lnTo>
                    <a:pt x="109" y="15"/>
                  </a:lnTo>
                  <a:lnTo>
                    <a:pt x="110" y="17"/>
                  </a:lnTo>
                  <a:lnTo>
                    <a:pt x="114" y="19"/>
                  </a:lnTo>
                  <a:lnTo>
                    <a:pt x="115" y="20"/>
                  </a:lnTo>
                  <a:lnTo>
                    <a:pt x="119" y="22"/>
                  </a:lnTo>
                  <a:lnTo>
                    <a:pt x="120" y="24"/>
                  </a:lnTo>
                  <a:lnTo>
                    <a:pt x="122" y="24"/>
                  </a:lnTo>
                  <a:lnTo>
                    <a:pt x="124" y="25"/>
                  </a:lnTo>
                  <a:lnTo>
                    <a:pt x="126" y="25"/>
                  </a:lnTo>
                  <a:lnTo>
                    <a:pt x="127" y="25"/>
                  </a:lnTo>
                  <a:lnTo>
                    <a:pt x="127" y="27"/>
                  </a:lnTo>
                  <a:lnTo>
                    <a:pt x="129" y="29"/>
                  </a:lnTo>
                  <a:lnTo>
                    <a:pt x="131" y="29"/>
                  </a:lnTo>
                  <a:lnTo>
                    <a:pt x="132" y="30"/>
                  </a:lnTo>
                  <a:lnTo>
                    <a:pt x="134" y="32"/>
                  </a:lnTo>
                  <a:lnTo>
                    <a:pt x="134" y="34"/>
                  </a:lnTo>
                  <a:lnTo>
                    <a:pt x="136" y="34"/>
                  </a:lnTo>
                  <a:lnTo>
                    <a:pt x="137" y="35"/>
                  </a:lnTo>
                  <a:lnTo>
                    <a:pt x="139" y="35"/>
                  </a:lnTo>
                  <a:lnTo>
                    <a:pt x="139" y="37"/>
                  </a:lnTo>
                  <a:lnTo>
                    <a:pt x="141" y="37"/>
                  </a:lnTo>
                  <a:lnTo>
                    <a:pt x="143" y="39"/>
                  </a:lnTo>
                  <a:lnTo>
                    <a:pt x="144" y="41"/>
                  </a:lnTo>
                  <a:lnTo>
                    <a:pt x="144" y="42"/>
                  </a:lnTo>
                  <a:lnTo>
                    <a:pt x="146" y="44"/>
                  </a:lnTo>
                  <a:lnTo>
                    <a:pt x="146" y="46"/>
                  </a:lnTo>
                  <a:lnTo>
                    <a:pt x="146" y="47"/>
                  </a:lnTo>
                  <a:lnTo>
                    <a:pt x="146" y="49"/>
                  </a:lnTo>
                  <a:lnTo>
                    <a:pt x="146" y="51"/>
                  </a:lnTo>
                  <a:lnTo>
                    <a:pt x="148" y="52"/>
                  </a:lnTo>
                  <a:lnTo>
                    <a:pt x="149" y="54"/>
                  </a:lnTo>
                  <a:lnTo>
                    <a:pt x="153" y="56"/>
                  </a:lnTo>
                  <a:lnTo>
                    <a:pt x="156" y="57"/>
                  </a:lnTo>
                  <a:lnTo>
                    <a:pt x="159" y="59"/>
                  </a:lnTo>
                  <a:lnTo>
                    <a:pt x="161" y="62"/>
                  </a:lnTo>
                  <a:lnTo>
                    <a:pt x="165" y="62"/>
                  </a:lnTo>
                  <a:lnTo>
                    <a:pt x="165" y="64"/>
                  </a:lnTo>
                  <a:lnTo>
                    <a:pt x="165" y="62"/>
                  </a:lnTo>
                  <a:lnTo>
                    <a:pt x="166" y="62"/>
                  </a:lnTo>
                  <a:lnTo>
                    <a:pt x="166" y="61"/>
                  </a:lnTo>
                  <a:lnTo>
                    <a:pt x="163" y="64"/>
                  </a:lnTo>
                  <a:lnTo>
                    <a:pt x="159" y="66"/>
                  </a:lnTo>
                  <a:lnTo>
                    <a:pt x="158" y="69"/>
                  </a:lnTo>
                  <a:lnTo>
                    <a:pt x="158" y="73"/>
                  </a:lnTo>
                  <a:lnTo>
                    <a:pt x="156" y="76"/>
                  </a:lnTo>
                  <a:lnTo>
                    <a:pt x="156" y="79"/>
                  </a:lnTo>
                  <a:lnTo>
                    <a:pt x="156" y="83"/>
                  </a:lnTo>
                  <a:lnTo>
                    <a:pt x="156" y="86"/>
                  </a:lnTo>
                  <a:lnTo>
                    <a:pt x="158" y="90"/>
                  </a:lnTo>
                  <a:lnTo>
                    <a:pt x="158" y="93"/>
                  </a:lnTo>
                  <a:lnTo>
                    <a:pt x="161" y="95"/>
                  </a:lnTo>
                  <a:lnTo>
                    <a:pt x="163" y="95"/>
                  </a:lnTo>
                  <a:lnTo>
                    <a:pt x="166" y="95"/>
                  </a:lnTo>
                  <a:lnTo>
                    <a:pt x="168" y="95"/>
                  </a:lnTo>
                  <a:lnTo>
                    <a:pt x="171" y="95"/>
                  </a:lnTo>
                  <a:lnTo>
                    <a:pt x="173" y="93"/>
                  </a:lnTo>
                  <a:lnTo>
                    <a:pt x="175" y="105"/>
                  </a:lnTo>
                  <a:lnTo>
                    <a:pt x="180" y="113"/>
                  </a:lnTo>
                  <a:lnTo>
                    <a:pt x="185" y="122"/>
                  </a:lnTo>
                  <a:lnTo>
                    <a:pt x="192" y="128"/>
                  </a:lnTo>
                  <a:lnTo>
                    <a:pt x="198" y="133"/>
                  </a:lnTo>
                  <a:lnTo>
                    <a:pt x="205" y="139"/>
                  </a:lnTo>
                  <a:lnTo>
                    <a:pt x="209" y="140"/>
                  </a:lnTo>
                  <a:lnTo>
                    <a:pt x="212" y="142"/>
                  </a:lnTo>
                  <a:lnTo>
                    <a:pt x="221" y="145"/>
                  </a:lnTo>
                  <a:lnTo>
                    <a:pt x="229" y="147"/>
                  </a:lnTo>
                  <a:lnTo>
                    <a:pt x="236" y="150"/>
                  </a:lnTo>
                  <a:lnTo>
                    <a:pt x="243" y="152"/>
                  </a:lnTo>
                  <a:lnTo>
                    <a:pt x="249" y="154"/>
                  </a:lnTo>
                  <a:lnTo>
                    <a:pt x="256" y="155"/>
                  </a:lnTo>
                  <a:lnTo>
                    <a:pt x="266" y="157"/>
                  </a:lnTo>
                  <a:lnTo>
                    <a:pt x="278" y="161"/>
                  </a:lnTo>
                  <a:lnTo>
                    <a:pt x="273" y="166"/>
                  </a:lnTo>
                  <a:lnTo>
                    <a:pt x="266" y="171"/>
                  </a:lnTo>
                  <a:lnTo>
                    <a:pt x="259" y="177"/>
                  </a:lnTo>
                  <a:lnTo>
                    <a:pt x="253" y="184"/>
                  </a:lnTo>
                  <a:lnTo>
                    <a:pt x="246" y="189"/>
                  </a:lnTo>
                  <a:lnTo>
                    <a:pt x="239" y="196"/>
                  </a:lnTo>
                  <a:lnTo>
                    <a:pt x="236" y="201"/>
                  </a:lnTo>
                  <a:lnTo>
                    <a:pt x="234" y="206"/>
                  </a:lnTo>
                  <a:lnTo>
                    <a:pt x="231" y="215"/>
                  </a:lnTo>
                  <a:lnTo>
                    <a:pt x="229" y="220"/>
                  </a:lnTo>
                  <a:lnTo>
                    <a:pt x="226" y="223"/>
                  </a:lnTo>
                  <a:lnTo>
                    <a:pt x="221" y="225"/>
                  </a:lnTo>
                  <a:lnTo>
                    <a:pt x="215" y="225"/>
                  </a:lnTo>
                  <a:lnTo>
                    <a:pt x="210" y="225"/>
                  </a:lnTo>
                  <a:lnTo>
                    <a:pt x="205" y="225"/>
                  </a:lnTo>
                  <a:lnTo>
                    <a:pt x="198" y="226"/>
                  </a:lnTo>
                  <a:lnTo>
                    <a:pt x="197" y="228"/>
                  </a:lnTo>
                  <a:lnTo>
                    <a:pt x="195" y="230"/>
                  </a:lnTo>
                  <a:lnTo>
                    <a:pt x="193" y="232"/>
                  </a:lnTo>
                  <a:lnTo>
                    <a:pt x="190" y="233"/>
                  </a:lnTo>
                  <a:lnTo>
                    <a:pt x="188" y="237"/>
                  </a:lnTo>
                  <a:lnTo>
                    <a:pt x="187" y="238"/>
                  </a:lnTo>
                  <a:lnTo>
                    <a:pt x="183" y="240"/>
                  </a:lnTo>
                  <a:lnTo>
                    <a:pt x="180" y="242"/>
                  </a:lnTo>
                  <a:lnTo>
                    <a:pt x="176" y="242"/>
                  </a:lnTo>
                  <a:lnTo>
                    <a:pt x="175" y="243"/>
                  </a:lnTo>
                  <a:lnTo>
                    <a:pt x="173" y="243"/>
                  </a:lnTo>
                  <a:lnTo>
                    <a:pt x="171" y="245"/>
                  </a:lnTo>
                  <a:lnTo>
                    <a:pt x="170" y="247"/>
                  </a:lnTo>
                  <a:lnTo>
                    <a:pt x="166" y="247"/>
                  </a:lnTo>
                  <a:lnTo>
                    <a:pt x="165" y="248"/>
                  </a:lnTo>
                  <a:lnTo>
                    <a:pt x="161" y="248"/>
                  </a:lnTo>
                  <a:lnTo>
                    <a:pt x="159" y="247"/>
                  </a:lnTo>
                  <a:lnTo>
                    <a:pt x="156" y="247"/>
                  </a:lnTo>
                  <a:lnTo>
                    <a:pt x="154" y="245"/>
                  </a:lnTo>
                  <a:lnTo>
                    <a:pt x="153" y="243"/>
                  </a:lnTo>
                  <a:lnTo>
                    <a:pt x="151" y="242"/>
                  </a:lnTo>
                  <a:lnTo>
                    <a:pt x="149" y="242"/>
                  </a:lnTo>
                  <a:lnTo>
                    <a:pt x="146" y="240"/>
                  </a:lnTo>
                  <a:lnTo>
                    <a:pt x="141" y="242"/>
                  </a:lnTo>
                  <a:lnTo>
                    <a:pt x="137" y="243"/>
                  </a:lnTo>
                  <a:lnTo>
                    <a:pt x="136" y="247"/>
                  </a:lnTo>
                  <a:lnTo>
                    <a:pt x="132" y="250"/>
                  </a:lnTo>
                  <a:lnTo>
                    <a:pt x="131" y="252"/>
                  </a:lnTo>
                  <a:lnTo>
                    <a:pt x="127" y="255"/>
                  </a:lnTo>
                  <a:lnTo>
                    <a:pt x="124" y="257"/>
                  </a:lnTo>
                  <a:lnTo>
                    <a:pt x="119" y="259"/>
                  </a:lnTo>
                  <a:lnTo>
                    <a:pt x="112" y="257"/>
                  </a:lnTo>
                  <a:lnTo>
                    <a:pt x="105" y="255"/>
                  </a:lnTo>
                  <a:lnTo>
                    <a:pt x="100" y="252"/>
                  </a:lnTo>
                  <a:lnTo>
                    <a:pt x="95" y="248"/>
                  </a:lnTo>
                  <a:lnTo>
                    <a:pt x="90" y="245"/>
                  </a:lnTo>
                  <a:lnTo>
                    <a:pt x="85" y="242"/>
                  </a:lnTo>
                  <a:lnTo>
                    <a:pt x="80" y="238"/>
                  </a:lnTo>
                  <a:lnTo>
                    <a:pt x="75" y="237"/>
                  </a:lnTo>
                  <a:lnTo>
                    <a:pt x="71" y="237"/>
                  </a:lnTo>
                  <a:lnTo>
                    <a:pt x="68" y="237"/>
                  </a:lnTo>
                  <a:lnTo>
                    <a:pt x="63" y="237"/>
                  </a:lnTo>
                  <a:lnTo>
                    <a:pt x="59" y="237"/>
                  </a:lnTo>
                  <a:lnTo>
                    <a:pt x="56" y="237"/>
                  </a:lnTo>
                  <a:lnTo>
                    <a:pt x="53" y="235"/>
                  </a:lnTo>
                  <a:lnTo>
                    <a:pt x="49" y="235"/>
                  </a:lnTo>
                  <a:lnTo>
                    <a:pt x="48" y="233"/>
                  </a:lnTo>
                  <a:lnTo>
                    <a:pt x="48" y="230"/>
                  </a:lnTo>
                  <a:lnTo>
                    <a:pt x="49" y="226"/>
                  </a:lnTo>
                  <a:lnTo>
                    <a:pt x="49" y="225"/>
                  </a:lnTo>
                  <a:lnTo>
                    <a:pt x="51" y="223"/>
                  </a:lnTo>
                  <a:lnTo>
                    <a:pt x="51" y="221"/>
                  </a:lnTo>
                  <a:lnTo>
                    <a:pt x="49" y="220"/>
                  </a:lnTo>
                  <a:lnTo>
                    <a:pt x="49" y="218"/>
                  </a:lnTo>
                  <a:lnTo>
                    <a:pt x="48" y="215"/>
                  </a:lnTo>
                  <a:lnTo>
                    <a:pt x="43" y="213"/>
                  </a:lnTo>
                  <a:lnTo>
                    <a:pt x="39" y="211"/>
                  </a:lnTo>
                  <a:lnTo>
                    <a:pt x="36" y="210"/>
                  </a:lnTo>
                  <a:lnTo>
                    <a:pt x="34" y="206"/>
                  </a:lnTo>
                  <a:lnTo>
                    <a:pt x="32" y="201"/>
                  </a:lnTo>
                  <a:lnTo>
                    <a:pt x="31" y="198"/>
                  </a:lnTo>
                  <a:lnTo>
                    <a:pt x="29" y="194"/>
                  </a:lnTo>
                  <a:lnTo>
                    <a:pt x="29" y="189"/>
                  </a:lnTo>
                  <a:lnTo>
                    <a:pt x="27" y="186"/>
                  </a:lnTo>
                  <a:lnTo>
                    <a:pt x="26" y="183"/>
                  </a:lnTo>
                  <a:lnTo>
                    <a:pt x="22" y="179"/>
                  </a:lnTo>
                  <a:lnTo>
                    <a:pt x="20" y="177"/>
                  </a:lnTo>
                  <a:lnTo>
                    <a:pt x="19" y="176"/>
                  </a:lnTo>
                  <a:lnTo>
                    <a:pt x="17" y="174"/>
                  </a:lnTo>
                  <a:lnTo>
                    <a:pt x="14" y="171"/>
                  </a:lnTo>
                  <a:lnTo>
                    <a:pt x="12" y="169"/>
                  </a:lnTo>
                  <a:lnTo>
                    <a:pt x="5" y="169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9"/>
                  </a:lnTo>
                  <a:lnTo>
                    <a:pt x="4" y="155"/>
                  </a:lnTo>
                  <a:lnTo>
                    <a:pt x="7" y="150"/>
                  </a:lnTo>
                  <a:lnTo>
                    <a:pt x="12" y="149"/>
                  </a:lnTo>
                  <a:lnTo>
                    <a:pt x="17" y="147"/>
                  </a:lnTo>
                  <a:lnTo>
                    <a:pt x="20" y="128"/>
                  </a:lnTo>
                  <a:lnTo>
                    <a:pt x="22" y="115"/>
                  </a:lnTo>
                  <a:lnTo>
                    <a:pt x="26" y="105"/>
                  </a:lnTo>
                  <a:lnTo>
                    <a:pt x="27" y="98"/>
                  </a:lnTo>
                  <a:lnTo>
                    <a:pt x="31" y="95"/>
                  </a:lnTo>
                  <a:lnTo>
                    <a:pt x="32" y="93"/>
                  </a:lnTo>
                  <a:lnTo>
                    <a:pt x="34" y="93"/>
                  </a:lnTo>
                  <a:lnTo>
                    <a:pt x="36" y="84"/>
                  </a:lnTo>
                  <a:lnTo>
                    <a:pt x="37" y="79"/>
                  </a:lnTo>
                  <a:lnTo>
                    <a:pt x="39" y="74"/>
                  </a:lnTo>
                  <a:lnTo>
                    <a:pt x="43" y="69"/>
                  </a:lnTo>
                  <a:lnTo>
                    <a:pt x="46" y="68"/>
                  </a:lnTo>
                  <a:lnTo>
                    <a:pt x="49" y="64"/>
                  </a:lnTo>
                  <a:lnTo>
                    <a:pt x="53" y="61"/>
                  </a:lnTo>
                  <a:lnTo>
                    <a:pt x="56" y="57"/>
                  </a:lnTo>
                  <a:lnTo>
                    <a:pt x="58" y="1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84" name="Freeform 5071"/>
            <p:cNvSpPr>
              <a:spLocks/>
            </p:cNvSpPr>
            <p:nvPr/>
          </p:nvSpPr>
          <p:spPr bwMode="auto">
            <a:xfrm>
              <a:off x="7123113" y="7696200"/>
              <a:ext cx="20637" cy="15875"/>
            </a:xfrm>
            <a:custGeom>
              <a:avLst/>
              <a:gdLst>
                <a:gd name="T0" fmla="*/ 2147483647 w 13"/>
                <a:gd name="T1" fmla="*/ 0 h 10"/>
                <a:gd name="T2" fmla="*/ 2147483647 w 13"/>
                <a:gd name="T3" fmla="*/ 0 h 10"/>
                <a:gd name="T4" fmla="*/ 2147483647 w 13"/>
                <a:gd name="T5" fmla="*/ 0 h 10"/>
                <a:gd name="T6" fmla="*/ 2147483647 w 13"/>
                <a:gd name="T7" fmla="*/ 0 h 10"/>
                <a:gd name="T8" fmla="*/ 2147483647 w 13"/>
                <a:gd name="T9" fmla="*/ 2147483647 h 10"/>
                <a:gd name="T10" fmla="*/ 2147483647 w 13"/>
                <a:gd name="T11" fmla="*/ 2147483647 h 10"/>
                <a:gd name="T12" fmla="*/ 2147483647 w 13"/>
                <a:gd name="T13" fmla="*/ 2147483647 h 10"/>
                <a:gd name="T14" fmla="*/ 2147483647 w 13"/>
                <a:gd name="T15" fmla="*/ 2147483647 h 10"/>
                <a:gd name="T16" fmla="*/ 2147483647 w 13"/>
                <a:gd name="T17" fmla="*/ 2147483647 h 10"/>
                <a:gd name="T18" fmla="*/ 2147483647 w 13"/>
                <a:gd name="T19" fmla="*/ 2147483647 h 10"/>
                <a:gd name="T20" fmla="*/ 2147483647 w 13"/>
                <a:gd name="T21" fmla="*/ 2147483647 h 10"/>
                <a:gd name="T22" fmla="*/ 2147483647 w 13"/>
                <a:gd name="T23" fmla="*/ 2147483647 h 10"/>
                <a:gd name="T24" fmla="*/ 2147483647 w 13"/>
                <a:gd name="T25" fmla="*/ 2147483647 h 10"/>
                <a:gd name="T26" fmla="*/ 2147483647 w 13"/>
                <a:gd name="T27" fmla="*/ 2147483647 h 10"/>
                <a:gd name="T28" fmla="*/ 2147483647 w 13"/>
                <a:gd name="T29" fmla="*/ 2147483647 h 10"/>
                <a:gd name="T30" fmla="*/ 2147483647 w 13"/>
                <a:gd name="T31" fmla="*/ 2147483647 h 10"/>
                <a:gd name="T32" fmla="*/ 0 w 13"/>
                <a:gd name="T33" fmla="*/ 2147483647 h 10"/>
                <a:gd name="T34" fmla="*/ 0 w 13"/>
                <a:gd name="T35" fmla="*/ 2147483647 h 10"/>
                <a:gd name="T36" fmla="*/ 0 w 13"/>
                <a:gd name="T37" fmla="*/ 2147483647 h 10"/>
                <a:gd name="T38" fmla="*/ 0 w 13"/>
                <a:gd name="T39" fmla="*/ 2147483647 h 10"/>
                <a:gd name="T40" fmla="*/ 2147483647 w 13"/>
                <a:gd name="T41" fmla="*/ 2147483647 h 10"/>
                <a:gd name="T42" fmla="*/ 2147483647 w 13"/>
                <a:gd name="T43" fmla="*/ 2147483647 h 10"/>
                <a:gd name="T44" fmla="*/ 2147483647 w 13"/>
                <a:gd name="T45" fmla="*/ 2147483647 h 10"/>
                <a:gd name="T46" fmla="*/ 2147483647 w 13"/>
                <a:gd name="T47" fmla="*/ 2147483647 h 10"/>
                <a:gd name="T48" fmla="*/ 2147483647 w 13"/>
                <a:gd name="T49" fmla="*/ 0 h 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"/>
                <a:gd name="T76" fmla="*/ 0 h 10"/>
                <a:gd name="T77" fmla="*/ 13 w 13"/>
                <a:gd name="T78" fmla="*/ 10 h 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" h="10">
                  <a:moveTo>
                    <a:pt x="3" y="0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5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85" name="Freeform 5072"/>
            <p:cNvSpPr>
              <a:spLocks/>
            </p:cNvSpPr>
            <p:nvPr/>
          </p:nvSpPr>
          <p:spPr bwMode="auto">
            <a:xfrm>
              <a:off x="7123113" y="7696200"/>
              <a:ext cx="20637" cy="15875"/>
            </a:xfrm>
            <a:custGeom>
              <a:avLst/>
              <a:gdLst>
                <a:gd name="T0" fmla="*/ 2147483647 w 13"/>
                <a:gd name="T1" fmla="*/ 0 h 10"/>
                <a:gd name="T2" fmla="*/ 2147483647 w 13"/>
                <a:gd name="T3" fmla="*/ 0 h 10"/>
                <a:gd name="T4" fmla="*/ 2147483647 w 13"/>
                <a:gd name="T5" fmla="*/ 0 h 10"/>
                <a:gd name="T6" fmla="*/ 2147483647 w 13"/>
                <a:gd name="T7" fmla="*/ 0 h 10"/>
                <a:gd name="T8" fmla="*/ 2147483647 w 13"/>
                <a:gd name="T9" fmla="*/ 2147483647 h 10"/>
                <a:gd name="T10" fmla="*/ 2147483647 w 13"/>
                <a:gd name="T11" fmla="*/ 2147483647 h 10"/>
                <a:gd name="T12" fmla="*/ 2147483647 w 13"/>
                <a:gd name="T13" fmla="*/ 2147483647 h 10"/>
                <a:gd name="T14" fmla="*/ 2147483647 w 13"/>
                <a:gd name="T15" fmla="*/ 2147483647 h 10"/>
                <a:gd name="T16" fmla="*/ 2147483647 w 13"/>
                <a:gd name="T17" fmla="*/ 2147483647 h 10"/>
                <a:gd name="T18" fmla="*/ 2147483647 w 13"/>
                <a:gd name="T19" fmla="*/ 2147483647 h 10"/>
                <a:gd name="T20" fmla="*/ 2147483647 w 13"/>
                <a:gd name="T21" fmla="*/ 2147483647 h 10"/>
                <a:gd name="T22" fmla="*/ 2147483647 w 13"/>
                <a:gd name="T23" fmla="*/ 2147483647 h 10"/>
                <a:gd name="T24" fmla="*/ 2147483647 w 13"/>
                <a:gd name="T25" fmla="*/ 2147483647 h 10"/>
                <a:gd name="T26" fmla="*/ 2147483647 w 13"/>
                <a:gd name="T27" fmla="*/ 2147483647 h 10"/>
                <a:gd name="T28" fmla="*/ 2147483647 w 13"/>
                <a:gd name="T29" fmla="*/ 2147483647 h 10"/>
                <a:gd name="T30" fmla="*/ 2147483647 w 13"/>
                <a:gd name="T31" fmla="*/ 2147483647 h 10"/>
                <a:gd name="T32" fmla="*/ 0 w 13"/>
                <a:gd name="T33" fmla="*/ 2147483647 h 10"/>
                <a:gd name="T34" fmla="*/ 0 w 13"/>
                <a:gd name="T35" fmla="*/ 2147483647 h 10"/>
                <a:gd name="T36" fmla="*/ 0 w 13"/>
                <a:gd name="T37" fmla="*/ 2147483647 h 10"/>
                <a:gd name="T38" fmla="*/ 0 w 13"/>
                <a:gd name="T39" fmla="*/ 2147483647 h 10"/>
                <a:gd name="T40" fmla="*/ 2147483647 w 13"/>
                <a:gd name="T41" fmla="*/ 2147483647 h 10"/>
                <a:gd name="T42" fmla="*/ 2147483647 w 13"/>
                <a:gd name="T43" fmla="*/ 2147483647 h 10"/>
                <a:gd name="T44" fmla="*/ 2147483647 w 13"/>
                <a:gd name="T45" fmla="*/ 2147483647 h 10"/>
                <a:gd name="T46" fmla="*/ 2147483647 w 13"/>
                <a:gd name="T47" fmla="*/ 2147483647 h 10"/>
                <a:gd name="T48" fmla="*/ 2147483647 w 13"/>
                <a:gd name="T49" fmla="*/ 0 h 10"/>
                <a:gd name="T50" fmla="*/ 2147483647 w 13"/>
                <a:gd name="T51" fmla="*/ 0 h 10"/>
                <a:gd name="T52" fmla="*/ 2147483647 w 13"/>
                <a:gd name="T53" fmla="*/ 0 h 1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"/>
                <a:gd name="T82" fmla="*/ 0 h 10"/>
                <a:gd name="T83" fmla="*/ 13 w 13"/>
                <a:gd name="T84" fmla="*/ 10 h 1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" h="10">
                  <a:moveTo>
                    <a:pt x="3" y="0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5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86" name="Freeform 5073"/>
            <p:cNvSpPr>
              <a:spLocks/>
            </p:cNvSpPr>
            <p:nvPr/>
          </p:nvSpPr>
          <p:spPr bwMode="auto">
            <a:xfrm>
              <a:off x="7086600" y="7723188"/>
              <a:ext cx="26988" cy="15875"/>
            </a:xfrm>
            <a:custGeom>
              <a:avLst/>
              <a:gdLst>
                <a:gd name="T0" fmla="*/ 2147483647 w 17"/>
                <a:gd name="T1" fmla="*/ 0 h 10"/>
                <a:gd name="T2" fmla="*/ 2147483647 w 17"/>
                <a:gd name="T3" fmla="*/ 0 h 10"/>
                <a:gd name="T4" fmla="*/ 2147483647 w 17"/>
                <a:gd name="T5" fmla="*/ 0 h 10"/>
                <a:gd name="T6" fmla="*/ 2147483647 w 17"/>
                <a:gd name="T7" fmla="*/ 0 h 10"/>
                <a:gd name="T8" fmla="*/ 2147483647 w 17"/>
                <a:gd name="T9" fmla="*/ 2147483647 h 10"/>
                <a:gd name="T10" fmla="*/ 2147483647 w 17"/>
                <a:gd name="T11" fmla="*/ 2147483647 h 10"/>
                <a:gd name="T12" fmla="*/ 2147483647 w 17"/>
                <a:gd name="T13" fmla="*/ 2147483647 h 10"/>
                <a:gd name="T14" fmla="*/ 2147483647 w 17"/>
                <a:gd name="T15" fmla="*/ 2147483647 h 10"/>
                <a:gd name="T16" fmla="*/ 2147483647 w 17"/>
                <a:gd name="T17" fmla="*/ 2147483647 h 10"/>
                <a:gd name="T18" fmla="*/ 2147483647 w 17"/>
                <a:gd name="T19" fmla="*/ 2147483647 h 10"/>
                <a:gd name="T20" fmla="*/ 2147483647 w 17"/>
                <a:gd name="T21" fmla="*/ 2147483647 h 10"/>
                <a:gd name="T22" fmla="*/ 2147483647 w 17"/>
                <a:gd name="T23" fmla="*/ 2147483647 h 10"/>
                <a:gd name="T24" fmla="*/ 2147483647 w 17"/>
                <a:gd name="T25" fmla="*/ 2147483647 h 10"/>
                <a:gd name="T26" fmla="*/ 2147483647 w 17"/>
                <a:gd name="T27" fmla="*/ 2147483647 h 10"/>
                <a:gd name="T28" fmla="*/ 2147483647 w 17"/>
                <a:gd name="T29" fmla="*/ 2147483647 h 10"/>
                <a:gd name="T30" fmla="*/ 2147483647 w 17"/>
                <a:gd name="T31" fmla="*/ 2147483647 h 10"/>
                <a:gd name="T32" fmla="*/ 0 w 17"/>
                <a:gd name="T33" fmla="*/ 2147483647 h 10"/>
                <a:gd name="T34" fmla="*/ 2147483647 w 17"/>
                <a:gd name="T35" fmla="*/ 2147483647 h 10"/>
                <a:gd name="T36" fmla="*/ 2147483647 w 17"/>
                <a:gd name="T37" fmla="*/ 2147483647 h 10"/>
                <a:gd name="T38" fmla="*/ 2147483647 w 17"/>
                <a:gd name="T39" fmla="*/ 2147483647 h 10"/>
                <a:gd name="T40" fmla="*/ 2147483647 w 17"/>
                <a:gd name="T41" fmla="*/ 2147483647 h 10"/>
                <a:gd name="T42" fmla="*/ 2147483647 w 17"/>
                <a:gd name="T43" fmla="*/ 2147483647 h 10"/>
                <a:gd name="T44" fmla="*/ 2147483647 w 17"/>
                <a:gd name="T45" fmla="*/ 2147483647 h 10"/>
                <a:gd name="T46" fmla="*/ 2147483647 w 17"/>
                <a:gd name="T47" fmla="*/ 2147483647 h 10"/>
                <a:gd name="T48" fmla="*/ 2147483647 w 17"/>
                <a:gd name="T49" fmla="*/ 0 h 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10"/>
                <a:gd name="T77" fmla="*/ 17 w 17"/>
                <a:gd name="T78" fmla="*/ 10 h 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10">
                  <a:moveTo>
                    <a:pt x="7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7" y="3"/>
                  </a:lnTo>
                  <a:lnTo>
                    <a:pt x="15" y="7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3" y="8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87" name="Freeform 5074"/>
            <p:cNvSpPr>
              <a:spLocks/>
            </p:cNvSpPr>
            <p:nvPr/>
          </p:nvSpPr>
          <p:spPr bwMode="auto">
            <a:xfrm>
              <a:off x="7086600" y="7723188"/>
              <a:ext cx="26988" cy="15875"/>
            </a:xfrm>
            <a:custGeom>
              <a:avLst/>
              <a:gdLst>
                <a:gd name="T0" fmla="*/ 2147483647 w 17"/>
                <a:gd name="T1" fmla="*/ 0 h 10"/>
                <a:gd name="T2" fmla="*/ 2147483647 w 17"/>
                <a:gd name="T3" fmla="*/ 0 h 10"/>
                <a:gd name="T4" fmla="*/ 2147483647 w 17"/>
                <a:gd name="T5" fmla="*/ 0 h 10"/>
                <a:gd name="T6" fmla="*/ 2147483647 w 17"/>
                <a:gd name="T7" fmla="*/ 0 h 10"/>
                <a:gd name="T8" fmla="*/ 2147483647 w 17"/>
                <a:gd name="T9" fmla="*/ 2147483647 h 10"/>
                <a:gd name="T10" fmla="*/ 2147483647 w 17"/>
                <a:gd name="T11" fmla="*/ 2147483647 h 10"/>
                <a:gd name="T12" fmla="*/ 2147483647 w 17"/>
                <a:gd name="T13" fmla="*/ 2147483647 h 10"/>
                <a:gd name="T14" fmla="*/ 2147483647 w 17"/>
                <a:gd name="T15" fmla="*/ 2147483647 h 10"/>
                <a:gd name="T16" fmla="*/ 2147483647 w 17"/>
                <a:gd name="T17" fmla="*/ 2147483647 h 10"/>
                <a:gd name="T18" fmla="*/ 2147483647 w 17"/>
                <a:gd name="T19" fmla="*/ 2147483647 h 10"/>
                <a:gd name="T20" fmla="*/ 2147483647 w 17"/>
                <a:gd name="T21" fmla="*/ 2147483647 h 10"/>
                <a:gd name="T22" fmla="*/ 2147483647 w 17"/>
                <a:gd name="T23" fmla="*/ 2147483647 h 10"/>
                <a:gd name="T24" fmla="*/ 2147483647 w 17"/>
                <a:gd name="T25" fmla="*/ 2147483647 h 10"/>
                <a:gd name="T26" fmla="*/ 2147483647 w 17"/>
                <a:gd name="T27" fmla="*/ 2147483647 h 10"/>
                <a:gd name="T28" fmla="*/ 2147483647 w 17"/>
                <a:gd name="T29" fmla="*/ 2147483647 h 10"/>
                <a:gd name="T30" fmla="*/ 2147483647 w 17"/>
                <a:gd name="T31" fmla="*/ 2147483647 h 10"/>
                <a:gd name="T32" fmla="*/ 0 w 17"/>
                <a:gd name="T33" fmla="*/ 2147483647 h 10"/>
                <a:gd name="T34" fmla="*/ 2147483647 w 17"/>
                <a:gd name="T35" fmla="*/ 2147483647 h 10"/>
                <a:gd name="T36" fmla="*/ 2147483647 w 17"/>
                <a:gd name="T37" fmla="*/ 2147483647 h 10"/>
                <a:gd name="T38" fmla="*/ 2147483647 w 17"/>
                <a:gd name="T39" fmla="*/ 2147483647 h 10"/>
                <a:gd name="T40" fmla="*/ 2147483647 w 17"/>
                <a:gd name="T41" fmla="*/ 2147483647 h 10"/>
                <a:gd name="T42" fmla="*/ 2147483647 w 17"/>
                <a:gd name="T43" fmla="*/ 2147483647 h 10"/>
                <a:gd name="T44" fmla="*/ 2147483647 w 17"/>
                <a:gd name="T45" fmla="*/ 2147483647 h 10"/>
                <a:gd name="T46" fmla="*/ 2147483647 w 17"/>
                <a:gd name="T47" fmla="*/ 2147483647 h 10"/>
                <a:gd name="T48" fmla="*/ 2147483647 w 17"/>
                <a:gd name="T49" fmla="*/ 0 h 10"/>
                <a:gd name="T50" fmla="*/ 2147483647 w 17"/>
                <a:gd name="T51" fmla="*/ 0 h 10"/>
                <a:gd name="T52" fmla="*/ 2147483647 w 17"/>
                <a:gd name="T53" fmla="*/ 0 h 1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"/>
                <a:gd name="T82" fmla="*/ 0 h 10"/>
                <a:gd name="T83" fmla="*/ 17 w 17"/>
                <a:gd name="T84" fmla="*/ 10 h 1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" h="10">
                  <a:moveTo>
                    <a:pt x="7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7" y="3"/>
                  </a:lnTo>
                  <a:lnTo>
                    <a:pt x="15" y="7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3" y="8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7" y="2"/>
                  </a:lnTo>
                  <a:lnTo>
                    <a:pt x="7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88" name="Freeform 5075"/>
            <p:cNvSpPr>
              <a:spLocks noEditPoints="1"/>
            </p:cNvSpPr>
            <p:nvPr/>
          </p:nvSpPr>
          <p:spPr bwMode="auto">
            <a:xfrm>
              <a:off x="5851525" y="7150100"/>
              <a:ext cx="382588" cy="428625"/>
            </a:xfrm>
            <a:custGeom>
              <a:avLst/>
              <a:gdLst>
                <a:gd name="T0" fmla="*/ 2147483647 w 240"/>
                <a:gd name="T1" fmla="*/ 2147483647 h 271"/>
                <a:gd name="T2" fmla="*/ 2147483647 w 240"/>
                <a:gd name="T3" fmla="*/ 2147483647 h 271"/>
                <a:gd name="T4" fmla="*/ 2147483647 w 240"/>
                <a:gd name="T5" fmla="*/ 2147483647 h 271"/>
                <a:gd name="T6" fmla="*/ 2147483647 w 240"/>
                <a:gd name="T7" fmla="*/ 2147483647 h 271"/>
                <a:gd name="T8" fmla="*/ 2147483647 w 240"/>
                <a:gd name="T9" fmla="*/ 2147483647 h 271"/>
                <a:gd name="T10" fmla="*/ 2147483647 w 240"/>
                <a:gd name="T11" fmla="*/ 2147483647 h 271"/>
                <a:gd name="T12" fmla="*/ 2147483647 w 240"/>
                <a:gd name="T13" fmla="*/ 2147483647 h 271"/>
                <a:gd name="T14" fmla="*/ 2147483647 w 240"/>
                <a:gd name="T15" fmla="*/ 2147483647 h 271"/>
                <a:gd name="T16" fmla="*/ 2147483647 w 240"/>
                <a:gd name="T17" fmla="*/ 2147483647 h 271"/>
                <a:gd name="T18" fmla="*/ 2147483647 w 240"/>
                <a:gd name="T19" fmla="*/ 2147483647 h 271"/>
                <a:gd name="T20" fmla="*/ 2147483647 w 240"/>
                <a:gd name="T21" fmla="*/ 2147483647 h 271"/>
                <a:gd name="T22" fmla="*/ 2147483647 w 240"/>
                <a:gd name="T23" fmla="*/ 2147483647 h 271"/>
                <a:gd name="T24" fmla="*/ 2147483647 w 240"/>
                <a:gd name="T25" fmla="*/ 2147483647 h 271"/>
                <a:gd name="T26" fmla="*/ 2147483647 w 240"/>
                <a:gd name="T27" fmla="*/ 2147483647 h 271"/>
                <a:gd name="T28" fmla="*/ 2147483647 w 240"/>
                <a:gd name="T29" fmla="*/ 2147483647 h 271"/>
                <a:gd name="T30" fmla="*/ 2147483647 w 240"/>
                <a:gd name="T31" fmla="*/ 2147483647 h 271"/>
                <a:gd name="T32" fmla="*/ 2147483647 w 240"/>
                <a:gd name="T33" fmla="*/ 2147483647 h 271"/>
                <a:gd name="T34" fmla="*/ 2147483647 w 240"/>
                <a:gd name="T35" fmla="*/ 2147483647 h 271"/>
                <a:gd name="T36" fmla="*/ 2147483647 w 240"/>
                <a:gd name="T37" fmla="*/ 2147483647 h 271"/>
                <a:gd name="T38" fmla="*/ 2147483647 w 240"/>
                <a:gd name="T39" fmla="*/ 2147483647 h 271"/>
                <a:gd name="T40" fmla="*/ 2147483647 w 240"/>
                <a:gd name="T41" fmla="*/ 2147483647 h 271"/>
                <a:gd name="T42" fmla="*/ 2147483647 w 240"/>
                <a:gd name="T43" fmla="*/ 2147483647 h 271"/>
                <a:gd name="T44" fmla="*/ 2147483647 w 240"/>
                <a:gd name="T45" fmla="*/ 2147483647 h 271"/>
                <a:gd name="T46" fmla="*/ 2147483647 w 240"/>
                <a:gd name="T47" fmla="*/ 2147483647 h 271"/>
                <a:gd name="T48" fmla="*/ 2147483647 w 240"/>
                <a:gd name="T49" fmla="*/ 2147483647 h 271"/>
                <a:gd name="T50" fmla="*/ 2147483647 w 240"/>
                <a:gd name="T51" fmla="*/ 2147483647 h 271"/>
                <a:gd name="T52" fmla="*/ 2147483647 w 240"/>
                <a:gd name="T53" fmla="*/ 2147483647 h 271"/>
                <a:gd name="T54" fmla="*/ 2147483647 w 240"/>
                <a:gd name="T55" fmla="*/ 2147483647 h 271"/>
                <a:gd name="T56" fmla="*/ 2147483647 w 240"/>
                <a:gd name="T57" fmla="*/ 2147483647 h 271"/>
                <a:gd name="T58" fmla="*/ 2147483647 w 240"/>
                <a:gd name="T59" fmla="*/ 2147483647 h 271"/>
                <a:gd name="T60" fmla="*/ 2147483647 w 240"/>
                <a:gd name="T61" fmla="*/ 2147483647 h 271"/>
                <a:gd name="T62" fmla="*/ 2147483647 w 240"/>
                <a:gd name="T63" fmla="*/ 2147483647 h 271"/>
                <a:gd name="T64" fmla="*/ 2147483647 w 240"/>
                <a:gd name="T65" fmla="*/ 2147483647 h 271"/>
                <a:gd name="T66" fmla="*/ 2147483647 w 240"/>
                <a:gd name="T67" fmla="*/ 2147483647 h 271"/>
                <a:gd name="T68" fmla="*/ 2147483647 w 240"/>
                <a:gd name="T69" fmla="*/ 2147483647 h 271"/>
                <a:gd name="T70" fmla="*/ 2147483647 w 240"/>
                <a:gd name="T71" fmla="*/ 2147483647 h 271"/>
                <a:gd name="T72" fmla="*/ 2147483647 w 240"/>
                <a:gd name="T73" fmla="*/ 2147483647 h 271"/>
                <a:gd name="T74" fmla="*/ 2147483647 w 240"/>
                <a:gd name="T75" fmla="*/ 2147483647 h 271"/>
                <a:gd name="T76" fmla="*/ 2147483647 w 240"/>
                <a:gd name="T77" fmla="*/ 2147483647 h 271"/>
                <a:gd name="T78" fmla="*/ 2147483647 w 240"/>
                <a:gd name="T79" fmla="*/ 2147483647 h 271"/>
                <a:gd name="T80" fmla="*/ 2147483647 w 240"/>
                <a:gd name="T81" fmla="*/ 2147483647 h 271"/>
                <a:gd name="T82" fmla="*/ 2147483647 w 240"/>
                <a:gd name="T83" fmla="*/ 2147483647 h 271"/>
                <a:gd name="T84" fmla="*/ 2147483647 w 240"/>
                <a:gd name="T85" fmla="*/ 2147483647 h 271"/>
                <a:gd name="T86" fmla="*/ 0 w 240"/>
                <a:gd name="T87" fmla="*/ 2147483647 h 271"/>
                <a:gd name="T88" fmla="*/ 2147483647 w 240"/>
                <a:gd name="T89" fmla="*/ 2147483647 h 271"/>
                <a:gd name="T90" fmla="*/ 2147483647 w 240"/>
                <a:gd name="T91" fmla="*/ 2147483647 h 271"/>
                <a:gd name="T92" fmla="*/ 2147483647 w 240"/>
                <a:gd name="T93" fmla="*/ 0 h 271"/>
                <a:gd name="T94" fmla="*/ 2147483647 w 240"/>
                <a:gd name="T95" fmla="*/ 0 h 27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0"/>
                <a:gd name="T145" fmla="*/ 0 h 271"/>
                <a:gd name="T146" fmla="*/ 240 w 240"/>
                <a:gd name="T147" fmla="*/ 271 h 27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0" h="271">
                  <a:moveTo>
                    <a:pt x="0" y="260"/>
                  </a:moveTo>
                  <a:lnTo>
                    <a:pt x="15" y="262"/>
                  </a:lnTo>
                  <a:lnTo>
                    <a:pt x="16" y="260"/>
                  </a:lnTo>
                  <a:lnTo>
                    <a:pt x="20" y="259"/>
                  </a:lnTo>
                  <a:lnTo>
                    <a:pt x="22" y="257"/>
                  </a:lnTo>
                  <a:lnTo>
                    <a:pt x="23" y="255"/>
                  </a:lnTo>
                  <a:lnTo>
                    <a:pt x="27" y="254"/>
                  </a:lnTo>
                  <a:lnTo>
                    <a:pt x="28" y="252"/>
                  </a:lnTo>
                  <a:lnTo>
                    <a:pt x="32" y="252"/>
                  </a:lnTo>
                  <a:lnTo>
                    <a:pt x="35" y="252"/>
                  </a:lnTo>
                  <a:lnTo>
                    <a:pt x="40" y="254"/>
                  </a:lnTo>
                  <a:lnTo>
                    <a:pt x="49" y="255"/>
                  </a:lnTo>
                  <a:lnTo>
                    <a:pt x="55" y="257"/>
                  </a:lnTo>
                  <a:lnTo>
                    <a:pt x="62" y="260"/>
                  </a:lnTo>
                  <a:lnTo>
                    <a:pt x="71" y="264"/>
                  </a:lnTo>
                  <a:lnTo>
                    <a:pt x="79" y="266"/>
                  </a:lnTo>
                  <a:lnTo>
                    <a:pt x="88" y="266"/>
                  </a:lnTo>
                  <a:lnTo>
                    <a:pt x="94" y="264"/>
                  </a:lnTo>
                  <a:lnTo>
                    <a:pt x="133" y="264"/>
                  </a:lnTo>
                  <a:lnTo>
                    <a:pt x="133" y="271"/>
                  </a:lnTo>
                  <a:lnTo>
                    <a:pt x="196" y="271"/>
                  </a:lnTo>
                  <a:lnTo>
                    <a:pt x="200" y="271"/>
                  </a:lnTo>
                  <a:lnTo>
                    <a:pt x="201" y="269"/>
                  </a:lnTo>
                  <a:lnTo>
                    <a:pt x="205" y="267"/>
                  </a:lnTo>
                  <a:lnTo>
                    <a:pt x="206" y="267"/>
                  </a:lnTo>
                  <a:lnTo>
                    <a:pt x="210" y="266"/>
                  </a:lnTo>
                  <a:lnTo>
                    <a:pt x="211" y="266"/>
                  </a:lnTo>
                  <a:lnTo>
                    <a:pt x="215" y="266"/>
                  </a:lnTo>
                  <a:lnTo>
                    <a:pt x="218" y="264"/>
                  </a:lnTo>
                  <a:lnTo>
                    <a:pt x="217" y="262"/>
                  </a:lnTo>
                  <a:lnTo>
                    <a:pt x="213" y="260"/>
                  </a:lnTo>
                  <a:lnTo>
                    <a:pt x="211" y="257"/>
                  </a:lnTo>
                  <a:lnTo>
                    <a:pt x="210" y="254"/>
                  </a:lnTo>
                  <a:lnTo>
                    <a:pt x="206" y="250"/>
                  </a:lnTo>
                  <a:lnTo>
                    <a:pt x="205" y="249"/>
                  </a:lnTo>
                  <a:lnTo>
                    <a:pt x="201" y="245"/>
                  </a:lnTo>
                  <a:lnTo>
                    <a:pt x="200" y="242"/>
                  </a:lnTo>
                  <a:lnTo>
                    <a:pt x="200" y="168"/>
                  </a:lnTo>
                  <a:lnTo>
                    <a:pt x="201" y="168"/>
                  </a:lnTo>
                  <a:lnTo>
                    <a:pt x="205" y="169"/>
                  </a:lnTo>
                  <a:lnTo>
                    <a:pt x="210" y="169"/>
                  </a:lnTo>
                  <a:lnTo>
                    <a:pt x="217" y="169"/>
                  </a:lnTo>
                  <a:lnTo>
                    <a:pt x="222" y="169"/>
                  </a:lnTo>
                  <a:lnTo>
                    <a:pt x="227" y="169"/>
                  </a:lnTo>
                  <a:lnTo>
                    <a:pt x="230" y="169"/>
                  </a:lnTo>
                  <a:lnTo>
                    <a:pt x="233" y="168"/>
                  </a:lnTo>
                  <a:lnTo>
                    <a:pt x="235" y="164"/>
                  </a:lnTo>
                  <a:lnTo>
                    <a:pt x="237" y="159"/>
                  </a:lnTo>
                  <a:lnTo>
                    <a:pt x="239" y="152"/>
                  </a:lnTo>
                  <a:lnTo>
                    <a:pt x="240" y="144"/>
                  </a:lnTo>
                  <a:lnTo>
                    <a:pt x="240" y="137"/>
                  </a:lnTo>
                  <a:lnTo>
                    <a:pt x="240" y="132"/>
                  </a:lnTo>
                  <a:lnTo>
                    <a:pt x="240" y="129"/>
                  </a:lnTo>
                  <a:lnTo>
                    <a:pt x="240" y="127"/>
                  </a:lnTo>
                  <a:lnTo>
                    <a:pt x="239" y="125"/>
                  </a:lnTo>
                  <a:lnTo>
                    <a:pt x="235" y="124"/>
                  </a:lnTo>
                  <a:lnTo>
                    <a:pt x="233" y="124"/>
                  </a:lnTo>
                  <a:lnTo>
                    <a:pt x="232" y="124"/>
                  </a:lnTo>
                  <a:lnTo>
                    <a:pt x="230" y="124"/>
                  </a:lnTo>
                  <a:lnTo>
                    <a:pt x="228" y="124"/>
                  </a:lnTo>
                  <a:lnTo>
                    <a:pt x="227" y="122"/>
                  </a:lnTo>
                  <a:lnTo>
                    <a:pt x="225" y="122"/>
                  </a:lnTo>
                  <a:lnTo>
                    <a:pt x="223" y="122"/>
                  </a:lnTo>
                  <a:lnTo>
                    <a:pt x="222" y="122"/>
                  </a:lnTo>
                  <a:lnTo>
                    <a:pt x="220" y="122"/>
                  </a:lnTo>
                  <a:lnTo>
                    <a:pt x="218" y="122"/>
                  </a:lnTo>
                  <a:lnTo>
                    <a:pt x="217" y="124"/>
                  </a:lnTo>
                  <a:lnTo>
                    <a:pt x="215" y="124"/>
                  </a:lnTo>
                  <a:lnTo>
                    <a:pt x="211" y="124"/>
                  </a:lnTo>
                  <a:lnTo>
                    <a:pt x="208" y="122"/>
                  </a:lnTo>
                  <a:lnTo>
                    <a:pt x="206" y="122"/>
                  </a:lnTo>
                  <a:lnTo>
                    <a:pt x="205" y="120"/>
                  </a:lnTo>
                  <a:lnTo>
                    <a:pt x="203" y="118"/>
                  </a:lnTo>
                  <a:lnTo>
                    <a:pt x="201" y="115"/>
                  </a:lnTo>
                  <a:lnTo>
                    <a:pt x="201" y="113"/>
                  </a:lnTo>
                  <a:lnTo>
                    <a:pt x="201" y="110"/>
                  </a:lnTo>
                  <a:lnTo>
                    <a:pt x="201" y="107"/>
                  </a:lnTo>
                  <a:lnTo>
                    <a:pt x="201" y="103"/>
                  </a:lnTo>
                  <a:lnTo>
                    <a:pt x="200" y="100"/>
                  </a:lnTo>
                  <a:lnTo>
                    <a:pt x="200" y="98"/>
                  </a:lnTo>
                  <a:lnTo>
                    <a:pt x="198" y="95"/>
                  </a:lnTo>
                  <a:lnTo>
                    <a:pt x="196" y="91"/>
                  </a:lnTo>
                  <a:lnTo>
                    <a:pt x="196" y="90"/>
                  </a:lnTo>
                  <a:lnTo>
                    <a:pt x="196" y="86"/>
                  </a:lnTo>
                  <a:lnTo>
                    <a:pt x="194" y="83"/>
                  </a:lnTo>
                  <a:lnTo>
                    <a:pt x="196" y="81"/>
                  </a:lnTo>
                  <a:lnTo>
                    <a:pt x="196" y="80"/>
                  </a:lnTo>
                  <a:lnTo>
                    <a:pt x="196" y="78"/>
                  </a:lnTo>
                  <a:lnTo>
                    <a:pt x="198" y="76"/>
                  </a:lnTo>
                  <a:lnTo>
                    <a:pt x="200" y="75"/>
                  </a:lnTo>
                  <a:lnTo>
                    <a:pt x="200" y="73"/>
                  </a:lnTo>
                  <a:lnTo>
                    <a:pt x="201" y="71"/>
                  </a:lnTo>
                  <a:lnTo>
                    <a:pt x="201" y="68"/>
                  </a:lnTo>
                  <a:lnTo>
                    <a:pt x="201" y="66"/>
                  </a:lnTo>
                  <a:lnTo>
                    <a:pt x="200" y="64"/>
                  </a:lnTo>
                  <a:lnTo>
                    <a:pt x="200" y="61"/>
                  </a:lnTo>
                  <a:lnTo>
                    <a:pt x="200" y="59"/>
                  </a:lnTo>
                  <a:lnTo>
                    <a:pt x="200" y="56"/>
                  </a:lnTo>
                  <a:lnTo>
                    <a:pt x="200" y="53"/>
                  </a:lnTo>
                  <a:lnTo>
                    <a:pt x="200" y="49"/>
                  </a:lnTo>
                  <a:lnTo>
                    <a:pt x="201" y="46"/>
                  </a:lnTo>
                  <a:lnTo>
                    <a:pt x="198" y="44"/>
                  </a:lnTo>
                  <a:lnTo>
                    <a:pt x="193" y="44"/>
                  </a:lnTo>
                  <a:lnTo>
                    <a:pt x="186" y="42"/>
                  </a:lnTo>
                  <a:lnTo>
                    <a:pt x="178" y="42"/>
                  </a:lnTo>
                  <a:lnTo>
                    <a:pt x="169" y="41"/>
                  </a:lnTo>
                  <a:lnTo>
                    <a:pt x="162" y="41"/>
                  </a:lnTo>
                  <a:lnTo>
                    <a:pt x="155" y="41"/>
                  </a:lnTo>
                  <a:lnTo>
                    <a:pt x="154" y="41"/>
                  </a:lnTo>
                  <a:lnTo>
                    <a:pt x="154" y="42"/>
                  </a:lnTo>
                  <a:lnTo>
                    <a:pt x="154" y="46"/>
                  </a:lnTo>
                  <a:lnTo>
                    <a:pt x="154" y="49"/>
                  </a:lnTo>
                  <a:lnTo>
                    <a:pt x="152" y="53"/>
                  </a:lnTo>
                  <a:lnTo>
                    <a:pt x="149" y="58"/>
                  </a:lnTo>
                  <a:lnTo>
                    <a:pt x="144" y="61"/>
                  </a:lnTo>
                  <a:lnTo>
                    <a:pt x="137" y="63"/>
                  </a:lnTo>
                  <a:lnTo>
                    <a:pt x="127" y="63"/>
                  </a:lnTo>
                  <a:lnTo>
                    <a:pt x="122" y="61"/>
                  </a:lnTo>
                  <a:lnTo>
                    <a:pt x="118" y="58"/>
                  </a:lnTo>
                  <a:lnTo>
                    <a:pt x="115" y="53"/>
                  </a:lnTo>
                  <a:lnTo>
                    <a:pt x="110" y="46"/>
                  </a:lnTo>
                  <a:lnTo>
                    <a:pt x="106" y="39"/>
                  </a:lnTo>
                  <a:lnTo>
                    <a:pt x="105" y="31"/>
                  </a:lnTo>
                  <a:lnTo>
                    <a:pt x="103" y="24"/>
                  </a:lnTo>
                  <a:lnTo>
                    <a:pt x="103" y="17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1" y="26"/>
                  </a:lnTo>
                  <a:lnTo>
                    <a:pt x="13" y="27"/>
                  </a:lnTo>
                  <a:lnTo>
                    <a:pt x="15" y="27"/>
                  </a:lnTo>
                  <a:lnTo>
                    <a:pt x="15" y="29"/>
                  </a:lnTo>
                  <a:lnTo>
                    <a:pt x="18" y="34"/>
                  </a:lnTo>
                  <a:lnTo>
                    <a:pt x="22" y="39"/>
                  </a:lnTo>
                  <a:lnTo>
                    <a:pt x="25" y="44"/>
                  </a:lnTo>
                  <a:lnTo>
                    <a:pt x="27" y="49"/>
                  </a:lnTo>
                  <a:lnTo>
                    <a:pt x="30" y="54"/>
                  </a:lnTo>
                  <a:lnTo>
                    <a:pt x="32" y="59"/>
                  </a:lnTo>
                  <a:lnTo>
                    <a:pt x="33" y="66"/>
                  </a:lnTo>
                  <a:lnTo>
                    <a:pt x="35" y="73"/>
                  </a:lnTo>
                  <a:lnTo>
                    <a:pt x="35" y="76"/>
                  </a:lnTo>
                  <a:lnTo>
                    <a:pt x="33" y="78"/>
                  </a:lnTo>
                  <a:lnTo>
                    <a:pt x="33" y="80"/>
                  </a:lnTo>
                  <a:lnTo>
                    <a:pt x="32" y="81"/>
                  </a:lnTo>
                  <a:lnTo>
                    <a:pt x="30" y="85"/>
                  </a:lnTo>
                  <a:lnTo>
                    <a:pt x="30" y="86"/>
                  </a:lnTo>
                  <a:lnTo>
                    <a:pt x="30" y="88"/>
                  </a:lnTo>
                  <a:lnTo>
                    <a:pt x="28" y="90"/>
                  </a:lnTo>
                  <a:lnTo>
                    <a:pt x="30" y="95"/>
                  </a:lnTo>
                  <a:lnTo>
                    <a:pt x="32" y="100"/>
                  </a:lnTo>
                  <a:lnTo>
                    <a:pt x="33" y="105"/>
                  </a:lnTo>
                  <a:lnTo>
                    <a:pt x="35" y="110"/>
                  </a:lnTo>
                  <a:lnTo>
                    <a:pt x="37" y="113"/>
                  </a:lnTo>
                  <a:lnTo>
                    <a:pt x="40" y="118"/>
                  </a:lnTo>
                  <a:lnTo>
                    <a:pt x="40" y="124"/>
                  </a:lnTo>
                  <a:lnTo>
                    <a:pt x="42" y="129"/>
                  </a:lnTo>
                  <a:lnTo>
                    <a:pt x="40" y="137"/>
                  </a:lnTo>
                  <a:lnTo>
                    <a:pt x="39" y="146"/>
                  </a:lnTo>
                  <a:lnTo>
                    <a:pt x="35" y="154"/>
                  </a:lnTo>
                  <a:lnTo>
                    <a:pt x="32" y="162"/>
                  </a:lnTo>
                  <a:lnTo>
                    <a:pt x="27" y="171"/>
                  </a:lnTo>
                  <a:lnTo>
                    <a:pt x="22" y="178"/>
                  </a:lnTo>
                  <a:lnTo>
                    <a:pt x="16" y="183"/>
                  </a:lnTo>
                  <a:lnTo>
                    <a:pt x="10" y="186"/>
                  </a:lnTo>
                  <a:lnTo>
                    <a:pt x="10" y="223"/>
                  </a:lnTo>
                  <a:lnTo>
                    <a:pt x="8" y="225"/>
                  </a:lnTo>
                  <a:lnTo>
                    <a:pt x="6" y="228"/>
                  </a:lnTo>
                  <a:lnTo>
                    <a:pt x="5" y="232"/>
                  </a:lnTo>
                  <a:lnTo>
                    <a:pt x="3" y="237"/>
                  </a:lnTo>
                  <a:lnTo>
                    <a:pt x="1" y="244"/>
                  </a:lnTo>
                  <a:lnTo>
                    <a:pt x="1" y="249"/>
                  </a:lnTo>
                  <a:lnTo>
                    <a:pt x="0" y="255"/>
                  </a:lnTo>
                  <a:lnTo>
                    <a:pt x="0" y="260"/>
                  </a:lnTo>
                  <a:close/>
                  <a:moveTo>
                    <a:pt x="10" y="12"/>
                  </a:moveTo>
                  <a:lnTo>
                    <a:pt x="11" y="10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3" y="9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89" name="Freeform 5076"/>
            <p:cNvSpPr>
              <a:spLocks/>
            </p:cNvSpPr>
            <p:nvPr/>
          </p:nvSpPr>
          <p:spPr bwMode="auto">
            <a:xfrm>
              <a:off x="5851525" y="7177088"/>
              <a:ext cx="382588" cy="401637"/>
            </a:xfrm>
            <a:custGeom>
              <a:avLst/>
              <a:gdLst>
                <a:gd name="T0" fmla="*/ 2147483647 w 240"/>
                <a:gd name="T1" fmla="*/ 2147483647 h 254"/>
                <a:gd name="T2" fmla="*/ 2147483647 w 240"/>
                <a:gd name="T3" fmla="*/ 2147483647 h 254"/>
                <a:gd name="T4" fmla="*/ 2147483647 w 240"/>
                <a:gd name="T5" fmla="*/ 2147483647 h 254"/>
                <a:gd name="T6" fmla="*/ 2147483647 w 240"/>
                <a:gd name="T7" fmla="*/ 2147483647 h 254"/>
                <a:gd name="T8" fmla="*/ 2147483647 w 240"/>
                <a:gd name="T9" fmla="*/ 2147483647 h 254"/>
                <a:gd name="T10" fmla="*/ 2147483647 w 240"/>
                <a:gd name="T11" fmla="*/ 2147483647 h 254"/>
                <a:gd name="T12" fmla="*/ 2147483647 w 240"/>
                <a:gd name="T13" fmla="*/ 2147483647 h 254"/>
                <a:gd name="T14" fmla="*/ 2147483647 w 240"/>
                <a:gd name="T15" fmla="*/ 2147483647 h 254"/>
                <a:gd name="T16" fmla="*/ 2147483647 w 240"/>
                <a:gd name="T17" fmla="*/ 2147483647 h 254"/>
                <a:gd name="T18" fmla="*/ 2147483647 w 240"/>
                <a:gd name="T19" fmla="*/ 2147483647 h 254"/>
                <a:gd name="T20" fmla="*/ 2147483647 w 240"/>
                <a:gd name="T21" fmla="*/ 2147483647 h 254"/>
                <a:gd name="T22" fmla="*/ 2147483647 w 240"/>
                <a:gd name="T23" fmla="*/ 2147483647 h 254"/>
                <a:gd name="T24" fmla="*/ 2147483647 w 240"/>
                <a:gd name="T25" fmla="*/ 2147483647 h 254"/>
                <a:gd name="T26" fmla="*/ 2147483647 w 240"/>
                <a:gd name="T27" fmla="*/ 2147483647 h 254"/>
                <a:gd name="T28" fmla="*/ 2147483647 w 240"/>
                <a:gd name="T29" fmla="*/ 2147483647 h 254"/>
                <a:gd name="T30" fmla="*/ 2147483647 w 240"/>
                <a:gd name="T31" fmla="*/ 2147483647 h 254"/>
                <a:gd name="T32" fmla="*/ 2147483647 w 240"/>
                <a:gd name="T33" fmla="*/ 2147483647 h 254"/>
                <a:gd name="T34" fmla="*/ 2147483647 w 240"/>
                <a:gd name="T35" fmla="*/ 2147483647 h 254"/>
                <a:gd name="T36" fmla="*/ 2147483647 w 240"/>
                <a:gd name="T37" fmla="*/ 2147483647 h 254"/>
                <a:gd name="T38" fmla="*/ 2147483647 w 240"/>
                <a:gd name="T39" fmla="*/ 2147483647 h 254"/>
                <a:gd name="T40" fmla="*/ 2147483647 w 240"/>
                <a:gd name="T41" fmla="*/ 2147483647 h 254"/>
                <a:gd name="T42" fmla="*/ 2147483647 w 240"/>
                <a:gd name="T43" fmla="*/ 2147483647 h 254"/>
                <a:gd name="T44" fmla="*/ 2147483647 w 240"/>
                <a:gd name="T45" fmla="*/ 2147483647 h 254"/>
                <a:gd name="T46" fmla="*/ 2147483647 w 240"/>
                <a:gd name="T47" fmla="*/ 2147483647 h 254"/>
                <a:gd name="T48" fmla="*/ 2147483647 w 240"/>
                <a:gd name="T49" fmla="*/ 2147483647 h 254"/>
                <a:gd name="T50" fmla="*/ 2147483647 w 240"/>
                <a:gd name="T51" fmla="*/ 2147483647 h 254"/>
                <a:gd name="T52" fmla="*/ 2147483647 w 240"/>
                <a:gd name="T53" fmla="*/ 2147483647 h 254"/>
                <a:gd name="T54" fmla="*/ 2147483647 w 240"/>
                <a:gd name="T55" fmla="*/ 2147483647 h 254"/>
                <a:gd name="T56" fmla="*/ 2147483647 w 240"/>
                <a:gd name="T57" fmla="*/ 2147483647 h 254"/>
                <a:gd name="T58" fmla="*/ 2147483647 w 240"/>
                <a:gd name="T59" fmla="*/ 2147483647 h 254"/>
                <a:gd name="T60" fmla="*/ 2147483647 w 240"/>
                <a:gd name="T61" fmla="*/ 2147483647 h 254"/>
                <a:gd name="T62" fmla="*/ 2147483647 w 240"/>
                <a:gd name="T63" fmla="*/ 2147483647 h 254"/>
                <a:gd name="T64" fmla="*/ 2147483647 w 240"/>
                <a:gd name="T65" fmla="*/ 2147483647 h 254"/>
                <a:gd name="T66" fmla="*/ 2147483647 w 240"/>
                <a:gd name="T67" fmla="*/ 2147483647 h 254"/>
                <a:gd name="T68" fmla="*/ 2147483647 w 240"/>
                <a:gd name="T69" fmla="*/ 2147483647 h 254"/>
                <a:gd name="T70" fmla="*/ 2147483647 w 240"/>
                <a:gd name="T71" fmla="*/ 2147483647 h 254"/>
                <a:gd name="T72" fmla="*/ 2147483647 w 240"/>
                <a:gd name="T73" fmla="*/ 2147483647 h 254"/>
                <a:gd name="T74" fmla="*/ 2147483647 w 240"/>
                <a:gd name="T75" fmla="*/ 2147483647 h 254"/>
                <a:gd name="T76" fmla="*/ 2147483647 w 240"/>
                <a:gd name="T77" fmla="*/ 2147483647 h 254"/>
                <a:gd name="T78" fmla="*/ 2147483647 w 240"/>
                <a:gd name="T79" fmla="*/ 2147483647 h 254"/>
                <a:gd name="T80" fmla="*/ 2147483647 w 240"/>
                <a:gd name="T81" fmla="*/ 2147483647 h 254"/>
                <a:gd name="T82" fmla="*/ 2147483647 w 240"/>
                <a:gd name="T83" fmla="*/ 2147483647 h 254"/>
                <a:gd name="T84" fmla="*/ 2147483647 w 240"/>
                <a:gd name="T85" fmla="*/ 2147483647 h 254"/>
                <a:gd name="T86" fmla="*/ 2147483647 w 240"/>
                <a:gd name="T87" fmla="*/ 0 h 254"/>
                <a:gd name="T88" fmla="*/ 2147483647 w 240"/>
                <a:gd name="T89" fmla="*/ 2147483647 h 254"/>
                <a:gd name="T90" fmla="*/ 2147483647 w 240"/>
                <a:gd name="T91" fmla="*/ 2147483647 h 254"/>
                <a:gd name="T92" fmla="*/ 2147483647 w 240"/>
                <a:gd name="T93" fmla="*/ 2147483647 h 254"/>
                <a:gd name="T94" fmla="*/ 2147483647 w 240"/>
                <a:gd name="T95" fmla="*/ 2147483647 h 254"/>
                <a:gd name="T96" fmla="*/ 2147483647 w 240"/>
                <a:gd name="T97" fmla="*/ 2147483647 h 254"/>
                <a:gd name="T98" fmla="*/ 2147483647 w 240"/>
                <a:gd name="T99" fmla="*/ 2147483647 h 254"/>
                <a:gd name="T100" fmla="*/ 2147483647 w 240"/>
                <a:gd name="T101" fmla="*/ 2147483647 h 254"/>
                <a:gd name="T102" fmla="*/ 2147483647 w 240"/>
                <a:gd name="T103" fmla="*/ 2147483647 h 254"/>
                <a:gd name="T104" fmla="*/ 2147483647 w 240"/>
                <a:gd name="T105" fmla="*/ 2147483647 h 254"/>
                <a:gd name="T106" fmla="*/ 2147483647 w 240"/>
                <a:gd name="T107" fmla="*/ 2147483647 h 254"/>
                <a:gd name="T108" fmla="*/ 2147483647 w 240"/>
                <a:gd name="T109" fmla="*/ 2147483647 h 254"/>
                <a:gd name="T110" fmla="*/ 2147483647 w 240"/>
                <a:gd name="T111" fmla="*/ 2147483647 h 254"/>
                <a:gd name="T112" fmla="*/ 2147483647 w 240"/>
                <a:gd name="T113" fmla="*/ 2147483647 h 254"/>
                <a:gd name="T114" fmla="*/ 2147483647 w 240"/>
                <a:gd name="T115" fmla="*/ 2147483647 h 254"/>
                <a:gd name="T116" fmla="*/ 2147483647 w 240"/>
                <a:gd name="T117" fmla="*/ 2147483647 h 254"/>
                <a:gd name="T118" fmla="*/ 2147483647 w 240"/>
                <a:gd name="T119" fmla="*/ 2147483647 h 254"/>
                <a:gd name="T120" fmla="*/ 2147483647 w 240"/>
                <a:gd name="T121" fmla="*/ 2147483647 h 254"/>
                <a:gd name="T122" fmla="*/ 0 w 240"/>
                <a:gd name="T123" fmla="*/ 2147483647 h 2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0"/>
                <a:gd name="T187" fmla="*/ 0 h 254"/>
                <a:gd name="T188" fmla="*/ 240 w 240"/>
                <a:gd name="T189" fmla="*/ 254 h 2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0" h="254">
                  <a:moveTo>
                    <a:pt x="0" y="243"/>
                  </a:moveTo>
                  <a:lnTo>
                    <a:pt x="15" y="245"/>
                  </a:lnTo>
                  <a:lnTo>
                    <a:pt x="16" y="243"/>
                  </a:lnTo>
                  <a:lnTo>
                    <a:pt x="20" y="242"/>
                  </a:lnTo>
                  <a:lnTo>
                    <a:pt x="22" y="240"/>
                  </a:lnTo>
                  <a:lnTo>
                    <a:pt x="23" y="238"/>
                  </a:lnTo>
                  <a:lnTo>
                    <a:pt x="27" y="237"/>
                  </a:lnTo>
                  <a:lnTo>
                    <a:pt x="28" y="235"/>
                  </a:lnTo>
                  <a:lnTo>
                    <a:pt x="32" y="235"/>
                  </a:lnTo>
                  <a:lnTo>
                    <a:pt x="35" y="235"/>
                  </a:lnTo>
                  <a:lnTo>
                    <a:pt x="40" y="237"/>
                  </a:lnTo>
                  <a:lnTo>
                    <a:pt x="49" y="238"/>
                  </a:lnTo>
                  <a:lnTo>
                    <a:pt x="55" y="240"/>
                  </a:lnTo>
                  <a:lnTo>
                    <a:pt x="62" y="243"/>
                  </a:lnTo>
                  <a:lnTo>
                    <a:pt x="71" y="247"/>
                  </a:lnTo>
                  <a:lnTo>
                    <a:pt x="79" y="249"/>
                  </a:lnTo>
                  <a:lnTo>
                    <a:pt x="88" y="249"/>
                  </a:lnTo>
                  <a:lnTo>
                    <a:pt x="94" y="247"/>
                  </a:lnTo>
                  <a:lnTo>
                    <a:pt x="133" y="247"/>
                  </a:lnTo>
                  <a:lnTo>
                    <a:pt x="133" y="254"/>
                  </a:lnTo>
                  <a:lnTo>
                    <a:pt x="196" y="254"/>
                  </a:lnTo>
                  <a:lnTo>
                    <a:pt x="200" y="254"/>
                  </a:lnTo>
                  <a:lnTo>
                    <a:pt x="201" y="252"/>
                  </a:lnTo>
                  <a:lnTo>
                    <a:pt x="205" y="250"/>
                  </a:lnTo>
                  <a:lnTo>
                    <a:pt x="206" y="250"/>
                  </a:lnTo>
                  <a:lnTo>
                    <a:pt x="210" y="249"/>
                  </a:lnTo>
                  <a:lnTo>
                    <a:pt x="211" y="249"/>
                  </a:lnTo>
                  <a:lnTo>
                    <a:pt x="215" y="249"/>
                  </a:lnTo>
                  <a:lnTo>
                    <a:pt x="218" y="247"/>
                  </a:lnTo>
                  <a:lnTo>
                    <a:pt x="217" y="245"/>
                  </a:lnTo>
                  <a:lnTo>
                    <a:pt x="213" y="243"/>
                  </a:lnTo>
                  <a:lnTo>
                    <a:pt x="211" y="240"/>
                  </a:lnTo>
                  <a:lnTo>
                    <a:pt x="210" y="237"/>
                  </a:lnTo>
                  <a:lnTo>
                    <a:pt x="206" y="233"/>
                  </a:lnTo>
                  <a:lnTo>
                    <a:pt x="205" y="232"/>
                  </a:lnTo>
                  <a:lnTo>
                    <a:pt x="201" y="228"/>
                  </a:lnTo>
                  <a:lnTo>
                    <a:pt x="200" y="225"/>
                  </a:lnTo>
                  <a:lnTo>
                    <a:pt x="200" y="151"/>
                  </a:lnTo>
                  <a:lnTo>
                    <a:pt x="201" y="151"/>
                  </a:lnTo>
                  <a:lnTo>
                    <a:pt x="205" y="152"/>
                  </a:lnTo>
                  <a:lnTo>
                    <a:pt x="210" y="152"/>
                  </a:lnTo>
                  <a:lnTo>
                    <a:pt x="217" y="152"/>
                  </a:lnTo>
                  <a:lnTo>
                    <a:pt x="222" y="152"/>
                  </a:lnTo>
                  <a:lnTo>
                    <a:pt x="227" y="152"/>
                  </a:lnTo>
                  <a:lnTo>
                    <a:pt x="230" y="152"/>
                  </a:lnTo>
                  <a:lnTo>
                    <a:pt x="233" y="151"/>
                  </a:lnTo>
                  <a:lnTo>
                    <a:pt x="235" y="147"/>
                  </a:lnTo>
                  <a:lnTo>
                    <a:pt x="237" y="142"/>
                  </a:lnTo>
                  <a:lnTo>
                    <a:pt x="239" y="135"/>
                  </a:lnTo>
                  <a:lnTo>
                    <a:pt x="240" y="127"/>
                  </a:lnTo>
                  <a:lnTo>
                    <a:pt x="240" y="120"/>
                  </a:lnTo>
                  <a:lnTo>
                    <a:pt x="240" y="115"/>
                  </a:lnTo>
                  <a:lnTo>
                    <a:pt x="240" y="112"/>
                  </a:lnTo>
                  <a:lnTo>
                    <a:pt x="240" y="110"/>
                  </a:lnTo>
                  <a:lnTo>
                    <a:pt x="239" y="108"/>
                  </a:lnTo>
                  <a:lnTo>
                    <a:pt x="235" y="107"/>
                  </a:lnTo>
                  <a:lnTo>
                    <a:pt x="233" y="107"/>
                  </a:lnTo>
                  <a:lnTo>
                    <a:pt x="232" y="107"/>
                  </a:lnTo>
                  <a:lnTo>
                    <a:pt x="230" y="107"/>
                  </a:lnTo>
                  <a:lnTo>
                    <a:pt x="228" y="107"/>
                  </a:lnTo>
                  <a:lnTo>
                    <a:pt x="227" y="105"/>
                  </a:lnTo>
                  <a:lnTo>
                    <a:pt x="225" y="105"/>
                  </a:lnTo>
                  <a:lnTo>
                    <a:pt x="223" y="105"/>
                  </a:lnTo>
                  <a:lnTo>
                    <a:pt x="222" y="105"/>
                  </a:lnTo>
                  <a:lnTo>
                    <a:pt x="220" y="105"/>
                  </a:lnTo>
                  <a:lnTo>
                    <a:pt x="218" y="105"/>
                  </a:lnTo>
                  <a:lnTo>
                    <a:pt x="217" y="107"/>
                  </a:lnTo>
                  <a:lnTo>
                    <a:pt x="215" y="107"/>
                  </a:lnTo>
                  <a:lnTo>
                    <a:pt x="211" y="107"/>
                  </a:lnTo>
                  <a:lnTo>
                    <a:pt x="208" y="105"/>
                  </a:lnTo>
                  <a:lnTo>
                    <a:pt x="206" y="105"/>
                  </a:lnTo>
                  <a:lnTo>
                    <a:pt x="205" y="103"/>
                  </a:lnTo>
                  <a:lnTo>
                    <a:pt x="203" y="101"/>
                  </a:lnTo>
                  <a:lnTo>
                    <a:pt x="201" y="98"/>
                  </a:lnTo>
                  <a:lnTo>
                    <a:pt x="201" y="96"/>
                  </a:lnTo>
                  <a:lnTo>
                    <a:pt x="201" y="93"/>
                  </a:lnTo>
                  <a:lnTo>
                    <a:pt x="201" y="90"/>
                  </a:lnTo>
                  <a:lnTo>
                    <a:pt x="201" y="86"/>
                  </a:lnTo>
                  <a:lnTo>
                    <a:pt x="200" y="83"/>
                  </a:lnTo>
                  <a:lnTo>
                    <a:pt x="200" y="81"/>
                  </a:lnTo>
                  <a:lnTo>
                    <a:pt x="198" y="78"/>
                  </a:lnTo>
                  <a:lnTo>
                    <a:pt x="196" y="74"/>
                  </a:lnTo>
                  <a:lnTo>
                    <a:pt x="196" y="73"/>
                  </a:lnTo>
                  <a:lnTo>
                    <a:pt x="196" y="69"/>
                  </a:lnTo>
                  <a:lnTo>
                    <a:pt x="194" y="66"/>
                  </a:lnTo>
                  <a:lnTo>
                    <a:pt x="196" y="64"/>
                  </a:lnTo>
                  <a:lnTo>
                    <a:pt x="196" y="63"/>
                  </a:lnTo>
                  <a:lnTo>
                    <a:pt x="196" y="61"/>
                  </a:lnTo>
                  <a:lnTo>
                    <a:pt x="198" y="59"/>
                  </a:lnTo>
                  <a:lnTo>
                    <a:pt x="200" y="58"/>
                  </a:lnTo>
                  <a:lnTo>
                    <a:pt x="200" y="56"/>
                  </a:lnTo>
                  <a:lnTo>
                    <a:pt x="201" y="54"/>
                  </a:lnTo>
                  <a:lnTo>
                    <a:pt x="201" y="51"/>
                  </a:lnTo>
                  <a:lnTo>
                    <a:pt x="201" y="49"/>
                  </a:lnTo>
                  <a:lnTo>
                    <a:pt x="200" y="47"/>
                  </a:lnTo>
                  <a:lnTo>
                    <a:pt x="200" y="44"/>
                  </a:lnTo>
                  <a:lnTo>
                    <a:pt x="200" y="42"/>
                  </a:lnTo>
                  <a:lnTo>
                    <a:pt x="200" y="39"/>
                  </a:lnTo>
                  <a:lnTo>
                    <a:pt x="200" y="36"/>
                  </a:lnTo>
                  <a:lnTo>
                    <a:pt x="200" y="32"/>
                  </a:lnTo>
                  <a:lnTo>
                    <a:pt x="201" y="29"/>
                  </a:lnTo>
                  <a:lnTo>
                    <a:pt x="198" y="27"/>
                  </a:lnTo>
                  <a:lnTo>
                    <a:pt x="193" y="27"/>
                  </a:lnTo>
                  <a:lnTo>
                    <a:pt x="186" y="25"/>
                  </a:lnTo>
                  <a:lnTo>
                    <a:pt x="178" y="25"/>
                  </a:lnTo>
                  <a:lnTo>
                    <a:pt x="169" y="24"/>
                  </a:lnTo>
                  <a:lnTo>
                    <a:pt x="162" y="24"/>
                  </a:lnTo>
                  <a:lnTo>
                    <a:pt x="155" y="24"/>
                  </a:lnTo>
                  <a:lnTo>
                    <a:pt x="154" y="24"/>
                  </a:lnTo>
                  <a:lnTo>
                    <a:pt x="154" y="25"/>
                  </a:lnTo>
                  <a:lnTo>
                    <a:pt x="154" y="29"/>
                  </a:lnTo>
                  <a:lnTo>
                    <a:pt x="154" y="32"/>
                  </a:lnTo>
                  <a:lnTo>
                    <a:pt x="152" y="36"/>
                  </a:lnTo>
                  <a:lnTo>
                    <a:pt x="149" y="41"/>
                  </a:lnTo>
                  <a:lnTo>
                    <a:pt x="144" y="44"/>
                  </a:lnTo>
                  <a:lnTo>
                    <a:pt x="137" y="46"/>
                  </a:lnTo>
                  <a:lnTo>
                    <a:pt x="127" y="46"/>
                  </a:lnTo>
                  <a:lnTo>
                    <a:pt x="122" y="44"/>
                  </a:lnTo>
                  <a:lnTo>
                    <a:pt x="118" y="41"/>
                  </a:lnTo>
                  <a:lnTo>
                    <a:pt x="115" y="36"/>
                  </a:lnTo>
                  <a:lnTo>
                    <a:pt x="110" y="29"/>
                  </a:lnTo>
                  <a:lnTo>
                    <a:pt x="106" y="22"/>
                  </a:lnTo>
                  <a:lnTo>
                    <a:pt x="105" y="14"/>
                  </a:lnTo>
                  <a:lnTo>
                    <a:pt x="103" y="7"/>
                  </a:lnTo>
                  <a:lnTo>
                    <a:pt x="103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8" y="5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1" y="9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5" y="12"/>
                  </a:lnTo>
                  <a:lnTo>
                    <a:pt x="18" y="17"/>
                  </a:lnTo>
                  <a:lnTo>
                    <a:pt x="22" y="22"/>
                  </a:lnTo>
                  <a:lnTo>
                    <a:pt x="25" y="27"/>
                  </a:lnTo>
                  <a:lnTo>
                    <a:pt x="27" y="32"/>
                  </a:lnTo>
                  <a:lnTo>
                    <a:pt x="30" y="37"/>
                  </a:lnTo>
                  <a:lnTo>
                    <a:pt x="32" y="42"/>
                  </a:lnTo>
                  <a:lnTo>
                    <a:pt x="33" y="49"/>
                  </a:lnTo>
                  <a:lnTo>
                    <a:pt x="35" y="56"/>
                  </a:lnTo>
                  <a:lnTo>
                    <a:pt x="35" y="59"/>
                  </a:lnTo>
                  <a:lnTo>
                    <a:pt x="33" y="61"/>
                  </a:lnTo>
                  <a:lnTo>
                    <a:pt x="33" y="63"/>
                  </a:lnTo>
                  <a:lnTo>
                    <a:pt x="32" y="64"/>
                  </a:lnTo>
                  <a:lnTo>
                    <a:pt x="30" y="68"/>
                  </a:lnTo>
                  <a:lnTo>
                    <a:pt x="30" y="69"/>
                  </a:lnTo>
                  <a:lnTo>
                    <a:pt x="30" y="71"/>
                  </a:lnTo>
                  <a:lnTo>
                    <a:pt x="28" y="73"/>
                  </a:lnTo>
                  <a:lnTo>
                    <a:pt x="30" y="78"/>
                  </a:lnTo>
                  <a:lnTo>
                    <a:pt x="32" y="83"/>
                  </a:lnTo>
                  <a:lnTo>
                    <a:pt x="33" y="88"/>
                  </a:lnTo>
                  <a:lnTo>
                    <a:pt x="35" y="93"/>
                  </a:lnTo>
                  <a:lnTo>
                    <a:pt x="37" y="96"/>
                  </a:lnTo>
                  <a:lnTo>
                    <a:pt x="40" y="101"/>
                  </a:lnTo>
                  <a:lnTo>
                    <a:pt x="40" y="107"/>
                  </a:lnTo>
                  <a:lnTo>
                    <a:pt x="42" y="112"/>
                  </a:lnTo>
                  <a:lnTo>
                    <a:pt x="40" y="120"/>
                  </a:lnTo>
                  <a:lnTo>
                    <a:pt x="39" y="129"/>
                  </a:lnTo>
                  <a:lnTo>
                    <a:pt x="35" y="137"/>
                  </a:lnTo>
                  <a:lnTo>
                    <a:pt x="32" y="145"/>
                  </a:lnTo>
                  <a:lnTo>
                    <a:pt x="27" y="154"/>
                  </a:lnTo>
                  <a:lnTo>
                    <a:pt x="22" y="161"/>
                  </a:lnTo>
                  <a:lnTo>
                    <a:pt x="16" y="166"/>
                  </a:lnTo>
                  <a:lnTo>
                    <a:pt x="10" y="169"/>
                  </a:lnTo>
                  <a:lnTo>
                    <a:pt x="10" y="206"/>
                  </a:lnTo>
                  <a:lnTo>
                    <a:pt x="8" y="208"/>
                  </a:lnTo>
                  <a:lnTo>
                    <a:pt x="6" y="211"/>
                  </a:lnTo>
                  <a:lnTo>
                    <a:pt x="5" y="215"/>
                  </a:lnTo>
                  <a:lnTo>
                    <a:pt x="3" y="220"/>
                  </a:lnTo>
                  <a:lnTo>
                    <a:pt x="1" y="227"/>
                  </a:lnTo>
                  <a:lnTo>
                    <a:pt x="1" y="232"/>
                  </a:lnTo>
                  <a:lnTo>
                    <a:pt x="0" y="238"/>
                  </a:lnTo>
                  <a:lnTo>
                    <a:pt x="0" y="243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90" name="Freeform 5077"/>
            <p:cNvSpPr>
              <a:spLocks/>
            </p:cNvSpPr>
            <p:nvPr/>
          </p:nvSpPr>
          <p:spPr bwMode="auto">
            <a:xfrm>
              <a:off x="5868988" y="7150100"/>
              <a:ext cx="20637" cy="19050"/>
            </a:xfrm>
            <a:custGeom>
              <a:avLst/>
              <a:gdLst>
                <a:gd name="T0" fmla="*/ 0 w 13"/>
                <a:gd name="T1" fmla="*/ 2147483647 h 12"/>
                <a:gd name="T2" fmla="*/ 2147483647 w 13"/>
                <a:gd name="T3" fmla="*/ 2147483647 h 12"/>
                <a:gd name="T4" fmla="*/ 2147483647 w 13"/>
                <a:gd name="T5" fmla="*/ 2147483647 h 12"/>
                <a:gd name="T6" fmla="*/ 2147483647 w 13"/>
                <a:gd name="T7" fmla="*/ 2147483647 h 12"/>
                <a:gd name="T8" fmla="*/ 2147483647 w 13"/>
                <a:gd name="T9" fmla="*/ 2147483647 h 12"/>
                <a:gd name="T10" fmla="*/ 2147483647 w 13"/>
                <a:gd name="T11" fmla="*/ 2147483647 h 12"/>
                <a:gd name="T12" fmla="*/ 2147483647 w 13"/>
                <a:gd name="T13" fmla="*/ 2147483647 h 12"/>
                <a:gd name="T14" fmla="*/ 2147483647 w 13"/>
                <a:gd name="T15" fmla="*/ 2147483647 h 12"/>
                <a:gd name="T16" fmla="*/ 2147483647 w 13"/>
                <a:gd name="T17" fmla="*/ 2147483647 h 12"/>
                <a:gd name="T18" fmla="*/ 2147483647 w 13"/>
                <a:gd name="T19" fmla="*/ 2147483647 h 12"/>
                <a:gd name="T20" fmla="*/ 2147483647 w 13"/>
                <a:gd name="T21" fmla="*/ 0 h 12"/>
                <a:gd name="T22" fmla="*/ 2147483647 w 13"/>
                <a:gd name="T23" fmla="*/ 0 h 12"/>
                <a:gd name="T24" fmla="*/ 2147483647 w 13"/>
                <a:gd name="T25" fmla="*/ 0 h 12"/>
                <a:gd name="T26" fmla="*/ 2147483647 w 13"/>
                <a:gd name="T27" fmla="*/ 0 h 12"/>
                <a:gd name="T28" fmla="*/ 2147483647 w 13"/>
                <a:gd name="T29" fmla="*/ 0 h 12"/>
                <a:gd name="T30" fmla="*/ 2147483647 w 13"/>
                <a:gd name="T31" fmla="*/ 0 h 12"/>
                <a:gd name="T32" fmla="*/ 2147483647 w 13"/>
                <a:gd name="T33" fmla="*/ 0 h 12"/>
                <a:gd name="T34" fmla="*/ 2147483647 w 13"/>
                <a:gd name="T35" fmla="*/ 0 h 12"/>
                <a:gd name="T36" fmla="*/ 2147483647 w 13"/>
                <a:gd name="T37" fmla="*/ 0 h 12"/>
                <a:gd name="T38" fmla="*/ 0 w 13"/>
                <a:gd name="T39" fmla="*/ 0 h 12"/>
                <a:gd name="T40" fmla="*/ 0 w 13"/>
                <a:gd name="T41" fmla="*/ 0 h 12"/>
                <a:gd name="T42" fmla="*/ 0 w 13"/>
                <a:gd name="T43" fmla="*/ 2147483647 h 12"/>
                <a:gd name="T44" fmla="*/ 0 w 13"/>
                <a:gd name="T45" fmla="*/ 2147483647 h 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"/>
                <a:gd name="T70" fmla="*/ 0 h 12"/>
                <a:gd name="T71" fmla="*/ 13 w 13"/>
                <a:gd name="T72" fmla="*/ 12 h 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" h="12">
                  <a:moveTo>
                    <a:pt x="0" y="12"/>
                  </a:moveTo>
                  <a:lnTo>
                    <a:pt x="1" y="10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91" name="Freeform 5078"/>
            <p:cNvSpPr>
              <a:spLocks/>
            </p:cNvSpPr>
            <p:nvPr/>
          </p:nvSpPr>
          <p:spPr bwMode="auto">
            <a:xfrm>
              <a:off x="5238750" y="5100638"/>
              <a:ext cx="115888" cy="153987"/>
            </a:xfrm>
            <a:custGeom>
              <a:avLst/>
              <a:gdLst>
                <a:gd name="T0" fmla="*/ 2147483647 w 73"/>
                <a:gd name="T1" fmla="*/ 2147483647 h 96"/>
                <a:gd name="T2" fmla="*/ 2147483647 w 73"/>
                <a:gd name="T3" fmla="*/ 2147483647 h 96"/>
                <a:gd name="T4" fmla="*/ 2147483647 w 73"/>
                <a:gd name="T5" fmla="*/ 2147483647 h 96"/>
                <a:gd name="T6" fmla="*/ 2147483647 w 73"/>
                <a:gd name="T7" fmla="*/ 2147483647 h 96"/>
                <a:gd name="T8" fmla="*/ 2147483647 w 73"/>
                <a:gd name="T9" fmla="*/ 2147483647 h 96"/>
                <a:gd name="T10" fmla="*/ 2147483647 w 73"/>
                <a:gd name="T11" fmla="*/ 2147483647 h 96"/>
                <a:gd name="T12" fmla="*/ 2147483647 w 73"/>
                <a:gd name="T13" fmla="*/ 2147483647 h 96"/>
                <a:gd name="T14" fmla="*/ 2147483647 w 73"/>
                <a:gd name="T15" fmla="*/ 2147483647 h 96"/>
                <a:gd name="T16" fmla="*/ 2147483647 w 73"/>
                <a:gd name="T17" fmla="*/ 2147483647 h 96"/>
                <a:gd name="T18" fmla="*/ 2147483647 w 73"/>
                <a:gd name="T19" fmla="*/ 2147483647 h 96"/>
                <a:gd name="T20" fmla="*/ 2147483647 w 73"/>
                <a:gd name="T21" fmla="*/ 2147483647 h 96"/>
                <a:gd name="T22" fmla="*/ 2147483647 w 73"/>
                <a:gd name="T23" fmla="*/ 2147483647 h 96"/>
                <a:gd name="T24" fmla="*/ 2147483647 w 73"/>
                <a:gd name="T25" fmla="*/ 2147483647 h 96"/>
                <a:gd name="T26" fmla="*/ 2147483647 w 73"/>
                <a:gd name="T27" fmla="*/ 2147483647 h 96"/>
                <a:gd name="T28" fmla="*/ 2147483647 w 73"/>
                <a:gd name="T29" fmla="*/ 2147483647 h 96"/>
                <a:gd name="T30" fmla="*/ 2147483647 w 73"/>
                <a:gd name="T31" fmla="*/ 2147483647 h 96"/>
                <a:gd name="T32" fmla="*/ 2147483647 w 73"/>
                <a:gd name="T33" fmla="*/ 2147483647 h 96"/>
                <a:gd name="T34" fmla="*/ 2147483647 w 73"/>
                <a:gd name="T35" fmla="*/ 2147483647 h 96"/>
                <a:gd name="T36" fmla="*/ 2147483647 w 73"/>
                <a:gd name="T37" fmla="*/ 2147483647 h 96"/>
                <a:gd name="T38" fmla="*/ 2147483647 w 73"/>
                <a:gd name="T39" fmla="*/ 2147483647 h 96"/>
                <a:gd name="T40" fmla="*/ 2147483647 w 73"/>
                <a:gd name="T41" fmla="*/ 2147483647 h 96"/>
                <a:gd name="T42" fmla="*/ 0 w 73"/>
                <a:gd name="T43" fmla="*/ 2147483647 h 96"/>
                <a:gd name="T44" fmla="*/ 2147483647 w 73"/>
                <a:gd name="T45" fmla="*/ 2147483647 h 96"/>
                <a:gd name="T46" fmla="*/ 2147483647 w 73"/>
                <a:gd name="T47" fmla="*/ 2147483647 h 96"/>
                <a:gd name="T48" fmla="*/ 2147483647 w 73"/>
                <a:gd name="T49" fmla="*/ 2147483647 h 96"/>
                <a:gd name="T50" fmla="*/ 2147483647 w 73"/>
                <a:gd name="T51" fmla="*/ 2147483647 h 96"/>
                <a:gd name="T52" fmla="*/ 2147483647 w 73"/>
                <a:gd name="T53" fmla="*/ 2147483647 h 96"/>
                <a:gd name="T54" fmla="*/ 2147483647 w 73"/>
                <a:gd name="T55" fmla="*/ 2147483647 h 96"/>
                <a:gd name="T56" fmla="*/ 2147483647 w 73"/>
                <a:gd name="T57" fmla="*/ 2147483647 h 96"/>
                <a:gd name="T58" fmla="*/ 2147483647 w 73"/>
                <a:gd name="T59" fmla="*/ 2147483647 h 96"/>
                <a:gd name="T60" fmla="*/ 2147483647 w 73"/>
                <a:gd name="T61" fmla="*/ 2147483647 h 96"/>
                <a:gd name="T62" fmla="*/ 2147483647 w 73"/>
                <a:gd name="T63" fmla="*/ 2147483647 h 96"/>
                <a:gd name="T64" fmla="*/ 2147483647 w 73"/>
                <a:gd name="T65" fmla="*/ 2147483647 h 96"/>
                <a:gd name="T66" fmla="*/ 2147483647 w 73"/>
                <a:gd name="T67" fmla="*/ 2147483647 h 96"/>
                <a:gd name="T68" fmla="*/ 2147483647 w 73"/>
                <a:gd name="T69" fmla="*/ 2147483647 h 96"/>
                <a:gd name="T70" fmla="*/ 2147483647 w 73"/>
                <a:gd name="T71" fmla="*/ 2147483647 h 96"/>
                <a:gd name="T72" fmla="*/ 2147483647 w 73"/>
                <a:gd name="T73" fmla="*/ 2147483647 h 96"/>
                <a:gd name="T74" fmla="*/ 2147483647 w 73"/>
                <a:gd name="T75" fmla="*/ 2147483647 h 96"/>
                <a:gd name="T76" fmla="*/ 2147483647 w 73"/>
                <a:gd name="T77" fmla="*/ 2147483647 h 96"/>
                <a:gd name="T78" fmla="*/ 2147483647 w 73"/>
                <a:gd name="T79" fmla="*/ 2147483647 h 96"/>
                <a:gd name="T80" fmla="*/ 2147483647 w 73"/>
                <a:gd name="T81" fmla="*/ 2147483647 h 96"/>
                <a:gd name="T82" fmla="*/ 2147483647 w 73"/>
                <a:gd name="T83" fmla="*/ 2147483647 h 96"/>
                <a:gd name="T84" fmla="*/ 2147483647 w 73"/>
                <a:gd name="T85" fmla="*/ 2147483647 h 96"/>
                <a:gd name="T86" fmla="*/ 2147483647 w 73"/>
                <a:gd name="T87" fmla="*/ 2147483647 h 96"/>
                <a:gd name="T88" fmla="*/ 2147483647 w 73"/>
                <a:gd name="T89" fmla="*/ 2147483647 h 96"/>
                <a:gd name="T90" fmla="*/ 2147483647 w 73"/>
                <a:gd name="T91" fmla="*/ 0 h 96"/>
                <a:gd name="T92" fmla="*/ 2147483647 w 73"/>
                <a:gd name="T93" fmla="*/ 2147483647 h 96"/>
                <a:gd name="T94" fmla="*/ 2147483647 w 73"/>
                <a:gd name="T95" fmla="*/ 2147483647 h 96"/>
                <a:gd name="T96" fmla="*/ 2147483647 w 73"/>
                <a:gd name="T97" fmla="*/ 2147483647 h 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"/>
                <a:gd name="T148" fmla="*/ 0 h 96"/>
                <a:gd name="T149" fmla="*/ 73 w 73"/>
                <a:gd name="T150" fmla="*/ 96 h 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" h="96">
                  <a:moveTo>
                    <a:pt x="61" y="20"/>
                  </a:moveTo>
                  <a:lnTo>
                    <a:pt x="61" y="22"/>
                  </a:lnTo>
                  <a:lnTo>
                    <a:pt x="59" y="23"/>
                  </a:lnTo>
                  <a:lnTo>
                    <a:pt x="58" y="23"/>
                  </a:lnTo>
                  <a:lnTo>
                    <a:pt x="58" y="25"/>
                  </a:lnTo>
                  <a:lnTo>
                    <a:pt x="56" y="27"/>
                  </a:lnTo>
                  <a:lnTo>
                    <a:pt x="54" y="27"/>
                  </a:lnTo>
                  <a:lnTo>
                    <a:pt x="53" y="27"/>
                  </a:lnTo>
                  <a:lnTo>
                    <a:pt x="51" y="27"/>
                  </a:lnTo>
                  <a:lnTo>
                    <a:pt x="51" y="30"/>
                  </a:lnTo>
                  <a:lnTo>
                    <a:pt x="53" y="33"/>
                  </a:lnTo>
                  <a:lnTo>
                    <a:pt x="56" y="35"/>
                  </a:lnTo>
                  <a:lnTo>
                    <a:pt x="59" y="37"/>
                  </a:lnTo>
                  <a:lnTo>
                    <a:pt x="63" y="37"/>
                  </a:lnTo>
                  <a:lnTo>
                    <a:pt x="66" y="37"/>
                  </a:lnTo>
                  <a:lnTo>
                    <a:pt x="70" y="37"/>
                  </a:lnTo>
                  <a:lnTo>
                    <a:pt x="73" y="37"/>
                  </a:lnTo>
                  <a:lnTo>
                    <a:pt x="73" y="40"/>
                  </a:lnTo>
                  <a:lnTo>
                    <a:pt x="73" y="42"/>
                  </a:lnTo>
                  <a:lnTo>
                    <a:pt x="73" y="45"/>
                  </a:lnTo>
                  <a:lnTo>
                    <a:pt x="73" y="47"/>
                  </a:lnTo>
                  <a:lnTo>
                    <a:pt x="73" y="50"/>
                  </a:lnTo>
                  <a:lnTo>
                    <a:pt x="73" y="52"/>
                  </a:lnTo>
                  <a:lnTo>
                    <a:pt x="73" y="55"/>
                  </a:lnTo>
                  <a:lnTo>
                    <a:pt x="73" y="59"/>
                  </a:lnTo>
                  <a:lnTo>
                    <a:pt x="73" y="60"/>
                  </a:lnTo>
                  <a:lnTo>
                    <a:pt x="71" y="64"/>
                  </a:lnTo>
                  <a:lnTo>
                    <a:pt x="70" y="66"/>
                  </a:lnTo>
                  <a:lnTo>
                    <a:pt x="68" y="67"/>
                  </a:lnTo>
                  <a:lnTo>
                    <a:pt x="66" y="69"/>
                  </a:lnTo>
                  <a:lnTo>
                    <a:pt x="64" y="71"/>
                  </a:lnTo>
                  <a:lnTo>
                    <a:pt x="63" y="72"/>
                  </a:lnTo>
                  <a:lnTo>
                    <a:pt x="63" y="76"/>
                  </a:lnTo>
                  <a:lnTo>
                    <a:pt x="61" y="76"/>
                  </a:lnTo>
                  <a:lnTo>
                    <a:pt x="58" y="76"/>
                  </a:lnTo>
                  <a:lnTo>
                    <a:pt x="56" y="77"/>
                  </a:lnTo>
                  <a:lnTo>
                    <a:pt x="54" y="77"/>
                  </a:lnTo>
                  <a:lnTo>
                    <a:pt x="53" y="79"/>
                  </a:lnTo>
                  <a:lnTo>
                    <a:pt x="53" y="81"/>
                  </a:lnTo>
                  <a:lnTo>
                    <a:pt x="51" y="82"/>
                  </a:lnTo>
                  <a:lnTo>
                    <a:pt x="49" y="82"/>
                  </a:lnTo>
                  <a:lnTo>
                    <a:pt x="48" y="82"/>
                  </a:lnTo>
                  <a:lnTo>
                    <a:pt x="46" y="84"/>
                  </a:lnTo>
                  <a:lnTo>
                    <a:pt x="44" y="86"/>
                  </a:lnTo>
                  <a:lnTo>
                    <a:pt x="42" y="86"/>
                  </a:lnTo>
                  <a:lnTo>
                    <a:pt x="41" y="88"/>
                  </a:lnTo>
                  <a:lnTo>
                    <a:pt x="39" y="88"/>
                  </a:lnTo>
                  <a:lnTo>
                    <a:pt x="37" y="88"/>
                  </a:lnTo>
                  <a:lnTo>
                    <a:pt x="32" y="88"/>
                  </a:lnTo>
                  <a:lnTo>
                    <a:pt x="27" y="89"/>
                  </a:lnTo>
                  <a:lnTo>
                    <a:pt x="22" y="89"/>
                  </a:lnTo>
                  <a:lnTo>
                    <a:pt x="19" y="91"/>
                  </a:lnTo>
                  <a:lnTo>
                    <a:pt x="15" y="93"/>
                  </a:lnTo>
                  <a:lnTo>
                    <a:pt x="12" y="93"/>
                  </a:lnTo>
                  <a:lnTo>
                    <a:pt x="9" y="94"/>
                  </a:lnTo>
                  <a:lnTo>
                    <a:pt x="3" y="96"/>
                  </a:lnTo>
                  <a:lnTo>
                    <a:pt x="7" y="91"/>
                  </a:lnTo>
                  <a:lnTo>
                    <a:pt x="5" y="91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2" y="77"/>
                  </a:lnTo>
                  <a:lnTo>
                    <a:pt x="2" y="76"/>
                  </a:lnTo>
                  <a:lnTo>
                    <a:pt x="3" y="76"/>
                  </a:lnTo>
                  <a:lnTo>
                    <a:pt x="5" y="76"/>
                  </a:lnTo>
                  <a:lnTo>
                    <a:pt x="7" y="74"/>
                  </a:lnTo>
                  <a:lnTo>
                    <a:pt x="7" y="72"/>
                  </a:lnTo>
                  <a:lnTo>
                    <a:pt x="9" y="72"/>
                  </a:lnTo>
                  <a:lnTo>
                    <a:pt x="9" y="71"/>
                  </a:lnTo>
                  <a:lnTo>
                    <a:pt x="10" y="72"/>
                  </a:lnTo>
                  <a:lnTo>
                    <a:pt x="14" y="72"/>
                  </a:lnTo>
                  <a:lnTo>
                    <a:pt x="15" y="72"/>
                  </a:lnTo>
                  <a:lnTo>
                    <a:pt x="17" y="72"/>
                  </a:lnTo>
                  <a:lnTo>
                    <a:pt x="19" y="71"/>
                  </a:lnTo>
                  <a:lnTo>
                    <a:pt x="20" y="71"/>
                  </a:lnTo>
                  <a:lnTo>
                    <a:pt x="22" y="69"/>
                  </a:lnTo>
                  <a:lnTo>
                    <a:pt x="24" y="69"/>
                  </a:lnTo>
                  <a:lnTo>
                    <a:pt x="22" y="69"/>
                  </a:lnTo>
                  <a:lnTo>
                    <a:pt x="20" y="69"/>
                  </a:lnTo>
                  <a:lnTo>
                    <a:pt x="19" y="69"/>
                  </a:lnTo>
                  <a:lnTo>
                    <a:pt x="17" y="69"/>
                  </a:lnTo>
                  <a:lnTo>
                    <a:pt x="15" y="69"/>
                  </a:lnTo>
                  <a:lnTo>
                    <a:pt x="14" y="69"/>
                  </a:lnTo>
                  <a:lnTo>
                    <a:pt x="12" y="69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14" y="62"/>
                  </a:lnTo>
                  <a:lnTo>
                    <a:pt x="14" y="60"/>
                  </a:lnTo>
                  <a:lnTo>
                    <a:pt x="15" y="59"/>
                  </a:lnTo>
                  <a:lnTo>
                    <a:pt x="15" y="57"/>
                  </a:lnTo>
                  <a:lnTo>
                    <a:pt x="17" y="55"/>
                  </a:lnTo>
                  <a:lnTo>
                    <a:pt x="12" y="55"/>
                  </a:lnTo>
                  <a:lnTo>
                    <a:pt x="9" y="54"/>
                  </a:lnTo>
                  <a:lnTo>
                    <a:pt x="7" y="52"/>
                  </a:lnTo>
                  <a:lnTo>
                    <a:pt x="5" y="52"/>
                  </a:lnTo>
                  <a:lnTo>
                    <a:pt x="3" y="50"/>
                  </a:lnTo>
                  <a:lnTo>
                    <a:pt x="2" y="47"/>
                  </a:lnTo>
                  <a:lnTo>
                    <a:pt x="2" y="45"/>
                  </a:lnTo>
                  <a:lnTo>
                    <a:pt x="0" y="42"/>
                  </a:lnTo>
                  <a:lnTo>
                    <a:pt x="3" y="40"/>
                  </a:lnTo>
                  <a:lnTo>
                    <a:pt x="7" y="40"/>
                  </a:lnTo>
                  <a:lnTo>
                    <a:pt x="9" y="39"/>
                  </a:lnTo>
                  <a:lnTo>
                    <a:pt x="10" y="37"/>
                  </a:lnTo>
                  <a:lnTo>
                    <a:pt x="10" y="35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5" y="32"/>
                  </a:lnTo>
                  <a:lnTo>
                    <a:pt x="17" y="32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4" y="32"/>
                  </a:lnTo>
                  <a:lnTo>
                    <a:pt x="25" y="32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2" y="30"/>
                  </a:lnTo>
                  <a:lnTo>
                    <a:pt x="34" y="27"/>
                  </a:lnTo>
                  <a:lnTo>
                    <a:pt x="34" y="25"/>
                  </a:lnTo>
                  <a:lnTo>
                    <a:pt x="36" y="22"/>
                  </a:lnTo>
                  <a:lnTo>
                    <a:pt x="36" y="18"/>
                  </a:lnTo>
                  <a:lnTo>
                    <a:pt x="36" y="15"/>
                  </a:lnTo>
                  <a:lnTo>
                    <a:pt x="36" y="11"/>
                  </a:lnTo>
                  <a:lnTo>
                    <a:pt x="39" y="11"/>
                  </a:lnTo>
                  <a:lnTo>
                    <a:pt x="41" y="10"/>
                  </a:lnTo>
                  <a:lnTo>
                    <a:pt x="42" y="6"/>
                  </a:lnTo>
                  <a:lnTo>
                    <a:pt x="44" y="5"/>
                  </a:lnTo>
                  <a:lnTo>
                    <a:pt x="46" y="1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8" y="0"/>
                  </a:lnTo>
                  <a:lnTo>
                    <a:pt x="59" y="3"/>
                  </a:lnTo>
                  <a:lnTo>
                    <a:pt x="61" y="6"/>
                  </a:lnTo>
                  <a:lnTo>
                    <a:pt x="63" y="8"/>
                  </a:lnTo>
                  <a:lnTo>
                    <a:pt x="64" y="11"/>
                  </a:lnTo>
                  <a:lnTo>
                    <a:pt x="64" y="13"/>
                  </a:lnTo>
                  <a:lnTo>
                    <a:pt x="64" y="15"/>
                  </a:lnTo>
                  <a:lnTo>
                    <a:pt x="63" y="18"/>
                  </a:lnTo>
                  <a:lnTo>
                    <a:pt x="59" y="20"/>
                  </a:lnTo>
                  <a:lnTo>
                    <a:pt x="61" y="2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92" name="Freeform 5079"/>
            <p:cNvSpPr>
              <a:spLocks/>
            </p:cNvSpPr>
            <p:nvPr/>
          </p:nvSpPr>
          <p:spPr bwMode="auto">
            <a:xfrm>
              <a:off x="5238750" y="5100638"/>
              <a:ext cx="115888" cy="153987"/>
            </a:xfrm>
            <a:custGeom>
              <a:avLst/>
              <a:gdLst>
                <a:gd name="T0" fmla="*/ 2147483647 w 73"/>
                <a:gd name="T1" fmla="*/ 2147483647 h 96"/>
                <a:gd name="T2" fmla="*/ 2147483647 w 73"/>
                <a:gd name="T3" fmla="*/ 2147483647 h 96"/>
                <a:gd name="T4" fmla="*/ 2147483647 w 73"/>
                <a:gd name="T5" fmla="*/ 2147483647 h 96"/>
                <a:gd name="T6" fmla="*/ 2147483647 w 73"/>
                <a:gd name="T7" fmla="*/ 2147483647 h 96"/>
                <a:gd name="T8" fmla="*/ 2147483647 w 73"/>
                <a:gd name="T9" fmla="*/ 2147483647 h 96"/>
                <a:gd name="T10" fmla="*/ 2147483647 w 73"/>
                <a:gd name="T11" fmla="*/ 2147483647 h 96"/>
                <a:gd name="T12" fmla="*/ 2147483647 w 73"/>
                <a:gd name="T13" fmla="*/ 2147483647 h 96"/>
                <a:gd name="T14" fmla="*/ 2147483647 w 73"/>
                <a:gd name="T15" fmla="*/ 2147483647 h 96"/>
                <a:gd name="T16" fmla="*/ 2147483647 w 73"/>
                <a:gd name="T17" fmla="*/ 2147483647 h 96"/>
                <a:gd name="T18" fmla="*/ 2147483647 w 73"/>
                <a:gd name="T19" fmla="*/ 2147483647 h 96"/>
                <a:gd name="T20" fmla="*/ 2147483647 w 73"/>
                <a:gd name="T21" fmla="*/ 2147483647 h 96"/>
                <a:gd name="T22" fmla="*/ 2147483647 w 73"/>
                <a:gd name="T23" fmla="*/ 2147483647 h 96"/>
                <a:gd name="T24" fmla="*/ 2147483647 w 73"/>
                <a:gd name="T25" fmla="*/ 2147483647 h 96"/>
                <a:gd name="T26" fmla="*/ 2147483647 w 73"/>
                <a:gd name="T27" fmla="*/ 2147483647 h 96"/>
                <a:gd name="T28" fmla="*/ 2147483647 w 73"/>
                <a:gd name="T29" fmla="*/ 2147483647 h 96"/>
                <a:gd name="T30" fmla="*/ 2147483647 w 73"/>
                <a:gd name="T31" fmla="*/ 2147483647 h 96"/>
                <a:gd name="T32" fmla="*/ 2147483647 w 73"/>
                <a:gd name="T33" fmla="*/ 2147483647 h 96"/>
                <a:gd name="T34" fmla="*/ 2147483647 w 73"/>
                <a:gd name="T35" fmla="*/ 2147483647 h 96"/>
                <a:gd name="T36" fmla="*/ 2147483647 w 73"/>
                <a:gd name="T37" fmla="*/ 2147483647 h 96"/>
                <a:gd name="T38" fmla="*/ 2147483647 w 73"/>
                <a:gd name="T39" fmla="*/ 2147483647 h 96"/>
                <a:gd name="T40" fmla="*/ 2147483647 w 73"/>
                <a:gd name="T41" fmla="*/ 2147483647 h 96"/>
                <a:gd name="T42" fmla="*/ 2147483647 w 73"/>
                <a:gd name="T43" fmla="*/ 2147483647 h 96"/>
                <a:gd name="T44" fmla="*/ 0 w 73"/>
                <a:gd name="T45" fmla="*/ 2147483647 h 96"/>
                <a:gd name="T46" fmla="*/ 2147483647 w 73"/>
                <a:gd name="T47" fmla="*/ 2147483647 h 96"/>
                <a:gd name="T48" fmla="*/ 2147483647 w 73"/>
                <a:gd name="T49" fmla="*/ 2147483647 h 96"/>
                <a:gd name="T50" fmla="*/ 2147483647 w 73"/>
                <a:gd name="T51" fmla="*/ 2147483647 h 96"/>
                <a:gd name="T52" fmla="*/ 2147483647 w 73"/>
                <a:gd name="T53" fmla="*/ 2147483647 h 96"/>
                <a:gd name="T54" fmla="*/ 2147483647 w 73"/>
                <a:gd name="T55" fmla="*/ 2147483647 h 96"/>
                <a:gd name="T56" fmla="*/ 2147483647 w 73"/>
                <a:gd name="T57" fmla="*/ 2147483647 h 96"/>
                <a:gd name="T58" fmla="*/ 2147483647 w 73"/>
                <a:gd name="T59" fmla="*/ 2147483647 h 96"/>
                <a:gd name="T60" fmla="*/ 2147483647 w 73"/>
                <a:gd name="T61" fmla="*/ 2147483647 h 96"/>
                <a:gd name="T62" fmla="*/ 2147483647 w 73"/>
                <a:gd name="T63" fmla="*/ 2147483647 h 96"/>
                <a:gd name="T64" fmla="*/ 2147483647 w 73"/>
                <a:gd name="T65" fmla="*/ 2147483647 h 96"/>
                <a:gd name="T66" fmla="*/ 2147483647 w 73"/>
                <a:gd name="T67" fmla="*/ 2147483647 h 96"/>
                <a:gd name="T68" fmla="*/ 2147483647 w 73"/>
                <a:gd name="T69" fmla="*/ 2147483647 h 96"/>
                <a:gd name="T70" fmla="*/ 2147483647 w 73"/>
                <a:gd name="T71" fmla="*/ 2147483647 h 96"/>
                <a:gd name="T72" fmla="*/ 0 w 73"/>
                <a:gd name="T73" fmla="*/ 2147483647 h 96"/>
                <a:gd name="T74" fmla="*/ 2147483647 w 73"/>
                <a:gd name="T75" fmla="*/ 2147483647 h 96"/>
                <a:gd name="T76" fmla="*/ 2147483647 w 73"/>
                <a:gd name="T77" fmla="*/ 2147483647 h 96"/>
                <a:gd name="T78" fmla="*/ 2147483647 w 73"/>
                <a:gd name="T79" fmla="*/ 2147483647 h 96"/>
                <a:gd name="T80" fmla="*/ 2147483647 w 73"/>
                <a:gd name="T81" fmla="*/ 2147483647 h 96"/>
                <a:gd name="T82" fmla="*/ 2147483647 w 73"/>
                <a:gd name="T83" fmla="*/ 2147483647 h 96"/>
                <a:gd name="T84" fmla="*/ 2147483647 w 73"/>
                <a:gd name="T85" fmla="*/ 2147483647 h 96"/>
                <a:gd name="T86" fmla="*/ 2147483647 w 73"/>
                <a:gd name="T87" fmla="*/ 2147483647 h 96"/>
                <a:gd name="T88" fmla="*/ 2147483647 w 73"/>
                <a:gd name="T89" fmla="*/ 2147483647 h 96"/>
                <a:gd name="T90" fmla="*/ 2147483647 w 73"/>
                <a:gd name="T91" fmla="*/ 2147483647 h 96"/>
                <a:gd name="T92" fmla="*/ 2147483647 w 73"/>
                <a:gd name="T93" fmla="*/ 0 h 96"/>
                <a:gd name="T94" fmla="*/ 2147483647 w 73"/>
                <a:gd name="T95" fmla="*/ 2147483647 h 96"/>
                <a:gd name="T96" fmla="*/ 2147483647 w 73"/>
                <a:gd name="T97" fmla="*/ 2147483647 h 96"/>
                <a:gd name="T98" fmla="*/ 2147483647 w 73"/>
                <a:gd name="T99" fmla="*/ 2147483647 h 96"/>
                <a:gd name="T100" fmla="*/ 2147483647 w 73"/>
                <a:gd name="T101" fmla="*/ 2147483647 h 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3"/>
                <a:gd name="T154" fmla="*/ 0 h 96"/>
                <a:gd name="T155" fmla="*/ 73 w 73"/>
                <a:gd name="T156" fmla="*/ 96 h 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3" h="96">
                  <a:moveTo>
                    <a:pt x="61" y="20"/>
                  </a:moveTo>
                  <a:lnTo>
                    <a:pt x="61" y="22"/>
                  </a:lnTo>
                  <a:lnTo>
                    <a:pt x="59" y="23"/>
                  </a:lnTo>
                  <a:lnTo>
                    <a:pt x="58" y="23"/>
                  </a:lnTo>
                  <a:lnTo>
                    <a:pt x="58" y="25"/>
                  </a:lnTo>
                  <a:lnTo>
                    <a:pt x="56" y="27"/>
                  </a:lnTo>
                  <a:lnTo>
                    <a:pt x="54" y="27"/>
                  </a:lnTo>
                  <a:lnTo>
                    <a:pt x="53" y="27"/>
                  </a:lnTo>
                  <a:lnTo>
                    <a:pt x="51" y="27"/>
                  </a:lnTo>
                  <a:lnTo>
                    <a:pt x="51" y="30"/>
                  </a:lnTo>
                  <a:lnTo>
                    <a:pt x="53" y="33"/>
                  </a:lnTo>
                  <a:lnTo>
                    <a:pt x="56" y="35"/>
                  </a:lnTo>
                  <a:lnTo>
                    <a:pt x="59" y="37"/>
                  </a:lnTo>
                  <a:lnTo>
                    <a:pt x="63" y="37"/>
                  </a:lnTo>
                  <a:lnTo>
                    <a:pt x="66" y="37"/>
                  </a:lnTo>
                  <a:lnTo>
                    <a:pt x="70" y="37"/>
                  </a:lnTo>
                  <a:lnTo>
                    <a:pt x="73" y="37"/>
                  </a:lnTo>
                  <a:lnTo>
                    <a:pt x="73" y="40"/>
                  </a:lnTo>
                  <a:lnTo>
                    <a:pt x="73" y="42"/>
                  </a:lnTo>
                  <a:lnTo>
                    <a:pt x="73" y="45"/>
                  </a:lnTo>
                  <a:lnTo>
                    <a:pt x="73" y="47"/>
                  </a:lnTo>
                  <a:lnTo>
                    <a:pt x="73" y="50"/>
                  </a:lnTo>
                  <a:lnTo>
                    <a:pt x="73" y="52"/>
                  </a:lnTo>
                  <a:lnTo>
                    <a:pt x="73" y="55"/>
                  </a:lnTo>
                  <a:lnTo>
                    <a:pt x="73" y="59"/>
                  </a:lnTo>
                  <a:lnTo>
                    <a:pt x="73" y="60"/>
                  </a:lnTo>
                  <a:lnTo>
                    <a:pt x="71" y="64"/>
                  </a:lnTo>
                  <a:lnTo>
                    <a:pt x="70" y="66"/>
                  </a:lnTo>
                  <a:lnTo>
                    <a:pt x="68" y="67"/>
                  </a:lnTo>
                  <a:lnTo>
                    <a:pt x="66" y="69"/>
                  </a:lnTo>
                  <a:lnTo>
                    <a:pt x="64" y="71"/>
                  </a:lnTo>
                  <a:lnTo>
                    <a:pt x="63" y="72"/>
                  </a:lnTo>
                  <a:lnTo>
                    <a:pt x="63" y="76"/>
                  </a:lnTo>
                  <a:lnTo>
                    <a:pt x="61" y="76"/>
                  </a:lnTo>
                  <a:lnTo>
                    <a:pt x="58" y="76"/>
                  </a:lnTo>
                  <a:lnTo>
                    <a:pt x="56" y="77"/>
                  </a:lnTo>
                  <a:lnTo>
                    <a:pt x="54" y="77"/>
                  </a:lnTo>
                  <a:lnTo>
                    <a:pt x="53" y="79"/>
                  </a:lnTo>
                  <a:lnTo>
                    <a:pt x="53" y="81"/>
                  </a:lnTo>
                  <a:lnTo>
                    <a:pt x="51" y="82"/>
                  </a:lnTo>
                  <a:lnTo>
                    <a:pt x="49" y="82"/>
                  </a:lnTo>
                  <a:lnTo>
                    <a:pt x="48" y="82"/>
                  </a:lnTo>
                  <a:lnTo>
                    <a:pt x="46" y="84"/>
                  </a:lnTo>
                  <a:lnTo>
                    <a:pt x="44" y="86"/>
                  </a:lnTo>
                  <a:lnTo>
                    <a:pt x="42" y="86"/>
                  </a:lnTo>
                  <a:lnTo>
                    <a:pt x="41" y="88"/>
                  </a:lnTo>
                  <a:lnTo>
                    <a:pt x="39" y="88"/>
                  </a:lnTo>
                  <a:lnTo>
                    <a:pt x="37" y="88"/>
                  </a:lnTo>
                  <a:lnTo>
                    <a:pt x="32" y="88"/>
                  </a:lnTo>
                  <a:lnTo>
                    <a:pt x="27" y="89"/>
                  </a:lnTo>
                  <a:lnTo>
                    <a:pt x="22" y="89"/>
                  </a:lnTo>
                  <a:lnTo>
                    <a:pt x="19" y="91"/>
                  </a:lnTo>
                  <a:lnTo>
                    <a:pt x="15" y="93"/>
                  </a:lnTo>
                  <a:lnTo>
                    <a:pt x="12" y="93"/>
                  </a:lnTo>
                  <a:lnTo>
                    <a:pt x="9" y="94"/>
                  </a:lnTo>
                  <a:lnTo>
                    <a:pt x="3" y="96"/>
                  </a:lnTo>
                  <a:lnTo>
                    <a:pt x="7" y="91"/>
                  </a:lnTo>
                  <a:lnTo>
                    <a:pt x="5" y="91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2" y="77"/>
                  </a:lnTo>
                  <a:lnTo>
                    <a:pt x="2" y="76"/>
                  </a:lnTo>
                  <a:lnTo>
                    <a:pt x="3" y="76"/>
                  </a:lnTo>
                  <a:lnTo>
                    <a:pt x="5" y="76"/>
                  </a:lnTo>
                  <a:lnTo>
                    <a:pt x="7" y="74"/>
                  </a:lnTo>
                  <a:lnTo>
                    <a:pt x="7" y="72"/>
                  </a:lnTo>
                  <a:lnTo>
                    <a:pt x="9" y="72"/>
                  </a:lnTo>
                  <a:lnTo>
                    <a:pt x="9" y="71"/>
                  </a:lnTo>
                  <a:lnTo>
                    <a:pt x="10" y="72"/>
                  </a:lnTo>
                  <a:lnTo>
                    <a:pt x="14" y="72"/>
                  </a:lnTo>
                  <a:lnTo>
                    <a:pt x="15" y="72"/>
                  </a:lnTo>
                  <a:lnTo>
                    <a:pt x="17" y="72"/>
                  </a:lnTo>
                  <a:lnTo>
                    <a:pt x="19" y="71"/>
                  </a:lnTo>
                  <a:lnTo>
                    <a:pt x="20" y="71"/>
                  </a:lnTo>
                  <a:lnTo>
                    <a:pt x="22" y="69"/>
                  </a:lnTo>
                  <a:lnTo>
                    <a:pt x="24" y="69"/>
                  </a:lnTo>
                  <a:lnTo>
                    <a:pt x="22" y="69"/>
                  </a:lnTo>
                  <a:lnTo>
                    <a:pt x="20" y="69"/>
                  </a:lnTo>
                  <a:lnTo>
                    <a:pt x="19" y="69"/>
                  </a:lnTo>
                  <a:lnTo>
                    <a:pt x="17" y="69"/>
                  </a:lnTo>
                  <a:lnTo>
                    <a:pt x="15" y="69"/>
                  </a:lnTo>
                  <a:lnTo>
                    <a:pt x="14" y="69"/>
                  </a:lnTo>
                  <a:lnTo>
                    <a:pt x="12" y="69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14" y="62"/>
                  </a:lnTo>
                  <a:lnTo>
                    <a:pt x="14" y="60"/>
                  </a:lnTo>
                  <a:lnTo>
                    <a:pt x="15" y="59"/>
                  </a:lnTo>
                  <a:lnTo>
                    <a:pt x="15" y="57"/>
                  </a:lnTo>
                  <a:lnTo>
                    <a:pt x="17" y="55"/>
                  </a:lnTo>
                  <a:lnTo>
                    <a:pt x="12" y="55"/>
                  </a:lnTo>
                  <a:lnTo>
                    <a:pt x="9" y="54"/>
                  </a:lnTo>
                  <a:lnTo>
                    <a:pt x="7" y="52"/>
                  </a:lnTo>
                  <a:lnTo>
                    <a:pt x="5" y="52"/>
                  </a:lnTo>
                  <a:lnTo>
                    <a:pt x="3" y="50"/>
                  </a:lnTo>
                  <a:lnTo>
                    <a:pt x="2" y="47"/>
                  </a:lnTo>
                  <a:lnTo>
                    <a:pt x="2" y="45"/>
                  </a:lnTo>
                  <a:lnTo>
                    <a:pt x="0" y="42"/>
                  </a:lnTo>
                  <a:lnTo>
                    <a:pt x="3" y="40"/>
                  </a:lnTo>
                  <a:lnTo>
                    <a:pt x="7" y="40"/>
                  </a:lnTo>
                  <a:lnTo>
                    <a:pt x="9" y="39"/>
                  </a:lnTo>
                  <a:lnTo>
                    <a:pt x="10" y="37"/>
                  </a:lnTo>
                  <a:lnTo>
                    <a:pt x="10" y="35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5" y="32"/>
                  </a:lnTo>
                  <a:lnTo>
                    <a:pt x="17" y="32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4" y="32"/>
                  </a:lnTo>
                  <a:lnTo>
                    <a:pt x="25" y="32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2" y="30"/>
                  </a:lnTo>
                  <a:lnTo>
                    <a:pt x="34" y="27"/>
                  </a:lnTo>
                  <a:lnTo>
                    <a:pt x="34" y="25"/>
                  </a:lnTo>
                  <a:lnTo>
                    <a:pt x="36" y="22"/>
                  </a:lnTo>
                  <a:lnTo>
                    <a:pt x="36" y="18"/>
                  </a:lnTo>
                  <a:lnTo>
                    <a:pt x="36" y="15"/>
                  </a:lnTo>
                  <a:lnTo>
                    <a:pt x="36" y="11"/>
                  </a:lnTo>
                  <a:lnTo>
                    <a:pt x="39" y="11"/>
                  </a:lnTo>
                  <a:lnTo>
                    <a:pt x="41" y="10"/>
                  </a:lnTo>
                  <a:lnTo>
                    <a:pt x="42" y="6"/>
                  </a:lnTo>
                  <a:lnTo>
                    <a:pt x="44" y="5"/>
                  </a:lnTo>
                  <a:lnTo>
                    <a:pt x="46" y="1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8" y="0"/>
                  </a:lnTo>
                  <a:lnTo>
                    <a:pt x="59" y="3"/>
                  </a:lnTo>
                  <a:lnTo>
                    <a:pt x="61" y="6"/>
                  </a:lnTo>
                  <a:lnTo>
                    <a:pt x="63" y="8"/>
                  </a:lnTo>
                  <a:lnTo>
                    <a:pt x="64" y="11"/>
                  </a:lnTo>
                  <a:lnTo>
                    <a:pt x="64" y="13"/>
                  </a:lnTo>
                  <a:lnTo>
                    <a:pt x="64" y="15"/>
                  </a:lnTo>
                  <a:lnTo>
                    <a:pt x="63" y="18"/>
                  </a:lnTo>
                  <a:lnTo>
                    <a:pt x="59" y="20"/>
                  </a:lnTo>
                  <a:lnTo>
                    <a:pt x="61" y="2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93" name="Freeform 5080"/>
            <p:cNvSpPr>
              <a:spLocks/>
            </p:cNvSpPr>
            <p:nvPr/>
          </p:nvSpPr>
          <p:spPr bwMode="auto">
            <a:xfrm>
              <a:off x="6008688" y="5421313"/>
              <a:ext cx="128587" cy="157162"/>
            </a:xfrm>
            <a:custGeom>
              <a:avLst/>
              <a:gdLst>
                <a:gd name="T0" fmla="*/ 2147483647 w 81"/>
                <a:gd name="T1" fmla="*/ 2147483647 h 100"/>
                <a:gd name="T2" fmla="*/ 2147483647 w 81"/>
                <a:gd name="T3" fmla="*/ 2147483647 h 100"/>
                <a:gd name="T4" fmla="*/ 2147483647 w 81"/>
                <a:gd name="T5" fmla="*/ 2147483647 h 100"/>
                <a:gd name="T6" fmla="*/ 2147483647 w 81"/>
                <a:gd name="T7" fmla="*/ 2147483647 h 100"/>
                <a:gd name="T8" fmla="*/ 2147483647 w 81"/>
                <a:gd name="T9" fmla="*/ 2147483647 h 100"/>
                <a:gd name="T10" fmla="*/ 2147483647 w 81"/>
                <a:gd name="T11" fmla="*/ 0 h 100"/>
                <a:gd name="T12" fmla="*/ 2147483647 w 81"/>
                <a:gd name="T13" fmla="*/ 0 h 100"/>
                <a:gd name="T14" fmla="*/ 2147483647 w 81"/>
                <a:gd name="T15" fmla="*/ 0 h 100"/>
                <a:gd name="T16" fmla="*/ 2147483647 w 81"/>
                <a:gd name="T17" fmla="*/ 2147483647 h 100"/>
                <a:gd name="T18" fmla="*/ 2147483647 w 81"/>
                <a:gd name="T19" fmla="*/ 2147483647 h 100"/>
                <a:gd name="T20" fmla="*/ 2147483647 w 81"/>
                <a:gd name="T21" fmla="*/ 2147483647 h 100"/>
                <a:gd name="T22" fmla="*/ 2147483647 w 81"/>
                <a:gd name="T23" fmla="*/ 2147483647 h 100"/>
                <a:gd name="T24" fmla="*/ 2147483647 w 81"/>
                <a:gd name="T25" fmla="*/ 2147483647 h 100"/>
                <a:gd name="T26" fmla="*/ 2147483647 w 81"/>
                <a:gd name="T27" fmla="*/ 2147483647 h 100"/>
                <a:gd name="T28" fmla="*/ 2147483647 w 81"/>
                <a:gd name="T29" fmla="*/ 2147483647 h 100"/>
                <a:gd name="T30" fmla="*/ 2147483647 w 81"/>
                <a:gd name="T31" fmla="*/ 2147483647 h 100"/>
                <a:gd name="T32" fmla="*/ 2147483647 w 81"/>
                <a:gd name="T33" fmla="*/ 2147483647 h 100"/>
                <a:gd name="T34" fmla="*/ 2147483647 w 81"/>
                <a:gd name="T35" fmla="*/ 2147483647 h 100"/>
                <a:gd name="T36" fmla="*/ 2147483647 w 81"/>
                <a:gd name="T37" fmla="*/ 2147483647 h 100"/>
                <a:gd name="T38" fmla="*/ 2147483647 w 81"/>
                <a:gd name="T39" fmla="*/ 2147483647 h 100"/>
                <a:gd name="T40" fmla="*/ 2147483647 w 81"/>
                <a:gd name="T41" fmla="*/ 2147483647 h 100"/>
                <a:gd name="T42" fmla="*/ 2147483647 w 81"/>
                <a:gd name="T43" fmla="*/ 2147483647 h 100"/>
                <a:gd name="T44" fmla="*/ 2147483647 w 81"/>
                <a:gd name="T45" fmla="*/ 2147483647 h 100"/>
                <a:gd name="T46" fmla="*/ 2147483647 w 81"/>
                <a:gd name="T47" fmla="*/ 2147483647 h 100"/>
                <a:gd name="T48" fmla="*/ 2147483647 w 81"/>
                <a:gd name="T49" fmla="*/ 2147483647 h 100"/>
                <a:gd name="T50" fmla="*/ 2147483647 w 81"/>
                <a:gd name="T51" fmla="*/ 2147483647 h 100"/>
                <a:gd name="T52" fmla="*/ 2147483647 w 81"/>
                <a:gd name="T53" fmla="*/ 2147483647 h 100"/>
                <a:gd name="T54" fmla="*/ 2147483647 w 81"/>
                <a:gd name="T55" fmla="*/ 2147483647 h 100"/>
                <a:gd name="T56" fmla="*/ 2147483647 w 81"/>
                <a:gd name="T57" fmla="*/ 2147483647 h 100"/>
                <a:gd name="T58" fmla="*/ 2147483647 w 81"/>
                <a:gd name="T59" fmla="*/ 2147483647 h 100"/>
                <a:gd name="T60" fmla="*/ 2147483647 w 81"/>
                <a:gd name="T61" fmla="*/ 2147483647 h 100"/>
                <a:gd name="T62" fmla="*/ 2147483647 w 81"/>
                <a:gd name="T63" fmla="*/ 2147483647 h 100"/>
                <a:gd name="T64" fmla="*/ 2147483647 w 81"/>
                <a:gd name="T65" fmla="*/ 2147483647 h 100"/>
                <a:gd name="T66" fmla="*/ 2147483647 w 81"/>
                <a:gd name="T67" fmla="*/ 2147483647 h 100"/>
                <a:gd name="T68" fmla="*/ 2147483647 w 81"/>
                <a:gd name="T69" fmla="*/ 2147483647 h 100"/>
                <a:gd name="T70" fmla="*/ 2147483647 w 81"/>
                <a:gd name="T71" fmla="*/ 2147483647 h 100"/>
                <a:gd name="T72" fmla="*/ 2147483647 w 81"/>
                <a:gd name="T73" fmla="*/ 2147483647 h 100"/>
                <a:gd name="T74" fmla="*/ 2147483647 w 81"/>
                <a:gd name="T75" fmla="*/ 2147483647 h 100"/>
                <a:gd name="T76" fmla="*/ 2147483647 w 81"/>
                <a:gd name="T77" fmla="*/ 2147483647 h 100"/>
                <a:gd name="T78" fmla="*/ 2147483647 w 81"/>
                <a:gd name="T79" fmla="*/ 2147483647 h 100"/>
                <a:gd name="T80" fmla="*/ 0 w 81"/>
                <a:gd name="T81" fmla="*/ 2147483647 h 100"/>
                <a:gd name="T82" fmla="*/ 2147483647 w 81"/>
                <a:gd name="T83" fmla="*/ 2147483647 h 100"/>
                <a:gd name="T84" fmla="*/ 2147483647 w 81"/>
                <a:gd name="T85" fmla="*/ 2147483647 h 100"/>
                <a:gd name="T86" fmla="*/ 2147483647 w 81"/>
                <a:gd name="T87" fmla="*/ 2147483647 h 100"/>
                <a:gd name="T88" fmla="*/ 2147483647 w 81"/>
                <a:gd name="T89" fmla="*/ 2147483647 h 100"/>
                <a:gd name="T90" fmla="*/ 2147483647 w 81"/>
                <a:gd name="T91" fmla="*/ 2147483647 h 1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1"/>
                <a:gd name="T139" fmla="*/ 0 h 100"/>
                <a:gd name="T140" fmla="*/ 81 w 81"/>
                <a:gd name="T141" fmla="*/ 100 h 10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1" h="100">
                  <a:moveTo>
                    <a:pt x="12" y="16"/>
                  </a:moveTo>
                  <a:lnTo>
                    <a:pt x="12" y="12"/>
                  </a:lnTo>
                  <a:lnTo>
                    <a:pt x="12" y="11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8" y="6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41" y="4"/>
                  </a:lnTo>
                  <a:lnTo>
                    <a:pt x="42" y="11"/>
                  </a:lnTo>
                  <a:lnTo>
                    <a:pt x="46" y="16"/>
                  </a:lnTo>
                  <a:lnTo>
                    <a:pt x="51" y="21"/>
                  </a:lnTo>
                  <a:lnTo>
                    <a:pt x="54" y="24"/>
                  </a:lnTo>
                  <a:lnTo>
                    <a:pt x="59" y="28"/>
                  </a:lnTo>
                  <a:lnTo>
                    <a:pt x="64" y="31"/>
                  </a:lnTo>
                  <a:lnTo>
                    <a:pt x="68" y="36"/>
                  </a:lnTo>
                  <a:lnTo>
                    <a:pt x="71" y="41"/>
                  </a:lnTo>
                  <a:lnTo>
                    <a:pt x="73" y="41"/>
                  </a:lnTo>
                  <a:lnTo>
                    <a:pt x="74" y="41"/>
                  </a:lnTo>
                  <a:lnTo>
                    <a:pt x="73" y="43"/>
                  </a:lnTo>
                  <a:lnTo>
                    <a:pt x="73" y="44"/>
                  </a:lnTo>
                  <a:lnTo>
                    <a:pt x="74" y="48"/>
                  </a:lnTo>
                  <a:lnTo>
                    <a:pt x="76" y="50"/>
                  </a:lnTo>
                  <a:lnTo>
                    <a:pt x="78" y="51"/>
                  </a:lnTo>
                  <a:lnTo>
                    <a:pt x="80" y="53"/>
                  </a:lnTo>
                  <a:lnTo>
                    <a:pt x="81" y="56"/>
                  </a:lnTo>
                  <a:lnTo>
                    <a:pt x="81" y="60"/>
                  </a:lnTo>
                  <a:lnTo>
                    <a:pt x="81" y="61"/>
                  </a:lnTo>
                  <a:lnTo>
                    <a:pt x="80" y="63"/>
                  </a:lnTo>
                  <a:lnTo>
                    <a:pt x="80" y="65"/>
                  </a:lnTo>
                  <a:lnTo>
                    <a:pt x="78" y="66"/>
                  </a:lnTo>
                  <a:lnTo>
                    <a:pt x="74" y="68"/>
                  </a:lnTo>
                  <a:lnTo>
                    <a:pt x="74" y="70"/>
                  </a:lnTo>
                  <a:lnTo>
                    <a:pt x="73" y="70"/>
                  </a:lnTo>
                  <a:lnTo>
                    <a:pt x="73" y="71"/>
                  </a:lnTo>
                  <a:lnTo>
                    <a:pt x="68" y="73"/>
                  </a:lnTo>
                  <a:lnTo>
                    <a:pt x="63" y="77"/>
                  </a:lnTo>
                  <a:lnTo>
                    <a:pt x="59" y="78"/>
                  </a:lnTo>
                  <a:lnTo>
                    <a:pt x="54" y="80"/>
                  </a:lnTo>
                  <a:lnTo>
                    <a:pt x="51" y="83"/>
                  </a:lnTo>
                  <a:lnTo>
                    <a:pt x="47" y="87"/>
                  </a:lnTo>
                  <a:lnTo>
                    <a:pt x="42" y="88"/>
                  </a:lnTo>
                  <a:lnTo>
                    <a:pt x="37" y="92"/>
                  </a:lnTo>
                  <a:lnTo>
                    <a:pt x="35" y="88"/>
                  </a:lnTo>
                  <a:lnTo>
                    <a:pt x="34" y="85"/>
                  </a:lnTo>
                  <a:lnTo>
                    <a:pt x="32" y="83"/>
                  </a:lnTo>
                  <a:lnTo>
                    <a:pt x="30" y="80"/>
                  </a:lnTo>
                  <a:lnTo>
                    <a:pt x="29" y="78"/>
                  </a:lnTo>
                  <a:lnTo>
                    <a:pt x="27" y="77"/>
                  </a:lnTo>
                  <a:lnTo>
                    <a:pt x="25" y="77"/>
                  </a:lnTo>
                  <a:lnTo>
                    <a:pt x="20" y="77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17" y="83"/>
                  </a:lnTo>
                  <a:lnTo>
                    <a:pt x="17" y="87"/>
                  </a:lnTo>
                  <a:lnTo>
                    <a:pt x="17" y="90"/>
                  </a:lnTo>
                  <a:lnTo>
                    <a:pt x="15" y="95"/>
                  </a:lnTo>
                  <a:lnTo>
                    <a:pt x="12" y="100"/>
                  </a:lnTo>
                  <a:lnTo>
                    <a:pt x="12" y="95"/>
                  </a:lnTo>
                  <a:lnTo>
                    <a:pt x="10" y="92"/>
                  </a:lnTo>
                  <a:lnTo>
                    <a:pt x="10" y="88"/>
                  </a:lnTo>
                  <a:lnTo>
                    <a:pt x="10" y="85"/>
                  </a:lnTo>
                  <a:lnTo>
                    <a:pt x="8" y="82"/>
                  </a:lnTo>
                  <a:lnTo>
                    <a:pt x="7" y="80"/>
                  </a:lnTo>
                  <a:lnTo>
                    <a:pt x="5" y="77"/>
                  </a:lnTo>
                  <a:lnTo>
                    <a:pt x="0" y="75"/>
                  </a:lnTo>
                  <a:lnTo>
                    <a:pt x="2" y="70"/>
                  </a:lnTo>
                  <a:lnTo>
                    <a:pt x="3" y="68"/>
                  </a:lnTo>
                  <a:lnTo>
                    <a:pt x="5" y="65"/>
                  </a:lnTo>
                  <a:lnTo>
                    <a:pt x="7" y="61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13" y="53"/>
                  </a:lnTo>
                  <a:lnTo>
                    <a:pt x="15" y="50"/>
                  </a:lnTo>
                  <a:lnTo>
                    <a:pt x="2" y="21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94" name="Freeform 5081"/>
            <p:cNvSpPr>
              <a:spLocks/>
            </p:cNvSpPr>
            <p:nvPr/>
          </p:nvSpPr>
          <p:spPr bwMode="auto">
            <a:xfrm>
              <a:off x="6008688" y="5421313"/>
              <a:ext cx="128587" cy="157162"/>
            </a:xfrm>
            <a:custGeom>
              <a:avLst/>
              <a:gdLst>
                <a:gd name="T0" fmla="*/ 2147483647 w 81"/>
                <a:gd name="T1" fmla="*/ 2147483647 h 100"/>
                <a:gd name="T2" fmla="*/ 2147483647 w 81"/>
                <a:gd name="T3" fmla="*/ 2147483647 h 100"/>
                <a:gd name="T4" fmla="*/ 2147483647 w 81"/>
                <a:gd name="T5" fmla="*/ 2147483647 h 100"/>
                <a:gd name="T6" fmla="*/ 2147483647 w 81"/>
                <a:gd name="T7" fmla="*/ 2147483647 h 100"/>
                <a:gd name="T8" fmla="*/ 2147483647 w 81"/>
                <a:gd name="T9" fmla="*/ 2147483647 h 100"/>
                <a:gd name="T10" fmla="*/ 2147483647 w 81"/>
                <a:gd name="T11" fmla="*/ 0 h 100"/>
                <a:gd name="T12" fmla="*/ 2147483647 w 81"/>
                <a:gd name="T13" fmla="*/ 0 h 100"/>
                <a:gd name="T14" fmla="*/ 2147483647 w 81"/>
                <a:gd name="T15" fmla="*/ 0 h 100"/>
                <a:gd name="T16" fmla="*/ 2147483647 w 81"/>
                <a:gd name="T17" fmla="*/ 0 h 100"/>
                <a:gd name="T18" fmla="*/ 2147483647 w 81"/>
                <a:gd name="T19" fmla="*/ 2147483647 h 100"/>
                <a:gd name="T20" fmla="*/ 2147483647 w 81"/>
                <a:gd name="T21" fmla="*/ 2147483647 h 100"/>
                <a:gd name="T22" fmla="*/ 2147483647 w 81"/>
                <a:gd name="T23" fmla="*/ 2147483647 h 100"/>
                <a:gd name="T24" fmla="*/ 2147483647 w 81"/>
                <a:gd name="T25" fmla="*/ 2147483647 h 100"/>
                <a:gd name="T26" fmla="*/ 2147483647 w 81"/>
                <a:gd name="T27" fmla="*/ 2147483647 h 100"/>
                <a:gd name="T28" fmla="*/ 2147483647 w 81"/>
                <a:gd name="T29" fmla="*/ 2147483647 h 100"/>
                <a:gd name="T30" fmla="*/ 2147483647 w 81"/>
                <a:gd name="T31" fmla="*/ 2147483647 h 100"/>
                <a:gd name="T32" fmla="*/ 2147483647 w 81"/>
                <a:gd name="T33" fmla="*/ 2147483647 h 100"/>
                <a:gd name="T34" fmla="*/ 2147483647 w 81"/>
                <a:gd name="T35" fmla="*/ 2147483647 h 100"/>
                <a:gd name="T36" fmla="*/ 2147483647 w 81"/>
                <a:gd name="T37" fmla="*/ 2147483647 h 100"/>
                <a:gd name="T38" fmla="*/ 2147483647 w 81"/>
                <a:gd name="T39" fmla="*/ 2147483647 h 100"/>
                <a:gd name="T40" fmla="*/ 2147483647 w 81"/>
                <a:gd name="T41" fmla="*/ 2147483647 h 100"/>
                <a:gd name="T42" fmla="*/ 2147483647 w 81"/>
                <a:gd name="T43" fmla="*/ 2147483647 h 100"/>
                <a:gd name="T44" fmla="*/ 2147483647 w 81"/>
                <a:gd name="T45" fmla="*/ 2147483647 h 100"/>
                <a:gd name="T46" fmla="*/ 2147483647 w 81"/>
                <a:gd name="T47" fmla="*/ 2147483647 h 100"/>
                <a:gd name="T48" fmla="*/ 2147483647 w 81"/>
                <a:gd name="T49" fmla="*/ 2147483647 h 100"/>
                <a:gd name="T50" fmla="*/ 2147483647 w 81"/>
                <a:gd name="T51" fmla="*/ 2147483647 h 100"/>
                <a:gd name="T52" fmla="*/ 2147483647 w 81"/>
                <a:gd name="T53" fmla="*/ 2147483647 h 100"/>
                <a:gd name="T54" fmla="*/ 2147483647 w 81"/>
                <a:gd name="T55" fmla="*/ 2147483647 h 100"/>
                <a:gd name="T56" fmla="*/ 2147483647 w 81"/>
                <a:gd name="T57" fmla="*/ 2147483647 h 100"/>
                <a:gd name="T58" fmla="*/ 2147483647 w 81"/>
                <a:gd name="T59" fmla="*/ 2147483647 h 100"/>
                <a:gd name="T60" fmla="*/ 2147483647 w 81"/>
                <a:gd name="T61" fmla="*/ 2147483647 h 100"/>
                <a:gd name="T62" fmla="*/ 2147483647 w 81"/>
                <a:gd name="T63" fmla="*/ 2147483647 h 100"/>
                <a:gd name="T64" fmla="*/ 2147483647 w 81"/>
                <a:gd name="T65" fmla="*/ 2147483647 h 100"/>
                <a:gd name="T66" fmla="*/ 2147483647 w 81"/>
                <a:gd name="T67" fmla="*/ 2147483647 h 100"/>
                <a:gd name="T68" fmla="*/ 2147483647 w 81"/>
                <a:gd name="T69" fmla="*/ 2147483647 h 100"/>
                <a:gd name="T70" fmla="*/ 2147483647 w 81"/>
                <a:gd name="T71" fmla="*/ 2147483647 h 100"/>
                <a:gd name="T72" fmla="*/ 2147483647 w 81"/>
                <a:gd name="T73" fmla="*/ 2147483647 h 100"/>
                <a:gd name="T74" fmla="*/ 2147483647 w 81"/>
                <a:gd name="T75" fmla="*/ 2147483647 h 100"/>
                <a:gd name="T76" fmla="*/ 2147483647 w 81"/>
                <a:gd name="T77" fmla="*/ 2147483647 h 100"/>
                <a:gd name="T78" fmla="*/ 2147483647 w 81"/>
                <a:gd name="T79" fmla="*/ 2147483647 h 100"/>
                <a:gd name="T80" fmla="*/ 2147483647 w 81"/>
                <a:gd name="T81" fmla="*/ 2147483647 h 100"/>
                <a:gd name="T82" fmla="*/ 0 w 81"/>
                <a:gd name="T83" fmla="*/ 2147483647 h 100"/>
                <a:gd name="T84" fmla="*/ 2147483647 w 81"/>
                <a:gd name="T85" fmla="*/ 2147483647 h 100"/>
                <a:gd name="T86" fmla="*/ 2147483647 w 81"/>
                <a:gd name="T87" fmla="*/ 2147483647 h 100"/>
                <a:gd name="T88" fmla="*/ 2147483647 w 81"/>
                <a:gd name="T89" fmla="*/ 2147483647 h 100"/>
                <a:gd name="T90" fmla="*/ 2147483647 w 81"/>
                <a:gd name="T91" fmla="*/ 2147483647 h 100"/>
                <a:gd name="T92" fmla="*/ 2147483647 w 81"/>
                <a:gd name="T93" fmla="*/ 2147483647 h 100"/>
                <a:gd name="T94" fmla="*/ 2147483647 w 81"/>
                <a:gd name="T95" fmla="*/ 2147483647 h 1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1"/>
                <a:gd name="T145" fmla="*/ 0 h 100"/>
                <a:gd name="T146" fmla="*/ 81 w 81"/>
                <a:gd name="T147" fmla="*/ 100 h 1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1" h="100">
                  <a:moveTo>
                    <a:pt x="12" y="16"/>
                  </a:moveTo>
                  <a:lnTo>
                    <a:pt x="12" y="12"/>
                  </a:lnTo>
                  <a:lnTo>
                    <a:pt x="12" y="11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8" y="6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41" y="4"/>
                  </a:lnTo>
                  <a:lnTo>
                    <a:pt x="42" y="11"/>
                  </a:lnTo>
                  <a:lnTo>
                    <a:pt x="46" y="16"/>
                  </a:lnTo>
                  <a:lnTo>
                    <a:pt x="51" y="21"/>
                  </a:lnTo>
                  <a:lnTo>
                    <a:pt x="54" y="24"/>
                  </a:lnTo>
                  <a:lnTo>
                    <a:pt x="59" y="28"/>
                  </a:lnTo>
                  <a:lnTo>
                    <a:pt x="64" y="31"/>
                  </a:lnTo>
                  <a:lnTo>
                    <a:pt x="68" y="36"/>
                  </a:lnTo>
                  <a:lnTo>
                    <a:pt x="71" y="41"/>
                  </a:lnTo>
                  <a:lnTo>
                    <a:pt x="73" y="41"/>
                  </a:lnTo>
                  <a:lnTo>
                    <a:pt x="74" y="41"/>
                  </a:lnTo>
                  <a:lnTo>
                    <a:pt x="73" y="43"/>
                  </a:lnTo>
                  <a:lnTo>
                    <a:pt x="73" y="44"/>
                  </a:lnTo>
                  <a:lnTo>
                    <a:pt x="74" y="48"/>
                  </a:lnTo>
                  <a:lnTo>
                    <a:pt x="76" y="50"/>
                  </a:lnTo>
                  <a:lnTo>
                    <a:pt x="78" y="51"/>
                  </a:lnTo>
                  <a:lnTo>
                    <a:pt x="80" y="53"/>
                  </a:lnTo>
                  <a:lnTo>
                    <a:pt x="81" y="56"/>
                  </a:lnTo>
                  <a:lnTo>
                    <a:pt x="81" y="60"/>
                  </a:lnTo>
                  <a:lnTo>
                    <a:pt x="81" y="61"/>
                  </a:lnTo>
                  <a:lnTo>
                    <a:pt x="80" y="63"/>
                  </a:lnTo>
                  <a:lnTo>
                    <a:pt x="80" y="65"/>
                  </a:lnTo>
                  <a:lnTo>
                    <a:pt x="78" y="66"/>
                  </a:lnTo>
                  <a:lnTo>
                    <a:pt x="74" y="68"/>
                  </a:lnTo>
                  <a:lnTo>
                    <a:pt x="74" y="70"/>
                  </a:lnTo>
                  <a:lnTo>
                    <a:pt x="73" y="70"/>
                  </a:lnTo>
                  <a:lnTo>
                    <a:pt x="73" y="71"/>
                  </a:lnTo>
                  <a:lnTo>
                    <a:pt x="68" y="73"/>
                  </a:lnTo>
                  <a:lnTo>
                    <a:pt x="63" y="77"/>
                  </a:lnTo>
                  <a:lnTo>
                    <a:pt x="59" y="78"/>
                  </a:lnTo>
                  <a:lnTo>
                    <a:pt x="54" y="80"/>
                  </a:lnTo>
                  <a:lnTo>
                    <a:pt x="51" y="83"/>
                  </a:lnTo>
                  <a:lnTo>
                    <a:pt x="47" y="87"/>
                  </a:lnTo>
                  <a:lnTo>
                    <a:pt x="42" y="88"/>
                  </a:lnTo>
                  <a:lnTo>
                    <a:pt x="37" y="92"/>
                  </a:lnTo>
                  <a:lnTo>
                    <a:pt x="35" y="88"/>
                  </a:lnTo>
                  <a:lnTo>
                    <a:pt x="34" y="85"/>
                  </a:lnTo>
                  <a:lnTo>
                    <a:pt x="32" y="83"/>
                  </a:lnTo>
                  <a:lnTo>
                    <a:pt x="30" y="80"/>
                  </a:lnTo>
                  <a:lnTo>
                    <a:pt x="29" y="78"/>
                  </a:lnTo>
                  <a:lnTo>
                    <a:pt x="27" y="77"/>
                  </a:lnTo>
                  <a:lnTo>
                    <a:pt x="25" y="77"/>
                  </a:lnTo>
                  <a:lnTo>
                    <a:pt x="20" y="77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17" y="83"/>
                  </a:lnTo>
                  <a:lnTo>
                    <a:pt x="17" y="87"/>
                  </a:lnTo>
                  <a:lnTo>
                    <a:pt x="17" y="90"/>
                  </a:lnTo>
                  <a:lnTo>
                    <a:pt x="15" y="95"/>
                  </a:lnTo>
                  <a:lnTo>
                    <a:pt x="12" y="100"/>
                  </a:lnTo>
                  <a:lnTo>
                    <a:pt x="12" y="95"/>
                  </a:lnTo>
                  <a:lnTo>
                    <a:pt x="10" y="92"/>
                  </a:lnTo>
                  <a:lnTo>
                    <a:pt x="10" y="88"/>
                  </a:lnTo>
                  <a:lnTo>
                    <a:pt x="10" y="85"/>
                  </a:lnTo>
                  <a:lnTo>
                    <a:pt x="8" y="82"/>
                  </a:lnTo>
                  <a:lnTo>
                    <a:pt x="7" y="80"/>
                  </a:lnTo>
                  <a:lnTo>
                    <a:pt x="5" y="77"/>
                  </a:lnTo>
                  <a:lnTo>
                    <a:pt x="0" y="75"/>
                  </a:lnTo>
                  <a:lnTo>
                    <a:pt x="2" y="70"/>
                  </a:lnTo>
                  <a:lnTo>
                    <a:pt x="3" y="68"/>
                  </a:lnTo>
                  <a:lnTo>
                    <a:pt x="5" y="65"/>
                  </a:lnTo>
                  <a:lnTo>
                    <a:pt x="7" y="61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13" y="53"/>
                  </a:lnTo>
                  <a:lnTo>
                    <a:pt x="15" y="50"/>
                  </a:lnTo>
                  <a:lnTo>
                    <a:pt x="2" y="21"/>
                  </a:lnTo>
                  <a:lnTo>
                    <a:pt x="12" y="16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95" name="Freeform 5082"/>
            <p:cNvSpPr>
              <a:spLocks/>
            </p:cNvSpPr>
            <p:nvPr/>
          </p:nvSpPr>
          <p:spPr bwMode="auto">
            <a:xfrm>
              <a:off x="6164263" y="6197600"/>
              <a:ext cx="492125" cy="657225"/>
            </a:xfrm>
            <a:custGeom>
              <a:avLst/>
              <a:gdLst>
                <a:gd name="T0" fmla="*/ 2147483647 w 310"/>
                <a:gd name="T1" fmla="*/ 2147483647 h 414"/>
                <a:gd name="T2" fmla="*/ 2147483647 w 310"/>
                <a:gd name="T3" fmla="*/ 0 h 414"/>
                <a:gd name="T4" fmla="*/ 2147483647 w 310"/>
                <a:gd name="T5" fmla="*/ 2147483647 h 414"/>
                <a:gd name="T6" fmla="*/ 2147483647 w 310"/>
                <a:gd name="T7" fmla="*/ 2147483647 h 414"/>
                <a:gd name="T8" fmla="*/ 2147483647 w 310"/>
                <a:gd name="T9" fmla="*/ 2147483647 h 414"/>
                <a:gd name="T10" fmla="*/ 2147483647 w 310"/>
                <a:gd name="T11" fmla="*/ 2147483647 h 414"/>
                <a:gd name="T12" fmla="*/ 2147483647 w 310"/>
                <a:gd name="T13" fmla="*/ 2147483647 h 414"/>
                <a:gd name="T14" fmla="*/ 2147483647 w 310"/>
                <a:gd name="T15" fmla="*/ 2147483647 h 414"/>
                <a:gd name="T16" fmla="*/ 2147483647 w 310"/>
                <a:gd name="T17" fmla="*/ 2147483647 h 414"/>
                <a:gd name="T18" fmla="*/ 2147483647 w 310"/>
                <a:gd name="T19" fmla="*/ 2147483647 h 414"/>
                <a:gd name="T20" fmla="*/ 2147483647 w 310"/>
                <a:gd name="T21" fmla="*/ 2147483647 h 414"/>
                <a:gd name="T22" fmla="*/ 2147483647 w 310"/>
                <a:gd name="T23" fmla="*/ 2147483647 h 414"/>
                <a:gd name="T24" fmla="*/ 2147483647 w 310"/>
                <a:gd name="T25" fmla="*/ 2147483647 h 414"/>
                <a:gd name="T26" fmla="*/ 2147483647 w 310"/>
                <a:gd name="T27" fmla="*/ 2147483647 h 414"/>
                <a:gd name="T28" fmla="*/ 2147483647 w 310"/>
                <a:gd name="T29" fmla="*/ 2147483647 h 414"/>
                <a:gd name="T30" fmla="*/ 2147483647 w 310"/>
                <a:gd name="T31" fmla="*/ 2147483647 h 414"/>
                <a:gd name="T32" fmla="*/ 2147483647 w 310"/>
                <a:gd name="T33" fmla="*/ 2147483647 h 414"/>
                <a:gd name="T34" fmla="*/ 2147483647 w 310"/>
                <a:gd name="T35" fmla="*/ 2147483647 h 414"/>
                <a:gd name="T36" fmla="*/ 2147483647 w 310"/>
                <a:gd name="T37" fmla="*/ 2147483647 h 414"/>
                <a:gd name="T38" fmla="*/ 2147483647 w 310"/>
                <a:gd name="T39" fmla="*/ 2147483647 h 414"/>
                <a:gd name="T40" fmla="*/ 2147483647 w 310"/>
                <a:gd name="T41" fmla="*/ 2147483647 h 414"/>
                <a:gd name="T42" fmla="*/ 2147483647 w 310"/>
                <a:gd name="T43" fmla="*/ 2147483647 h 414"/>
                <a:gd name="T44" fmla="*/ 2147483647 w 310"/>
                <a:gd name="T45" fmla="*/ 2147483647 h 414"/>
                <a:gd name="T46" fmla="*/ 2147483647 w 310"/>
                <a:gd name="T47" fmla="*/ 2147483647 h 414"/>
                <a:gd name="T48" fmla="*/ 2147483647 w 310"/>
                <a:gd name="T49" fmla="*/ 2147483647 h 414"/>
                <a:gd name="T50" fmla="*/ 2147483647 w 310"/>
                <a:gd name="T51" fmla="*/ 2147483647 h 414"/>
                <a:gd name="T52" fmla="*/ 2147483647 w 310"/>
                <a:gd name="T53" fmla="*/ 2147483647 h 414"/>
                <a:gd name="T54" fmla="*/ 2147483647 w 310"/>
                <a:gd name="T55" fmla="*/ 2147483647 h 414"/>
                <a:gd name="T56" fmla="*/ 2147483647 w 310"/>
                <a:gd name="T57" fmla="*/ 2147483647 h 414"/>
                <a:gd name="T58" fmla="*/ 2147483647 w 310"/>
                <a:gd name="T59" fmla="*/ 2147483647 h 414"/>
                <a:gd name="T60" fmla="*/ 2147483647 w 310"/>
                <a:gd name="T61" fmla="*/ 2147483647 h 414"/>
                <a:gd name="T62" fmla="*/ 2147483647 w 310"/>
                <a:gd name="T63" fmla="*/ 2147483647 h 414"/>
                <a:gd name="T64" fmla="*/ 2147483647 w 310"/>
                <a:gd name="T65" fmla="*/ 2147483647 h 414"/>
                <a:gd name="T66" fmla="*/ 2147483647 w 310"/>
                <a:gd name="T67" fmla="*/ 2147483647 h 414"/>
                <a:gd name="T68" fmla="*/ 2147483647 w 310"/>
                <a:gd name="T69" fmla="*/ 2147483647 h 414"/>
                <a:gd name="T70" fmla="*/ 2147483647 w 310"/>
                <a:gd name="T71" fmla="*/ 2147483647 h 414"/>
                <a:gd name="T72" fmla="*/ 2147483647 w 310"/>
                <a:gd name="T73" fmla="*/ 2147483647 h 414"/>
                <a:gd name="T74" fmla="*/ 2147483647 w 310"/>
                <a:gd name="T75" fmla="*/ 2147483647 h 414"/>
                <a:gd name="T76" fmla="*/ 2147483647 w 310"/>
                <a:gd name="T77" fmla="*/ 2147483647 h 414"/>
                <a:gd name="T78" fmla="*/ 2147483647 w 310"/>
                <a:gd name="T79" fmla="*/ 2147483647 h 414"/>
                <a:gd name="T80" fmla="*/ 2147483647 w 310"/>
                <a:gd name="T81" fmla="*/ 2147483647 h 414"/>
                <a:gd name="T82" fmla="*/ 2147483647 w 310"/>
                <a:gd name="T83" fmla="*/ 2147483647 h 414"/>
                <a:gd name="T84" fmla="*/ 2147483647 w 310"/>
                <a:gd name="T85" fmla="*/ 2147483647 h 414"/>
                <a:gd name="T86" fmla="*/ 2147483647 w 310"/>
                <a:gd name="T87" fmla="*/ 2147483647 h 414"/>
                <a:gd name="T88" fmla="*/ 0 w 310"/>
                <a:gd name="T89" fmla="*/ 2147483647 h 414"/>
                <a:gd name="T90" fmla="*/ 2147483647 w 310"/>
                <a:gd name="T91" fmla="*/ 2147483647 h 414"/>
                <a:gd name="T92" fmla="*/ 2147483647 w 310"/>
                <a:gd name="T93" fmla="*/ 2147483647 h 414"/>
                <a:gd name="T94" fmla="*/ 2147483647 w 310"/>
                <a:gd name="T95" fmla="*/ 2147483647 h 414"/>
                <a:gd name="T96" fmla="*/ 2147483647 w 310"/>
                <a:gd name="T97" fmla="*/ 2147483647 h 414"/>
                <a:gd name="T98" fmla="*/ 2147483647 w 310"/>
                <a:gd name="T99" fmla="*/ 2147483647 h 414"/>
                <a:gd name="T100" fmla="*/ 2147483647 w 310"/>
                <a:gd name="T101" fmla="*/ 2147483647 h 414"/>
                <a:gd name="T102" fmla="*/ 2147483647 w 310"/>
                <a:gd name="T103" fmla="*/ 2147483647 h 414"/>
                <a:gd name="T104" fmla="*/ 2147483647 w 310"/>
                <a:gd name="T105" fmla="*/ 2147483647 h 414"/>
                <a:gd name="T106" fmla="*/ 2147483647 w 310"/>
                <a:gd name="T107" fmla="*/ 2147483647 h 414"/>
                <a:gd name="T108" fmla="*/ 2147483647 w 310"/>
                <a:gd name="T109" fmla="*/ 2147483647 h 414"/>
                <a:gd name="T110" fmla="*/ 2147483647 w 310"/>
                <a:gd name="T111" fmla="*/ 2147483647 h 414"/>
                <a:gd name="T112" fmla="*/ 2147483647 w 310"/>
                <a:gd name="T113" fmla="*/ 2147483647 h 41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10"/>
                <a:gd name="T172" fmla="*/ 0 h 414"/>
                <a:gd name="T173" fmla="*/ 310 w 310"/>
                <a:gd name="T174" fmla="*/ 414 h 41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10" h="414">
                  <a:moveTo>
                    <a:pt x="234" y="12"/>
                  </a:moveTo>
                  <a:lnTo>
                    <a:pt x="234" y="10"/>
                  </a:lnTo>
                  <a:lnTo>
                    <a:pt x="236" y="8"/>
                  </a:lnTo>
                  <a:lnTo>
                    <a:pt x="237" y="7"/>
                  </a:lnTo>
                  <a:lnTo>
                    <a:pt x="239" y="5"/>
                  </a:lnTo>
                  <a:lnTo>
                    <a:pt x="241" y="3"/>
                  </a:lnTo>
                  <a:lnTo>
                    <a:pt x="243" y="2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3"/>
                  </a:lnTo>
                  <a:lnTo>
                    <a:pt x="249" y="7"/>
                  </a:lnTo>
                  <a:lnTo>
                    <a:pt x="251" y="8"/>
                  </a:lnTo>
                  <a:lnTo>
                    <a:pt x="253" y="10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2"/>
                  </a:lnTo>
                  <a:lnTo>
                    <a:pt x="263" y="12"/>
                  </a:lnTo>
                  <a:lnTo>
                    <a:pt x="263" y="14"/>
                  </a:lnTo>
                  <a:lnTo>
                    <a:pt x="263" y="15"/>
                  </a:lnTo>
                  <a:lnTo>
                    <a:pt x="265" y="17"/>
                  </a:lnTo>
                  <a:lnTo>
                    <a:pt x="265" y="19"/>
                  </a:lnTo>
                  <a:lnTo>
                    <a:pt x="266" y="19"/>
                  </a:lnTo>
                  <a:lnTo>
                    <a:pt x="266" y="20"/>
                  </a:lnTo>
                  <a:lnTo>
                    <a:pt x="268" y="20"/>
                  </a:lnTo>
                  <a:lnTo>
                    <a:pt x="268" y="24"/>
                  </a:lnTo>
                  <a:lnTo>
                    <a:pt x="270" y="27"/>
                  </a:lnTo>
                  <a:lnTo>
                    <a:pt x="271" y="30"/>
                  </a:lnTo>
                  <a:lnTo>
                    <a:pt x="271" y="32"/>
                  </a:lnTo>
                  <a:lnTo>
                    <a:pt x="273" y="36"/>
                  </a:lnTo>
                  <a:lnTo>
                    <a:pt x="273" y="37"/>
                  </a:lnTo>
                  <a:lnTo>
                    <a:pt x="275" y="41"/>
                  </a:lnTo>
                  <a:lnTo>
                    <a:pt x="275" y="42"/>
                  </a:lnTo>
                  <a:lnTo>
                    <a:pt x="275" y="52"/>
                  </a:lnTo>
                  <a:lnTo>
                    <a:pt x="275" y="63"/>
                  </a:lnTo>
                  <a:lnTo>
                    <a:pt x="275" y="71"/>
                  </a:lnTo>
                  <a:lnTo>
                    <a:pt x="276" y="78"/>
                  </a:lnTo>
                  <a:lnTo>
                    <a:pt x="282" y="86"/>
                  </a:lnTo>
                  <a:lnTo>
                    <a:pt x="288" y="93"/>
                  </a:lnTo>
                  <a:lnTo>
                    <a:pt x="297" y="100"/>
                  </a:lnTo>
                  <a:lnTo>
                    <a:pt x="310" y="107"/>
                  </a:lnTo>
                  <a:lnTo>
                    <a:pt x="305" y="110"/>
                  </a:lnTo>
                  <a:lnTo>
                    <a:pt x="300" y="115"/>
                  </a:lnTo>
                  <a:lnTo>
                    <a:pt x="295" y="120"/>
                  </a:lnTo>
                  <a:lnTo>
                    <a:pt x="288" y="127"/>
                  </a:lnTo>
                  <a:lnTo>
                    <a:pt x="285" y="134"/>
                  </a:lnTo>
                  <a:lnTo>
                    <a:pt x="280" y="140"/>
                  </a:lnTo>
                  <a:lnTo>
                    <a:pt x="278" y="149"/>
                  </a:lnTo>
                  <a:lnTo>
                    <a:pt x="278" y="157"/>
                  </a:lnTo>
                  <a:lnTo>
                    <a:pt x="271" y="218"/>
                  </a:lnTo>
                  <a:lnTo>
                    <a:pt x="268" y="221"/>
                  </a:lnTo>
                  <a:lnTo>
                    <a:pt x="265" y="225"/>
                  </a:lnTo>
                  <a:lnTo>
                    <a:pt x="261" y="227"/>
                  </a:lnTo>
                  <a:lnTo>
                    <a:pt x="258" y="230"/>
                  </a:lnTo>
                  <a:lnTo>
                    <a:pt x="254" y="233"/>
                  </a:lnTo>
                  <a:lnTo>
                    <a:pt x="253" y="238"/>
                  </a:lnTo>
                  <a:lnTo>
                    <a:pt x="249" y="245"/>
                  </a:lnTo>
                  <a:lnTo>
                    <a:pt x="249" y="254"/>
                  </a:lnTo>
                  <a:lnTo>
                    <a:pt x="248" y="254"/>
                  </a:lnTo>
                  <a:lnTo>
                    <a:pt x="246" y="255"/>
                  </a:lnTo>
                  <a:lnTo>
                    <a:pt x="244" y="259"/>
                  </a:lnTo>
                  <a:lnTo>
                    <a:pt x="241" y="265"/>
                  </a:lnTo>
                  <a:lnTo>
                    <a:pt x="237" y="276"/>
                  </a:lnTo>
                  <a:lnTo>
                    <a:pt x="236" y="289"/>
                  </a:lnTo>
                  <a:lnTo>
                    <a:pt x="234" y="308"/>
                  </a:lnTo>
                  <a:lnTo>
                    <a:pt x="227" y="309"/>
                  </a:lnTo>
                  <a:lnTo>
                    <a:pt x="222" y="311"/>
                  </a:lnTo>
                  <a:lnTo>
                    <a:pt x="219" y="314"/>
                  </a:lnTo>
                  <a:lnTo>
                    <a:pt x="217" y="320"/>
                  </a:lnTo>
                  <a:lnTo>
                    <a:pt x="215" y="325"/>
                  </a:lnTo>
                  <a:lnTo>
                    <a:pt x="217" y="328"/>
                  </a:lnTo>
                  <a:lnTo>
                    <a:pt x="222" y="330"/>
                  </a:lnTo>
                  <a:lnTo>
                    <a:pt x="227" y="330"/>
                  </a:lnTo>
                  <a:lnTo>
                    <a:pt x="231" y="331"/>
                  </a:lnTo>
                  <a:lnTo>
                    <a:pt x="232" y="333"/>
                  </a:lnTo>
                  <a:lnTo>
                    <a:pt x="236" y="335"/>
                  </a:lnTo>
                  <a:lnTo>
                    <a:pt x="237" y="336"/>
                  </a:lnTo>
                  <a:lnTo>
                    <a:pt x="241" y="338"/>
                  </a:lnTo>
                  <a:lnTo>
                    <a:pt x="243" y="342"/>
                  </a:lnTo>
                  <a:lnTo>
                    <a:pt x="244" y="345"/>
                  </a:lnTo>
                  <a:lnTo>
                    <a:pt x="246" y="350"/>
                  </a:lnTo>
                  <a:lnTo>
                    <a:pt x="248" y="353"/>
                  </a:lnTo>
                  <a:lnTo>
                    <a:pt x="248" y="357"/>
                  </a:lnTo>
                  <a:lnTo>
                    <a:pt x="249" y="362"/>
                  </a:lnTo>
                  <a:lnTo>
                    <a:pt x="251" y="365"/>
                  </a:lnTo>
                  <a:lnTo>
                    <a:pt x="253" y="369"/>
                  </a:lnTo>
                  <a:lnTo>
                    <a:pt x="256" y="370"/>
                  </a:lnTo>
                  <a:lnTo>
                    <a:pt x="260" y="372"/>
                  </a:lnTo>
                  <a:lnTo>
                    <a:pt x="265" y="374"/>
                  </a:lnTo>
                  <a:lnTo>
                    <a:pt x="266" y="377"/>
                  </a:lnTo>
                  <a:lnTo>
                    <a:pt x="266" y="379"/>
                  </a:lnTo>
                  <a:lnTo>
                    <a:pt x="268" y="382"/>
                  </a:lnTo>
                  <a:lnTo>
                    <a:pt x="266" y="384"/>
                  </a:lnTo>
                  <a:lnTo>
                    <a:pt x="266" y="385"/>
                  </a:lnTo>
                  <a:lnTo>
                    <a:pt x="265" y="387"/>
                  </a:lnTo>
                  <a:lnTo>
                    <a:pt x="263" y="389"/>
                  </a:lnTo>
                  <a:lnTo>
                    <a:pt x="261" y="394"/>
                  </a:lnTo>
                  <a:lnTo>
                    <a:pt x="258" y="394"/>
                  </a:lnTo>
                  <a:lnTo>
                    <a:pt x="254" y="394"/>
                  </a:lnTo>
                  <a:lnTo>
                    <a:pt x="251" y="394"/>
                  </a:lnTo>
                  <a:lnTo>
                    <a:pt x="248" y="394"/>
                  </a:lnTo>
                  <a:lnTo>
                    <a:pt x="244" y="394"/>
                  </a:lnTo>
                  <a:lnTo>
                    <a:pt x="241" y="394"/>
                  </a:lnTo>
                  <a:lnTo>
                    <a:pt x="237" y="394"/>
                  </a:lnTo>
                  <a:lnTo>
                    <a:pt x="234" y="394"/>
                  </a:lnTo>
                  <a:lnTo>
                    <a:pt x="234" y="396"/>
                  </a:lnTo>
                  <a:lnTo>
                    <a:pt x="234" y="397"/>
                  </a:lnTo>
                  <a:lnTo>
                    <a:pt x="234" y="399"/>
                  </a:lnTo>
                  <a:lnTo>
                    <a:pt x="234" y="401"/>
                  </a:lnTo>
                  <a:lnTo>
                    <a:pt x="234" y="402"/>
                  </a:lnTo>
                  <a:lnTo>
                    <a:pt x="234" y="404"/>
                  </a:lnTo>
                  <a:lnTo>
                    <a:pt x="232" y="404"/>
                  </a:lnTo>
                  <a:lnTo>
                    <a:pt x="231" y="406"/>
                  </a:lnTo>
                  <a:lnTo>
                    <a:pt x="229" y="407"/>
                  </a:lnTo>
                  <a:lnTo>
                    <a:pt x="226" y="409"/>
                  </a:lnTo>
                  <a:lnTo>
                    <a:pt x="222" y="411"/>
                  </a:lnTo>
                  <a:lnTo>
                    <a:pt x="217" y="413"/>
                  </a:lnTo>
                  <a:lnTo>
                    <a:pt x="214" y="413"/>
                  </a:lnTo>
                  <a:lnTo>
                    <a:pt x="210" y="413"/>
                  </a:lnTo>
                  <a:lnTo>
                    <a:pt x="207" y="413"/>
                  </a:lnTo>
                  <a:lnTo>
                    <a:pt x="202" y="414"/>
                  </a:lnTo>
                  <a:lnTo>
                    <a:pt x="197" y="414"/>
                  </a:lnTo>
                  <a:lnTo>
                    <a:pt x="192" y="414"/>
                  </a:lnTo>
                  <a:lnTo>
                    <a:pt x="185" y="414"/>
                  </a:lnTo>
                  <a:lnTo>
                    <a:pt x="180" y="414"/>
                  </a:lnTo>
                  <a:lnTo>
                    <a:pt x="173" y="414"/>
                  </a:lnTo>
                  <a:lnTo>
                    <a:pt x="171" y="413"/>
                  </a:lnTo>
                  <a:lnTo>
                    <a:pt x="170" y="409"/>
                  </a:lnTo>
                  <a:lnTo>
                    <a:pt x="166" y="406"/>
                  </a:lnTo>
                  <a:lnTo>
                    <a:pt x="165" y="404"/>
                  </a:lnTo>
                  <a:lnTo>
                    <a:pt x="161" y="401"/>
                  </a:lnTo>
                  <a:lnTo>
                    <a:pt x="158" y="399"/>
                  </a:lnTo>
                  <a:lnTo>
                    <a:pt x="153" y="397"/>
                  </a:lnTo>
                  <a:lnTo>
                    <a:pt x="149" y="397"/>
                  </a:lnTo>
                  <a:lnTo>
                    <a:pt x="143" y="397"/>
                  </a:lnTo>
                  <a:lnTo>
                    <a:pt x="134" y="397"/>
                  </a:lnTo>
                  <a:lnTo>
                    <a:pt x="124" y="397"/>
                  </a:lnTo>
                  <a:lnTo>
                    <a:pt x="114" y="397"/>
                  </a:lnTo>
                  <a:lnTo>
                    <a:pt x="105" y="396"/>
                  </a:lnTo>
                  <a:lnTo>
                    <a:pt x="98" y="392"/>
                  </a:lnTo>
                  <a:lnTo>
                    <a:pt x="97" y="389"/>
                  </a:lnTo>
                  <a:lnTo>
                    <a:pt x="97" y="385"/>
                  </a:lnTo>
                  <a:lnTo>
                    <a:pt x="97" y="380"/>
                  </a:lnTo>
                  <a:lnTo>
                    <a:pt x="98" y="374"/>
                  </a:lnTo>
                  <a:lnTo>
                    <a:pt x="92" y="367"/>
                  </a:lnTo>
                  <a:lnTo>
                    <a:pt x="87" y="360"/>
                  </a:lnTo>
                  <a:lnTo>
                    <a:pt x="82" y="355"/>
                  </a:lnTo>
                  <a:lnTo>
                    <a:pt x="76" y="348"/>
                  </a:lnTo>
                  <a:lnTo>
                    <a:pt x="71" y="343"/>
                  </a:lnTo>
                  <a:lnTo>
                    <a:pt x="68" y="336"/>
                  </a:lnTo>
                  <a:lnTo>
                    <a:pt x="65" y="330"/>
                  </a:lnTo>
                  <a:lnTo>
                    <a:pt x="65" y="321"/>
                  </a:lnTo>
                  <a:lnTo>
                    <a:pt x="56" y="320"/>
                  </a:lnTo>
                  <a:lnTo>
                    <a:pt x="51" y="318"/>
                  </a:lnTo>
                  <a:lnTo>
                    <a:pt x="48" y="314"/>
                  </a:lnTo>
                  <a:lnTo>
                    <a:pt x="44" y="309"/>
                  </a:lnTo>
                  <a:lnTo>
                    <a:pt x="43" y="304"/>
                  </a:lnTo>
                  <a:lnTo>
                    <a:pt x="41" y="298"/>
                  </a:lnTo>
                  <a:lnTo>
                    <a:pt x="39" y="291"/>
                  </a:lnTo>
                  <a:lnTo>
                    <a:pt x="36" y="284"/>
                  </a:lnTo>
                  <a:lnTo>
                    <a:pt x="34" y="281"/>
                  </a:lnTo>
                  <a:lnTo>
                    <a:pt x="32" y="277"/>
                  </a:lnTo>
                  <a:lnTo>
                    <a:pt x="31" y="274"/>
                  </a:lnTo>
                  <a:lnTo>
                    <a:pt x="27" y="272"/>
                  </a:lnTo>
                  <a:lnTo>
                    <a:pt x="26" y="271"/>
                  </a:lnTo>
                  <a:lnTo>
                    <a:pt x="24" y="269"/>
                  </a:lnTo>
                  <a:lnTo>
                    <a:pt x="22" y="265"/>
                  </a:lnTo>
                  <a:lnTo>
                    <a:pt x="21" y="262"/>
                  </a:lnTo>
                  <a:lnTo>
                    <a:pt x="17" y="257"/>
                  </a:lnTo>
                  <a:lnTo>
                    <a:pt x="15" y="250"/>
                  </a:lnTo>
                  <a:lnTo>
                    <a:pt x="14" y="243"/>
                  </a:lnTo>
                  <a:lnTo>
                    <a:pt x="12" y="238"/>
                  </a:lnTo>
                  <a:lnTo>
                    <a:pt x="9" y="232"/>
                  </a:lnTo>
                  <a:lnTo>
                    <a:pt x="7" y="227"/>
                  </a:lnTo>
                  <a:lnTo>
                    <a:pt x="4" y="221"/>
                  </a:lnTo>
                  <a:lnTo>
                    <a:pt x="0" y="218"/>
                  </a:lnTo>
                  <a:lnTo>
                    <a:pt x="4" y="215"/>
                  </a:lnTo>
                  <a:lnTo>
                    <a:pt x="5" y="211"/>
                  </a:lnTo>
                  <a:lnTo>
                    <a:pt x="7" y="206"/>
                  </a:lnTo>
                  <a:lnTo>
                    <a:pt x="7" y="203"/>
                  </a:lnTo>
                  <a:lnTo>
                    <a:pt x="7" y="200"/>
                  </a:lnTo>
                  <a:lnTo>
                    <a:pt x="7" y="194"/>
                  </a:lnTo>
                  <a:lnTo>
                    <a:pt x="9" y="191"/>
                  </a:lnTo>
                  <a:lnTo>
                    <a:pt x="9" y="186"/>
                  </a:lnTo>
                  <a:lnTo>
                    <a:pt x="10" y="181"/>
                  </a:lnTo>
                  <a:lnTo>
                    <a:pt x="14" y="176"/>
                  </a:lnTo>
                  <a:lnTo>
                    <a:pt x="17" y="171"/>
                  </a:lnTo>
                  <a:lnTo>
                    <a:pt x="22" y="167"/>
                  </a:lnTo>
                  <a:lnTo>
                    <a:pt x="26" y="162"/>
                  </a:lnTo>
                  <a:lnTo>
                    <a:pt x="29" y="161"/>
                  </a:lnTo>
                  <a:lnTo>
                    <a:pt x="34" y="157"/>
                  </a:lnTo>
                  <a:lnTo>
                    <a:pt x="37" y="156"/>
                  </a:lnTo>
                  <a:lnTo>
                    <a:pt x="37" y="78"/>
                  </a:lnTo>
                  <a:lnTo>
                    <a:pt x="37" y="76"/>
                  </a:lnTo>
                  <a:lnTo>
                    <a:pt x="37" y="74"/>
                  </a:lnTo>
                  <a:lnTo>
                    <a:pt x="37" y="73"/>
                  </a:lnTo>
                  <a:lnTo>
                    <a:pt x="37" y="71"/>
                  </a:lnTo>
                  <a:lnTo>
                    <a:pt x="37" y="68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63"/>
                  </a:lnTo>
                  <a:lnTo>
                    <a:pt x="44" y="63"/>
                  </a:lnTo>
                  <a:lnTo>
                    <a:pt x="49" y="63"/>
                  </a:lnTo>
                  <a:lnTo>
                    <a:pt x="51" y="61"/>
                  </a:lnTo>
                  <a:lnTo>
                    <a:pt x="53" y="58"/>
                  </a:lnTo>
                  <a:lnTo>
                    <a:pt x="53" y="54"/>
                  </a:lnTo>
                  <a:lnTo>
                    <a:pt x="53" y="49"/>
                  </a:lnTo>
                  <a:lnTo>
                    <a:pt x="53" y="44"/>
                  </a:lnTo>
                  <a:lnTo>
                    <a:pt x="53" y="37"/>
                  </a:lnTo>
                  <a:lnTo>
                    <a:pt x="53" y="36"/>
                  </a:lnTo>
                  <a:lnTo>
                    <a:pt x="53" y="32"/>
                  </a:lnTo>
                  <a:lnTo>
                    <a:pt x="53" y="30"/>
                  </a:lnTo>
                  <a:lnTo>
                    <a:pt x="53" y="29"/>
                  </a:lnTo>
                  <a:lnTo>
                    <a:pt x="53" y="27"/>
                  </a:lnTo>
                  <a:lnTo>
                    <a:pt x="53" y="25"/>
                  </a:lnTo>
                  <a:lnTo>
                    <a:pt x="53" y="24"/>
                  </a:lnTo>
                  <a:lnTo>
                    <a:pt x="219" y="27"/>
                  </a:lnTo>
                  <a:lnTo>
                    <a:pt x="221" y="27"/>
                  </a:lnTo>
                  <a:lnTo>
                    <a:pt x="224" y="25"/>
                  </a:lnTo>
                  <a:lnTo>
                    <a:pt x="226" y="22"/>
                  </a:lnTo>
                  <a:lnTo>
                    <a:pt x="227" y="20"/>
                  </a:lnTo>
                  <a:lnTo>
                    <a:pt x="231" y="17"/>
                  </a:lnTo>
                  <a:lnTo>
                    <a:pt x="232" y="14"/>
                  </a:lnTo>
                  <a:lnTo>
                    <a:pt x="232" y="12"/>
                  </a:lnTo>
                  <a:lnTo>
                    <a:pt x="234" y="1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96" name="Freeform 5083"/>
            <p:cNvSpPr>
              <a:spLocks/>
            </p:cNvSpPr>
            <p:nvPr/>
          </p:nvSpPr>
          <p:spPr bwMode="auto">
            <a:xfrm>
              <a:off x="6164263" y="6197600"/>
              <a:ext cx="492125" cy="657225"/>
            </a:xfrm>
            <a:custGeom>
              <a:avLst/>
              <a:gdLst>
                <a:gd name="T0" fmla="*/ 2147483647 w 310"/>
                <a:gd name="T1" fmla="*/ 2147483647 h 414"/>
                <a:gd name="T2" fmla="*/ 2147483647 w 310"/>
                <a:gd name="T3" fmla="*/ 0 h 414"/>
                <a:gd name="T4" fmla="*/ 2147483647 w 310"/>
                <a:gd name="T5" fmla="*/ 2147483647 h 414"/>
                <a:gd name="T6" fmla="*/ 2147483647 w 310"/>
                <a:gd name="T7" fmla="*/ 2147483647 h 414"/>
                <a:gd name="T8" fmla="*/ 2147483647 w 310"/>
                <a:gd name="T9" fmla="*/ 2147483647 h 414"/>
                <a:gd name="T10" fmla="*/ 2147483647 w 310"/>
                <a:gd name="T11" fmla="*/ 2147483647 h 414"/>
                <a:gd name="T12" fmla="*/ 2147483647 w 310"/>
                <a:gd name="T13" fmla="*/ 2147483647 h 414"/>
                <a:gd name="T14" fmla="*/ 2147483647 w 310"/>
                <a:gd name="T15" fmla="*/ 2147483647 h 414"/>
                <a:gd name="T16" fmla="*/ 2147483647 w 310"/>
                <a:gd name="T17" fmla="*/ 2147483647 h 414"/>
                <a:gd name="T18" fmla="*/ 2147483647 w 310"/>
                <a:gd name="T19" fmla="*/ 2147483647 h 414"/>
                <a:gd name="T20" fmla="*/ 2147483647 w 310"/>
                <a:gd name="T21" fmla="*/ 2147483647 h 414"/>
                <a:gd name="T22" fmla="*/ 2147483647 w 310"/>
                <a:gd name="T23" fmla="*/ 2147483647 h 414"/>
                <a:gd name="T24" fmla="*/ 2147483647 w 310"/>
                <a:gd name="T25" fmla="*/ 2147483647 h 414"/>
                <a:gd name="T26" fmla="*/ 2147483647 w 310"/>
                <a:gd name="T27" fmla="*/ 2147483647 h 414"/>
                <a:gd name="T28" fmla="*/ 2147483647 w 310"/>
                <a:gd name="T29" fmla="*/ 2147483647 h 414"/>
                <a:gd name="T30" fmla="*/ 2147483647 w 310"/>
                <a:gd name="T31" fmla="*/ 2147483647 h 414"/>
                <a:gd name="T32" fmla="*/ 2147483647 w 310"/>
                <a:gd name="T33" fmla="*/ 2147483647 h 414"/>
                <a:gd name="T34" fmla="*/ 2147483647 w 310"/>
                <a:gd name="T35" fmla="*/ 2147483647 h 414"/>
                <a:gd name="T36" fmla="*/ 2147483647 w 310"/>
                <a:gd name="T37" fmla="*/ 2147483647 h 414"/>
                <a:gd name="T38" fmla="*/ 2147483647 w 310"/>
                <a:gd name="T39" fmla="*/ 2147483647 h 414"/>
                <a:gd name="T40" fmla="*/ 2147483647 w 310"/>
                <a:gd name="T41" fmla="*/ 2147483647 h 414"/>
                <a:gd name="T42" fmla="*/ 2147483647 w 310"/>
                <a:gd name="T43" fmla="*/ 2147483647 h 414"/>
                <a:gd name="T44" fmla="*/ 2147483647 w 310"/>
                <a:gd name="T45" fmla="*/ 2147483647 h 414"/>
                <a:gd name="T46" fmla="*/ 2147483647 w 310"/>
                <a:gd name="T47" fmla="*/ 2147483647 h 414"/>
                <a:gd name="T48" fmla="*/ 2147483647 w 310"/>
                <a:gd name="T49" fmla="*/ 2147483647 h 414"/>
                <a:gd name="T50" fmla="*/ 2147483647 w 310"/>
                <a:gd name="T51" fmla="*/ 2147483647 h 414"/>
                <a:gd name="T52" fmla="*/ 2147483647 w 310"/>
                <a:gd name="T53" fmla="*/ 2147483647 h 414"/>
                <a:gd name="T54" fmla="*/ 2147483647 w 310"/>
                <a:gd name="T55" fmla="*/ 2147483647 h 414"/>
                <a:gd name="T56" fmla="*/ 2147483647 w 310"/>
                <a:gd name="T57" fmla="*/ 2147483647 h 414"/>
                <a:gd name="T58" fmla="*/ 2147483647 w 310"/>
                <a:gd name="T59" fmla="*/ 2147483647 h 414"/>
                <a:gd name="T60" fmla="*/ 2147483647 w 310"/>
                <a:gd name="T61" fmla="*/ 2147483647 h 414"/>
                <a:gd name="T62" fmla="*/ 2147483647 w 310"/>
                <a:gd name="T63" fmla="*/ 2147483647 h 414"/>
                <a:gd name="T64" fmla="*/ 2147483647 w 310"/>
                <a:gd name="T65" fmla="*/ 2147483647 h 414"/>
                <a:gd name="T66" fmla="*/ 2147483647 w 310"/>
                <a:gd name="T67" fmla="*/ 2147483647 h 414"/>
                <a:gd name="T68" fmla="*/ 2147483647 w 310"/>
                <a:gd name="T69" fmla="*/ 2147483647 h 414"/>
                <a:gd name="T70" fmla="*/ 2147483647 w 310"/>
                <a:gd name="T71" fmla="*/ 2147483647 h 414"/>
                <a:gd name="T72" fmla="*/ 2147483647 w 310"/>
                <a:gd name="T73" fmla="*/ 2147483647 h 414"/>
                <a:gd name="T74" fmla="*/ 2147483647 w 310"/>
                <a:gd name="T75" fmla="*/ 2147483647 h 414"/>
                <a:gd name="T76" fmla="*/ 2147483647 w 310"/>
                <a:gd name="T77" fmla="*/ 2147483647 h 414"/>
                <a:gd name="T78" fmla="*/ 2147483647 w 310"/>
                <a:gd name="T79" fmla="*/ 2147483647 h 414"/>
                <a:gd name="T80" fmla="*/ 2147483647 w 310"/>
                <a:gd name="T81" fmla="*/ 2147483647 h 414"/>
                <a:gd name="T82" fmla="*/ 2147483647 w 310"/>
                <a:gd name="T83" fmla="*/ 2147483647 h 414"/>
                <a:gd name="T84" fmla="*/ 2147483647 w 310"/>
                <a:gd name="T85" fmla="*/ 2147483647 h 414"/>
                <a:gd name="T86" fmla="*/ 2147483647 w 310"/>
                <a:gd name="T87" fmla="*/ 2147483647 h 414"/>
                <a:gd name="T88" fmla="*/ 2147483647 w 310"/>
                <a:gd name="T89" fmla="*/ 2147483647 h 414"/>
                <a:gd name="T90" fmla="*/ 2147483647 w 310"/>
                <a:gd name="T91" fmla="*/ 2147483647 h 414"/>
                <a:gd name="T92" fmla="*/ 2147483647 w 310"/>
                <a:gd name="T93" fmla="*/ 2147483647 h 414"/>
                <a:gd name="T94" fmla="*/ 2147483647 w 310"/>
                <a:gd name="T95" fmla="*/ 2147483647 h 414"/>
                <a:gd name="T96" fmla="*/ 2147483647 w 310"/>
                <a:gd name="T97" fmla="*/ 2147483647 h 414"/>
                <a:gd name="T98" fmla="*/ 2147483647 w 310"/>
                <a:gd name="T99" fmla="*/ 2147483647 h 414"/>
                <a:gd name="T100" fmla="*/ 2147483647 w 310"/>
                <a:gd name="T101" fmla="*/ 2147483647 h 414"/>
                <a:gd name="T102" fmla="*/ 2147483647 w 310"/>
                <a:gd name="T103" fmla="*/ 2147483647 h 414"/>
                <a:gd name="T104" fmla="*/ 2147483647 w 310"/>
                <a:gd name="T105" fmla="*/ 2147483647 h 414"/>
                <a:gd name="T106" fmla="*/ 2147483647 w 310"/>
                <a:gd name="T107" fmla="*/ 2147483647 h 414"/>
                <a:gd name="T108" fmla="*/ 2147483647 w 310"/>
                <a:gd name="T109" fmla="*/ 2147483647 h 414"/>
                <a:gd name="T110" fmla="*/ 2147483647 w 310"/>
                <a:gd name="T111" fmla="*/ 2147483647 h 414"/>
                <a:gd name="T112" fmla="*/ 2147483647 w 310"/>
                <a:gd name="T113" fmla="*/ 2147483647 h 414"/>
                <a:gd name="T114" fmla="*/ 2147483647 w 310"/>
                <a:gd name="T115" fmla="*/ 2147483647 h 414"/>
                <a:gd name="T116" fmla="*/ 2147483647 w 310"/>
                <a:gd name="T117" fmla="*/ 2147483647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10"/>
                <a:gd name="T178" fmla="*/ 0 h 414"/>
                <a:gd name="T179" fmla="*/ 310 w 310"/>
                <a:gd name="T180" fmla="*/ 414 h 4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10" h="414">
                  <a:moveTo>
                    <a:pt x="234" y="12"/>
                  </a:moveTo>
                  <a:lnTo>
                    <a:pt x="234" y="10"/>
                  </a:lnTo>
                  <a:lnTo>
                    <a:pt x="236" y="8"/>
                  </a:lnTo>
                  <a:lnTo>
                    <a:pt x="237" y="7"/>
                  </a:lnTo>
                  <a:lnTo>
                    <a:pt x="239" y="5"/>
                  </a:lnTo>
                  <a:lnTo>
                    <a:pt x="241" y="3"/>
                  </a:lnTo>
                  <a:lnTo>
                    <a:pt x="243" y="2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3"/>
                  </a:lnTo>
                  <a:lnTo>
                    <a:pt x="249" y="7"/>
                  </a:lnTo>
                  <a:lnTo>
                    <a:pt x="251" y="8"/>
                  </a:lnTo>
                  <a:lnTo>
                    <a:pt x="253" y="10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2"/>
                  </a:lnTo>
                  <a:lnTo>
                    <a:pt x="263" y="12"/>
                  </a:lnTo>
                  <a:lnTo>
                    <a:pt x="263" y="14"/>
                  </a:lnTo>
                  <a:lnTo>
                    <a:pt x="263" y="15"/>
                  </a:lnTo>
                  <a:lnTo>
                    <a:pt x="265" y="17"/>
                  </a:lnTo>
                  <a:lnTo>
                    <a:pt x="265" y="19"/>
                  </a:lnTo>
                  <a:lnTo>
                    <a:pt x="266" y="19"/>
                  </a:lnTo>
                  <a:lnTo>
                    <a:pt x="266" y="20"/>
                  </a:lnTo>
                  <a:lnTo>
                    <a:pt x="268" y="20"/>
                  </a:lnTo>
                  <a:lnTo>
                    <a:pt x="268" y="24"/>
                  </a:lnTo>
                  <a:lnTo>
                    <a:pt x="270" y="27"/>
                  </a:lnTo>
                  <a:lnTo>
                    <a:pt x="271" y="30"/>
                  </a:lnTo>
                  <a:lnTo>
                    <a:pt x="271" y="32"/>
                  </a:lnTo>
                  <a:lnTo>
                    <a:pt x="273" y="36"/>
                  </a:lnTo>
                  <a:lnTo>
                    <a:pt x="273" y="37"/>
                  </a:lnTo>
                  <a:lnTo>
                    <a:pt x="275" y="41"/>
                  </a:lnTo>
                  <a:lnTo>
                    <a:pt x="275" y="42"/>
                  </a:lnTo>
                  <a:lnTo>
                    <a:pt x="275" y="52"/>
                  </a:lnTo>
                  <a:lnTo>
                    <a:pt x="275" y="63"/>
                  </a:lnTo>
                  <a:lnTo>
                    <a:pt x="275" y="71"/>
                  </a:lnTo>
                  <a:lnTo>
                    <a:pt x="276" y="78"/>
                  </a:lnTo>
                  <a:lnTo>
                    <a:pt x="282" y="86"/>
                  </a:lnTo>
                  <a:lnTo>
                    <a:pt x="288" y="93"/>
                  </a:lnTo>
                  <a:lnTo>
                    <a:pt x="297" y="100"/>
                  </a:lnTo>
                  <a:lnTo>
                    <a:pt x="310" y="107"/>
                  </a:lnTo>
                  <a:lnTo>
                    <a:pt x="305" y="110"/>
                  </a:lnTo>
                  <a:lnTo>
                    <a:pt x="300" y="115"/>
                  </a:lnTo>
                  <a:lnTo>
                    <a:pt x="295" y="120"/>
                  </a:lnTo>
                  <a:lnTo>
                    <a:pt x="288" y="127"/>
                  </a:lnTo>
                  <a:lnTo>
                    <a:pt x="285" y="134"/>
                  </a:lnTo>
                  <a:lnTo>
                    <a:pt x="280" y="140"/>
                  </a:lnTo>
                  <a:lnTo>
                    <a:pt x="278" y="149"/>
                  </a:lnTo>
                  <a:lnTo>
                    <a:pt x="278" y="157"/>
                  </a:lnTo>
                  <a:lnTo>
                    <a:pt x="271" y="218"/>
                  </a:lnTo>
                  <a:lnTo>
                    <a:pt x="268" y="221"/>
                  </a:lnTo>
                  <a:lnTo>
                    <a:pt x="265" y="225"/>
                  </a:lnTo>
                  <a:lnTo>
                    <a:pt x="261" y="227"/>
                  </a:lnTo>
                  <a:lnTo>
                    <a:pt x="258" y="230"/>
                  </a:lnTo>
                  <a:lnTo>
                    <a:pt x="254" y="233"/>
                  </a:lnTo>
                  <a:lnTo>
                    <a:pt x="253" y="238"/>
                  </a:lnTo>
                  <a:lnTo>
                    <a:pt x="249" y="245"/>
                  </a:lnTo>
                  <a:lnTo>
                    <a:pt x="249" y="254"/>
                  </a:lnTo>
                  <a:lnTo>
                    <a:pt x="248" y="254"/>
                  </a:lnTo>
                  <a:lnTo>
                    <a:pt x="246" y="255"/>
                  </a:lnTo>
                  <a:lnTo>
                    <a:pt x="244" y="259"/>
                  </a:lnTo>
                  <a:lnTo>
                    <a:pt x="241" y="265"/>
                  </a:lnTo>
                  <a:lnTo>
                    <a:pt x="237" y="276"/>
                  </a:lnTo>
                  <a:lnTo>
                    <a:pt x="236" y="289"/>
                  </a:lnTo>
                  <a:lnTo>
                    <a:pt x="234" y="308"/>
                  </a:lnTo>
                  <a:lnTo>
                    <a:pt x="227" y="309"/>
                  </a:lnTo>
                  <a:lnTo>
                    <a:pt x="222" y="311"/>
                  </a:lnTo>
                  <a:lnTo>
                    <a:pt x="219" y="314"/>
                  </a:lnTo>
                  <a:lnTo>
                    <a:pt x="217" y="320"/>
                  </a:lnTo>
                  <a:lnTo>
                    <a:pt x="215" y="325"/>
                  </a:lnTo>
                  <a:lnTo>
                    <a:pt x="217" y="328"/>
                  </a:lnTo>
                  <a:lnTo>
                    <a:pt x="222" y="330"/>
                  </a:lnTo>
                  <a:lnTo>
                    <a:pt x="227" y="330"/>
                  </a:lnTo>
                  <a:lnTo>
                    <a:pt x="231" y="331"/>
                  </a:lnTo>
                  <a:lnTo>
                    <a:pt x="232" y="333"/>
                  </a:lnTo>
                  <a:lnTo>
                    <a:pt x="236" y="335"/>
                  </a:lnTo>
                  <a:lnTo>
                    <a:pt x="237" y="336"/>
                  </a:lnTo>
                  <a:lnTo>
                    <a:pt x="241" y="338"/>
                  </a:lnTo>
                  <a:lnTo>
                    <a:pt x="243" y="342"/>
                  </a:lnTo>
                  <a:lnTo>
                    <a:pt x="244" y="345"/>
                  </a:lnTo>
                  <a:lnTo>
                    <a:pt x="246" y="350"/>
                  </a:lnTo>
                  <a:lnTo>
                    <a:pt x="248" y="353"/>
                  </a:lnTo>
                  <a:lnTo>
                    <a:pt x="248" y="357"/>
                  </a:lnTo>
                  <a:lnTo>
                    <a:pt x="249" y="362"/>
                  </a:lnTo>
                  <a:lnTo>
                    <a:pt x="251" y="365"/>
                  </a:lnTo>
                  <a:lnTo>
                    <a:pt x="253" y="369"/>
                  </a:lnTo>
                  <a:lnTo>
                    <a:pt x="256" y="370"/>
                  </a:lnTo>
                  <a:lnTo>
                    <a:pt x="260" y="372"/>
                  </a:lnTo>
                  <a:lnTo>
                    <a:pt x="265" y="374"/>
                  </a:lnTo>
                  <a:lnTo>
                    <a:pt x="266" y="377"/>
                  </a:lnTo>
                  <a:lnTo>
                    <a:pt x="266" y="379"/>
                  </a:lnTo>
                  <a:lnTo>
                    <a:pt x="268" y="382"/>
                  </a:lnTo>
                  <a:lnTo>
                    <a:pt x="266" y="384"/>
                  </a:lnTo>
                  <a:lnTo>
                    <a:pt x="266" y="385"/>
                  </a:lnTo>
                  <a:lnTo>
                    <a:pt x="265" y="387"/>
                  </a:lnTo>
                  <a:lnTo>
                    <a:pt x="263" y="389"/>
                  </a:lnTo>
                  <a:lnTo>
                    <a:pt x="261" y="394"/>
                  </a:lnTo>
                  <a:lnTo>
                    <a:pt x="258" y="394"/>
                  </a:lnTo>
                  <a:lnTo>
                    <a:pt x="254" y="394"/>
                  </a:lnTo>
                  <a:lnTo>
                    <a:pt x="251" y="394"/>
                  </a:lnTo>
                  <a:lnTo>
                    <a:pt x="248" y="394"/>
                  </a:lnTo>
                  <a:lnTo>
                    <a:pt x="244" y="394"/>
                  </a:lnTo>
                  <a:lnTo>
                    <a:pt x="241" y="394"/>
                  </a:lnTo>
                  <a:lnTo>
                    <a:pt x="237" y="394"/>
                  </a:lnTo>
                  <a:lnTo>
                    <a:pt x="234" y="394"/>
                  </a:lnTo>
                  <a:lnTo>
                    <a:pt x="234" y="396"/>
                  </a:lnTo>
                  <a:lnTo>
                    <a:pt x="234" y="397"/>
                  </a:lnTo>
                  <a:lnTo>
                    <a:pt x="234" y="399"/>
                  </a:lnTo>
                  <a:lnTo>
                    <a:pt x="234" y="401"/>
                  </a:lnTo>
                  <a:lnTo>
                    <a:pt x="234" y="402"/>
                  </a:lnTo>
                  <a:lnTo>
                    <a:pt x="234" y="404"/>
                  </a:lnTo>
                  <a:lnTo>
                    <a:pt x="232" y="404"/>
                  </a:lnTo>
                  <a:lnTo>
                    <a:pt x="231" y="406"/>
                  </a:lnTo>
                  <a:lnTo>
                    <a:pt x="229" y="407"/>
                  </a:lnTo>
                  <a:lnTo>
                    <a:pt x="226" y="409"/>
                  </a:lnTo>
                  <a:lnTo>
                    <a:pt x="222" y="411"/>
                  </a:lnTo>
                  <a:lnTo>
                    <a:pt x="217" y="413"/>
                  </a:lnTo>
                  <a:lnTo>
                    <a:pt x="214" y="413"/>
                  </a:lnTo>
                  <a:lnTo>
                    <a:pt x="210" y="413"/>
                  </a:lnTo>
                  <a:lnTo>
                    <a:pt x="207" y="413"/>
                  </a:lnTo>
                  <a:lnTo>
                    <a:pt x="202" y="414"/>
                  </a:lnTo>
                  <a:lnTo>
                    <a:pt x="197" y="414"/>
                  </a:lnTo>
                  <a:lnTo>
                    <a:pt x="192" y="414"/>
                  </a:lnTo>
                  <a:lnTo>
                    <a:pt x="185" y="414"/>
                  </a:lnTo>
                  <a:lnTo>
                    <a:pt x="180" y="414"/>
                  </a:lnTo>
                  <a:lnTo>
                    <a:pt x="173" y="414"/>
                  </a:lnTo>
                  <a:lnTo>
                    <a:pt x="171" y="413"/>
                  </a:lnTo>
                  <a:lnTo>
                    <a:pt x="170" y="409"/>
                  </a:lnTo>
                  <a:lnTo>
                    <a:pt x="166" y="406"/>
                  </a:lnTo>
                  <a:lnTo>
                    <a:pt x="165" y="404"/>
                  </a:lnTo>
                  <a:lnTo>
                    <a:pt x="161" y="401"/>
                  </a:lnTo>
                  <a:lnTo>
                    <a:pt x="158" y="399"/>
                  </a:lnTo>
                  <a:lnTo>
                    <a:pt x="153" y="397"/>
                  </a:lnTo>
                  <a:lnTo>
                    <a:pt x="149" y="397"/>
                  </a:lnTo>
                  <a:lnTo>
                    <a:pt x="143" y="397"/>
                  </a:lnTo>
                  <a:lnTo>
                    <a:pt x="134" y="397"/>
                  </a:lnTo>
                  <a:lnTo>
                    <a:pt x="124" y="397"/>
                  </a:lnTo>
                  <a:lnTo>
                    <a:pt x="114" y="397"/>
                  </a:lnTo>
                  <a:lnTo>
                    <a:pt x="105" y="396"/>
                  </a:lnTo>
                  <a:lnTo>
                    <a:pt x="98" y="392"/>
                  </a:lnTo>
                  <a:lnTo>
                    <a:pt x="97" y="389"/>
                  </a:lnTo>
                  <a:lnTo>
                    <a:pt x="97" y="385"/>
                  </a:lnTo>
                  <a:lnTo>
                    <a:pt x="97" y="380"/>
                  </a:lnTo>
                  <a:lnTo>
                    <a:pt x="98" y="374"/>
                  </a:lnTo>
                  <a:lnTo>
                    <a:pt x="92" y="367"/>
                  </a:lnTo>
                  <a:lnTo>
                    <a:pt x="87" y="360"/>
                  </a:lnTo>
                  <a:lnTo>
                    <a:pt x="82" y="355"/>
                  </a:lnTo>
                  <a:lnTo>
                    <a:pt x="76" y="348"/>
                  </a:lnTo>
                  <a:lnTo>
                    <a:pt x="71" y="343"/>
                  </a:lnTo>
                  <a:lnTo>
                    <a:pt x="68" y="336"/>
                  </a:lnTo>
                  <a:lnTo>
                    <a:pt x="65" y="330"/>
                  </a:lnTo>
                  <a:lnTo>
                    <a:pt x="65" y="321"/>
                  </a:lnTo>
                  <a:lnTo>
                    <a:pt x="56" y="320"/>
                  </a:lnTo>
                  <a:lnTo>
                    <a:pt x="51" y="318"/>
                  </a:lnTo>
                  <a:lnTo>
                    <a:pt x="48" y="314"/>
                  </a:lnTo>
                  <a:lnTo>
                    <a:pt x="44" y="309"/>
                  </a:lnTo>
                  <a:lnTo>
                    <a:pt x="43" y="304"/>
                  </a:lnTo>
                  <a:lnTo>
                    <a:pt x="41" y="298"/>
                  </a:lnTo>
                  <a:lnTo>
                    <a:pt x="39" y="291"/>
                  </a:lnTo>
                  <a:lnTo>
                    <a:pt x="36" y="284"/>
                  </a:lnTo>
                  <a:lnTo>
                    <a:pt x="34" y="281"/>
                  </a:lnTo>
                  <a:lnTo>
                    <a:pt x="32" y="277"/>
                  </a:lnTo>
                  <a:lnTo>
                    <a:pt x="31" y="274"/>
                  </a:lnTo>
                  <a:lnTo>
                    <a:pt x="27" y="272"/>
                  </a:lnTo>
                  <a:lnTo>
                    <a:pt x="26" y="271"/>
                  </a:lnTo>
                  <a:lnTo>
                    <a:pt x="24" y="269"/>
                  </a:lnTo>
                  <a:lnTo>
                    <a:pt x="22" y="265"/>
                  </a:lnTo>
                  <a:lnTo>
                    <a:pt x="21" y="262"/>
                  </a:lnTo>
                  <a:lnTo>
                    <a:pt x="17" y="257"/>
                  </a:lnTo>
                  <a:lnTo>
                    <a:pt x="15" y="250"/>
                  </a:lnTo>
                  <a:lnTo>
                    <a:pt x="14" y="243"/>
                  </a:lnTo>
                  <a:lnTo>
                    <a:pt x="12" y="238"/>
                  </a:lnTo>
                  <a:lnTo>
                    <a:pt x="9" y="232"/>
                  </a:lnTo>
                  <a:lnTo>
                    <a:pt x="7" y="227"/>
                  </a:lnTo>
                  <a:lnTo>
                    <a:pt x="4" y="221"/>
                  </a:lnTo>
                  <a:lnTo>
                    <a:pt x="0" y="218"/>
                  </a:lnTo>
                  <a:lnTo>
                    <a:pt x="4" y="215"/>
                  </a:lnTo>
                  <a:lnTo>
                    <a:pt x="5" y="211"/>
                  </a:lnTo>
                  <a:lnTo>
                    <a:pt x="7" y="206"/>
                  </a:lnTo>
                  <a:lnTo>
                    <a:pt x="7" y="203"/>
                  </a:lnTo>
                  <a:lnTo>
                    <a:pt x="7" y="200"/>
                  </a:lnTo>
                  <a:lnTo>
                    <a:pt x="7" y="194"/>
                  </a:lnTo>
                  <a:lnTo>
                    <a:pt x="9" y="191"/>
                  </a:lnTo>
                  <a:lnTo>
                    <a:pt x="9" y="186"/>
                  </a:lnTo>
                  <a:lnTo>
                    <a:pt x="10" y="181"/>
                  </a:lnTo>
                  <a:lnTo>
                    <a:pt x="14" y="176"/>
                  </a:lnTo>
                  <a:lnTo>
                    <a:pt x="17" y="171"/>
                  </a:lnTo>
                  <a:lnTo>
                    <a:pt x="22" y="167"/>
                  </a:lnTo>
                  <a:lnTo>
                    <a:pt x="26" y="162"/>
                  </a:lnTo>
                  <a:lnTo>
                    <a:pt x="29" y="161"/>
                  </a:lnTo>
                  <a:lnTo>
                    <a:pt x="34" y="157"/>
                  </a:lnTo>
                  <a:lnTo>
                    <a:pt x="37" y="156"/>
                  </a:lnTo>
                  <a:lnTo>
                    <a:pt x="37" y="78"/>
                  </a:lnTo>
                  <a:lnTo>
                    <a:pt x="37" y="76"/>
                  </a:lnTo>
                  <a:lnTo>
                    <a:pt x="37" y="74"/>
                  </a:lnTo>
                  <a:lnTo>
                    <a:pt x="37" y="73"/>
                  </a:lnTo>
                  <a:lnTo>
                    <a:pt x="37" y="71"/>
                  </a:lnTo>
                  <a:lnTo>
                    <a:pt x="37" y="68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63"/>
                  </a:lnTo>
                  <a:lnTo>
                    <a:pt x="44" y="63"/>
                  </a:lnTo>
                  <a:lnTo>
                    <a:pt x="49" y="63"/>
                  </a:lnTo>
                  <a:lnTo>
                    <a:pt x="51" y="61"/>
                  </a:lnTo>
                  <a:lnTo>
                    <a:pt x="53" y="58"/>
                  </a:lnTo>
                  <a:lnTo>
                    <a:pt x="53" y="54"/>
                  </a:lnTo>
                  <a:lnTo>
                    <a:pt x="53" y="49"/>
                  </a:lnTo>
                  <a:lnTo>
                    <a:pt x="53" y="44"/>
                  </a:lnTo>
                  <a:lnTo>
                    <a:pt x="53" y="37"/>
                  </a:lnTo>
                  <a:lnTo>
                    <a:pt x="53" y="36"/>
                  </a:lnTo>
                  <a:lnTo>
                    <a:pt x="53" y="32"/>
                  </a:lnTo>
                  <a:lnTo>
                    <a:pt x="53" y="30"/>
                  </a:lnTo>
                  <a:lnTo>
                    <a:pt x="53" y="29"/>
                  </a:lnTo>
                  <a:lnTo>
                    <a:pt x="53" y="27"/>
                  </a:lnTo>
                  <a:lnTo>
                    <a:pt x="53" y="25"/>
                  </a:lnTo>
                  <a:lnTo>
                    <a:pt x="53" y="24"/>
                  </a:lnTo>
                  <a:lnTo>
                    <a:pt x="219" y="27"/>
                  </a:lnTo>
                  <a:lnTo>
                    <a:pt x="221" y="27"/>
                  </a:lnTo>
                  <a:lnTo>
                    <a:pt x="224" y="25"/>
                  </a:lnTo>
                  <a:lnTo>
                    <a:pt x="226" y="22"/>
                  </a:lnTo>
                  <a:lnTo>
                    <a:pt x="227" y="20"/>
                  </a:lnTo>
                  <a:lnTo>
                    <a:pt x="231" y="17"/>
                  </a:lnTo>
                  <a:lnTo>
                    <a:pt x="232" y="14"/>
                  </a:lnTo>
                  <a:lnTo>
                    <a:pt x="232" y="12"/>
                  </a:lnTo>
                  <a:lnTo>
                    <a:pt x="234" y="1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97" name="Freeform 5084"/>
            <p:cNvSpPr>
              <a:spLocks/>
            </p:cNvSpPr>
            <p:nvPr/>
          </p:nvSpPr>
          <p:spPr bwMode="auto">
            <a:xfrm>
              <a:off x="5238750" y="5567363"/>
              <a:ext cx="100013" cy="160337"/>
            </a:xfrm>
            <a:custGeom>
              <a:avLst/>
              <a:gdLst>
                <a:gd name="T0" fmla="*/ 2147483647 w 64"/>
                <a:gd name="T1" fmla="*/ 0 h 101"/>
                <a:gd name="T2" fmla="*/ 2147483647 w 64"/>
                <a:gd name="T3" fmla="*/ 0 h 101"/>
                <a:gd name="T4" fmla="*/ 2147483647 w 64"/>
                <a:gd name="T5" fmla="*/ 2147483647 h 101"/>
                <a:gd name="T6" fmla="*/ 2147483647 w 64"/>
                <a:gd name="T7" fmla="*/ 2147483647 h 101"/>
                <a:gd name="T8" fmla="*/ 2147483647 w 64"/>
                <a:gd name="T9" fmla="*/ 2147483647 h 101"/>
                <a:gd name="T10" fmla="*/ 2147483647 w 64"/>
                <a:gd name="T11" fmla="*/ 2147483647 h 101"/>
                <a:gd name="T12" fmla="*/ 2147483647 w 64"/>
                <a:gd name="T13" fmla="*/ 2147483647 h 101"/>
                <a:gd name="T14" fmla="*/ 2147483647 w 64"/>
                <a:gd name="T15" fmla="*/ 2147483647 h 101"/>
                <a:gd name="T16" fmla="*/ 2147483647 w 64"/>
                <a:gd name="T17" fmla="*/ 2147483647 h 101"/>
                <a:gd name="T18" fmla="*/ 2147483647 w 64"/>
                <a:gd name="T19" fmla="*/ 2147483647 h 101"/>
                <a:gd name="T20" fmla="*/ 2147483647 w 64"/>
                <a:gd name="T21" fmla="*/ 2147483647 h 101"/>
                <a:gd name="T22" fmla="*/ 2147483647 w 64"/>
                <a:gd name="T23" fmla="*/ 2147483647 h 101"/>
                <a:gd name="T24" fmla="*/ 2147483647 w 64"/>
                <a:gd name="T25" fmla="*/ 2147483647 h 101"/>
                <a:gd name="T26" fmla="*/ 2147483647 w 64"/>
                <a:gd name="T27" fmla="*/ 2147483647 h 101"/>
                <a:gd name="T28" fmla="*/ 2147483647 w 64"/>
                <a:gd name="T29" fmla="*/ 2147483647 h 101"/>
                <a:gd name="T30" fmla="*/ 2147483647 w 64"/>
                <a:gd name="T31" fmla="*/ 2147483647 h 101"/>
                <a:gd name="T32" fmla="*/ 2147483647 w 64"/>
                <a:gd name="T33" fmla="*/ 2147483647 h 101"/>
                <a:gd name="T34" fmla="*/ 2147483647 w 64"/>
                <a:gd name="T35" fmla="*/ 2147483647 h 101"/>
                <a:gd name="T36" fmla="*/ 2147483647 w 64"/>
                <a:gd name="T37" fmla="*/ 2147483647 h 101"/>
                <a:gd name="T38" fmla="*/ 2147483647 w 64"/>
                <a:gd name="T39" fmla="*/ 2147483647 h 101"/>
                <a:gd name="T40" fmla="*/ 2147483647 w 64"/>
                <a:gd name="T41" fmla="*/ 2147483647 h 101"/>
                <a:gd name="T42" fmla="*/ 2147483647 w 64"/>
                <a:gd name="T43" fmla="*/ 2147483647 h 101"/>
                <a:gd name="T44" fmla="*/ 2147483647 w 64"/>
                <a:gd name="T45" fmla="*/ 2147483647 h 101"/>
                <a:gd name="T46" fmla="*/ 2147483647 w 64"/>
                <a:gd name="T47" fmla="*/ 2147483647 h 101"/>
                <a:gd name="T48" fmla="*/ 2147483647 w 64"/>
                <a:gd name="T49" fmla="*/ 2147483647 h 101"/>
                <a:gd name="T50" fmla="*/ 2147483647 w 64"/>
                <a:gd name="T51" fmla="*/ 2147483647 h 101"/>
                <a:gd name="T52" fmla="*/ 2147483647 w 64"/>
                <a:gd name="T53" fmla="*/ 2147483647 h 101"/>
                <a:gd name="T54" fmla="*/ 2147483647 w 64"/>
                <a:gd name="T55" fmla="*/ 2147483647 h 101"/>
                <a:gd name="T56" fmla="*/ 2147483647 w 64"/>
                <a:gd name="T57" fmla="*/ 2147483647 h 101"/>
                <a:gd name="T58" fmla="*/ 2147483647 w 64"/>
                <a:gd name="T59" fmla="*/ 2147483647 h 101"/>
                <a:gd name="T60" fmla="*/ 2147483647 w 64"/>
                <a:gd name="T61" fmla="*/ 2147483647 h 101"/>
                <a:gd name="T62" fmla="*/ 2147483647 w 64"/>
                <a:gd name="T63" fmla="*/ 2147483647 h 101"/>
                <a:gd name="T64" fmla="*/ 2147483647 w 64"/>
                <a:gd name="T65" fmla="*/ 2147483647 h 101"/>
                <a:gd name="T66" fmla="*/ 2147483647 w 64"/>
                <a:gd name="T67" fmla="*/ 2147483647 h 101"/>
                <a:gd name="T68" fmla="*/ 2147483647 w 64"/>
                <a:gd name="T69" fmla="*/ 2147483647 h 101"/>
                <a:gd name="T70" fmla="*/ 2147483647 w 64"/>
                <a:gd name="T71" fmla="*/ 2147483647 h 1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101"/>
                <a:gd name="T110" fmla="*/ 64 w 64"/>
                <a:gd name="T111" fmla="*/ 101 h 10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101">
                  <a:moveTo>
                    <a:pt x="20" y="0"/>
                  </a:moveTo>
                  <a:lnTo>
                    <a:pt x="27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8" y="1"/>
                  </a:lnTo>
                  <a:lnTo>
                    <a:pt x="53" y="1"/>
                  </a:lnTo>
                  <a:lnTo>
                    <a:pt x="59" y="1"/>
                  </a:lnTo>
                  <a:lnTo>
                    <a:pt x="64" y="1"/>
                  </a:lnTo>
                  <a:lnTo>
                    <a:pt x="64" y="3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64" y="8"/>
                  </a:lnTo>
                  <a:lnTo>
                    <a:pt x="64" y="10"/>
                  </a:lnTo>
                  <a:lnTo>
                    <a:pt x="61" y="15"/>
                  </a:lnTo>
                  <a:lnTo>
                    <a:pt x="59" y="22"/>
                  </a:lnTo>
                  <a:lnTo>
                    <a:pt x="56" y="30"/>
                  </a:lnTo>
                  <a:lnTo>
                    <a:pt x="53" y="39"/>
                  </a:lnTo>
                  <a:lnTo>
                    <a:pt x="51" y="45"/>
                  </a:lnTo>
                  <a:lnTo>
                    <a:pt x="49" y="50"/>
                  </a:lnTo>
                  <a:lnTo>
                    <a:pt x="49" y="54"/>
                  </a:lnTo>
                  <a:lnTo>
                    <a:pt x="49" y="59"/>
                  </a:lnTo>
                  <a:lnTo>
                    <a:pt x="49" y="66"/>
                  </a:lnTo>
                  <a:lnTo>
                    <a:pt x="49" y="69"/>
                  </a:lnTo>
                  <a:lnTo>
                    <a:pt x="49" y="74"/>
                  </a:lnTo>
                  <a:lnTo>
                    <a:pt x="49" y="79"/>
                  </a:lnTo>
                  <a:lnTo>
                    <a:pt x="48" y="84"/>
                  </a:lnTo>
                  <a:lnTo>
                    <a:pt x="46" y="91"/>
                  </a:lnTo>
                  <a:lnTo>
                    <a:pt x="42" y="96"/>
                  </a:lnTo>
                  <a:lnTo>
                    <a:pt x="36" y="98"/>
                  </a:lnTo>
                  <a:lnTo>
                    <a:pt x="32" y="98"/>
                  </a:lnTo>
                  <a:lnTo>
                    <a:pt x="29" y="100"/>
                  </a:lnTo>
                  <a:lnTo>
                    <a:pt x="27" y="100"/>
                  </a:lnTo>
                  <a:lnTo>
                    <a:pt x="25" y="101"/>
                  </a:lnTo>
                  <a:lnTo>
                    <a:pt x="22" y="101"/>
                  </a:lnTo>
                  <a:lnTo>
                    <a:pt x="19" y="100"/>
                  </a:lnTo>
                  <a:lnTo>
                    <a:pt x="14" y="98"/>
                  </a:lnTo>
                  <a:lnTo>
                    <a:pt x="12" y="93"/>
                  </a:lnTo>
                  <a:lnTo>
                    <a:pt x="12" y="88"/>
                  </a:lnTo>
                  <a:lnTo>
                    <a:pt x="9" y="83"/>
                  </a:lnTo>
                  <a:lnTo>
                    <a:pt x="7" y="79"/>
                  </a:lnTo>
                  <a:lnTo>
                    <a:pt x="5" y="74"/>
                  </a:lnTo>
                  <a:lnTo>
                    <a:pt x="3" y="69"/>
                  </a:lnTo>
                  <a:lnTo>
                    <a:pt x="2" y="64"/>
                  </a:lnTo>
                  <a:lnTo>
                    <a:pt x="0" y="59"/>
                  </a:lnTo>
                  <a:lnTo>
                    <a:pt x="2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9"/>
                  </a:lnTo>
                  <a:lnTo>
                    <a:pt x="9" y="35"/>
                  </a:lnTo>
                  <a:lnTo>
                    <a:pt x="12" y="32"/>
                  </a:lnTo>
                  <a:lnTo>
                    <a:pt x="14" y="29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5" y="22"/>
                  </a:lnTo>
                  <a:lnTo>
                    <a:pt x="17" y="20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0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98" name="Freeform 5085"/>
            <p:cNvSpPr>
              <a:spLocks/>
            </p:cNvSpPr>
            <p:nvPr/>
          </p:nvSpPr>
          <p:spPr bwMode="auto">
            <a:xfrm>
              <a:off x="5238750" y="5567363"/>
              <a:ext cx="100013" cy="160337"/>
            </a:xfrm>
            <a:custGeom>
              <a:avLst/>
              <a:gdLst>
                <a:gd name="T0" fmla="*/ 2147483647 w 64"/>
                <a:gd name="T1" fmla="*/ 0 h 101"/>
                <a:gd name="T2" fmla="*/ 2147483647 w 64"/>
                <a:gd name="T3" fmla="*/ 0 h 101"/>
                <a:gd name="T4" fmla="*/ 2147483647 w 64"/>
                <a:gd name="T5" fmla="*/ 2147483647 h 101"/>
                <a:gd name="T6" fmla="*/ 2147483647 w 64"/>
                <a:gd name="T7" fmla="*/ 2147483647 h 101"/>
                <a:gd name="T8" fmla="*/ 2147483647 w 64"/>
                <a:gd name="T9" fmla="*/ 2147483647 h 101"/>
                <a:gd name="T10" fmla="*/ 2147483647 w 64"/>
                <a:gd name="T11" fmla="*/ 2147483647 h 101"/>
                <a:gd name="T12" fmla="*/ 2147483647 w 64"/>
                <a:gd name="T13" fmla="*/ 2147483647 h 101"/>
                <a:gd name="T14" fmla="*/ 2147483647 w 64"/>
                <a:gd name="T15" fmla="*/ 2147483647 h 101"/>
                <a:gd name="T16" fmla="*/ 2147483647 w 64"/>
                <a:gd name="T17" fmla="*/ 2147483647 h 101"/>
                <a:gd name="T18" fmla="*/ 2147483647 w 64"/>
                <a:gd name="T19" fmla="*/ 2147483647 h 101"/>
                <a:gd name="T20" fmla="*/ 2147483647 w 64"/>
                <a:gd name="T21" fmla="*/ 2147483647 h 101"/>
                <a:gd name="T22" fmla="*/ 2147483647 w 64"/>
                <a:gd name="T23" fmla="*/ 2147483647 h 101"/>
                <a:gd name="T24" fmla="*/ 2147483647 w 64"/>
                <a:gd name="T25" fmla="*/ 2147483647 h 101"/>
                <a:gd name="T26" fmla="*/ 2147483647 w 64"/>
                <a:gd name="T27" fmla="*/ 2147483647 h 101"/>
                <a:gd name="T28" fmla="*/ 2147483647 w 64"/>
                <a:gd name="T29" fmla="*/ 2147483647 h 101"/>
                <a:gd name="T30" fmla="*/ 2147483647 w 64"/>
                <a:gd name="T31" fmla="*/ 2147483647 h 101"/>
                <a:gd name="T32" fmla="*/ 2147483647 w 64"/>
                <a:gd name="T33" fmla="*/ 2147483647 h 101"/>
                <a:gd name="T34" fmla="*/ 2147483647 w 64"/>
                <a:gd name="T35" fmla="*/ 2147483647 h 101"/>
                <a:gd name="T36" fmla="*/ 2147483647 w 64"/>
                <a:gd name="T37" fmla="*/ 2147483647 h 101"/>
                <a:gd name="T38" fmla="*/ 2147483647 w 64"/>
                <a:gd name="T39" fmla="*/ 2147483647 h 101"/>
                <a:gd name="T40" fmla="*/ 2147483647 w 64"/>
                <a:gd name="T41" fmla="*/ 2147483647 h 101"/>
                <a:gd name="T42" fmla="*/ 2147483647 w 64"/>
                <a:gd name="T43" fmla="*/ 2147483647 h 101"/>
                <a:gd name="T44" fmla="*/ 2147483647 w 64"/>
                <a:gd name="T45" fmla="*/ 2147483647 h 101"/>
                <a:gd name="T46" fmla="*/ 2147483647 w 64"/>
                <a:gd name="T47" fmla="*/ 2147483647 h 101"/>
                <a:gd name="T48" fmla="*/ 2147483647 w 64"/>
                <a:gd name="T49" fmla="*/ 2147483647 h 101"/>
                <a:gd name="T50" fmla="*/ 2147483647 w 64"/>
                <a:gd name="T51" fmla="*/ 2147483647 h 101"/>
                <a:gd name="T52" fmla="*/ 2147483647 w 64"/>
                <a:gd name="T53" fmla="*/ 2147483647 h 101"/>
                <a:gd name="T54" fmla="*/ 2147483647 w 64"/>
                <a:gd name="T55" fmla="*/ 2147483647 h 101"/>
                <a:gd name="T56" fmla="*/ 2147483647 w 64"/>
                <a:gd name="T57" fmla="*/ 2147483647 h 101"/>
                <a:gd name="T58" fmla="*/ 2147483647 w 64"/>
                <a:gd name="T59" fmla="*/ 2147483647 h 101"/>
                <a:gd name="T60" fmla="*/ 2147483647 w 64"/>
                <a:gd name="T61" fmla="*/ 2147483647 h 101"/>
                <a:gd name="T62" fmla="*/ 2147483647 w 64"/>
                <a:gd name="T63" fmla="*/ 2147483647 h 101"/>
                <a:gd name="T64" fmla="*/ 2147483647 w 64"/>
                <a:gd name="T65" fmla="*/ 2147483647 h 101"/>
                <a:gd name="T66" fmla="*/ 2147483647 w 64"/>
                <a:gd name="T67" fmla="*/ 2147483647 h 101"/>
                <a:gd name="T68" fmla="*/ 2147483647 w 64"/>
                <a:gd name="T69" fmla="*/ 2147483647 h 101"/>
                <a:gd name="T70" fmla="*/ 2147483647 w 64"/>
                <a:gd name="T71" fmla="*/ 2147483647 h 101"/>
                <a:gd name="T72" fmla="*/ 2147483647 w 64"/>
                <a:gd name="T73" fmla="*/ 0 h 10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4"/>
                <a:gd name="T112" fmla="*/ 0 h 101"/>
                <a:gd name="T113" fmla="*/ 64 w 64"/>
                <a:gd name="T114" fmla="*/ 101 h 10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4" h="101">
                  <a:moveTo>
                    <a:pt x="20" y="0"/>
                  </a:moveTo>
                  <a:lnTo>
                    <a:pt x="27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8" y="1"/>
                  </a:lnTo>
                  <a:lnTo>
                    <a:pt x="53" y="1"/>
                  </a:lnTo>
                  <a:lnTo>
                    <a:pt x="59" y="1"/>
                  </a:lnTo>
                  <a:lnTo>
                    <a:pt x="64" y="1"/>
                  </a:lnTo>
                  <a:lnTo>
                    <a:pt x="64" y="3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64" y="8"/>
                  </a:lnTo>
                  <a:lnTo>
                    <a:pt x="64" y="10"/>
                  </a:lnTo>
                  <a:lnTo>
                    <a:pt x="61" y="15"/>
                  </a:lnTo>
                  <a:lnTo>
                    <a:pt x="59" y="22"/>
                  </a:lnTo>
                  <a:lnTo>
                    <a:pt x="56" y="30"/>
                  </a:lnTo>
                  <a:lnTo>
                    <a:pt x="53" y="39"/>
                  </a:lnTo>
                  <a:lnTo>
                    <a:pt x="51" y="45"/>
                  </a:lnTo>
                  <a:lnTo>
                    <a:pt x="49" y="50"/>
                  </a:lnTo>
                  <a:lnTo>
                    <a:pt x="49" y="54"/>
                  </a:lnTo>
                  <a:lnTo>
                    <a:pt x="49" y="59"/>
                  </a:lnTo>
                  <a:lnTo>
                    <a:pt x="49" y="66"/>
                  </a:lnTo>
                  <a:lnTo>
                    <a:pt x="49" y="69"/>
                  </a:lnTo>
                  <a:lnTo>
                    <a:pt x="49" y="74"/>
                  </a:lnTo>
                  <a:lnTo>
                    <a:pt x="49" y="79"/>
                  </a:lnTo>
                  <a:lnTo>
                    <a:pt x="48" y="84"/>
                  </a:lnTo>
                  <a:lnTo>
                    <a:pt x="46" y="91"/>
                  </a:lnTo>
                  <a:lnTo>
                    <a:pt x="42" y="96"/>
                  </a:lnTo>
                  <a:lnTo>
                    <a:pt x="36" y="98"/>
                  </a:lnTo>
                  <a:lnTo>
                    <a:pt x="32" y="98"/>
                  </a:lnTo>
                  <a:lnTo>
                    <a:pt x="29" y="100"/>
                  </a:lnTo>
                  <a:lnTo>
                    <a:pt x="27" y="100"/>
                  </a:lnTo>
                  <a:lnTo>
                    <a:pt x="25" y="101"/>
                  </a:lnTo>
                  <a:lnTo>
                    <a:pt x="22" y="101"/>
                  </a:lnTo>
                  <a:lnTo>
                    <a:pt x="19" y="100"/>
                  </a:lnTo>
                  <a:lnTo>
                    <a:pt x="14" y="98"/>
                  </a:lnTo>
                  <a:lnTo>
                    <a:pt x="12" y="93"/>
                  </a:lnTo>
                  <a:lnTo>
                    <a:pt x="12" y="88"/>
                  </a:lnTo>
                  <a:lnTo>
                    <a:pt x="9" y="83"/>
                  </a:lnTo>
                  <a:lnTo>
                    <a:pt x="7" y="79"/>
                  </a:lnTo>
                  <a:lnTo>
                    <a:pt x="5" y="74"/>
                  </a:lnTo>
                  <a:lnTo>
                    <a:pt x="3" y="69"/>
                  </a:lnTo>
                  <a:lnTo>
                    <a:pt x="2" y="64"/>
                  </a:lnTo>
                  <a:lnTo>
                    <a:pt x="0" y="59"/>
                  </a:lnTo>
                  <a:lnTo>
                    <a:pt x="2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9"/>
                  </a:lnTo>
                  <a:lnTo>
                    <a:pt x="9" y="35"/>
                  </a:lnTo>
                  <a:lnTo>
                    <a:pt x="12" y="32"/>
                  </a:lnTo>
                  <a:lnTo>
                    <a:pt x="14" y="29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5" y="22"/>
                  </a:lnTo>
                  <a:lnTo>
                    <a:pt x="17" y="20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0" y="1"/>
                  </a:lnTo>
                  <a:lnTo>
                    <a:pt x="2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199" name="Freeform 5086"/>
            <p:cNvSpPr>
              <a:spLocks/>
            </p:cNvSpPr>
            <p:nvPr/>
          </p:nvSpPr>
          <p:spPr bwMode="auto">
            <a:xfrm>
              <a:off x="3470275" y="5597525"/>
              <a:ext cx="60325" cy="19050"/>
            </a:xfrm>
            <a:custGeom>
              <a:avLst/>
              <a:gdLst>
                <a:gd name="T0" fmla="*/ 0 w 38"/>
                <a:gd name="T1" fmla="*/ 2147483647 h 14"/>
                <a:gd name="T2" fmla="*/ 2147483647 w 38"/>
                <a:gd name="T3" fmla="*/ 2147483647 h 14"/>
                <a:gd name="T4" fmla="*/ 2147483647 w 38"/>
                <a:gd name="T5" fmla="*/ 2147483647 h 14"/>
                <a:gd name="T6" fmla="*/ 2147483647 w 38"/>
                <a:gd name="T7" fmla="*/ 2147483647 h 14"/>
                <a:gd name="T8" fmla="*/ 2147483647 w 38"/>
                <a:gd name="T9" fmla="*/ 2147483647 h 14"/>
                <a:gd name="T10" fmla="*/ 2147483647 w 38"/>
                <a:gd name="T11" fmla="*/ 2147483647 h 14"/>
                <a:gd name="T12" fmla="*/ 2147483647 w 38"/>
                <a:gd name="T13" fmla="*/ 2147483647 h 14"/>
                <a:gd name="T14" fmla="*/ 2147483647 w 38"/>
                <a:gd name="T15" fmla="*/ 2147483647 h 14"/>
                <a:gd name="T16" fmla="*/ 2147483647 w 38"/>
                <a:gd name="T17" fmla="*/ 2147483647 h 14"/>
                <a:gd name="T18" fmla="*/ 2147483647 w 38"/>
                <a:gd name="T19" fmla="*/ 0 h 14"/>
                <a:gd name="T20" fmla="*/ 2147483647 w 38"/>
                <a:gd name="T21" fmla="*/ 0 h 14"/>
                <a:gd name="T22" fmla="*/ 2147483647 w 38"/>
                <a:gd name="T23" fmla="*/ 0 h 14"/>
                <a:gd name="T24" fmla="*/ 2147483647 w 38"/>
                <a:gd name="T25" fmla="*/ 0 h 14"/>
                <a:gd name="T26" fmla="*/ 2147483647 w 38"/>
                <a:gd name="T27" fmla="*/ 2147483647 h 14"/>
                <a:gd name="T28" fmla="*/ 2147483647 w 38"/>
                <a:gd name="T29" fmla="*/ 2147483647 h 14"/>
                <a:gd name="T30" fmla="*/ 2147483647 w 38"/>
                <a:gd name="T31" fmla="*/ 2147483647 h 14"/>
                <a:gd name="T32" fmla="*/ 2147483647 w 38"/>
                <a:gd name="T33" fmla="*/ 2147483647 h 14"/>
                <a:gd name="T34" fmla="*/ 0 w 38"/>
                <a:gd name="T35" fmla="*/ 2147483647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8"/>
                <a:gd name="T55" fmla="*/ 0 h 14"/>
                <a:gd name="T56" fmla="*/ 38 w 38"/>
                <a:gd name="T57" fmla="*/ 14 h 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8" h="14">
                  <a:moveTo>
                    <a:pt x="0" y="14"/>
                  </a:moveTo>
                  <a:lnTo>
                    <a:pt x="21" y="14"/>
                  </a:lnTo>
                  <a:lnTo>
                    <a:pt x="22" y="11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31" y="7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7" y="7"/>
                  </a:lnTo>
                  <a:lnTo>
                    <a:pt x="4" y="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00" name="Freeform 5087"/>
            <p:cNvSpPr>
              <a:spLocks/>
            </p:cNvSpPr>
            <p:nvPr/>
          </p:nvSpPr>
          <p:spPr bwMode="auto">
            <a:xfrm>
              <a:off x="3470275" y="5597525"/>
              <a:ext cx="60325" cy="19050"/>
            </a:xfrm>
            <a:custGeom>
              <a:avLst/>
              <a:gdLst>
                <a:gd name="T0" fmla="*/ 0 w 38"/>
                <a:gd name="T1" fmla="*/ 2147483647 h 14"/>
                <a:gd name="T2" fmla="*/ 2147483647 w 38"/>
                <a:gd name="T3" fmla="*/ 2147483647 h 14"/>
                <a:gd name="T4" fmla="*/ 2147483647 w 38"/>
                <a:gd name="T5" fmla="*/ 2147483647 h 14"/>
                <a:gd name="T6" fmla="*/ 2147483647 w 38"/>
                <a:gd name="T7" fmla="*/ 2147483647 h 14"/>
                <a:gd name="T8" fmla="*/ 2147483647 w 38"/>
                <a:gd name="T9" fmla="*/ 2147483647 h 14"/>
                <a:gd name="T10" fmla="*/ 2147483647 w 38"/>
                <a:gd name="T11" fmla="*/ 2147483647 h 14"/>
                <a:gd name="T12" fmla="*/ 2147483647 w 38"/>
                <a:gd name="T13" fmla="*/ 2147483647 h 14"/>
                <a:gd name="T14" fmla="*/ 2147483647 w 38"/>
                <a:gd name="T15" fmla="*/ 2147483647 h 14"/>
                <a:gd name="T16" fmla="*/ 2147483647 w 38"/>
                <a:gd name="T17" fmla="*/ 2147483647 h 14"/>
                <a:gd name="T18" fmla="*/ 2147483647 w 38"/>
                <a:gd name="T19" fmla="*/ 2147483647 h 14"/>
                <a:gd name="T20" fmla="*/ 2147483647 w 38"/>
                <a:gd name="T21" fmla="*/ 0 h 14"/>
                <a:gd name="T22" fmla="*/ 2147483647 w 38"/>
                <a:gd name="T23" fmla="*/ 0 h 14"/>
                <a:gd name="T24" fmla="*/ 2147483647 w 38"/>
                <a:gd name="T25" fmla="*/ 0 h 14"/>
                <a:gd name="T26" fmla="*/ 2147483647 w 38"/>
                <a:gd name="T27" fmla="*/ 0 h 14"/>
                <a:gd name="T28" fmla="*/ 2147483647 w 38"/>
                <a:gd name="T29" fmla="*/ 2147483647 h 14"/>
                <a:gd name="T30" fmla="*/ 2147483647 w 38"/>
                <a:gd name="T31" fmla="*/ 2147483647 h 14"/>
                <a:gd name="T32" fmla="*/ 2147483647 w 38"/>
                <a:gd name="T33" fmla="*/ 2147483647 h 14"/>
                <a:gd name="T34" fmla="*/ 2147483647 w 38"/>
                <a:gd name="T35" fmla="*/ 2147483647 h 14"/>
                <a:gd name="T36" fmla="*/ 0 w 38"/>
                <a:gd name="T37" fmla="*/ 2147483647 h 14"/>
                <a:gd name="T38" fmla="*/ 0 w 38"/>
                <a:gd name="T39" fmla="*/ 2147483647 h 14"/>
                <a:gd name="T40" fmla="*/ 0 w 38"/>
                <a:gd name="T41" fmla="*/ 2147483647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14"/>
                <a:gd name="T65" fmla="*/ 38 w 38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14">
                  <a:moveTo>
                    <a:pt x="0" y="14"/>
                  </a:moveTo>
                  <a:lnTo>
                    <a:pt x="21" y="14"/>
                  </a:lnTo>
                  <a:lnTo>
                    <a:pt x="22" y="11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31" y="7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7" y="7"/>
                  </a:lnTo>
                  <a:lnTo>
                    <a:pt x="4" y="9"/>
                  </a:lnTo>
                  <a:lnTo>
                    <a:pt x="0" y="14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01" name="Freeform 5088"/>
            <p:cNvSpPr>
              <a:spLocks/>
            </p:cNvSpPr>
            <p:nvPr/>
          </p:nvSpPr>
          <p:spPr bwMode="auto">
            <a:xfrm>
              <a:off x="5734050" y="5711825"/>
              <a:ext cx="109538" cy="255588"/>
            </a:xfrm>
            <a:custGeom>
              <a:avLst/>
              <a:gdLst>
                <a:gd name="T0" fmla="*/ 2147483647 w 69"/>
                <a:gd name="T1" fmla="*/ 2147483647 h 161"/>
                <a:gd name="T2" fmla="*/ 2147483647 w 69"/>
                <a:gd name="T3" fmla="*/ 2147483647 h 161"/>
                <a:gd name="T4" fmla="*/ 2147483647 w 69"/>
                <a:gd name="T5" fmla="*/ 2147483647 h 161"/>
                <a:gd name="T6" fmla="*/ 2147483647 w 69"/>
                <a:gd name="T7" fmla="*/ 2147483647 h 161"/>
                <a:gd name="T8" fmla="*/ 2147483647 w 69"/>
                <a:gd name="T9" fmla="*/ 2147483647 h 161"/>
                <a:gd name="T10" fmla="*/ 2147483647 w 69"/>
                <a:gd name="T11" fmla="*/ 2147483647 h 161"/>
                <a:gd name="T12" fmla="*/ 2147483647 w 69"/>
                <a:gd name="T13" fmla="*/ 2147483647 h 161"/>
                <a:gd name="T14" fmla="*/ 2147483647 w 69"/>
                <a:gd name="T15" fmla="*/ 2147483647 h 161"/>
                <a:gd name="T16" fmla="*/ 2147483647 w 69"/>
                <a:gd name="T17" fmla="*/ 2147483647 h 161"/>
                <a:gd name="T18" fmla="*/ 2147483647 w 69"/>
                <a:gd name="T19" fmla="*/ 2147483647 h 161"/>
                <a:gd name="T20" fmla="*/ 2147483647 w 69"/>
                <a:gd name="T21" fmla="*/ 2147483647 h 161"/>
                <a:gd name="T22" fmla="*/ 2147483647 w 69"/>
                <a:gd name="T23" fmla="*/ 2147483647 h 161"/>
                <a:gd name="T24" fmla="*/ 2147483647 w 69"/>
                <a:gd name="T25" fmla="*/ 2147483647 h 161"/>
                <a:gd name="T26" fmla="*/ 2147483647 w 69"/>
                <a:gd name="T27" fmla="*/ 2147483647 h 161"/>
                <a:gd name="T28" fmla="*/ 2147483647 w 69"/>
                <a:gd name="T29" fmla="*/ 2147483647 h 161"/>
                <a:gd name="T30" fmla="*/ 2147483647 w 69"/>
                <a:gd name="T31" fmla="*/ 2147483647 h 161"/>
                <a:gd name="T32" fmla="*/ 2147483647 w 69"/>
                <a:gd name="T33" fmla="*/ 2147483647 h 161"/>
                <a:gd name="T34" fmla="*/ 2147483647 w 69"/>
                <a:gd name="T35" fmla="*/ 2147483647 h 161"/>
                <a:gd name="T36" fmla="*/ 2147483647 w 69"/>
                <a:gd name="T37" fmla="*/ 2147483647 h 161"/>
                <a:gd name="T38" fmla="*/ 2147483647 w 69"/>
                <a:gd name="T39" fmla="*/ 2147483647 h 161"/>
                <a:gd name="T40" fmla="*/ 2147483647 w 69"/>
                <a:gd name="T41" fmla="*/ 2147483647 h 161"/>
                <a:gd name="T42" fmla="*/ 2147483647 w 69"/>
                <a:gd name="T43" fmla="*/ 2147483647 h 161"/>
                <a:gd name="T44" fmla="*/ 2147483647 w 69"/>
                <a:gd name="T45" fmla="*/ 2147483647 h 161"/>
                <a:gd name="T46" fmla="*/ 2147483647 w 69"/>
                <a:gd name="T47" fmla="*/ 2147483647 h 161"/>
                <a:gd name="T48" fmla="*/ 2147483647 w 69"/>
                <a:gd name="T49" fmla="*/ 2147483647 h 161"/>
                <a:gd name="T50" fmla="*/ 2147483647 w 69"/>
                <a:gd name="T51" fmla="*/ 2147483647 h 161"/>
                <a:gd name="T52" fmla="*/ 2147483647 w 69"/>
                <a:gd name="T53" fmla="*/ 2147483647 h 161"/>
                <a:gd name="T54" fmla="*/ 2147483647 w 69"/>
                <a:gd name="T55" fmla="*/ 2147483647 h 161"/>
                <a:gd name="T56" fmla="*/ 2147483647 w 69"/>
                <a:gd name="T57" fmla="*/ 2147483647 h 161"/>
                <a:gd name="T58" fmla="*/ 2147483647 w 69"/>
                <a:gd name="T59" fmla="*/ 2147483647 h 161"/>
                <a:gd name="T60" fmla="*/ 2147483647 w 69"/>
                <a:gd name="T61" fmla="*/ 2147483647 h 161"/>
                <a:gd name="T62" fmla="*/ 2147483647 w 69"/>
                <a:gd name="T63" fmla="*/ 2147483647 h 161"/>
                <a:gd name="T64" fmla="*/ 2147483647 w 69"/>
                <a:gd name="T65" fmla="*/ 0 h 161"/>
                <a:gd name="T66" fmla="*/ 2147483647 w 69"/>
                <a:gd name="T67" fmla="*/ 2147483647 h 161"/>
                <a:gd name="T68" fmla="*/ 2147483647 w 69"/>
                <a:gd name="T69" fmla="*/ 2147483647 h 161"/>
                <a:gd name="T70" fmla="*/ 2147483647 w 69"/>
                <a:gd name="T71" fmla="*/ 2147483647 h 161"/>
                <a:gd name="T72" fmla="*/ 2147483647 w 69"/>
                <a:gd name="T73" fmla="*/ 2147483647 h 161"/>
                <a:gd name="T74" fmla="*/ 2147483647 w 69"/>
                <a:gd name="T75" fmla="*/ 2147483647 h 161"/>
                <a:gd name="T76" fmla="*/ 2147483647 w 69"/>
                <a:gd name="T77" fmla="*/ 2147483647 h 161"/>
                <a:gd name="T78" fmla="*/ 2147483647 w 69"/>
                <a:gd name="T79" fmla="*/ 2147483647 h 161"/>
                <a:gd name="T80" fmla="*/ 0 w 69"/>
                <a:gd name="T81" fmla="*/ 2147483647 h 161"/>
                <a:gd name="T82" fmla="*/ 2147483647 w 69"/>
                <a:gd name="T83" fmla="*/ 2147483647 h 161"/>
                <a:gd name="T84" fmla="*/ 2147483647 w 69"/>
                <a:gd name="T85" fmla="*/ 2147483647 h 161"/>
                <a:gd name="T86" fmla="*/ 2147483647 w 69"/>
                <a:gd name="T87" fmla="*/ 2147483647 h 161"/>
                <a:gd name="T88" fmla="*/ 2147483647 w 69"/>
                <a:gd name="T89" fmla="*/ 2147483647 h 16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9"/>
                <a:gd name="T136" fmla="*/ 0 h 161"/>
                <a:gd name="T137" fmla="*/ 69 w 69"/>
                <a:gd name="T138" fmla="*/ 161 h 16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9" h="161">
                  <a:moveTo>
                    <a:pt x="34" y="161"/>
                  </a:moveTo>
                  <a:lnTo>
                    <a:pt x="37" y="156"/>
                  </a:lnTo>
                  <a:lnTo>
                    <a:pt x="41" y="152"/>
                  </a:lnTo>
                  <a:lnTo>
                    <a:pt x="44" y="149"/>
                  </a:lnTo>
                  <a:lnTo>
                    <a:pt x="47" y="145"/>
                  </a:lnTo>
                  <a:lnTo>
                    <a:pt x="49" y="140"/>
                  </a:lnTo>
                  <a:lnTo>
                    <a:pt x="51" y="135"/>
                  </a:lnTo>
                  <a:lnTo>
                    <a:pt x="53" y="129"/>
                  </a:lnTo>
                  <a:lnTo>
                    <a:pt x="53" y="120"/>
                  </a:lnTo>
                  <a:lnTo>
                    <a:pt x="53" y="118"/>
                  </a:lnTo>
                  <a:lnTo>
                    <a:pt x="54" y="117"/>
                  </a:lnTo>
                  <a:lnTo>
                    <a:pt x="58" y="117"/>
                  </a:lnTo>
                  <a:lnTo>
                    <a:pt x="61" y="115"/>
                  </a:lnTo>
                  <a:lnTo>
                    <a:pt x="64" y="113"/>
                  </a:lnTo>
                  <a:lnTo>
                    <a:pt x="68" y="110"/>
                  </a:lnTo>
                  <a:lnTo>
                    <a:pt x="69" y="105"/>
                  </a:lnTo>
                  <a:lnTo>
                    <a:pt x="69" y="95"/>
                  </a:lnTo>
                  <a:lnTo>
                    <a:pt x="66" y="95"/>
                  </a:lnTo>
                  <a:lnTo>
                    <a:pt x="63" y="93"/>
                  </a:lnTo>
                  <a:lnTo>
                    <a:pt x="59" y="91"/>
                  </a:lnTo>
                  <a:lnTo>
                    <a:pt x="56" y="88"/>
                  </a:lnTo>
                  <a:lnTo>
                    <a:pt x="53" y="86"/>
                  </a:lnTo>
                  <a:lnTo>
                    <a:pt x="49" y="83"/>
                  </a:lnTo>
                  <a:lnTo>
                    <a:pt x="47" y="81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1" y="78"/>
                  </a:lnTo>
                  <a:lnTo>
                    <a:pt x="39" y="78"/>
                  </a:lnTo>
                  <a:lnTo>
                    <a:pt x="37" y="76"/>
                  </a:lnTo>
                  <a:lnTo>
                    <a:pt x="36" y="76"/>
                  </a:lnTo>
                  <a:lnTo>
                    <a:pt x="34" y="74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68"/>
                  </a:lnTo>
                  <a:lnTo>
                    <a:pt x="37" y="64"/>
                  </a:lnTo>
                  <a:lnTo>
                    <a:pt x="39" y="61"/>
                  </a:lnTo>
                  <a:lnTo>
                    <a:pt x="42" y="56"/>
                  </a:lnTo>
                  <a:lnTo>
                    <a:pt x="44" y="52"/>
                  </a:lnTo>
                  <a:lnTo>
                    <a:pt x="47" y="49"/>
                  </a:lnTo>
                  <a:lnTo>
                    <a:pt x="49" y="49"/>
                  </a:lnTo>
                  <a:lnTo>
                    <a:pt x="47" y="46"/>
                  </a:lnTo>
                  <a:lnTo>
                    <a:pt x="46" y="44"/>
                  </a:lnTo>
                  <a:lnTo>
                    <a:pt x="44" y="42"/>
                  </a:lnTo>
                  <a:lnTo>
                    <a:pt x="42" y="41"/>
                  </a:lnTo>
                  <a:lnTo>
                    <a:pt x="41" y="37"/>
                  </a:lnTo>
                  <a:lnTo>
                    <a:pt x="39" y="36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7" y="29"/>
                  </a:lnTo>
                  <a:lnTo>
                    <a:pt x="39" y="29"/>
                  </a:lnTo>
                  <a:lnTo>
                    <a:pt x="39" y="27"/>
                  </a:lnTo>
                  <a:lnTo>
                    <a:pt x="41" y="25"/>
                  </a:lnTo>
                  <a:lnTo>
                    <a:pt x="42" y="24"/>
                  </a:lnTo>
                  <a:lnTo>
                    <a:pt x="44" y="24"/>
                  </a:lnTo>
                  <a:lnTo>
                    <a:pt x="44" y="14"/>
                  </a:lnTo>
                  <a:lnTo>
                    <a:pt x="41" y="12"/>
                  </a:lnTo>
                  <a:lnTo>
                    <a:pt x="37" y="12"/>
                  </a:lnTo>
                  <a:lnTo>
                    <a:pt x="34" y="10"/>
                  </a:lnTo>
                  <a:lnTo>
                    <a:pt x="30" y="9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9" y="2"/>
                  </a:lnTo>
                  <a:lnTo>
                    <a:pt x="17" y="5"/>
                  </a:lnTo>
                  <a:lnTo>
                    <a:pt x="15" y="10"/>
                  </a:lnTo>
                  <a:lnTo>
                    <a:pt x="14" y="17"/>
                  </a:lnTo>
                  <a:lnTo>
                    <a:pt x="12" y="25"/>
                  </a:lnTo>
                  <a:lnTo>
                    <a:pt x="10" y="36"/>
                  </a:lnTo>
                  <a:lnTo>
                    <a:pt x="8" y="47"/>
                  </a:lnTo>
                  <a:lnTo>
                    <a:pt x="10" y="63"/>
                  </a:lnTo>
                  <a:lnTo>
                    <a:pt x="8" y="64"/>
                  </a:lnTo>
                  <a:lnTo>
                    <a:pt x="7" y="68"/>
                  </a:lnTo>
                  <a:lnTo>
                    <a:pt x="5" y="69"/>
                  </a:lnTo>
                  <a:lnTo>
                    <a:pt x="5" y="73"/>
                  </a:lnTo>
                  <a:lnTo>
                    <a:pt x="3" y="76"/>
                  </a:lnTo>
                  <a:lnTo>
                    <a:pt x="3" y="80"/>
                  </a:lnTo>
                  <a:lnTo>
                    <a:pt x="2" y="81"/>
                  </a:lnTo>
                  <a:lnTo>
                    <a:pt x="0" y="83"/>
                  </a:lnTo>
                  <a:lnTo>
                    <a:pt x="8" y="91"/>
                  </a:lnTo>
                  <a:lnTo>
                    <a:pt x="15" y="100"/>
                  </a:lnTo>
                  <a:lnTo>
                    <a:pt x="20" y="108"/>
                  </a:lnTo>
                  <a:lnTo>
                    <a:pt x="24" y="117"/>
                  </a:lnTo>
                  <a:lnTo>
                    <a:pt x="27" y="125"/>
                  </a:lnTo>
                  <a:lnTo>
                    <a:pt x="30" y="135"/>
                  </a:lnTo>
                  <a:lnTo>
                    <a:pt x="32" y="147"/>
                  </a:lnTo>
                  <a:lnTo>
                    <a:pt x="34" y="16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02" name="Freeform 5089"/>
            <p:cNvSpPr>
              <a:spLocks/>
            </p:cNvSpPr>
            <p:nvPr/>
          </p:nvSpPr>
          <p:spPr bwMode="auto">
            <a:xfrm>
              <a:off x="5734050" y="5711825"/>
              <a:ext cx="109538" cy="255588"/>
            </a:xfrm>
            <a:custGeom>
              <a:avLst/>
              <a:gdLst>
                <a:gd name="T0" fmla="*/ 2147483647 w 69"/>
                <a:gd name="T1" fmla="*/ 2147483647 h 161"/>
                <a:gd name="T2" fmla="*/ 2147483647 w 69"/>
                <a:gd name="T3" fmla="*/ 2147483647 h 161"/>
                <a:gd name="T4" fmla="*/ 2147483647 w 69"/>
                <a:gd name="T5" fmla="*/ 2147483647 h 161"/>
                <a:gd name="T6" fmla="*/ 2147483647 w 69"/>
                <a:gd name="T7" fmla="*/ 2147483647 h 161"/>
                <a:gd name="T8" fmla="*/ 2147483647 w 69"/>
                <a:gd name="T9" fmla="*/ 2147483647 h 161"/>
                <a:gd name="T10" fmla="*/ 2147483647 w 69"/>
                <a:gd name="T11" fmla="*/ 2147483647 h 161"/>
                <a:gd name="T12" fmla="*/ 2147483647 w 69"/>
                <a:gd name="T13" fmla="*/ 2147483647 h 161"/>
                <a:gd name="T14" fmla="*/ 2147483647 w 69"/>
                <a:gd name="T15" fmla="*/ 2147483647 h 161"/>
                <a:gd name="T16" fmla="*/ 2147483647 w 69"/>
                <a:gd name="T17" fmla="*/ 2147483647 h 161"/>
                <a:gd name="T18" fmla="*/ 2147483647 w 69"/>
                <a:gd name="T19" fmla="*/ 2147483647 h 161"/>
                <a:gd name="T20" fmla="*/ 2147483647 w 69"/>
                <a:gd name="T21" fmla="*/ 2147483647 h 161"/>
                <a:gd name="T22" fmla="*/ 2147483647 w 69"/>
                <a:gd name="T23" fmla="*/ 2147483647 h 161"/>
                <a:gd name="T24" fmla="*/ 2147483647 w 69"/>
                <a:gd name="T25" fmla="*/ 2147483647 h 161"/>
                <a:gd name="T26" fmla="*/ 2147483647 w 69"/>
                <a:gd name="T27" fmla="*/ 2147483647 h 161"/>
                <a:gd name="T28" fmla="*/ 2147483647 w 69"/>
                <a:gd name="T29" fmla="*/ 2147483647 h 161"/>
                <a:gd name="T30" fmla="*/ 2147483647 w 69"/>
                <a:gd name="T31" fmla="*/ 2147483647 h 161"/>
                <a:gd name="T32" fmla="*/ 2147483647 w 69"/>
                <a:gd name="T33" fmla="*/ 2147483647 h 161"/>
                <a:gd name="T34" fmla="*/ 2147483647 w 69"/>
                <a:gd name="T35" fmla="*/ 2147483647 h 161"/>
                <a:gd name="T36" fmla="*/ 2147483647 w 69"/>
                <a:gd name="T37" fmla="*/ 2147483647 h 161"/>
                <a:gd name="T38" fmla="*/ 2147483647 w 69"/>
                <a:gd name="T39" fmla="*/ 2147483647 h 161"/>
                <a:gd name="T40" fmla="*/ 2147483647 w 69"/>
                <a:gd name="T41" fmla="*/ 2147483647 h 161"/>
                <a:gd name="T42" fmla="*/ 2147483647 w 69"/>
                <a:gd name="T43" fmla="*/ 2147483647 h 161"/>
                <a:gd name="T44" fmla="*/ 2147483647 w 69"/>
                <a:gd name="T45" fmla="*/ 2147483647 h 161"/>
                <a:gd name="T46" fmla="*/ 2147483647 w 69"/>
                <a:gd name="T47" fmla="*/ 2147483647 h 161"/>
                <a:gd name="T48" fmla="*/ 2147483647 w 69"/>
                <a:gd name="T49" fmla="*/ 2147483647 h 161"/>
                <a:gd name="T50" fmla="*/ 2147483647 w 69"/>
                <a:gd name="T51" fmla="*/ 2147483647 h 161"/>
                <a:gd name="T52" fmla="*/ 2147483647 w 69"/>
                <a:gd name="T53" fmla="*/ 2147483647 h 161"/>
                <a:gd name="T54" fmla="*/ 2147483647 w 69"/>
                <a:gd name="T55" fmla="*/ 2147483647 h 161"/>
                <a:gd name="T56" fmla="*/ 2147483647 w 69"/>
                <a:gd name="T57" fmla="*/ 2147483647 h 161"/>
                <a:gd name="T58" fmla="*/ 2147483647 w 69"/>
                <a:gd name="T59" fmla="*/ 2147483647 h 161"/>
                <a:gd name="T60" fmla="*/ 2147483647 w 69"/>
                <a:gd name="T61" fmla="*/ 2147483647 h 161"/>
                <a:gd name="T62" fmla="*/ 2147483647 w 69"/>
                <a:gd name="T63" fmla="*/ 2147483647 h 161"/>
                <a:gd name="T64" fmla="*/ 2147483647 w 69"/>
                <a:gd name="T65" fmla="*/ 2147483647 h 161"/>
                <a:gd name="T66" fmla="*/ 2147483647 w 69"/>
                <a:gd name="T67" fmla="*/ 0 h 161"/>
                <a:gd name="T68" fmla="*/ 2147483647 w 69"/>
                <a:gd name="T69" fmla="*/ 2147483647 h 161"/>
                <a:gd name="T70" fmla="*/ 2147483647 w 69"/>
                <a:gd name="T71" fmla="*/ 2147483647 h 161"/>
                <a:gd name="T72" fmla="*/ 2147483647 w 69"/>
                <a:gd name="T73" fmla="*/ 2147483647 h 161"/>
                <a:gd name="T74" fmla="*/ 2147483647 w 69"/>
                <a:gd name="T75" fmla="*/ 2147483647 h 161"/>
                <a:gd name="T76" fmla="*/ 2147483647 w 69"/>
                <a:gd name="T77" fmla="*/ 2147483647 h 161"/>
                <a:gd name="T78" fmla="*/ 2147483647 w 69"/>
                <a:gd name="T79" fmla="*/ 2147483647 h 161"/>
                <a:gd name="T80" fmla="*/ 2147483647 w 69"/>
                <a:gd name="T81" fmla="*/ 2147483647 h 161"/>
                <a:gd name="T82" fmla="*/ 0 w 69"/>
                <a:gd name="T83" fmla="*/ 2147483647 h 161"/>
                <a:gd name="T84" fmla="*/ 2147483647 w 69"/>
                <a:gd name="T85" fmla="*/ 2147483647 h 161"/>
                <a:gd name="T86" fmla="*/ 2147483647 w 69"/>
                <a:gd name="T87" fmla="*/ 2147483647 h 161"/>
                <a:gd name="T88" fmla="*/ 2147483647 w 69"/>
                <a:gd name="T89" fmla="*/ 2147483647 h 161"/>
                <a:gd name="T90" fmla="*/ 2147483647 w 69"/>
                <a:gd name="T91" fmla="*/ 2147483647 h 161"/>
                <a:gd name="T92" fmla="*/ 2147483647 w 69"/>
                <a:gd name="T93" fmla="*/ 2147483647 h 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9"/>
                <a:gd name="T142" fmla="*/ 0 h 161"/>
                <a:gd name="T143" fmla="*/ 69 w 69"/>
                <a:gd name="T144" fmla="*/ 161 h 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9" h="161">
                  <a:moveTo>
                    <a:pt x="34" y="161"/>
                  </a:moveTo>
                  <a:lnTo>
                    <a:pt x="37" y="156"/>
                  </a:lnTo>
                  <a:lnTo>
                    <a:pt x="41" y="152"/>
                  </a:lnTo>
                  <a:lnTo>
                    <a:pt x="44" y="149"/>
                  </a:lnTo>
                  <a:lnTo>
                    <a:pt x="47" y="145"/>
                  </a:lnTo>
                  <a:lnTo>
                    <a:pt x="49" y="140"/>
                  </a:lnTo>
                  <a:lnTo>
                    <a:pt x="51" y="135"/>
                  </a:lnTo>
                  <a:lnTo>
                    <a:pt x="53" y="129"/>
                  </a:lnTo>
                  <a:lnTo>
                    <a:pt x="53" y="120"/>
                  </a:lnTo>
                  <a:lnTo>
                    <a:pt x="53" y="118"/>
                  </a:lnTo>
                  <a:lnTo>
                    <a:pt x="54" y="117"/>
                  </a:lnTo>
                  <a:lnTo>
                    <a:pt x="58" y="117"/>
                  </a:lnTo>
                  <a:lnTo>
                    <a:pt x="61" y="115"/>
                  </a:lnTo>
                  <a:lnTo>
                    <a:pt x="64" y="113"/>
                  </a:lnTo>
                  <a:lnTo>
                    <a:pt x="68" y="110"/>
                  </a:lnTo>
                  <a:lnTo>
                    <a:pt x="69" y="105"/>
                  </a:lnTo>
                  <a:lnTo>
                    <a:pt x="69" y="95"/>
                  </a:lnTo>
                  <a:lnTo>
                    <a:pt x="66" y="95"/>
                  </a:lnTo>
                  <a:lnTo>
                    <a:pt x="63" y="93"/>
                  </a:lnTo>
                  <a:lnTo>
                    <a:pt x="59" y="91"/>
                  </a:lnTo>
                  <a:lnTo>
                    <a:pt x="56" y="88"/>
                  </a:lnTo>
                  <a:lnTo>
                    <a:pt x="53" y="86"/>
                  </a:lnTo>
                  <a:lnTo>
                    <a:pt x="49" y="83"/>
                  </a:lnTo>
                  <a:lnTo>
                    <a:pt x="47" y="81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1" y="78"/>
                  </a:lnTo>
                  <a:lnTo>
                    <a:pt x="39" y="78"/>
                  </a:lnTo>
                  <a:lnTo>
                    <a:pt x="37" y="76"/>
                  </a:lnTo>
                  <a:lnTo>
                    <a:pt x="36" y="76"/>
                  </a:lnTo>
                  <a:lnTo>
                    <a:pt x="34" y="74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68"/>
                  </a:lnTo>
                  <a:lnTo>
                    <a:pt x="37" y="64"/>
                  </a:lnTo>
                  <a:lnTo>
                    <a:pt x="39" y="61"/>
                  </a:lnTo>
                  <a:lnTo>
                    <a:pt x="42" y="56"/>
                  </a:lnTo>
                  <a:lnTo>
                    <a:pt x="44" y="52"/>
                  </a:lnTo>
                  <a:lnTo>
                    <a:pt x="47" y="49"/>
                  </a:lnTo>
                  <a:lnTo>
                    <a:pt x="49" y="49"/>
                  </a:lnTo>
                  <a:lnTo>
                    <a:pt x="47" y="46"/>
                  </a:lnTo>
                  <a:lnTo>
                    <a:pt x="46" y="44"/>
                  </a:lnTo>
                  <a:lnTo>
                    <a:pt x="44" y="42"/>
                  </a:lnTo>
                  <a:lnTo>
                    <a:pt x="42" y="41"/>
                  </a:lnTo>
                  <a:lnTo>
                    <a:pt x="41" y="37"/>
                  </a:lnTo>
                  <a:lnTo>
                    <a:pt x="39" y="36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7" y="29"/>
                  </a:lnTo>
                  <a:lnTo>
                    <a:pt x="39" y="29"/>
                  </a:lnTo>
                  <a:lnTo>
                    <a:pt x="39" y="27"/>
                  </a:lnTo>
                  <a:lnTo>
                    <a:pt x="41" y="25"/>
                  </a:lnTo>
                  <a:lnTo>
                    <a:pt x="42" y="24"/>
                  </a:lnTo>
                  <a:lnTo>
                    <a:pt x="44" y="24"/>
                  </a:lnTo>
                  <a:lnTo>
                    <a:pt x="44" y="14"/>
                  </a:lnTo>
                  <a:lnTo>
                    <a:pt x="41" y="12"/>
                  </a:lnTo>
                  <a:lnTo>
                    <a:pt x="37" y="12"/>
                  </a:lnTo>
                  <a:lnTo>
                    <a:pt x="34" y="10"/>
                  </a:lnTo>
                  <a:lnTo>
                    <a:pt x="30" y="9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9" y="2"/>
                  </a:lnTo>
                  <a:lnTo>
                    <a:pt x="17" y="5"/>
                  </a:lnTo>
                  <a:lnTo>
                    <a:pt x="15" y="10"/>
                  </a:lnTo>
                  <a:lnTo>
                    <a:pt x="14" y="17"/>
                  </a:lnTo>
                  <a:lnTo>
                    <a:pt x="12" y="25"/>
                  </a:lnTo>
                  <a:lnTo>
                    <a:pt x="10" y="36"/>
                  </a:lnTo>
                  <a:lnTo>
                    <a:pt x="8" y="47"/>
                  </a:lnTo>
                  <a:lnTo>
                    <a:pt x="10" y="63"/>
                  </a:lnTo>
                  <a:lnTo>
                    <a:pt x="8" y="64"/>
                  </a:lnTo>
                  <a:lnTo>
                    <a:pt x="7" y="68"/>
                  </a:lnTo>
                  <a:lnTo>
                    <a:pt x="5" y="69"/>
                  </a:lnTo>
                  <a:lnTo>
                    <a:pt x="5" y="73"/>
                  </a:lnTo>
                  <a:lnTo>
                    <a:pt x="3" y="76"/>
                  </a:lnTo>
                  <a:lnTo>
                    <a:pt x="3" y="80"/>
                  </a:lnTo>
                  <a:lnTo>
                    <a:pt x="2" y="81"/>
                  </a:lnTo>
                  <a:lnTo>
                    <a:pt x="0" y="83"/>
                  </a:lnTo>
                  <a:lnTo>
                    <a:pt x="8" y="91"/>
                  </a:lnTo>
                  <a:lnTo>
                    <a:pt x="15" y="100"/>
                  </a:lnTo>
                  <a:lnTo>
                    <a:pt x="20" y="108"/>
                  </a:lnTo>
                  <a:lnTo>
                    <a:pt x="24" y="117"/>
                  </a:lnTo>
                  <a:lnTo>
                    <a:pt x="27" y="125"/>
                  </a:lnTo>
                  <a:lnTo>
                    <a:pt x="30" y="135"/>
                  </a:lnTo>
                  <a:lnTo>
                    <a:pt x="32" y="147"/>
                  </a:lnTo>
                  <a:lnTo>
                    <a:pt x="34" y="161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03" name="Freeform 5090"/>
            <p:cNvSpPr>
              <a:spLocks/>
            </p:cNvSpPr>
            <p:nvPr/>
          </p:nvSpPr>
          <p:spPr bwMode="auto">
            <a:xfrm>
              <a:off x="5578475" y="5249863"/>
              <a:ext cx="104775" cy="58737"/>
            </a:xfrm>
            <a:custGeom>
              <a:avLst/>
              <a:gdLst>
                <a:gd name="T0" fmla="*/ 2147483647 w 65"/>
                <a:gd name="T1" fmla="*/ 2147483647 h 37"/>
                <a:gd name="T2" fmla="*/ 2147483647 w 65"/>
                <a:gd name="T3" fmla="*/ 2147483647 h 37"/>
                <a:gd name="T4" fmla="*/ 2147483647 w 65"/>
                <a:gd name="T5" fmla="*/ 2147483647 h 37"/>
                <a:gd name="T6" fmla="*/ 2147483647 w 65"/>
                <a:gd name="T7" fmla="*/ 2147483647 h 37"/>
                <a:gd name="T8" fmla="*/ 2147483647 w 65"/>
                <a:gd name="T9" fmla="*/ 2147483647 h 37"/>
                <a:gd name="T10" fmla="*/ 2147483647 w 65"/>
                <a:gd name="T11" fmla="*/ 2147483647 h 37"/>
                <a:gd name="T12" fmla="*/ 2147483647 w 65"/>
                <a:gd name="T13" fmla="*/ 2147483647 h 37"/>
                <a:gd name="T14" fmla="*/ 2147483647 w 65"/>
                <a:gd name="T15" fmla="*/ 2147483647 h 37"/>
                <a:gd name="T16" fmla="*/ 2147483647 w 65"/>
                <a:gd name="T17" fmla="*/ 2147483647 h 37"/>
                <a:gd name="T18" fmla="*/ 2147483647 w 65"/>
                <a:gd name="T19" fmla="*/ 2147483647 h 37"/>
                <a:gd name="T20" fmla="*/ 2147483647 w 65"/>
                <a:gd name="T21" fmla="*/ 2147483647 h 37"/>
                <a:gd name="T22" fmla="*/ 2147483647 w 65"/>
                <a:gd name="T23" fmla="*/ 2147483647 h 37"/>
                <a:gd name="T24" fmla="*/ 2147483647 w 65"/>
                <a:gd name="T25" fmla="*/ 2147483647 h 37"/>
                <a:gd name="T26" fmla="*/ 2147483647 w 65"/>
                <a:gd name="T27" fmla="*/ 2147483647 h 37"/>
                <a:gd name="T28" fmla="*/ 2147483647 w 65"/>
                <a:gd name="T29" fmla="*/ 2147483647 h 37"/>
                <a:gd name="T30" fmla="*/ 2147483647 w 65"/>
                <a:gd name="T31" fmla="*/ 2147483647 h 37"/>
                <a:gd name="T32" fmla="*/ 2147483647 w 65"/>
                <a:gd name="T33" fmla="*/ 2147483647 h 37"/>
                <a:gd name="T34" fmla="*/ 0 w 65"/>
                <a:gd name="T35" fmla="*/ 2147483647 h 37"/>
                <a:gd name="T36" fmla="*/ 2147483647 w 65"/>
                <a:gd name="T37" fmla="*/ 2147483647 h 37"/>
                <a:gd name="T38" fmla="*/ 2147483647 w 65"/>
                <a:gd name="T39" fmla="*/ 2147483647 h 37"/>
                <a:gd name="T40" fmla="*/ 2147483647 w 65"/>
                <a:gd name="T41" fmla="*/ 2147483647 h 37"/>
                <a:gd name="T42" fmla="*/ 2147483647 w 65"/>
                <a:gd name="T43" fmla="*/ 2147483647 h 37"/>
                <a:gd name="T44" fmla="*/ 2147483647 w 65"/>
                <a:gd name="T45" fmla="*/ 2147483647 h 37"/>
                <a:gd name="T46" fmla="*/ 2147483647 w 65"/>
                <a:gd name="T47" fmla="*/ 0 h 37"/>
                <a:gd name="T48" fmla="*/ 2147483647 w 65"/>
                <a:gd name="T49" fmla="*/ 0 h 37"/>
                <a:gd name="T50" fmla="*/ 2147483647 w 65"/>
                <a:gd name="T51" fmla="*/ 0 h 37"/>
                <a:gd name="T52" fmla="*/ 2147483647 w 65"/>
                <a:gd name="T53" fmla="*/ 0 h 37"/>
                <a:gd name="T54" fmla="*/ 2147483647 w 65"/>
                <a:gd name="T55" fmla="*/ 2147483647 h 37"/>
                <a:gd name="T56" fmla="*/ 2147483647 w 65"/>
                <a:gd name="T57" fmla="*/ 2147483647 h 37"/>
                <a:gd name="T58" fmla="*/ 2147483647 w 65"/>
                <a:gd name="T59" fmla="*/ 2147483647 h 37"/>
                <a:gd name="T60" fmla="*/ 2147483647 w 65"/>
                <a:gd name="T61" fmla="*/ 2147483647 h 37"/>
                <a:gd name="T62" fmla="*/ 2147483647 w 65"/>
                <a:gd name="T63" fmla="*/ 2147483647 h 37"/>
                <a:gd name="T64" fmla="*/ 2147483647 w 65"/>
                <a:gd name="T65" fmla="*/ 2147483647 h 37"/>
                <a:gd name="T66" fmla="*/ 2147483647 w 65"/>
                <a:gd name="T67" fmla="*/ 2147483647 h 37"/>
                <a:gd name="T68" fmla="*/ 2147483647 w 65"/>
                <a:gd name="T69" fmla="*/ 2147483647 h 37"/>
                <a:gd name="T70" fmla="*/ 2147483647 w 65"/>
                <a:gd name="T71" fmla="*/ 2147483647 h 37"/>
                <a:gd name="T72" fmla="*/ 2147483647 w 65"/>
                <a:gd name="T73" fmla="*/ 2147483647 h 37"/>
                <a:gd name="T74" fmla="*/ 2147483647 w 65"/>
                <a:gd name="T75" fmla="*/ 2147483647 h 37"/>
                <a:gd name="T76" fmla="*/ 2147483647 w 65"/>
                <a:gd name="T77" fmla="*/ 2147483647 h 37"/>
                <a:gd name="T78" fmla="*/ 2147483647 w 65"/>
                <a:gd name="T79" fmla="*/ 2147483647 h 37"/>
                <a:gd name="T80" fmla="*/ 2147483647 w 65"/>
                <a:gd name="T81" fmla="*/ 2147483647 h 37"/>
                <a:gd name="T82" fmla="*/ 2147483647 w 65"/>
                <a:gd name="T83" fmla="*/ 2147483647 h 37"/>
                <a:gd name="T84" fmla="*/ 2147483647 w 65"/>
                <a:gd name="T85" fmla="*/ 2147483647 h 37"/>
                <a:gd name="T86" fmla="*/ 2147483647 w 65"/>
                <a:gd name="T87" fmla="*/ 2147483647 h 37"/>
                <a:gd name="T88" fmla="*/ 2147483647 w 65"/>
                <a:gd name="T89" fmla="*/ 2147483647 h 37"/>
                <a:gd name="T90" fmla="*/ 2147483647 w 65"/>
                <a:gd name="T91" fmla="*/ 2147483647 h 37"/>
                <a:gd name="T92" fmla="*/ 2147483647 w 65"/>
                <a:gd name="T93" fmla="*/ 2147483647 h 37"/>
                <a:gd name="T94" fmla="*/ 2147483647 w 65"/>
                <a:gd name="T95" fmla="*/ 2147483647 h 37"/>
                <a:gd name="T96" fmla="*/ 2147483647 w 65"/>
                <a:gd name="T97" fmla="*/ 2147483647 h 37"/>
                <a:gd name="T98" fmla="*/ 2147483647 w 65"/>
                <a:gd name="T99" fmla="*/ 2147483647 h 37"/>
                <a:gd name="T100" fmla="*/ 2147483647 w 65"/>
                <a:gd name="T101" fmla="*/ 2147483647 h 3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5"/>
                <a:gd name="T154" fmla="*/ 0 h 37"/>
                <a:gd name="T155" fmla="*/ 65 w 65"/>
                <a:gd name="T156" fmla="*/ 37 h 3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5" h="37">
                  <a:moveTo>
                    <a:pt x="65" y="23"/>
                  </a:moveTo>
                  <a:lnTo>
                    <a:pt x="61" y="23"/>
                  </a:lnTo>
                  <a:lnTo>
                    <a:pt x="60" y="25"/>
                  </a:lnTo>
                  <a:lnTo>
                    <a:pt x="56" y="27"/>
                  </a:lnTo>
                  <a:lnTo>
                    <a:pt x="55" y="28"/>
                  </a:lnTo>
                  <a:lnTo>
                    <a:pt x="53" y="30"/>
                  </a:lnTo>
                  <a:lnTo>
                    <a:pt x="49" y="33"/>
                  </a:lnTo>
                  <a:lnTo>
                    <a:pt x="48" y="35"/>
                  </a:lnTo>
                  <a:lnTo>
                    <a:pt x="48" y="37"/>
                  </a:lnTo>
                  <a:lnTo>
                    <a:pt x="41" y="33"/>
                  </a:lnTo>
                  <a:lnTo>
                    <a:pt x="36" y="32"/>
                  </a:lnTo>
                  <a:lnTo>
                    <a:pt x="31" y="28"/>
                  </a:lnTo>
                  <a:lnTo>
                    <a:pt x="24" y="25"/>
                  </a:lnTo>
                  <a:lnTo>
                    <a:pt x="19" y="22"/>
                  </a:lnTo>
                  <a:lnTo>
                    <a:pt x="14" y="18"/>
                  </a:lnTo>
                  <a:lnTo>
                    <a:pt x="7" y="17"/>
                  </a:lnTo>
                  <a:lnTo>
                    <a:pt x="2" y="15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6" y="1"/>
                  </a:lnTo>
                  <a:lnTo>
                    <a:pt x="33" y="1"/>
                  </a:lnTo>
                  <a:lnTo>
                    <a:pt x="38" y="3"/>
                  </a:lnTo>
                  <a:lnTo>
                    <a:pt x="43" y="3"/>
                  </a:lnTo>
                  <a:lnTo>
                    <a:pt x="48" y="3"/>
                  </a:lnTo>
                  <a:lnTo>
                    <a:pt x="51" y="1"/>
                  </a:lnTo>
                  <a:lnTo>
                    <a:pt x="51" y="3"/>
                  </a:lnTo>
                  <a:lnTo>
                    <a:pt x="53" y="5"/>
                  </a:lnTo>
                  <a:lnTo>
                    <a:pt x="53" y="6"/>
                  </a:lnTo>
                  <a:lnTo>
                    <a:pt x="55" y="8"/>
                  </a:lnTo>
                  <a:lnTo>
                    <a:pt x="55" y="10"/>
                  </a:lnTo>
                  <a:lnTo>
                    <a:pt x="55" y="11"/>
                  </a:lnTo>
                  <a:lnTo>
                    <a:pt x="56" y="11"/>
                  </a:lnTo>
                  <a:lnTo>
                    <a:pt x="58" y="11"/>
                  </a:lnTo>
                  <a:lnTo>
                    <a:pt x="60" y="11"/>
                  </a:lnTo>
                  <a:lnTo>
                    <a:pt x="61" y="11"/>
                  </a:lnTo>
                  <a:lnTo>
                    <a:pt x="63" y="11"/>
                  </a:lnTo>
                  <a:lnTo>
                    <a:pt x="65" y="11"/>
                  </a:lnTo>
                  <a:lnTo>
                    <a:pt x="65" y="2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04" name="Freeform 5091"/>
            <p:cNvSpPr>
              <a:spLocks/>
            </p:cNvSpPr>
            <p:nvPr/>
          </p:nvSpPr>
          <p:spPr bwMode="auto">
            <a:xfrm>
              <a:off x="5578475" y="5249863"/>
              <a:ext cx="104775" cy="58737"/>
            </a:xfrm>
            <a:custGeom>
              <a:avLst/>
              <a:gdLst>
                <a:gd name="T0" fmla="*/ 2147483647 w 65"/>
                <a:gd name="T1" fmla="*/ 2147483647 h 37"/>
                <a:gd name="T2" fmla="*/ 2147483647 w 65"/>
                <a:gd name="T3" fmla="*/ 2147483647 h 37"/>
                <a:gd name="T4" fmla="*/ 2147483647 w 65"/>
                <a:gd name="T5" fmla="*/ 2147483647 h 37"/>
                <a:gd name="T6" fmla="*/ 2147483647 w 65"/>
                <a:gd name="T7" fmla="*/ 2147483647 h 37"/>
                <a:gd name="T8" fmla="*/ 2147483647 w 65"/>
                <a:gd name="T9" fmla="*/ 2147483647 h 37"/>
                <a:gd name="T10" fmla="*/ 2147483647 w 65"/>
                <a:gd name="T11" fmla="*/ 2147483647 h 37"/>
                <a:gd name="T12" fmla="*/ 2147483647 w 65"/>
                <a:gd name="T13" fmla="*/ 2147483647 h 37"/>
                <a:gd name="T14" fmla="*/ 2147483647 w 65"/>
                <a:gd name="T15" fmla="*/ 2147483647 h 37"/>
                <a:gd name="T16" fmla="*/ 2147483647 w 65"/>
                <a:gd name="T17" fmla="*/ 2147483647 h 37"/>
                <a:gd name="T18" fmla="*/ 2147483647 w 65"/>
                <a:gd name="T19" fmla="*/ 2147483647 h 37"/>
                <a:gd name="T20" fmla="*/ 2147483647 w 65"/>
                <a:gd name="T21" fmla="*/ 2147483647 h 37"/>
                <a:gd name="T22" fmla="*/ 2147483647 w 65"/>
                <a:gd name="T23" fmla="*/ 2147483647 h 37"/>
                <a:gd name="T24" fmla="*/ 2147483647 w 65"/>
                <a:gd name="T25" fmla="*/ 2147483647 h 37"/>
                <a:gd name="T26" fmla="*/ 2147483647 w 65"/>
                <a:gd name="T27" fmla="*/ 2147483647 h 37"/>
                <a:gd name="T28" fmla="*/ 2147483647 w 65"/>
                <a:gd name="T29" fmla="*/ 2147483647 h 37"/>
                <a:gd name="T30" fmla="*/ 2147483647 w 65"/>
                <a:gd name="T31" fmla="*/ 2147483647 h 37"/>
                <a:gd name="T32" fmla="*/ 2147483647 w 65"/>
                <a:gd name="T33" fmla="*/ 2147483647 h 37"/>
                <a:gd name="T34" fmla="*/ 2147483647 w 65"/>
                <a:gd name="T35" fmla="*/ 2147483647 h 37"/>
                <a:gd name="T36" fmla="*/ 0 w 65"/>
                <a:gd name="T37" fmla="*/ 2147483647 h 37"/>
                <a:gd name="T38" fmla="*/ 0 w 65"/>
                <a:gd name="T39" fmla="*/ 2147483647 h 37"/>
                <a:gd name="T40" fmla="*/ 2147483647 w 65"/>
                <a:gd name="T41" fmla="*/ 2147483647 h 37"/>
                <a:gd name="T42" fmla="*/ 2147483647 w 65"/>
                <a:gd name="T43" fmla="*/ 2147483647 h 37"/>
                <a:gd name="T44" fmla="*/ 2147483647 w 65"/>
                <a:gd name="T45" fmla="*/ 2147483647 h 37"/>
                <a:gd name="T46" fmla="*/ 2147483647 w 65"/>
                <a:gd name="T47" fmla="*/ 2147483647 h 37"/>
                <a:gd name="T48" fmla="*/ 2147483647 w 65"/>
                <a:gd name="T49" fmla="*/ 2147483647 h 37"/>
                <a:gd name="T50" fmla="*/ 2147483647 w 65"/>
                <a:gd name="T51" fmla="*/ 0 h 37"/>
                <a:gd name="T52" fmla="*/ 2147483647 w 65"/>
                <a:gd name="T53" fmla="*/ 0 h 37"/>
                <a:gd name="T54" fmla="*/ 2147483647 w 65"/>
                <a:gd name="T55" fmla="*/ 0 h 37"/>
                <a:gd name="T56" fmla="*/ 2147483647 w 65"/>
                <a:gd name="T57" fmla="*/ 0 h 37"/>
                <a:gd name="T58" fmla="*/ 2147483647 w 65"/>
                <a:gd name="T59" fmla="*/ 2147483647 h 37"/>
                <a:gd name="T60" fmla="*/ 2147483647 w 65"/>
                <a:gd name="T61" fmla="*/ 2147483647 h 37"/>
                <a:gd name="T62" fmla="*/ 2147483647 w 65"/>
                <a:gd name="T63" fmla="*/ 2147483647 h 37"/>
                <a:gd name="T64" fmla="*/ 2147483647 w 65"/>
                <a:gd name="T65" fmla="*/ 2147483647 h 37"/>
                <a:gd name="T66" fmla="*/ 2147483647 w 65"/>
                <a:gd name="T67" fmla="*/ 2147483647 h 37"/>
                <a:gd name="T68" fmla="*/ 2147483647 w 65"/>
                <a:gd name="T69" fmla="*/ 2147483647 h 37"/>
                <a:gd name="T70" fmla="*/ 2147483647 w 65"/>
                <a:gd name="T71" fmla="*/ 2147483647 h 37"/>
                <a:gd name="T72" fmla="*/ 2147483647 w 65"/>
                <a:gd name="T73" fmla="*/ 2147483647 h 37"/>
                <a:gd name="T74" fmla="*/ 2147483647 w 65"/>
                <a:gd name="T75" fmla="*/ 2147483647 h 37"/>
                <a:gd name="T76" fmla="*/ 2147483647 w 65"/>
                <a:gd name="T77" fmla="*/ 2147483647 h 37"/>
                <a:gd name="T78" fmla="*/ 2147483647 w 65"/>
                <a:gd name="T79" fmla="*/ 2147483647 h 37"/>
                <a:gd name="T80" fmla="*/ 2147483647 w 65"/>
                <a:gd name="T81" fmla="*/ 2147483647 h 37"/>
                <a:gd name="T82" fmla="*/ 2147483647 w 65"/>
                <a:gd name="T83" fmla="*/ 2147483647 h 37"/>
                <a:gd name="T84" fmla="*/ 2147483647 w 65"/>
                <a:gd name="T85" fmla="*/ 2147483647 h 37"/>
                <a:gd name="T86" fmla="*/ 2147483647 w 65"/>
                <a:gd name="T87" fmla="*/ 2147483647 h 37"/>
                <a:gd name="T88" fmla="*/ 2147483647 w 65"/>
                <a:gd name="T89" fmla="*/ 2147483647 h 37"/>
                <a:gd name="T90" fmla="*/ 2147483647 w 65"/>
                <a:gd name="T91" fmla="*/ 2147483647 h 37"/>
                <a:gd name="T92" fmla="*/ 2147483647 w 65"/>
                <a:gd name="T93" fmla="*/ 2147483647 h 37"/>
                <a:gd name="T94" fmla="*/ 2147483647 w 65"/>
                <a:gd name="T95" fmla="*/ 2147483647 h 37"/>
                <a:gd name="T96" fmla="*/ 2147483647 w 65"/>
                <a:gd name="T97" fmla="*/ 2147483647 h 37"/>
                <a:gd name="T98" fmla="*/ 2147483647 w 65"/>
                <a:gd name="T99" fmla="*/ 2147483647 h 37"/>
                <a:gd name="T100" fmla="*/ 2147483647 w 65"/>
                <a:gd name="T101" fmla="*/ 2147483647 h 37"/>
                <a:gd name="T102" fmla="*/ 2147483647 w 65"/>
                <a:gd name="T103" fmla="*/ 2147483647 h 37"/>
                <a:gd name="T104" fmla="*/ 2147483647 w 65"/>
                <a:gd name="T105" fmla="*/ 2147483647 h 37"/>
                <a:gd name="T106" fmla="*/ 2147483647 w 65"/>
                <a:gd name="T107" fmla="*/ 2147483647 h 37"/>
                <a:gd name="T108" fmla="*/ 2147483647 w 65"/>
                <a:gd name="T109" fmla="*/ 2147483647 h 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5"/>
                <a:gd name="T166" fmla="*/ 0 h 37"/>
                <a:gd name="T167" fmla="*/ 65 w 65"/>
                <a:gd name="T168" fmla="*/ 37 h 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5" h="37">
                  <a:moveTo>
                    <a:pt x="65" y="23"/>
                  </a:moveTo>
                  <a:lnTo>
                    <a:pt x="61" y="23"/>
                  </a:lnTo>
                  <a:lnTo>
                    <a:pt x="60" y="25"/>
                  </a:lnTo>
                  <a:lnTo>
                    <a:pt x="56" y="27"/>
                  </a:lnTo>
                  <a:lnTo>
                    <a:pt x="55" y="28"/>
                  </a:lnTo>
                  <a:lnTo>
                    <a:pt x="53" y="30"/>
                  </a:lnTo>
                  <a:lnTo>
                    <a:pt x="49" y="33"/>
                  </a:lnTo>
                  <a:lnTo>
                    <a:pt x="48" y="35"/>
                  </a:lnTo>
                  <a:lnTo>
                    <a:pt x="48" y="37"/>
                  </a:lnTo>
                  <a:lnTo>
                    <a:pt x="41" y="33"/>
                  </a:lnTo>
                  <a:lnTo>
                    <a:pt x="36" y="32"/>
                  </a:lnTo>
                  <a:lnTo>
                    <a:pt x="31" y="28"/>
                  </a:lnTo>
                  <a:lnTo>
                    <a:pt x="24" y="25"/>
                  </a:lnTo>
                  <a:lnTo>
                    <a:pt x="19" y="22"/>
                  </a:lnTo>
                  <a:lnTo>
                    <a:pt x="14" y="18"/>
                  </a:lnTo>
                  <a:lnTo>
                    <a:pt x="7" y="17"/>
                  </a:lnTo>
                  <a:lnTo>
                    <a:pt x="2" y="15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6" y="1"/>
                  </a:lnTo>
                  <a:lnTo>
                    <a:pt x="33" y="1"/>
                  </a:lnTo>
                  <a:lnTo>
                    <a:pt x="38" y="3"/>
                  </a:lnTo>
                  <a:lnTo>
                    <a:pt x="43" y="3"/>
                  </a:lnTo>
                  <a:lnTo>
                    <a:pt x="48" y="3"/>
                  </a:lnTo>
                  <a:lnTo>
                    <a:pt x="51" y="1"/>
                  </a:lnTo>
                  <a:lnTo>
                    <a:pt x="51" y="3"/>
                  </a:lnTo>
                  <a:lnTo>
                    <a:pt x="53" y="5"/>
                  </a:lnTo>
                  <a:lnTo>
                    <a:pt x="53" y="6"/>
                  </a:lnTo>
                  <a:lnTo>
                    <a:pt x="55" y="8"/>
                  </a:lnTo>
                  <a:lnTo>
                    <a:pt x="55" y="10"/>
                  </a:lnTo>
                  <a:lnTo>
                    <a:pt x="55" y="11"/>
                  </a:lnTo>
                  <a:lnTo>
                    <a:pt x="56" y="11"/>
                  </a:lnTo>
                  <a:lnTo>
                    <a:pt x="58" y="11"/>
                  </a:lnTo>
                  <a:lnTo>
                    <a:pt x="60" y="11"/>
                  </a:lnTo>
                  <a:lnTo>
                    <a:pt x="61" y="11"/>
                  </a:lnTo>
                  <a:lnTo>
                    <a:pt x="63" y="11"/>
                  </a:lnTo>
                  <a:lnTo>
                    <a:pt x="65" y="11"/>
                  </a:lnTo>
                  <a:lnTo>
                    <a:pt x="65" y="23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05" name="Freeform 5092"/>
            <p:cNvSpPr>
              <a:spLocks noEditPoints="1"/>
            </p:cNvSpPr>
            <p:nvPr/>
          </p:nvSpPr>
          <p:spPr bwMode="auto">
            <a:xfrm>
              <a:off x="5989638" y="7721600"/>
              <a:ext cx="468312" cy="427038"/>
            </a:xfrm>
            <a:custGeom>
              <a:avLst/>
              <a:gdLst>
                <a:gd name="T0" fmla="*/ 2147483647 w 295"/>
                <a:gd name="T1" fmla="*/ 2147483647 h 269"/>
                <a:gd name="T2" fmla="*/ 2147483647 w 295"/>
                <a:gd name="T3" fmla="*/ 2147483647 h 269"/>
                <a:gd name="T4" fmla="*/ 2147483647 w 295"/>
                <a:gd name="T5" fmla="*/ 2147483647 h 269"/>
                <a:gd name="T6" fmla="*/ 2147483647 w 295"/>
                <a:gd name="T7" fmla="*/ 2147483647 h 269"/>
                <a:gd name="T8" fmla="*/ 2147483647 w 295"/>
                <a:gd name="T9" fmla="*/ 2147483647 h 269"/>
                <a:gd name="T10" fmla="*/ 2147483647 w 295"/>
                <a:gd name="T11" fmla="*/ 2147483647 h 269"/>
                <a:gd name="T12" fmla="*/ 2147483647 w 295"/>
                <a:gd name="T13" fmla="*/ 2147483647 h 269"/>
                <a:gd name="T14" fmla="*/ 2147483647 w 295"/>
                <a:gd name="T15" fmla="*/ 2147483647 h 269"/>
                <a:gd name="T16" fmla="*/ 2147483647 w 295"/>
                <a:gd name="T17" fmla="*/ 2147483647 h 269"/>
                <a:gd name="T18" fmla="*/ 2147483647 w 295"/>
                <a:gd name="T19" fmla="*/ 2147483647 h 269"/>
                <a:gd name="T20" fmla="*/ 2147483647 w 295"/>
                <a:gd name="T21" fmla="*/ 2147483647 h 269"/>
                <a:gd name="T22" fmla="*/ 2147483647 w 295"/>
                <a:gd name="T23" fmla="*/ 2147483647 h 269"/>
                <a:gd name="T24" fmla="*/ 2147483647 w 295"/>
                <a:gd name="T25" fmla="*/ 2147483647 h 269"/>
                <a:gd name="T26" fmla="*/ 2147483647 w 295"/>
                <a:gd name="T27" fmla="*/ 2147483647 h 269"/>
                <a:gd name="T28" fmla="*/ 2147483647 w 295"/>
                <a:gd name="T29" fmla="*/ 2147483647 h 269"/>
                <a:gd name="T30" fmla="*/ 2147483647 w 295"/>
                <a:gd name="T31" fmla="*/ 2147483647 h 269"/>
                <a:gd name="T32" fmla="*/ 2147483647 w 295"/>
                <a:gd name="T33" fmla="*/ 2147483647 h 269"/>
                <a:gd name="T34" fmla="*/ 2147483647 w 295"/>
                <a:gd name="T35" fmla="*/ 2147483647 h 269"/>
                <a:gd name="T36" fmla="*/ 2147483647 w 295"/>
                <a:gd name="T37" fmla="*/ 2147483647 h 269"/>
                <a:gd name="T38" fmla="*/ 2147483647 w 295"/>
                <a:gd name="T39" fmla="*/ 2147483647 h 269"/>
                <a:gd name="T40" fmla="*/ 2147483647 w 295"/>
                <a:gd name="T41" fmla="*/ 2147483647 h 269"/>
                <a:gd name="T42" fmla="*/ 2147483647 w 295"/>
                <a:gd name="T43" fmla="*/ 2147483647 h 269"/>
                <a:gd name="T44" fmla="*/ 0 w 295"/>
                <a:gd name="T45" fmla="*/ 2147483647 h 269"/>
                <a:gd name="T46" fmla="*/ 2147483647 w 295"/>
                <a:gd name="T47" fmla="*/ 2147483647 h 269"/>
                <a:gd name="T48" fmla="*/ 2147483647 w 295"/>
                <a:gd name="T49" fmla="*/ 2147483647 h 269"/>
                <a:gd name="T50" fmla="*/ 2147483647 w 295"/>
                <a:gd name="T51" fmla="*/ 2147483647 h 269"/>
                <a:gd name="T52" fmla="*/ 2147483647 w 295"/>
                <a:gd name="T53" fmla="*/ 2147483647 h 269"/>
                <a:gd name="T54" fmla="*/ 2147483647 w 295"/>
                <a:gd name="T55" fmla="*/ 2147483647 h 269"/>
                <a:gd name="T56" fmla="*/ 2147483647 w 295"/>
                <a:gd name="T57" fmla="*/ 2147483647 h 269"/>
                <a:gd name="T58" fmla="*/ 2147483647 w 295"/>
                <a:gd name="T59" fmla="*/ 2147483647 h 269"/>
                <a:gd name="T60" fmla="*/ 2147483647 w 295"/>
                <a:gd name="T61" fmla="*/ 2147483647 h 269"/>
                <a:gd name="T62" fmla="*/ 2147483647 w 295"/>
                <a:gd name="T63" fmla="*/ 2147483647 h 269"/>
                <a:gd name="T64" fmla="*/ 2147483647 w 295"/>
                <a:gd name="T65" fmla="*/ 2147483647 h 269"/>
                <a:gd name="T66" fmla="*/ 2147483647 w 295"/>
                <a:gd name="T67" fmla="*/ 2147483647 h 269"/>
                <a:gd name="T68" fmla="*/ 2147483647 w 295"/>
                <a:gd name="T69" fmla="*/ 2147483647 h 269"/>
                <a:gd name="T70" fmla="*/ 2147483647 w 295"/>
                <a:gd name="T71" fmla="*/ 2147483647 h 269"/>
                <a:gd name="T72" fmla="*/ 2147483647 w 295"/>
                <a:gd name="T73" fmla="*/ 2147483647 h 269"/>
                <a:gd name="T74" fmla="*/ 2147483647 w 295"/>
                <a:gd name="T75" fmla="*/ 2147483647 h 269"/>
                <a:gd name="T76" fmla="*/ 2147483647 w 295"/>
                <a:gd name="T77" fmla="*/ 2147483647 h 269"/>
                <a:gd name="T78" fmla="*/ 2147483647 w 295"/>
                <a:gd name="T79" fmla="*/ 2147483647 h 269"/>
                <a:gd name="T80" fmla="*/ 2147483647 w 295"/>
                <a:gd name="T81" fmla="*/ 0 h 269"/>
                <a:gd name="T82" fmla="*/ 2147483647 w 295"/>
                <a:gd name="T83" fmla="*/ 2147483647 h 269"/>
                <a:gd name="T84" fmla="*/ 2147483647 w 295"/>
                <a:gd name="T85" fmla="*/ 2147483647 h 269"/>
                <a:gd name="T86" fmla="*/ 2147483647 w 295"/>
                <a:gd name="T87" fmla="*/ 2147483647 h 269"/>
                <a:gd name="T88" fmla="*/ 2147483647 w 295"/>
                <a:gd name="T89" fmla="*/ 2147483647 h 269"/>
                <a:gd name="T90" fmla="*/ 2147483647 w 295"/>
                <a:gd name="T91" fmla="*/ 2147483647 h 269"/>
                <a:gd name="T92" fmla="*/ 2147483647 w 295"/>
                <a:gd name="T93" fmla="*/ 2147483647 h 269"/>
                <a:gd name="T94" fmla="*/ 2147483647 w 295"/>
                <a:gd name="T95" fmla="*/ 2147483647 h 269"/>
                <a:gd name="T96" fmla="*/ 2147483647 w 295"/>
                <a:gd name="T97" fmla="*/ 2147483647 h 269"/>
                <a:gd name="T98" fmla="*/ 2147483647 w 295"/>
                <a:gd name="T99" fmla="*/ 2147483647 h 269"/>
                <a:gd name="T100" fmla="*/ 2147483647 w 295"/>
                <a:gd name="T101" fmla="*/ 2147483647 h 269"/>
                <a:gd name="T102" fmla="*/ 2147483647 w 295"/>
                <a:gd name="T103" fmla="*/ 2147483647 h 269"/>
                <a:gd name="T104" fmla="*/ 2147483647 w 295"/>
                <a:gd name="T105" fmla="*/ 2147483647 h 2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95"/>
                <a:gd name="T160" fmla="*/ 0 h 269"/>
                <a:gd name="T161" fmla="*/ 295 w 295"/>
                <a:gd name="T162" fmla="*/ 269 h 2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95" h="269">
                  <a:moveTo>
                    <a:pt x="285" y="105"/>
                  </a:moveTo>
                  <a:lnTo>
                    <a:pt x="285" y="105"/>
                  </a:lnTo>
                  <a:lnTo>
                    <a:pt x="286" y="105"/>
                  </a:lnTo>
                  <a:lnTo>
                    <a:pt x="288" y="105"/>
                  </a:lnTo>
                  <a:lnTo>
                    <a:pt x="290" y="105"/>
                  </a:lnTo>
                  <a:lnTo>
                    <a:pt x="292" y="103"/>
                  </a:lnTo>
                  <a:lnTo>
                    <a:pt x="293" y="103"/>
                  </a:lnTo>
                  <a:lnTo>
                    <a:pt x="295" y="103"/>
                  </a:lnTo>
                  <a:lnTo>
                    <a:pt x="283" y="129"/>
                  </a:lnTo>
                  <a:lnTo>
                    <a:pt x="283" y="130"/>
                  </a:lnTo>
                  <a:lnTo>
                    <a:pt x="283" y="132"/>
                  </a:lnTo>
                  <a:lnTo>
                    <a:pt x="283" y="134"/>
                  </a:lnTo>
                  <a:lnTo>
                    <a:pt x="283" y="135"/>
                  </a:lnTo>
                  <a:lnTo>
                    <a:pt x="283" y="137"/>
                  </a:lnTo>
                  <a:lnTo>
                    <a:pt x="283" y="139"/>
                  </a:lnTo>
                  <a:lnTo>
                    <a:pt x="278" y="142"/>
                  </a:lnTo>
                  <a:lnTo>
                    <a:pt x="273" y="147"/>
                  </a:lnTo>
                  <a:lnTo>
                    <a:pt x="266" y="154"/>
                  </a:lnTo>
                  <a:lnTo>
                    <a:pt x="259" y="163"/>
                  </a:lnTo>
                  <a:lnTo>
                    <a:pt x="254" y="171"/>
                  </a:lnTo>
                  <a:lnTo>
                    <a:pt x="249" y="179"/>
                  </a:lnTo>
                  <a:lnTo>
                    <a:pt x="246" y="186"/>
                  </a:lnTo>
                  <a:lnTo>
                    <a:pt x="242" y="190"/>
                  </a:lnTo>
                  <a:lnTo>
                    <a:pt x="236" y="198"/>
                  </a:lnTo>
                  <a:lnTo>
                    <a:pt x="227" y="206"/>
                  </a:lnTo>
                  <a:lnTo>
                    <a:pt x="219" y="212"/>
                  </a:lnTo>
                  <a:lnTo>
                    <a:pt x="212" y="217"/>
                  </a:lnTo>
                  <a:lnTo>
                    <a:pt x="203" y="222"/>
                  </a:lnTo>
                  <a:lnTo>
                    <a:pt x="197" y="228"/>
                  </a:lnTo>
                  <a:lnTo>
                    <a:pt x="192" y="235"/>
                  </a:lnTo>
                  <a:lnTo>
                    <a:pt x="185" y="245"/>
                  </a:lnTo>
                  <a:lnTo>
                    <a:pt x="183" y="247"/>
                  </a:lnTo>
                  <a:lnTo>
                    <a:pt x="180" y="249"/>
                  </a:lnTo>
                  <a:lnTo>
                    <a:pt x="175" y="249"/>
                  </a:lnTo>
                  <a:lnTo>
                    <a:pt x="169" y="249"/>
                  </a:lnTo>
                  <a:lnTo>
                    <a:pt x="164" y="250"/>
                  </a:lnTo>
                  <a:lnTo>
                    <a:pt x="161" y="250"/>
                  </a:lnTo>
                  <a:lnTo>
                    <a:pt x="159" y="254"/>
                  </a:lnTo>
                  <a:lnTo>
                    <a:pt x="158" y="257"/>
                  </a:lnTo>
                  <a:lnTo>
                    <a:pt x="151" y="257"/>
                  </a:lnTo>
                  <a:lnTo>
                    <a:pt x="144" y="257"/>
                  </a:lnTo>
                  <a:lnTo>
                    <a:pt x="139" y="257"/>
                  </a:lnTo>
                  <a:lnTo>
                    <a:pt x="136" y="257"/>
                  </a:lnTo>
                  <a:lnTo>
                    <a:pt x="132" y="257"/>
                  </a:lnTo>
                  <a:lnTo>
                    <a:pt x="129" y="257"/>
                  </a:lnTo>
                  <a:lnTo>
                    <a:pt x="125" y="257"/>
                  </a:lnTo>
                  <a:lnTo>
                    <a:pt x="122" y="257"/>
                  </a:lnTo>
                  <a:lnTo>
                    <a:pt x="120" y="257"/>
                  </a:lnTo>
                  <a:lnTo>
                    <a:pt x="117" y="257"/>
                  </a:lnTo>
                  <a:lnTo>
                    <a:pt x="115" y="257"/>
                  </a:lnTo>
                  <a:lnTo>
                    <a:pt x="114" y="259"/>
                  </a:lnTo>
                  <a:lnTo>
                    <a:pt x="112" y="259"/>
                  </a:lnTo>
                  <a:lnTo>
                    <a:pt x="110" y="259"/>
                  </a:lnTo>
                  <a:lnTo>
                    <a:pt x="108" y="261"/>
                  </a:lnTo>
                  <a:lnTo>
                    <a:pt x="107" y="262"/>
                  </a:lnTo>
                  <a:lnTo>
                    <a:pt x="105" y="261"/>
                  </a:lnTo>
                  <a:lnTo>
                    <a:pt x="103" y="261"/>
                  </a:lnTo>
                  <a:lnTo>
                    <a:pt x="102" y="259"/>
                  </a:lnTo>
                  <a:lnTo>
                    <a:pt x="100" y="259"/>
                  </a:lnTo>
                  <a:lnTo>
                    <a:pt x="98" y="259"/>
                  </a:lnTo>
                  <a:lnTo>
                    <a:pt x="97" y="259"/>
                  </a:lnTo>
                  <a:lnTo>
                    <a:pt x="95" y="257"/>
                  </a:lnTo>
                  <a:lnTo>
                    <a:pt x="93" y="257"/>
                  </a:lnTo>
                  <a:lnTo>
                    <a:pt x="92" y="259"/>
                  </a:lnTo>
                  <a:lnTo>
                    <a:pt x="86" y="261"/>
                  </a:lnTo>
                  <a:lnTo>
                    <a:pt x="80" y="262"/>
                  </a:lnTo>
                  <a:lnTo>
                    <a:pt x="71" y="264"/>
                  </a:lnTo>
                  <a:lnTo>
                    <a:pt x="63" y="266"/>
                  </a:lnTo>
                  <a:lnTo>
                    <a:pt x="56" y="267"/>
                  </a:lnTo>
                  <a:lnTo>
                    <a:pt x="51" y="267"/>
                  </a:lnTo>
                  <a:lnTo>
                    <a:pt x="47" y="269"/>
                  </a:lnTo>
                  <a:lnTo>
                    <a:pt x="42" y="267"/>
                  </a:lnTo>
                  <a:lnTo>
                    <a:pt x="37" y="267"/>
                  </a:lnTo>
                  <a:lnTo>
                    <a:pt x="34" y="264"/>
                  </a:lnTo>
                  <a:lnTo>
                    <a:pt x="29" y="262"/>
                  </a:lnTo>
                  <a:lnTo>
                    <a:pt x="25" y="259"/>
                  </a:lnTo>
                  <a:lnTo>
                    <a:pt x="24" y="255"/>
                  </a:lnTo>
                  <a:lnTo>
                    <a:pt x="24" y="252"/>
                  </a:lnTo>
                  <a:lnTo>
                    <a:pt x="25" y="247"/>
                  </a:lnTo>
                  <a:lnTo>
                    <a:pt x="20" y="230"/>
                  </a:lnTo>
                  <a:lnTo>
                    <a:pt x="20" y="228"/>
                  </a:lnTo>
                  <a:lnTo>
                    <a:pt x="22" y="227"/>
                  </a:lnTo>
                  <a:lnTo>
                    <a:pt x="22" y="225"/>
                  </a:lnTo>
                  <a:lnTo>
                    <a:pt x="24" y="223"/>
                  </a:lnTo>
                  <a:lnTo>
                    <a:pt x="25" y="222"/>
                  </a:lnTo>
                  <a:lnTo>
                    <a:pt x="25" y="220"/>
                  </a:lnTo>
                  <a:lnTo>
                    <a:pt x="25" y="218"/>
                  </a:lnTo>
                  <a:lnTo>
                    <a:pt x="25" y="212"/>
                  </a:lnTo>
                  <a:lnTo>
                    <a:pt x="24" y="206"/>
                  </a:lnTo>
                  <a:lnTo>
                    <a:pt x="22" y="203"/>
                  </a:lnTo>
                  <a:lnTo>
                    <a:pt x="20" y="200"/>
                  </a:lnTo>
                  <a:lnTo>
                    <a:pt x="17" y="196"/>
                  </a:lnTo>
                  <a:lnTo>
                    <a:pt x="14" y="193"/>
                  </a:lnTo>
                  <a:lnTo>
                    <a:pt x="12" y="190"/>
                  </a:lnTo>
                  <a:lnTo>
                    <a:pt x="8" y="186"/>
                  </a:lnTo>
                  <a:lnTo>
                    <a:pt x="7" y="181"/>
                  </a:lnTo>
                  <a:lnTo>
                    <a:pt x="5" y="176"/>
                  </a:lnTo>
                  <a:lnTo>
                    <a:pt x="3" y="173"/>
                  </a:lnTo>
                  <a:lnTo>
                    <a:pt x="3" y="168"/>
                  </a:lnTo>
                  <a:lnTo>
                    <a:pt x="3" y="164"/>
                  </a:lnTo>
                  <a:lnTo>
                    <a:pt x="3" y="161"/>
                  </a:lnTo>
                  <a:lnTo>
                    <a:pt x="3" y="156"/>
                  </a:lnTo>
                  <a:lnTo>
                    <a:pt x="2" y="151"/>
                  </a:lnTo>
                  <a:lnTo>
                    <a:pt x="2" y="149"/>
                  </a:lnTo>
                  <a:lnTo>
                    <a:pt x="2" y="146"/>
                  </a:lnTo>
                  <a:lnTo>
                    <a:pt x="2" y="144"/>
                  </a:lnTo>
                  <a:lnTo>
                    <a:pt x="2" y="141"/>
                  </a:lnTo>
                  <a:lnTo>
                    <a:pt x="2" y="137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0" y="130"/>
                  </a:lnTo>
                  <a:lnTo>
                    <a:pt x="12" y="130"/>
                  </a:lnTo>
                  <a:lnTo>
                    <a:pt x="14" y="134"/>
                  </a:lnTo>
                  <a:lnTo>
                    <a:pt x="15" y="137"/>
                  </a:lnTo>
                  <a:lnTo>
                    <a:pt x="19" y="141"/>
                  </a:lnTo>
                  <a:lnTo>
                    <a:pt x="22" y="144"/>
                  </a:lnTo>
                  <a:lnTo>
                    <a:pt x="27" y="146"/>
                  </a:lnTo>
                  <a:lnTo>
                    <a:pt x="30" y="146"/>
                  </a:lnTo>
                  <a:lnTo>
                    <a:pt x="36" y="147"/>
                  </a:lnTo>
                  <a:lnTo>
                    <a:pt x="39" y="147"/>
                  </a:lnTo>
                  <a:lnTo>
                    <a:pt x="44" y="147"/>
                  </a:lnTo>
                  <a:lnTo>
                    <a:pt x="49" y="146"/>
                  </a:lnTo>
                  <a:lnTo>
                    <a:pt x="53" y="142"/>
                  </a:lnTo>
                  <a:lnTo>
                    <a:pt x="56" y="141"/>
                  </a:lnTo>
                  <a:lnTo>
                    <a:pt x="58" y="137"/>
                  </a:lnTo>
                  <a:lnTo>
                    <a:pt x="61" y="132"/>
                  </a:lnTo>
                  <a:lnTo>
                    <a:pt x="63" y="129"/>
                  </a:lnTo>
                  <a:lnTo>
                    <a:pt x="64" y="125"/>
                  </a:lnTo>
                  <a:lnTo>
                    <a:pt x="64" y="85"/>
                  </a:lnTo>
                  <a:lnTo>
                    <a:pt x="64" y="81"/>
                  </a:lnTo>
                  <a:lnTo>
                    <a:pt x="64" y="78"/>
                  </a:lnTo>
                  <a:lnTo>
                    <a:pt x="66" y="75"/>
                  </a:lnTo>
                  <a:lnTo>
                    <a:pt x="66" y="71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68" y="63"/>
                  </a:lnTo>
                  <a:lnTo>
                    <a:pt x="69" y="61"/>
                  </a:lnTo>
                  <a:lnTo>
                    <a:pt x="71" y="61"/>
                  </a:lnTo>
                  <a:lnTo>
                    <a:pt x="73" y="63"/>
                  </a:lnTo>
                  <a:lnTo>
                    <a:pt x="75" y="63"/>
                  </a:lnTo>
                  <a:lnTo>
                    <a:pt x="76" y="64"/>
                  </a:lnTo>
                  <a:lnTo>
                    <a:pt x="78" y="64"/>
                  </a:lnTo>
                  <a:lnTo>
                    <a:pt x="80" y="64"/>
                  </a:lnTo>
                  <a:lnTo>
                    <a:pt x="81" y="64"/>
                  </a:lnTo>
                  <a:lnTo>
                    <a:pt x="81" y="70"/>
                  </a:lnTo>
                  <a:lnTo>
                    <a:pt x="81" y="73"/>
                  </a:lnTo>
                  <a:lnTo>
                    <a:pt x="81" y="76"/>
                  </a:lnTo>
                  <a:lnTo>
                    <a:pt x="81" y="80"/>
                  </a:lnTo>
                  <a:lnTo>
                    <a:pt x="81" y="83"/>
                  </a:lnTo>
                  <a:lnTo>
                    <a:pt x="81" y="86"/>
                  </a:lnTo>
                  <a:lnTo>
                    <a:pt x="81" y="90"/>
                  </a:lnTo>
                  <a:lnTo>
                    <a:pt x="81" y="93"/>
                  </a:lnTo>
                  <a:lnTo>
                    <a:pt x="81" y="97"/>
                  </a:lnTo>
                  <a:lnTo>
                    <a:pt x="81" y="100"/>
                  </a:lnTo>
                  <a:lnTo>
                    <a:pt x="83" y="102"/>
                  </a:lnTo>
                  <a:lnTo>
                    <a:pt x="85" y="103"/>
                  </a:lnTo>
                  <a:lnTo>
                    <a:pt x="88" y="105"/>
                  </a:lnTo>
                  <a:lnTo>
                    <a:pt x="90" y="105"/>
                  </a:lnTo>
                  <a:lnTo>
                    <a:pt x="93" y="105"/>
                  </a:lnTo>
                  <a:lnTo>
                    <a:pt x="97" y="107"/>
                  </a:lnTo>
                  <a:lnTo>
                    <a:pt x="102" y="105"/>
                  </a:lnTo>
                  <a:lnTo>
                    <a:pt x="107" y="100"/>
                  </a:lnTo>
                  <a:lnTo>
                    <a:pt x="110" y="95"/>
                  </a:lnTo>
                  <a:lnTo>
                    <a:pt x="114" y="88"/>
                  </a:lnTo>
                  <a:lnTo>
                    <a:pt x="115" y="81"/>
                  </a:lnTo>
                  <a:lnTo>
                    <a:pt x="119" y="75"/>
                  </a:lnTo>
                  <a:lnTo>
                    <a:pt x="124" y="71"/>
                  </a:lnTo>
                  <a:lnTo>
                    <a:pt x="129" y="70"/>
                  </a:lnTo>
                  <a:lnTo>
                    <a:pt x="134" y="70"/>
                  </a:lnTo>
                  <a:lnTo>
                    <a:pt x="137" y="71"/>
                  </a:lnTo>
                  <a:lnTo>
                    <a:pt x="141" y="71"/>
                  </a:lnTo>
                  <a:lnTo>
                    <a:pt x="144" y="75"/>
                  </a:lnTo>
                  <a:lnTo>
                    <a:pt x="147" y="76"/>
                  </a:lnTo>
                  <a:lnTo>
                    <a:pt x="151" y="78"/>
                  </a:lnTo>
                  <a:lnTo>
                    <a:pt x="154" y="78"/>
                  </a:lnTo>
                  <a:lnTo>
                    <a:pt x="158" y="78"/>
                  </a:lnTo>
                  <a:lnTo>
                    <a:pt x="164" y="78"/>
                  </a:lnTo>
                  <a:lnTo>
                    <a:pt x="169" y="76"/>
                  </a:lnTo>
                  <a:lnTo>
                    <a:pt x="173" y="75"/>
                  </a:lnTo>
                  <a:lnTo>
                    <a:pt x="175" y="71"/>
                  </a:lnTo>
                  <a:lnTo>
                    <a:pt x="176" y="66"/>
                  </a:lnTo>
                  <a:lnTo>
                    <a:pt x="178" y="63"/>
                  </a:lnTo>
                  <a:lnTo>
                    <a:pt x="180" y="56"/>
                  </a:lnTo>
                  <a:lnTo>
                    <a:pt x="183" y="51"/>
                  </a:lnTo>
                  <a:lnTo>
                    <a:pt x="186" y="44"/>
                  </a:lnTo>
                  <a:lnTo>
                    <a:pt x="193" y="37"/>
                  </a:lnTo>
                  <a:lnTo>
                    <a:pt x="202" y="31"/>
                  </a:lnTo>
                  <a:lnTo>
                    <a:pt x="212" y="24"/>
                  </a:lnTo>
                  <a:lnTo>
                    <a:pt x="222" y="17"/>
                  </a:lnTo>
                  <a:lnTo>
                    <a:pt x="231" y="10"/>
                  </a:lnTo>
                  <a:lnTo>
                    <a:pt x="239" y="5"/>
                  </a:lnTo>
                  <a:lnTo>
                    <a:pt x="246" y="0"/>
                  </a:lnTo>
                  <a:lnTo>
                    <a:pt x="249" y="0"/>
                  </a:lnTo>
                  <a:lnTo>
                    <a:pt x="254" y="2"/>
                  </a:lnTo>
                  <a:lnTo>
                    <a:pt x="258" y="2"/>
                  </a:lnTo>
                  <a:lnTo>
                    <a:pt x="261" y="2"/>
                  </a:lnTo>
                  <a:lnTo>
                    <a:pt x="264" y="2"/>
                  </a:lnTo>
                  <a:lnTo>
                    <a:pt x="266" y="2"/>
                  </a:lnTo>
                  <a:lnTo>
                    <a:pt x="270" y="2"/>
                  </a:lnTo>
                  <a:lnTo>
                    <a:pt x="273" y="0"/>
                  </a:lnTo>
                  <a:lnTo>
                    <a:pt x="273" y="5"/>
                  </a:lnTo>
                  <a:lnTo>
                    <a:pt x="276" y="5"/>
                  </a:lnTo>
                  <a:lnTo>
                    <a:pt x="278" y="10"/>
                  </a:lnTo>
                  <a:lnTo>
                    <a:pt x="280" y="15"/>
                  </a:lnTo>
                  <a:lnTo>
                    <a:pt x="281" y="21"/>
                  </a:lnTo>
                  <a:lnTo>
                    <a:pt x="283" y="24"/>
                  </a:lnTo>
                  <a:lnTo>
                    <a:pt x="285" y="27"/>
                  </a:lnTo>
                  <a:lnTo>
                    <a:pt x="288" y="31"/>
                  </a:lnTo>
                  <a:lnTo>
                    <a:pt x="288" y="36"/>
                  </a:lnTo>
                  <a:lnTo>
                    <a:pt x="290" y="42"/>
                  </a:lnTo>
                  <a:lnTo>
                    <a:pt x="288" y="75"/>
                  </a:lnTo>
                  <a:lnTo>
                    <a:pt x="286" y="75"/>
                  </a:lnTo>
                  <a:lnTo>
                    <a:pt x="283" y="75"/>
                  </a:lnTo>
                  <a:lnTo>
                    <a:pt x="281" y="75"/>
                  </a:lnTo>
                  <a:lnTo>
                    <a:pt x="278" y="75"/>
                  </a:lnTo>
                  <a:lnTo>
                    <a:pt x="276" y="75"/>
                  </a:lnTo>
                  <a:lnTo>
                    <a:pt x="275" y="75"/>
                  </a:lnTo>
                  <a:lnTo>
                    <a:pt x="273" y="75"/>
                  </a:lnTo>
                  <a:lnTo>
                    <a:pt x="271" y="80"/>
                  </a:lnTo>
                  <a:lnTo>
                    <a:pt x="271" y="85"/>
                  </a:lnTo>
                  <a:lnTo>
                    <a:pt x="270" y="90"/>
                  </a:lnTo>
                  <a:lnTo>
                    <a:pt x="270" y="93"/>
                  </a:lnTo>
                  <a:lnTo>
                    <a:pt x="270" y="97"/>
                  </a:lnTo>
                  <a:lnTo>
                    <a:pt x="271" y="100"/>
                  </a:lnTo>
                  <a:lnTo>
                    <a:pt x="271" y="103"/>
                  </a:lnTo>
                  <a:lnTo>
                    <a:pt x="273" y="107"/>
                  </a:lnTo>
                  <a:lnTo>
                    <a:pt x="285" y="105"/>
                  </a:lnTo>
                  <a:close/>
                  <a:moveTo>
                    <a:pt x="192" y="163"/>
                  </a:moveTo>
                  <a:lnTo>
                    <a:pt x="197" y="161"/>
                  </a:lnTo>
                  <a:lnTo>
                    <a:pt x="200" y="159"/>
                  </a:lnTo>
                  <a:lnTo>
                    <a:pt x="203" y="156"/>
                  </a:lnTo>
                  <a:lnTo>
                    <a:pt x="207" y="152"/>
                  </a:lnTo>
                  <a:lnTo>
                    <a:pt x="210" y="149"/>
                  </a:lnTo>
                  <a:lnTo>
                    <a:pt x="214" y="146"/>
                  </a:lnTo>
                  <a:lnTo>
                    <a:pt x="217" y="142"/>
                  </a:lnTo>
                  <a:lnTo>
                    <a:pt x="222" y="142"/>
                  </a:lnTo>
                  <a:lnTo>
                    <a:pt x="224" y="142"/>
                  </a:lnTo>
                  <a:lnTo>
                    <a:pt x="227" y="144"/>
                  </a:lnTo>
                  <a:lnTo>
                    <a:pt x="229" y="144"/>
                  </a:lnTo>
                  <a:lnTo>
                    <a:pt x="231" y="147"/>
                  </a:lnTo>
                  <a:lnTo>
                    <a:pt x="232" y="149"/>
                  </a:lnTo>
                  <a:lnTo>
                    <a:pt x="234" y="151"/>
                  </a:lnTo>
                  <a:lnTo>
                    <a:pt x="234" y="154"/>
                  </a:lnTo>
                  <a:lnTo>
                    <a:pt x="234" y="156"/>
                  </a:lnTo>
                  <a:lnTo>
                    <a:pt x="234" y="157"/>
                  </a:lnTo>
                  <a:lnTo>
                    <a:pt x="231" y="161"/>
                  </a:lnTo>
                  <a:lnTo>
                    <a:pt x="227" y="164"/>
                  </a:lnTo>
                  <a:lnTo>
                    <a:pt x="224" y="168"/>
                  </a:lnTo>
                  <a:lnTo>
                    <a:pt x="219" y="171"/>
                  </a:lnTo>
                  <a:lnTo>
                    <a:pt x="215" y="174"/>
                  </a:lnTo>
                  <a:lnTo>
                    <a:pt x="210" y="176"/>
                  </a:lnTo>
                  <a:lnTo>
                    <a:pt x="208" y="178"/>
                  </a:lnTo>
                  <a:lnTo>
                    <a:pt x="207" y="178"/>
                  </a:lnTo>
                  <a:lnTo>
                    <a:pt x="203" y="174"/>
                  </a:lnTo>
                  <a:lnTo>
                    <a:pt x="200" y="173"/>
                  </a:lnTo>
                  <a:lnTo>
                    <a:pt x="197" y="169"/>
                  </a:lnTo>
                  <a:lnTo>
                    <a:pt x="195" y="168"/>
                  </a:lnTo>
                  <a:lnTo>
                    <a:pt x="192" y="164"/>
                  </a:lnTo>
                  <a:lnTo>
                    <a:pt x="192" y="16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06" name="Freeform 5093"/>
            <p:cNvSpPr>
              <a:spLocks/>
            </p:cNvSpPr>
            <p:nvPr/>
          </p:nvSpPr>
          <p:spPr bwMode="auto">
            <a:xfrm>
              <a:off x="5989638" y="7721600"/>
              <a:ext cx="468312" cy="427038"/>
            </a:xfrm>
            <a:custGeom>
              <a:avLst/>
              <a:gdLst>
                <a:gd name="T0" fmla="*/ 2147483647 w 295"/>
                <a:gd name="T1" fmla="*/ 2147483647 h 269"/>
                <a:gd name="T2" fmla="*/ 2147483647 w 295"/>
                <a:gd name="T3" fmla="*/ 2147483647 h 269"/>
                <a:gd name="T4" fmla="*/ 2147483647 w 295"/>
                <a:gd name="T5" fmla="*/ 2147483647 h 269"/>
                <a:gd name="T6" fmla="*/ 2147483647 w 295"/>
                <a:gd name="T7" fmla="*/ 2147483647 h 269"/>
                <a:gd name="T8" fmla="*/ 2147483647 w 295"/>
                <a:gd name="T9" fmla="*/ 2147483647 h 269"/>
                <a:gd name="T10" fmla="*/ 2147483647 w 295"/>
                <a:gd name="T11" fmla="*/ 2147483647 h 269"/>
                <a:gd name="T12" fmla="*/ 2147483647 w 295"/>
                <a:gd name="T13" fmla="*/ 2147483647 h 269"/>
                <a:gd name="T14" fmla="*/ 2147483647 w 295"/>
                <a:gd name="T15" fmla="*/ 2147483647 h 269"/>
                <a:gd name="T16" fmla="*/ 2147483647 w 295"/>
                <a:gd name="T17" fmla="*/ 2147483647 h 269"/>
                <a:gd name="T18" fmla="*/ 2147483647 w 295"/>
                <a:gd name="T19" fmla="*/ 2147483647 h 269"/>
                <a:gd name="T20" fmla="*/ 2147483647 w 295"/>
                <a:gd name="T21" fmla="*/ 2147483647 h 269"/>
                <a:gd name="T22" fmla="*/ 2147483647 w 295"/>
                <a:gd name="T23" fmla="*/ 2147483647 h 269"/>
                <a:gd name="T24" fmla="*/ 2147483647 w 295"/>
                <a:gd name="T25" fmla="*/ 2147483647 h 269"/>
                <a:gd name="T26" fmla="*/ 2147483647 w 295"/>
                <a:gd name="T27" fmla="*/ 2147483647 h 269"/>
                <a:gd name="T28" fmla="*/ 2147483647 w 295"/>
                <a:gd name="T29" fmla="*/ 2147483647 h 269"/>
                <a:gd name="T30" fmla="*/ 2147483647 w 295"/>
                <a:gd name="T31" fmla="*/ 2147483647 h 269"/>
                <a:gd name="T32" fmla="*/ 2147483647 w 295"/>
                <a:gd name="T33" fmla="*/ 2147483647 h 269"/>
                <a:gd name="T34" fmla="*/ 2147483647 w 295"/>
                <a:gd name="T35" fmla="*/ 2147483647 h 269"/>
                <a:gd name="T36" fmla="*/ 2147483647 w 295"/>
                <a:gd name="T37" fmla="*/ 2147483647 h 269"/>
                <a:gd name="T38" fmla="*/ 2147483647 w 295"/>
                <a:gd name="T39" fmla="*/ 2147483647 h 269"/>
                <a:gd name="T40" fmla="*/ 2147483647 w 295"/>
                <a:gd name="T41" fmla="*/ 2147483647 h 269"/>
                <a:gd name="T42" fmla="*/ 2147483647 w 295"/>
                <a:gd name="T43" fmla="*/ 2147483647 h 269"/>
                <a:gd name="T44" fmla="*/ 2147483647 w 295"/>
                <a:gd name="T45" fmla="*/ 2147483647 h 269"/>
                <a:gd name="T46" fmla="*/ 2147483647 w 295"/>
                <a:gd name="T47" fmla="*/ 2147483647 h 269"/>
                <a:gd name="T48" fmla="*/ 2147483647 w 295"/>
                <a:gd name="T49" fmla="*/ 2147483647 h 269"/>
                <a:gd name="T50" fmla="*/ 2147483647 w 295"/>
                <a:gd name="T51" fmla="*/ 2147483647 h 269"/>
                <a:gd name="T52" fmla="*/ 2147483647 w 295"/>
                <a:gd name="T53" fmla="*/ 2147483647 h 269"/>
                <a:gd name="T54" fmla="*/ 2147483647 w 295"/>
                <a:gd name="T55" fmla="*/ 2147483647 h 269"/>
                <a:gd name="T56" fmla="*/ 2147483647 w 295"/>
                <a:gd name="T57" fmla="*/ 2147483647 h 269"/>
                <a:gd name="T58" fmla="*/ 0 w 295"/>
                <a:gd name="T59" fmla="*/ 2147483647 h 269"/>
                <a:gd name="T60" fmla="*/ 2147483647 w 295"/>
                <a:gd name="T61" fmla="*/ 2147483647 h 269"/>
                <a:gd name="T62" fmla="*/ 2147483647 w 295"/>
                <a:gd name="T63" fmla="*/ 2147483647 h 269"/>
                <a:gd name="T64" fmla="*/ 2147483647 w 295"/>
                <a:gd name="T65" fmla="*/ 2147483647 h 269"/>
                <a:gd name="T66" fmla="*/ 2147483647 w 295"/>
                <a:gd name="T67" fmla="*/ 2147483647 h 269"/>
                <a:gd name="T68" fmla="*/ 2147483647 w 295"/>
                <a:gd name="T69" fmla="*/ 2147483647 h 269"/>
                <a:gd name="T70" fmla="*/ 2147483647 w 295"/>
                <a:gd name="T71" fmla="*/ 2147483647 h 269"/>
                <a:gd name="T72" fmla="*/ 2147483647 w 295"/>
                <a:gd name="T73" fmla="*/ 2147483647 h 269"/>
                <a:gd name="T74" fmla="*/ 2147483647 w 295"/>
                <a:gd name="T75" fmla="*/ 2147483647 h 269"/>
                <a:gd name="T76" fmla="*/ 2147483647 w 295"/>
                <a:gd name="T77" fmla="*/ 2147483647 h 269"/>
                <a:gd name="T78" fmla="*/ 2147483647 w 295"/>
                <a:gd name="T79" fmla="*/ 2147483647 h 269"/>
                <a:gd name="T80" fmla="*/ 2147483647 w 295"/>
                <a:gd name="T81" fmla="*/ 2147483647 h 269"/>
                <a:gd name="T82" fmla="*/ 2147483647 w 295"/>
                <a:gd name="T83" fmla="*/ 2147483647 h 269"/>
                <a:gd name="T84" fmla="*/ 2147483647 w 295"/>
                <a:gd name="T85" fmla="*/ 2147483647 h 269"/>
                <a:gd name="T86" fmla="*/ 2147483647 w 295"/>
                <a:gd name="T87" fmla="*/ 2147483647 h 269"/>
                <a:gd name="T88" fmla="*/ 2147483647 w 295"/>
                <a:gd name="T89" fmla="*/ 2147483647 h 269"/>
                <a:gd name="T90" fmla="*/ 2147483647 w 295"/>
                <a:gd name="T91" fmla="*/ 2147483647 h 269"/>
                <a:gd name="T92" fmla="*/ 2147483647 w 295"/>
                <a:gd name="T93" fmla="*/ 2147483647 h 269"/>
                <a:gd name="T94" fmla="*/ 2147483647 w 295"/>
                <a:gd name="T95" fmla="*/ 2147483647 h 269"/>
                <a:gd name="T96" fmla="*/ 2147483647 w 295"/>
                <a:gd name="T97" fmla="*/ 2147483647 h 269"/>
                <a:gd name="T98" fmla="*/ 2147483647 w 295"/>
                <a:gd name="T99" fmla="*/ 2147483647 h 269"/>
                <a:gd name="T100" fmla="*/ 2147483647 w 295"/>
                <a:gd name="T101" fmla="*/ 2147483647 h 269"/>
                <a:gd name="T102" fmla="*/ 2147483647 w 295"/>
                <a:gd name="T103" fmla="*/ 2147483647 h 269"/>
                <a:gd name="T104" fmla="*/ 2147483647 w 295"/>
                <a:gd name="T105" fmla="*/ 2147483647 h 269"/>
                <a:gd name="T106" fmla="*/ 2147483647 w 295"/>
                <a:gd name="T107" fmla="*/ 2147483647 h 269"/>
                <a:gd name="T108" fmla="*/ 2147483647 w 295"/>
                <a:gd name="T109" fmla="*/ 2147483647 h 269"/>
                <a:gd name="T110" fmla="*/ 2147483647 w 295"/>
                <a:gd name="T111" fmla="*/ 2147483647 h 269"/>
                <a:gd name="T112" fmla="*/ 2147483647 w 295"/>
                <a:gd name="T113" fmla="*/ 2147483647 h 269"/>
                <a:gd name="T114" fmla="*/ 2147483647 w 295"/>
                <a:gd name="T115" fmla="*/ 2147483647 h 269"/>
                <a:gd name="T116" fmla="*/ 2147483647 w 295"/>
                <a:gd name="T117" fmla="*/ 2147483647 h 269"/>
                <a:gd name="T118" fmla="*/ 2147483647 w 295"/>
                <a:gd name="T119" fmla="*/ 2147483647 h 269"/>
                <a:gd name="T120" fmla="*/ 2147483647 w 295"/>
                <a:gd name="T121" fmla="*/ 2147483647 h 26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"/>
                <a:gd name="T184" fmla="*/ 0 h 269"/>
                <a:gd name="T185" fmla="*/ 295 w 295"/>
                <a:gd name="T186" fmla="*/ 269 h 26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" h="269">
                  <a:moveTo>
                    <a:pt x="285" y="105"/>
                  </a:moveTo>
                  <a:lnTo>
                    <a:pt x="285" y="105"/>
                  </a:lnTo>
                  <a:lnTo>
                    <a:pt x="286" y="105"/>
                  </a:lnTo>
                  <a:lnTo>
                    <a:pt x="288" y="105"/>
                  </a:lnTo>
                  <a:lnTo>
                    <a:pt x="290" y="105"/>
                  </a:lnTo>
                  <a:lnTo>
                    <a:pt x="292" y="103"/>
                  </a:lnTo>
                  <a:lnTo>
                    <a:pt x="293" y="103"/>
                  </a:lnTo>
                  <a:lnTo>
                    <a:pt x="295" y="103"/>
                  </a:lnTo>
                  <a:lnTo>
                    <a:pt x="283" y="129"/>
                  </a:lnTo>
                  <a:lnTo>
                    <a:pt x="283" y="130"/>
                  </a:lnTo>
                  <a:lnTo>
                    <a:pt x="283" y="132"/>
                  </a:lnTo>
                  <a:lnTo>
                    <a:pt x="283" y="134"/>
                  </a:lnTo>
                  <a:lnTo>
                    <a:pt x="283" y="135"/>
                  </a:lnTo>
                  <a:lnTo>
                    <a:pt x="283" y="137"/>
                  </a:lnTo>
                  <a:lnTo>
                    <a:pt x="283" y="139"/>
                  </a:lnTo>
                  <a:lnTo>
                    <a:pt x="278" y="142"/>
                  </a:lnTo>
                  <a:lnTo>
                    <a:pt x="273" y="147"/>
                  </a:lnTo>
                  <a:lnTo>
                    <a:pt x="266" y="154"/>
                  </a:lnTo>
                  <a:lnTo>
                    <a:pt x="259" y="163"/>
                  </a:lnTo>
                  <a:lnTo>
                    <a:pt x="254" y="171"/>
                  </a:lnTo>
                  <a:lnTo>
                    <a:pt x="249" y="179"/>
                  </a:lnTo>
                  <a:lnTo>
                    <a:pt x="246" y="186"/>
                  </a:lnTo>
                  <a:lnTo>
                    <a:pt x="242" y="190"/>
                  </a:lnTo>
                  <a:lnTo>
                    <a:pt x="236" y="198"/>
                  </a:lnTo>
                  <a:lnTo>
                    <a:pt x="227" y="206"/>
                  </a:lnTo>
                  <a:lnTo>
                    <a:pt x="219" y="212"/>
                  </a:lnTo>
                  <a:lnTo>
                    <a:pt x="212" y="217"/>
                  </a:lnTo>
                  <a:lnTo>
                    <a:pt x="203" y="222"/>
                  </a:lnTo>
                  <a:lnTo>
                    <a:pt x="197" y="228"/>
                  </a:lnTo>
                  <a:lnTo>
                    <a:pt x="192" y="235"/>
                  </a:lnTo>
                  <a:lnTo>
                    <a:pt x="185" y="245"/>
                  </a:lnTo>
                  <a:lnTo>
                    <a:pt x="183" y="247"/>
                  </a:lnTo>
                  <a:lnTo>
                    <a:pt x="180" y="249"/>
                  </a:lnTo>
                  <a:lnTo>
                    <a:pt x="175" y="249"/>
                  </a:lnTo>
                  <a:lnTo>
                    <a:pt x="169" y="249"/>
                  </a:lnTo>
                  <a:lnTo>
                    <a:pt x="164" y="250"/>
                  </a:lnTo>
                  <a:lnTo>
                    <a:pt x="161" y="250"/>
                  </a:lnTo>
                  <a:lnTo>
                    <a:pt x="159" y="254"/>
                  </a:lnTo>
                  <a:lnTo>
                    <a:pt x="158" y="257"/>
                  </a:lnTo>
                  <a:lnTo>
                    <a:pt x="151" y="257"/>
                  </a:lnTo>
                  <a:lnTo>
                    <a:pt x="144" y="257"/>
                  </a:lnTo>
                  <a:lnTo>
                    <a:pt x="139" y="257"/>
                  </a:lnTo>
                  <a:lnTo>
                    <a:pt x="136" y="257"/>
                  </a:lnTo>
                  <a:lnTo>
                    <a:pt x="132" y="257"/>
                  </a:lnTo>
                  <a:lnTo>
                    <a:pt x="129" y="257"/>
                  </a:lnTo>
                  <a:lnTo>
                    <a:pt x="125" y="257"/>
                  </a:lnTo>
                  <a:lnTo>
                    <a:pt x="122" y="257"/>
                  </a:lnTo>
                  <a:lnTo>
                    <a:pt x="120" y="257"/>
                  </a:lnTo>
                  <a:lnTo>
                    <a:pt x="117" y="257"/>
                  </a:lnTo>
                  <a:lnTo>
                    <a:pt x="115" y="257"/>
                  </a:lnTo>
                  <a:lnTo>
                    <a:pt x="114" y="259"/>
                  </a:lnTo>
                  <a:lnTo>
                    <a:pt x="112" y="259"/>
                  </a:lnTo>
                  <a:lnTo>
                    <a:pt x="110" y="259"/>
                  </a:lnTo>
                  <a:lnTo>
                    <a:pt x="108" y="261"/>
                  </a:lnTo>
                  <a:lnTo>
                    <a:pt x="107" y="262"/>
                  </a:lnTo>
                  <a:lnTo>
                    <a:pt x="105" y="261"/>
                  </a:lnTo>
                  <a:lnTo>
                    <a:pt x="103" y="261"/>
                  </a:lnTo>
                  <a:lnTo>
                    <a:pt x="102" y="259"/>
                  </a:lnTo>
                  <a:lnTo>
                    <a:pt x="100" y="259"/>
                  </a:lnTo>
                  <a:lnTo>
                    <a:pt x="98" y="259"/>
                  </a:lnTo>
                  <a:lnTo>
                    <a:pt x="97" y="259"/>
                  </a:lnTo>
                  <a:lnTo>
                    <a:pt x="95" y="257"/>
                  </a:lnTo>
                  <a:lnTo>
                    <a:pt x="93" y="257"/>
                  </a:lnTo>
                  <a:lnTo>
                    <a:pt x="92" y="259"/>
                  </a:lnTo>
                  <a:lnTo>
                    <a:pt x="86" y="261"/>
                  </a:lnTo>
                  <a:lnTo>
                    <a:pt x="80" y="262"/>
                  </a:lnTo>
                  <a:lnTo>
                    <a:pt x="71" y="264"/>
                  </a:lnTo>
                  <a:lnTo>
                    <a:pt x="63" y="266"/>
                  </a:lnTo>
                  <a:lnTo>
                    <a:pt x="56" y="267"/>
                  </a:lnTo>
                  <a:lnTo>
                    <a:pt x="51" y="267"/>
                  </a:lnTo>
                  <a:lnTo>
                    <a:pt x="47" y="269"/>
                  </a:lnTo>
                  <a:lnTo>
                    <a:pt x="42" y="267"/>
                  </a:lnTo>
                  <a:lnTo>
                    <a:pt x="37" y="267"/>
                  </a:lnTo>
                  <a:lnTo>
                    <a:pt x="34" y="264"/>
                  </a:lnTo>
                  <a:lnTo>
                    <a:pt x="29" y="262"/>
                  </a:lnTo>
                  <a:lnTo>
                    <a:pt x="25" y="259"/>
                  </a:lnTo>
                  <a:lnTo>
                    <a:pt x="24" y="255"/>
                  </a:lnTo>
                  <a:lnTo>
                    <a:pt x="24" y="252"/>
                  </a:lnTo>
                  <a:lnTo>
                    <a:pt x="25" y="247"/>
                  </a:lnTo>
                  <a:lnTo>
                    <a:pt x="20" y="230"/>
                  </a:lnTo>
                  <a:lnTo>
                    <a:pt x="20" y="228"/>
                  </a:lnTo>
                  <a:lnTo>
                    <a:pt x="22" y="227"/>
                  </a:lnTo>
                  <a:lnTo>
                    <a:pt x="22" y="225"/>
                  </a:lnTo>
                  <a:lnTo>
                    <a:pt x="24" y="223"/>
                  </a:lnTo>
                  <a:lnTo>
                    <a:pt x="25" y="222"/>
                  </a:lnTo>
                  <a:lnTo>
                    <a:pt x="25" y="220"/>
                  </a:lnTo>
                  <a:lnTo>
                    <a:pt x="25" y="218"/>
                  </a:lnTo>
                  <a:lnTo>
                    <a:pt x="25" y="212"/>
                  </a:lnTo>
                  <a:lnTo>
                    <a:pt x="24" y="206"/>
                  </a:lnTo>
                  <a:lnTo>
                    <a:pt x="22" y="203"/>
                  </a:lnTo>
                  <a:lnTo>
                    <a:pt x="20" y="200"/>
                  </a:lnTo>
                  <a:lnTo>
                    <a:pt x="17" y="196"/>
                  </a:lnTo>
                  <a:lnTo>
                    <a:pt x="14" y="193"/>
                  </a:lnTo>
                  <a:lnTo>
                    <a:pt x="12" y="190"/>
                  </a:lnTo>
                  <a:lnTo>
                    <a:pt x="8" y="186"/>
                  </a:lnTo>
                  <a:lnTo>
                    <a:pt x="7" y="181"/>
                  </a:lnTo>
                  <a:lnTo>
                    <a:pt x="5" y="176"/>
                  </a:lnTo>
                  <a:lnTo>
                    <a:pt x="3" y="173"/>
                  </a:lnTo>
                  <a:lnTo>
                    <a:pt x="3" y="168"/>
                  </a:lnTo>
                  <a:lnTo>
                    <a:pt x="3" y="164"/>
                  </a:lnTo>
                  <a:lnTo>
                    <a:pt x="3" y="161"/>
                  </a:lnTo>
                  <a:lnTo>
                    <a:pt x="3" y="156"/>
                  </a:lnTo>
                  <a:lnTo>
                    <a:pt x="2" y="151"/>
                  </a:lnTo>
                  <a:lnTo>
                    <a:pt x="2" y="149"/>
                  </a:lnTo>
                  <a:lnTo>
                    <a:pt x="2" y="146"/>
                  </a:lnTo>
                  <a:lnTo>
                    <a:pt x="2" y="144"/>
                  </a:lnTo>
                  <a:lnTo>
                    <a:pt x="2" y="141"/>
                  </a:lnTo>
                  <a:lnTo>
                    <a:pt x="2" y="137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0" y="130"/>
                  </a:lnTo>
                  <a:lnTo>
                    <a:pt x="12" y="130"/>
                  </a:lnTo>
                  <a:lnTo>
                    <a:pt x="14" y="134"/>
                  </a:lnTo>
                  <a:lnTo>
                    <a:pt x="15" y="137"/>
                  </a:lnTo>
                  <a:lnTo>
                    <a:pt x="19" y="141"/>
                  </a:lnTo>
                  <a:lnTo>
                    <a:pt x="22" y="144"/>
                  </a:lnTo>
                  <a:lnTo>
                    <a:pt x="27" y="146"/>
                  </a:lnTo>
                  <a:lnTo>
                    <a:pt x="30" y="146"/>
                  </a:lnTo>
                  <a:lnTo>
                    <a:pt x="36" y="147"/>
                  </a:lnTo>
                  <a:lnTo>
                    <a:pt x="39" y="147"/>
                  </a:lnTo>
                  <a:lnTo>
                    <a:pt x="44" y="147"/>
                  </a:lnTo>
                  <a:lnTo>
                    <a:pt x="49" y="146"/>
                  </a:lnTo>
                  <a:lnTo>
                    <a:pt x="53" y="142"/>
                  </a:lnTo>
                  <a:lnTo>
                    <a:pt x="56" y="141"/>
                  </a:lnTo>
                  <a:lnTo>
                    <a:pt x="58" y="137"/>
                  </a:lnTo>
                  <a:lnTo>
                    <a:pt x="61" y="132"/>
                  </a:lnTo>
                  <a:lnTo>
                    <a:pt x="63" y="129"/>
                  </a:lnTo>
                  <a:lnTo>
                    <a:pt x="64" y="125"/>
                  </a:lnTo>
                  <a:lnTo>
                    <a:pt x="64" y="85"/>
                  </a:lnTo>
                  <a:lnTo>
                    <a:pt x="64" y="81"/>
                  </a:lnTo>
                  <a:lnTo>
                    <a:pt x="64" y="78"/>
                  </a:lnTo>
                  <a:lnTo>
                    <a:pt x="66" y="75"/>
                  </a:lnTo>
                  <a:lnTo>
                    <a:pt x="66" y="71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68" y="63"/>
                  </a:lnTo>
                  <a:lnTo>
                    <a:pt x="69" y="61"/>
                  </a:lnTo>
                  <a:lnTo>
                    <a:pt x="71" y="61"/>
                  </a:lnTo>
                  <a:lnTo>
                    <a:pt x="73" y="63"/>
                  </a:lnTo>
                  <a:lnTo>
                    <a:pt x="75" y="63"/>
                  </a:lnTo>
                  <a:lnTo>
                    <a:pt x="76" y="64"/>
                  </a:lnTo>
                  <a:lnTo>
                    <a:pt x="78" y="64"/>
                  </a:lnTo>
                  <a:lnTo>
                    <a:pt x="80" y="64"/>
                  </a:lnTo>
                  <a:lnTo>
                    <a:pt x="81" y="64"/>
                  </a:lnTo>
                  <a:lnTo>
                    <a:pt x="81" y="70"/>
                  </a:lnTo>
                  <a:lnTo>
                    <a:pt x="81" y="73"/>
                  </a:lnTo>
                  <a:lnTo>
                    <a:pt x="81" y="76"/>
                  </a:lnTo>
                  <a:lnTo>
                    <a:pt x="81" y="80"/>
                  </a:lnTo>
                  <a:lnTo>
                    <a:pt x="81" y="83"/>
                  </a:lnTo>
                  <a:lnTo>
                    <a:pt x="81" y="86"/>
                  </a:lnTo>
                  <a:lnTo>
                    <a:pt x="81" y="90"/>
                  </a:lnTo>
                  <a:lnTo>
                    <a:pt x="81" y="93"/>
                  </a:lnTo>
                  <a:lnTo>
                    <a:pt x="81" y="97"/>
                  </a:lnTo>
                  <a:lnTo>
                    <a:pt x="81" y="100"/>
                  </a:lnTo>
                  <a:lnTo>
                    <a:pt x="83" y="102"/>
                  </a:lnTo>
                  <a:lnTo>
                    <a:pt x="85" y="103"/>
                  </a:lnTo>
                  <a:lnTo>
                    <a:pt x="88" y="105"/>
                  </a:lnTo>
                  <a:lnTo>
                    <a:pt x="90" y="105"/>
                  </a:lnTo>
                  <a:lnTo>
                    <a:pt x="93" y="105"/>
                  </a:lnTo>
                  <a:lnTo>
                    <a:pt x="97" y="107"/>
                  </a:lnTo>
                  <a:lnTo>
                    <a:pt x="102" y="105"/>
                  </a:lnTo>
                  <a:lnTo>
                    <a:pt x="107" y="100"/>
                  </a:lnTo>
                  <a:lnTo>
                    <a:pt x="110" y="95"/>
                  </a:lnTo>
                  <a:lnTo>
                    <a:pt x="114" y="88"/>
                  </a:lnTo>
                  <a:lnTo>
                    <a:pt x="115" y="81"/>
                  </a:lnTo>
                  <a:lnTo>
                    <a:pt x="119" y="75"/>
                  </a:lnTo>
                  <a:lnTo>
                    <a:pt x="124" y="71"/>
                  </a:lnTo>
                  <a:lnTo>
                    <a:pt x="129" y="70"/>
                  </a:lnTo>
                  <a:lnTo>
                    <a:pt x="134" y="70"/>
                  </a:lnTo>
                  <a:lnTo>
                    <a:pt x="137" y="71"/>
                  </a:lnTo>
                  <a:lnTo>
                    <a:pt x="141" y="71"/>
                  </a:lnTo>
                  <a:lnTo>
                    <a:pt x="144" y="75"/>
                  </a:lnTo>
                  <a:lnTo>
                    <a:pt x="147" y="76"/>
                  </a:lnTo>
                  <a:lnTo>
                    <a:pt x="151" y="78"/>
                  </a:lnTo>
                  <a:lnTo>
                    <a:pt x="154" y="78"/>
                  </a:lnTo>
                  <a:lnTo>
                    <a:pt x="158" y="78"/>
                  </a:lnTo>
                  <a:lnTo>
                    <a:pt x="164" y="78"/>
                  </a:lnTo>
                  <a:lnTo>
                    <a:pt x="169" y="76"/>
                  </a:lnTo>
                  <a:lnTo>
                    <a:pt x="173" y="75"/>
                  </a:lnTo>
                  <a:lnTo>
                    <a:pt x="175" y="71"/>
                  </a:lnTo>
                  <a:lnTo>
                    <a:pt x="176" y="66"/>
                  </a:lnTo>
                  <a:lnTo>
                    <a:pt x="178" y="63"/>
                  </a:lnTo>
                  <a:lnTo>
                    <a:pt x="180" y="56"/>
                  </a:lnTo>
                  <a:lnTo>
                    <a:pt x="183" y="51"/>
                  </a:lnTo>
                  <a:lnTo>
                    <a:pt x="186" y="44"/>
                  </a:lnTo>
                  <a:lnTo>
                    <a:pt x="193" y="37"/>
                  </a:lnTo>
                  <a:lnTo>
                    <a:pt x="202" y="31"/>
                  </a:lnTo>
                  <a:lnTo>
                    <a:pt x="212" y="24"/>
                  </a:lnTo>
                  <a:lnTo>
                    <a:pt x="222" y="17"/>
                  </a:lnTo>
                  <a:lnTo>
                    <a:pt x="231" y="10"/>
                  </a:lnTo>
                  <a:lnTo>
                    <a:pt x="239" y="5"/>
                  </a:lnTo>
                  <a:lnTo>
                    <a:pt x="246" y="0"/>
                  </a:lnTo>
                  <a:lnTo>
                    <a:pt x="249" y="0"/>
                  </a:lnTo>
                  <a:lnTo>
                    <a:pt x="254" y="2"/>
                  </a:lnTo>
                  <a:lnTo>
                    <a:pt x="258" y="2"/>
                  </a:lnTo>
                  <a:lnTo>
                    <a:pt x="261" y="2"/>
                  </a:lnTo>
                  <a:lnTo>
                    <a:pt x="264" y="2"/>
                  </a:lnTo>
                  <a:lnTo>
                    <a:pt x="266" y="2"/>
                  </a:lnTo>
                  <a:lnTo>
                    <a:pt x="270" y="2"/>
                  </a:lnTo>
                  <a:lnTo>
                    <a:pt x="273" y="0"/>
                  </a:lnTo>
                  <a:lnTo>
                    <a:pt x="273" y="5"/>
                  </a:lnTo>
                  <a:lnTo>
                    <a:pt x="276" y="5"/>
                  </a:lnTo>
                  <a:lnTo>
                    <a:pt x="278" y="10"/>
                  </a:lnTo>
                  <a:lnTo>
                    <a:pt x="280" y="15"/>
                  </a:lnTo>
                  <a:lnTo>
                    <a:pt x="281" y="21"/>
                  </a:lnTo>
                  <a:lnTo>
                    <a:pt x="283" y="24"/>
                  </a:lnTo>
                  <a:lnTo>
                    <a:pt x="285" y="27"/>
                  </a:lnTo>
                  <a:lnTo>
                    <a:pt x="288" y="31"/>
                  </a:lnTo>
                  <a:lnTo>
                    <a:pt x="288" y="36"/>
                  </a:lnTo>
                  <a:lnTo>
                    <a:pt x="290" y="42"/>
                  </a:lnTo>
                  <a:lnTo>
                    <a:pt x="288" y="75"/>
                  </a:lnTo>
                  <a:lnTo>
                    <a:pt x="286" y="75"/>
                  </a:lnTo>
                  <a:lnTo>
                    <a:pt x="283" y="75"/>
                  </a:lnTo>
                  <a:lnTo>
                    <a:pt x="281" y="75"/>
                  </a:lnTo>
                  <a:lnTo>
                    <a:pt x="278" y="75"/>
                  </a:lnTo>
                  <a:lnTo>
                    <a:pt x="276" y="75"/>
                  </a:lnTo>
                  <a:lnTo>
                    <a:pt x="275" y="75"/>
                  </a:lnTo>
                  <a:lnTo>
                    <a:pt x="273" y="75"/>
                  </a:lnTo>
                  <a:lnTo>
                    <a:pt x="271" y="80"/>
                  </a:lnTo>
                  <a:lnTo>
                    <a:pt x="271" y="85"/>
                  </a:lnTo>
                  <a:lnTo>
                    <a:pt x="270" y="90"/>
                  </a:lnTo>
                  <a:lnTo>
                    <a:pt x="270" y="93"/>
                  </a:lnTo>
                  <a:lnTo>
                    <a:pt x="270" y="97"/>
                  </a:lnTo>
                  <a:lnTo>
                    <a:pt x="271" y="100"/>
                  </a:lnTo>
                  <a:lnTo>
                    <a:pt x="271" y="103"/>
                  </a:lnTo>
                  <a:lnTo>
                    <a:pt x="273" y="107"/>
                  </a:lnTo>
                  <a:lnTo>
                    <a:pt x="285" y="105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07" name="Freeform 5094"/>
            <p:cNvSpPr>
              <a:spLocks/>
            </p:cNvSpPr>
            <p:nvPr/>
          </p:nvSpPr>
          <p:spPr bwMode="auto">
            <a:xfrm>
              <a:off x="6294438" y="7947025"/>
              <a:ext cx="66675" cy="57150"/>
            </a:xfrm>
            <a:custGeom>
              <a:avLst/>
              <a:gdLst>
                <a:gd name="T0" fmla="*/ 0 w 42"/>
                <a:gd name="T1" fmla="*/ 2147483647 h 36"/>
                <a:gd name="T2" fmla="*/ 2147483647 w 42"/>
                <a:gd name="T3" fmla="*/ 2147483647 h 36"/>
                <a:gd name="T4" fmla="*/ 2147483647 w 42"/>
                <a:gd name="T5" fmla="*/ 2147483647 h 36"/>
                <a:gd name="T6" fmla="*/ 2147483647 w 42"/>
                <a:gd name="T7" fmla="*/ 2147483647 h 36"/>
                <a:gd name="T8" fmla="*/ 2147483647 w 42"/>
                <a:gd name="T9" fmla="*/ 2147483647 h 36"/>
                <a:gd name="T10" fmla="*/ 2147483647 w 42"/>
                <a:gd name="T11" fmla="*/ 2147483647 h 36"/>
                <a:gd name="T12" fmla="*/ 2147483647 w 42"/>
                <a:gd name="T13" fmla="*/ 2147483647 h 36"/>
                <a:gd name="T14" fmla="*/ 2147483647 w 42"/>
                <a:gd name="T15" fmla="*/ 0 h 36"/>
                <a:gd name="T16" fmla="*/ 2147483647 w 42"/>
                <a:gd name="T17" fmla="*/ 0 h 36"/>
                <a:gd name="T18" fmla="*/ 2147483647 w 42"/>
                <a:gd name="T19" fmla="*/ 0 h 36"/>
                <a:gd name="T20" fmla="*/ 2147483647 w 42"/>
                <a:gd name="T21" fmla="*/ 2147483647 h 36"/>
                <a:gd name="T22" fmla="*/ 2147483647 w 42"/>
                <a:gd name="T23" fmla="*/ 2147483647 h 36"/>
                <a:gd name="T24" fmla="*/ 2147483647 w 42"/>
                <a:gd name="T25" fmla="*/ 2147483647 h 36"/>
                <a:gd name="T26" fmla="*/ 2147483647 w 42"/>
                <a:gd name="T27" fmla="*/ 2147483647 h 36"/>
                <a:gd name="T28" fmla="*/ 2147483647 w 42"/>
                <a:gd name="T29" fmla="*/ 2147483647 h 36"/>
                <a:gd name="T30" fmla="*/ 2147483647 w 42"/>
                <a:gd name="T31" fmla="*/ 2147483647 h 36"/>
                <a:gd name="T32" fmla="*/ 2147483647 w 42"/>
                <a:gd name="T33" fmla="*/ 2147483647 h 36"/>
                <a:gd name="T34" fmla="*/ 2147483647 w 42"/>
                <a:gd name="T35" fmla="*/ 2147483647 h 36"/>
                <a:gd name="T36" fmla="*/ 2147483647 w 42"/>
                <a:gd name="T37" fmla="*/ 2147483647 h 36"/>
                <a:gd name="T38" fmla="*/ 2147483647 w 42"/>
                <a:gd name="T39" fmla="*/ 2147483647 h 36"/>
                <a:gd name="T40" fmla="*/ 2147483647 w 42"/>
                <a:gd name="T41" fmla="*/ 2147483647 h 36"/>
                <a:gd name="T42" fmla="*/ 2147483647 w 42"/>
                <a:gd name="T43" fmla="*/ 2147483647 h 36"/>
                <a:gd name="T44" fmla="*/ 2147483647 w 42"/>
                <a:gd name="T45" fmla="*/ 2147483647 h 36"/>
                <a:gd name="T46" fmla="*/ 2147483647 w 42"/>
                <a:gd name="T47" fmla="*/ 2147483647 h 36"/>
                <a:gd name="T48" fmla="*/ 2147483647 w 42"/>
                <a:gd name="T49" fmla="*/ 2147483647 h 36"/>
                <a:gd name="T50" fmla="*/ 2147483647 w 42"/>
                <a:gd name="T51" fmla="*/ 2147483647 h 36"/>
                <a:gd name="T52" fmla="*/ 2147483647 w 42"/>
                <a:gd name="T53" fmla="*/ 2147483647 h 36"/>
                <a:gd name="T54" fmla="*/ 2147483647 w 42"/>
                <a:gd name="T55" fmla="*/ 2147483647 h 36"/>
                <a:gd name="T56" fmla="*/ 2147483647 w 42"/>
                <a:gd name="T57" fmla="*/ 2147483647 h 36"/>
                <a:gd name="T58" fmla="*/ 2147483647 w 42"/>
                <a:gd name="T59" fmla="*/ 2147483647 h 36"/>
                <a:gd name="T60" fmla="*/ 0 w 42"/>
                <a:gd name="T61" fmla="*/ 2147483647 h 36"/>
                <a:gd name="T62" fmla="*/ 0 w 42"/>
                <a:gd name="T63" fmla="*/ 2147483647 h 36"/>
                <a:gd name="T64" fmla="*/ 0 w 42"/>
                <a:gd name="T65" fmla="*/ 2147483647 h 36"/>
                <a:gd name="T66" fmla="*/ 0 w 42"/>
                <a:gd name="T67" fmla="*/ 2147483647 h 36"/>
                <a:gd name="T68" fmla="*/ 0 w 42"/>
                <a:gd name="T69" fmla="*/ 2147483647 h 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2"/>
                <a:gd name="T106" fmla="*/ 0 h 36"/>
                <a:gd name="T107" fmla="*/ 42 w 42"/>
                <a:gd name="T108" fmla="*/ 36 h 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2" h="36">
                  <a:moveTo>
                    <a:pt x="0" y="21"/>
                  </a:moveTo>
                  <a:lnTo>
                    <a:pt x="5" y="19"/>
                  </a:lnTo>
                  <a:lnTo>
                    <a:pt x="8" y="17"/>
                  </a:lnTo>
                  <a:lnTo>
                    <a:pt x="11" y="14"/>
                  </a:lnTo>
                  <a:lnTo>
                    <a:pt x="15" y="10"/>
                  </a:lnTo>
                  <a:lnTo>
                    <a:pt x="18" y="7"/>
                  </a:lnTo>
                  <a:lnTo>
                    <a:pt x="22" y="4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42" y="9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2" y="15"/>
                  </a:lnTo>
                  <a:lnTo>
                    <a:pt x="39" y="19"/>
                  </a:lnTo>
                  <a:lnTo>
                    <a:pt x="35" y="22"/>
                  </a:lnTo>
                  <a:lnTo>
                    <a:pt x="32" y="26"/>
                  </a:lnTo>
                  <a:lnTo>
                    <a:pt x="27" y="29"/>
                  </a:lnTo>
                  <a:lnTo>
                    <a:pt x="23" y="32"/>
                  </a:lnTo>
                  <a:lnTo>
                    <a:pt x="18" y="34"/>
                  </a:lnTo>
                  <a:lnTo>
                    <a:pt x="16" y="36"/>
                  </a:lnTo>
                  <a:lnTo>
                    <a:pt x="15" y="36"/>
                  </a:lnTo>
                  <a:lnTo>
                    <a:pt x="11" y="32"/>
                  </a:lnTo>
                  <a:lnTo>
                    <a:pt x="8" y="31"/>
                  </a:lnTo>
                  <a:lnTo>
                    <a:pt x="5" y="27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21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08" name="Freeform 5095"/>
            <p:cNvSpPr>
              <a:spLocks/>
            </p:cNvSpPr>
            <p:nvPr/>
          </p:nvSpPr>
          <p:spPr bwMode="auto">
            <a:xfrm>
              <a:off x="3340100" y="6581775"/>
              <a:ext cx="385763" cy="379413"/>
            </a:xfrm>
            <a:custGeom>
              <a:avLst/>
              <a:gdLst>
                <a:gd name="T0" fmla="*/ 2147483647 w 242"/>
                <a:gd name="T1" fmla="*/ 2147483647 h 238"/>
                <a:gd name="T2" fmla="*/ 2147483647 w 242"/>
                <a:gd name="T3" fmla="*/ 2147483647 h 238"/>
                <a:gd name="T4" fmla="*/ 2147483647 w 242"/>
                <a:gd name="T5" fmla="*/ 2147483647 h 238"/>
                <a:gd name="T6" fmla="*/ 2147483647 w 242"/>
                <a:gd name="T7" fmla="*/ 2147483647 h 238"/>
                <a:gd name="T8" fmla="*/ 2147483647 w 242"/>
                <a:gd name="T9" fmla="*/ 2147483647 h 238"/>
                <a:gd name="T10" fmla="*/ 2147483647 w 242"/>
                <a:gd name="T11" fmla="*/ 2147483647 h 238"/>
                <a:gd name="T12" fmla="*/ 2147483647 w 242"/>
                <a:gd name="T13" fmla="*/ 2147483647 h 238"/>
                <a:gd name="T14" fmla="*/ 2147483647 w 242"/>
                <a:gd name="T15" fmla="*/ 2147483647 h 238"/>
                <a:gd name="T16" fmla="*/ 2147483647 w 242"/>
                <a:gd name="T17" fmla="*/ 2147483647 h 238"/>
                <a:gd name="T18" fmla="*/ 2147483647 w 242"/>
                <a:gd name="T19" fmla="*/ 2147483647 h 238"/>
                <a:gd name="T20" fmla="*/ 2147483647 w 242"/>
                <a:gd name="T21" fmla="*/ 2147483647 h 238"/>
                <a:gd name="T22" fmla="*/ 2147483647 w 242"/>
                <a:gd name="T23" fmla="*/ 2147483647 h 238"/>
                <a:gd name="T24" fmla="*/ 2147483647 w 242"/>
                <a:gd name="T25" fmla="*/ 2147483647 h 238"/>
                <a:gd name="T26" fmla="*/ 2147483647 w 242"/>
                <a:gd name="T27" fmla="*/ 2147483647 h 238"/>
                <a:gd name="T28" fmla="*/ 2147483647 w 242"/>
                <a:gd name="T29" fmla="*/ 2147483647 h 238"/>
                <a:gd name="T30" fmla="*/ 2147483647 w 242"/>
                <a:gd name="T31" fmla="*/ 2147483647 h 238"/>
                <a:gd name="T32" fmla="*/ 2147483647 w 242"/>
                <a:gd name="T33" fmla="*/ 2147483647 h 238"/>
                <a:gd name="T34" fmla="*/ 2147483647 w 242"/>
                <a:gd name="T35" fmla="*/ 2147483647 h 238"/>
                <a:gd name="T36" fmla="*/ 2147483647 w 242"/>
                <a:gd name="T37" fmla="*/ 2147483647 h 238"/>
                <a:gd name="T38" fmla="*/ 2147483647 w 242"/>
                <a:gd name="T39" fmla="*/ 2147483647 h 238"/>
                <a:gd name="T40" fmla="*/ 2147483647 w 242"/>
                <a:gd name="T41" fmla="*/ 2147483647 h 238"/>
                <a:gd name="T42" fmla="*/ 2147483647 w 242"/>
                <a:gd name="T43" fmla="*/ 2147483647 h 238"/>
                <a:gd name="T44" fmla="*/ 2147483647 w 242"/>
                <a:gd name="T45" fmla="*/ 2147483647 h 238"/>
                <a:gd name="T46" fmla="*/ 2147483647 w 242"/>
                <a:gd name="T47" fmla="*/ 2147483647 h 238"/>
                <a:gd name="T48" fmla="*/ 2147483647 w 242"/>
                <a:gd name="T49" fmla="*/ 2147483647 h 238"/>
                <a:gd name="T50" fmla="*/ 2147483647 w 242"/>
                <a:gd name="T51" fmla="*/ 2147483647 h 238"/>
                <a:gd name="T52" fmla="*/ 2147483647 w 242"/>
                <a:gd name="T53" fmla="*/ 2147483647 h 238"/>
                <a:gd name="T54" fmla="*/ 2147483647 w 242"/>
                <a:gd name="T55" fmla="*/ 2147483647 h 238"/>
                <a:gd name="T56" fmla="*/ 2147483647 w 242"/>
                <a:gd name="T57" fmla="*/ 2147483647 h 238"/>
                <a:gd name="T58" fmla="*/ 2147483647 w 242"/>
                <a:gd name="T59" fmla="*/ 2147483647 h 238"/>
                <a:gd name="T60" fmla="*/ 2147483647 w 242"/>
                <a:gd name="T61" fmla="*/ 2147483647 h 238"/>
                <a:gd name="T62" fmla="*/ 2147483647 w 242"/>
                <a:gd name="T63" fmla="*/ 2147483647 h 238"/>
                <a:gd name="T64" fmla="*/ 2147483647 w 242"/>
                <a:gd name="T65" fmla="*/ 2147483647 h 238"/>
                <a:gd name="T66" fmla="*/ 2147483647 w 242"/>
                <a:gd name="T67" fmla="*/ 2147483647 h 238"/>
                <a:gd name="T68" fmla="*/ 2147483647 w 242"/>
                <a:gd name="T69" fmla="*/ 2147483647 h 238"/>
                <a:gd name="T70" fmla="*/ 2147483647 w 242"/>
                <a:gd name="T71" fmla="*/ 2147483647 h 238"/>
                <a:gd name="T72" fmla="*/ 2147483647 w 242"/>
                <a:gd name="T73" fmla="*/ 2147483647 h 238"/>
                <a:gd name="T74" fmla="*/ 2147483647 w 242"/>
                <a:gd name="T75" fmla="*/ 2147483647 h 238"/>
                <a:gd name="T76" fmla="*/ 2147483647 w 242"/>
                <a:gd name="T77" fmla="*/ 2147483647 h 238"/>
                <a:gd name="T78" fmla="*/ 2147483647 w 242"/>
                <a:gd name="T79" fmla="*/ 2147483647 h 238"/>
                <a:gd name="T80" fmla="*/ 2147483647 w 242"/>
                <a:gd name="T81" fmla="*/ 2147483647 h 238"/>
                <a:gd name="T82" fmla="*/ 2147483647 w 242"/>
                <a:gd name="T83" fmla="*/ 2147483647 h 238"/>
                <a:gd name="T84" fmla="*/ 2147483647 w 242"/>
                <a:gd name="T85" fmla="*/ 2147483647 h 238"/>
                <a:gd name="T86" fmla="*/ 2147483647 w 242"/>
                <a:gd name="T87" fmla="*/ 2147483647 h 238"/>
                <a:gd name="T88" fmla="*/ 2147483647 w 242"/>
                <a:gd name="T89" fmla="*/ 2147483647 h 238"/>
                <a:gd name="T90" fmla="*/ 2147483647 w 242"/>
                <a:gd name="T91" fmla="*/ 0 h 238"/>
                <a:gd name="T92" fmla="*/ 2147483647 w 242"/>
                <a:gd name="T93" fmla="*/ 2147483647 h 238"/>
                <a:gd name="T94" fmla="*/ 2147483647 w 242"/>
                <a:gd name="T95" fmla="*/ 2147483647 h 238"/>
                <a:gd name="T96" fmla="*/ 2147483647 w 242"/>
                <a:gd name="T97" fmla="*/ 2147483647 h 238"/>
                <a:gd name="T98" fmla="*/ 2147483647 w 242"/>
                <a:gd name="T99" fmla="*/ 2147483647 h 238"/>
                <a:gd name="T100" fmla="*/ 2147483647 w 242"/>
                <a:gd name="T101" fmla="*/ 2147483647 h 238"/>
                <a:gd name="T102" fmla="*/ 2147483647 w 242"/>
                <a:gd name="T103" fmla="*/ 2147483647 h 238"/>
                <a:gd name="T104" fmla="*/ 2147483647 w 242"/>
                <a:gd name="T105" fmla="*/ 2147483647 h 238"/>
                <a:gd name="T106" fmla="*/ 2147483647 w 242"/>
                <a:gd name="T107" fmla="*/ 2147483647 h 238"/>
                <a:gd name="T108" fmla="*/ 2147483647 w 242"/>
                <a:gd name="T109" fmla="*/ 2147483647 h 238"/>
                <a:gd name="T110" fmla="*/ 2147483647 w 242"/>
                <a:gd name="T111" fmla="*/ 2147483647 h 238"/>
                <a:gd name="T112" fmla="*/ 2147483647 w 242"/>
                <a:gd name="T113" fmla="*/ 2147483647 h 238"/>
                <a:gd name="T114" fmla="*/ 2147483647 w 242"/>
                <a:gd name="T115" fmla="*/ 2147483647 h 2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2"/>
                <a:gd name="T175" fmla="*/ 0 h 238"/>
                <a:gd name="T176" fmla="*/ 242 w 242"/>
                <a:gd name="T177" fmla="*/ 238 h 23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2" h="238">
                  <a:moveTo>
                    <a:pt x="0" y="50"/>
                  </a:moveTo>
                  <a:lnTo>
                    <a:pt x="0" y="62"/>
                  </a:lnTo>
                  <a:lnTo>
                    <a:pt x="3" y="74"/>
                  </a:lnTo>
                  <a:lnTo>
                    <a:pt x="7" y="84"/>
                  </a:lnTo>
                  <a:lnTo>
                    <a:pt x="12" y="91"/>
                  </a:lnTo>
                  <a:lnTo>
                    <a:pt x="19" y="98"/>
                  </a:lnTo>
                  <a:lnTo>
                    <a:pt x="29" y="103"/>
                  </a:lnTo>
                  <a:lnTo>
                    <a:pt x="39" y="106"/>
                  </a:lnTo>
                  <a:lnTo>
                    <a:pt x="51" y="106"/>
                  </a:lnTo>
                  <a:lnTo>
                    <a:pt x="51" y="108"/>
                  </a:lnTo>
                  <a:lnTo>
                    <a:pt x="53" y="111"/>
                  </a:lnTo>
                  <a:lnTo>
                    <a:pt x="54" y="113"/>
                  </a:lnTo>
                  <a:lnTo>
                    <a:pt x="56" y="116"/>
                  </a:lnTo>
                  <a:lnTo>
                    <a:pt x="58" y="118"/>
                  </a:lnTo>
                  <a:lnTo>
                    <a:pt x="61" y="120"/>
                  </a:lnTo>
                  <a:lnTo>
                    <a:pt x="63" y="121"/>
                  </a:lnTo>
                  <a:lnTo>
                    <a:pt x="66" y="123"/>
                  </a:lnTo>
                  <a:lnTo>
                    <a:pt x="102" y="123"/>
                  </a:lnTo>
                  <a:lnTo>
                    <a:pt x="102" y="127"/>
                  </a:lnTo>
                  <a:lnTo>
                    <a:pt x="100" y="130"/>
                  </a:lnTo>
                  <a:lnTo>
                    <a:pt x="98" y="133"/>
                  </a:lnTo>
                  <a:lnTo>
                    <a:pt x="97" y="135"/>
                  </a:lnTo>
                  <a:lnTo>
                    <a:pt x="95" y="138"/>
                  </a:lnTo>
                  <a:lnTo>
                    <a:pt x="95" y="140"/>
                  </a:lnTo>
                  <a:lnTo>
                    <a:pt x="93" y="143"/>
                  </a:lnTo>
                  <a:lnTo>
                    <a:pt x="93" y="147"/>
                  </a:lnTo>
                  <a:lnTo>
                    <a:pt x="93" y="150"/>
                  </a:lnTo>
                  <a:lnTo>
                    <a:pt x="95" y="155"/>
                  </a:lnTo>
                  <a:lnTo>
                    <a:pt x="95" y="160"/>
                  </a:lnTo>
                  <a:lnTo>
                    <a:pt x="97" y="167"/>
                  </a:lnTo>
                  <a:lnTo>
                    <a:pt x="98" y="172"/>
                  </a:lnTo>
                  <a:lnTo>
                    <a:pt x="100" y="177"/>
                  </a:lnTo>
                  <a:lnTo>
                    <a:pt x="102" y="181"/>
                  </a:lnTo>
                  <a:lnTo>
                    <a:pt x="102" y="182"/>
                  </a:lnTo>
                  <a:lnTo>
                    <a:pt x="102" y="184"/>
                  </a:lnTo>
                  <a:lnTo>
                    <a:pt x="100" y="186"/>
                  </a:lnTo>
                  <a:lnTo>
                    <a:pt x="100" y="187"/>
                  </a:lnTo>
                  <a:lnTo>
                    <a:pt x="98" y="189"/>
                  </a:lnTo>
                  <a:lnTo>
                    <a:pt x="98" y="191"/>
                  </a:lnTo>
                  <a:lnTo>
                    <a:pt x="98" y="192"/>
                  </a:lnTo>
                  <a:lnTo>
                    <a:pt x="97" y="194"/>
                  </a:lnTo>
                  <a:lnTo>
                    <a:pt x="97" y="196"/>
                  </a:lnTo>
                  <a:lnTo>
                    <a:pt x="98" y="203"/>
                  </a:lnTo>
                  <a:lnTo>
                    <a:pt x="100" y="209"/>
                  </a:lnTo>
                  <a:lnTo>
                    <a:pt x="105" y="216"/>
                  </a:lnTo>
                  <a:lnTo>
                    <a:pt x="108" y="223"/>
                  </a:lnTo>
                  <a:lnTo>
                    <a:pt x="115" y="228"/>
                  </a:lnTo>
                  <a:lnTo>
                    <a:pt x="120" y="233"/>
                  </a:lnTo>
                  <a:lnTo>
                    <a:pt x="125" y="236"/>
                  </a:lnTo>
                  <a:lnTo>
                    <a:pt x="132" y="238"/>
                  </a:lnTo>
                  <a:lnTo>
                    <a:pt x="137" y="238"/>
                  </a:lnTo>
                  <a:lnTo>
                    <a:pt x="144" y="235"/>
                  </a:lnTo>
                  <a:lnTo>
                    <a:pt x="151" y="231"/>
                  </a:lnTo>
                  <a:lnTo>
                    <a:pt x="158" y="228"/>
                  </a:lnTo>
                  <a:lnTo>
                    <a:pt x="163" y="223"/>
                  </a:lnTo>
                  <a:lnTo>
                    <a:pt x="168" y="218"/>
                  </a:lnTo>
                  <a:lnTo>
                    <a:pt x="170" y="213"/>
                  </a:lnTo>
                  <a:lnTo>
                    <a:pt x="171" y="208"/>
                  </a:lnTo>
                  <a:lnTo>
                    <a:pt x="171" y="206"/>
                  </a:lnTo>
                  <a:lnTo>
                    <a:pt x="170" y="204"/>
                  </a:lnTo>
                  <a:lnTo>
                    <a:pt x="166" y="201"/>
                  </a:lnTo>
                  <a:lnTo>
                    <a:pt x="164" y="196"/>
                  </a:lnTo>
                  <a:lnTo>
                    <a:pt x="161" y="192"/>
                  </a:lnTo>
                  <a:lnTo>
                    <a:pt x="159" y="187"/>
                  </a:lnTo>
                  <a:lnTo>
                    <a:pt x="156" y="184"/>
                  </a:lnTo>
                  <a:lnTo>
                    <a:pt x="156" y="182"/>
                  </a:lnTo>
                  <a:lnTo>
                    <a:pt x="156" y="167"/>
                  </a:lnTo>
                  <a:lnTo>
                    <a:pt x="164" y="167"/>
                  </a:lnTo>
                  <a:lnTo>
                    <a:pt x="166" y="169"/>
                  </a:lnTo>
                  <a:lnTo>
                    <a:pt x="168" y="169"/>
                  </a:lnTo>
                  <a:lnTo>
                    <a:pt x="171" y="171"/>
                  </a:lnTo>
                  <a:lnTo>
                    <a:pt x="176" y="172"/>
                  </a:lnTo>
                  <a:lnTo>
                    <a:pt x="180" y="174"/>
                  </a:lnTo>
                  <a:lnTo>
                    <a:pt x="183" y="176"/>
                  </a:lnTo>
                  <a:lnTo>
                    <a:pt x="186" y="177"/>
                  </a:lnTo>
                  <a:lnTo>
                    <a:pt x="188" y="177"/>
                  </a:lnTo>
                  <a:lnTo>
                    <a:pt x="190" y="176"/>
                  </a:lnTo>
                  <a:lnTo>
                    <a:pt x="192" y="172"/>
                  </a:lnTo>
                  <a:lnTo>
                    <a:pt x="195" y="171"/>
                  </a:lnTo>
                  <a:lnTo>
                    <a:pt x="200" y="167"/>
                  </a:lnTo>
                  <a:lnTo>
                    <a:pt x="205" y="165"/>
                  </a:lnTo>
                  <a:lnTo>
                    <a:pt x="210" y="162"/>
                  </a:lnTo>
                  <a:lnTo>
                    <a:pt x="214" y="159"/>
                  </a:lnTo>
                  <a:lnTo>
                    <a:pt x="215" y="157"/>
                  </a:lnTo>
                  <a:lnTo>
                    <a:pt x="217" y="157"/>
                  </a:lnTo>
                  <a:lnTo>
                    <a:pt x="220" y="157"/>
                  </a:lnTo>
                  <a:lnTo>
                    <a:pt x="222" y="157"/>
                  </a:lnTo>
                  <a:lnTo>
                    <a:pt x="224" y="155"/>
                  </a:lnTo>
                  <a:lnTo>
                    <a:pt x="224" y="154"/>
                  </a:lnTo>
                  <a:lnTo>
                    <a:pt x="225" y="152"/>
                  </a:lnTo>
                  <a:lnTo>
                    <a:pt x="225" y="150"/>
                  </a:lnTo>
                  <a:lnTo>
                    <a:pt x="227" y="149"/>
                  </a:lnTo>
                  <a:lnTo>
                    <a:pt x="215" y="123"/>
                  </a:lnTo>
                  <a:lnTo>
                    <a:pt x="217" y="120"/>
                  </a:lnTo>
                  <a:lnTo>
                    <a:pt x="219" y="118"/>
                  </a:lnTo>
                  <a:lnTo>
                    <a:pt x="220" y="115"/>
                  </a:lnTo>
                  <a:lnTo>
                    <a:pt x="222" y="111"/>
                  </a:lnTo>
                  <a:lnTo>
                    <a:pt x="225" y="108"/>
                  </a:lnTo>
                  <a:lnTo>
                    <a:pt x="227" y="106"/>
                  </a:lnTo>
                  <a:lnTo>
                    <a:pt x="231" y="105"/>
                  </a:lnTo>
                  <a:lnTo>
                    <a:pt x="234" y="103"/>
                  </a:lnTo>
                  <a:lnTo>
                    <a:pt x="234" y="100"/>
                  </a:lnTo>
                  <a:lnTo>
                    <a:pt x="234" y="98"/>
                  </a:lnTo>
                  <a:lnTo>
                    <a:pt x="232" y="94"/>
                  </a:lnTo>
                  <a:lnTo>
                    <a:pt x="232" y="93"/>
                  </a:lnTo>
                  <a:lnTo>
                    <a:pt x="232" y="91"/>
                  </a:lnTo>
                  <a:lnTo>
                    <a:pt x="232" y="89"/>
                  </a:lnTo>
                  <a:lnTo>
                    <a:pt x="232" y="86"/>
                  </a:lnTo>
                  <a:lnTo>
                    <a:pt x="234" y="84"/>
                  </a:lnTo>
                  <a:lnTo>
                    <a:pt x="236" y="83"/>
                  </a:lnTo>
                  <a:lnTo>
                    <a:pt x="237" y="83"/>
                  </a:lnTo>
                  <a:lnTo>
                    <a:pt x="239" y="81"/>
                  </a:lnTo>
                  <a:lnTo>
                    <a:pt x="241" y="79"/>
                  </a:lnTo>
                  <a:lnTo>
                    <a:pt x="241" y="78"/>
                  </a:lnTo>
                  <a:lnTo>
                    <a:pt x="242" y="76"/>
                  </a:lnTo>
                  <a:lnTo>
                    <a:pt x="237" y="74"/>
                  </a:lnTo>
                  <a:lnTo>
                    <a:pt x="232" y="72"/>
                  </a:lnTo>
                  <a:lnTo>
                    <a:pt x="229" y="71"/>
                  </a:lnTo>
                  <a:lnTo>
                    <a:pt x="227" y="67"/>
                  </a:lnTo>
                  <a:lnTo>
                    <a:pt x="225" y="64"/>
                  </a:lnTo>
                  <a:lnTo>
                    <a:pt x="224" y="59"/>
                  </a:lnTo>
                  <a:lnTo>
                    <a:pt x="222" y="56"/>
                  </a:lnTo>
                  <a:lnTo>
                    <a:pt x="222" y="50"/>
                  </a:lnTo>
                  <a:lnTo>
                    <a:pt x="220" y="50"/>
                  </a:lnTo>
                  <a:lnTo>
                    <a:pt x="219" y="50"/>
                  </a:lnTo>
                  <a:lnTo>
                    <a:pt x="219" y="52"/>
                  </a:lnTo>
                  <a:lnTo>
                    <a:pt x="217" y="52"/>
                  </a:lnTo>
                  <a:lnTo>
                    <a:pt x="217" y="54"/>
                  </a:lnTo>
                  <a:lnTo>
                    <a:pt x="215" y="54"/>
                  </a:lnTo>
                  <a:lnTo>
                    <a:pt x="212" y="54"/>
                  </a:lnTo>
                  <a:lnTo>
                    <a:pt x="208" y="54"/>
                  </a:lnTo>
                  <a:lnTo>
                    <a:pt x="207" y="52"/>
                  </a:lnTo>
                  <a:lnTo>
                    <a:pt x="205" y="50"/>
                  </a:lnTo>
                  <a:lnTo>
                    <a:pt x="205" y="49"/>
                  </a:lnTo>
                  <a:lnTo>
                    <a:pt x="205" y="47"/>
                  </a:lnTo>
                  <a:lnTo>
                    <a:pt x="205" y="45"/>
                  </a:lnTo>
                  <a:lnTo>
                    <a:pt x="207" y="45"/>
                  </a:lnTo>
                  <a:lnTo>
                    <a:pt x="203" y="44"/>
                  </a:lnTo>
                  <a:lnTo>
                    <a:pt x="202" y="44"/>
                  </a:lnTo>
                  <a:lnTo>
                    <a:pt x="200" y="42"/>
                  </a:lnTo>
                  <a:lnTo>
                    <a:pt x="197" y="42"/>
                  </a:lnTo>
                  <a:lnTo>
                    <a:pt x="195" y="40"/>
                  </a:lnTo>
                  <a:lnTo>
                    <a:pt x="193" y="39"/>
                  </a:lnTo>
                  <a:lnTo>
                    <a:pt x="192" y="37"/>
                  </a:lnTo>
                  <a:lnTo>
                    <a:pt x="192" y="34"/>
                  </a:lnTo>
                  <a:lnTo>
                    <a:pt x="192" y="32"/>
                  </a:lnTo>
                  <a:lnTo>
                    <a:pt x="192" y="30"/>
                  </a:lnTo>
                  <a:lnTo>
                    <a:pt x="193" y="29"/>
                  </a:lnTo>
                  <a:lnTo>
                    <a:pt x="193" y="27"/>
                  </a:lnTo>
                  <a:lnTo>
                    <a:pt x="193" y="25"/>
                  </a:lnTo>
                  <a:lnTo>
                    <a:pt x="176" y="25"/>
                  </a:lnTo>
                  <a:lnTo>
                    <a:pt x="175" y="27"/>
                  </a:lnTo>
                  <a:lnTo>
                    <a:pt x="173" y="29"/>
                  </a:lnTo>
                  <a:lnTo>
                    <a:pt x="171" y="30"/>
                  </a:lnTo>
                  <a:lnTo>
                    <a:pt x="170" y="30"/>
                  </a:lnTo>
                  <a:lnTo>
                    <a:pt x="168" y="30"/>
                  </a:lnTo>
                  <a:lnTo>
                    <a:pt x="164" y="30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0"/>
                  </a:lnTo>
                  <a:lnTo>
                    <a:pt x="158" y="32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4" y="35"/>
                  </a:lnTo>
                  <a:lnTo>
                    <a:pt x="154" y="37"/>
                  </a:lnTo>
                  <a:lnTo>
                    <a:pt x="153" y="37"/>
                  </a:lnTo>
                  <a:lnTo>
                    <a:pt x="151" y="39"/>
                  </a:lnTo>
                  <a:lnTo>
                    <a:pt x="149" y="40"/>
                  </a:lnTo>
                  <a:lnTo>
                    <a:pt x="147" y="40"/>
                  </a:lnTo>
                  <a:lnTo>
                    <a:pt x="146" y="42"/>
                  </a:lnTo>
                  <a:lnTo>
                    <a:pt x="144" y="42"/>
                  </a:lnTo>
                  <a:lnTo>
                    <a:pt x="142" y="42"/>
                  </a:lnTo>
                  <a:lnTo>
                    <a:pt x="141" y="42"/>
                  </a:lnTo>
                  <a:lnTo>
                    <a:pt x="139" y="40"/>
                  </a:lnTo>
                  <a:lnTo>
                    <a:pt x="137" y="39"/>
                  </a:lnTo>
                  <a:lnTo>
                    <a:pt x="137" y="37"/>
                  </a:lnTo>
                  <a:lnTo>
                    <a:pt x="136" y="35"/>
                  </a:lnTo>
                  <a:lnTo>
                    <a:pt x="134" y="37"/>
                  </a:lnTo>
                  <a:lnTo>
                    <a:pt x="131" y="37"/>
                  </a:lnTo>
                  <a:lnTo>
                    <a:pt x="129" y="37"/>
                  </a:lnTo>
                  <a:lnTo>
                    <a:pt x="127" y="37"/>
                  </a:lnTo>
                  <a:lnTo>
                    <a:pt x="125" y="35"/>
                  </a:lnTo>
                  <a:lnTo>
                    <a:pt x="125" y="34"/>
                  </a:lnTo>
                  <a:lnTo>
                    <a:pt x="124" y="32"/>
                  </a:lnTo>
                  <a:lnTo>
                    <a:pt x="124" y="29"/>
                  </a:lnTo>
                  <a:lnTo>
                    <a:pt x="120" y="29"/>
                  </a:lnTo>
                  <a:lnTo>
                    <a:pt x="117" y="30"/>
                  </a:lnTo>
                  <a:lnTo>
                    <a:pt x="114" y="30"/>
                  </a:lnTo>
                  <a:lnTo>
                    <a:pt x="110" y="30"/>
                  </a:lnTo>
                  <a:lnTo>
                    <a:pt x="108" y="30"/>
                  </a:lnTo>
                  <a:lnTo>
                    <a:pt x="107" y="30"/>
                  </a:lnTo>
                  <a:lnTo>
                    <a:pt x="103" y="30"/>
                  </a:lnTo>
                  <a:lnTo>
                    <a:pt x="102" y="29"/>
                  </a:lnTo>
                  <a:lnTo>
                    <a:pt x="102" y="30"/>
                  </a:lnTo>
                  <a:lnTo>
                    <a:pt x="100" y="30"/>
                  </a:lnTo>
                  <a:lnTo>
                    <a:pt x="98" y="32"/>
                  </a:lnTo>
                  <a:lnTo>
                    <a:pt x="97" y="34"/>
                  </a:lnTo>
                  <a:lnTo>
                    <a:pt x="95" y="34"/>
                  </a:lnTo>
                  <a:lnTo>
                    <a:pt x="93" y="34"/>
                  </a:lnTo>
                  <a:lnTo>
                    <a:pt x="92" y="34"/>
                  </a:lnTo>
                  <a:lnTo>
                    <a:pt x="90" y="34"/>
                  </a:lnTo>
                  <a:lnTo>
                    <a:pt x="88" y="34"/>
                  </a:lnTo>
                  <a:lnTo>
                    <a:pt x="86" y="34"/>
                  </a:lnTo>
                  <a:lnTo>
                    <a:pt x="85" y="34"/>
                  </a:lnTo>
                  <a:lnTo>
                    <a:pt x="83" y="34"/>
                  </a:lnTo>
                  <a:lnTo>
                    <a:pt x="81" y="34"/>
                  </a:lnTo>
                  <a:lnTo>
                    <a:pt x="80" y="27"/>
                  </a:lnTo>
                  <a:lnTo>
                    <a:pt x="78" y="20"/>
                  </a:lnTo>
                  <a:lnTo>
                    <a:pt x="73" y="17"/>
                  </a:lnTo>
                  <a:lnTo>
                    <a:pt x="68" y="13"/>
                  </a:lnTo>
                  <a:lnTo>
                    <a:pt x="63" y="10"/>
                  </a:lnTo>
                  <a:lnTo>
                    <a:pt x="58" y="8"/>
                  </a:lnTo>
                  <a:lnTo>
                    <a:pt x="53" y="5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7" y="5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7" y="10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7" y="15"/>
                  </a:lnTo>
                  <a:lnTo>
                    <a:pt x="46" y="15"/>
                  </a:lnTo>
                  <a:lnTo>
                    <a:pt x="44" y="17"/>
                  </a:lnTo>
                  <a:lnTo>
                    <a:pt x="42" y="18"/>
                  </a:lnTo>
                  <a:lnTo>
                    <a:pt x="41" y="18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37" y="25"/>
                  </a:lnTo>
                  <a:lnTo>
                    <a:pt x="37" y="27"/>
                  </a:lnTo>
                  <a:lnTo>
                    <a:pt x="37" y="32"/>
                  </a:lnTo>
                  <a:lnTo>
                    <a:pt x="37" y="34"/>
                  </a:lnTo>
                  <a:lnTo>
                    <a:pt x="37" y="37"/>
                  </a:lnTo>
                  <a:lnTo>
                    <a:pt x="37" y="39"/>
                  </a:lnTo>
                  <a:lnTo>
                    <a:pt x="39" y="40"/>
                  </a:lnTo>
                  <a:lnTo>
                    <a:pt x="39" y="42"/>
                  </a:lnTo>
                  <a:lnTo>
                    <a:pt x="39" y="45"/>
                  </a:lnTo>
                  <a:lnTo>
                    <a:pt x="39" y="49"/>
                  </a:lnTo>
                  <a:lnTo>
                    <a:pt x="39" y="50"/>
                  </a:lnTo>
                  <a:lnTo>
                    <a:pt x="37" y="54"/>
                  </a:lnTo>
                  <a:lnTo>
                    <a:pt x="37" y="57"/>
                  </a:lnTo>
                  <a:lnTo>
                    <a:pt x="36" y="61"/>
                  </a:lnTo>
                  <a:lnTo>
                    <a:pt x="36" y="64"/>
                  </a:lnTo>
                  <a:lnTo>
                    <a:pt x="34" y="67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2" y="71"/>
                  </a:lnTo>
                  <a:lnTo>
                    <a:pt x="32" y="69"/>
                  </a:lnTo>
                  <a:lnTo>
                    <a:pt x="31" y="69"/>
                  </a:lnTo>
                  <a:lnTo>
                    <a:pt x="29" y="69"/>
                  </a:lnTo>
                  <a:lnTo>
                    <a:pt x="29" y="67"/>
                  </a:lnTo>
                  <a:lnTo>
                    <a:pt x="29" y="66"/>
                  </a:lnTo>
                  <a:lnTo>
                    <a:pt x="24" y="66"/>
                  </a:lnTo>
                  <a:lnTo>
                    <a:pt x="22" y="64"/>
                  </a:lnTo>
                  <a:lnTo>
                    <a:pt x="19" y="62"/>
                  </a:lnTo>
                  <a:lnTo>
                    <a:pt x="19" y="61"/>
                  </a:lnTo>
                  <a:lnTo>
                    <a:pt x="17" y="57"/>
                  </a:lnTo>
                  <a:lnTo>
                    <a:pt x="17" y="54"/>
                  </a:lnTo>
                  <a:lnTo>
                    <a:pt x="17" y="50"/>
                  </a:lnTo>
                  <a:lnTo>
                    <a:pt x="17" y="47"/>
                  </a:lnTo>
                  <a:lnTo>
                    <a:pt x="17" y="39"/>
                  </a:lnTo>
                  <a:lnTo>
                    <a:pt x="19" y="32"/>
                  </a:lnTo>
                  <a:lnTo>
                    <a:pt x="20" y="27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9" y="13"/>
                  </a:lnTo>
                  <a:lnTo>
                    <a:pt x="31" y="8"/>
                  </a:lnTo>
                  <a:lnTo>
                    <a:pt x="32" y="3"/>
                  </a:lnTo>
                  <a:lnTo>
                    <a:pt x="24" y="7"/>
                  </a:lnTo>
                  <a:lnTo>
                    <a:pt x="17" y="12"/>
                  </a:lnTo>
                  <a:lnTo>
                    <a:pt x="12" y="17"/>
                  </a:lnTo>
                  <a:lnTo>
                    <a:pt x="7" y="22"/>
                  </a:lnTo>
                  <a:lnTo>
                    <a:pt x="3" y="29"/>
                  </a:lnTo>
                  <a:lnTo>
                    <a:pt x="2" y="35"/>
                  </a:lnTo>
                  <a:lnTo>
                    <a:pt x="0" y="42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09" name="Freeform 5096"/>
            <p:cNvSpPr>
              <a:spLocks/>
            </p:cNvSpPr>
            <p:nvPr/>
          </p:nvSpPr>
          <p:spPr bwMode="auto">
            <a:xfrm>
              <a:off x="3340100" y="6581775"/>
              <a:ext cx="385763" cy="379413"/>
            </a:xfrm>
            <a:custGeom>
              <a:avLst/>
              <a:gdLst>
                <a:gd name="T0" fmla="*/ 2147483647 w 242"/>
                <a:gd name="T1" fmla="*/ 2147483647 h 238"/>
                <a:gd name="T2" fmla="*/ 2147483647 w 242"/>
                <a:gd name="T3" fmla="*/ 2147483647 h 238"/>
                <a:gd name="T4" fmla="*/ 2147483647 w 242"/>
                <a:gd name="T5" fmla="*/ 2147483647 h 238"/>
                <a:gd name="T6" fmla="*/ 2147483647 w 242"/>
                <a:gd name="T7" fmla="*/ 2147483647 h 238"/>
                <a:gd name="T8" fmla="*/ 2147483647 w 242"/>
                <a:gd name="T9" fmla="*/ 2147483647 h 238"/>
                <a:gd name="T10" fmla="*/ 2147483647 w 242"/>
                <a:gd name="T11" fmla="*/ 2147483647 h 238"/>
                <a:gd name="T12" fmla="*/ 2147483647 w 242"/>
                <a:gd name="T13" fmla="*/ 2147483647 h 238"/>
                <a:gd name="T14" fmla="*/ 2147483647 w 242"/>
                <a:gd name="T15" fmla="*/ 2147483647 h 238"/>
                <a:gd name="T16" fmla="*/ 2147483647 w 242"/>
                <a:gd name="T17" fmla="*/ 2147483647 h 238"/>
                <a:gd name="T18" fmla="*/ 2147483647 w 242"/>
                <a:gd name="T19" fmla="*/ 2147483647 h 238"/>
                <a:gd name="T20" fmla="*/ 2147483647 w 242"/>
                <a:gd name="T21" fmla="*/ 2147483647 h 238"/>
                <a:gd name="T22" fmla="*/ 2147483647 w 242"/>
                <a:gd name="T23" fmla="*/ 2147483647 h 238"/>
                <a:gd name="T24" fmla="*/ 2147483647 w 242"/>
                <a:gd name="T25" fmla="*/ 2147483647 h 238"/>
                <a:gd name="T26" fmla="*/ 2147483647 w 242"/>
                <a:gd name="T27" fmla="*/ 2147483647 h 238"/>
                <a:gd name="T28" fmla="*/ 2147483647 w 242"/>
                <a:gd name="T29" fmla="*/ 2147483647 h 238"/>
                <a:gd name="T30" fmla="*/ 2147483647 w 242"/>
                <a:gd name="T31" fmla="*/ 2147483647 h 238"/>
                <a:gd name="T32" fmla="*/ 2147483647 w 242"/>
                <a:gd name="T33" fmla="*/ 2147483647 h 238"/>
                <a:gd name="T34" fmla="*/ 2147483647 w 242"/>
                <a:gd name="T35" fmla="*/ 2147483647 h 238"/>
                <a:gd name="T36" fmla="*/ 2147483647 w 242"/>
                <a:gd name="T37" fmla="*/ 2147483647 h 238"/>
                <a:gd name="T38" fmla="*/ 2147483647 w 242"/>
                <a:gd name="T39" fmla="*/ 2147483647 h 238"/>
                <a:gd name="T40" fmla="*/ 2147483647 w 242"/>
                <a:gd name="T41" fmla="*/ 2147483647 h 238"/>
                <a:gd name="T42" fmla="*/ 2147483647 w 242"/>
                <a:gd name="T43" fmla="*/ 2147483647 h 238"/>
                <a:gd name="T44" fmla="*/ 2147483647 w 242"/>
                <a:gd name="T45" fmla="*/ 2147483647 h 238"/>
                <a:gd name="T46" fmla="*/ 2147483647 w 242"/>
                <a:gd name="T47" fmla="*/ 2147483647 h 238"/>
                <a:gd name="T48" fmla="*/ 2147483647 w 242"/>
                <a:gd name="T49" fmla="*/ 2147483647 h 238"/>
                <a:gd name="T50" fmla="*/ 2147483647 w 242"/>
                <a:gd name="T51" fmla="*/ 2147483647 h 238"/>
                <a:gd name="T52" fmla="*/ 2147483647 w 242"/>
                <a:gd name="T53" fmla="*/ 2147483647 h 238"/>
                <a:gd name="T54" fmla="*/ 2147483647 w 242"/>
                <a:gd name="T55" fmla="*/ 2147483647 h 238"/>
                <a:gd name="T56" fmla="*/ 2147483647 w 242"/>
                <a:gd name="T57" fmla="*/ 2147483647 h 238"/>
                <a:gd name="T58" fmla="*/ 2147483647 w 242"/>
                <a:gd name="T59" fmla="*/ 2147483647 h 238"/>
                <a:gd name="T60" fmla="*/ 2147483647 w 242"/>
                <a:gd name="T61" fmla="*/ 2147483647 h 238"/>
                <a:gd name="T62" fmla="*/ 2147483647 w 242"/>
                <a:gd name="T63" fmla="*/ 2147483647 h 238"/>
                <a:gd name="T64" fmla="*/ 2147483647 w 242"/>
                <a:gd name="T65" fmla="*/ 2147483647 h 238"/>
                <a:gd name="T66" fmla="*/ 2147483647 w 242"/>
                <a:gd name="T67" fmla="*/ 2147483647 h 238"/>
                <a:gd name="T68" fmla="*/ 2147483647 w 242"/>
                <a:gd name="T69" fmla="*/ 2147483647 h 238"/>
                <a:gd name="T70" fmla="*/ 2147483647 w 242"/>
                <a:gd name="T71" fmla="*/ 2147483647 h 238"/>
                <a:gd name="T72" fmla="*/ 2147483647 w 242"/>
                <a:gd name="T73" fmla="*/ 2147483647 h 238"/>
                <a:gd name="T74" fmla="*/ 2147483647 w 242"/>
                <a:gd name="T75" fmla="*/ 2147483647 h 238"/>
                <a:gd name="T76" fmla="*/ 2147483647 w 242"/>
                <a:gd name="T77" fmla="*/ 2147483647 h 238"/>
                <a:gd name="T78" fmla="*/ 2147483647 w 242"/>
                <a:gd name="T79" fmla="*/ 2147483647 h 238"/>
                <a:gd name="T80" fmla="*/ 2147483647 w 242"/>
                <a:gd name="T81" fmla="*/ 2147483647 h 238"/>
                <a:gd name="T82" fmla="*/ 2147483647 w 242"/>
                <a:gd name="T83" fmla="*/ 2147483647 h 238"/>
                <a:gd name="T84" fmla="*/ 2147483647 w 242"/>
                <a:gd name="T85" fmla="*/ 2147483647 h 238"/>
                <a:gd name="T86" fmla="*/ 2147483647 w 242"/>
                <a:gd name="T87" fmla="*/ 2147483647 h 238"/>
                <a:gd name="T88" fmla="*/ 2147483647 w 242"/>
                <a:gd name="T89" fmla="*/ 2147483647 h 238"/>
                <a:gd name="T90" fmla="*/ 2147483647 w 242"/>
                <a:gd name="T91" fmla="*/ 2147483647 h 238"/>
                <a:gd name="T92" fmla="*/ 2147483647 w 242"/>
                <a:gd name="T93" fmla="*/ 2147483647 h 238"/>
                <a:gd name="T94" fmla="*/ 2147483647 w 242"/>
                <a:gd name="T95" fmla="*/ 2147483647 h 238"/>
                <a:gd name="T96" fmla="*/ 2147483647 w 242"/>
                <a:gd name="T97" fmla="*/ 2147483647 h 238"/>
                <a:gd name="T98" fmla="*/ 2147483647 w 242"/>
                <a:gd name="T99" fmla="*/ 2147483647 h 238"/>
                <a:gd name="T100" fmla="*/ 2147483647 w 242"/>
                <a:gd name="T101" fmla="*/ 2147483647 h 238"/>
                <a:gd name="T102" fmla="*/ 2147483647 w 242"/>
                <a:gd name="T103" fmla="*/ 2147483647 h 238"/>
                <a:gd name="T104" fmla="*/ 2147483647 w 242"/>
                <a:gd name="T105" fmla="*/ 2147483647 h 238"/>
                <a:gd name="T106" fmla="*/ 2147483647 w 242"/>
                <a:gd name="T107" fmla="*/ 2147483647 h 238"/>
                <a:gd name="T108" fmla="*/ 2147483647 w 242"/>
                <a:gd name="T109" fmla="*/ 2147483647 h 238"/>
                <a:gd name="T110" fmla="*/ 2147483647 w 242"/>
                <a:gd name="T111" fmla="*/ 2147483647 h 238"/>
                <a:gd name="T112" fmla="*/ 2147483647 w 242"/>
                <a:gd name="T113" fmla="*/ 2147483647 h 238"/>
                <a:gd name="T114" fmla="*/ 2147483647 w 242"/>
                <a:gd name="T115" fmla="*/ 2147483647 h 238"/>
                <a:gd name="T116" fmla="*/ 2147483647 w 242"/>
                <a:gd name="T117" fmla="*/ 2147483647 h 238"/>
                <a:gd name="T118" fmla="*/ 2147483647 w 242"/>
                <a:gd name="T119" fmla="*/ 2147483647 h 2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2"/>
                <a:gd name="T181" fmla="*/ 0 h 238"/>
                <a:gd name="T182" fmla="*/ 242 w 242"/>
                <a:gd name="T183" fmla="*/ 238 h 2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2" h="238">
                  <a:moveTo>
                    <a:pt x="0" y="50"/>
                  </a:moveTo>
                  <a:lnTo>
                    <a:pt x="0" y="62"/>
                  </a:lnTo>
                  <a:lnTo>
                    <a:pt x="3" y="74"/>
                  </a:lnTo>
                  <a:lnTo>
                    <a:pt x="7" y="84"/>
                  </a:lnTo>
                  <a:lnTo>
                    <a:pt x="12" y="91"/>
                  </a:lnTo>
                  <a:lnTo>
                    <a:pt x="19" y="98"/>
                  </a:lnTo>
                  <a:lnTo>
                    <a:pt x="29" y="103"/>
                  </a:lnTo>
                  <a:lnTo>
                    <a:pt x="39" y="106"/>
                  </a:lnTo>
                  <a:lnTo>
                    <a:pt x="51" y="106"/>
                  </a:lnTo>
                  <a:lnTo>
                    <a:pt x="51" y="108"/>
                  </a:lnTo>
                  <a:lnTo>
                    <a:pt x="53" y="111"/>
                  </a:lnTo>
                  <a:lnTo>
                    <a:pt x="54" y="113"/>
                  </a:lnTo>
                  <a:lnTo>
                    <a:pt x="56" y="116"/>
                  </a:lnTo>
                  <a:lnTo>
                    <a:pt x="58" y="118"/>
                  </a:lnTo>
                  <a:lnTo>
                    <a:pt x="61" y="120"/>
                  </a:lnTo>
                  <a:lnTo>
                    <a:pt x="63" y="121"/>
                  </a:lnTo>
                  <a:lnTo>
                    <a:pt x="66" y="123"/>
                  </a:lnTo>
                  <a:lnTo>
                    <a:pt x="102" y="123"/>
                  </a:lnTo>
                  <a:lnTo>
                    <a:pt x="102" y="127"/>
                  </a:lnTo>
                  <a:lnTo>
                    <a:pt x="100" y="130"/>
                  </a:lnTo>
                  <a:lnTo>
                    <a:pt x="98" y="133"/>
                  </a:lnTo>
                  <a:lnTo>
                    <a:pt x="97" y="135"/>
                  </a:lnTo>
                  <a:lnTo>
                    <a:pt x="95" y="138"/>
                  </a:lnTo>
                  <a:lnTo>
                    <a:pt x="95" y="140"/>
                  </a:lnTo>
                  <a:lnTo>
                    <a:pt x="93" y="143"/>
                  </a:lnTo>
                  <a:lnTo>
                    <a:pt x="93" y="147"/>
                  </a:lnTo>
                  <a:lnTo>
                    <a:pt x="93" y="150"/>
                  </a:lnTo>
                  <a:lnTo>
                    <a:pt x="95" y="155"/>
                  </a:lnTo>
                  <a:lnTo>
                    <a:pt x="95" y="160"/>
                  </a:lnTo>
                  <a:lnTo>
                    <a:pt x="97" y="167"/>
                  </a:lnTo>
                  <a:lnTo>
                    <a:pt x="98" y="172"/>
                  </a:lnTo>
                  <a:lnTo>
                    <a:pt x="100" y="177"/>
                  </a:lnTo>
                  <a:lnTo>
                    <a:pt x="102" y="181"/>
                  </a:lnTo>
                  <a:lnTo>
                    <a:pt x="102" y="182"/>
                  </a:lnTo>
                  <a:lnTo>
                    <a:pt x="102" y="184"/>
                  </a:lnTo>
                  <a:lnTo>
                    <a:pt x="100" y="186"/>
                  </a:lnTo>
                  <a:lnTo>
                    <a:pt x="100" y="187"/>
                  </a:lnTo>
                  <a:lnTo>
                    <a:pt x="98" y="189"/>
                  </a:lnTo>
                  <a:lnTo>
                    <a:pt x="98" y="191"/>
                  </a:lnTo>
                  <a:lnTo>
                    <a:pt x="98" y="192"/>
                  </a:lnTo>
                  <a:lnTo>
                    <a:pt x="97" y="194"/>
                  </a:lnTo>
                  <a:lnTo>
                    <a:pt x="97" y="196"/>
                  </a:lnTo>
                  <a:lnTo>
                    <a:pt x="98" y="203"/>
                  </a:lnTo>
                  <a:lnTo>
                    <a:pt x="100" y="209"/>
                  </a:lnTo>
                  <a:lnTo>
                    <a:pt x="105" y="216"/>
                  </a:lnTo>
                  <a:lnTo>
                    <a:pt x="108" y="223"/>
                  </a:lnTo>
                  <a:lnTo>
                    <a:pt x="115" y="228"/>
                  </a:lnTo>
                  <a:lnTo>
                    <a:pt x="120" y="233"/>
                  </a:lnTo>
                  <a:lnTo>
                    <a:pt x="125" y="236"/>
                  </a:lnTo>
                  <a:lnTo>
                    <a:pt x="132" y="238"/>
                  </a:lnTo>
                  <a:lnTo>
                    <a:pt x="137" y="238"/>
                  </a:lnTo>
                  <a:lnTo>
                    <a:pt x="144" y="235"/>
                  </a:lnTo>
                  <a:lnTo>
                    <a:pt x="151" y="231"/>
                  </a:lnTo>
                  <a:lnTo>
                    <a:pt x="158" y="228"/>
                  </a:lnTo>
                  <a:lnTo>
                    <a:pt x="163" y="223"/>
                  </a:lnTo>
                  <a:lnTo>
                    <a:pt x="168" y="218"/>
                  </a:lnTo>
                  <a:lnTo>
                    <a:pt x="170" y="213"/>
                  </a:lnTo>
                  <a:lnTo>
                    <a:pt x="171" y="208"/>
                  </a:lnTo>
                  <a:lnTo>
                    <a:pt x="171" y="206"/>
                  </a:lnTo>
                  <a:lnTo>
                    <a:pt x="170" y="204"/>
                  </a:lnTo>
                  <a:lnTo>
                    <a:pt x="166" y="201"/>
                  </a:lnTo>
                  <a:lnTo>
                    <a:pt x="164" y="196"/>
                  </a:lnTo>
                  <a:lnTo>
                    <a:pt x="161" y="192"/>
                  </a:lnTo>
                  <a:lnTo>
                    <a:pt x="159" y="187"/>
                  </a:lnTo>
                  <a:lnTo>
                    <a:pt x="156" y="184"/>
                  </a:lnTo>
                  <a:lnTo>
                    <a:pt x="156" y="182"/>
                  </a:lnTo>
                  <a:lnTo>
                    <a:pt x="156" y="167"/>
                  </a:lnTo>
                  <a:lnTo>
                    <a:pt x="164" y="167"/>
                  </a:lnTo>
                  <a:lnTo>
                    <a:pt x="166" y="169"/>
                  </a:lnTo>
                  <a:lnTo>
                    <a:pt x="168" y="169"/>
                  </a:lnTo>
                  <a:lnTo>
                    <a:pt x="171" y="171"/>
                  </a:lnTo>
                  <a:lnTo>
                    <a:pt x="176" y="172"/>
                  </a:lnTo>
                  <a:lnTo>
                    <a:pt x="180" y="174"/>
                  </a:lnTo>
                  <a:lnTo>
                    <a:pt x="183" y="176"/>
                  </a:lnTo>
                  <a:lnTo>
                    <a:pt x="186" y="177"/>
                  </a:lnTo>
                  <a:lnTo>
                    <a:pt x="188" y="177"/>
                  </a:lnTo>
                  <a:lnTo>
                    <a:pt x="190" y="176"/>
                  </a:lnTo>
                  <a:lnTo>
                    <a:pt x="192" y="172"/>
                  </a:lnTo>
                  <a:lnTo>
                    <a:pt x="195" y="171"/>
                  </a:lnTo>
                  <a:lnTo>
                    <a:pt x="200" y="167"/>
                  </a:lnTo>
                  <a:lnTo>
                    <a:pt x="205" y="165"/>
                  </a:lnTo>
                  <a:lnTo>
                    <a:pt x="210" y="162"/>
                  </a:lnTo>
                  <a:lnTo>
                    <a:pt x="214" y="159"/>
                  </a:lnTo>
                  <a:lnTo>
                    <a:pt x="215" y="157"/>
                  </a:lnTo>
                  <a:lnTo>
                    <a:pt x="217" y="157"/>
                  </a:lnTo>
                  <a:lnTo>
                    <a:pt x="220" y="157"/>
                  </a:lnTo>
                  <a:lnTo>
                    <a:pt x="222" y="157"/>
                  </a:lnTo>
                  <a:lnTo>
                    <a:pt x="224" y="155"/>
                  </a:lnTo>
                  <a:lnTo>
                    <a:pt x="224" y="154"/>
                  </a:lnTo>
                  <a:lnTo>
                    <a:pt x="225" y="152"/>
                  </a:lnTo>
                  <a:lnTo>
                    <a:pt x="225" y="150"/>
                  </a:lnTo>
                  <a:lnTo>
                    <a:pt x="227" y="149"/>
                  </a:lnTo>
                  <a:lnTo>
                    <a:pt x="215" y="123"/>
                  </a:lnTo>
                  <a:lnTo>
                    <a:pt x="217" y="120"/>
                  </a:lnTo>
                  <a:lnTo>
                    <a:pt x="219" y="118"/>
                  </a:lnTo>
                  <a:lnTo>
                    <a:pt x="220" y="115"/>
                  </a:lnTo>
                  <a:lnTo>
                    <a:pt x="222" y="111"/>
                  </a:lnTo>
                  <a:lnTo>
                    <a:pt x="225" y="108"/>
                  </a:lnTo>
                  <a:lnTo>
                    <a:pt x="227" y="106"/>
                  </a:lnTo>
                  <a:lnTo>
                    <a:pt x="231" y="105"/>
                  </a:lnTo>
                  <a:lnTo>
                    <a:pt x="234" y="103"/>
                  </a:lnTo>
                  <a:lnTo>
                    <a:pt x="234" y="100"/>
                  </a:lnTo>
                  <a:lnTo>
                    <a:pt x="234" y="98"/>
                  </a:lnTo>
                  <a:lnTo>
                    <a:pt x="232" y="94"/>
                  </a:lnTo>
                  <a:lnTo>
                    <a:pt x="232" y="93"/>
                  </a:lnTo>
                  <a:lnTo>
                    <a:pt x="232" y="91"/>
                  </a:lnTo>
                  <a:lnTo>
                    <a:pt x="232" y="89"/>
                  </a:lnTo>
                  <a:lnTo>
                    <a:pt x="232" y="86"/>
                  </a:lnTo>
                  <a:lnTo>
                    <a:pt x="234" y="84"/>
                  </a:lnTo>
                  <a:lnTo>
                    <a:pt x="236" y="83"/>
                  </a:lnTo>
                  <a:lnTo>
                    <a:pt x="237" y="83"/>
                  </a:lnTo>
                  <a:lnTo>
                    <a:pt x="239" y="81"/>
                  </a:lnTo>
                  <a:lnTo>
                    <a:pt x="241" y="79"/>
                  </a:lnTo>
                  <a:lnTo>
                    <a:pt x="241" y="78"/>
                  </a:lnTo>
                  <a:lnTo>
                    <a:pt x="242" y="76"/>
                  </a:lnTo>
                  <a:lnTo>
                    <a:pt x="237" y="74"/>
                  </a:lnTo>
                  <a:lnTo>
                    <a:pt x="232" y="72"/>
                  </a:lnTo>
                  <a:lnTo>
                    <a:pt x="229" y="71"/>
                  </a:lnTo>
                  <a:lnTo>
                    <a:pt x="227" y="67"/>
                  </a:lnTo>
                  <a:lnTo>
                    <a:pt x="225" y="64"/>
                  </a:lnTo>
                  <a:lnTo>
                    <a:pt x="224" y="59"/>
                  </a:lnTo>
                  <a:lnTo>
                    <a:pt x="222" y="56"/>
                  </a:lnTo>
                  <a:lnTo>
                    <a:pt x="222" y="50"/>
                  </a:lnTo>
                  <a:lnTo>
                    <a:pt x="220" y="50"/>
                  </a:lnTo>
                  <a:lnTo>
                    <a:pt x="219" y="50"/>
                  </a:lnTo>
                  <a:lnTo>
                    <a:pt x="219" y="52"/>
                  </a:lnTo>
                  <a:lnTo>
                    <a:pt x="217" y="52"/>
                  </a:lnTo>
                  <a:lnTo>
                    <a:pt x="217" y="54"/>
                  </a:lnTo>
                  <a:lnTo>
                    <a:pt x="215" y="54"/>
                  </a:lnTo>
                  <a:lnTo>
                    <a:pt x="212" y="54"/>
                  </a:lnTo>
                  <a:lnTo>
                    <a:pt x="208" y="54"/>
                  </a:lnTo>
                  <a:lnTo>
                    <a:pt x="207" y="52"/>
                  </a:lnTo>
                  <a:lnTo>
                    <a:pt x="205" y="50"/>
                  </a:lnTo>
                  <a:lnTo>
                    <a:pt x="205" y="49"/>
                  </a:lnTo>
                  <a:lnTo>
                    <a:pt x="205" y="47"/>
                  </a:lnTo>
                  <a:lnTo>
                    <a:pt x="205" y="45"/>
                  </a:lnTo>
                  <a:lnTo>
                    <a:pt x="207" y="45"/>
                  </a:lnTo>
                  <a:lnTo>
                    <a:pt x="203" y="44"/>
                  </a:lnTo>
                  <a:lnTo>
                    <a:pt x="202" y="44"/>
                  </a:lnTo>
                  <a:lnTo>
                    <a:pt x="200" y="42"/>
                  </a:lnTo>
                  <a:lnTo>
                    <a:pt x="197" y="42"/>
                  </a:lnTo>
                  <a:lnTo>
                    <a:pt x="195" y="40"/>
                  </a:lnTo>
                  <a:lnTo>
                    <a:pt x="193" y="39"/>
                  </a:lnTo>
                  <a:lnTo>
                    <a:pt x="192" y="37"/>
                  </a:lnTo>
                  <a:lnTo>
                    <a:pt x="192" y="34"/>
                  </a:lnTo>
                  <a:lnTo>
                    <a:pt x="192" y="32"/>
                  </a:lnTo>
                  <a:lnTo>
                    <a:pt x="192" y="30"/>
                  </a:lnTo>
                  <a:lnTo>
                    <a:pt x="193" y="29"/>
                  </a:lnTo>
                  <a:lnTo>
                    <a:pt x="193" y="27"/>
                  </a:lnTo>
                  <a:lnTo>
                    <a:pt x="193" y="25"/>
                  </a:lnTo>
                  <a:lnTo>
                    <a:pt x="176" y="25"/>
                  </a:lnTo>
                  <a:lnTo>
                    <a:pt x="175" y="27"/>
                  </a:lnTo>
                  <a:lnTo>
                    <a:pt x="173" y="29"/>
                  </a:lnTo>
                  <a:lnTo>
                    <a:pt x="171" y="30"/>
                  </a:lnTo>
                  <a:lnTo>
                    <a:pt x="170" y="30"/>
                  </a:lnTo>
                  <a:lnTo>
                    <a:pt x="168" y="30"/>
                  </a:lnTo>
                  <a:lnTo>
                    <a:pt x="164" y="30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0"/>
                  </a:lnTo>
                  <a:lnTo>
                    <a:pt x="158" y="32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4" y="35"/>
                  </a:lnTo>
                  <a:lnTo>
                    <a:pt x="154" y="37"/>
                  </a:lnTo>
                  <a:lnTo>
                    <a:pt x="153" y="37"/>
                  </a:lnTo>
                  <a:lnTo>
                    <a:pt x="151" y="39"/>
                  </a:lnTo>
                  <a:lnTo>
                    <a:pt x="149" y="40"/>
                  </a:lnTo>
                  <a:lnTo>
                    <a:pt x="147" y="40"/>
                  </a:lnTo>
                  <a:lnTo>
                    <a:pt x="146" y="42"/>
                  </a:lnTo>
                  <a:lnTo>
                    <a:pt x="144" y="42"/>
                  </a:lnTo>
                  <a:lnTo>
                    <a:pt x="142" y="42"/>
                  </a:lnTo>
                  <a:lnTo>
                    <a:pt x="141" y="42"/>
                  </a:lnTo>
                  <a:lnTo>
                    <a:pt x="139" y="40"/>
                  </a:lnTo>
                  <a:lnTo>
                    <a:pt x="137" y="39"/>
                  </a:lnTo>
                  <a:lnTo>
                    <a:pt x="137" y="37"/>
                  </a:lnTo>
                  <a:lnTo>
                    <a:pt x="136" y="35"/>
                  </a:lnTo>
                  <a:lnTo>
                    <a:pt x="134" y="37"/>
                  </a:lnTo>
                  <a:lnTo>
                    <a:pt x="131" y="37"/>
                  </a:lnTo>
                  <a:lnTo>
                    <a:pt x="129" y="37"/>
                  </a:lnTo>
                  <a:lnTo>
                    <a:pt x="127" y="37"/>
                  </a:lnTo>
                  <a:lnTo>
                    <a:pt x="125" y="35"/>
                  </a:lnTo>
                  <a:lnTo>
                    <a:pt x="125" y="34"/>
                  </a:lnTo>
                  <a:lnTo>
                    <a:pt x="124" y="32"/>
                  </a:lnTo>
                  <a:lnTo>
                    <a:pt x="124" y="29"/>
                  </a:lnTo>
                  <a:lnTo>
                    <a:pt x="120" y="29"/>
                  </a:lnTo>
                  <a:lnTo>
                    <a:pt x="117" y="30"/>
                  </a:lnTo>
                  <a:lnTo>
                    <a:pt x="114" y="30"/>
                  </a:lnTo>
                  <a:lnTo>
                    <a:pt x="110" y="30"/>
                  </a:lnTo>
                  <a:lnTo>
                    <a:pt x="108" y="30"/>
                  </a:lnTo>
                  <a:lnTo>
                    <a:pt x="107" y="30"/>
                  </a:lnTo>
                  <a:lnTo>
                    <a:pt x="103" y="30"/>
                  </a:lnTo>
                  <a:lnTo>
                    <a:pt x="102" y="29"/>
                  </a:lnTo>
                  <a:lnTo>
                    <a:pt x="102" y="30"/>
                  </a:lnTo>
                  <a:lnTo>
                    <a:pt x="100" y="30"/>
                  </a:lnTo>
                  <a:lnTo>
                    <a:pt x="98" y="32"/>
                  </a:lnTo>
                  <a:lnTo>
                    <a:pt x="97" y="34"/>
                  </a:lnTo>
                  <a:lnTo>
                    <a:pt x="95" y="34"/>
                  </a:lnTo>
                  <a:lnTo>
                    <a:pt x="93" y="34"/>
                  </a:lnTo>
                  <a:lnTo>
                    <a:pt x="92" y="34"/>
                  </a:lnTo>
                  <a:lnTo>
                    <a:pt x="90" y="34"/>
                  </a:lnTo>
                  <a:lnTo>
                    <a:pt x="88" y="34"/>
                  </a:lnTo>
                  <a:lnTo>
                    <a:pt x="86" y="34"/>
                  </a:lnTo>
                  <a:lnTo>
                    <a:pt x="85" y="34"/>
                  </a:lnTo>
                  <a:lnTo>
                    <a:pt x="83" y="34"/>
                  </a:lnTo>
                  <a:lnTo>
                    <a:pt x="81" y="34"/>
                  </a:lnTo>
                  <a:lnTo>
                    <a:pt x="80" y="27"/>
                  </a:lnTo>
                  <a:lnTo>
                    <a:pt x="78" y="20"/>
                  </a:lnTo>
                  <a:lnTo>
                    <a:pt x="73" y="17"/>
                  </a:lnTo>
                  <a:lnTo>
                    <a:pt x="68" y="13"/>
                  </a:lnTo>
                  <a:lnTo>
                    <a:pt x="63" y="10"/>
                  </a:lnTo>
                  <a:lnTo>
                    <a:pt x="58" y="8"/>
                  </a:lnTo>
                  <a:lnTo>
                    <a:pt x="53" y="5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7" y="5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7" y="10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7" y="15"/>
                  </a:lnTo>
                  <a:lnTo>
                    <a:pt x="46" y="15"/>
                  </a:lnTo>
                  <a:lnTo>
                    <a:pt x="44" y="17"/>
                  </a:lnTo>
                  <a:lnTo>
                    <a:pt x="42" y="18"/>
                  </a:lnTo>
                  <a:lnTo>
                    <a:pt x="41" y="18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37" y="25"/>
                  </a:lnTo>
                  <a:lnTo>
                    <a:pt x="37" y="27"/>
                  </a:lnTo>
                  <a:lnTo>
                    <a:pt x="37" y="32"/>
                  </a:lnTo>
                  <a:lnTo>
                    <a:pt x="37" y="34"/>
                  </a:lnTo>
                  <a:lnTo>
                    <a:pt x="37" y="37"/>
                  </a:lnTo>
                  <a:lnTo>
                    <a:pt x="37" y="39"/>
                  </a:lnTo>
                  <a:lnTo>
                    <a:pt x="39" y="40"/>
                  </a:lnTo>
                  <a:lnTo>
                    <a:pt x="39" y="42"/>
                  </a:lnTo>
                  <a:lnTo>
                    <a:pt x="39" y="45"/>
                  </a:lnTo>
                  <a:lnTo>
                    <a:pt x="39" y="49"/>
                  </a:lnTo>
                  <a:lnTo>
                    <a:pt x="39" y="50"/>
                  </a:lnTo>
                  <a:lnTo>
                    <a:pt x="37" y="54"/>
                  </a:lnTo>
                  <a:lnTo>
                    <a:pt x="37" y="57"/>
                  </a:lnTo>
                  <a:lnTo>
                    <a:pt x="36" y="61"/>
                  </a:lnTo>
                  <a:lnTo>
                    <a:pt x="36" y="64"/>
                  </a:lnTo>
                  <a:lnTo>
                    <a:pt x="34" y="67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2" y="71"/>
                  </a:lnTo>
                  <a:lnTo>
                    <a:pt x="32" y="69"/>
                  </a:lnTo>
                  <a:lnTo>
                    <a:pt x="31" y="69"/>
                  </a:lnTo>
                  <a:lnTo>
                    <a:pt x="29" y="69"/>
                  </a:lnTo>
                  <a:lnTo>
                    <a:pt x="29" y="67"/>
                  </a:lnTo>
                  <a:lnTo>
                    <a:pt x="29" y="66"/>
                  </a:lnTo>
                  <a:lnTo>
                    <a:pt x="24" y="66"/>
                  </a:lnTo>
                  <a:lnTo>
                    <a:pt x="22" y="64"/>
                  </a:lnTo>
                  <a:lnTo>
                    <a:pt x="19" y="62"/>
                  </a:lnTo>
                  <a:lnTo>
                    <a:pt x="19" y="61"/>
                  </a:lnTo>
                  <a:lnTo>
                    <a:pt x="17" y="57"/>
                  </a:lnTo>
                  <a:lnTo>
                    <a:pt x="17" y="54"/>
                  </a:lnTo>
                  <a:lnTo>
                    <a:pt x="17" y="50"/>
                  </a:lnTo>
                  <a:lnTo>
                    <a:pt x="17" y="47"/>
                  </a:lnTo>
                  <a:lnTo>
                    <a:pt x="17" y="39"/>
                  </a:lnTo>
                  <a:lnTo>
                    <a:pt x="19" y="32"/>
                  </a:lnTo>
                  <a:lnTo>
                    <a:pt x="20" y="27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9" y="13"/>
                  </a:lnTo>
                  <a:lnTo>
                    <a:pt x="31" y="8"/>
                  </a:lnTo>
                  <a:lnTo>
                    <a:pt x="32" y="3"/>
                  </a:lnTo>
                  <a:lnTo>
                    <a:pt x="24" y="7"/>
                  </a:lnTo>
                  <a:lnTo>
                    <a:pt x="17" y="12"/>
                  </a:lnTo>
                  <a:lnTo>
                    <a:pt x="12" y="17"/>
                  </a:lnTo>
                  <a:lnTo>
                    <a:pt x="7" y="22"/>
                  </a:lnTo>
                  <a:lnTo>
                    <a:pt x="3" y="29"/>
                  </a:lnTo>
                  <a:lnTo>
                    <a:pt x="2" y="35"/>
                  </a:lnTo>
                  <a:lnTo>
                    <a:pt x="0" y="42"/>
                  </a:lnTo>
                  <a:lnTo>
                    <a:pt x="0" y="50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10" name="Freeform 5097"/>
            <p:cNvSpPr>
              <a:spLocks/>
            </p:cNvSpPr>
            <p:nvPr/>
          </p:nvSpPr>
          <p:spPr bwMode="auto">
            <a:xfrm>
              <a:off x="3067050" y="6251575"/>
              <a:ext cx="19050" cy="111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2147483647 h 7"/>
                <a:gd name="T4" fmla="*/ 0 w 12"/>
                <a:gd name="T5" fmla="*/ 2147483647 h 7"/>
                <a:gd name="T6" fmla="*/ 2147483647 w 12"/>
                <a:gd name="T7" fmla="*/ 2147483647 h 7"/>
                <a:gd name="T8" fmla="*/ 2147483647 w 12"/>
                <a:gd name="T9" fmla="*/ 2147483647 h 7"/>
                <a:gd name="T10" fmla="*/ 2147483647 w 12"/>
                <a:gd name="T11" fmla="*/ 2147483647 h 7"/>
                <a:gd name="T12" fmla="*/ 2147483647 w 12"/>
                <a:gd name="T13" fmla="*/ 2147483647 h 7"/>
                <a:gd name="T14" fmla="*/ 2147483647 w 12"/>
                <a:gd name="T15" fmla="*/ 2147483647 h 7"/>
                <a:gd name="T16" fmla="*/ 2147483647 w 12"/>
                <a:gd name="T17" fmla="*/ 2147483647 h 7"/>
                <a:gd name="T18" fmla="*/ 2147483647 w 12"/>
                <a:gd name="T19" fmla="*/ 2147483647 h 7"/>
                <a:gd name="T20" fmla="*/ 2147483647 w 12"/>
                <a:gd name="T21" fmla="*/ 2147483647 h 7"/>
                <a:gd name="T22" fmla="*/ 2147483647 w 12"/>
                <a:gd name="T23" fmla="*/ 2147483647 h 7"/>
                <a:gd name="T24" fmla="*/ 2147483647 w 12"/>
                <a:gd name="T25" fmla="*/ 2147483647 h 7"/>
                <a:gd name="T26" fmla="*/ 2147483647 w 12"/>
                <a:gd name="T27" fmla="*/ 2147483647 h 7"/>
                <a:gd name="T28" fmla="*/ 2147483647 w 12"/>
                <a:gd name="T29" fmla="*/ 2147483647 h 7"/>
                <a:gd name="T30" fmla="*/ 2147483647 w 12"/>
                <a:gd name="T31" fmla="*/ 2147483647 h 7"/>
                <a:gd name="T32" fmla="*/ 2147483647 w 12"/>
                <a:gd name="T33" fmla="*/ 2147483647 h 7"/>
                <a:gd name="T34" fmla="*/ 2147483647 w 12"/>
                <a:gd name="T35" fmla="*/ 0 h 7"/>
                <a:gd name="T36" fmla="*/ 2147483647 w 12"/>
                <a:gd name="T37" fmla="*/ 0 h 7"/>
                <a:gd name="T38" fmla="*/ 2147483647 w 12"/>
                <a:gd name="T39" fmla="*/ 0 h 7"/>
                <a:gd name="T40" fmla="*/ 2147483647 w 12"/>
                <a:gd name="T41" fmla="*/ 0 h 7"/>
                <a:gd name="T42" fmla="*/ 2147483647 w 12"/>
                <a:gd name="T43" fmla="*/ 0 h 7"/>
                <a:gd name="T44" fmla="*/ 2147483647 w 12"/>
                <a:gd name="T45" fmla="*/ 0 h 7"/>
                <a:gd name="T46" fmla="*/ 2147483647 w 12"/>
                <a:gd name="T47" fmla="*/ 0 h 7"/>
                <a:gd name="T48" fmla="*/ 2147483647 w 12"/>
                <a:gd name="T49" fmla="*/ 0 h 7"/>
                <a:gd name="T50" fmla="*/ 0 w 12"/>
                <a:gd name="T51" fmla="*/ 0 h 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"/>
                <a:gd name="T79" fmla="*/ 0 h 7"/>
                <a:gd name="T80" fmla="*/ 12 w 12"/>
                <a:gd name="T81" fmla="*/ 7 h 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" h="7">
                  <a:moveTo>
                    <a:pt x="0" y="0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11" name="Freeform 5098"/>
            <p:cNvSpPr>
              <a:spLocks/>
            </p:cNvSpPr>
            <p:nvPr/>
          </p:nvSpPr>
          <p:spPr bwMode="auto">
            <a:xfrm>
              <a:off x="3067050" y="6251575"/>
              <a:ext cx="19050" cy="111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2147483647 h 7"/>
                <a:gd name="T4" fmla="*/ 0 w 12"/>
                <a:gd name="T5" fmla="*/ 2147483647 h 7"/>
                <a:gd name="T6" fmla="*/ 0 w 12"/>
                <a:gd name="T7" fmla="*/ 2147483647 h 7"/>
                <a:gd name="T8" fmla="*/ 2147483647 w 12"/>
                <a:gd name="T9" fmla="*/ 2147483647 h 7"/>
                <a:gd name="T10" fmla="*/ 2147483647 w 12"/>
                <a:gd name="T11" fmla="*/ 2147483647 h 7"/>
                <a:gd name="T12" fmla="*/ 2147483647 w 12"/>
                <a:gd name="T13" fmla="*/ 2147483647 h 7"/>
                <a:gd name="T14" fmla="*/ 2147483647 w 12"/>
                <a:gd name="T15" fmla="*/ 2147483647 h 7"/>
                <a:gd name="T16" fmla="*/ 2147483647 w 12"/>
                <a:gd name="T17" fmla="*/ 2147483647 h 7"/>
                <a:gd name="T18" fmla="*/ 2147483647 w 12"/>
                <a:gd name="T19" fmla="*/ 2147483647 h 7"/>
                <a:gd name="T20" fmla="*/ 2147483647 w 12"/>
                <a:gd name="T21" fmla="*/ 2147483647 h 7"/>
                <a:gd name="T22" fmla="*/ 2147483647 w 12"/>
                <a:gd name="T23" fmla="*/ 2147483647 h 7"/>
                <a:gd name="T24" fmla="*/ 2147483647 w 12"/>
                <a:gd name="T25" fmla="*/ 2147483647 h 7"/>
                <a:gd name="T26" fmla="*/ 2147483647 w 12"/>
                <a:gd name="T27" fmla="*/ 2147483647 h 7"/>
                <a:gd name="T28" fmla="*/ 2147483647 w 12"/>
                <a:gd name="T29" fmla="*/ 2147483647 h 7"/>
                <a:gd name="T30" fmla="*/ 2147483647 w 12"/>
                <a:gd name="T31" fmla="*/ 2147483647 h 7"/>
                <a:gd name="T32" fmla="*/ 2147483647 w 12"/>
                <a:gd name="T33" fmla="*/ 2147483647 h 7"/>
                <a:gd name="T34" fmla="*/ 2147483647 w 12"/>
                <a:gd name="T35" fmla="*/ 2147483647 h 7"/>
                <a:gd name="T36" fmla="*/ 2147483647 w 12"/>
                <a:gd name="T37" fmla="*/ 0 h 7"/>
                <a:gd name="T38" fmla="*/ 2147483647 w 12"/>
                <a:gd name="T39" fmla="*/ 0 h 7"/>
                <a:gd name="T40" fmla="*/ 2147483647 w 12"/>
                <a:gd name="T41" fmla="*/ 0 h 7"/>
                <a:gd name="T42" fmla="*/ 2147483647 w 12"/>
                <a:gd name="T43" fmla="*/ 0 h 7"/>
                <a:gd name="T44" fmla="*/ 2147483647 w 12"/>
                <a:gd name="T45" fmla="*/ 0 h 7"/>
                <a:gd name="T46" fmla="*/ 2147483647 w 12"/>
                <a:gd name="T47" fmla="*/ 0 h 7"/>
                <a:gd name="T48" fmla="*/ 2147483647 w 12"/>
                <a:gd name="T49" fmla="*/ 0 h 7"/>
                <a:gd name="T50" fmla="*/ 2147483647 w 12"/>
                <a:gd name="T51" fmla="*/ 0 h 7"/>
                <a:gd name="T52" fmla="*/ 0 w 12"/>
                <a:gd name="T53" fmla="*/ 0 h 7"/>
                <a:gd name="T54" fmla="*/ 0 w 12"/>
                <a:gd name="T55" fmla="*/ 0 h 7"/>
                <a:gd name="T56" fmla="*/ 0 w 12"/>
                <a:gd name="T57" fmla="*/ 0 h 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"/>
                <a:gd name="T88" fmla="*/ 0 h 7"/>
                <a:gd name="T89" fmla="*/ 12 w 12"/>
                <a:gd name="T90" fmla="*/ 7 h 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" h="7">
                  <a:moveTo>
                    <a:pt x="0" y="0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12" name="Freeform 5099"/>
            <p:cNvSpPr>
              <a:spLocks/>
            </p:cNvSpPr>
            <p:nvPr/>
          </p:nvSpPr>
          <p:spPr bwMode="auto">
            <a:xfrm>
              <a:off x="3225800" y="6137275"/>
              <a:ext cx="20638" cy="46038"/>
            </a:xfrm>
            <a:custGeom>
              <a:avLst/>
              <a:gdLst>
                <a:gd name="T0" fmla="*/ 2147483647 w 14"/>
                <a:gd name="T1" fmla="*/ 2147483647 h 31"/>
                <a:gd name="T2" fmla="*/ 2147483647 w 14"/>
                <a:gd name="T3" fmla="*/ 2147483647 h 31"/>
                <a:gd name="T4" fmla="*/ 2147483647 w 14"/>
                <a:gd name="T5" fmla="*/ 2147483647 h 31"/>
                <a:gd name="T6" fmla="*/ 2147483647 w 14"/>
                <a:gd name="T7" fmla="*/ 2147483647 h 31"/>
                <a:gd name="T8" fmla="*/ 2147483647 w 14"/>
                <a:gd name="T9" fmla="*/ 2147483647 h 31"/>
                <a:gd name="T10" fmla="*/ 2147483647 w 14"/>
                <a:gd name="T11" fmla="*/ 2147483647 h 31"/>
                <a:gd name="T12" fmla="*/ 2147483647 w 14"/>
                <a:gd name="T13" fmla="*/ 0 h 31"/>
                <a:gd name="T14" fmla="*/ 2147483647 w 14"/>
                <a:gd name="T15" fmla="*/ 0 h 31"/>
                <a:gd name="T16" fmla="*/ 2147483647 w 14"/>
                <a:gd name="T17" fmla="*/ 0 h 31"/>
                <a:gd name="T18" fmla="*/ 2147483647 w 14"/>
                <a:gd name="T19" fmla="*/ 0 h 31"/>
                <a:gd name="T20" fmla="*/ 2147483647 w 14"/>
                <a:gd name="T21" fmla="*/ 2147483647 h 31"/>
                <a:gd name="T22" fmla="*/ 0 w 14"/>
                <a:gd name="T23" fmla="*/ 2147483647 h 31"/>
                <a:gd name="T24" fmla="*/ 0 w 14"/>
                <a:gd name="T25" fmla="*/ 2147483647 h 31"/>
                <a:gd name="T26" fmla="*/ 0 w 14"/>
                <a:gd name="T27" fmla="*/ 2147483647 h 31"/>
                <a:gd name="T28" fmla="*/ 0 w 14"/>
                <a:gd name="T29" fmla="*/ 2147483647 h 31"/>
                <a:gd name="T30" fmla="*/ 0 w 14"/>
                <a:gd name="T31" fmla="*/ 2147483647 h 31"/>
                <a:gd name="T32" fmla="*/ 0 w 14"/>
                <a:gd name="T33" fmla="*/ 2147483647 h 31"/>
                <a:gd name="T34" fmla="*/ 0 w 14"/>
                <a:gd name="T35" fmla="*/ 2147483647 h 31"/>
                <a:gd name="T36" fmla="*/ 0 w 14"/>
                <a:gd name="T37" fmla="*/ 2147483647 h 31"/>
                <a:gd name="T38" fmla="*/ 0 w 14"/>
                <a:gd name="T39" fmla="*/ 2147483647 h 31"/>
                <a:gd name="T40" fmla="*/ 2147483647 w 14"/>
                <a:gd name="T41" fmla="*/ 2147483647 h 31"/>
                <a:gd name="T42" fmla="*/ 2147483647 w 14"/>
                <a:gd name="T43" fmla="*/ 2147483647 h 31"/>
                <a:gd name="T44" fmla="*/ 2147483647 w 14"/>
                <a:gd name="T45" fmla="*/ 2147483647 h 31"/>
                <a:gd name="T46" fmla="*/ 2147483647 w 14"/>
                <a:gd name="T47" fmla="*/ 2147483647 h 31"/>
                <a:gd name="T48" fmla="*/ 2147483647 w 14"/>
                <a:gd name="T49" fmla="*/ 2147483647 h 31"/>
                <a:gd name="T50" fmla="*/ 2147483647 w 14"/>
                <a:gd name="T51" fmla="*/ 2147483647 h 31"/>
                <a:gd name="T52" fmla="*/ 2147483647 w 14"/>
                <a:gd name="T53" fmla="*/ 2147483647 h 31"/>
                <a:gd name="T54" fmla="*/ 2147483647 w 14"/>
                <a:gd name="T55" fmla="*/ 2147483647 h 31"/>
                <a:gd name="T56" fmla="*/ 2147483647 w 14"/>
                <a:gd name="T57" fmla="*/ 2147483647 h 31"/>
                <a:gd name="T58" fmla="*/ 2147483647 w 14"/>
                <a:gd name="T59" fmla="*/ 2147483647 h 31"/>
                <a:gd name="T60" fmla="*/ 2147483647 w 14"/>
                <a:gd name="T61" fmla="*/ 2147483647 h 31"/>
                <a:gd name="T62" fmla="*/ 2147483647 w 14"/>
                <a:gd name="T63" fmla="*/ 2147483647 h 31"/>
                <a:gd name="T64" fmla="*/ 2147483647 w 14"/>
                <a:gd name="T65" fmla="*/ 2147483647 h 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31"/>
                <a:gd name="T101" fmla="*/ 14 w 14"/>
                <a:gd name="T102" fmla="*/ 31 h 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31">
                  <a:moveTo>
                    <a:pt x="9" y="5"/>
                  </a:moveTo>
                  <a:lnTo>
                    <a:pt x="7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5" y="29"/>
                  </a:lnTo>
                  <a:lnTo>
                    <a:pt x="7" y="31"/>
                  </a:lnTo>
                  <a:lnTo>
                    <a:pt x="9" y="29"/>
                  </a:lnTo>
                  <a:lnTo>
                    <a:pt x="10" y="26"/>
                  </a:lnTo>
                  <a:lnTo>
                    <a:pt x="12" y="20"/>
                  </a:lnTo>
                  <a:lnTo>
                    <a:pt x="14" y="15"/>
                  </a:lnTo>
                  <a:lnTo>
                    <a:pt x="14" y="12"/>
                  </a:lnTo>
                  <a:lnTo>
                    <a:pt x="14" y="9"/>
                  </a:lnTo>
                  <a:lnTo>
                    <a:pt x="12" y="5"/>
                  </a:lnTo>
                  <a:lnTo>
                    <a:pt x="9" y="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13" name="Freeform 5100"/>
            <p:cNvSpPr>
              <a:spLocks/>
            </p:cNvSpPr>
            <p:nvPr/>
          </p:nvSpPr>
          <p:spPr bwMode="auto">
            <a:xfrm>
              <a:off x="3225800" y="6137275"/>
              <a:ext cx="20638" cy="46038"/>
            </a:xfrm>
            <a:custGeom>
              <a:avLst/>
              <a:gdLst>
                <a:gd name="T0" fmla="*/ 2147483647 w 14"/>
                <a:gd name="T1" fmla="*/ 2147483647 h 31"/>
                <a:gd name="T2" fmla="*/ 2147483647 w 14"/>
                <a:gd name="T3" fmla="*/ 2147483647 h 31"/>
                <a:gd name="T4" fmla="*/ 2147483647 w 14"/>
                <a:gd name="T5" fmla="*/ 2147483647 h 31"/>
                <a:gd name="T6" fmla="*/ 2147483647 w 14"/>
                <a:gd name="T7" fmla="*/ 2147483647 h 31"/>
                <a:gd name="T8" fmla="*/ 2147483647 w 14"/>
                <a:gd name="T9" fmla="*/ 2147483647 h 31"/>
                <a:gd name="T10" fmla="*/ 2147483647 w 14"/>
                <a:gd name="T11" fmla="*/ 2147483647 h 31"/>
                <a:gd name="T12" fmla="*/ 2147483647 w 14"/>
                <a:gd name="T13" fmla="*/ 0 h 31"/>
                <a:gd name="T14" fmla="*/ 2147483647 w 14"/>
                <a:gd name="T15" fmla="*/ 0 h 31"/>
                <a:gd name="T16" fmla="*/ 2147483647 w 14"/>
                <a:gd name="T17" fmla="*/ 0 h 31"/>
                <a:gd name="T18" fmla="*/ 2147483647 w 14"/>
                <a:gd name="T19" fmla="*/ 0 h 31"/>
                <a:gd name="T20" fmla="*/ 2147483647 w 14"/>
                <a:gd name="T21" fmla="*/ 2147483647 h 31"/>
                <a:gd name="T22" fmla="*/ 0 w 14"/>
                <a:gd name="T23" fmla="*/ 2147483647 h 31"/>
                <a:gd name="T24" fmla="*/ 0 w 14"/>
                <a:gd name="T25" fmla="*/ 2147483647 h 31"/>
                <a:gd name="T26" fmla="*/ 0 w 14"/>
                <a:gd name="T27" fmla="*/ 2147483647 h 31"/>
                <a:gd name="T28" fmla="*/ 0 w 14"/>
                <a:gd name="T29" fmla="*/ 2147483647 h 31"/>
                <a:gd name="T30" fmla="*/ 0 w 14"/>
                <a:gd name="T31" fmla="*/ 2147483647 h 31"/>
                <a:gd name="T32" fmla="*/ 0 w 14"/>
                <a:gd name="T33" fmla="*/ 2147483647 h 31"/>
                <a:gd name="T34" fmla="*/ 0 w 14"/>
                <a:gd name="T35" fmla="*/ 2147483647 h 31"/>
                <a:gd name="T36" fmla="*/ 0 w 14"/>
                <a:gd name="T37" fmla="*/ 2147483647 h 31"/>
                <a:gd name="T38" fmla="*/ 0 w 14"/>
                <a:gd name="T39" fmla="*/ 2147483647 h 31"/>
                <a:gd name="T40" fmla="*/ 2147483647 w 14"/>
                <a:gd name="T41" fmla="*/ 2147483647 h 31"/>
                <a:gd name="T42" fmla="*/ 2147483647 w 14"/>
                <a:gd name="T43" fmla="*/ 2147483647 h 31"/>
                <a:gd name="T44" fmla="*/ 2147483647 w 14"/>
                <a:gd name="T45" fmla="*/ 2147483647 h 31"/>
                <a:gd name="T46" fmla="*/ 2147483647 w 14"/>
                <a:gd name="T47" fmla="*/ 2147483647 h 31"/>
                <a:gd name="T48" fmla="*/ 2147483647 w 14"/>
                <a:gd name="T49" fmla="*/ 2147483647 h 31"/>
                <a:gd name="T50" fmla="*/ 2147483647 w 14"/>
                <a:gd name="T51" fmla="*/ 2147483647 h 31"/>
                <a:gd name="T52" fmla="*/ 2147483647 w 14"/>
                <a:gd name="T53" fmla="*/ 2147483647 h 31"/>
                <a:gd name="T54" fmla="*/ 2147483647 w 14"/>
                <a:gd name="T55" fmla="*/ 2147483647 h 31"/>
                <a:gd name="T56" fmla="*/ 2147483647 w 14"/>
                <a:gd name="T57" fmla="*/ 2147483647 h 31"/>
                <a:gd name="T58" fmla="*/ 2147483647 w 14"/>
                <a:gd name="T59" fmla="*/ 2147483647 h 31"/>
                <a:gd name="T60" fmla="*/ 2147483647 w 14"/>
                <a:gd name="T61" fmla="*/ 2147483647 h 31"/>
                <a:gd name="T62" fmla="*/ 2147483647 w 14"/>
                <a:gd name="T63" fmla="*/ 2147483647 h 31"/>
                <a:gd name="T64" fmla="*/ 2147483647 w 14"/>
                <a:gd name="T65" fmla="*/ 2147483647 h 31"/>
                <a:gd name="T66" fmla="*/ 2147483647 w 14"/>
                <a:gd name="T67" fmla="*/ 2147483647 h 31"/>
                <a:gd name="T68" fmla="*/ 2147483647 w 14"/>
                <a:gd name="T69" fmla="*/ 2147483647 h 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"/>
                <a:gd name="T106" fmla="*/ 0 h 31"/>
                <a:gd name="T107" fmla="*/ 14 w 14"/>
                <a:gd name="T108" fmla="*/ 31 h 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" h="31">
                  <a:moveTo>
                    <a:pt x="9" y="5"/>
                  </a:moveTo>
                  <a:lnTo>
                    <a:pt x="7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5" y="29"/>
                  </a:lnTo>
                  <a:lnTo>
                    <a:pt x="7" y="31"/>
                  </a:lnTo>
                  <a:lnTo>
                    <a:pt x="9" y="29"/>
                  </a:lnTo>
                  <a:lnTo>
                    <a:pt x="10" y="26"/>
                  </a:lnTo>
                  <a:lnTo>
                    <a:pt x="12" y="20"/>
                  </a:lnTo>
                  <a:lnTo>
                    <a:pt x="14" y="15"/>
                  </a:lnTo>
                  <a:lnTo>
                    <a:pt x="14" y="12"/>
                  </a:lnTo>
                  <a:lnTo>
                    <a:pt x="14" y="9"/>
                  </a:lnTo>
                  <a:lnTo>
                    <a:pt x="12" y="5"/>
                  </a:lnTo>
                  <a:lnTo>
                    <a:pt x="9" y="5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14" name="Freeform 5101"/>
            <p:cNvSpPr>
              <a:spLocks/>
            </p:cNvSpPr>
            <p:nvPr/>
          </p:nvSpPr>
          <p:spPr bwMode="auto">
            <a:xfrm>
              <a:off x="3022600" y="6208713"/>
              <a:ext cx="296863" cy="112712"/>
            </a:xfrm>
            <a:custGeom>
              <a:avLst/>
              <a:gdLst>
                <a:gd name="T0" fmla="*/ 2147483647 w 188"/>
                <a:gd name="T1" fmla="*/ 0 h 71"/>
                <a:gd name="T2" fmla="*/ 2147483647 w 188"/>
                <a:gd name="T3" fmla="*/ 2147483647 h 71"/>
                <a:gd name="T4" fmla="*/ 2147483647 w 188"/>
                <a:gd name="T5" fmla="*/ 2147483647 h 71"/>
                <a:gd name="T6" fmla="*/ 2147483647 w 188"/>
                <a:gd name="T7" fmla="*/ 2147483647 h 71"/>
                <a:gd name="T8" fmla="*/ 2147483647 w 188"/>
                <a:gd name="T9" fmla="*/ 2147483647 h 71"/>
                <a:gd name="T10" fmla="*/ 2147483647 w 188"/>
                <a:gd name="T11" fmla="*/ 2147483647 h 71"/>
                <a:gd name="T12" fmla="*/ 2147483647 w 188"/>
                <a:gd name="T13" fmla="*/ 2147483647 h 71"/>
                <a:gd name="T14" fmla="*/ 0 w 188"/>
                <a:gd name="T15" fmla="*/ 2147483647 h 71"/>
                <a:gd name="T16" fmla="*/ 2147483647 w 188"/>
                <a:gd name="T17" fmla="*/ 2147483647 h 71"/>
                <a:gd name="T18" fmla="*/ 2147483647 w 188"/>
                <a:gd name="T19" fmla="*/ 2147483647 h 71"/>
                <a:gd name="T20" fmla="*/ 2147483647 w 188"/>
                <a:gd name="T21" fmla="*/ 2147483647 h 71"/>
                <a:gd name="T22" fmla="*/ 2147483647 w 188"/>
                <a:gd name="T23" fmla="*/ 2147483647 h 71"/>
                <a:gd name="T24" fmla="*/ 2147483647 w 188"/>
                <a:gd name="T25" fmla="*/ 2147483647 h 71"/>
                <a:gd name="T26" fmla="*/ 2147483647 w 188"/>
                <a:gd name="T27" fmla="*/ 2147483647 h 71"/>
                <a:gd name="T28" fmla="*/ 2147483647 w 188"/>
                <a:gd name="T29" fmla="*/ 2147483647 h 71"/>
                <a:gd name="T30" fmla="*/ 2147483647 w 188"/>
                <a:gd name="T31" fmla="*/ 2147483647 h 71"/>
                <a:gd name="T32" fmla="*/ 2147483647 w 188"/>
                <a:gd name="T33" fmla="*/ 2147483647 h 71"/>
                <a:gd name="T34" fmla="*/ 2147483647 w 188"/>
                <a:gd name="T35" fmla="*/ 2147483647 h 71"/>
                <a:gd name="T36" fmla="*/ 2147483647 w 188"/>
                <a:gd name="T37" fmla="*/ 2147483647 h 71"/>
                <a:gd name="T38" fmla="*/ 2147483647 w 188"/>
                <a:gd name="T39" fmla="*/ 2147483647 h 71"/>
                <a:gd name="T40" fmla="*/ 2147483647 w 188"/>
                <a:gd name="T41" fmla="*/ 2147483647 h 71"/>
                <a:gd name="T42" fmla="*/ 2147483647 w 188"/>
                <a:gd name="T43" fmla="*/ 2147483647 h 71"/>
                <a:gd name="T44" fmla="*/ 2147483647 w 188"/>
                <a:gd name="T45" fmla="*/ 2147483647 h 71"/>
                <a:gd name="T46" fmla="*/ 2147483647 w 188"/>
                <a:gd name="T47" fmla="*/ 2147483647 h 71"/>
                <a:gd name="T48" fmla="*/ 2147483647 w 188"/>
                <a:gd name="T49" fmla="*/ 2147483647 h 71"/>
                <a:gd name="T50" fmla="*/ 2147483647 w 188"/>
                <a:gd name="T51" fmla="*/ 2147483647 h 71"/>
                <a:gd name="T52" fmla="*/ 2147483647 w 188"/>
                <a:gd name="T53" fmla="*/ 2147483647 h 71"/>
                <a:gd name="T54" fmla="*/ 2147483647 w 188"/>
                <a:gd name="T55" fmla="*/ 2147483647 h 71"/>
                <a:gd name="T56" fmla="*/ 2147483647 w 188"/>
                <a:gd name="T57" fmla="*/ 2147483647 h 71"/>
                <a:gd name="T58" fmla="*/ 2147483647 w 188"/>
                <a:gd name="T59" fmla="*/ 2147483647 h 71"/>
                <a:gd name="T60" fmla="*/ 2147483647 w 188"/>
                <a:gd name="T61" fmla="*/ 2147483647 h 71"/>
                <a:gd name="T62" fmla="*/ 2147483647 w 188"/>
                <a:gd name="T63" fmla="*/ 2147483647 h 71"/>
                <a:gd name="T64" fmla="*/ 2147483647 w 188"/>
                <a:gd name="T65" fmla="*/ 2147483647 h 71"/>
                <a:gd name="T66" fmla="*/ 2147483647 w 188"/>
                <a:gd name="T67" fmla="*/ 2147483647 h 71"/>
                <a:gd name="T68" fmla="*/ 2147483647 w 188"/>
                <a:gd name="T69" fmla="*/ 2147483647 h 71"/>
                <a:gd name="T70" fmla="*/ 2147483647 w 188"/>
                <a:gd name="T71" fmla="*/ 2147483647 h 71"/>
                <a:gd name="T72" fmla="*/ 2147483647 w 188"/>
                <a:gd name="T73" fmla="*/ 2147483647 h 71"/>
                <a:gd name="T74" fmla="*/ 2147483647 w 188"/>
                <a:gd name="T75" fmla="*/ 2147483647 h 71"/>
                <a:gd name="T76" fmla="*/ 2147483647 w 188"/>
                <a:gd name="T77" fmla="*/ 2147483647 h 71"/>
                <a:gd name="T78" fmla="*/ 2147483647 w 188"/>
                <a:gd name="T79" fmla="*/ 2147483647 h 71"/>
                <a:gd name="T80" fmla="*/ 2147483647 w 188"/>
                <a:gd name="T81" fmla="*/ 2147483647 h 71"/>
                <a:gd name="T82" fmla="*/ 2147483647 w 188"/>
                <a:gd name="T83" fmla="*/ 2147483647 h 71"/>
                <a:gd name="T84" fmla="*/ 2147483647 w 188"/>
                <a:gd name="T85" fmla="*/ 2147483647 h 71"/>
                <a:gd name="T86" fmla="*/ 2147483647 w 188"/>
                <a:gd name="T87" fmla="*/ 2147483647 h 71"/>
                <a:gd name="T88" fmla="*/ 2147483647 w 188"/>
                <a:gd name="T89" fmla="*/ 2147483647 h 71"/>
                <a:gd name="T90" fmla="*/ 2147483647 w 188"/>
                <a:gd name="T91" fmla="*/ 2147483647 h 71"/>
                <a:gd name="T92" fmla="*/ 2147483647 w 188"/>
                <a:gd name="T93" fmla="*/ 2147483647 h 71"/>
                <a:gd name="T94" fmla="*/ 2147483647 w 188"/>
                <a:gd name="T95" fmla="*/ 2147483647 h 71"/>
                <a:gd name="T96" fmla="*/ 2147483647 w 188"/>
                <a:gd name="T97" fmla="*/ 2147483647 h 71"/>
                <a:gd name="T98" fmla="*/ 2147483647 w 188"/>
                <a:gd name="T99" fmla="*/ 0 h 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8"/>
                <a:gd name="T151" fmla="*/ 0 h 71"/>
                <a:gd name="T152" fmla="*/ 188 w 188"/>
                <a:gd name="T153" fmla="*/ 71 h 7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8" h="71">
                  <a:moveTo>
                    <a:pt x="48" y="0"/>
                  </a:moveTo>
                  <a:lnTo>
                    <a:pt x="43" y="0"/>
                  </a:lnTo>
                  <a:lnTo>
                    <a:pt x="36" y="0"/>
                  </a:lnTo>
                  <a:lnTo>
                    <a:pt x="31" y="1"/>
                  </a:lnTo>
                  <a:lnTo>
                    <a:pt x="26" y="3"/>
                  </a:lnTo>
                  <a:lnTo>
                    <a:pt x="21" y="5"/>
                  </a:lnTo>
                  <a:lnTo>
                    <a:pt x="17" y="7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9" y="15"/>
                  </a:lnTo>
                  <a:lnTo>
                    <a:pt x="5" y="17"/>
                  </a:lnTo>
                  <a:lnTo>
                    <a:pt x="4" y="20"/>
                  </a:lnTo>
                  <a:lnTo>
                    <a:pt x="2" y="23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2" y="30"/>
                  </a:lnTo>
                  <a:lnTo>
                    <a:pt x="7" y="29"/>
                  </a:lnTo>
                  <a:lnTo>
                    <a:pt x="12" y="27"/>
                  </a:lnTo>
                  <a:lnTo>
                    <a:pt x="17" y="25"/>
                  </a:lnTo>
                  <a:lnTo>
                    <a:pt x="22" y="23"/>
                  </a:lnTo>
                  <a:lnTo>
                    <a:pt x="26" y="20"/>
                  </a:lnTo>
                  <a:lnTo>
                    <a:pt x="31" y="17"/>
                  </a:lnTo>
                  <a:lnTo>
                    <a:pt x="36" y="15"/>
                  </a:lnTo>
                  <a:lnTo>
                    <a:pt x="41" y="13"/>
                  </a:lnTo>
                  <a:lnTo>
                    <a:pt x="58" y="13"/>
                  </a:lnTo>
                  <a:lnTo>
                    <a:pt x="58" y="17"/>
                  </a:lnTo>
                  <a:lnTo>
                    <a:pt x="58" y="18"/>
                  </a:lnTo>
                  <a:lnTo>
                    <a:pt x="60" y="20"/>
                  </a:lnTo>
                  <a:lnTo>
                    <a:pt x="61" y="20"/>
                  </a:lnTo>
                  <a:lnTo>
                    <a:pt x="65" y="20"/>
                  </a:lnTo>
                  <a:lnTo>
                    <a:pt x="68" y="20"/>
                  </a:lnTo>
                  <a:lnTo>
                    <a:pt x="71" y="22"/>
                  </a:lnTo>
                  <a:lnTo>
                    <a:pt x="75" y="22"/>
                  </a:lnTo>
                  <a:lnTo>
                    <a:pt x="82" y="25"/>
                  </a:lnTo>
                  <a:lnTo>
                    <a:pt x="88" y="27"/>
                  </a:lnTo>
                  <a:lnTo>
                    <a:pt x="94" y="30"/>
                  </a:lnTo>
                  <a:lnTo>
                    <a:pt x="99" y="34"/>
                  </a:lnTo>
                  <a:lnTo>
                    <a:pt x="105" y="37"/>
                  </a:lnTo>
                  <a:lnTo>
                    <a:pt x="110" y="39"/>
                  </a:lnTo>
                  <a:lnTo>
                    <a:pt x="117" y="40"/>
                  </a:lnTo>
                  <a:lnTo>
                    <a:pt x="124" y="44"/>
                  </a:lnTo>
                  <a:lnTo>
                    <a:pt x="124" y="47"/>
                  </a:lnTo>
                  <a:lnTo>
                    <a:pt x="126" y="49"/>
                  </a:lnTo>
                  <a:lnTo>
                    <a:pt x="129" y="52"/>
                  </a:lnTo>
                  <a:lnTo>
                    <a:pt x="131" y="54"/>
                  </a:lnTo>
                  <a:lnTo>
                    <a:pt x="134" y="54"/>
                  </a:lnTo>
                  <a:lnTo>
                    <a:pt x="136" y="56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9"/>
                  </a:lnTo>
                  <a:lnTo>
                    <a:pt x="139" y="61"/>
                  </a:lnTo>
                  <a:lnTo>
                    <a:pt x="138" y="61"/>
                  </a:lnTo>
                  <a:lnTo>
                    <a:pt x="136" y="62"/>
                  </a:lnTo>
                  <a:lnTo>
                    <a:pt x="134" y="64"/>
                  </a:lnTo>
                  <a:lnTo>
                    <a:pt x="132" y="66"/>
                  </a:lnTo>
                  <a:lnTo>
                    <a:pt x="131" y="66"/>
                  </a:lnTo>
                  <a:lnTo>
                    <a:pt x="134" y="67"/>
                  </a:lnTo>
                  <a:lnTo>
                    <a:pt x="136" y="69"/>
                  </a:lnTo>
                  <a:lnTo>
                    <a:pt x="138" y="71"/>
                  </a:lnTo>
                  <a:lnTo>
                    <a:pt x="141" y="71"/>
                  </a:lnTo>
                  <a:lnTo>
                    <a:pt x="143" y="71"/>
                  </a:lnTo>
                  <a:lnTo>
                    <a:pt x="146" y="71"/>
                  </a:lnTo>
                  <a:lnTo>
                    <a:pt x="148" y="71"/>
                  </a:lnTo>
                  <a:lnTo>
                    <a:pt x="151" y="71"/>
                  </a:lnTo>
                  <a:lnTo>
                    <a:pt x="182" y="66"/>
                  </a:lnTo>
                  <a:lnTo>
                    <a:pt x="183" y="66"/>
                  </a:lnTo>
                  <a:lnTo>
                    <a:pt x="183" y="64"/>
                  </a:lnTo>
                  <a:lnTo>
                    <a:pt x="185" y="62"/>
                  </a:lnTo>
                  <a:lnTo>
                    <a:pt x="187" y="62"/>
                  </a:lnTo>
                  <a:lnTo>
                    <a:pt x="187" y="61"/>
                  </a:lnTo>
                  <a:lnTo>
                    <a:pt x="188" y="61"/>
                  </a:lnTo>
                  <a:lnTo>
                    <a:pt x="188" y="59"/>
                  </a:lnTo>
                  <a:lnTo>
                    <a:pt x="187" y="57"/>
                  </a:lnTo>
                  <a:lnTo>
                    <a:pt x="187" y="56"/>
                  </a:lnTo>
                  <a:lnTo>
                    <a:pt x="188" y="54"/>
                  </a:lnTo>
                  <a:lnTo>
                    <a:pt x="178" y="52"/>
                  </a:lnTo>
                  <a:lnTo>
                    <a:pt x="170" y="49"/>
                  </a:lnTo>
                  <a:lnTo>
                    <a:pt x="160" y="45"/>
                  </a:lnTo>
                  <a:lnTo>
                    <a:pt x="151" y="40"/>
                  </a:lnTo>
                  <a:lnTo>
                    <a:pt x="141" y="34"/>
                  </a:lnTo>
                  <a:lnTo>
                    <a:pt x="132" y="29"/>
                  </a:lnTo>
                  <a:lnTo>
                    <a:pt x="126" y="23"/>
                  </a:lnTo>
                  <a:lnTo>
                    <a:pt x="119" y="18"/>
                  </a:lnTo>
                  <a:lnTo>
                    <a:pt x="116" y="17"/>
                  </a:lnTo>
                  <a:lnTo>
                    <a:pt x="112" y="17"/>
                  </a:lnTo>
                  <a:lnTo>
                    <a:pt x="109" y="17"/>
                  </a:lnTo>
                  <a:lnTo>
                    <a:pt x="105" y="17"/>
                  </a:lnTo>
                  <a:lnTo>
                    <a:pt x="100" y="17"/>
                  </a:lnTo>
                  <a:lnTo>
                    <a:pt x="99" y="17"/>
                  </a:lnTo>
                  <a:lnTo>
                    <a:pt x="97" y="13"/>
                  </a:lnTo>
                  <a:lnTo>
                    <a:pt x="95" y="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15" name="Freeform 5102"/>
            <p:cNvSpPr>
              <a:spLocks/>
            </p:cNvSpPr>
            <p:nvPr/>
          </p:nvSpPr>
          <p:spPr bwMode="auto">
            <a:xfrm>
              <a:off x="3022600" y="6208713"/>
              <a:ext cx="296863" cy="112712"/>
            </a:xfrm>
            <a:custGeom>
              <a:avLst/>
              <a:gdLst>
                <a:gd name="T0" fmla="*/ 2147483647 w 188"/>
                <a:gd name="T1" fmla="*/ 0 h 71"/>
                <a:gd name="T2" fmla="*/ 2147483647 w 188"/>
                <a:gd name="T3" fmla="*/ 2147483647 h 71"/>
                <a:gd name="T4" fmla="*/ 2147483647 w 188"/>
                <a:gd name="T5" fmla="*/ 2147483647 h 71"/>
                <a:gd name="T6" fmla="*/ 2147483647 w 188"/>
                <a:gd name="T7" fmla="*/ 2147483647 h 71"/>
                <a:gd name="T8" fmla="*/ 2147483647 w 188"/>
                <a:gd name="T9" fmla="*/ 2147483647 h 71"/>
                <a:gd name="T10" fmla="*/ 2147483647 w 188"/>
                <a:gd name="T11" fmla="*/ 2147483647 h 71"/>
                <a:gd name="T12" fmla="*/ 2147483647 w 188"/>
                <a:gd name="T13" fmla="*/ 2147483647 h 71"/>
                <a:gd name="T14" fmla="*/ 0 w 188"/>
                <a:gd name="T15" fmla="*/ 2147483647 h 71"/>
                <a:gd name="T16" fmla="*/ 2147483647 w 188"/>
                <a:gd name="T17" fmla="*/ 2147483647 h 71"/>
                <a:gd name="T18" fmla="*/ 2147483647 w 188"/>
                <a:gd name="T19" fmla="*/ 2147483647 h 71"/>
                <a:gd name="T20" fmla="*/ 2147483647 w 188"/>
                <a:gd name="T21" fmla="*/ 2147483647 h 71"/>
                <a:gd name="T22" fmla="*/ 2147483647 w 188"/>
                <a:gd name="T23" fmla="*/ 2147483647 h 71"/>
                <a:gd name="T24" fmla="*/ 2147483647 w 188"/>
                <a:gd name="T25" fmla="*/ 2147483647 h 71"/>
                <a:gd name="T26" fmla="*/ 2147483647 w 188"/>
                <a:gd name="T27" fmla="*/ 2147483647 h 71"/>
                <a:gd name="T28" fmla="*/ 2147483647 w 188"/>
                <a:gd name="T29" fmla="*/ 2147483647 h 71"/>
                <a:gd name="T30" fmla="*/ 2147483647 w 188"/>
                <a:gd name="T31" fmla="*/ 2147483647 h 71"/>
                <a:gd name="T32" fmla="*/ 2147483647 w 188"/>
                <a:gd name="T33" fmla="*/ 2147483647 h 71"/>
                <a:gd name="T34" fmla="*/ 2147483647 w 188"/>
                <a:gd name="T35" fmla="*/ 2147483647 h 71"/>
                <a:gd name="T36" fmla="*/ 2147483647 w 188"/>
                <a:gd name="T37" fmla="*/ 2147483647 h 71"/>
                <a:gd name="T38" fmla="*/ 2147483647 w 188"/>
                <a:gd name="T39" fmla="*/ 2147483647 h 71"/>
                <a:gd name="T40" fmla="*/ 2147483647 w 188"/>
                <a:gd name="T41" fmla="*/ 2147483647 h 71"/>
                <a:gd name="T42" fmla="*/ 2147483647 w 188"/>
                <a:gd name="T43" fmla="*/ 2147483647 h 71"/>
                <a:gd name="T44" fmla="*/ 2147483647 w 188"/>
                <a:gd name="T45" fmla="*/ 2147483647 h 71"/>
                <a:gd name="T46" fmla="*/ 2147483647 w 188"/>
                <a:gd name="T47" fmla="*/ 2147483647 h 71"/>
                <a:gd name="T48" fmla="*/ 2147483647 w 188"/>
                <a:gd name="T49" fmla="*/ 2147483647 h 71"/>
                <a:gd name="T50" fmla="*/ 2147483647 w 188"/>
                <a:gd name="T51" fmla="*/ 2147483647 h 71"/>
                <a:gd name="T52" fmla="*/ 2147483647 w 188"/>
                <a:gd name="T53" fmla="*/ 2147483647 h 71"/>
                <a:gd name="T54" fmla="*/ 2147483647 w 188"/>
                <a:gd name="T55" fmla="*/ 2147483647 h 71"/>
                <a:gd name="T56" fmla="*/ 2147483647 w 188"/>
                <a:gd name="T57" fmla="*/ 2147483647 h 71"/>
                <a:gd name="T58" fmla="*/ 2147483647 w 188"/>
                <a:gd name="T59" fmla="*/ 2147483647 h 71"/>
                <a:gd name="T60" fmla="*/ 2147483647 w 188"/>
                <a:gd name="T61" fmla="*/ 2147483647 h 71"/>
                <a:gd name="T62" fmla="*/ 2147483647 w 188"/>
                <a:gd name="T63" fmla="*/ 2147483647 h 71"/>
                <a:gd name="T64" fmla="*/ 2147483647 w 188"/>
                <a:gd name="T65" fmla="*/ 2147483647 h 71"/>
                <a:gd name="T66" fmla="*/ 2147483647 w 188"/>
                <a:gd name="T67" fmla="*/ 2147483647 h 71"/>
                <a:gd name="T68" fmla="*/ 2147483647 w 188"/>
                <a:gd name="T69" fmla="*/ 2147483647 h 71"/>
                <a:gd name="T70" fmla="*/ 2147483647 w 188"/>
                <a:gd name="T71" fmla="*/ 2147483647 h 71"/>
                <a:gd name="T72" fmla="*/ 2147483647 w 188"/>
                <a:gd name="T73" fmla="*/ 2147483647 h 71"/>
                <a:gd name="T74" fmla="*/ 2147483647 w 188"/>
                <a:gd name="T75" fmla="*/ 2147483647 h 71"/>
                <a:gd name="T76" fmla="*/ 2147483647 w 188"/>
                <a:gd name="T77" fmla="*/ 2147483647 h 71"/>
                <a:gd name="T78" fmla="*/ 2147483647 w 188"/>
                <a:gd name="T79" fmla="*/ 2147483647 h 71"/>
                <a:gd name="T80" fmla="*/ 2147483647 w 188"/>
                <a:gd name="T81" fmla="*/ 2147483647 h 71"/>
                <a:gd name="T82" fmla="*/ 2147483647 w 188"/>
                <a:gd name="T83" fmla="*/ 2147483647 h 71"/>
                <a:gd name="T84" fmla="*/ 2147483647 w 188"/>
                <a:gd name="T85" fmla="*/ 2147483647 h 71"/>
                <a:gd name="T86" fmla="*/ 2147483647 w 188"/>
                <a:gd name="T87" fmla="*/ 2147483647 h 71"/>
                <a:gd name="T88" fmla="*/ 2147483647 w 188"/>
                <a:gd name="T89" fmla="*/ 2147483647 h 71"/>
                <a:gd name="T90" fmla="*/ 2147483647 w 188"/>
                <a:gd name="T91" fmla="*/ 2147483647 h 71"/>
                <a:gd name="T92" fmla="*/ 2147483647 w 188"/>
                <a:gd name="T93" fmla="*/ 2147483647 h 71"/>
                <a:gd name="T94" fmla="*/ 2147483647 w 188"/>
                <a:gd name="T95" fmla="*/ 2147483647 h 71"/>
                <a:gd name="T96" fmla="*/ 2147483647 w 188"/>
                <a:gd name="T97" fmla="*/ 2147483647 h 71"/>
                <a:gd name="T98" fmla="*/ 2147483647 w 188"/>
                <a:gd name="T99" fmla="*/ 2147483647 h 71"/>
                <a:gd name="T100" fmla="*/ 2147483647 w 188"/>
                <a:gd name="T101" fmla="*/ 2147483647 h 71"/>
                <a:gd name="T102" fmla="*/ 2147483647 w 188"/>
                <a:gd name="T103" fmla="*/ 2147483647 h 71"/>
                <a:gd name="T104" fmla="*/ 2147483647 w 188"/>
                <a:gd name="T105" fmla="*/ 0 h 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8"/>
                <a:gd name="T160" fmla="*/ 0 h 71"/>
                <a:gd name="T161" fmla="*/ 188 w 188"/>
                <a:gd name="T162" fmla="*/ 71 h 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8" h="71">
                  <a:moveTo>
                    <a:pt x="48" y="0"/>
                  </a:moveTo>
                  <a:lnTo>
                    <a:pt x="43" y="0"/>
                  </a:lnTo>
                  <a:lnTo>
                    <a:pt x="36" y="0"/>
                  </a:lnTo>
                  <a:lnTo>
                    <a:pt x="31" y="1"/>
                  </a:lnTo>
                  <a:lnTo>
                    <a:pt x="26" y="3"/>
                  </a:lnTo>
                  <a:lnTo>
                    <a:pt x="21" y="5"/>
                  </a:lnTo>
                  <a:lnTo>
                    <a:pt x="17" y="7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9" y="15"/>
                  </a:lnTo>
                  <a:lnTo>
                    <a:pt x="5" y="17"/>
                  </a:lnTo>
                  <a:lnTo>
                    <a:pt x="4" y="20"/>
                  </a:lnTo>
                  <a:lnTo>
                    <a:pt x="2" y="23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2" y="30"/>
                  </a:lnTo>
                  <a:lnTo>
                    <a:pt x="7" y="29"/>
                  </a:lnTo>
                  <a:lnTo>
                    <a:pt x="12" y="27"/>
                  </a:lnTo>
                  <a:lnTo>
                    <a:pt x="17" y="25"/>
                  </a:lnTo>
                  <a:lnTo>
                    <a:pt x="22" y="23"/>
                  </a:lnTo>
                  <a:lnTo>
                    <a:pt x="26" y="20"/>
                  </a:lnTo>
                  <a:lnTo>
                    <a:pt x="31" y="17"/>
                  </a:lnTo>
                  <a:lnTo>
                    <a:pt x="36" y="15"/>
                  </a:lnTo>
                  <a:lnTo>
                    <a:pt x="41" y="13"/>
                  </a:lnTo>
                  <a:lnTo>
                    <a:pt x="58" y="13"/>
                  </a:lnTo>
                  <a:lnTo>
                    <a:pt x="58" y="17"/>
                  </a:lnTo>
                  <a:lnTo>
                    <a:pt x="58" y="18"/>
                  </a:lnTo>
                  <a:lnTo>
                    <a:pt x="60" y="20"/>
                  </a:lnTo>
                  <a:lnTo>
                    <a:pt x="61" y="20"/>
                  </a:lnTo>
                  <a:lnTo>
                    <a:pt x="65" y="20"/>
                  </a:lnTo>
                  <a:lnTo>
                    <a:pt x="68" y="20"/>
                  </a:lnTo>
                  <a:lnTo>
                    <a:pt x="71" y="22"/>
                  </a:lnTo>
                  <a:lnTo>
                    <a:pt x="75" y="22"/>
                  </a:lnTo>
                  <a:lnTo>
                    <a:pt x="82" y="25"/>
                  </a:lnTo>
                  <a:lnTo>
                    <a:pt x="88" y="27"/>
                  </a:lnTo>
                  <a:lnTo>
                    <a:pt x="94" y="30"/>
                  </a:lnTo>
                  <a:lnTo>
                    <a:pt x="99" y="34"/>
                  </a:lnTo>
                  <a:lnTo>
                    <a:pt x="105" y="37"/>
                  </a:lnTo>
                  <a:lnTo>
                    <a:pt x="110" y="39"/>
                  </a:lnTo>
                  <a:lnTo>
                    <a:pt x="117" y="40"/>
                  </a:lnTo>
                  <a:lnTo>
                    <a:pt x="124" y="44"/>
                  </a:lnTo>
                  <a:lnTo>
                    <a:pt x="124" y="47"/>
                  </a:lnTo>
                  <a:lnTo>
                    <a:pt x="126" y="49"/>
                  </a:lnTo>
                  <a:lnTo>
                    <a:pt x="129" y="52"/>
                  </a:lnTo>
                  <a:lnTo>
                    <a:pt x="131" y="54"/>
                  </a:lnTo>
                  <a:lnTo>
                    <a:pt x="134" y="54"/>
                  </a:lnTo>
                  <a:lnTo>
                    <a:pt x="136" y="56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9"/>
                  </a:lnTo>
                  <a:lnTo>
                    <a:pt x="139" y="61"/>
                  </a:lnTo>
                  <a:lnTo>
                    <a:pt x="138" y="61"/>
                  </a:lnTo>
                  <a:lnTo>
                    <a:pt x="136" y="62"/>
                  </a:lnTo>
                  <a:lnTo>
                    <a:pt x="134" y="64"/>
                  </a:lnTo>
                  <a:lnTo>
                    <a:pt x="132" y="66"/>
                  </a:lnTo>
                  <a:lnTo>
                    <a:pt x="131" y="66"/>
                  </a:lnTo>
                  <a:lnTo>
                    <a:pt x="134" y="67"/>
                  </a:lnTo>
                  <a:lnTo>
                    <a:pt x="136" y="69"/>
                  </a:lnTo>
                  <a:lnTo>
                    <a:pt x="138" y="71"/>
                  </a:lnTo>
                  <a:lnTo>
                    <a:pt x="141" y="71"/>
                  </a:lnTo>
                  <a:lnTo>
                    <a:pt x="143" y="71"/>
                  </a:lnTo>
                  <a:lnTo>
                    <a:pt x="146" y="71"/>
                  </a:lnTo>
                  <a:lnTo>
                    <a:pt x="148" y="71"/>
                  </a:lnTo>
                  <a:lnTo>
                    <a:pt x="151" y="71"/>
                  </a:lnTo>
                  <a:lnTo>
                    <a:pt x="182" y="66"/>
                  </a:lnTo>
                  <a:lnTo>
                    <a:pt x="183" y="66"/>
                  </a:lnTo>
                  <a:lnTo>
                    <a:pt x="183" y="64"/>
                  </a:lnTo>
                  <a:lnTo>
                    <a:pt x="185" y="62"/>
                  </a:lnTo>
                  <a:lnTo>
                    <a:pt x="187" y="62"/>
                  </a:lnTo>
                  <a:lnTo>
                    <a:pt x="187" y="61"/>
                  </a:lnTo>
                  <a:lnTo>
                    <a:pt x="188" y="61"/>
                  </a:lnTo>
                  <a:lnTo>
                    <a:pt x="188" y="59"/>
                  </a:lnTo>
                  <a:lnTo>
                    <a:pt x="187" y="57"/>
                  </a:lnTo>
                  <a:lnTo>
                    <a:pt x="187" y="56"/>
                  </a:lnTo>
                  <a:lnTo>
                    <a:pt x="188" y="54"/>
                  </a:lnTo>
                  <a:lnTo>
                    <a:pt x="178" y="52"/>
                  </a:lnTo>
                  <a:lnTo>
                    <a:pt x="170" y="49"/>
                  </a:lnTo>
                  <a:lnTo>
                    <a:pt x="160" y="45"/>
                  </a:lnTo>
                  <a:lnTo>
                    <a:pt x="151" y="40"/>
                  </a:lnTo>
                  <a:lnTo>
                    <a:pt x="141" y="34"/>
                  </a:lnTo>
                  <a:lnTo>
                    <a:pt x="132" y="29"/>
                  </a:lnTo>
                  <a:lnTo>
                    <a:pt x="126" y="23"/>
                  </a:lnTo>
                  <a:lnTo>
                    <a:pt x="119" y="18"/>
                  </a:lnTo>
                  <a:lnTo>
                    <a:pt x="116" y="17"/>
                  </a:lnTo>
                  <a:lnTo>
                    <a:pt x="112" y="17"/>
                  </a:lnTo>
                  <a:lnTo>
                    <a:pt x="109" y="17"/>
                  </a:lnTo>
                  <a:lnTo>
                    <a:pt x="105" y="17"/>
                  </a:lnTo>
                  <a:lnTo>
                    <a:pt x="100" y="17"/>
                  </a:lnTo>
                  <a:lnTo>
                    <a:pt x="99" y="17"/>
                  </a:lnTo>
                  <a:lnTo>
                    <a:pt x="97" y="13"/>
                  </a:lnTo>
                  <a:lnTo>
                    <a:pt x="95" y="8"/>
                  </a:lnTo>
                  <a:lnTo>
                    <a:pt x="48" y="0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16" name="Freeform 5103"/>
            <p:cNvSpPr>
              <a:spLocks/>
            </p:cNvSpPr>
            <p:nvPr/>
          </p:nvSpPr>
          <p:spPr bwMode="auto">
            <a:xfrm>
              <a:off x="2949575" y="6608763"/>
              <a:ext cx="106363" cy="106362"/>
            </a:xfrm>
            <a:custGeom>
              <a:avLst/>
              <a:gdLst>
                <a:gd name="T0" fmla="*/ 2147483647 w 67"/>
                <a:gd name="T1" fmla="*/ 2147483647 h 67"/>
                <a:gd name="T2" fmla="*/ 2147483647 w 67"/>
                <a:gd name="T3" fmla="*/ 2147483647 h 67"/>
                <a:gd name="T4" fmla="*/ 2147483647 w 67"/>
                <a:gd name="T5" fmla="*/ 2147483647 h 67"/>
                <a:gd name="T6" fmla="*/ 2147483647 w 67"/>
                <a:gd name="T7" fmla="*/ 2147483647 h 67"/>
                <a:gd name="T8" fmla="*/ 2147483647 w 67"/>
                <a:gd name="T9" fmla="*/ 2147483647 h 67"/>
                <a:gd name="T10" fmla="*/ 2147483647 w 67"/>
                <a:gd name="T11" fmla="*/ 2147483647 h 67"/>
                <a:gd name="T12" fmla="*/ 2147483647 w 67"/>
                <a:gd name="T13" fmla="*/ 2147483647 h 67"/>
                <a:gd name="T14" fmla="*/ 2147483647 w 67"/>
                <a:gd name="T15" fmla="*/ 2147483647 h 67"/>
                <a:gd name="T16" fmla="*/ 2147483647 w 67"/>
                <a:gd name="T17" fmla="*/ 2147483647 h 67"/>
                <a:gd name="T18" fmla="*/ 2147483647 w 67"/>
                <a:gd name="T19" fmla="*/ 2147483647 h 67"/>
                <a:gd name="T20" fmla="*/ 2147483647 w 67"/>
                <a:gd name="T21" fmla="*/ 2147483647 h 67"/>
                <a:gd name="T22" fmla="*/ 2147483647 w 67"/>
                <a:gd name="T23" fmla="*/ 2147483647 h 67"/>
                <a:gd name="T24" fmla="*/ 2147483647 w 67"/>
                <a:gd name="T25" fmla="*/ 2147483647 h 67"/>
                <a:gd name="T26" fmla="*/ 2147483647 w 67"/>
                <a:gd name="T27" fmla="*/ 2147483647 h 67"/>
                <a:gd name="T28" fmla="*/ 2147483647 w 67"/>
                <a:gd name="T29" fmla="*/ 2147483647 h 67"/>
                <a:gd name="T30" fmla="*/ 2147483647 w 67"/>
                <a:gd name="T31" fmla="*/ 2147483647 h 67"/>
                <a:gd name="T32" fmla="*/ 2147483647 w 67"/>
                <a:gd name="T33" fmla="*/ 2147483647 h 67"/>
                <a:gd name="T34" fmla="*/ 2147483647 w 67"/>
                <a:gd name="T35" fmla="*/ 2147483647 h 67"/>
                <a:gd name="T36" fmla="*/ 2147483647 w 67"/>
                <a:gd name="T37" fmla="*/ 2147483647 h 67"/>
                <a:gd name="T38" fmla="*/ 2147483647 w 67"/>
                <a:gd name="T39" fmla="*/ 2147483647 h 67"/>
                <a:gd name="T40" fmla="*/ 2147483647 w 67"/>
                <a:gd name="T41" fmla="*/ 2147483647 h 67"/>
                <a:gd name="T42" fmla="*/ 2147483647 w 67"/>
                <a:gd name="T43" fmla="*/ 2147483647 h 67"/>
                <a:gd name="T44" fmla="*/ 2147483647 w 67"/>
                <a:gd name="T45" fmla="*/ 2147483647 h 67"/>
                <a:gd name="T46" fmla="*/ 2147483647 w 67"/>
                <a:gd name="T47" fmla="*/ 2147483647 h 67"/>
                <a:gd name="T48" fmla="*/ 0 w 67"/>
                <a:gd name="T49" fmla="*/ 2147483647 h 67"/>
                <a:gd name="T50" fmla="*/ 0 w 67"/>
                <a:gd name="T51" fmla="*/ 2147483647 h 67"/>
                <a:gd name="T52" fmla="*/ 2147483647 w 67"/>
                <a:gd name="T53" fmla="*/ 2147483647 h 67"/>
                <a:gd name="T54" fmla="*/ 2147483647 w 67"/>
                <a:gd name="T55" fmla="*/ 2147483647 h 67"/>
                <a:gd name="T56" fmla="*/ 2147483647 w 67"/>
                <a:gd name="T57" fmla="*/ 2147483647 h 67"/>
                <a:gd name="T58" fmla="*/ 2147483647 w 67"/>
                <a:gd name="T59" fmla="*/ 2147483647 h 67"/>
                <a:gd name="T60" fmla="*/ 2147483647 w 67"/>
                <a:gd name="T61" fmla="*/ 2147483647 h 67"/>
                <a:gd name="T62" fmla="*/ 2147483647 w 67"/>
                <a:gd name="T63" fmla="*/ 2147483647 h 67"/>
                <a:gd name="T64" fmla="*/ 2147483647 w 67"/>
                <a:gd name="T65" fmla="*/ 2147483647 h 67"/>
                <a:gd name="T66" fmla="*/ 2147483647 w 67"/>
                <a:gd name="T67" fmla="*/ 2147483647 h 67"/>
                <a:gd name="T68" fmla="*/ 2147483647 w 67"/>
                <a:gd name="T69" fmla="*/ 2147483647 h 67"/>
                <a:gd name="T70" fmla="*/ 2147483647 w 67"/>
                <a:gd name="T71" fmla="*/ 2147483647 h 67"/>
                <a:gd name="T72" fmla="*/ 2147483647 w 67"/>
                <a:gd name="T73" fmla="*/ 2147483647 h 67"/>
                <a:gd name="T74" fmla="*/ 2147483647 w 67"/>
                <a:gd name="T75" fmla="*/ 2147483647 h 67"/>
                <a:gd name="T76" fmla="*/ 2147483647 w 67"/>
                <a:gd name="T77" fmla="*/ 2147483647 h 67"/>
                <a:gd name="T78" fmla="*/ 2147483647 w 67"/>
                <a:gd name="T79" fmla="*/ 2147483647 h 67"/>
                <a:gd name="T80" fmla="*/ 2147483647 w 67"/>
                <a:gd name="T81" fmla="*/ 2147483647 h 67"/>
                <a:gd name="T82" fmla="*/ 2147483647 w 67"/>
                <a:gd name="T83" fmla="*/ 2147483647 h 67"/>
                <a:gd name="T84" fmla="*/ 2147483647 w 67"/>
                <a:gd name="T85" fmla="*/ 2147483647 h 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"/>
                <a:gd name="T130" fmla="*/ 0 h 67"/>
                <a:gd name="T131" fmla="*/ 67 w 67"/>
                <a:gd name="T132" fmla="*/ 67 h 6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" h="67">
                  <a:moveTo>
                    <a:pt x="67" y="66"/>
                  </a:moveTo>
                  <a:lnTo>
                    <a:pt x="64" y="66"/>
                  </a:lnTo>
                  <a:lnTo>
                    <a:pt x="62" y="66"/>
                  </a:lnTo>
                  <a:lnTo>
                    <a:pt x="61" y="66"/>
                  </a:lnTo>
                  <a:lnTo>
                    <a:pt x="59" y="66"/>
                  </a:lnTo>
                  <a:lnTo>
                    <a:pt x="57" y="66"/>
                  </a:lnTo>
                  <a:lnTo>
                    <a:pt x="55" y="66"/>
                  </a:lnTo>
                  <a:lnTo>
                    <a:pt x="50" y="66"/>
                  </a:lnTo>
                  <a:lnTo>
                    <a:pt x="47" y="64"/>
                  </a:lnTo>
                  <a:lnTo>
                    <a:pt x="44" y="61"/>
                  </a:lnTo>
                  <a:lnTo>
                    <a:pt x="42" y="57"/>
                  </a:lnTo>
                  <a:lnTo>
                    <a:pt x="40" y="52"/>
                  </a:lnTo>
                  <a:lnTo>
                    <a:pt x="38" y="49"/>
                  </a:lnTo>
                  <a:lnTo>
                    <a:pt x="35" y="45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2" y="45"/>
                  </a:lnTo>
                  <a:lnTo>
                    <a:pt x="32" y="47"/>
                  </a:lnTo>
                  <a:lnTo>
                    <a:pt x="32" y="49"/>
                  </a:lnTo>
                  <a:lnTo>
                    <a:pt x="30" y="47"/>
                  </a:lnTo>
                  <a:lnTo>
                    <a:pt x="27" y="45"/>
                  </a:lnTo>
                  <a:lnTo>
                    <a:pt x="25" y="42"/>
                  </a:lnTo>
                  <a:lnTo>
                    <a:pt x="22" y="37"/>
                  </a:lnTo>
                  <a:lnTo>
                    <a:pt x="18" y="32"/>
                  </a:lnTo>
                  <a:lnTo>
                    <a:pt x="16" y="28"/>
                  </a:lnTo>
                  <a:lnTo>
                    <a:pt x="13" y="23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0" y="25"/>
                  </a:lnTo>
                  <a:lnTo>
                    <a:pt x="11" y="27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5" y="32"/>
                  </a:lnTo>
                  <a:lnTo>
                    <a:pt x="15" y="37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5" y="33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3" y="10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42" y="3"/>
                  </a:lnTo>
                  <a:lnTo>
                    <a:pt x="42" y="8"/>
                  </a:lnTo>
                  <a:lnTo>
                    <a:pt x="44" y="13"/>
                  </a:lnTo>
                  <a:lnTo>
                    <a:pt x="45" y="20"/>
                  </a:lnTo>
                  <a:lnTo>
                    <a:pt x="47" y="25"/>
                  </a:lnTo>
                  <a:lnTo>
                    <a:pt x="50" y="32"/>
                  </a:lnTo>
                  <a:lnTo>
                    <a:pt x="55" y="37"/>
                  </a:lnTo>
                  <a:lnTo>
                    <a:pt x="59" y="42"/>
                  </a:lnTo>
                  <a:lnTo>
                    <a:pt x="64" y="45"/>
                  </a:lnTo>
                  <a:lnTo>
                    <a:pt x="64" y="49"/>
                  </a:lnTo>
                  <a:lnTo>
                    <a:pt x="64" y="50"/>
                  </a:lnTo>
                  <a:lnTo>
                    <a:pt x="62" y="54"/>
                  </a:lnTo>
                  <a:lnTo>
                    <a:pt x="62" y="55"/>
                  </a:lnTo>
                  <a:lnTo>
                    <a:pt x="62" y="59"/>
                  </a:lnTo>
                  <a:lnTo>
                    <a:pt x="62" y="61"/>
                  </a:lnTo>
                  <a:lnTo>
                    <a:pt x="64" y="64"/>
                  </a:lnTo>
                  <a:lnTo>
                    <a:pt x="64" y="67"/>
                  </a:lnTo>
                  <a:lnTo>
                    <a:pt x="64" y="66"/>
                  </a:lnTo>
                  <a:lnTo>
                    <a:pt x="67" y="6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17" name="Freeform 5104"/>
            <p:cNvSpPr>
              <a:spLocks/>
            </p:cNvSpPr>
            <p:nvPr/>
          </p:nvSpPr>
          <p:spPr bwMode="auto">
            <a:xfrm>
              <a:off x="2949575" y="6608763"/>
              <a:ext cx="106363" cy="106362"/>
            </a:xfrm>
            <a:custGeom>
              <a:avLst/>
              <a:gdLst>
                <a:gd name="T0" fmla="*/ 2147483647 w 67"/>
                <a:gd name="T1" fmla="*/ 2147483647 h 67"/>
                <a:gd name="T2" fmla="*/ 2147483647 w 67"/>
                <a:gd name="T3" fmla="*/ 2147483647 h 67"/>
                <a:gd name="T4" fmla="*/ 2147483647 w 67"/>
                <a:gd name="T5" fmla="*/ 2147483647 h 67"/>
                <a:gd name="T6" fmla="*/ 2147483647 w 67"/>
                <a:gd name="T7" fmla="*/ 2147483647 h 67"/>
                <a:gd name="T8" fmla="*/ 2147483647 w 67"/>
                <a:gd name="T9" fmla="*/ 2147483647 h 67"/>
                <a:gd name="T10" fmla="*/ 2147483647 w 67"/>
                <a:gd name="T11" fmla="*/ 2147483647 h 67"/>
                <a:gd name="T12" fmla="*/ 2147483647 w 67"/>
                <a:gd name="T13" fmla="*/ 2147483647 h 67"/>
                <a:gd name="T14" fmla="*/ 2147483647 w 67"/>
                <a:gd name="T15" fmla="*/ 2147483647 h 67"/>
                <a:gd name="T16" fmla="*/ 2147483647 w 67"/>
                <a:gd name="T17" fmla="*/ 2147483647 h 67"/>
                <a:gd name="T18" fmla="*/ 2147483647 w 67"/>
                <a:gd name="T19" fmla="*/ 2147483647 h 67"/>
                <a:gd name="T20" fmla="*/ 2147483647 w 67"/>
                <a:gd name="T21" fmla="*/ 2147483647 h 67"/>
                <a:gd name="T22" fmla="*/ 2147483647 w 67"/>
                <a:gd name="T23" fmla="*/ 2147483647 h 67"/>
                <a:gd name="T24" fmla="*/ 2147483647 w 67"/>
                <a:gd name="T25" fmla="*/ 2147483647 h 67"/>
                <a:gd name="T26" fmla="*/ 2147483647 w 67"/>
                <a:gd name="T27" fmla="*/ 2147483647 h 67"/>
                <a:gd name="T28" fmla="*/ 2147483647 w 67"/>
                <a:gd name="T29" fmla="*/ 2147483647 h 67"/>
                <a:gd name="T30" fmla="*/ 2147483647 w 67"/>
                <a:gd name="T31" fmla="*/ 2147483647 h 67"/>
                <a:gd name="T32" fmla="*/ 2147483647 w 67"/>
                <a:gd name="T33" fmla="*/ 2147483647 h 67"/>
                <a:gd name="T34" fmla="*/ 2147483647 w 67"/>
                <a:gd name="T35" fmla="*/ 2147483647 h 67"/>
                <a:gd name="T36" fmla="*/ 2147483647 w 67"/>
                <a:gd name="T37" fmla="*/ 2147483647 h 67"/>
                <a:gd name="T38" fmla="*/ 2147483647 w 67"/>
                <a:gd name="T39" fmla="*/ 2147483647 h 67"/>
                <a:gd name="T40" fmla="*/ 2147483647 w 67"/>
                <a:gd name="T41" fmla="*/ 2147483647 h 67"/>
                <a:gd name="T42" fmla="*/ 2147483647 w 67"/>
                <a:gd name="T43" fmla="*/ 2147483647 h 67"/>
                <a:gd name="T44" fmla="*/ 2147483647 w 67"/>
                <a:gd name="T45" fmla="*/ 2147483647 h 67"/>
                <a:gd name="T46" fmla="*/ 2147483647 w 67"/>
                <a:gd name="T47" fmla="*/ 2147483647 h 67"/>
                <a:gd name="T48" fmla="*/ 2147483647 w 67"/>
                <a:gd name="T49" fmla="*/ 2147483647 h 67"/>
                <a:gd name="T50" fmla="*/ 2147483647 w 67"/>
                <a:gd name="T51" fmla="*/ 2147483647 h 67"/>
                <a:gd name="T52" fmla="*/ 0 w 67"/>
                <a:gd name="T53" fmla="*/ 2147483647 h 67"/>
                <a:gd name="T54" fmla="*/ 0 w 67"/>
                <a:gd name="T55" fmla="*/ 2147483647 h 67"/>
                <a:gd name="T56" fmla="*/ 2147483647 w 67"/>
                <a:gd name="T57" fmla="*/ 2147483647 h 67"/>
                <a:gd name="T58" fmla="*/ 2147483647 w 67"/>
                <a:gd name="T59" fmla="*/ 2147483647 h 67"/>
                <a:gd name="T60" fmla="*/ 2147483647 w 67"/>
                <a:gd name="T61" fmla="*/ 2147483647 h 67"/>
                <a:gd name="T62" fmla="*/ 2147483647 w 67"/>
                <a:gd name="T63" fmla="*/ 2147483647 h 67"/>
                <a:gd name="T64" fmla="*/ 2147483647 w 67"/>
                <a:gd name="T65" fmla="*/ 2147483647 h 67"/>
                <a:gd name="T66" fmla="*/ 2147483647 w 67"/>
                <a:gd name="T67" fmla="*/ 2147483647 h 67"/>
                <a:gd name="T68" fmla="*/ 2147483647 w 67"/>
                <a:gd name="T69" fmla="*/ 2147483647 h 67"/>
                <a:gd name="T70" fmla="*/ 2147483647 w 67"/>
                <a:gd name="T71" fmla="*/ 0 h 67"/>
                <a:gd name="T72" fmla="*/ 2147483647 w 67"/>
                <a:gd name="T73" fmla="*/ 2147483647 h 67"/>
                <a:gd name="T74" fmla="*/ 2147483647 w 67"/>
                <a:gd name="T75" fmla="*/ 2147483647 h 67"/>
                <a:gd name="T76" fmla="*/ 2147483647 w 67"/>
                <a:gd name="T77" fmla="*/ 2147483647 h 67"/>
                <a:gd name="T78" fmla="*/ 2147483647 w 67"/>
                <a:gd name="T79" fmla="*/ 2147483647 h 67"/>
                <a:gd name="T80" fmla="*/ 2147483647 w 67"/>
                <a:gd name="T81" fmla="*/ 2147483647 h 67"/>
                <a:gd name="T82" fmla="*/ 2147483647 w 67"/>
                <a:gd name="T83" fmla="*/ 2147483647 h 67"/>
                <a:gd name="T84" fmla="*/ 2147483647 w 67"/>
                <a:gd name="T85" fmla="*/ 2147483647 h 67"/>
                <a:gd name="T86" fmla="*/ 2147483647 w 67"/>
                <a:gd name="T87" fmla="*/ 2147483647 h 67"/>
                <a:gd name="T88" fmla="*/ 2147483647 w 67"/>
                <a:gd name="T89" fmla="*/ 2147483647 h 67"/>
                <a:gd name="T90" fmla="*/ 2147483647 w 67"/>
                <a:gd name="T91" fmla="*/ 2147483647 h 67"/>
                <a:gd name="T92" fmla="*/ 2147483647 w 67"/>
                <a:gd name="T93" fmla="*/ 2147483647 h 6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7"/>
                <a:gd name="T142" fmla="*/ 0 h 67"/>
                <a:gd name="T143" fmla="*/ 67 w 67"/>
                <a:gd name="T144" fmla="*/ 67 h 6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7" h="67">
                  <a:moveTo>
                    <a:pt x="67" y="66"/>
                  </a:moveTo>
                  <a:lnTo>
                    <a:pt x="67" y="66"/>
                  </a:lnTo>
                  <a:lnTo>
                    <a:pt x="64" y="66"/>
                  </a:lnTo>
                  <a:lnTo>
                    <a:pt x="62" y="66"/>
                  </a:lnTo>
                  <a:lnTo>
                    <a:pt x="61" y="66"/>
                  </a:lnTo>
                  <a:lnTo>
                    <a:pt x="59" y="66"/>
                  </a:lnTo>
                  <a:lnTo>
                    <a:pt x="57" y="66"/>
                  </a:lnTo>
                  <a:lnTo>
                    <a:pt x="55" y="66"/>
                  </a:lnTo>
                  <a:lnTo>
                    <a:pt x="50" y="66"/>
                  </a:lnTo>
                  <a:lnTo>
                    <a:pt x="47" y="64"/>
                  </a:lnTo>
                  <a:lnTo>
                    <a:pt x="44" y="61"/>
                  </a:lnTo>
                  <a:lnTo>
                    <a:pt x="42" y="57"/>
                  </a:lnTo>
                  <a:lnTo>
                    <a:pt x="40" y="52"/>
                  </a:lnTo>
                  <a:lnTo>
                    <a:pt x="38" y="49"/>
                  </a:lnTo>
                  <a:lnTo>
                    <a:pt x="35" y="45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2" y="45"/>
                  </a:lnTo>
                  <a:lnTo>
                    <a:pt x="32" y="47"/>
                  </a:lnTo>
                  <a:lnTo>
                    <a:pt x="32" y="49"/>
                  </a:lnTo>
                  <a:lnTo>
                    <a:pt x="30" y="47"/>
                  </a:lnTo>
                  <a:lnTo>
                    <a:pt x="27" y="45"/>
                  </a:lnTo>
                  <a:lnTo>
                    <a:pt x="25" y="42"/>
                  </a:lnTo>
                  <a:lnTo>
                    <a:pt x="22" y="37"/>
                  </a:lnTo>
                  <a:lnTo>
                    <a:pt x="18" y="32"/>
                  </a:lnTo>
                  <a:lnTo>
                    <a:pt x="16" y="28"/>
                  </a:lnTo>
                  <a:lnTo>
                    <a:pt x="13" y="23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0" y="25"/>
                  </a:lnTo>
                  <a:lnTo>
                    <a:pt x="11" y="27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5" y="32"/>
                  </a:lnTo>
                  <a:lnTo>
                    <a:pt x="15" y="37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5" y="33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3" y="10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42" y="3"/>
                  </a:lnTo>
                  <a:lnTo>
                    <a:pt x="42" y="8"/>
                  </a:lnTo>
                  <a:lnTo>
                    <a:pt x="44" y="13"/>
                  </a:lnTo>
                  <a:lnTo>
                    <a:pt x="45" y="20"/>
                  </a:lnTo>
                  <a:lnTo>
                    <a:pt x="47" y="25"/>
                  </a:lnTo>
                  <a:lnTo>
                    <a:pt x="50" y="32"/>
                  </a:lnTo>
                  <a:lnTo>
                    <a:pt x="55" y="37"/>
                  </a:lnTo>
                  <a:lnTo>
                    <a:pt x="59" y="42"/>
                  </a:lnTo>
                  <a:lnTo>
                    <a:pt x="64" y="45"/>
                  </a:lnTo>
                  <a:lnTo>
                    <a:pt x="64" y="49"/>
                  </a:lnTo>
                  <a:lnTo>
                    <a:pt x="64" y="50"/>
                  </a:lnTo>
                  <a:lnTo>
                    <a:pt x="62" y="54"/>
                  </a:lnTo>
                  <a:lnTo>
                    <a:pt x="62" y="55"/>
                  </a:lnTo>
                  <a:lnTo>
                    <a:pt x="62" y="59"/>
                  </a:lnTo>
                  <a:lnTo>
                    <a:pt x="62" y="61"/>
                  </a:lnTo>
                  <a:lnTo>
                    <a:pt x="64" y="64"/>
                  </a:lnTo>
                  <a:lnTo>
                    <a:pt x="64" y="67"/>
                  </a:lnTo>
                  <a:lnTo>
                    <a:pt x="64" y="66"/>
                  </a:lnTo>
                  <a:lnTo>
                    <a:pt x="67" y="66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18" name="Freeform 5105"/>
            <p:cNvSpPr>
              <a:spLocks/>
            </p:cNvSpPr>
            <p:nvPr/>
          </p:nvSpPr>
          <p:spPr bwMode="auto">
            <a:xfrm>
              <a:off x="3683000" y="6704013"/>
              <a:ext cx="139700" cy="233362"/>
            </a:xfrm>
            <a:custGeom>
              <a:avLst/>
              <a:gdLst>
                <a:gd name="T0" fmla="*/ 2147483647 w 88"/>
                <a:gd name="T1" fmla="*/ 2147483647 h 149"/>
                <a:gd name="T2" fmla="*/ 2147483647 w 88"/>
                <a:gd name="T3" fmla="*/ 2147483647 h 149"/>
                <a:gd name="T4" fmla="*/ 2147483647 w 88"/>
                <a:gd name="T5" fmla="*/ 2147483647 h 149"/>
                <a:gd name="T6" fmla="*/ 2147483647 w 88"/>
                <a:gd name="T7" fmla="*/ 2147483647 h 149"/>
                <a:gd name="T8" fmla="*/ 2147483647 w 88"/>
                <a:gd name="T9" fmla="*/ 2147483647 h 149"/>
                <a:gd name="T10" fmla="*/ 2147483647 w 88"/>
                <a:gd name="T11" fmla="*/ 2147483647 h 149"/>
                <a:gd name="T12" fmla="*/ 2147483647 w 88"/>
                <a:gd name="T13" fmla="*/ 2147483647 h 149"/>
                <a:gd name="T14" fmla="*/ 2147483647 w 88"/>
                <a:gd name="T15" fmla="*/ 2147483647 h 149"/>
                <a:gd name="T16" fmla="*/ 2147483647 w 88"/>
                <a:gd name="T17" fmla="*/ 2147483647 h 149"/>
                <a:gd name="T18" fmla="*/ 2147483647 w 88"/>
                <a:gd name="T19" fmla="*/ 2147483647 h 149"/>
                <a:gd name="T20" fmla="*/ 2147483647 w 88"/>
                <a:gd name="T21" fmla="*/ 2147483647 h 149"/>
                <a:gd name="T22" fmla="*/ 2147483647 w 88"/>
                <a:gd name="T23" fmla="*/ 2147483647 h 149"/>
                <a:gd name="T24" fmla="*/ 2147483647 w 88"/>
                <a:gd name="T25" fmla="*/ 2147483647 h 149"/>
                <a:gd name="T26" fmla="*/ 2147483647 w 88"/>
                <a:gd name="T27" fmla="*/ 2147483647 h 149"/>
                <a:gd name="T28" fmla="*/ 2147483647 w 88"/>
                <a:gd name="T29" fmla="*/ 2147483647 h 149"/>
                <a:gd name="T30" fmla="*/ 2147483647 w 88"/>
                <a:gd name="T31" fmla="*/ 2147483647 h 149"/>
                <a:gd name="T32" fmla="*/ 2147483647 w 88"/>
                <a:gd name="T33" fmla="*/ 2147483647 h 149"/>
                <a:gd name="T34" fmla="*/ 2147483647 w 88"/>
                <a:gd name="T35" fmla="*/ 2147483647 h 149"/>
                <a:gd name="T36" fmla="*/ 2147483647 w 88"/>
                <a:gd name="T37" fmla="*/ 2147483647 h 149"/>
                <a:gd name="T38" fmla="*/ 2147483647 w 88"/>
                <a:gd name="T39" fmla="*/ 2147483647 h 149"/>
                <a:gd name="T40" fmla="*/ 2147483647 w 88"/>
                <a:gd name="T41" fmla="*/ 2147483647 h 149"/>
                <a:gd name="T42" fmla="*/ 2147483647 w 88"/>
                <a:gd name="T43" fmla="*/ 2147483647 h 149"/>
                <a:gd name="T44" fmla="*/ 2147483647 w 88"/>
                <a:gd name="T45" fmla="*/ 2147483647 h 149"/>
                <a:gd name="T46" fmla="*/ 2147483647 w 88"/>
                <a:gd name="T47" fmla="*/ 2147483647 h 149"/>
                <a:gd name="T48" fmla="*/ 2147483647 w 88"/>
                <a:gd name="T49" fmla="*/ 2147483647 h 149"/>
                <a:gd name="T50" fmla="*/ 2147483647 w 88"/>
                <a:gd name="T51" fmla="*/ 2147483647 h 149"/>
                <a:gd name="T52" fmla="*/ 2147483647 w 88"/>
                <a:gd name="T53" fmla="*/ 2147483647 h 149"/>
                <a:gd name="T54" fmla="*/ 2147483647 w 88"/>
                <a:gd name="T55" fmla="*/ 2147483647 h 149"/>
                <a:gd name="T56" fmla="*/ 2147483647 w 88"/>
                <a:gd name="T57" fmla="*/ 2147483647 h 149"/>
                <a:gd name="T58" fmla="*/ 2147483647 w 88"/>
                <a:gd name="T59" fmla="*/ 2147483647 h 149"/>
                <a:gd name="T60" fmla="*/ 2147483647 w 88"/>
                <a:gd name="T61" fmla="*/ 2147483647 h 149"/>
                <a:gd name="T62" fmla="*/ 2147483647 w 88"/>
                <a:gd name="T63" fmla="*/ 2147483647 h 149"/>
                <a:gd name="T64" fmla="*/ 2147483647 w 88"/>
                <a:gd name="T65" fmla="*/ 2147483647 h 149"/>
                <a:gd name="T66" fmla="*/ 2147483647 w 88"/>
                <a:gd name="T67" fmla="*/ 2147483647 h 149"/>
                <a:gd name="T68" fmla="*/ 2147483647 w 88"/>
                <a:gd name="T69" fmla="*/ 2147483647 h 149"/>
                <a:gd name="T70" fmla="*/ 2147483647 w 88"/>
                <a:gd name="T71" fmla="*/ 2147483647 h 149"/>
                <a:gd name="T72" fmla="*/ 2147483647 w 88"/>
                <a:gd name="T73" fmla="*/ 2147483647 h 149"/>
                <a:gd name="T74" fmla="*/ 2147483647 w 88"/>
                <a:gd name="T75" fmla="*/ 2147483647 h 149"/>
                <a:gd name="T76" fmla="*/ 2147483647 w 88"/>
                <a:gd name="T77" fmla="*/ 2147483647 h 149"/>
                <a:gd name="T78" fmla="*/ 2147483647 w 88"/>
                <a:gd name="T79" fmla="*/ 2147483647 h 149"/>
                <a:gd name="T80" fmla="*/ 2147483647 w 88"/>
                <a:gd name="T81" fmla="*/ 2147483647 h 149"/>
                <a:gd name="T82" fmla="*/ 2147483647 w 88"/>
                <a:gd name="T83" fmla="*/ 2147483647 h 149"/>
                <a:gd name="T84" fmla="*/ 2147483647 w 88"/>
                <a:gd name="T85" fmla="*/ 2147483647 h 149"/>
                <a:gd name="T86" fmla="*/ 2147483647 w 88"/>
                <a:gd name="T87" fmla="*/ 2147483647 h 149"/>
                <a:gd name="T88" fmla="*/ 2147483647 w 88"/>
                <a:gd name="T89" fmla="*/ 2147483647 h 149"/>
                <a:gd name="T90" fmla="*/ 2147483647 w 88"/>
                <a:gd name="T91" fmla="*/ 2147483647 h 149"/>
                <a:gd name="T92" fmla="*/ 2147483647 w 88"/>
                <a:gd name="T93" fmla="*/ 2147483647 h 149"/>
                <a:gd name="T94" fmla="*/ 2147483647 w 88"/>
                <a:gd name="T95" fmla="*/ 2147483647 h 149"/>
                <a:gd name="T96" fmla="*/ 2147483647 w 88"/>
                <a:gd name="T97" fmla="*/ 2147483647 h 1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"/>
                <a:gd name="T148" fmla="*/ 0 h 149"/>
                <a:gd name="T149" fmla="*/ 88 w 88"/>
                <a:gd name="T150" fmla="*/ 149 h 1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" h="149">
                  <a:moveTo>
                    <a:pt x="77" y="52"/>
                  </a:moveTo>
                  <a:lnTo>
                    <a:pt x="71" y="51"/>
                  </a:lnTo>
                  <a:lnTo>
                    <a:pt x="68" y="47"/>
                  </a:lnTo>
                  <a:lnTo>
                    <a:pt x="65" y="45"/>
                  </a:lnTo>
                  <a:lnTo>
                    <a:pt x="63" y="42"/>
                  </a:lnTo>
                  <a:lnTo>
                    <a:pt x="61" y="39"/>
                  </a:lnTo>
                  <a:lnTo>
                    <a:pt x="60" y="37"/>
                  </a:lnTo>
                  <a:lnTo>
                    <a:pt x="58" y="35"/>
                  </a:lnTo>
                  <a:lnTo>
                    <a:pt x="56" y="34"/>
                  </a:lnTo>
                  <a:lnTo>
                    <a:pt x="55" y="35"/>
                  </a:lnTo>
                  <a:lnTo>
                    <a:pt x="53" y="35"/>
                  </a:lnTo>
                  <a:lnTo>
                    <a:pt x="53" y="37"/>
                  </a:lnTo>
                  <a:lnTo>
                    <a:pt x="51" y="37"/>
                  </a:lnTo>
                  <a:lnTo>
                    <a:pt x="51" y="39"/>
                  </a:lnTo>
                  <a:lnTo>
                    <a:pt x="48" y="32"/>
                  </a:lnTo>
                  <a:lnTo>
                    <a:pt x="46" y="25"/>
                  </a:lnTo>
                  <a:lnTo>
                    <a:pt x="44" y="20"/>
                  </a:lnTo>
                  <a:lnTo>
                    <a:pt x="43" y="15"/>
                  </a:lnTo>
                  <a:lnTo>
                    <a:pt x="41" y="10"/>
                  </a:lnTo>
                  <a:lnTo>
                    <a:pt x="38" y="7"/>
                  </a:lnTo>
                  <a:lnTo>
                    <a:pt x="32" y="3"/>
                  </a:lnTo>
                  <a:lnTo>
                    <a:pt x="27" y="0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4" y="5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19" y="8"/>
                  </a:lnTo>
                  <a:lnTo>
                    <a:pt x="17" y="10"/>
                  </a:lnTo>
                  <a:lnTo>
                    <a:pt x="17" y="13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9" y="22"/>
                  </a:lnTo>
                  <a:lnTo>
                    <a:pt x="19" y="24"/>
                  </a:lnTo>
                  <a:lnTo>
                    <a:pt x="19" y="27"/>
                  </a:lnTo>
                  <a:lnTo>
                    <a:pt x="16" y="29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7" y="35"/>
                  </a:lnTo>
                  <a:lnTo>
                    <a:pt x="5" y="39"/>
                  </a:lnTo>
                  <a:lnTo>
                    <a:pt x="4" y="42"/>
                  </a:lnTo>
                  <a:lnTo>
                    <a:pt x="2" y="44"/>
                  </a:lnTo>
                  <a:lnTo>
                    <a:pt x="0" y="47"/>
                  </a:lnTo>
                  <a:lnTo>
                    <a:pt x="12" y="73"/>
                  </a:lnTo>
                  <a:lnTo>
                    <a:pt x="17" y="73"/>
                  </a:lnTo>
                  <a:lnTo>
                    <a:pt x="22" y="74"/>
                  </a:lnTo>
                  <a:lnTo>
                    <a:pt x="26" y="76"/>
                  </a:lnTo>
                  <a:lnTo>
                    <a:pt x="29" y="79"/>
                  </a:lnTo>
                  <a:lnTo>
                    <a:pt x="31" y="83"/>
                  </a:lnTo>
                  <a:lnTo>
                    <a:pt x="32" y="86"/>
                  </a:lnTo>
                  <a:lnTo>
                    <a:pt x="34" y="91"/>
                  </a:lnTo>
                  <a:lnTo>
                    <a:pt x="34" y="96"/>
                  </a:lnTo>
                  <a:lnTo>
                    <a:pt x="34" y="98"/>
                  </a:lnTo>
                  <a:lnTo>
                    <a:pt x="32" y="101"/>
                  </a:lnTo>
                  <a:lnTo>
                    <a:pt x="32" y="103"/>
                  </a:lnTo>
                  <a:lnTo>
                    <a:pt x="31" y="106"/>
                  </a:lnTo>
                  <a:lnTo>
                    <a:pt x="31" y="108"/>
                  </a:lnTo>
                  <a:lnTo>
                    <a:pt x="29" y="110"/>
                  </a:lnTo>
                  <a:lnTo>
                    <a:pt x="29" y="113"/>
                  </a:lnTo>
                  <a:lnTo>
                    <a:pt x="27" y="115"/>
                  </a:lnTo>
                  <a:lnTo>
                    <a:pt x="29" y="118"/>
                  </a:lnTo>
                  <a:lnTo>
                    <a:pt x="29" y="123"/>
                  </a:lnTo>
                  <a:lnTo>
                    <a:pt x="32" y="128"/>
                  </a:lnTo>
                  <a:lnTo>
                    <a:pt x="34" y="135"/>
                  </a:lnTo>
                  <a:lnTo>
                    <a:pt x="38" y="140"/>
                  </a:lnTo>
                  <a:lnTo>
                    <a:pt x="41" y="144"/>
                  </a:lnTo>
                  <a:lnTo>
                    <a:pt x="46" y="147"/>
                  </a:lnTo>
                  <a:lnTo>
                    <a:pt x="49" y="149"/>
                  </a:lnTo>
                  <a:lnTo>
                    <a:pt x="53" y="149"/>
                  </a:lnTo>
                  <a:lnTo>
                    <a:pt x="56" y="147"/>
                  </a:lnTo>
                  <a:lnTo>
                    <a:pt x="63" y="145"/>
                  </a:lnTo>
                  <a:lnTo>
                    <a:pt x="70" y="144"/>
                  </a:lnTo>
                  <a:lnTo>
                    <a:pt x="77" y="142"/>
                  </a:lnTo>
                  <a:lnTo>
                    <a:pt x="83" y="138"/>
                  </a:lnTo>
                  <a:lnTo>
                    <a:pt x="87" y="137"/>
                  </a:lnTo>
                  <a:lnTo>
                    <a:pt x="88" y="133"/>
                  </a:lnTo>
                  <a:lnTo>
                    <a:pt x="88" y="127"/>
                  </a:lnTo>
                  <a:lnTo>
                    <a:pt x="85" y="122"/>
                  </a:lnTo>
                  <a:lnTo>
                    <a:pt x="82" y="116"/>
                  </a:lnTo>
                  <a:lnTo>
                    <a:pt x="78" y="111"/>
                  </a:lnTo>
                  <a:lnTo>
                    <a:pt x="75" y="106"/>
                  </a:lnTo>
                  <a:lnTo>
                    <a:pt x="71" y="101"/>
                  </a:lnTo>
                  <a:lnTo>
                    <a:pt x="68" y="96"/>
                  </a:lnTo>
                  <a:lnTo>
                    <a:pt x="68" y="89"/>
                  </a:lnTo>
                  <a:lnTo>
                    <a:pt x="68" y="84"/>
                  </a:lnTo>
                  <a:lnTo>
                    <a:pt x="70" y="78"/>
                  </a:lnTo>
                  <a:lnTo>
                    <a:pt x="70" y="74"/>
                  </a:lnTo>
                  <a:lnTo>
                    <a:pt x="71" y="69"/>
                  </a:lnTo>
                  <a:lnTo>
                    <a:pt x="73" y="66"/>
                  </a:lnTo>
                  <a:lnTo>
                    <a:pt x="75" y="61"/>
                  </a:lnTo>
                  <a:lnTo>
                    <a:pt x="75" y="57"/>
                  </a:lnTo>
                  <a:lnTo>
                    <a:pt x="77" y="5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19" name="Freeform 5106"/>
            <p:cNvSpPr>
              <a:spLocks/>
            </p:cNvSpPr>
            <p:nvPr/>
          </p:nvSpPr>
          <p:spPr bwMode="auto">
            <a:xfrm>
              <a:off x="3683000" y="6704013"/>
              <a:ext cx="139700" cy="233362"/>
            </a:xfrm>
            <a:custGeom>
              <a:avLst/>
              <a:gdLst>
                <a:gd name="T0" fmla="*/ 2147483647 w 88"/>
                <a:gd name="T1" fmla="*/ 2147483647 h 149"/>
                <a:gd name="T2" fmla="*/ 2147483647 w 88"/>
                <a:gd name="T3" fmla="*/ 2147483647 h 149"/>
                <a:gd name="T4" fmla="*/ 2147483647 w 88"/>
                <a:gd name="T5" fmla="*/ 2147483647 h 149"/>
                <a:gd name="T6" fmla="*/ 2147483647 w 88"/>
                <a:gd name="T7" fmla="*/ 2147483647 h 149"/>
                <a:gd name="T8" fmla="*/ 2147483647 w 88"/>
                <a:gd name="T9" fmla="*/ 2147483647 h 149"/>
                <a:gd name="T10" fmla="*/ 2147483647 w 88"/>
                <a:gd name="T11" fmla="*/ 2147483647 h 149"/>
                <a:gd name="T12" fmla="*/ 2147483647 w 88"/>
                <a:gd name="T13" fmla="*/ 2147483647 h 149"/>
                <a:gd name="T14" fmla="*/ 2147483647 w 88"/>
                <a:gd name="T15" fmla="*/ 2147483647 h 149"/>
                <a:gd name="T16" fmla="*/ 2147483647 w 88"/>
                <a:gd name="T17" fmla="*/ 2147483647 h 149"/>
                <a:gd name="T18" fmla="*/ 2147483647 w 88"/>
                <a:gd name="T19" fmla="*/ 2147483647 h 149"/>
                <a:gd name="T20" fmla="*/ 2147483647 w 88"/>
                <a:gd name="T21" fmla="*/ 2147483647 h 149"/>
                <a:gd name="T22" fmla="*/ 2147483647 w 88"/>
                <a:gd name="T23" fmla="*/ 2147483647 h 149"/>
                <a:gd name="T24" fmla="*/ 2147483647 w 88"/>
                <a:gd name="T25" fmla="*/ 2147483647 h 149"/>
                <a:gd name="T26" fmla="*/ 2147483647 w 88"/>
                <a:gd name="T27" fmla="*/ 2147483647 h 149"/>
                <a:gd name="T28" fmla="*/ 2147483647 w 88"/>
                <a:gd name="T29" fmla="*/ 2147483647 h 149"/>
                <a:gd name="T30" fmla="*/ 2147483647 w 88"/>
                <a:gd name="T31" fmla="*/ 2147483647 h 149"/>
                <a:gd name="T32" fmla="*/ 2147483647 w 88"/>
                <a:gd name="T33" fmla="*/ 2147483647 h 149"/>
                <a:gd name="T34" fmla="*/ 2147483647 w 88"/>
                <a:gd name="T35" fmla="*/ 2147483647 h 149"/>
                <a:gd name="T36" fmla="*/ 2147483647 w 88"/>
                <a:gd name="T37" fmla="*/ 2147483647 h 149"/>
                <a:gd name="T38" fmla="*/ 2147483647 w 88"/>
                <a:gd name="T39" fmla="*/ 2147483647 h 149"/>
                <a:gd name="T40" fmla="*/ 2147483647 w 88"/>
                <a:gd name="T41" fmla="*/ 2147483647 h 149"/>
                <a:gd name="T42" fmla="*/ 2147483647 w 88"/>
                <a:gd name="T43" fmla="*/ 2147483647 h 149"/>
                <a:gd name="T44" fmla="*/ 2147483647 w 88"/>
                <a:gd name="T45" fmla="*/ 2147483647 h 149"/>
                <a:gd name="T46" fmla="*/ 2147483647 w 88"/>
                <a:gd name="T47" fmla="*/ 2147483647 h 149"/>
                <a:gd name="T48" fmla="*/ 0 w 88"/>
                <a:gd name="T49" fmla="*/ 2147483647 h 149"/>
                <a:gd name="T50" fmla="*/ 2147483647 w 88"/>
                <a:gd name="T51" fmla="*/ 2147483647 h 149"/>
                <a:gd name="T52" fmla="*/ 2147483647 w 88"/>
                <a:gd name="T53" fmla="*/ 2147483647 h 149"/>
                <a:gd name="T54" fmla="*/ 2147483647 w 88"/>
                <a:gd name="T55" fmla="*/ 2147483647 h 149"/>
                <a:gd name="T56" fmla="*/ 2147483647 w 88"/>
                <a:gd name="T57" fmla="*/ 2147483647 h 149"/>
                <a:gd name="T58" fmla="*/ 2147483647 w 88"/>
                <a:gd name="T59" fmla="*/ 2147483647 h 149"/>
                <a:gd name="T60" fmla="*/ 2147483647 w 88"/>
                <a:gd name="T61" fmla="*/ 2147483647 h 149"/>
                <a:gd name="T62" fmla="*/ 2147483647 w 88"/>
                <a:gd name="T63" fmla="*/ 2147483647 h 149"/>
                <a:gd name="T64" fmla="*/ 2147483647 w 88"/>
                <a:gd name="T65" fmla="*/ 2147483647 h 149"/>
                <a:gd name="T66" fmla="*/ 2147483647 w 88"/>
                <a:gd name="T67" fmla="*/ 2147483647 h 149"/>
                <a:gd name="T68" fmla="*/ 2147483647 w 88"/>
                <a:gd name="T69" fmla="*/ 2147483647 h 149"/>
                <a:gd name="T70" fmla="*/ 2147483647 w 88"/>
                <a:gd name="T71" fmla="*/ 2147483647 h 149"/>
                <a:gd name="T72" fmla="*/ 2147483647 w 88"/>
                <a:gd name="T73" fmla="*/ 2147483647 h 149"/>
                <a:gd name="T74" fmla="*/ 2147483647 w 88"/>
                <a:gd name="T75" fmla="*/ 2147483647 h 149"/>
                <a:gd name="T76" fmla="*/ 2147483647 w 88"/>
                <a:gd name="T77" fmla="*/ 2147483647 h 149"/>
                <a:gd name="T78" fmla="*/ 2147483647 w 88"/>
                <a:gd name="T79" fmla="*/ 2147483647 h 149"/>
                <a:gd name="T80" fmla="*/ 2147483647 w 88"/>
                <a:gd name="T81" fmla="*/ 2147483647 h 149"/>
                <a:gd name="T82" fmla="*/ 2147483647 w 88"/>
                <a:gd name="T83" fmla="*/ 2147483647 h 149"/>
                <a:gd name="T84" fmla="*/ 2147483647 w 88"/>
                <a:gd name="T85" fmla="*/ 2147483647 h 149"/>
                <a:gd name="T86" fmla="*/ 2147483647 w 88"/>
                <a:gd name="T87" fmla="*/ 2147483647 h 149"/>
                <a:gd name="T88" fmla="*/ 2147483647 w 88"/>
                <a:gd name="T89" fmla="*/ 2147483647 h 149"/>
                <a:gd name="T90" fmla="*/ 2147483647 w 88"/>
                <a:gd name="T91" fmla="*/ 2147483647 h 149"/>
                <a:gd name="T92" fmla="*/ 2147483647 w 88"/>
                <a:gd name="T93" fmla="*/ 2147483647 h 149"/>
                <a:gd name="T94" fmla="*/ 2147483647 w 88"/>
                <a:gd name="T95" fmla="*/ 2147483647 h 149"/>
                <a:gd name="T96" fmla="*/ 2147483647 w 88"/>
                <a:gd name="T97" fmla="*/ 2147483647 h 149"/>
                <a:gd name="T98" fmla="*/ 2147483647 w 88"/>
                <a:gd name="T99" fmla="*/ 2147483647 h 149"/>
                <a:gd name="T100" fmla="*/ 2147483647 w 88"/>
                <a:gd name="T101" fmla="*/ 2147483647 h 1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8"/>
                <a:gd name="T154" fmla="*/ 0 h 149"/>
                <a:gd name="T155" fmla="*/ 88 w 88"/>
                <a:gd name="T156" fmla="*/ 149 h 1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8" h="149">
                  <a:moveTo>
                    <a:pt x="77" y="52"/>
                  </a:moveTo>
                  <a:lnTo>
                    <a:pt x="71" y="51"/>
                  </a:lnTo>
                  <a:lnTo>
                    <a:pt x="68" y="47"/>
                  </a:lnTo>
                  <a:lnTo>
                    <a:pt x="65" y="45"/>
                  </a:lnTo>
                  <a:lnTo>
                    <a:pt x="63" y="42"/>
                  </a:lnTo>
                  <a:lnTo>
                    <a:pt x="61" y="39"/>
                  </a:lnTo>
                  <a:lnTo>
                    <a:pt x="60" y="37"/>
                  </a:lnTo>
                  <a:lnTo>
                    <a:pt x="58" y="35"/>
                  </a:lnTo>
                  <a:lnTo>
                    <a:pt x="56" y="34"/>
                  </a:lnTo>
                  <a:lnTo>
                    <a:pt x="55" y="35"/>
                  </a:lnTo>
                  <a:lnTo>
                    <a:pt x="53" y="35"/>
                  </a:lnTo>
                  <a:lnTo>
                    <a:pt x="53" y="37"/>
                  </a:lnTo>
                  <a:lnTo>
                    <a:pt x="51" y="37"/>
                  </a:lnTo>
                  <a:lnTo>
                    <a:pt x="51" y="39"/>
                  </a:lnTo>
                  <a:lnTo>
                    <a:pt x="48" y="32"/>
                  </a:lnTo>
                  <a:lnTo>
                    <a:pt x="46" y="25"/>
                  </a:lnTo>
                  <a:lnTo>
                    <a:pt x="44" y="20"/>
                  </a:lnTo>
                  <a:lnTo>
                    <a:pt x="43" y="15"/>
                  </a:lnTo>
                  <a:lnTo>
                    <a:pt x="41" y="10"/>
                  </a:lnTo>
                  <a:lnTo>
                    <a:pt x="38" y="7"/>
                  </a:lnTo>
                  <a:lnTo>
                    <a:pt x="32" y="3"/>
                  </a:lnTo>
                  <a:lnTo>
                    <a:pt x="27" y="0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4" y="5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19" y="8"/>
                  </a:lnTo>
                  <a:lnTo>
                    <a:pt x="17" y="10"/>
                  </a:lnTo>
                  <a:lnTo>
                    <a:pt x="17" y="13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9" y="22"/>
                  </a:lnTo>
                  <a:lnTo>
                    <a:pt x="19" y="24"/>
                  </a:lnTo>
                  <a:lnTo>
                    <a:pt x="19" y="27"/>
                  </a:lnTo>
                  <a:lnTo>
                    <a:pt x="16" y="29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7" y="35"/>
                  </a:lnTo>
                  <a:lnTo>
                    <a:pt x="5" y="39"/>
                  </a:lnTo>
                  <a:lnTo>
                    <a:pt x="4" y="42"/>
                  </a:lnTo>
                  <a:lnTo>
                    <a:pt x="2" y="44"/>
                  </a:lnTo>
                  <a:lnTo>
                    <a:pt x="0" y="47"/>
                  </a:lnTo>
                  <a:lnTo>
                    <a:pt x="12" y="73"/>
                  </a:lnTo>
                  <a:lnTo>
                    <a:pt x="17" y="73"/>
                  </a:lnTo>
                  <a:lnTo>
                    <a:pt x="22" y="74"/>
                  </a:lnTo>
                  <a:lnTo>
                    <a:pt x="26" y="76"/>
                  </a:lnTo>
                  <a:lnTo>
                    <a:pt x="29" y="79"/>
                  </a:lnTo>
                  <a:lnTo>
                    <a:pt x="31" y="83"/>
                  </a:lnTo>
                  <a:lnTo>
                    <a:pt x="32" y="86"/>
                  </a:lnTo>
                  <a:lnTo>
                    <a:pt x="34" y="91"/>
                  </a:lnTo>
                  <a:lnTo>
                    <a:pt x="34" y="96"/>
                  </a:lnTo>
                  <a:lnTo>
                    <a:pt x="34" y="98"/>
                  </a:lnTo>
                  <a:lnTo>
                    <a:pt x="32" y="101"/>
                  </a:lnTo>
                  <a:lnTo>
                    <a:pt x="32" y="103"/>
                  </a:lnTo>
                  <a:lnTo>
                    <a:pt x="31" y="106"/>
                  </a:lnTo>
                  <a:lnTo>
                    <a:pt x="31" y="108"/>
                  </a:lnTo>
                  <a:lnTo>
                    <a:pt x="29" y="110"/>
                  </a:lnTo>
                  <a:lnTo>
                    <a:pt x="29" y="113"/>
                  </a:lnTo>
                  <a:lnTo>
                    <a:pt x="27" y="115"/>
                  </a:lnTo>
                  <a:lnTo>
                    <a:pt x="29" y="118"/>
                  </a:lnTo>
                  <a:lnTo>
                    <a:pt x="29" y="123"/>
                  </a:lnTo>
                  <a:lnTo>
                    <a:pt x="32" y="128"/>
                  </a:lnTo>
                  <a:lnTo>
                    <a:pt x="34" y="135"/>
                  </a:lnTo>
                  <a:lnTo>
                    <a:pt x="38" y="140"/>
                  </a:lnTo>
                  <a:lnTo>
                    <a:pt x="41" y="144"/>
                  </a:lnTo>
                  <a:lnTo>
                    <a:pt x="46" y="147"/>
                  </a:lnTo>
                  <a:lnTo>
                    <a:pt x="49" y="149"/>
                  </a:lnTo>
                  <a:lnTo>
                    <a:pt x="53" y="149"/>
                  </a:lnTo>
                  <a:lnTo>
                    <a:pt x="56" y="147"/>
                  </a:lnTo>
                  <a:lnTo>
                    <a:pt x="63" y="145"/>
                  </a:lnTo>
                  <a:lnTo>
                    <a:pt x="70" y="144"/>
                  </a:lnTo>
                  <a:lnTo>
                    <a:pt x="77" y="142"/>
                  </a:lnTo>
                  <a:lnTo>
                    <a:pt x="83" y="138"/>
                  </a:lnTo>
                  <a:lnTo>
                    <a:pt x="87" y="137"/>
                  </a:lnTo>
                  <a:lnTo>
                    <a:pt x="88" y="133"/>
                  </a:lnTo>
                  <a:lnTo>
                    <a:pt x="88" y="127"/>
                  </a:lnTo>
                  <a:lnTo>
                    <a:pt x="85" y="122"/>
                  </a:lnTo>
                  <a:lnTo>
                    <a:pt x="82" y="116"/>
                  </a:lnTo>
                  <a:lnTo>
                    <a:pt x="78" y="111"/>
                  </a:lnTo>
                  <a:lnTo>
                    <a:pt x="75" y="106"/>
                  </a:lnTo>
                  <a:lnTo>
                    <a:pt x="71" y="101"/>
                  </a:lnTo>
                  <a:lnTo>
                    <a:pt x="68" y="96"/>
                  </a:lnTo>
                  <a:lnTo>
                    <a:pt x="68" y="89"/>
                  </a:lnTo>
                  <a:lnTo>
                    <a:pt x="68" y="84"/>
                  </a:lnTo>
                  <a:lnTo>
                    <a:pt x="70" y="78"/>
                  </a:lnTo>
                  <a:lnTo>
                    <a:pt x="70" y="74"/>
                  </a:lnTo>
                  <a:lnTo>
                    <a:pt x="71" y="69"/>
                  </a:lnTo>
                  <a:lnTo>
                    <a:pt x="73" y="66"/>
                  </a:lnTo>
                  <a:lnTo>
                    <a:pt x="75" y="61"/>
                  </a:lnTo>
                  <a:lnTo>
                    <a:pt x="75" y="57"/>
                  </a:lnTo>
                  <a:lnTo>
                    <a:pt x="77" y="52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20" name="Freeform 5107"/>
            <p:cNvSpPr>
              <a:spLocks/>
            </p:cNvSpPr>
            <p:nvPr/>
          </p:nvSpPr>
          <p:spPr bwMode="auto">
            <a:xfrm>
              <a:off x="3144838" y="6567488"/>
              <a:ext cx="358775" cy="561975"/>
            </a:xfrm>
            <a:custGeom>
              <a:avLst/>
              <a:gdLst>
                <a:gd name="T0" fmla="*/ 2147483647 w 226"/>
                <a:gd name="T1" fmla="*/ 2147483647 h 354"/>
                <a:gd name="T2" fmla="*/ 2147483647 w 226"/>
                <a:gd name="T3" fmla="*/ 2147483647 h 354"/>
                <a:gd name="T4" fmla="*/ 2147483647 w 226"/>
                <a:gd name="T5" fmla="*/ 2147483647 h 354"/>
                <a:gd name="T6" fmla="*/ 2147483647 w 226"/>
                <a:gd name="T7" fmla="*/ 2147483647 h 354"/>
                <a:gd name="T8" fmla="*/ 2147483647 w 226"/>
                <a:gd name="T9" fmla="*/ 2147483647 h 354"/>
                <a:gd name="T10" fmla="*/ 2147483647 w 226"/>
                <a:gd name="T11" fmla="*/ 2147483647 h 354"/>
                <a:gd name="T12" fmla="*/ 2147483647 w 226"/>
                <a:gd name="T13" fmla="*/ 2147483647 h 354"/>
                <a:gd name="T14" fmla="*/ 2147483647 w 226"/>
                <a:gd name="T15" fmla="*/ 2147483647 h 354"/>
                <a:gd name="T16" fmla="*/ 2147483647 w 226"/>
                <a:gd name="T17" fmla="*/ 2147483647 h 354"/>
                <a:gd name="T18" fmla="*/ 2147483647 w 226"/>
                <a:gd name="T19" fmla="*/ 2147483647 h 354"/>
                <a:gd name="T20" fmla="*/ 2147483647 w 226"/>
                <a:gd name="T21" fmla="*/ 2147483647 h 354"/>
                <a:gd name="T22" fmla="*/ 2147483647 w 226"/>
                <a:gd name="T23" fmla="*/ 2147483647 h 354"/>
                <a:gd name="T24" fmla="*/ 2147483647 w 226"/>
                <a:gd name="T25" fmla="*/ 2147483647 h 354"/>
                <a:gd name="T26" fmla="*/ 2147483647 w 226"/>
                <a:gd name="T27" fmla="*/ 2147483647 h 354"/>
                <a:gd name="T28" fmla="*/ 2147483647 w 226"/>
                <a:gd name="T29" fmla="*/ 2147483647 h 354"/>
                <a:gd name="T30" fmla="*/ 2147483647 w 226"/>
                <a:gd name="T31" fmla="*/ 2147483647 h 354"/>
                <a:gd name="T32" fmla="*/ 2147483647 w 226"/>
                <a:gd name="T33" fmla="*/ 2147483647 h 354"/>
                <a:gd name="T34" fmla="*/ 2147483647 w 226"/>
                <a:gd name="T35" fmla="*/ 2147483647 h 354"/>
                <a:gd name="T36" fmla="*/ 2147483647 w 226"/>
                <a:gd name="T37" fmla="*/ 2147483647 h 354"/>
                <a:gd name="T38" fmla="*/ 2147483647 w 226"/>
                <a:gd name="T39" fmla="*/ 2147483647 h 354"/>
                <a:gd name="T40" fmla="*/ 2147483647 w 226"/>
                <a:gd name="T41" fmla="*/ 2147483647 h 354"/>
                <a:gd name="T42" fmla="*/ 2147483647 w 226"/>
                <a:gd name="T43" fmla="*/ 2147483647 h 354"/>
                <a:gd name="T44" fmla="*/ 2147483647 w 226"/>
                <a:gd name="T45" fmla="*/ 2147483647 h 354"/>
                <a:gd name="T46" fmla="*/ 2147483647 w 226"/>
                <a:gd name="T47" fmla="*/ 2147483647 h 354"/>
                <a:gd name="T48" fmla="*/ 2147483647 w 226"/>
                <a:gd name="T49" fmla="*/ 2147483647 h 354"/>
                <a:gd name="T50" fmla="*/ 2147483647 w 226"/>
                <a:gd name="T51" fmla="*/ 2147483647 h 354"/>
                <a:gd name="T52" fmla="*/ 2147483647 w 226"/>
                <a:gd name="T53" fmla="*/ 2147483647 h 354"/>
                <a:gd name="T54" fmla="*/ 2147483647 w 226"/>
                <a:gd name="T55" fmla="*/ 2147483647 h 354"/>
                <a:gd name="T56" fmla="*/ 2147483647 w 226"/>
                <a:gd name="T57" fmla="*/ 2147483647 h 354"/>
                <a:gd name="T58" fmla="*/ 2147483647 w 226"/>
                <a:gd name="T59" fmla="*/ 2147483647 h 354"/>
                <a:gd name="T60" fmla="*/ 2147483647 w 226"/>
                <a:gd name="T61" fmla="*/ 2147483647 h 354"/>
                <a:gd name="T62" fmla="*/ 2147483647 w 226"/>
                <a:gd name="T63" fmla="*/ 2147483647 h 354"/>
                <a:gd name="T64" fmla="*/ 2147483647 w 226"/>
                <a:gd name="T65" fmla="*/ 2147483647 h 354"/>
                <a:gd name="T66" fmla="*/ 2147483647 w 226"/>
                <a:gd name="T67" fmla="*/ 2147483647 h 354"/>
                <a:gd name="T68" fmla="*/ 2147483647 w 226"/>
                <a:gd name="T69" fmla="*/ 2147483647 h 354"/>
                <a:gd name="T70" fmla="*/ 2147483647 w 226"/>
                <a:gd name="T71" fmla="*/ 2147483647 h 354"/>
                <a:gd name="T72" fmla="*/ 2147483647 w 226"/>
                <a:gd name="T73" fmla="*/ 2147483647 h 354"/>
                <a:gd name="T74" fmla="*/ 2147483647 w 226"/>
                <a:gd name="T75" fmla="*/ 2147483647 h 354"/>
                <a:gd name="T76" fmla="*/ 2147483647 w 226"/>
                <a:gd name="T77" fmla="*/ 2147483647 h 354"/>
                <a:gd name="T78" fmla="*/ 2147483647 w 226"/>
                <a:gd name="T79" fmla="*/ 2147483647 h 354"/>
                <a:gd name="T80" fmla="*/ 2147483647 w 226"/>
                <a:gd name="T81" fmla="*/ 2147483647 h 354"/>
                <a:gd name="T82" fmla="*/ 2147483647 w 226"/>
                <a:gd name="T83" fmla="*/ 2147483647 h 354"/>
                <a:gd name="T84" fmla="*/ 2147483647 w 226"/>
                <a:gd name="T85" fmla="*/ 2147483647 h 354"/>
                <a:gd name="T86" fmla="*/ 2147483647 w 226"/>
                <a:gd name="T87" fmla="*/ 2147483647 h 354"/>
                <a:gd name="T88" fmla="*/ 2147483647 w 226"/>
                <a:gd name="T89" fmla="*/ 2147483647 h 354"/>
                <a:gd name="T90" fmla="*/ 2147483647 w 226"/>
                <a:gd name="T91" fmla="*/ 2147483647 h 354"/>
                <a:gd name="T92" fmla="*/ 2147483647 w 226"/>
                <a:gd name="T93" fmla="*/ 2147483647 h 354"/>
                <a:gd name="T94" fmla="*/ 2147483647 w 226"/>
                <a:gd name="T95" fmla="*/ 2147483647 h 354"/>
                <a:gd name="T96" fmla="*/ 2147483647 w 226"/>
                <a:gd name="T97" fmla="*/ 2147483647 h 354"/>
                <a:gd name="T98" fmla="*/ 2147483647 w 226"/>
                <a:gd name="T99" fmla="*/ 2147483647 h 354"/>
                <a:gd name="T100" fmla="*/ 2147483647 w 226"/>
                <a:gd name="T101" fmla="*/ 2147483647 h 354"/>
                <a:gd name="T102" fmla="*/ 2147483647 w 226"/>
                <a:gd name="T103" fmla="*/ 2147483647 h 3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6"/>
                <a:gd name="T157" fmla="*/ 0 h 354"/>
                <a:gd name="T158" fmla="*/ 226 w 226"/>
                <a:gd name="T159" fmla="*/ 354 h 35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6" h="354">
                  <a:moveTo>
                    <a:pt x="226" y="222"/>
                  </a:moveTo>
                  <a:lnTo>
                    <a:pt x="224" y="218"/>
                  </a:lnTo>
                  <a:lnTo>
                    <a:pt x="224" y="217"/>
                  </a:lnTo>
                  <a:lnTo>
                    <a:pt x="222" y="215"/>
                  </a:lnTo>
                  <a:lnTo>
                    <a:pt x="222" y="213"/>
                  </a:lnTo>
                  <a:lnTo>
                    <a:pt x="222" y="212"/>
                  </a:lnTo>
                  <a:lnTo>
                    <a:pt x="221" y="208"/>
                  </a:lnTo>
                  <a:lnTo>
                    <a:pt x="221" y="207"/>
                  </a:lnTo>
                  <a:lnTo>
                    <a:pt x="221" y="205"/>
                  </a:lnTo>
                  <a:lnTo>
                    <a:pt x="221" y="203"/>
                  </a:lnTo>
                  <a:lnTo>
                    <a:pt x="222" y="201"/>
                  </a:lnTo>
                  <a:lnTo>
                    <a:pt x="222" y="200"/>
                  </a:lnTo>
                  <a:lnTo>
                    <a:pt x="222" y="198"/>
                  </a:lnTo>
                  <a:lnTo>
                    <a:pt x="224" y="196"/>
                  </a:lnTo>
                  <a:lnTo>
                    <a:pt x="224" y="195"/>
                  </a:lnTo>
                  <a:lnTo>
                    <a:pt x="226" y="193"/>
                  </a:lnTo>
                  <a:lnTo>
                    <a:pt x="226" y="191"/>
                  </a:lnTo>
                  <a:lnTo>
                    <a:pt x="226" y="190"/>
                  </a:lnTo>
                  <a:lnTo>
                    <a:pt x="224" y="186"/>
                  </a:lnTo>
                  <a:lnTo>
                    <a:pt x="222" y="181"/>
                  </a:lnTo>
                  <a:lnTo>
                    <a:pt x="221" y="176"/>
                  </a:lnTo>
                  <a:lnTo>
                    <a:pt x="219" y="169"/>
                  </a:lnTo>
                  <a:lnTo>
                    <a:pt x="219" y="164"/>
                  </a:lnTo>
                  <a:lnTo>
                    <a:pt x="217" y="159"/>
                  </a:lnTo>
                  <a:lnTo>
                    <a:pt x="217" y="156"/>
                  </a:lnTo>
                  <a:lnTo>
                    <a:pt x="217" y="152"/>
                  </a:lnTo>
                  <a:lnTo>
                    <a:pt x="219" y="149"/>
                  </a:lnTo>
                  <a:lnTo>
                    <a:pt x="219" y="147"/>
                  </a:lnTo>
                  <a:lnTo>
                    <a:pt x="221" y="144"/>
                  </a:lnTo>
                  <a:lnTo>
                    <a:pt x="222" y="142"/>
                  </a:lnTo>
                  <a:lnTo>
                    <a:pt x="224" y="139"/>
                  </a:lnTo>
                  <a:lnTo>
                    <a:pt x="226" y="136"/>
                  </a:lnTo>
                  <a:lnTo>
                    <a:pt x="226" y="132"/>
                  </a:lnTo>
                  <a:lnTo>
                    <a:pt x="190" y="132"/>
                  </a:lnTo>
                  <a:lnTo>
                    <a:pt x="187" y="130"/>
                  </a:lnTo>
                  <a:lnTo>
                    <a:pt x="185" y="129"/>
                  </a:lnTo>
                  <a:lnTo>
                    <a:pt x="182" y="127"/>
                  </a:lnTo>
                  <a:lnTo>
                    <a:pt x="180" y="125"/>
                  </a:lnTo>
                  <a:lnTo>
                    <a:pt x="178" y="122"/>
                  </a:lnTo>
                  <a:lnTo>
                    <a:pt x="177" y="120"/>
                  </a:lnTo>
                  <a:lnTo>
                    <a:pt x="175" y="117"/>
                  </a:lnTo>
                  <a:lnTo>
                    <a:pt x="175" y="115"/>
                  </a:lnTo>
                  <a:lnTo>
                    <a:pt x="163" y="115"/>
                  </a:lnTo>
                  <a:lnTo>
                    <a:pt x="153" y="112"/>
                  </a:lnTo>
                  <a:lnTo>
                    <a:pt x="143" y="107"/>
                  </a:lnTo>
                  <a:lnTo>
                    <a:pt x="136" y="100"/>
                  </a:lnTo>
                  <a:lnTo>
                    <a:pt x="131" y="93"/>
                  </a:lnTo>
                  <a:lnTo>
                    <a:pt x="127" y="83"/>
                  </a:lnTo>
                  <a:lnTo>
                    <a:pt x="124" y="71"/>
                  </a:lnTo>
                  <a:lnTo>
                    <a:pt x="124" y="59"/>
                  </a:lnTo>
                  <a:lnTo>
                    <a:pt x="124" y="51"/>
                  </a:lnTo>
                  <a:lnTo>
                    <a:pt x="126" y="44"/>
                  </a:lnTo>
                  <a:lnTo>
                    <a:pt x="127" y="38"/>
                  </a:lnTo>
                  <a:lnTo>
                    <a:pt x="131" y="31"/>
                  </a:lnTo>
                  <a:lnTo>
                    <a:pt x="136" y="26"/>
                  </a:lnTo>
                  <a:lnTo>
                    <a:pt x="141" y="21"/>
                  </a:lnTo>
                  <a:lnTo>
                    <a:pt x="148" y="16"/>
                  </a:lnTo>
                  <a:lnTo>
                    <a:pt x="156" y="12"/>
                  </a:lnTo>
                  <a:lnTo>
                    <a:pt x="155" y="9"/>
                  </a:lnTo>
                  <a:lnTo>
                    <a:pt x="155" y="5"/>
                  </a:lnTo>
                  <a:lnTo>
                    <a:pt x="153" y="5"/>
                  </a:lnTo>
                  <a:lnTo>
                    <a:pt x="151" y="4"/>
                  </a:lnTo>
                  <a:lnTo>
                    <a:pt x="149" y="2"/>
                  </a:lnTo>
                  <a:lnTo>
                    <a:pt x="148" y="2"/>
                  </a:lnTo>
                  <a:lnTo>
                    <a:pt x="146" y="2"/>
                  </a:lnTo>
                  <a:lnTo>
                    <a:pt x="146" y="0"/>
                  </a:lnTo>
                  <a:lnTo>
                    <a:pt x="141" y="4"/>
                  </a:lnTo>
                  <a:lnTo>
                    <a:pt x="138" y="7"/>
                  </a:lnTo>
                  <a:lnTo>
                    <a:pt x="132" y="12"/>
                  </a:lnTo>
                  <a:lnTo>
                    <a:pt x="129" y="16"/>
                  </a:lnTo>
                  <a:lnTo>
                    <a:pt x="126" y="17"/>
                  </a:lnTo>
                  <a:lnTo>
                    <a:pt x="121" y="21"/>
                  </a:lnTo>
                  <a:lnTo>
                    <a:pt x="117" y="24"/>
                  </a:lnTo>
                  <a:lnTo>
                    <a:pt x="116" y="26"/>
                  </a:lnTo>
                  <a:lnTo>
                    <a:pt x="114" y="26"/>
                  </a:lnTo>
                  <a:lnTo>
                    <a:pt x="112" y="26"/>
                  </a:lnTo>
                  <a:lnTo>
                    <a:pt x="110" y="26"/>
                  </a:lnTo>
                  <a:lnTo>
                    <a:pt x="109" y="26"/>
                  </a:lnTo>
                  <a:lnTo>
                    <a:pt x="107" y="26"/>
                  </a:lnTo>
                  <a:lnTo>
                    <a:pt x="105" y="24"/>
                  </a:lnTo>
                  <a:lnTo>
                    <a:pt x="104" y="24"/>
                  </a:lnTo>
                  <a:lnTo>
                    <a:pt x="100" y="27"/>
                  </a:lnTo>
                  <a:lnTo>
                    <a:pt x="97" y="29"/>
                  </a:lnTo>
                  <a:lnTo>
                    <a:pt x="95" y="31"/>
                  </a:lnTo>
                  <a:lnTo>
                    <a:pt x="92" y="31"/>
                  </a:lnTo>
                  <a:lnTo>
                    <a:pt x="88" y="29"/>
                  </a:lnTo>
                  <a:lnTo>
                    <a:pt x="85" y="29"/>
                  </a:lnTo>
                  <a:lnTo>
                    <a:pt x="82" y="29"/>
                  </a:lnTo>
                  <a:lnTo>
                    <a:pt x="78" y="31"/>
                  </a:lnTo>
                  <a:lnTo>
                    <a:pt x="75" y="36"/>
                  </a:lnTo>
                  <a:lnTo>
                    <a:pt x="71" y="41"/>
                  </a:lnTo>
                  <a:lnTo>
                    <a:pt x="70" y="46"/>
                  </a:lnTo>
                  <a:lnTo>
                    <a:pt x="68" y="51"/>
                  </a:lnTo>
                  <a:lnTo>
                    <a:pt x="68" y="56"/>
                  </a:lnTo>
                  <a:lnTo>
                    <a:pt x="66" y="63"/>
                  </a:lnTo>
                  <a:lnTo>
                    <a:pt x="63" y="68"/>
                  </a:lnTo>
                  <a:lnTo>
                    <a:pt x="58" y="75"/>
                  </a:lnTo>
                  <a:lnTo>
                    <a:pt x="56" y="78"/>
                  </a:lnTo>
                  <a:lnTo>
                    <a:pt x="53" y="80"/>
                  </a:lnTo>
                  <a:lnTo>
                    <a:pt x="49" y="83"/>
                  </a:lnTo>
                  <a:lnTo>
                    <a:pt x="48" y="87"/>
                  </a:lnTo>
                  <a:lnTo>
                    <a:pt x="44" y="90"/>
                  </a:lnTo>
                  <a:lnTo>
                    <a:pt x="43" y="93"/>
                  </a:lnTo>
                  <a:lnTo>
                    <a:pt x="39" y="97"/>
                  </a:lnTo>
                  <a:lnTo>
                    <a:pt x="38" y="100"/>
                  </a:lnTo>
                  <a:lnTo>
                    <a:pt x="36" y="102"/>
                  </a:lnTo>
                  <a:lnTo>
                    <a:pt x="34" y="105"/>
                  </a:lnTo>
                  <a:lnTo>
                    <a:pt x="32" y="107"/>
                  </a:lnTo>
                  <a:lnTo>
                    <a:pt x="32" y="109"/>
                  </a:lnTo>
                  <a:lnTo>
                    <a:pt x="31" y="112"/>
                  </a:lnTo>
                  <a:lnTo>
                    <a:pt x="31" y="114"/>
                  </a:lnTo>
                  <a:lnTo>
                    <a:pt x="29" y="115"/>
                  </a:lnTo>
                  <a:lnTo>
                    <a:pt x="29" y="117"/>
                  </a:lnTo>
                  <a:lnTo>
                    <a:pt x="29" y="119"/>
                  </a:lnTo>
                  <a:lnTo>
                    <a:pt x="29" y="122"/>
                  </a:lnTo>
                  <a:lnTo>
                    <a:pt x="29" y="125"/>
                  </a:lnTo>
                  <a:lnTo>
                    <a:pt x="29" y="129"/>
                  </a:lnTo>
                  <a:lnTo>
                    <a:pt x="29" y="132"/>
                  </a:lnTo>
                  <a:lnTo>
                    <a:pt x="31" y="136"/>
                  </a:lnTo>
                  <a:lnTo>
                    <a:pt x="32" y="137"/>
                  </a:lnTo>
                  <a:lnTo>
                    <a:pt x="34" y="137"/>
                  </a:lnTo>
                  <a:lnTo>
                    <a:pt x="32" y="144"/>
                  </a:lnTo>
                  <a:lnTo>
                    <a:pt x="32" y="149"/>
                  </a:lnTo>
                  <a:lnTo>
                    <a:pt x="32" y="156"/>
                  </a:lnTo>
                  <a:lnTo>
                    <a:pt x="32" y="163"/>
                  </a:lnTo>
                  <a:lnTo>
                    <a:pt x="32" y="168"/>
                  </a:lnTo>
                  <a:lnTo>
                    <a:pt x="34" y="174"/>
                  </a:lnTo>
                  <a:lnTo>
                    <a:pt x="34" y="178"/>
                  </a:lnTo>
                  <a:lnTo>
                    <a:pt x="34" y="181"/>
                  </a:lnTo>
                  <a:lnTo>
                    <a:pt x="32" y="186"/>
                  </a:lnTo>
                  <a:lnTo>
                    <a:pt x="31" y="191"/>
                  </a:lnTo>
                  <a:lnTo>
                    <a:pt x="29" y="196"/>
                  </a:lnTo>
                  <a:lnTo>
                    <a:pt x="24" y="201"/>
                  </a:lnTo>
                  <a:lnTo>
                    <a:pt x="21" y="207"/>
                  </a:lnTo>
                  <a:lnTo>
                    <a:pt x="16" y="210"/>
                  </a:lnTo>
                  <a:lnTo>
                    <a:pt x="10" y="213"/>
                  </a:lnTo>
                  <a:lnTo>
                    <a:pt x="7" y="215"/>
                  </a:lnTo>
                  <a:lnTo>
                    <a:pt x="5" y="217"/>
                  </a:lnTo>
                  <a:lnTo>
                    <a:pt x="5" y="218"/>
                  </a:lnTo>
                  <a:lnTo>
                    <a:pt x="4" y="220"/>
                  </a:lnTo>
                  <a:lnTo>
                    <a:pt x="4" y="223"/>
                  </a:lnTo>
                  <a:lnTo>
                    <a:pt x="4" y="225"/>
                  </a:lnTo>
                  <a:lnTo>
                    <a:pt x="2" y="227"/>
                  </a:lnTo>
                  <a:lnTo>
                    <a:pt x="2" y="229"/>
                  </a:lnTo>
                  <a:lnTo>
                    <a:pt x="0" y="230"/>
                  </a:lnTo>
                  <a:lnTo>
                    <a:pt x="5" y="234"/>
                  </a:lnTo>
                  <a:lnTo>
                    <a:pt x="12" y="237"/>
                  </a:lnTo>
                  <a:lnTo>
                    <a:pt x="17" y="242"/>
                  </a:lnTo>
                  <a:lnTo>
                    <a:pt x="24" y="247"/>
                  </a:lnTo>
                  <a:lnTo>
                    <a:pt x="29" y="251"/>
                  </a:lnTo>
                  <a:lnTo>
                    <a:pt x="36" y="256"/>
                  </a:lnTo>
                  <a:lnTo>
                    <a:pt x="41" y="257"/>
                  </a:lnTo>
                  <a:lnTo>
                    <a:pt x="46" y="259"/>
                  </a:lnTo>
                  <a:lnTo>
                    <a:pt x="48" y="259"/>
                  </a:lnTo>
                  <a:lnTo>
                    <a:pt x="49" y="259"/>
                  </a:lnTo>
                  <a:lnTo>
                    <a:pt x="51" y="259"/>
                  </a:lnTo>
                  <a:lnTo>
                    <a:pt x="53" y="259"/>
                  </a:lnTo>
                  <a:lnTo>
                    <a:pt x="54" y="259"/>
                  </a:lnTo>
                  <a:lnTo>
                    <a:pt x="56" y="259"/>
                  </a:lnTo>
                  <a:lnTo>
                    <a:pt x="61" y="259"/>
                  </a:lnTo>
                  <a:lnTo>
                    <a:pt x="68" y="261"/>
                  </a:lnTo>
                  <a:lnTo>
                    <a:pt x="73" y="262"/>
                  </a:lnTo>
                  <a:lnTo>
                    <a:pt x="78" y="266"/>
                  </a:lnTo>
                  <a:lnTo>
                    <a:pt x="83" y="269"/>
                  </a:lnTo>
                  <a:lnTo>
                    <a:pt x="88" y="272"/>
                  </a:lnTo>
                  <a:lnTo>
                    <a:pt x="93" y="276"/>
                  </a:lnTo>
                  <a:lnTo>
                    <a:pt x="97" y="281"/>
                  </a:lnTo>
                  <a:lnTo>
                    <a:pt x="102" y="286"/>
                  </a:lnTo>
                  <a:lnTo>
                    <a:pt x="105" y="291"/>
                  </a:lnTo>
                  <a:lnTo>
                    <a:pt x="109" y="296"/>
                  </a:lnTo>
                  <a:lnTo>
                    <a:pt x="112" y="301"/>
                  </a:lnTo>
                  <a:lnTo>
                    <a:pt x="116" y="306"/>
                  </a:lnTo>
                  <a:lnTo>
                    <a:pt x="119" y="311"/>
                  </a:lnTo>
                  <a:lnTo>
                    <a:pt x="124" y="313"/>
                  </a:lnTo>
                  <a:lnTo>
                    <a:pt x="129" y="315"/>
                  </a:lnTo>
                  <a:lnTo>
                    <a:pt x="132" y="315"/>
                  </a:lnTo>
                  <a:lnTo>
                    <a:pt x="136" y="313"/>
                  </a:lnTo>
                  <a:lnTo>
                    <a:pt x="139" y="313"/>
                  </a:lnTo>
                  <a:lnTo>
                    <a:pt x="143" y="313"/>
                  </a:lnTo>
                  <a:lnTo>
                    <a:pt x="146" y="311"/>
                  </a:lnTo>
                  <a:lnTo>
                    <a:pt x="149" y="311"/>
                  </a:lnTo>
                  <a:lnTo>
                    <a:pt x="153" y="310"/>
                  </a:lnTo>
                  <a:lnTo>
                    <a:pt x="155" y="310"/>
                  </a:lnTo>
                  <a:lnTo>
                    <a:pt x="156" y="310"/>
                  </a:lnTo>
                  <a:lnTo>
                    <a:pt x="158" y="310"/>
                  </a:lnTo>
                  <a:lnTo>
                    <a:pt x="160" y="311"/>
                  </a:lnTo>
                  <a:lnTo>
                    <a:pt x="161" y="311"/>
                  </a:lnTo>
                  <a:lnTo>
                    <a:pt x="163" y="311"/>
                  </a:lnTo>
                  <a:lnTo>
                    <a:pt x="165" y="311"/>
                  </a:lnTo>
                  <a:lnTo>
                    <a:pt x="165" y="310"/>
                  </a:lnTo>
                  <a:lnTo>
                    <a:pt x="165" y="311"/>
                  </a:lnTo>
                  <a:lnTo>
                    <a:pt x="166" y="313"/>
                  </a:lnTo>
                  <a:lnTo>
                    <a:pt x="166" y="315"/>
                  </a:lnTo>
                  <a:lnTo>
                    <a:pt x="168" y="316"/>
                  </a:lnTo>
                  <a:lnTo>
                    <a:pt x="168" y="318"/>
                  </a:lnTo>
                  <a:lnTo>
                    <a:pt x="170" y="322"/>
                  </a:lnTo>
                  <a:lnTo>
                    <a:pt x="170" y="323"/>
                  </a:lnTo>
                  <a:lnTo>
                    <a:pt x="170" y="325"/>
                  </a:lnTo>
                  <a:lnTo>
                    <a:pt x="168" y="327"/>
                  </a:lnTo>
                  <a:lnTo>
                    <a:pt x="166" y="328"/>
                  </a:lnTo>
                  <a:lnTo>
                    <a:pt x="165" y="330"/>
                  </a:lnTo>
                  <a:lnTo>
                    <a:pt x="163" y="330"/>
                  </a:lnTo>
                  <a:lnTo>
                    <a:pt x="163" y="332"/>
                  </a:lnTo>
                  <a:lnTo>
                    <a:pt x="161" y="333"/>
                  </a:lnTo>
                  <a:lnTo>
                    <a:pt x="161" y="335"/>
                  </a:lnTo>
                  <a:lnTo>
                    <a:pt x="161" y="338"/>
                  </a:lnTo>
                  <a:lnTo>
                    <a:pt x="161" y="342"/>
                  </a:lnTo>
                  <a:lnTo>
                    <a:pt x="163" y="343"/>
                  </a:lnTo>
                  <a:lnTo>
                    <a:pt x="163" y="347"/>
                  </a:lnTo>
                  <a:lnTo>
                    <a:pt x="165" y="349"/>
                  </a:lnTo>
                  <a:lnTo>
                    <a:pt x="166" y="350"/>
                  </a:lnTo>
                  <a:lnTo>
                    <a:pt x="168" y="352"/>
                  </a:lnTo>
                  <a:lnTo>
                    <a:pt x="170" y="354"/>
                  </a:lnTo>
                  <a:lnTo>
                    <a:pt x="177" y="354"/>
                  </a:lnTo>
                  <a:lnTo>
                    <a:pt x="177" y="345"/>
                  </a:lnTo>
                  <a:lnTo>
                    <a:pt x="178" y="337"/>
                  </a:lnTo>
                  <a:lnTo>
                    <a:pt x="180" y="330"/>
                  </a:lnTo>
                  <a:lnTo>
                    <a:pt x="183" y="322"/>
                  </a:lnTo>
                  <a:lnTo>
                    <a:pt x="185" y="313"/>
                  </a:lnTo>
                  <a:lnTo>
                    <a:pt x="187" y="305"/>
                  </a:lnTo>
                  <a:lnTo>
                    <a:pt x="188" y="298"/>
                  </a:lnTo>
                  <a:lnTo>
                    <a:pt x="188" y="288"/>
                  </a:lnTo>
                  <a:lnTo>
                    <a:pt x="187" y="283"/>
                  </a:lnTo>
                  <a:lnTo>
                    <a:pt x="185" y="278"/>
                  </a:lnTo>
                  <a:lnTo>
                    <a:pt x="183" y="274"/>
                  </a:lnTo>
                  <a:lnTo>
                    <a:pt x="180" y="272"/>
                  </a:lnTo>
                  <a:lnTo>
                    <a:pt x="177" y="271"/>
                  </a:lnTo>
                  <a:lnTo>
                    <a:pt x="175" y="267"/>
                  </a:lnTo>
                  <a:lnTo>
                    <a:pt x="173" y="266"/>
                  </a:lnTo>
                  <a:lnTo>
                    <a:pt x="171" y="261"/>
                  </a:lnTo>
                  <a:lnTo>
                    <a:pt x="173" y="257"/>
                  </a:lnTo>
                  <a:lnTo>
                    <a:pt x="175" y="254"/>
                  </a:lnTo>
                  <a:lnTo>
                    <a:pt x="177" y="252"/>
                  </a:lnTo>
                  <a:lnTo>
                    <a:pt x="180" y="251"/>
                  </a:lnTo>
                  <a:lnTo>
                    <a:pt x="183" y="251"/>
                  </a:lnTo>
                  <a:lnTo>
                    <a:pt x="187" y="249"/>
                  </a:lnTo>
                  <a:lnTo>
                    <a:pt x="190" y="249"/>
                  </a:lnTo>
                  <a:lnTo>
                    <a:pt x="192" y="249"/>
                  </a:lnTo>
                  <a:lnTo>
                    <a:pt x="192" y="242"/>
                  </a:lnTo>
                  <a:lnTo>
                    <a:pt x="188" y="240"/>
                  </a:lnTo>
                  <a:lnTo>
                    <a:pt x="187" y="240"/>
                  </a:lnTo>
                  <a:lnTo>
                    <a:pt x="185" y="239"/>
                  </a:lnTo>
                  <a:lnTo>
                    <a:pt x="183" y="239"/>
                  </a:lnTo>
                  <a:lnTo>
                    <a:pt x="183" y="237"/>
                  </a:lnTo>
                  <a:lnTo>
                    <a:pt x="182" y="235"/>
                  </a:lnTo>
                  <a:lnTo>
                    <a:pt x="182" y="234"/>
                  </a:lnTo>
                  <a:lnTo>
                    <a:pt x="182" y="232"/>
                  </a:lnTo>
                  <a:lnTo>
                    <a:pt x="183" y="232"/>
                  </a:lnTo>
                  <a:lnTo>
                    <a:pt x="187" y="230"/>
                  </a:lnTo>
                  <a:lnTo>
                    <a:pt x="193" y="229"/>
                  </a:lnTo>
                  <a:lnTo>
                    <a:pt x="200" y="227"/>
                  </a:lnTo>
                  <a:lnTo>
                    <a:pt x="209" y="225"/>
                  </a:lnTo>
                  <a:lnTo>
                    <a:pt x="216" y="223"/>
                  </a:lnTo>
                  <a:lnTo>
                    <a:pt x="221" y="222"/>
                  </a:lnTo>
                  <a:lnTo>
                    <a:pt x="226" y="22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21" name="Freeform 5108"/>
            <p:cNvSpPr>
              <a:spLocks/>
            </p:cNvSpPr>
            <p:nvPr/>
          </p:nvSpPr>
          <p:spPr bwMode="auto">
            <a:xfrm>
              <a:off x="3144838" y="6567488"/>
              <a:ext cx="358775" cy="561975"/>
            </a:xfrm>
            <a:custGeom>
              <a:avLst/>
              <a:gdLst>
                <a:gd name="T0" fmla="*/ 2147483647 w 226"/>
                <a:gd name="T1" fmla="*/ 2147483647 h 354"/>
                <a:gd name="T2" fmla="*/ 2147483647 w 226"/>
                <a:gd name="T3" fmla="*/ 2147483647 h 354"/>
                <a:gd name="T4" fmla="*/ 2147483647 w 226"/>
                <a:gd name="T5" fmla="*/ 2147483647 h 354"/>
                <a:gd name="T6" fmla="*/ 2147483647 w 226"/>
                <a:gd name="T7" fmla="*/ 2147483647 h 354"/>
                <a:gd name="T8" fmla="*/ 2147483647 w 226"/>
                <a:gd name="T9" fmla="*/ 2147483647 h 354"/>
                <a:gd name="T10" fmla="*/ 2147483647 w 226"/>
                <a:gd name="T11" fmla="*/ 2147483647 h 354"/>
                <a:gd name="T12" fmla="*/ 2147483647 w 226"/>
                <a:gd name="T13" fmla="*/ 2147483647 h 354"/>
                <a:gd name="T14" fmla="*/ 2147483647 w 226"/>
                <a:gd name="T15" fmla="*/ 2147483647 h 354"/>
                <a:gd name="T16" fmla="*/ 2147483647 w 226"/>
                <a:gd name="T17" fmla="*/ 2147483647 h 354"/>
                <a:gd name="T18" fmla="*/ 2147483647 w 226"/>
                <a:gd name="T19" fmla="*/ 2147483647 h 354"/>
                <a:gd name="T20" fmla="*/ 2147483647 w 226"/>
                <a:gd name="T21" fmla="*/ 2147483647 h 354"/>
                <a:gd name="T22" fmla="*/ 2147483647 w 226"/>
                <a:gd name="T23" fmla="*/ 2147483647 h 354"/>
                <a:gd name="T24" fmla="*/ 2147483647 w 226"/>
                <a:gd name="T25" fmla="*/ 2147483647 h 354"/>
                <a:gd name="T26" fmla="*/ 2147483647 w 226"/>
                <a:gd name="T27" fmla="*/ 2147483647 h 354"/>
                <a:gd name="T28" fmla="*/ 2147483647 w 226"/>
                <a:gd name="T29" fmla="*/ 2147483647 h 354"/>
                <a:gd name="T30" fmla="*/ 2147483647 w 226"/>
                <a:gd name="T31" fmla="*/ 2147483647 h 354"/>
                <a:gd name="T32" fmla="*/ 2147483647 w 226"/>
                <a:gd name="T33" fmla="*/ 2147483647 h 354"/>
                <a:gd name="T34" fmla="*/ 2147483647 w 226"/>
                <a:gd name="T35" fmla="*/ 2147483647 h 354"/>
                <a:gd name="T36" fmla="*/ 2147483647 w 226"/>
                <a:gd name="T37" fmla="*/ 2147483647 h 354"/>
                <a:gd name="T38" fmla="*/ 2147483647 w 226"/>
                <a:gd name="T39" fmla="*/ 2147483647 h 354"/>
                <a:gd name="T40" fmla="*/ 2147483647 w 226"/>
                <a:gd name="T41" fmla="*/ 2147483647 h 354"/>
                <a:gd name="T42" fmla="*/ 2147483647 w 226"/>
                <a:gd name="T43" fmla="*/ 2147483647 h 354"/>
                <a:gd name="T44" fmla="*/ 2147483647 w 226"/>
                <a:gd name="T45" fmla="*/ 2147483647 h 354"/>
                <a:gd name="T46" fmla="*/ 2147483647 w 226"/>
                <a:gd name="T47" fmla="*/ 2147483647 h 354"/>
                <a:gd name="T48" fmla="*/ 2147483647 w 226"/>
                <a:gd name="T49" fmla="*/ 2147483647 h 354"/>
                <a:gd name="T50" fmla="*/ 2147483647 w 226"/>
                <a:gd name="T51" fmla="*/ 2147483647 h 354"/>
                <a:gd name="T52" fmla="*/ 2147483647 w 226"/>
                <a:gd name="T53" fmla="*/ 2147483647 h 354"/>
                <a:gd name="T54" fmla="*/ 2147483647 w 226"/>
                <a:gd name="T55" fmla="*/ 2147483647 h 354"/>
                <a:gd name="T56" fmla="*/ 2147483647 w 226"/>
                <a:gd name="T57" fmla="*/ 2147483647 h 354"/>
                <a:gd name="T58" fmla="*/ 2147483647 w 226"/>
                <a:gd name="T59" fmla="*/ 2147483647 h 354"/>
                <a:gd name="T60" fmla="*/ 2147483647 w 226"/>
                <a:gd name="T61" fmla="*/ 2147483647 h 354"/>
                <a:gd name="T62" fmla="*/ 2147483647 w 226"/>
                <a:gd name="T63" fmla="*/ 2147483647 h 354"/>
                <a:gd name="T64" fmla="*/ 2147483647 w 226"/>
                <a:gd name="T65" fmla="*/ 2147483647 h 354"/>
                <a:gd name="T66" fmla="*/ 2147483647 w 226"/>
                <a:gd name="T67" fmla="*/ 2147483647 h 354"/>
                <a:gd name="T68" fmla="*/ 2147483647 w 226"/>
                <a:gd name="T69" fmla="*/ 2147483647 h 354"/>
                <a:gd name="T70" fmla="*/ 2147483647 w 226"/>
                <a:gd name="T71" fmla="*/ 2147483647 h 354"/>
                <a:gd name="T72" fmla="*/ 2147483647 w 226"/>
                <a:gd name="T73" fmla="*/ 2147483647 h 354"/>
                <a:gd name="T74" fmla="*/ 2147483647 w 226"/>
                <a:gd name="T75" fmla="*/ 2147483647 h 354"/>
                <a:gd name="T76" fmla="*/ 2147483647 w 226"/>
                <a:gd name="T77" fmla="*/ 2147483647 h 354"/>
                <a:gd name="T78" fmla="*/ 2147483647 w 226"/>
                <a:gd name="T79" fmla="*/ 2147483647 h 354"/>
                <a:gd name="T80" fmla="*/ 2147483647 w 226"/>
                <a:gd name="T81" fmla="*/ 2147483647 h 354"/>
                <a:gd name="T82" fmla="*/ 2147483647 w 226"/>
                <a:gd name="T83" fmla="*/ 2147483647 h 354"/>
                <a:gd name="T84" fmla="*/ 2147483647 w 226"/>
                <a:gd name="T85" fmla="*/ 2147483647 h 354"/>
                <a:gd name="T86" fmla="*/ 2147483647 w 226"/>
                <a:gd name="T87" fmla="*/ 2147483647 h 354"/>
                <a:gd name="T88" fmla="*/ 2147483647 w 226"/>
                <a:gd name="T89" fmla="*/ 2147483647 h 354"/>
                <a:gd name="T90" fmla="*/ 2147483647 w 226"/>
                <a:gd name="T91" fmla="*/ 2147483647 h 354"/>
                <a:gd name="T92" fmla="*/ 2147483647 w 226"/>
                <a:gd name="T93" fmla="*/ 2147483647 h 354"/>
                <a:gd name="T94" fmla="*/ 2147483647 w 226"/>
                <a:gd name="T95" fmla="*/ 2147483647 h 354"/>
                <a:gd name="T96" fmla="*/ 2147483647 w 226"/>
                <a:gd name="T97" fmla="*/ 2147483647 h 354"/>
                <a:gd name="T98" fmla="*/ 2147483647 w 226"/>
                <a:gd name="T99" fmla="*/ 2147483647 h 354"/>
                <a:gd name="T100" fmla="*/ 2147483647 w 226"/>
                <a:gd name="T101" fmla="*/ 2147483647 h 354"/>
                <a:gd name="T102" fmla="*/ 2147483647 w 226"/>
                <a:gd name="T103" fmla="*/ 2147483647 h 354"/>
                <a:gd name="T104" fmla="*/ 2147483647 w 226"/>
                <a:gd name="T105" fmla="*/ 2147483647 h 354"/>
                <a:gd name="T106" fmla="*/ 2147483647 w 226"/>
                <a:gd name="T107" fmla="*/ 2147483647 h 3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6"/>
                <a:gd name="T163" fmla="*/ 0 h 354"/>
                <a:gd name="T164" fmla="*/ 226 w 226"/>
                <a:gd name="T165" fmla="*/ 354 h 35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6" h="354">
                  <a:moveTo>
                    <a:pt x="226" y="222"/>
                  </a:moveTo>
                  <a:lnTo>
                    <a:pt x="224" y="218"/>
                  </a:lnTo>
                  <a:lnTo>
                    <a:pt x="224" y="217"/>
                  </a:lnTo>
                  <a:lnTo>
                    <a:pt x="222" y="215"/>
                  </a:lnTo>
                  <a:lnTo>
                    <a:pt x="222" y="213"/>
                  </a:lnTo>
                  <a:lnTo>
                    <a:pt x="222" y="212"/>
                  </a:lnTo>
                  <a:lnTo>
                    <a:pt x="221" y="208"/>
                  </a:lnTo>
                  <a:lnTo>
                    <a:pt x="221" y="207"/>
                  </a:lnTo>
                  <a:lnTo>
                    <a:pt x="221" y="205"/>
                  </a:lnTo>
                  <a:lnTo>
                    <a:pt x="221" y="203"/>
                  </a:lnTo>
                  <a:lnTo>
                    <a:pt x="222" y="201"/>
                  </a:lnTo>
                  <a:lnTo>
                    <a:pt x="222" y="200"/>
                  </a:lnTo>
                  <a:lnTo>
                    <a:pt x="222" y="198"/>
                  </a:lnTo>
                  <a:lnTo>
                    <a:pt x="224" y="196"/>
                  </a:lnTo>
                  <a:lnTo>
                    <a:pt x="224" y="195"/>
                  </a:lnTo>
                  <a:lnTo>
                    <a:pt x="226" y="193"/>
                  </a:lnTo>
                  <a:lnTo>
                    <a:pt x="226" y="191"/>
                  </a:lnTo>
                  <a:lnTo>
                    <a:pt x="226" y="190"/>
                  </a:lnTo>
                  <a:lnTo>
                    <a:pt x="224" y="186"/>
                  </a:lnTo>
                  <a:lnTo>
                    <a:pt x="222" y="181"/>
                  </a:lnTo>
                  <a:lnTo>
                    <a:pt x="221" y="176"/>
                  </a:lnTo>
                  <a:lnTo>
                    <a:pt x="219" y="169"/>
                  </a:lnTo>
                  <a:lnTo>
                    <a:pt x="219" y="164"/>
                  </a:lnTo>
                  <a:lnTo>
                    <a:pt x="217" y="159"/>
                  </a:lnTo>
                  <a:lnTo>
                    <a:pt x="217" y="156"/>
                  </a:lnTo>
                  <a:lnTo>
                    <a:pt x="217" y="152"/>
                  </a:lnTo>
                  <a:lnTo>
                    <a:pt x="219" y="149"/>
                  </a:lnTo>
                  <a:lnTo>
                    <a:pt x="219" y="147"/>
                  </a:lnTo>
                  <a:lnTo>
                    <a:pt x="221" y="144"/>
                  </a:lnTo>
                  <a:lnTo>
                    <a:pt x="222" y="142"/>
                  </a:lnTo>
                  <a:lnTo>
                    <a:pt x="224" y="139"/>
                  </a:lnTo>
                  <a:lnTo>
                    <a:pt x="226" y="136"/>
                  </a:lnTo>
                  <a:lnTo>
                    <a:pt x="226" y="132"/>
                  </a:lnTo>
                  <a:lnTo>
                    <a:pt x="190" y="132"/>
                  </a:lnTo>
                  <a:lnTo>
                    <a:pt x="187" y="130"/>
                  </a:lnTo>
                  <a:lnTo>
                    <a:pt x="185" y="129"/>
                  </a:lnTo>
                  <a:lnTo>
                    <a:pt x="182" y="127"/>
                  </a:lnTo>
                  <a:lnTo>
                    <a:pt x="180" y="125"/>
                  </a:lnTo>
                  <a:lnTo>
                    <a:pt x="178" y="122"/>
                  </a:lnTo>
                  <a:lnTo>
                    <a:pt x="177" y="120"/>
                  </a:lnTo>
                  <a:lnTo>
                    <a:pt x="175" y="117"/>
                  </a:lnTo>
                  <a:lnTo>
                    <a:pt x="175" y="115"/>
                  </a:lnTo>
                  <a:lnTo>
                    <a:pt x="163" y="115"/>
                  </a:lnTo>
                  <a:lnTo>
                    <a:pt x="153" y="112"/>
                  </a:lnTo>
                  <a:lnTo>
                    <a:pt x="143" y="107"/>
                  </a:lnTo>
                  <a:lnTo>
                    <a:pt x="136" y="100"/>
                  </a:lnTo>
                  <a:lnTo>
                    <a:pt x="131" y="93"/>
                  </a:lnTo>
                  <a:lnTo>
                    <a:pt x="127" y="83"/>
                  </a:lnTo>
                  <a:lnTo>
                    <a:pt x="124" y="71"/>
                  </a:lnTo>
                  <a:lnTo>
                    <a:pt x="124" y="59"/>
                  </a:lnTo>
                  <a:lnTo>
                    <a:pt x="124" y="51"/>
                  </a:lnTo>
                  <a:lnTo>
                    <a:pt x="126" y="44"/>
                  </a:lnTo>
                  <a:lnTo>
                    <a:pt x="127" y="38"/>
                  </a:lnTo>
                  <a:lnTo>
                    <a:pt x="131" y="31"/>
                  </a:lnTo>
                  <a:lnTo>
                    <a:pt x="136" y="26"/>
                  </a:lnTo>
                  <a:lnTo>
                    <a:pt x="141" y="21"/>
                  </a:lnTo>
                  <a:lnTo>
                    <a:pt x="148" y="16"/>
                  </a:lnTo>
                  <a:lnTo>
                    <a:pt x="156" y="12"/>
                  </a:lnTo>
                  <a:lnTo>
                    <a:pt x="155" y="9"/>
                  </a:lnTo>
                  <a:lnTo>
                    <a:pt x="155" y="5"/>
                  </a:lnTo>
                  <a:lnTo>
                    <a:pt x="153" y="5"/>
                  </a:lnTo>
                  <a:lnTo>
                    <a:pt x="151" y="4"/>
                  </a:lnTo>
                  <a:lnTo>
                    <a:pt x="149" y="2"/>
                  </a:lnTo>
                  <a:lnTo>
                    <a:pt x="148" y="2"/>
                  </a:lnTo>
                  <a:lnTo>
                    <a:pt x="146" y="2"/>
                  </a:lnTo>
                  <a:lnTo>
                    <a:pt x="146" y="0"/>
                  </a:lnTo>
                  <a:lnTo>
                    <a:pt x="141" y="4"/>
                  </a:lnTo>
                  <a:lnTo>
                    <a:pt x="138" y="7"/>
                  </a:lnTo>
                  <a:lnTo>
                    <a:pt x="132" y="12"/>
                  </a:lnTo>
                  <a:lnTo>
                    <a:pt x="129" y="16"/>
                  </a:lnTo>
                  <a:lnTo>
                    <a:pt x="126" y="17"/>
                  </a:lnTo>
                  <a:lnTo>
                    <a:pt x="121" y="21"/>
                  </a:lnTo>
                  <a:lnTo>
                    <a:pt x="117" y="24"/>
                  </a:lnTo>
                  <a:lnTo>
                    <a:pt x="116" y="26"/>
                  </a:lnTo>
                  <a:lnTo>
                    <a:pt x="114" y="26"/>
                  </a:lnTo>
                  <a:lnTo>
                    <a:pt x="112" y="26"/>
                  </a:lnTo>
                  <a:lnTo>
                    <a:pt x="110" y="26"/>
                  </a:lnTo>
                  <a:lnTo>
                    <a:pt x="109" y="26"/>
                  </a:lnTo>
                  <a:lnTo>
                    <a:pt x="107" y="26"/>
                  </a:lnTo>
                  <a:lnTo>
                    <a:pt x="105" y="24"/>
                  </a:lnTo>
                  <a:lnTo>
                    <a:pt x="104" y="24"/>
                  </a:lnTo>
                  <a:lnTo>
                    <a:pt x="100" y="27"/>
                  </a:lnTo>
                  <a:lnTo>
                    <a:pt x="97" y="29"/>
                  </a:lnTo>
                  <a:lnTo>
                    <a:pt x="95" y="31"/>
                  </a:lnTo>
                  <a:lnTo>
                    <a:pt x="92" y="31"/>
                  </a:lnTo>
                  <a:lnTo>
                    <a:pt x="88" y="29"/>
                  </a:lnTo>
                  <a:lnTo>
                    <a:pt x="85" y="29"/>
                  </a:lnTo>
                  <a:lnTo>
                    <a:pt x="82" y="29"/>
                  </a:lnTo>
                  <a:lnTo>
                    <a:pt x="78" y="31"/>
                  </a:lnTo>
                  <a:lnTo>
                    <a:pt x="75" y="36"/>
                  </a:lnTo>
                  <a:lnTo>
                    <a:pt x="71" y="41"/>
                  </a:lnTo>
                  <a:lnTo>
                    <a:pt x="70" y="46"/>
                  </a:lnTo>
                  <a:lnTo>
                    <a:pt x="68" y="51"/>
                  </a:lnTo>
                  <a:lnTo>
                    <a:pt x="68" y="56"/>
                  </a:lnTo>
                  <a:lnTo>
                    <a:pt x="66" y="63"/>
                  </a:lnTo>
                  <a:lnTo>
                    <a:pt x="63" y="68"/>
                  </a:lnTo>
                  <a:lnTo>
                    <a:pt x="58" y="75"/>
                  </a:lnTo>
                  <a:lnTo>
                    <a:pt x="56" y="78"/>
                  </a:lnTo>
                  <a:lnTo>
                    <a:pt x="53" y="80"/>
                  </a:lnTo>
                  <a:lnTo>
                    <a:pt x="49" y="83"/>
                  </a:lnTo>
                  <a:lnTo>
                    <a:pt x="48" y="87"/>
                  </a:lnTo>
                  <a:lnTo>
                    <a:pt x="44" y="90"/>
                  </a:lnTo>
                  <a:lnTo>
                    <a:pt x="43" y="93"/>
                  </a:lnTo>
                  <a:lnTo>
                    <a:pt x="39" y="97"/>
                  </a:lnTo>
                  <a:lnTo>
                    <a:pt x="38" y="100"/>
                  </a:lnTo>
                  <a:lnTo>
                    <a:pt x="36" y="102"/>
                  </a:lnTo>
                  <a:lnTo>
                    <a:pt x="34" y="105"/>
                  </a:lnTo>
                  <a:lnTo>
                    <a:pt x="32" y="107"/>
                  </a:lnTo>
                  <a:lnTo>
                    <a:pt x="32" y="109"/>
                  </a:lnTo>
                  <a:lnTo>
                    <a:pt x="31" y="112"/>
                  </a:lnTo>
                  <a:lnTo>
                    <a:pt x="31" y="114"/>
                  </a:lnTo>
                  <a:lnTo>
                    <a:pt x="29" y="115"/>
                  </a:lnTo>
                  <a:lnTo>
                    <a:pt x="29" y="117"/>
                  </a:lnTo>
                  <a:lnTo>
                    <a:pt x="29" y="119"/>
                  </a:lnTo>
                  <a:lnTo>
                    <a:pt x="29" y="122"/>
                  </a:lnTo>
                  <a:lnTo>
                    <a:pt x="29" y="125"/>
                  </a:lnTo>
                  <a:lnTo>
                    <a:pt x="29" y="129"/>
                  </a:lnTo>
                  <a:lnTo>
                    <a:pt x="29" y="132"/>
                  </a:lnTo>
                  <a:lnTo>
                    <a:pt x="31" y="136"/>
                  </a:lnTo>
                  <a:lnTo>
                    <a:pt x="32" y="137"/>
                  </a:lnTo>
                  <a:lnTo>
                    <a:pt x="34" y="137"/>
                  </a:lnTo>
                  <a:lnTo>
                    <a:pt x="32" y="144"/>
                  </a:lnTo>
                  <a:lnTo>
                    <a:pt x="32" y="149"/>
                  </a:lnTo>
                  <a:lnTo>
                    <a:pt x="32" y="156"/>
                  </a:lnTo>
                  <a:lnTo>
                    <a:pt x="32" y="163"/>
                  </a:lnTo>
                  <a:lnTo>
                    <a:pt x="32" y="168"/>
                  </a:lnTo>
                  <a:lnTo>
                    <a:pt x="34" y="174"/>
                  </a:lnTo>
                  <a:lnTo>
                    <a:pt x="34" y="178"/>
                  </a:lnTo>
                  <a:lnTo>
                    <a:pt x="34" y="181"/>
                  </a:lnTo>
                  <a:lnTo>
                    <a:pt x="32" y="186"/>
                  </a:lnTo>
                  <a:lnTo>
                    <a:pt x="31" y="191"/>
                  </a:lnTo>
                  <a:lnTo>
                    <a:pt x="29" y="196"/>
                  </a:lnTo>
                  <a:lnTo>
                    <a:pt x="24" y="201"/>
                  </a:lnTo>
                  <a:lnTo>
                    <a:pt x="21" y="207"/>
                  </a:lnTo>
                  <a:lnTo>
                    <a:pt x="16" y="210"/>
                  </a:lnTo>
                  <a:lnTo>
                    <a:pt x="10" y="213"/>
                  </a:lnTo>
                  <a:lnTo>
                    <a:pt x="7" y="215"/>
                  </a:lnTo>
                  <a:lnTo>
                    <a:pt x="5" y="217"/>
                  </a:lnTo>
                  <a:lnTo>
                    <a:pt x="5" y="218"/>
                  </a:lnTo>
                  <a:lnTo>
                    <a:pt x="4" y="220"/>
                  </a:lnTo>
                  <a:lnTo>
                    <a:pt x="4" y="223"/>
                  </a:lnTo>
                  <a:lnTo>
                    <a:pt x="4" y="225"/>
                  </a:lnTo>
                  <a:lnTo>
                    <a:pt x="2" y="227"/>
                  </a:lnTo>
                  <a:lnTo>
                    <a:pt x="2" y="229"/>
                  </a:lnTo>
                  <a:lnTo>
                    <a:pt x="0" y="230"/>
                  </a:lnTo>
                  <a:lnTo>
                    <a:pt x="5" y="234"/>
                  </a:lnTo>
                  <a:lnTo>
                    <a:pt x="12" y="237"/>
                  </a:lnTo>
                  <a:lnTo>
                    <a:pt x="17" y="242"/>
                  </a:lnTo>
                  <a:lnTo>
                    <a:pt x="24" y="247"/>
                  </a:lnTo>
                  <a:lnTo>
                    <a:pt x="29" y="251"/>
                  </a:lnTo>
                  <a:lnTo>
                    <a:pt x="36" y="256"/>
                  </a:lnTo>
                  <a:lnTo>
                    <a:pt x="41" y="257"/>
                  </a:lnTo>
                  <a:lnTo>
                    <a:pt x="46" y="259"/>
                  </a:lnTo>
                  <a:lnTo>
                    <a:pt x="48" y="259"/>
                  </a:lnTo>
                  <a:lnTo>
                    <a:pt x="49" y="259"/>
                  </a:lnTo>
                  <a:lnTo>
                    <a:pt x="51" y="259"/>
                  </a:lnTo>
                  <a:lnTo>
                    <a:pt x="53" y="259"/>
                  </a:lnTo>
                  <a:lnTo>
                    <a:pt x="54" y="259"/>
                  </a:lnTo>
                  <a:lnTo>
                    <a:pt x="56" y="259"/>
                  </a:lnTo>
                  <a:lnTo>
                    <a:pt x="61" y="259"/>
                  </a:lnTo>
                  <a:lnTo>
                    <a:pt x="68" y="261"/>
                  </a:lnTo>
                  <a:lnTo>
                    <a:pt x="73" y="262"/>
                  </a:lnTo>
                  <a:lnTo>
                    <a:pt x="78" y="266"/>
                  </a:lnTo>
                  <a:lnTo>
                    <a:pt x="83" y="269"/>
                  </a:lnTo>
                  <a:lnTo>
                    <a:pt x="88" y="272"/>
                  </a:lnTo>
                  <a:lnTo>
                    <a:pt x="93" y="276"/>
                  </a:lnTo>
                  <a:lnTo>
                    <a:pt x="97" y="281"/>
                  </a:lnTo>
                  <a:lnTo>
                    <a:pt x="102" y="286"/>
                  </a:lnTo>
                  <a:lnTo>
                    <a:pt x="105" y="291"/>
                  </a:lnTo>
                  <a:lnTo>
                    <a:pt x="109" y="296"/>
                  </a:lnTo>
                  <a:lnTo>
                    <a:pt x="112" y="301"/>
                  </a:lnTo>
                  <a:lnTo>
                    <a:pt x="116" y="306"/>
                  </a:lnTo>
                  <a:lnTo>
                    <a:pt x="119" y="311"/>
                  </a:lnTo>
                  <a:lnTo>
                    <a:pt x="124" y="313"/>
                  </a:lnTo>
                  <a:lnTo>
                    <a:pt x="129" y="315"/>
                  </a:lnTo>
                  <a:lnTo>
                    <a:pt x="132" y="315"/>
                  </a:lnTo>
                  <a:lnTo>
                    <a:pt x="136" y="313"/>
                  </a:lnTo>
                  <a:lnTo>
                    <a:pt x="139" y="313"/>
                  </a:lnTo>
                  <a:lnTo>
                    <a:pt x="143" y="313"/>
                  </a:lnTo>
                  <a:lnTo>
                    <a:pt x="146" y="311"/>
                  </a:lnTo>
                  <a:lnTo>
                    <a:pt x="149" y="311"/>
                  </a:lnTo>
                  <a:lnTo>
                    <a:pt x="153" y="310"/>
                  </a:lnTo>
                  <a:lnTo>
                    <a:pt x="155" y="310"/>
                  </a:lnTo>
                  <a:lnTo>
                    <a:pt x="156" y="310"/>
                  </a:lnTo>
                  <a:lnTo>
                    <a:pt x="158" y="310"/>
                  </a:lnTo>
                  <a:lnTo>
                    <a:pt x="160" y="311"/>
                  </a:lnTo>
                  <a:lnTo>
                    <a:pt x="161" y="311"/>
                  </a:lnTo>
                  <a:lnTo>
                    <a:pt x="163" y="311"/>
                  </a:lnTo>
                  <a:lnTo>
                    <a:pt x="165" y="311"/>
                  </a:lnTo>
                  <a:lnTo>
                    <a:pt x="165" y="310"/>
                  </a:lnTo>
                  <a:lnTo>
                    <a:pt x="165" y="311"/>
                  </a:lnTo>
                  <a:lnTo>
                    <a:pt x="166" y="313"/>
                  </a:lnTo>
                  <a:lnTo>
                    <a:pt x="166" y="315"/>
                  </a:lnTo>
                  <a:lnTo>
                    <a:pt x="168" y="316"/>
                  </a:lnTo>
                  <a:lnTo>
                    <a:pt x="168" y="318"/>
                  </a:lnTo>
                  <a:lnTo>
                    <a:pt x="170" y="322"/>
                  </a:lnTo>
                  <a:lnTo>
                    <a:pt x="170" y="323"/>
                  </a:lnTo>
                  <a:lnTo>
                    <a:pt x="170" y="325"/>
                  </a:lnTo>
                  <a:lnTo>
                    <a:pt x="168" y="327"/>
                  </a:lnTo>
                  <a:lnTo>
                    <a:pt x="166" y="328"/>
                  </a:lnTo>
                  <a:lnTo>
                    <a:pt x="165" y="330"/>
                  </a:lnTo>
                  <a:lnTo>
                    <a:pt x="163" y="330"/>
                  </a:lnTo>
                  <a:lnTo>
                    <a:pt x="163" y="332"/>
                  </a:lnTo>
                  <a:lnTo>
                    <a:pt x="161" y="333"/>
                  </a:lnTo>
                  <a:lnTo>
                    <a:pt x="161" y="335"/>
                  </a:lnTo>
                  <a:lnTo>
                    <a:pt x="161" y="338"/>
                  </a:lnTo>
                  <a:lnTo>
                    <a:pt x="161" y="342"/>
                  </a:lnTo>
                  <a:lnTo>
                    <a:pt x="163" y="343"/>
                  </a:lnTo>
                  <a:lnTo>
                    <a:pt x="163" y="347"/>
                  </a:lnTo>
                  <a:lnTo>
                    <a:pt x="165" y="349"/>
                  </a:lnTo>
                  <a:lnTo>
                    <a:pt x="166" y="350"/>
                  </a:lnTo>
                  <a:lnTo>
                    <a:pt x="168" y="352"/>
                  </a:lnTo>
                  <a:lnTo>
                    <a:pt x="170" y="354"/>
                  </a:lnTo>
                  <a:lnTo>
                    <a:pt x="177" y="354"/>
                  </a:lnTo>
                  <a:lnTo>
                    <a:pt x="177" y="345"/>
                  </a:lnTo>
                  <a:lnTo>
                    <a:pt x="178" y="337"/>
                  </a:lnTo>
                  <a:lnTo>
                    <a:pt x="180" y="330"/>
                  </a:lnTo>
                  <a:lnTo>
                    <a:pt x="183" y="322"/>
                  </a:lnTo>
                  <a:lnTo>
                    <a:pt x="185" y="313"/>
                  </a:lnTo>
                  <a:lnTo>
                    <a:pt x="187" y="305"/>
                  </a:lnTo>
                  <a:lnTo>
                    <a:pt x="188" y="298"/>
                  </a:lnTo>
                  <a:lnTo>
                    <a:pt x="188" y="288"/>
                  </a:lnTo>
                  <a:lnTo>
                    <a:pt x="187" y="283"/>
                  </a:lnTo>
                  <a:lnTo>
                    <a:pt x="185" y="278"/>
                  </a:lnTo>
                  <a:lnTo>
                    <a:pt x="183" y="274"/>
                  </a:lnTo>
                  <a:lnTo>
                    <a:pt x="180" y="272"/>
                  </a:lnTo>
                  <a:lnTo>
                    <a:pt x="177" y="271"/>
                  </a:lnTo>
                  <a:lnTo>
                    <a:pt x="175" y="267"/>
                  </a:lnTo>
                  <a:lnTo>
                    <a:pt x="173" y="266"/>
                  </a:lnTo>
                  <a:lnTo>
                    <a:pt x="171" y="261"/>
                  </a:lnTo>
                  <a:lnTo>
                    <a:pt x="173" y="257"/>
                  </a:lnTo>
                  <a:lnTo>
                    <a:pt x="175" y="254"/>
                  </a:lnTo>
                  <a:lnTo>
                    <a:pt x="177" y="252"/>
                  </a:lnTo>
                  <a:lnTo>
                    <a:pt x="180" y="251"/>
                  </a:lnTo>
                  <a:lnTo>
                    <a:pt x="183" y="251"/>
                  </a:lnTo>
                  <a:lnTo>
                    <a:pt x="187" y="249"/>
                  </a:lnTo>
                  <a:lnTo>
                    <a:pt x="190" y="249"/>
                  </a:lnTo>
                  <a:lnTo>
                    <a:pt x="192" y="249"/>
                  </a:lnTo>
                  <a:lnTo>
                    <a:pt x="192" y="242"/>
                  </a:lnTo>
                  <a:lnTo>
                    <a:pt x="188" y="240"/>
                  </a:lnTo>
                  <a:lnTo>
                    <a:pt x="187" y="240"/>
                  </a:lnTo>
                  <a:lnTo>
                    <a:pt x="185" y="239"/>
                  </a:lnTo>
                  <a:lnTo>
                    <a:pt x="183" y="239"/>
                  </a:lnTo>
                  <a:lnTo>
                    <a:pt x="183" y="237"/>
                  </a:lnTo>
                  <a:lnTo>
                    <a:pt x="182" y="235"/>
                  </a:lnTo>
                  <a:lnTo>
                    <a:pt x="182" y="234"/>
                  </a:lnTo>
                  <a:lnTo>
                    <a:pt x="182" y="232"/>
                  </a:lnTo>
                  <a:lnTo>
                    <a:pt x="183" y="232"/>
                  </a:lnTo>
                  <a:lnTo>
                    <a:pt x="187" y="230"/>
                  </a:lnTo>
                  <a:lnTo>
                    <a:pt x="193" y="229"/>
                  </a:lnTo>
                  <a:lnTo>
                    <a:pt x="200" y="227"/>
                  </a:lnTo>
                  <a:lnTo>
                    <a:pt x="209" y="225"/>
                  </a:lnTo>
                  <a:lnTo>
                    <a:pt x="216" y="223"/>
                  </a:lnTo>
                  <a:lnTo>
                    <a:pt x="221" y="222"/>
                  </a:lnTo>
                  <a:lnTo>
                    <a:pt x="226" y="22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22" name="Freeform 5109"/>
            <p:cNvSpPr>
              <a:spLocks/>
            </p:cNvSpPr>
            <p:nvPr/>
          </p:nvSpPr>
          <p:spPr bwMode="auto">
            <a:xfrm>
              <a:off x="2203450" y="5100638"/>
              <a:ext cx="23813" cy="36512"/>
            </a:xfrm>
            <a:custGeom>
              <a:avLst/>
              <a:gdLst>
                <a:gd name="T0" fmla="*/ 0 w 15"/>
                <a:gd name="T1" fmla="*/ 2147483647 h 23"/>
                <a:gd name="T2" fmla="*/ 2147483647 w 15"/>
                <a:gd name="T3" fmla="*/ 2147483647 h 23"/>
                <a:gd name="T4" fmla="*/ 2147483647 w 15"/>
                <a:gd name="T5" fmla="*/ 2147483647 h 23"/>
                <a:gd name="T6" fmla="*/ 2147483647 w 15"/>
                <a:gd name="T7" fmla="*/ 2147483647 h 23"/>
                <a:gd name="T8" fmla="*/ 2147483647 w 15"/>
                <a:gd name="T9" fmla="*/ 2147483647 h 23"/>
                <a:gd name="T10" fmla="*/ 2147483647 w 15"/>
                <a:gd name="T11" fmla="*/ 2147483647 h 23"/>
                <a:gd name="T12" fmla="*/ 2147483647 w 15"/>
                <a:gd name="T13" fmla="*/ 2147483647 h 23"/>
                <a:gd name="T14" fmla="*/ 2147483647 w 15"/>
                <a:gd name="T15" fmla="*/ 2147483647 h 23"/>
                <a:gd name="T16" fmla="*/ 2147483647 w 15"/>
                <a:gd name="T17" fmla="*/ 2147483647 h 23"/>
                <a:gd name="T18" fmla="*/ 2147483647 w 15"/>
                <a:gd name="T19" fmla="*/ 2147483647 h 23"/>
                <a:gd name="T20" fmla="*/ 2147483647 w 15"/>
                <a:gd name="T21" fmla="*/ 0 h 23"/>
                <a:gd name="T22" fmla="*/ 2147483647 w 15"/>
                <a:gd name="T23" fmla="*/ 0 h 23"/>
                <a:gd name="T24" fmla="*/ 2147483647 w 15"/>
                <a:gd name="T25" fmla="*/ 2147483647 h 23"/>
                <a:gd name="T26" fmla="*/ 2147483647 w 15"/>
                <a:gd name="T27" fmla="*/ 2147483647 h 23"/>
                <a:gd name="T28" fmla="*/ 2147483647 w 15"/>
                <a:gd name="T29" fmla="*/ 2147483647 h 23"/>
                <a:gd name="T30" fmla="*/ 2147483647 w 15"/>
                <a:gd name="T31" fmla="*/ 2147483647 h 23"/>
                <a:gd name="T32" fmla="*/ 2147483647 w 15"/>
                <a:gd name="T33" fmla="*/ 2147483647 h 23"/>
                <a:gd name="T34" fmla="*/ 2147483647 w 15"/>
                <a:gd name="T35" fmla="*/ 2147483647 h 23"/>
                <a:gd name="T36" fmla="*/ 0 w 15"/>
                <a:gd name="T37" fmla="*/ 2147483647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23"/>
                <a:gd name="T59" fmla="*/ 15 w 15"/>
                <a:gd name="T60" fmla="*/ 23 h 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23">
                  <a:moveTo>
                    <a:pt x="0" y="10"/>
                  </a:moveTo>
                  <a:lnTo>
                    <a:pt x="2" y="11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7" y="23"/>
                  </a:lnTo>
                  <a:lnTo>
                    <a:pt x="15" y="2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23" name="Freeform 5110"/>
            <p:cNvSpPr>
              <a:spLocks/>
            </p:cNvSpPr>
            <p:nvPr/>
          </p:nvSpPr>
          <p:spPr bwMode="auto">
            <a:xfrm>
              <a:off x="2203450" y="5100638"/>
              <a:ext cx="23813" cy="36512"/>
            </a:xfrm>
            <a:custGeom>
              <a:avLst/>
              <a:gdLst>
                <a:gd name="T0" fmla="*/ 0 w 15"/>
                <a:gd name="T1" fmla="*/ 2147483647 h 23"/>
                <a:gd name="T2" fmla="*/ 2147483647 w 15"/>
                <a:gd name="T3" fmla="*/ 2147483647 h 23"/>
                <a:gd name="T4" fmla="*/ 2147483647 w 15"/>
                <a:gd name="T5" fmla="*/ 2147483647 h 23"/>
                <a:gd name="T6" fmla="*/ 2147483647 w 15"/>
                <a:gd name="T7" fmla="*/ 2147483647 h 23"/>
                <a:gd name="T8" fmla="*/ 2147483647 w 15"/>
                <a:gd name="T9" fmla="*/ 2147483647 h 23"/>
                <a:gd name="T10" fmla="*/ 2147483647 w 15"/>
                <a:gd name="T11" fmla="*/ 2147483647 h 23"/>
                <a:gd name="T12" fmla="*/ 2147483647 w 15"/>
                <a:gd name="T13" fmla="*/ 2147483647 h 23"/>
                <a:gd name="T14" fmla="*/ 2147483647 w 15"/>
                <a:gd name="T15" fmla="*/ 2147483647 h 23"/>
                <a:gd name="T16" fmla="*/ 2147483647 w 15"/>
                <a:gd name="T17" fmla="*/ 2147483647 h 23"/>
                <a:gd name="T18" fmla="*/ 2147483647 w 15"/>
                <a:gd name="T19" fmla="*/ 2147483647 h 23"/>
                <a:gd name="T20" fmla="*/ 2147483647 w 15"/>
                <a:gd name="T21" fmla="*/ 2147483647 h 23"/>
                <a:gd name="T22" fmla="*/ 2147483647 w 15"/>
                <a:gd name="T23" fmla="*/ 0 h 23"/>
                <a:gd name="T24" fmla="*/ 2147483647 w 15"/>
                <a:gd name="T25" fmla="*/ 0 h 23"/>
                <a:gd name="T26" fmla="*/ 2147483647 w 15"/>
                <a:gd name="T27" fmla="*/ 0 h 23"/>
                <a:gd name="T28" fmla="*/ 2147483647 w 15"/>
                <a:gd name="T29" fmla="*/ 2147483647 h 23"/>
                <a:gd name="T30" fmla="*/ 2147483647 w 15"/>
                <a:gd name="T31" fmla="*/ 2147483647 h 23"/>
                <a:gd name="T32" fmla="*/ 2147483647 w 15"/>
                <a:gd name="T33" fmla="*/ 2147483647 h 23"/>
                <a:gd name="T34" fmla="*/ 2147483647 w 15"/>
                <a:gd name="T35" fmla="*/ 2147483647 h 23"/>
                <a:gd name="T36" fmla="*/ 2147483647 w 15"/>
                <a:gd name="T37" fmla="*/ 2147483647 h 23"/>
                <a:gd name="T38" fmla="*/ 2147483647 w 15"/>
                <a:gd name="T39" fmla="*/ 2147483647 h 23"/>
                <a:gd name="T40" fmla="*/ 0 w 15"/>
                <a:gd name="T41" fmla="*/ 2147483647 h 23"/>
                <a:gd name="T42" fmla="*/ 0 w 15"/>
                <a:gd name="T43" fmla="*/ 2147483647 h 23"/>
                <a:gd name="T44" fmla="*/ 0 w 15"/>
                <a:gd name="T45" fmla="*/ 2147483647 h 2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"/>
                <a:gd name="T70" fmla="*/ 0 h 23"/>
                <a:gd name="T71" fmla="*/ 15 w 15"/>
                <a:gd name="T72" fmla="*/ 23 h 2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" h="23">
                  <a:moveTo>
                    <a:pt x="0" y="10"/>
                  </a:moveTo>
                  <a:lnTo>
                    <a:pt x="2" y="11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7" y="23"/>
                  </a:lnTo>
                  <a:lnTo>
                    <a:pt x="15" y="2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24" name="Freeform 5111"/>
            <p:cNvSpPr>
              <a:spLocks/>
            </p:cNvSpPr>
            <p:nvPr/>
          </p:nvSpPr>
          <p:spPr bwMode="auto">
            <a:xfrm>
              <a:off x="2192338" y="5081588"/>
              <a:ext cx="17462" cy="23812"/>
            </a:xfrm>
            <a:custGeom>
              <a:avLst/>
              <a:gdLst>
                <a:gd name="T0" fmla="*/ 2147483647 w 10"/>
                <a:gd name="T1" fmla="*/ 2147483647 h 14"/>
                <a:gd name="T2" fmla="*/ 2147483647 w 10"/>
                <a:gd name="T3" fmla="*/ 2147483647 h 14"/>
                <a:gd name="T4" fmla="*/ 2147483647 w 10"/>
                <a:gd name="T5" fmla="*/ 2147483647 h 14"/>
                <a:gd name="T6" fmla="*/ 2147483647 w 10"/>
                <a:gd name="T7" fmla="*/ 2147483647 h 14"/>
                <a:gd name="T8" fmla="*/ 2147483647 w 10"/>
                <a:gd name="T9" fmla="*/ 2147483647 h 14"/>
                <a:gd name="T10" fmla="*/ 2147483647 w 10"/>
                <a:gd name="T11" fmla="*/ 2147483647 h 14"/>
                <a:gd name="T12" fmla="*/ 2147483647 w 10"/>
                <a:gd name="T13" fmla="*/ 2147483647 h 14"/>
                <a:gd name="T14" fmla="*/ 2147483647 w 10"/>
                <a:gd name="T15" fmla="*/ 2147483647 h 14"/>
                <a:gd name="T16" fmla="*/ 2147483647 w 10"/>
                <a:gd name="T17" fmla="*/ 2147483647 h 14"/>
                <a:gd name="T18" fmla="*/ 2147483647 w 10"/>
                <a:gd name="T19" fmla="*/ 2147483647 h 14"/>
                <a:gd name="T20" fmla="*/ 2147483647 w 10"/>
                <a:gd name="T21" fmla="*/ 2147483647 h 14"/>
                <a:gd name="T22" fmla="*/ 2147483647 w 10"/>
                <a:gd name="T23" fmla="*/ 2147483647 h 14"/>
                <a:gd name="T24" fmla="*/ 2147483647 w 10"/>
                <a:gd name="T25" fmla="*/ 2147483647 h 14"/>
                <a:gd name="T26" fmla="*/ 2147483647 w 10"/>
                <a:gd name="T27" fmla="*/ 2147483647 h 14"/>
                <a:gd name="T28" fmla="*/ 2147483647 w 10"/>
                <a:gd name="T29" fmla="*/ 0 h 14"/>
                <a:gd name="T30" fmla="*/ 2147483647 w 10"/>
                <a:gd name="T31" fmla="*/ 0 h 14"/>
                <a:gd name="T32" fmla="*/ 0 w 10"/>
                <a:gd name="T33" fmla="*/ 0 h 14"/>
                <a:gd name="T34" fmla="*/ 0 w 10"/>
                <a:gd name="T35" fmla="*/ 0 h 14"/>
                <a:gd name="T36" fmla="*/ 0 w 10"/>
                <a:gd name="T37" fmla="*/ 0 h 14"/>
                <a:gd name="T38" fmla="*/ 0 w 10"/>
                <a:gd name="T39" fmla="*/ 2147483647 h 14"/>
                <a:gd name="T40" fmla="*/ 0 w 10"/>
                <a:gd name="T41" fmla="*/ 2147483647 h 14"/>
                <a:gd name="T42" fmla="*/ 0 w 10"/>
                <a:gd name="T43" fmla="*/ 2147483647 h 14"/>
                <a:gd name="T44" fmla="*/ 0 w 10"/>
                <a:gd name="T45" fmla="*/ 2147483647 h 14"/>
                <a:gd name="T46" fmla="*/ 0 w 10"/>
                <a:gd name="T47" fmla="*/ 2147483647 h 14"/>
                <a:gd name="T48" fmla="*/ 0 w 10"/>
                <a:gd name="T49" fmla="*/ 2147483647 h 14"/>
                <a:gd name="T50" fmla="*/ 0 w 10"/>
                <a:gd name="T51" fmla="*/ 2147483647 h 14"/>
                <a:gd name="T52" fmla="*/ 0 w 10"/>
                <a:gd name="T53" fmla="*/ 2147483647 h 14"/>
                <a:gd name="T54" fmla="*/ 0 w 10"/>
                <a:gd name="T55" fmla="*/ 2147483647 h 14"/>
                <a:gd name="T56" fmla="*/ 2147483647 w 10"/>
                <a:gd name="T57" fmla="*/ 2147483647 h 14"/>
                <a:gd name="T58" fmla="*/ 2147483647 w 10"/>
                <a:gd name="T59" fmla="*/ 2147483647 h 14"/>
                <a:gd name="T60" fmla="*/ 2147483647 w 10"/>
                <a:gd name="T61" fmla="*/ 2147483647 h 14"/>
                <a:gd name="T62" fmla="*/ 2147483647 w 10"/>
                <a:gd name="T63" fmla="*/ 2147483647 h 14"/>
                <a:gd name="T64" fmla="*/ 2147483647 w 10"/>
                <a:gd name="T65" fmla="*/ 2147483647 h 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"/>
                <a:gd name="T100" fmla="*/ 0 h 14"/>
                <a:gd name="T101" fmla="*/ 10 w 10"/>
                <a:gd name="T102" fmla="*/ 14 h 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" h="14">
                  <a:moveTo>
                    <a:pt x="5" y="14"/>
                  </a:moveTo>
                  <a:lnTo>
                    <a:pt x="7" y="14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9" y="6"/>
                  </a:lnTo>
                  <a:lnTo>
                    <a:pt x="7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25" name="Freeform 5112"/>
            <p:cNvSpPr>
              <a:spLocks/>
            </p:cNvSpPr>
            <p:nvPr/>
          </p:nvSpPr>
          <p:spPr bwMode="auto">
            <a:xfrm>
              <a:off x="2192338" y="5081588"/>
              <a:ext cx="17462" cy="23812"/>
            </a:xfrm>
            <a:custGeom>
              <a:avLst/>
              <a:gdLst>
                <a:gd name="T0" fmla="*/ 2147483647 w 10"/>
                <a:gd name="T1" fmla="*/ 2147483647 h 14"/>
                <a:gd name="T2" fmla="*/ 2147483647 w 10"/>
                <a:gd name="T3" fmla="*/ 2147483647 h 14"/>
                <a:gd name="T4" fmla="*/ 2147483647 w 10"/>
                <a:gd name="T5" fmla="*/ 2147483647 h 14"/>
                <a:gd name="T6" fmla="*/ 2147483647 w 10"/>
                <a:gd name="T7" fmla="*/ 2147483647 h 14"/>
                <a:gd name="T8" fmla="*/ 2147483647 w 10"/>
                <a:gd name="T9" fmla="*/ 2147483647 h 14"/>
                <a:gd name="T10" fmla="*/ 2147483647 w 10"/>
                <a:gd name="T11" fmla="*/ 2147483647 h 14"/>
                <a:gd name="T12" fmla="*/ 2147483647 w 10"/>
                <a:gd name="T13" fmla="*/ 2147483647 h 14"/>
                <a:gd name="T14" fmla="*/ 2147483647 w 10"/>
                <a:gd name="T15" fmla="*/ 2147483647 h 14"/>
                <a:gd name="T16" fmla="*/ 2147483647 w 10"/>
                <a:gd name="T17" fmla="*/ 2147483647 h 14"/>
                <a:gd name="T18" fmla="*/ 2147483647 w 10"/>
                <a:gd name="T19" fmla="*/ 2147483647 h 14"/>
                <a:gd name="T20" fmla="*/ 2147483647 w 10"/>
                <a:gd name="T21" fmla="*/ 2147483647 h 14"/>
                <a:gd name="T22" fmla="*/ 2147483647 w 10"/>
                <a:gd name="T23" fmla="*/ 2147483647 h 14"/>
                <a:gd name="T24" fmla="*/ 2147483647 w 10"/>
                <a:gd name="T25" fmla="*/ 2147483647 h 14"/>
                <a:gd name="T26" fmla="*/ 2147483647 w 10"/>
                <a:gd name="T27" fmla="*/ 2147483647 h 14"/>
                <a:gd name="T28" fmla="*/ 2147483647 w 10"/>
                <a:gd name="T29" fmla="*/ 0 h 14"/>
                <a:gd name="T30" fmla="*/ 2147483647 w 10"/>
                <a:gd name="T31" fmla="*/ 0 h 14"/>
                <a:gd name="T32" fmla="*/ 0 w 10"/>
                <a:gd name="T33" fmla="*/ 0 h 14"/>
                <a:gd name="T34" fmla="*/ 0 w 10"/>
                <a:gd name="T35" fmla="*/ 0 h 14"/>
                <a:gd name="T36" fmla="*/ 0 w 10"/>
                <a:gd name="T37" fmla="*/ 0 h 14"/>
                <a:gd name="T38" fmla="*/ 0 w 10"/>
                <a:gd name="T39" fmla="*/ 2147483647 h 14"/>
                <a:gd name="T40" fmla="*/ 0 w 10"/>
                <a:gd name="T41" fmla="*/ 2147483647 h 14"/>
                <a:gd name="T42" fmla="*/ 0 w 10"/>
                <a:gd name="T43" fmla="*/ 2147483647 h 14"/>
                <a:gd name="T44" fmla="*/ 0 w 10"/>
                <a:gd name="T45" fmla="*/ 2147483647 h 14"/>
                <a:gd name="T46" fmla="*/ 0 w 10"/>
                <a:gd name="T47" fmla="*/ 2147483647 h 14"/>
                <a:gd name="T48" fmla="*/ 0 w 10"/>
                <a:gd name="T49" fmla="*/ 2147483647 h 14"/>
                <a:gd name="T50" fmla="*/ 0 w 10"/>
                <a:gd name="T51" fmla="*/ 2147483647 h 14"/>
                <a:gd name="T52" fmla="*/ 0 w 10"/>
                <a:gd name="T53" fmla="*/ 2147483647 h 14"/>
                <a:gd name="T54" fmla="*/ 0 w 10"/>
                <a:gd name="T55" fmla="*/ 2147483647 h 14"/>
                <a:gd name="T56" fmla="*/ 2147483647 w 10"/>
                <a:gd name="T57" fmla="*/ 2147483647 h 14"/>
                <a:gd name="T58" fmla="*/ 2147483647 w 10"/>
                <a:gd name="T59" fmla="*/ 2147483647 h 14"/>
                <a:gd name="T60" fmla="*/ 2147483647 w 10"/>
                <a:gd name="T61" fmla="*/ 2147483647 h 14"/>
                <a:gd name="T62" fmla="*/ 2147483647 w 10"/>
                <a:gd name="T63" fmla="*/ 2147483647 h 14"/>
                <a:gd name="T64" fmla="*/ 2147483647 w 10"/>
                <a:gd name="T65" fmla="*/ 2147483647 h 14"/>
                <a:gd name="T66" fmla="*/ 2147483647 w 10"/>
                <a:gd name="T67" fmla="*/ 2147483647 h 14"/>
                <a:gd name="T68" fmla="*/ 2147483647 w 10"/>
                <a:gd name="T69" fmla="*/ 2147483647 h 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"/>
                <a:gd name="T106" fmla="*/ 0 h 14"/>
                <a:gd name="T107" fmla="*/ 10 w 10"/>
                <a:gd name="T108" fmla="*/ 14 h 1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" h="14">
                  <a:moveTo>
                    <a:pt x="5" y="14"/>
                  </a:moveTo>
                  <a:lnTo>
                    <a:pt x="7" y="14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9" y="6"/>
                  </a:lnTo>
                  <a:lnTo>
                    <a:pt x="7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5" y="14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26" name="Freeform 5113"/>
            <p:cNvSpPr>
              <a:spLocks/>
            </p:cNvSpPr>
            <p:nvPr/>
          </p:nvSpPr>
          <p:spPr bwMode="auto">
            <a:xfrm>
              <a:off x="2187575" y="5043488"/>
              <a:ext cx="28575" cy="26987"/>
            </a:xfrm>
            <a:custGeom>
              <a:avLst/>
              <a:gdLst>
                <a:gd name="T0" fmla="*/ 2147483647 w 18"/>
                <a:gd name="T1" fmla="*/ 0 h 17"/>
                <a:gd name="T2" fmla="*/ 2147483647 w 18"/>
                <a:gd name="T3" fmla="*/ 2147483647 h 17"/>
                <a:gd name="T4" fmla="*/ 2147483647 w 18"/>
                <a:gd name="T5" fmla="*/ 2147483647 h 17"/>
                <a:gd name="T6" fmla="*/ 2147483647 w 18"/>
                <a:gd name="T7" fmla="*/ 2147483647 h 17"/>
                <a:gd name="T8" fmla="*/ 2147483647 w 18"/>
                <a:gd name="T9" fmla="*/ 2147483647 h 17"/>
                <a:gd name="T10" fmla="*/ 2147483647 w 18"/>
                <a:gd name="T11" fmla="*/ 2147483647 h 17"/>
                <a:gd name="T12" fmla="*/ 2147483647 w 18"/>
                <a:gd name="T13" fmla="*/ 2147483647 h 17"/>
                <a:gd name="T14" fmla="*/ 2147483647 w 18"/>
                <a:gd name="T15" fmla="*/ 2147483647 h 17"/>
                <a:gd name="T16" fmla="*/ 0 w 18"/>
                <a:gd name="T17" fmla="*/ 2147483647 h 17"/>
                <a:gd name="T18" fmla="*/ 2147483647 w 18"/>
                <a:gd name="T19" fmla="*/ 2147483647 h 17"/>
                <a:gd name="T20" fmla="*/ 2147483647 w 18"/>
                <a:gd name="T21" fmla="*/ 2147483647 h 17"/>
                <a:gd name="T22" fmla="*/ 2147483647 w 18"/>
                <a:gd name="T23" fmla="*/ 2147483647 h 17"/>
                <a:gd name="T24" fmla="*/ 2147483647 w 18"/>
                <a:gd name="T25" fmla="*/ 2147483647 h 17"/>
                <a:gd name="T26" fmla="*/ 2147483647 w 18"/>
                <a:gd name="T27" fmla="*/ 2147483647 h 17"/>
                <a:gd name="T28" fmla="*/ 2147483647 w 18"/>
                <a:gd name="T29" fmla="*/ 2147483647 h 17"/>
                <a:gd name="T30" fmla="*/ 2147483647 w 18"/>
                <a:gd name="T31" fmla="*/ 2147483647 h 17"/>
                <a:gd name="T32" fmla="*/ 2147483647 w 18"/>
                <a:gd name="T33" fmla="*/ 2147483647 h 17"/>
                <a:gd name="T34" fmla="*/ 2147483647 w 18"/>
                <a:gd name="T35" fmla="*/ 2147483647 h 17"/>
                <a:gd name="T36" fmla="*/ 2147483647 w 18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17"/>
                <a:gd name="T59" fmla="*/ 18 w 18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17">
                  <a:moveTo>
                    <a:pt x="15" y="0"/>
                  </a:moveTo>
                  <a:lnTo>
                    <a:pt x="12" y="2"/>
                  </a:lnTo>
                  <a:lnTo>
                    <a:pt x="10" y="4"/>
                  </a:lnTo>
                  <a:lnTo>
                    <a:pt x="8" y="5"/>
                  </a:lnTo>
                  <a:lnTo>
                    <a:pt x="5" y="7"/>
                  </a:lnTo>
                  <a:lnTo>
                    <a:pt x="3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7" y="17"/>
                  </a:lnTo>
                  <a:lnTo>
                    <a:pt x="8" y="15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5" y="9"/>
                  </a:lnTo>
                  <a:lnTo>
                    <a:pt x="17" y="7"/>
                  </a:lnTo>
                  <a:lnTo>
                    <a:pt x="18" y="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27" name="Freeform 5114"/>
            <p:cNvSpPr>
              <a:spLocks/>
            </p:cNvSpPr>
            <p:nvPr/>
          </p:nvSpPr>
          <p:spPr bwMode="auto">
            <a:xfrm>
              <a:off x="2187575" y="5043488"/>
              <a:ext cx="28575" cy="26987"/>
            </a:xfrm>
            <a:custGeom>
              <a:avLst/>
              <a:gdLst>
                <a:gd name="T0" fmla="*/ 2147483647 w 18"/>
                <a:gd name="T1" fmla="*/ 0 h 17"/>
                <a:gd name="T2" fmla="*/ 2147483647 w 18"/>
                <a:gd name="T3" fmla="*/ 2147483647 h 17"/>
                <a:gd name="T4" fmla="*/ 2147483647 w 18"/>
                <a:gd name="T5" fmla="*/ 2147483647 h 17"/>
                <a:gd name="T6" fmla="*/ 2147483647 w 18"/>
                <a:gd name="T7" fmla="*/ 2147483647 h 17"/>
                <a:gd name="T8" fmla="*/ 2147483647 w 18"/>
                <a:gd name="T9" fmla="*/ 2147483647 h 17"/>
                <a:gd name="T10" fmla="*/ 2147483647 w 18"/>
                <a:gd name="T11" fmla="*/ 2147483647 h 17"/>
                <a:gd name="T12" fmla="*/ 2147483647 w 18"/>
                <a:gd name="T13" fmla="*/ 2147483647 h 17"/>
                <a:gd name="T14" fmla="*/ 2147483647 w 18"/>
                <a:gd name="T15" fmla="*/ 2147483647 h 17"/>
                <a:gd name="T16" fmla="*/ 0 w 18"/>
                <a:gd name="T17" fmla="*/ 2147483647 h 17"/>
                <a:gd name="T18" fmla="*/ 0 w 18"/>
                <a:gd name="T19" fmla="*/ 2147483647 h 17"/>
                <a:gd name="T20" fmla="*/ 2147483647 w 18"/>
                <a:gd name="T21" fmla="*/ 2147483647 h 17"/>
                <a:gd name="T22" fmla="*/ 2147483647 w 18"/>
                <a:gd name="T23" fmla="*/ 2147483647 h 17"/>
                <a:gd name="T24" fmla="*/ 2147483647 w 18"/>
                <a:gd name="T25" fmla="*/ 2147483647 h 17"/>
                <a:gd name="T26" fmla="*/ 2147483647 w 18"/>
                <a:gd name="T27" fmla="*/ 2147483647 h 17"/>
                <a:gd name="T28" fmla="*/ 2147483647 w 18"/>
                <a:gd name="T29" fmla="*/ 2147483647 h 17"/>
                <a:gd name="T30" fmla="*/ 2147483647 w 18"/>
                <a:gd name="T31" fmla="*/ 2147483647 h 17"/>
                <a:gd name="T32" fmla="*/ 2147483647 w 18"/>
                <a:gd name="T33" fmla="*/ 2147483647 h 17"/>
                <a:gd name="T34" fmla="*/ 2147483647 w 18"/>
                <a:gd name="T35" fmla="*/ 2147483647 h 17"/>
                <a:gd name="T36" fmla="*/ 2147483647 w 18"/>
                <a:gd name="T37" fmla="*/ 2147483647 h 17"/>
                <a:gd name="T38" fmla="*/ 2147483647 w 18"/>
                <a:gd name="T39" fmla="*/ 2147483647 h 17"/>
                <a:gd name="T40" fmla="*/ 2147483647 w 18"/>
                <a:gd name="T41" fmla="*/ 2147483647 h 17"/>
                <a:gd name="T42" fmla="*/ 2147483647 w 18"/>
                <a:gd name="T43" fmla="*/ 0 h 17"/>
                <a:gd name="T44" fmla="*/ 2147483647 w 18"/>
                <a:gd name="T45" fmla="*/ 0 h 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"/>
                <a:gd name="T70" fmla="*/ 0 h 17"/>
                <a:gd name="T71" fmla="*/ 18 w 18"/>
                <a:gd name="T72" fmla="*/ 17 h 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" h="17">
                  <a:moveTo>
                    <a:pt x="15" y="0"/>
                  </a:moveTo>
                  <a:lnTo>
                    <a:pt x="12" y="2"/>
                  </a:lnTo>
                  <a:lnTo>
                    <a:pt x="10" y="4"/>
                  </a:lnTo>
                  <a:lnTo>
                    <a:pt x="8" y="5"/>
                  </a:lnTo>
                  <a:lnTo>
                    <a:pt x="5" y="7"/>
                  </a:lnTo>
                  <a:lnTo>
                    <a:pt x="3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7" y="17"/>
                  </a:lnTo>
                  <a:lnTo>
                    <a:pt x="8" y="15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5" y="9"/>
                  </a:lnTo>
                  <a:lnTo>
                    <a:pt x="17" y="7"/>
                  </a:lnTo>
                  <a:lnTo>
                    <a:pt x="18" y="5"/>
                  </a:lnTo>
                  <a:lnTo>
                    <a:pt x="15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28" name="Line 5115"/>
            <p:cNvSpPr>
              <a:spLocks noChangeShapeType="1"/>
            </p:cNvSpPr>
            <p:nvPr/>
          </p:nvSpPr>
          <p:spPr bwMode="auto">
            <a:xfrm>
              <a:off x="2227263" y="5046663"/>
              <a:ext cx="3175" cy="793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7229" name="Freeform 5116"/>
            <p:cNvSpPr>
              <a:spLocks/>
            </p:cNvSpPr>
            <p:nvPr/>
          </p:nvSpPr>
          <p:spPr bwMode="auto">
            <a:xfrm>
              <a:off x="2179638" y="5078413"/>
              <a:ext cx="19050" cy="15875"/>
            </a:xfrm>
            <a:custGeom>
              <a:avLst/>
              <a:gdLst>
                <a:gd name="T0" fmla="*/ 0 w 12"/>
                <a:gd name="T1" fmla="*/ 0 h 9"/>
                <a:gd name="T2" fmla="*/ 0 w 12"/>
                <a:gd name="T3" fmla="*/ 2147483647 h 9"/>
                <a:gd name="T4" fmla="*/ 0 w 12"/>
                <a:gd name="T5" fmla="*/ 2147483647 h 9"/>
                <a:gd name="T6" fmla="*/ 2147483647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2147483647 w 12"/>
                <a:gd name="T13" fmla="*/ 2147483647 h 9"/>
                <a:gd name="T14" fmla="*/ 2147483647 w 12"/>
                <a:gd name="T15" fmla="*/ 2147483647 h 9"/>
                <a:gd name="T16" fmla="*/ 2147483647 w 12"/>
                <a:gd name="T17" fmla="*/ 2147483647 h 9"/>
                <a:gd name="T18" fmla="*/ 2147483647 w 12"/>
                <a:gd name="T19" fmla="*/ 0 h 9"/>
                <a:gd name="T20" fmla="*/ 0 w 12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9"/>
                <a:gd name="T35" fmla="*/ 12 w 12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9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9"/>
                  </a:lnTo>
                  <a:lnTo>
                    <a:pt x="12" y="9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30" name="Freeform 5117"/>
            <p:cNvSpPr>
              <a:spLocks/>
            </p:cNvSpPr>
            <p:nvPr/>
          </p:nvSpPr>
          <p:spPr bwMode="auto">
            <a:xfrm>
              <a:off x="2179638" y="5078413"/>
              <a:ext cx="19050" cy="15875"/>
            </a:xfrm>
            <a:custGeom>
              <a:avLst/>
              <a:gdLst>
                <a:gd name="T0" fmla="*/ 0 w 12"/>
                <a:gd name="T1" fmla="*/ 0 h 9"/>
                <a:gd name="T2" fmla="*/ 0 w 12"/>
                <a:gd name="T3" fmla="*/ 2147483647 h 9"/>
                <a:gd name="T4" fmla="*/ 0 w 12"/>
                <a:gd name="T5" fmla="*/ 2147483647 h 9"/>
                <a:gd name="T6" fmla="*/ 2147483647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2147483647 w 12"/>
                <a:gd name="T13" fmla="*/ 2147483647 h 9"/>
                <a:gd name="T14" fmla="*/ 2147483647 w 12"/>
                <a:gd name="T15" fmla="*/ 2147483647 h 9"/>
                <a:gd name="T16" fmla="*/ 2147483647 w 12"/>
                <a:gd name="T17" fmla="*/ 2147483647 h 9"/>
                <a:gd name="T18" fmla="*/ 2147483647 w 12"/>
                <a:gd name="T19" fmla="*/ 2147483647 h 9"/>
                <a:gd name="T20" fmla="*/ 2147483647 w 12"/>
                <a:gd name="T21" fmla="*/ 0 h 9"/>
                <a:gd name="T22" fmla="*/ 0 w 12"/>
                <a:gd name="T23" fmla="*/ 0 h 9"/>
                <a:gd name="T24" fmla="*/ 0 w 12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9"/>
                <a:gd name="T41" fmla="*/ 12 w 12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9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9"/>
                  </a:lnTo>
                  <a:lnTo>
                    <a:pt x="12" y="9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31" name="Freeform 5118"/>
            <p:cNvSpPr>
              <a:spLocks/>
            </p:cNvSpPr>
            <p:nvPr/>
          </p:nvSpPr>
          <p:spPr bwMode="auto">
            <a:xfrm>
              <a:off x="2216150" y="5062538"/>
              <a:ext cx="4763" cy="19050"/>
            </a:xfrm>
            <a:custGeom>
              <a:avLst/>
              <a:gdLst>
                <a:gd name="T0" fmla="*/ 0 w 5"/>
                <a:gd name="T1" fmla="*/ 0 h 12"/>
                <a:gd name="T2" fmla="*/ 0 w 5"/>
                <a:gd name="T3" fmla="*/ 2147483647 h 12"/>
                <a:gd name="T4" fmla="*/ 0 w 5"/>
                <a:gd name="T5" fmla="*/ 2147483647 h 12"/>
                <a:gd name="T6" fmla="*/ 2147483647 w 5"/>
                <a:gd name="T7" fmla="*/ 2147483647 h 12"/>
                <a:gd name="T8" fmla="*/ 2147483647 w 5"/>
                <a:gd name="T9" fmla="*/ 2147483647 h 12"/>
                <a:gd name="T10" fmla="*/ 2147483647 w 5"/>
                <a:gd name="T11" fmla="*/ 2147483647 h 12"/>
                <a:gd name="T12" fmla="*/ 2147483647 w 5"/>
                <a:gd name="T13" fmla="*/ 2147483647 h 12"/>
                <a:gd name="T14" fmla="*/ 2147483647 w 5"/>
                <a:gd name="T15" fmla="*/ 2147483647 h 12"/>
                <a:gd name="T16" fmla="*/ 2147483647 w 5"/>
                <a:gd name="T17" fmla="*/ 2147483647 h 12"/>
                <a:gd name="T18" fmla="*/ 2147483647 w 5"/>
                <a:gd name="T19" fmla="*/ 2147483647 h 12"/>
                <a:gd name="T20" fmla="*/ 2147483647 w 5"/>
                <a:gd name="T21" fmla="*/ 0 h 12"/>
                <a:gd name="T22" fmla="*/ 0 w 5"/>
                <a:gd name="T23" fmla="*/ 0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"/>
                <a:gd name="T37" fmla="*/ 0 h 12"/>
                <a:gd name="T38" fmla="*/ 5 w 5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" h="12">
                  <a:moveTo>
                    <a:pt x="0" y="0"/>
                  </a:moveTo>
                  <a:lnTo>
                    <a:pt x="0" y="12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32" name="Freeform 5119"/>
            <p:cNvSpPr>
              <a:spLocks/>
            </p:cNvSpPr>
            <p:nvPr/>
          </p:nvSpPr>
          <p:spPr bwMode="auto">
            <a:xfrm>
              <a:off x="2216150" y="5062538"/>
              <a:ext cx="4763" cy="19050"/>
            </a:xfrm>
            <a:custGeom>
              <a:avLst/>
              <a:gdLst>
                <a:gd name="T0" fmla="*/ 0 w 5"/>
                <a:gd name="T1" fmla="*/ 0 h 12"/>
                <a:gd name="T2" fmla="*/ 0 w 5"/>
                <a:gd name="T3" fmla="*/ 2147483647 h 12"/>
                <a:gd name="T4" fmla="*/ 0 w 5"/>
                <a:gd name="T5" fmla="*/ 2147483647 h 12"/>
                <a:gd name="T6" fmla="*/ 0 w 5"/>
                <a:gd name="T7" fmla="*/ 2147483647 h 12"/>
                <a:gd name="T8" fmla="*/ 2147483647 w 5"/>
                <a:gd name="T9" fmla="*/ 2147483647 h 12"/>
                <a:gd name="T10" fmla="*/ 2147483647 w 5"/>
                <a:gd name="T11" fmla="*/ 2147483647 h 12"/>
                <a:gd name="T12" fmla="*/ 2147483647 w 5"/>
                <a:gd name="T13" fmla="*/ 2147483647 h 12"/>
                <a:gd name="T14" fmla="*/ 2147483647 w 5"/>
                <a:gd name="T15" fmla="*/ 2147483647 h 12"/>
                <a:gd name="T16" fmla="*/ 2147483647 w 5"/>
                <a:gd name="T17" fmla="*/ 2147483647 h 12"/>
                <a:gd name="T18" fmla="*/ 2147483647 w 5"/>
                <a:gd name="T19" fmla="*/ 2147483647 h 12"/>
                <a:gd name="T20" fmla="*/ 2147483647 w 5"/>
                <a:gd name="T21" fmla="*/ 2147483647 h 12"/>
                <a:gd name="T22" fmla="*/ 2147483647 w 5"/>
                <a:gd name="T23" fmla="*/ 2147483647 h 12"/>
                <a:gd name="T24" fmla="*/ 2147483647 w 5"/>
                <a:gd name="T25" fmla="*/ 0 h 12"/>
                <a:gd name="T26" fmla="*/ 0 w 5"/>
                <a:gd name="T27" fmla="*/ 0 h 12"/>
                <a:gd name="T28" fmla="*/ 0 w 5"/>
                <a:gd name="T29" fmla="*/ 0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"/>
                <a:gd name="T46" fmla="*/ 0 h 12"/>
                <a:gd name="T47" fmla="*/ 5 w 5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" h="12">
                  <a:moveTo>
                    <a:pt x="0" y="0"/>
                  </a:moveTo>
                  <a:lnTo>
                    <a:pt x="0" y="12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33" name="Freeform 5120"/>
            <p:cNvSpPr>
              <a:spLocks/>
            </p:cNvSpPr>
            <p:nvPr/>
          </p:nvSpPr>
          <p:spPr bwMode="auto">
            <a:xfrm>
              <a:off x="1481138" y="5143500"/>
              <a:ext cx="26987" cy="9525"/>
            </a:xfrm>
            <a:custGeom>
              <a:avLst/>
              <a:gdLst>
                <a:gd name="T0" fmla="*/ 0 w 17"/>
                <a:gd name="T1" fmla="*/ 0 h 6"/>
                <a:gd name="T2" fmla="*/ 0 w 17"/>
                <a:gd name="T3" fmla="*/ 2147483647 h 6"/>
                <a:gd name="T4" fmla="*/ 2147483647 w 17"/>
                <a:gd name="T5" fmla="*/ 2147483647 h 6"/>
                <a:gd name="T6" fmla="*/ 2147483647 w 17"/>
                <a:gd name="T7" fmla="*/ 2147483647 h 6"/>
                <a:gd name="T8" fmla="*/ 2147483647 w 17"/>
                <a:gd name="T9" fmla="*/ 2147483647 h 6"/>
                <a:gd name="T10" fmla="*/ 2147483647 w 17"/>
                <a:gd name="T11" fmla="*/ 2147483647 h 6"/>
                <a:gd name="T12" fmla="*/ 2147483647 w 17"/>
                <a:gd name="T13" fmla="*/ 2147483647 h 6"/>
                <a:gd name="T14" fmla="*/ 2147483647 w 17"/>
                <a:gd name="T15" fmla="*/ 2147483647 h 6"/>
                <a:gd name="T16" fmla="*/ 2147483647 w 17"/>
                <a:gd name="T17" fmla="*/ 2147483647 h 6"/>
                <a:gd name="T18" fmla="*/ 2147483647 w 17"/>
                <a:gd name="T19" fmla="*/ 2147483647 h 6"/>
                <a:gd name="T20" fmla="*/ 2147483647 w 17"/>
                <a:gd name="T21" fmla="*/ 0 h 6"/>
                <a:gd name="T22" fmla="*/ 2147483647 w 17"/>
                <a:gd name="T23" fmla="*/ 0 h 6"/>
                <a:gd name="T24" fmla="*/ 2147483647 w 17"/>
                <a:gd name="T25" fmla="*/ 0 h 6"/>
                <a:gd name="T26" fmla="*/ 2147483647 w 17"/>
                <a:gd name="T27" fmla="*/ 0 h 6"/>
                <a:gd name="T28" fmla="*/ 2147483647 w 17"/>
                <a:gd name="T29" fmla="*/ 0 h 6"/>
                <a:gd name="T30" fmla="*/ 2147483647 w 17"/>
                <a:gd name="T31" fmla="*/ 0 h 6"/>
                <a:gd name="T32" fmla="*/ 2147483647 w 17"/>
                <a:gd name="T33" fmla="*/ 0 h 6"/>
                <a:gd name="T34" fmla="*/ 2147483647 w 17"/>
                <a:gd name="T35" fmla="*/ 0 h 6"/>
                <a:gd name="T36" fmla="*/ 0 w 17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6"/>
                <a:gd name="T59" fmla="*/ 17 w 1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34" name="Freeform 5121"/>
            <p:cNvSpPr>
              <a:spLocks/>
            </p:cNvSpPr>
            <p:nvPr/>
          </p:nvSpPr>
          <p:spPr bwMode="auto">
            <a:xfrm>
              <a:off x="1481138" y="5143500"/>
              <a:ext cx="26987" cy="9525"/>
            </a:xfrm>
            <a:custGeom>
              <a:avLst/>
              <a:gdLst>
                <a:gd name="T0" fmla="*/ 0 w 17"/>
                <a:gd name="T1" fmla="*/ 0 h 6"/>
                <a:gd name="T2" fmla="*/ 0 w 17"/>
                <a:gd name="T3" fmla="*/ 2147483647 h 6"/>
                <a:gd name="T4" fmla="*/ 2147483647 w 17"/>
                <a:gd name="T5" fmla="*/ 2147483647 h 6"/>
                <a:gd name="T6" fmla="*/ 2147483647 w 17"/>
                <a:gd name="T7" fmla="*/ 2147483647 h 6"/>
                <a:gd name="T8" fmla="*/ 2147483647 w 17"/>
                <a:gd name="T9" fmla="*/ 2147483647 h 6"/>
                <a:gd name="T10" fmla="*/ 2147483647 w 17"/>
                <a:gd name="T11" fmla="*/ 2147483647 h 6"/>
                <a:gd name="T12" fmla="*/ 2147483647 w 17"/>
                <a:gd name="T13" fmla="*/ 2147483647 h 6"/>
                <a:gd name="T14" fmla="*/ 2147483647 w 17"/>
                <a:gd name="T15" fmla="*/ 2147483647 h 6"/>
                <a:gd name="T16" fmla="*/ 2147483647 w 17"/>
                <a:gd name="T17" fmla="*/ 2147483647 h 6"/>
                <a:gd name="T18" fmla="*/ 2147483647 w 17"/>
                <a:gd name="T19" fmla="*/ 2147483647 h 6"/>
                <a:gd name="T20" fmla="*/ 2147483647 w 17"/>
                <a:gd name="T21" fmla="*/ 2147483647 h 6"/>
                <a:gd name="T22" fmla="*/ 2147483647 w 17"/>
                <a:gd name="T23" fmla="*/ 0 h 6"/>
                <a:gd name="T24" fmla="*/ 2147483647 w 17"/>
                <a:gd name="T25" fmla="*/ 0 h 6"/>
                <a:gd name="T26" fmla="*/ 2147483647 w 17"/>
                <a:gd name="T27" fmla="*/ 0 h 6"/>
                <a:gd name="T28" fmla="*/ 2147483647 w 17"/>
                <a:gd name="T29" fmla="*/ 0 h 6"/>
                <a:gd name="T30" fmla="*/ 2147483647 w 17"/>
                <a:gd name="T31" fmla="*/ 0 h 6"/>
                <a:gd name="T32" fmla="*/ 2147483647 w 17"/>
                <a:gd name="T33" fmla="*/ 0 h 6"/>
                <a:gd name="T34" fmla="*/ 2147483647 w 17"/>
                <a:gd name="T35" fmla="*/ 0 h 6"/>
                <a:gd name="T36" fmla="*/ 2147483647 w 17"/>
                <a:gd name="T37" fmla="*/ 0 h 6"/>
                <a:gd name="T38" fmla="*/ 0 w 17"/>
                <a:gd name="T39" fmla="*/ 0 h 6"/>
                <a:gd name="T40" fmla="*/ 0 w 17"/>
                <a:gd name="T41" fmla="*/ 0 h 6"/>
                <a:gd name="T42" fmla="*/ 0 w 17"/>
                <a:gd name="T43" fmla="*/ 0 h 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"/>
                <a:gd name="T67" fmla="*/ 0 h 6"/>
                <a:gd name="T68" fmla="*/ 17 w 17"/>
                <a:gd name="T69" fmla="*/ 6 h 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35" name="Freeform 5122"/>
            <p:cNvSpPr>
              <a:spLocks/>
            </p:cNvSpPr>
            <p:nvPr/>
          </p:nvSpPr>
          <p:spPr bwMode="auto">
            <a:xfrm>
              <a:off x="1425575" y="5121275"/>
              <a:ext cx="80963" cy="31750"/>
            </a:xfrm>
            <a:custGeom>
              <a:avLst/>
              <a:gdLst>
                <a:gd name="T0" fmla="*/ 2147483647 w 51"/>
                <a:gd name="T1" fmla="*/ 2147483647 h 20"/>
                <a:gd name="T2" fmla="*/ 2147483647 w 51"/>
                <a:gd name="T3" fmla="*/ 2147483647 h 20"/>
                <a:gd name="T4" fmla="*/ 2147483647 w 51"/>
                <a:gd name="T5" fmla="*/ 2147483647 h 20"/>
                <a:gd name="T6" fmla="*/ 2147483647 w 51"/>
                <a:gd name="T7" fmla="*/ 2147483647 h 20"/>
                <a:gd name="T8" fmla="*/ 2147483647 w 51"/>
                <a:gd name="T9" fmla="*/ 2147483647 h 20"/>
                <a:gd name="T10" fmla="*/ 2147483647 w 51"/>
                <a:gd name="T11" fmla="*/ 2147483647 h 20"/>
                <a:gd name="T12" fmla="*/ 2147483647 w 51"/>
                <a:gd name="T13" fmla="*/ 2147483647 h 20"/>
                <a:gd name="T14" fmla="*/ 2147483647 w 51"/>
                <a:gd name="T15" fmla="*/ 2147483647 h 20"/>
                <a:gd name="T16" fmla="*/ 2147483647 w 51"/>
                <a:gd name="T17" fmla="*/ 2147483647 h 20"/>
                <a:gd name="T18" fmla="*/ 2147483647 w 51"/>
                <a:gd name="T19" fmla="*/ 2147483647 h 20"/>
                <a:gd name="T20" fmla="*/ 2147483647 w 51"/>
                <a:gd name="T21" fmla="*/ 2147483647 h 20"/>
                <a:gd name="T22" fmla="*/ 2147483647 w 51"/>
                <a:gd name="T23" fmla="*/ 2147483647 h 20"/>
                <a:gd name="T24" fmla="*/ 2147483647 w 51"/>
                <a:gd name="T25" fmla="*/ 0 h 20"/>
                <a:gd name="T26" fmla="*/ 2147483647 w 51"/>
                <a:gd name="T27" fmla="*/ 0 h 20"/>
                <a:gd name="T28" fmla="*/ 2147483647 w 51"/>
                <a:gd name="T29" fmla="*/ 0 h 20"/>
                <a:gd name="T30" fmla="*/ 2147483647 w 51"/>
                <a:gd name="T31" fmla="*/ 0 h 20"/>
                <a:gd name="T32" fmla="*/ 2147483647 w 51"/>
                <a:gd name="T33" fmla="*/ 0 h 20"/>
                <a:gd name="T34" fmla="*/ 2147483647 w 51"/>
                <a:gd name="T35" fmla="*/ 2147483647 h 20"/>
                <a:gd name="T36" fmla="*/ 2147483647 w 51"/>
                <a:gd name="T37" fmla="*/ 2147483647 h 20"/>
                <a:gd name="T38" fmla="*/ 2147483647 w 51"/>
                <a:gd name="T39" fmla="*/ 2147483647 h 20"/>
                <a:gd name="T40" fmla="*/ 2147483647 w 51"/>
                <a:gd name="T41" fmla="*/ 2147483647 h 20"/>
                <a:gd name="T42" fmla="*/ 2147483647 w 51"/>
                <a:gd name="T43" fmla="*/ 2147483647 h 20"/>
                <a:gd name="T44" fmla="*/ 2147483647 w 51"/>
                <a:gd name="T45" fmla="*/ 2147483647 h 20"/>
                <a:gd name="T46" fmla="*/ 2147483647 w 51"/>
                <a:gd name="T47" fmla="*/ 2147483647 h 20"/>
                <a:gd name="T48" fmla="*/ 0 w 51"/>
                <a:gd name="T49" fmla="*/ 2147483647 h 20"/>
                <a:gd name="T50" fmla="*/ 2147483647 w 51"/>
                <a:gd name="T51" fmla="*/ 2147483647 h 20"/>
                <a:gd name="T52" fmla="*/ 2147483647 w 51"/>
                <a:gd name="T53" fmla="*/ 2147483647 h 20"/>
                <a:gd name="T54" fmla="*/ 2147483647 w 51"/>
                <a:gd name="T55" fmla="*/ 2147483647 h 20"/>
                <a:gd name="T56" fmla="*/ 2147483647 w 51"/>
                <a:gd name="T57" fmla="*/ 2147483647 h 20"/>
                <a:gd name="T58" fmla="*/ 2147483647 w 51"/>
                <a:gd name="T59" fmla="*/ 2147483647 h 20"/>
                <a:gd name="T60" fmla="*/ 2147483647 w 51"/>
                <a:gd name="T61" fmla="*/ 2147483647 h 20"/>
                <a:gd name="T62" fmla="*/ 2147483647 w 51"/>
                <a:gd name="T63" fmla="*/ 2147483647 h 20"/>
                <a:gd name="T64" fmla="*/ 2147483647 w 51"/>
                <a:gd name="T65" fmla="*/ 2147483647 h 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1"/>
                <a:gd name="T100" fmla="*/ 0 h 20"/>
                <a:gd name="T101" fmla="*/ 51 w 51"/>
                <a:gd name="T102" fmla="*/ 20 h 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1" h="20">
                  <a:moveTo>
                    <a:pt x="17" y="20"/>
                  </a:moveTo>
                  <a:lnTo>
                    <a:pt x="20" y="19"/>
                  </a:lnTo>
                  <a:lnTo>
                    <a:pt x="24" y="17"/>
                  </a:lnTo>
                  <a:lnTo>
                    <a:pt x="29" y="14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42" y="7"/>
                  </a:lnTo>
                  <a:lnTo>
                    <a:pt x="48" y="5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6" y="2"/>
                  </a:lnTo>
                  <a:lnTo>
                    <a:pt x="31" y="2"/>
                  </a:lnTo>
                  <a:lnTo>
                    <a:pt x="24" y="4"/>
                  </a:lnTo>
                  <a:lnTo>
                    <a:pt x="19" y="5"/>
                  </a:lnTo>
                  <a:lnTo>
                    <a:pt x="12" y="9"/>
                  </a:lnTo>
                  <a:lnTo>
                    <a:pt x="7" y="12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9"/>
                  </a:lnTo>
                  <a:lnTo>
                    <a:pt x="17" y="2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36" name="Freeform 5123"/>
            <p:cNvSpPr>
              <a:spLocks/>
            </p:cNvSpPr>
            <p:nvPr/>
          </p:nvSpPr>
          <p:spPr bwMode="auto">
            <a:xfrm>
              <a:off x="1425575" y="5121275"/>
              <a:ext cx="80963" cy="31750"/>
            </a:xfrm>
            <a:custGeom>
              <a:avLst/>
              <a:gdLst>
                <a:gd name="T0" fmla="*/ 2147483647 w 51"/>
                <a:gd name="T1" fmla="*/ 2147483647 h 20"/>
                <a:gd name="T2" fmla="*/ 2147483647 w 51"/>
                <a:gd name="T3" fmla="*/ 2147483647 h 20"/>
                <a:gd name="T4" fmla="*/ 2147483647 w 51"/>
                <a:gd name="T5" fmla="*/ 2147483647 h 20"/>
                <a:gd name="T6" fmla="*/ 2147483647 w 51"/>
                <a:gd name="T7" fmla="*/ 2147483647 h 20"/>
                <a:gd name="T8" fmla="*/ 2147483647 w 51"/>
                <a:gd name="T9" fmla="*/ 2147483647 h 20"/>
                <a:gd name="T10" fmla="*/ 2147483647 w 51"/>
                <a:gd name="T11" fmla="*/ 2147483647 h 20"/>
                <a:gd name="T12" fmla="*/ 2147483647 w 51"/>
                <a:gd name="T13" fmla="*/ 2147483647 h 20"/>
                <a:gd name="T14" fmla="*/ 2147483647 w 51"/>
                <a:gd name="T15" fmla="*/ 2147483647 h 20"/>
                <a:gd name="T16" fmla="*/ 2147483647 w 51"/>
                <a:gd name="T17" fmla="*/ 2147483647 h 20"/>
                <a:gd name="T18" fmla="*/ 2147483647 w 51"/>
                <a:gd name="T19" fmla="*/ 2147483647 h 20"/>
                <a:gd name="T20" fmla="*/ 2147483647 w 51"/>
                <a:gd name="T21" fmla="*/ 2147483647 h 20"/>
                <a:gd name="T22" fmla="*/ 2147483647 w 51"/>
                <a:gd name="T23" fmla="*/ 2147483647 h 20"/>
                <a:gd name="T24" fmla="*/ 2147483647 w 51"/>
                <a:gd name="T25" fmla="*/ 0 h 20"/>
                <a:gd name="T26" fmla="*/ 2147483647 w 51"/>
                <a:gd name="T27" fmla="*/ 0 h 20"/>
                <a:gd name="T28" fmla="*/ 2147483647 w 51"/>
                <a:gd name="T29" fmla="*/ 0 h 20"/>
                <a:gd name="T30" fmla="*/ 2147483647 w 51"/>
                <a:gd name="T31" fmla="*/ 0 h 20"/>
                <a:gd name="T32" fmla="*/ 2147483647 w 51"/>
                <a:gd name="T33" fmla="*/ 0 h 20"/>
                <a:gd name="T34" fmla="*/ 2147483647 w 51"/>
                <a:gd name="T35" fmla="*/ 2147483647 h 20"/>
                <a:gd name="T36" fmla="*/ 2147483647 w 51"/>
                <a:gd name="T37" fmla="*/ 2147483647 h 20"/>
                <a:gd name="T38" fmla="*/ 2147483647 w 51"/>
                <a:gd name="T39" fmla="*/ 2147483647 h 20"/>
                <a:gd name="T40" fmla="*/ 2147483647 w 51"/>
                <a:gd name="T41" fmla="*/ 2147483647 h 20"/>
                <a:gd name="T42" fmla="*/ 2147483647 w 51"/>
                <a:gd name="T43" fmla="*/ 2147483647 h 20"/>
                <a:gd name="T44" fmla="*/ 2147483647 w 51"/>
                <a:gd name="T45" fmla="*/ 2147483647 h 20"/>
                <a:gd name="T46" fmla="*/ 2147483647 w 51"/>
                <a:gd name="T47" fmla="*/ 2147483647 h 20"/>
                <a:gd name="T48" fmla="*/ 0 w 51"/>
                <a:gd name="T49" fmla="*/ 2147483647 h 20"/>
                <a:gd name="T50" fmla="*/ 2147483647 w 51"/>
                <a:gd name="T51" fmla="*/ 2147483647 h 20"/>
                <a:gd name="T52" fmla="*/ 2147483647 w 51"/>
                <a:gd name="T53" fmla="*/ 2147483647 h 20"/>
                <a:gd name="T54" fmla="*/ 2147483647 w 51"/>
                <a:gd name="T55" fmla="*/ 2147483647 h 20"/>
                <a:gd name="T56" fmla="*/ 2147483647 w 51"/>
                <a:gd name="T57" fmla="*/ 2147483647 h 20"/>
                <a:gd name="T58" fmla="*/ 2147483647 w 51"/>
                <a:gd name="T59" fmla="*/ 2147483647 h 20"/>
                <a:gd name="T60" fmla="*/ 2147483647 w 51"/>
                <a:gd name="T61" fmla="*/ 2147483647 h 20"/>
                <a:gd name="T62" fmla="*/ 2147483647 w 51"/>
                <a:gd name="T63" fmla="*/ 2147483647 h 20"/>
                <a:gd name="T64" fmla="*/ 2147483647 w 51"/>
                <a:gd name="T65" fmla="*/ 2147483647 h 20"/>
                <a:gd name="T66" fmla="*/ 2147483647 w 51"/>
                <a:gd name="T67" fmla="*/ 2147483647 h 20"/>
                <a:gd name="T68" fmla="*/ 2147483647 w 51"/>
                <a:gd name="T69" fmla="*/ 2147483647 h 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"/>
                <a:gd name="T106" fmla="*/ 0 h 20"/>
                <a:gd name="T107" fmla="*/ 51 w 51"/>
                <a:gd name="T108" fmla="*/ 20 h 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" h="20">
                  <a:moveTo>
                    <a:pt x="17" y="20"/>
                  </a:moveTo>
                  <a:lnTo>
                    <a:pt x="20" y="19"/>
                  </a:lnTo>
                  <a:lnTo>
                    <a:pt x="24" y="17"/>
                  </a:lnTo>
                  <a:lnTo>
                    <a:pt x="29" y="14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42" y="7"/>
                  </a:lnTo>
                  <a:lnTo>
                    <a:pt x="48" y="5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6" y="2"/>
                  </a:lnTo>
                  <a:lnTo>
                    <a:pt x="31" y="2"/>
                  </a:lnTo>
                  <a:lnTo>
                    <a:pt x="24" y="4"/>
                  </a:lnTo>
                  <a:lnTo>
                    <a:pt x="19" y="5"/>
                  </a:lnTo>
                  <a:lnTo>
                    <a:pt x="12" y="9"/>
                  </a:lnTo>
                  <a:lnTo>
                    <a:pt x="7" y="12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9"/>
                  </a:lnTo>
                  <a:lnTo>
                    <a:pt x="17" y="2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37" name="Freeform 5124"/>
            <p:cNvSpPr>
              <a:spLocks/>
            </p:cNvSpPr>
            <p:nvPr/>
          </p:nvSpPr>
          <p:spPr bwMode="auto">
            <a:xfrm>
              <a:off x="1370013" y="5145088"/>
              <a:ext cx="42862" cy="22225"/>
            </a:xfrm>
            <a:custGeom>
              <a:avLst/>
              <a:gdLst>
                <a:gd name="T0" fmla="*/ 2147483647 w 28"/>
                <a:gd name="T1" fmla="*/ 2147483647 h 14"/>
                <a:gd name="T2" fmla="*/ 2147483647 w 28"/>
                <a:gd name="T3" fmla="*/ 2147483647 h 14"/>
                <a:gd name="T4" fmla="*/ 2147483647 w 28"/>
                <a:gd name="T5" fmla="*/ 2147483647 h 14"/>
                <a:gd name="T6" fmla="*/ 2147483647 w 28"/>
                <a:gd name="T7" fmla="*/ 2147483647 h 14"/>
                <a:gd name="T8" fmla="*/ 2147483647 w 28"/>
                <a:gd name="T9" fmla="*/ 2147483647 h 14"/>
                <a:gd name="T10" fmla="*/ 2147483647 w 28"/>
                <a:gd name="T11" fmla="*/ 2147483647 h 14"/>
                <a:gd name="T12" fmla="*/ 2147483647 w 28"/>
                <a:gd name="T13" fmla="*/ 2147483647 h 14"/>
                <a:gd name="T14" fmla="*/ 2147483647 w 28"/>
                <a:gd name="T15" fmla="*/ 2147483647 h 14"/>
                <a:gd name="T16" fmla="*/ 2147483647 w 28"/>
                <a:gd name="T17" fmla="*/ 2147483647 h 14"/>
                <a:gd name="T18" fmla="*/ 0 w 28"/>
                <a:gd name="T19" fmla="*/ 2147483647 h 14"/>
                <a:gd name="T20" fmla="*/ 2147483647 w 28"/>
                <a:gd name="T21" fmla="*/ 2147483647 h 14"/>
                <a:gd name="T22" fmla="*/ 2147483647 w 28"/>
                <a:gd name="T23" fmla="*/ 2147483647 h 14"/>
                <a:gd name="T24" fmla="*/ 2147483647 w 28"/>
                <a:gd name="T25" fmla="*/ 2147483647 h 14"/>
                <a:gd name="T26" fmla="*/ 2147483647 w 28"/>
                <a:gd name="T27" fmla="*/ 2147483647 h 14"/>
                <a:gd name="T28" fmla="*/ 2147483647 w 28"/>
                <a:gd name="T29" fmla="*/ 2147483647 h 14"/>
                <a:gd name="T30" fmla="*/ 2147483647 w 28"/>
                <a:gd name="T31" fmla="*/ 2147483647 h 14"/>
                <a:gd name="T32" fmla="*/ 2147483647 w 28"/>
                <a:gd name="T33" fmla="*/ 2147483647 h 14"/>
                <a:gd name="T34" fmla="*/ 2147483647 w 28"/>
                <a:gd name="T35" fmla="*/ 0 h 14"/>
                <a:gd name="T36" fmla="*/ 2147483647 w 28"/>
                <a:gd name="T37" fmla="*/ 0 h 14"/>
                <a:gd name="T38" fmla="*/ 2147483647 w 28"/>
                <a:gd name="T39" fmla="*/ 2147483647 h 14"/>
                <a:gd name="T40" fmla="*/ 2147483647 w 28"/>
                <a:gd name="T41" fmla="*/ 2147483647 h 14"/>
                <a:gd name="T42" fmla="*/ 2147483647 w 28"/>
                <a:gd name="T43" fmla="*/ 2147483647 h 14"/>
                <a:gd name="T44" fmla="*/ 2147483647 w 28"/>
                <a:gd name="T45" fmla="*/ 2147483647 h 14"/>
                <a:gd name="T46" fmla="*/ 2147483647 w 28"/>
                <a:gd name="T47" fmla="*/ 2147483647 h 14"/>
                <a:gd name="T48" fmla="*/ 2147483647 w 28"/>
                <a:gd name="T49" fmla="*/ 2147483647 h 14"/>
                <a:gd name="T50" fmla="*/ 2147483647 w 28"/>
                <a:gd name="T51" fmla="*/ 2147483647 h 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"/>
                <a:gd name="T79" fmla="*/ 0 h 14"/>
                <a:gd name="T80" fmla="*/ 28 w 28"/>
                <a:gd name="T81" fmla="*/ 14 h 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" h="14">
                  <a:moveTo>
                    <a:pt x="28" y="4"/>
                  </a:moveTo>
                  <a:lnTo>
                    <a:pt x="26" y="5"/>
                  </a:lnTo>
                  <a:lnTo>
                    <a:pt x="24" y="7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38" name="Freeform 5125"/>
            <p:cNvSpPr>
              <a:spLocks/>
            </p:cNvSpPr>
            <p:nvPr/>
          </p:nvSpPr>
          <p:spPr bwMode="auto">
            <a:xfrm>
              <a:off x="1370013" y="5145088"/>
              <a:ext cx="42862" cy="22225"/>
            </a:xfrm>
            <a:custGeom>
              <a:avLst/>
              <a:gdLst>
                <a:gd name="T0" fmla="*/ 2147483647 w 28"/>
                <a:gd name="T1" fmla="*/ 2147483647 h 14"/>
                <a:gd name="T2" fmla="*/ 2147483647 w 28"/>
                <a:gd name="T3" fmla="*/ 2147483647 h 14"/>
                <a:gd name="T4" fmla="*/ 2147483647 w 28"/>
                <a:gd name="T5" fmla="*/ 2147483647 h 14"/>
                <a:gd name="T6" fmla="*/ 2147483647 w 28"/>
                <a:gd name="T7" fmla="*/ 2147483647 h 14"/>
                <a:gd name="T8" fmla="*/ 2147483647 w 28"/>
                <a:gd name="T9" fmla="*/ 2147483647 h 14"/>
                <a:gd name="T10" fmla="*/ 2147483647 w 28"/>
                <a:gd name="T11" fmla="*/ 2147483647 h 14"/>
                <a:gd name="T12" fmla="*/ 2147483647 w 28"/>
                <a:gd name="T13" fmla="*/ 2147483647 h 14"/>
                <a:gd name="T14" fmla="*/ 2147483647 w 28"/>
                <a:gd name="T15" fmla="*/ 2147483647 h 14"/>
                <a:gd name="T16" fmla="*/ 2147483647 w 28"/>
                <a:gd name="T17" fmla="*/ 2147483647 h 14"/>
                <a:gd name="T18" fmla="*/ 2147483647 w 28"/>
                <a:gd name="T19" fmla="*/ 2147483647 h 14"/>
                <a:gd name="T20" fmla="*/ 0 w 28"/>
                <a:gd name="T21" fmla="*/ 2147483647 h 14"/>
                <a:gd name="T22" fmla="*/ 0 w 28"/>
                <a:gd name="T23" fmla="*/ 2147483647 h 14"/>
                <a:gd name="T24" fmla="*/ 2147483647 w 28"/>
                <a:gd name="T25" fmla="*/ 2147483647 h 14"/>
                <a:gd name="T26" fmla="*/ 2147483647 w 28"/>
                <a:gd name="T27" fmla="*/ 2147483647 h 14"/>
                <a:gd name="T28" fmla="*/ 2147483647 w 28"/>
                <a:gd name="T29" fmla="*/ 2147483647 h 14"/>
                <a:gd name="T30" fmla="*/ 2147483647 w 28"/>
                <a:gd name="T31" fmla="*/ 2147483647 h 14"/>
                <a:gd name="T32" fmla="*/ 2147483647 w 28"/>
                <a:gd name="T33" fmla="*/ 2147483647 h 14"/>
                <a:gd name="T34" fmla="*/ 2147483647 w 28"/>
                <a:gd name="T35" fmla="*/ 2147483647 h 14"/>
                <a:gd name="T36" fmla="*/ 2147483647 w 28"/>
                <a:gd name="T37" fmla="*/ 2147483647 h 14"/>
                <a:gd name="T38" fmla="*/ 2147483647 w 28"/>
                <a:gd name="T39" fmla="*/ 0 h 14"/>
                <a:gd name="T40" fmla="*/ 2147483647 w 28"/>
                <a:gd name="T41" fmla="*/ 0 h 14"/>
                <a:gd name="T42" fmla="*/ 2147483647 w 28"/>
                <a:gd name="T43" fmla="*/ 2147483647 h 14"/>
                <a:gd name="T44" fmla="*/ 2147483647 w 28"/>
                <a:gd name="T45" fmla="*/ 2147483647 h 14"/>
                <a:gd name="T46" fmla="*/ 2147483647 w 28"/>
                <a:gd name="T47" fmla="*/ 2147483647 h 14"/>
                <a:gd name="T48" fmla="*/ 2147483647 w 28"/>
                <a:gd name="T49" fmla="*/ 2147483647 h 14"/>
                <a:gd name="T50" fmla="*/ 2147483647 w 28"/>
                <a:gd name="T51" fmla="*/ 2147483647 h 14"/>
                <a:gd name="T52" fmla="*/ 2147483647 w 28"/>
                <a:gd name="T53" fmla="*/ 2147483647 h 14"/>
                <a:gd name="T54" fmla="*/ 2147483647 w 28"/>
                <a:gd name="T55" fmla="*/ 2147483647 h 14"/>
                <a:gd name="T56" fmla="*/ 2147483647 w 28"/>
                <a:gd name="T57" fmla="*/ 2147483647 h 14"/>
                <a:gd name="T58" fmla="*/ 2147483647 w 28"/>
                <a:gd name="T59" fmla="*/ 2147483647 h 1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8"/>
                <a:gd name="T91" fmla="*/ 0 h 14"/>
                <a:gd name="T92" fmla="*/ 28 w 28"/>
                <a:gd name="T93" fmla="*/ 14 h 1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8" h="14">
                  <a:moveTo>
                    <a:pt x="28" y="4"/>
                  </a:moveTo>
                  <a:lnTo>
                    <a:pt x="26" y="5"/>
                  </a:lnTo>
                  <a:lnTo>
                    <a:pt x="24" y="7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4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39" name="Freeform 5126"/>
            <p:cNvSpPr>
              <a:spLocks/>
            </p:cNvSpPr>
            <p:nvPr/>
          </p:nvSpPr>
          <p:spPr bwMode="auto">
            <a:xfrm>
              <a:off x="1709738" y="5081588"/>
              <a:ext cx="14287" cy="20637"/>
            </a:xfrm>
            <a:custGeom>
              <a:avLst/>
              <a:gdLst>
                <a:gd name="T0" fmla="*/ 0 w 10"/>
                <a:gd name="T1" fmla="*/ 2147483647 h 12"/>
                <a:gd name="T2" fmla="*/ 0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2147483647 h 12"/>
                <a:gd name="T8" fmla="*/ 2147483647 w 10"/>
                <a:gd name="T9" fmla="*/ 2147483647 h 12"/>
                <a:gd name="T10" fmla="*/ 2147483647 w 10"/>
                <a:gd name="T11" fmla="*/ 2147483647 h 12"/>
                <a:gd name="T12" fmla="*/ 2147483647 w 10"/>
                <a:gd name="T13" fmla="*/ 2147483647 h 12"/>
                <a:gd name="T14" fmla="*/ 2147483647 w 10"/>
                <a:gd name="T15" fmla="*/ 2147483647 h 12"/>
                <a:gd name="T16" fmla="*/ 2147483647 w 10"/>
                <a:gd name="T17" fmla="*/ 2147483647 h 12"/>
                <a:gd name="T18" fmla="*/ 2147483647 w 10"/>
                <a:gd name="T19" fmla="*/ 0 h 12"/>
                <a:gd name="T20" fmla="*/ 2147483647 w 10"/>
                <a:gd name="T21" fmla="*/ 0 h 12"/>
                <a:gd name="T22" fmla="*/ 2147483647 w 10"/>
                <a:gd name="T23" fmla="*/ 0 h 12"/>
                <a:gd name="T24" fmla="*/ 2147483647 w 10"/>
                <a:gd name="T25" fmla="*/ 2147483647 h 12"/>
                <a:gd name="T26" fmla="*/ 2147483647 w 10"/>
                <a:gd name="T27" fmla="*/ 2147483647 h 12"/>
                <a:gd name="T28" fmla="*/ 2147483647 w 10"/>
                <a:gd name="T29" fmla="*/ 2147483647 h 12"/>
                <a:gd name="T30" fmla="*/ 2147483647 w 10"/>
                <a:gd name="T31" fmla="*/ 2147483647 h 12"/>
                <a:gd name="T32" fmla="*/ 2147483647 w 10"/>
                <a:gd name="T33" fmla="*/ 2147483647 h 12"/>
                <a:gd name="T34" fmla="*/ 0 w 10"/>
                <a:gd name="T35" fmla="*/ 2147483647 h 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"/>
                <a:gd name="T55" fmla="*/ 0 h 12"/>
                <a:gd name="T56" fmla="*/ 10 w 10"/>
                <a:gd name="T57" fmla="*/ 12 h 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" h="12">
                  <a:moveTo>
                    <a:pt x="0" y="6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9" y="9"/>
                  </a:lnTo>
                  <a:lnTo>
                    <a:pt x="9" y="7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40" name="Freeform 5127"/>
            <p:cNvSpPr>
              <a:spLocks/>
            </p:cNvSpPr>
            <p:nvPr/>
          </p:nvSpPr>
          <p:spPr bwMode="auto">
            <a:xfrm>
              <a:off x="1709738" y="5081588"/>
              <a:ext cx="14287" cy="20637"/>
            </a:xfrm>
            <a:custGeom>
              <a:avLst/>
              <a:gdLst>
                <a:gd name="T0" fmla="*/ 0 w 10"/>
                <a:gd name="T1" fmla="*/ 2147483647 h 12"/>
                <a:gd name="T2" fmla="*/ 0 w 10"/>
                <a:gd name="T3" fmla="*/ 2147483647 h 12"/>
                <a:gd name="T4" fmla="*/ 0 w 10"/>
                <a:gd name="T5" fmla="*/ 2147483647 h 12"/>
                <a:gd name="T6" fmla="*/ 2147483647 w 10"/>
                <a:gd name="T7" fmla="*/ 2147483647 h 12"/>
                <a:gd name="T8" fmla="*/ 2147483647 w 10"/>
                <a:gd name="T9" fmla="*/ 2147483647 h 12"/>
                <a:gd name="T10" fmla="*/ 2147483647 w 10"/>
                <a:gd name="T11" fmla="*/ 2147483647 h 12"/>
                <a:gd name="T12" fmla="*/ 2147483647 w 10"/>
                <a:gd name="T13" fmla="*/ 2147483647 h 12"/>
                <a:gd name="T14" fmla="*/ 2147483647 w 10"/>
                <a:gd name="T15" fmla="*/ 2147483647 h 12"/>
                <a:gd name="T16" fmla="*/ 2147483647 w 10"/>
                <a:gd name="T17" fmla="*/ 2147483647 h 12"/>
                <a:gd name="T18" fmla="*/ 2147483647 w 10"/>
                <a:gd name="T19" fmla="*/ 2147483647 h 12"/>
                <a:gd name="T20" fmla="*/ 2147483647 w 10"/>
                <a:gd name="T21" fmla="*/ 0 h 12"/>
                <a:gd name="T22" fmla="*/ 2147483647 w 10"/>
                <a:gd name="T23" fmla="*/ 0 h 12"/>
                <a:gd name="T24" fmla="*/ 2147483647 w 10"/>
                <a:gd name="T25" fmla="*/ 0 h 12"/>
                <a:gd name="T26" fmla="*/ 2147483647 w 10"/>
                <a:gd name="T27" fmla="*/ 2147483647 h 12"/>
                <a:gd name="T28" fmla="*/ 2147483647 w 10"/>
                <a:gd name="T29" fmla="*/ 2147483647 h 12"/>
                <a:gd name="T30" fmla="*/ 2147483647 w 10"/>
                <a:gd name="T31" fmla="*/ 2147483647 h 12"/>
                <a:gd name="T32" fmla="*/ 2147483647 w 10"/>
                <a:gd name="T33" fmla="*/ 2147483647 h 12"/>
                <a:gd name="T34" fmla="*/ 2147483647 w 10"/>
                <a:gd name="T35" fmla="*/ 2147483647 h 12"/>
                <a:gd name="T36" fmla="*/ 0 w 10"/>
                <a:gd name="T37" fmla="*/ 2147483647 h 12"/>
                <a:gd name="T38" fmla="*/ 0 w 10"/>
                <a:gd name="T39" fmla="*/ 2147483647 h 12"/>
                <a:gd name="T40" fmla="*/ 0 w 10"/>
                <a:gd name="T41" fmla="*/ 2147483647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"/>
                <a:gd name="T64" fmla="*/ 0 h 12"/>
                <a:gd name="T65" fmla="*/ 10 w 10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" h="12">
                  <a:moveTo>
                    <a:pt x="0" y="6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9" y="9"/>
                  </a:lnTo>
                  <a:lnTo>
                    <a:pt x="9" y="7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6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41" name="Freeform 5128"/>
            <p:cNvSpPr>
              <a:spLocks/>
            </p:cNvSpPr>
            <p:nvPr/>
          </p:nvSpPr>
          <p:spPr bwMode="auto">
            <a:xfrm>
              <a:off x="1727200" y="5038725"/>
              <a:ext cx="82550" cy="55563"/>
            </a:xfrm>
            <a:custGeom>
              <a:avLst/>
              <a:gdLst>
                <a:gd name="T0" fmla="*/ 2147483647 w 52"/>
                <a:gd name="T1" fmla="*/ 0 h 35"/>
                <a:gd name="T2" fmla="*/ 2147483647 w 52"/>
                <a:gd name="T3" fmla="*/ 2147483647 h 35"/>
                <a:gd name="T4" fmla="*/ 2147483647 w 52"/>
                <a:gd name="T5" fmla="*/ 2147483647 h 35"/>
                <a:gd name="T6" fmla="*/ 2147483647 w 52"/>
                <a:gd name="T7" fmla="*/ 2147483647 h 35"/>
                <a:gd name="T8" fmla="*/ 2147483647 w 52"/>
                <a:gd name="T9" fmla="*/ 2147483647 h 35"/>
                <a:gd name="T10" fmla="*/ 2147483647 w 52"/>
                <a:gd name="T11" fmla="*/ 2147483647 h 35"/>
                <a:gd name="T12" fmla="*/ 2147483647 w 52"/>
                <a:gd name="T13" fmla="*/ 2147483647 h 35"/>
                <a:gd name="T14" fmla="*/ 2147483647 w 52"/>
                <a:gd name="T15" fmla="*/ 2147483647 h 35"/>
                <a:gd name="T16" fmla="*/ 2147483647 w 52"/>
                <a:gd name="T17" fmla="*/ 2147483647 h 35"/>
                <a:gd name="T18" fmla="*/ 2147483647 w 52"/>
                <a:gd name="T19" fmla="*/ 2147483647 h 35"/>
                <a:gd name="T20" fmla="*/ 2147483647 w 52"/>
                <a:gd name="T21" fmla="*/ 2147483647 h 35"/>
                <a:gd name="T22" fmla="*/ 2147483647 w 52"/>
                <a:gd name="T23" fmla="*/ 2147483647 h 35"/>
                <a:gd name="T24" fmla="*/ 2147483647 w 52"/>
                <a:gd name="T25" fmla="*/ 2147483647 h 35"/>
                <a:gd name="T26" fmla="*/ 2147483647 w 52"/>
                <a:gd name="T27" fmla="*/ 2147483647 h 35"/>
                <a:gd name="T28" fmla="*/ 2147483647 w 52"/>
                <a:gd name="T29" fmla="*/ 2147483647 h 35"/>
                <a:gd name="T30" fmla="*/ 2147483647 w 52"/>
                <a:gd name="T31" fmla="*/ 2147483647 h 35"/>
                <a:gd name="T32" fmla="*/ 2147483647 w 52"/>
                <a:gd name="T33" fmla="*/ 2147483647 h 35"/>
                <a:gd name="T34" fmla="*/ 2147483647 w 52"/>
                <a:gd name="T35" fmla="*/ 2147483647 h 35"/>
                <a:gd name="T36" fmla="*/ 2147483647 w 52"/>
                <a:gd name="T37" fmla="*/ 2147483647 h 35"/>
                <a:gd name="T38" fmla="*/ 2147483647 w 52"/>
                <a:gd name="T39" fmla="*/ 2147483647 h 35"/>
                <a:gd name="T40" fmla="*/ 2147483647 w 52"/>
                <a:gd name="T41" fmla="*/ 2147483647 h 35"/>
                <a:gd name="T42" fmla="*/ 2147483647 w 52"/>
                <a:gd name="T43" fmla="*/ 2147483647 h 35"/>
                <a:gd name="T44" fmla="*/ 2147483647 w 52"/>
                <a:gd name="T45" fmla="*/ 2147483647 h 35"/>
                <a:gd name="T46" fmla="*/ 0 w 52"/>
                <a:gd name="T47" fmla="*/ 2147483647 h 35"/>
                <a:gd name="T48" fmla="*/ 0 w 52"/>
                <a:gd name="T49" fmla="*/ 2147483647 h 35"/>
                <a:gd name="T50" fmla="*/ 0 w 52"/>
                <a:gd name="T51" fmla="*/ 2147483647 h 35"/>
                <a:gd name="T52" fmla="*/ 0 w 52"/>
                <a:gd name="T53" fmla="*/ 2147483647 h 35"/>
                <a:gd name="T54" fmla="*/ 2147483647 w 52"/>
                <a:gd name="T55" fmla="*/ 2147483647 h 35"/>
                <a:gd name="T56" fmla="*/ 2147483647 w 52"/>
                <a:gd name="T57" fmla="*/ 2147483647 h 35"/>
                <a:gd name="T58" fmla="*/ 2147483647 w 52"/>
                <a:gd name="T59" fmla="*/ 2147483647 h 35"/>
                <a:gd name="T60" fmla="*/ 2147483647 w 52"/>
                <a:gd name="T61" fmla="*/ 2147483647 h 35"/>
                <a:gd name="T62" fmla="*/ 2147483647 w 52"/>
                <a:gd name="T63" fmla="*/ 2147483647 h 35"/>
                <a:gd name="T64" fmla="*/ 2147483647 w 52"/>
                <a:gd name="T65" fmla="*/ 2147483647 h 35"/>
                <a:gd name="T66" fmla="*/ 2147483647 w 52"/>
                <a:gd name="T67" fmla="*/ 2147483647 h 35"/>
                <a:gd name="T68" fmla="*/ 2147483647 w 52"/>
                <a:gd name="T69" fmla="*/ 2147483647 h 35"/>
                <a:gd name="T70" fmla="*/ 2147483647 w 52"/>
                <a:gd name="T71" fmla="*/ 2147483647 h 35"/>
                <a:gd name="T72" fmla="*/ 2147483647 w 52"/>
                <a:gd name="T73" fmla="*/ 2147483647 h 35"/>
                <a:gd name="T74" fmla="*/ 2147483647 w 52"/>
                <a:gd name="T75" fmla="*/ 2147483647 h 35"/>
                <a:gd name="T76" fmla="*/ 2147483647 w 52"/>
                <a:gd name="T77" fmla="*/ 2147483647 h 35"/>
                <a:gd name="T78" fmla="*/ 2147483647 w 52"/>
                <a:gd name="T79" fmla="*/ 2147483647 h 35"/>
                <a:gd name="T80" fmla="*/ 2147483647 w 52"/>
                <a:gd name="T81" fmla="*/ 2147483647 h 35"/>
                <a:gd name="T82" fmla="*/ 2147483647 w 52"/>
                <a:gd name="T83" fmla="*/ 2147483647 h 35"/>
                <a:gd name="T84" fmla="*/ 2147483647 w 52"/>
                <a:gd name="T85" fmla="*/ 2147483647 h 35"/>
                <a:gd name="T86" fmla="*/ 2147483647 w 52"/>
                <a:gd name="T87" fmla="*/ 2147483647 h 35"/>
                <a:gd name="T88" fmla="*/ 2147483647 w 52"/>
                <a:gd name="T89" fmla="*/ 2147483647 h 35"/>
                <a:gd name="T90" fmla="*/ 2147483647 w 52"/>
                <a:gd name="T91" fmla="*/ 2147483647 h 35"/>
                <a:gd name="T92" fmla="*/ 2147483647 w 52"/>
                <a:gd name="T93" fmla="*/ 2147483647 h 35"/>
                <a:gd name="T94" fmla="*/ 2147483647 w 52"/>
                <a:gd name="T95" fmla="*/ 2147483647 h 35"/>
                <a:gd name="T96" fmla="*/ 2147483647 w 52"/>
                <a:gd name="T97" fmla="*/ 0 h 35"/>
                <a:gd name="T98" fmla="*/ 2147483647 w 52"/>
                <a:gd name="T99" fmla="*/ 2147483647 h 35"/>
                <a:gd name="T100" fmla="*/ 2147483647 w 52"/>
                <a:gd name="T101" fmla="*/ 2147483647 h 35"/>
                <a:gd name="T102" fmla="*/ 2147483647 w 52"/>
                <a:gd name="T103" fmla="*/ 2147483647 h 35"/>
                <a:gd name="T104" fmla="*/ 2147483647 w 52"/>
                <a:gd name="T105" fmla="*/ 2147483647 h 35"/>
                <a:gd name="T106" fmla="*/ 2147483647 w 52"/>
                <a:gd name="T107" fmla="*/ 2147483647 h 35"/>
                <a:gd name="T108" fmla="*/ 2147483647 w 52"/>
                <a:gd name="T109" fmla="*/ 2147483647 h 35"/>
                <a:gd name="T110" fmla="*/ 2147483647 w 52"/>
                <a:gd name="T111" fmla="*/ 2147483647 h 35"/>
                <a:gd name="T112" fmla="*/ 2147483647 w 52"/>
                <a:gd name="T113" fmla="*/ 0 h 3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2"/>
                <a:gd name="T172" fmla="*/ 0 h 35"/>
                <a:gd name="T173" fmla="*/ 52 w 52"/>
                <a:gd name="T174" fmla="*/ 35 h 3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2" h="35">
                  <a:moveTo>
                    <a:pt x="27" y="0"/>
                  </a:moveTo>
                  <a:lnTo>
                    <a:pt x="27" y="3"/>
                  </a:lnTo>
                  <a:lnTo>
                    <a:pt x="27" y="5"/>
                  </a:lnTo>
                  <a:lnTo>
                    <a:pt x="25" y="8"/>
                  </a:lnTo>
                  <a:lnTo>
                    <a:pt x="25" y="10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2" y="13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27"/>
                  </a:lnTo>
                  <a:lnTo>
                    <a:pt x="3" y="30"/>
                  </a:lnTo>
                  <a:lnTo>
                    <a:pt x="5" y="32"/>
                  </a:lnTo>
                  <a:lnTo>
                    <a:pt x="8" y="34"/>
                  </a:lnTo>
                  <a:lnTo>
                    <a:pt x="10" y="35"/>
                  </a:lnTo>
                  <a:lnTo>
                    <a:pt x="12" y="35"/>
                  </a:lnTo>
                  <a:lnTo>
                    <a:pt x="15" y="32"/>
                  </a:lnTo>
                  <a:lnTo>
                    <a:pt x="19" y="27"/>
                  </a:lnTo>
                  <a:lnTo>
                    <a:pt x="24" y="22"/>
                  </a:lnTo>
                  <a:lnTo>
                    <a:pt x="30" y="18"/>
                  </a:lnTo>
                  <a:lnTo>
                    <a:pt x="37" y="15"/>
                  </a:lnTo>
                  <a:lnTo>
                    <a:pt x="42" y="12"/>
                  </a:lnTo>
                  <a:lnTo>
                    <a:pt x="49" y="10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49" y="1"/>
                  </a:lnTo>
                  <a:lnTo>
                    <a:pt x="44" y="3"/>
                  </a:lnTo>
                  <a:lnTo>
                    <a:pt x="41" y="3"/>
                  </a:lnTo>
                  <a:lnTo>
                    <a:pt x="37" y="5"/>
                  </a:lnTo>
                  <a:lnTo>
                    <a:pt x="34" y="5"/>
                  </a:lnTo>
                  <a:lnTo>
                    <a:pt x="30" y="5"/>
                  </a:lnTo>
                  <a:lnTo>
                    <a:pt x="29" y="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42" name="Freeform 5129"/>
            <p:cNvSpPr>
              <a:spLocks/>
            </p:cNvSpPr>
            <p:nvPr/>
          </p:nvSpPr>
          <p:spPr bwMode="auto">
            <a:xfrm>
              <a:off x="1727200" y="5038725"/>
              <a:ext cx="82550" cy="55563"/>
            </a:xfrm>
            <a:custGeom>
              <a:avLst/>
              <a:gdLst>
                <a:gd name="T0" fmla="*/ 2147483647 w 52"/>
                <a:gd name="T1" fmla="*/ 0 h 35"/>
                <a:gd name="T2" fmla="*/ 2147483647 w 52"/>
                <a:gd name="T3" fmla="*/ 2147483647 h 35"/>
                <a:gd name="T4" fmla="*/ 2147483647 w 52"/>
                <a:gd name="T5" fmla="*/ 2147483647 h 35"/>
                <a:gd name="T6" fmla="*/ 2147483647 w 52"/>
                <a:gd name="T7" fmla="*/ 2147483647 h 35"/>
                <a:gd name="T8" fmla="*/ 2147483647 w 52"/>
                <a:gd name="T9" fmla="*/ 2147483647 h 35"/>
                <a:gd name="T10" fmla="*/ 2147483647 w 52"/>
                <a:gd name="T11" fmla="*/ 2147483647 h 35"/>
                <a:gd name="T12" fmla="*/ 2147483647 w 52"/>
                <a:gd name="T13" fmla="*/ 2147483647 h 35"/>
                <a:gd name="T14" fmla="*/ 2147483647 w 52"/>
                <a:gd name="T15" fmla="*/ 2147483647 h 35"/>
                <a:gd name="T16" fmla="*/ 2147483647 w 52"/>
                <a:gd name="T17" fmla="*/ 2147483647 h 35"/>
                <a:gd name="T18" fmla="*/ 2147483647 w 52"/>
                <a:gd name="T19" fmla="*/ 2147483647 h 35"/>
                <a:gd name="T20" fmla="*/ 2147483647 w 52"/>
                <a:gd name="T21" fmla="*/ 2147483647 h 35"/>
                <a:gd name="T22" fmla="*/ 2147483647 w 52"/>
                <a:gd name="T23" fmla="*/ 2147483647 h 35"/>
                <a:gd name="T24" fmla="*/ 2147483647 w 52"/>
                <a:gd name="T25" fmla="*/ 2147483647 h 35"/>
                <a:gd name="T26" fmla="*/ 2147483647 w 52"/>
                <a:gd name="T27" fmla="*/ 2147483647 h 35"/>
                <a:gd name="T28" fmla="*/ 2147483647 w 52"/>
                <a:gd name="T29" fmla="*/ 2147483647 h 35"/>
                <a:gd name="T30" fmla="*/ 2147483647 w 52"/>
                <a:gd name="T31" fmla="*/ 2147483647 h 35"/>
                <a:gd name="T32" fmla="*/ 2147483647 w 52"/>
                <a:gd name="T33" fmla="*/ 2147483647 h 35"/>
                <a:gd name="T34" fmla="*/ 2147483647 w 52"/>
                <a:gd name="T35" fmla="*/ 2147483647 h 35"/>
                <a:gd name="T36" fmla="*/ 2147483647 w 52"/>
                <a:gd name="T37" fmla="*/ 2147483647 h 35"/>
                <a:gd name="T38" fmla="*/ 2147483647 w 52"/>
                <a:gd name="T39" fmla="*/ 2147483647 h 35"/>
                <a:gd name="T40" fmla="*/ 2147483647 w 52"/>
                <a:gd name="T41" fmla="*/ 2147483647 h 35"/>
                <a:gd name="T42" fmla="*/ 2147483647 w 52"/>
                <a:gd name="T43" fmla="*/ 2147483647 h 35"/>
                <a:gd name="T44" fmla="*/ 2147483647 w 52"/>
                <a:gd name="T45" fmla="*/ 2147483647 h 35"/>
                <a:gd name="T46" fmla="*/ 0 w 52"/>
                <a:gd name="T47" fmla="*/ 2147483647 h 35"/>
                <a:gd name="T48" fmla="*/ 0 w 52"/>
                <a:gd name="T49" fmla="*/ 2147483647 h 35"/>
                <a:gd name="T50" fmla="*/ 0 w 52"/>
                <a:gd name="T51" fmla="*/ 2147483647 h 35"/>
                <a:gd name="T52" fmla="*/ 0 w 52"/>
                <a:gd name="T53" fmla="*/ 2147483647 h 35"/>
                <a:gd name="T54" fmla="*/ 2147483647 w 52"/>
                <a:gd name="T55" fmla="*/ 2147483647 h 35"/>
                <a:gd name="T56" fmla="*/ 2147483647 w 52"/>
                <a:gd name="T57" fmla="*/ 2147483647 h 35"/>
                <a:gd name="T58" fmla="*/ 2147483647 w 52"/>
                <a:gd name="T59" fmla="*/ 2147483647 h 35"/>
                <a:gd name="T60" fmla="*/ 2147483647 w 52"/>
                <a:gd name="T61" fmla="*/ 2147483647 h 35"/>
                <a:gd name="T62" fmla="*/ 2147483647 w 52"/>
                <a:gd name="T63" fmla="*/ 2147483647 h 35"/>
                <a:gd name="T64" fmla="*/ 2147483647 w 52"/>
                <a:gd name="T65" fmla="*/ 2147483647 h 35"/>
                <a:gd name="T66" fmla="*/ 2147483647 w 52"/>
                <a:gd name="T67" fmla="*/ 2147483647 h 35"/>
                <a:gd name="T68" fmla="*/ 2147483647 w 52"/>
                <a:gd name="T69" fmla="*/ 2147483647 h 35"/>
                <a:gd name="T70" fmla="*/ 2147483647 w 52"/>
                <a:gd name="T71" fmla="*/ 2147483647 h 35"/>
                <a:gd name="T72" fmla="*/ 2147483647 w 52"/>
                <a:gd name="T73" fmla="*/ 2147483647 h 35"/>
                <a:gd name="T74" fmla="*/ 2147483647 w 52"/>
                <a:gd name="T75" fmla="*/ 2147483647 h 35"/>
                <a:gd name="T76" fmla="*/ 2147483647 w 52"/>
                <a:gd name="T77" fmla="*/ 2147483647 h 35"/>
                <a:gd name="T78" fmla="*/ 2147483647 w 52"/>
                <a:gd name="T79" fmla="*/ 2147483647 h 35"/>
                <a:gd name="T80" fmla="*/ 2147483647 w 52"/>
                <a:gd name="T81" fmla="*/ 2147483647 h 35"/>
                <a:gd name="T82" fmla="*/ 2147483647 w 52"/>
                <a:gd name="T83" fmla="*/ 2147483647 h 35"/>
                <a:gd name="T84" fmla="*/ 2147483647 w 52"/>
                <a:gd name="T85" fmla="*/ 2147483647 h 35"/>
                <a:gd name="T86" fmla="*/ 2147483647 w 52"/>
                <a:gd name="T87" fmla="*/ 2147483647 h 35"/>
                <a:gd name="T88" fmla="*/ 2147483647 w 52"/>
                <a:gd name="T89" fmla="*/ 2147483647 h 35"/>
                <a:gd name="T90" fmla="*/ 2147483647 w 52"/>
                <a:gd name="T91" fmla="*/ 2147483647 h 35"/>
                <a:gd name="T92" fmla="*/ 2147483647 w 52"/>
                <a:gd name="T93" fmla="*/ 2147483647 h 35"/>
                <a:gd name="T94" fmla="*/ 2147483647 w 52"/>
                <a:gd name="T95" fmla="*/ 2147483647 h 35"/>
                <a:gd name="T96" fmla="*/ 2147483647 w 52"/>
                <a:gd name="T97" fmla="*/ 0 h 35"/>
                <a:gd name="T98" fmla="*/ 2147483647 w 52"/>
                <a:gd name="T99" fmla="*/ 2147483647 h 35"/>
                <a:gd name="T100" fmla="*/ 2147483647 w 52"/>
                <a:gd name="T101" fmla="*/ 2147483647 h 35"/>
                <a:gd name="T102" fmla="*/ 2147483647 w 52"/>
                <a:gd name="T103" fmla="*/ 2147483647 h 35"/>
                <a:gd name="T104" fmla="*/ 2147483647 w 52"/>
                <a:gd name="T105" fmla="*/ 2147483647 h 35"/>
                <a:gd name="T106" fmla="*/ 2147483647 w 52"/>
                <a:gd name="T107" fmla="*/ 2147483647 h 35"/>
                <a:gd name="T108" fmla="*/ 2147483647 w 52"/>
                <a:gd name="T109" fmla="*/ 2147483647 h 35"/>
                <a:gd name="T110" fmla="*/ 2147483647 w 52"/>
                <a:gd name="T111" fmla="*/ 2147483647 h 35"/>
                <a:gd name="T112" fmla="*/ 2147483647 w 52"/>
                <a:gd name="T113" fmla="*/ 0 h 35"/>
                <a:gd name="T114" fmla="*/ 2147483647 w 52"/>
                <a:gd name="T115" fmla="*/ 0 h 35"/>
                <a:gd name="T116" fmla="*/ 2147483647 w 52"/>
                <a:gd name="T117" fmla="*/ 0 h 3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2"/>
                <a:gd name="T178" fmla="*/ 0 h 35"/>
                <a:gd name="T179" fmla="*/ 52 w 52"/>
                <a:gd name="T180" fmla="*/ 35 h 3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2" h="35">
                  <a:moveTo>
                    <a:pt x="27" y="0"/>
                  </a:moveTo>
                  <a:lnTo>
                    <a:pt x="27" y="3"/>
                  </a:lnTo>
                  <a:lnTo>
                    <a:pt x="27" y="5"/>
                  </a:lnTo>
                  <a:lnTo>
                    <a:pt x="25" y="8"/>
                  </a:lnTo>
                  <a:lnTo>
                    <a:pt x="25" y="10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2" y="13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27"/>
                  </a:lnTo>
                  <a:lnTo>
                    <a:pt x="3" y="30"/>
                  </a:lnTo>
                  <a:lnTo>
                    <a:pt x="5" y="32"/>
                  </a:lnTo>
                  <a:lnTo>
                    <a:pt x="8" y="34"/>
                  </a:lnTo>
                  <a:lnTo>
                    <a:pt x="10" y="35"/>
                  </a:lnTo>
                  <a:lnTo>
                    <a:pt x="12" y="35"/>
                  </a:lnTo>
                  <a:lnTo>
                    <a:pt x="15" y="32"/>
                  </a:lnTo>
                  <a:lnTo>
                    <a:pt x="19" y="27"/>
                  </a:lnTo>
                  <a:lnTo>
                    <a:pt x="24" y="22"/>
                  </a:lnTo>
                  <a:lnTo>
                    <a:pt x="30" y="18"/>
                  </a:lnTo>
                  <a:lnTo>
                    <a:pt x="37" y="15"/>
                  </a:lnTo>
                  <a:lnTo>
                    <a:pt x="42" y="12"/>
                  </a:lnTo>
                  <a:lnTo>
                    <a:pt x="49" y="10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49" y="1"/>
                  </a:lnTo>
                  <a:lnTo>
                    <a:pt x="44" y="3"/>
                  </a:lnTo>
                  <a:lnTo>
                    <a:pt x="41" y="3"/>
                  </a:lnTo>
                  <a:lnTo>
                    <a:pt x="37" y="5"/>
                  </a:lnTo>
                  <a:lnTo>
                    <a:pt x="34" y="5"/>
                  </a:lnTo>
                  <a:lnTo>
                    <a:pt x="30" y="5"/>
                  </a:lnTo>
                  <a:lnTo>
                    <a:pt x="29" y="3"/>
                  </a:lnTo>
                  <a:lnTo>
                    <a:pt x="27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43" name="Freeform 5130"/>
            <p:cNvSpPr>
              <a:spLocks/>
            </p:cNvSpPr>
            <p:nvPr/>
          </p:nvSpPr>
          <p:spPr bwMode="auto">
            <a:xfrm>
              <a:off x="1517650" y="4672013"/>
              <a:ext cx="938213" cy="473075"/>
            </a:xfrm>
            <a:custGeom>
              <a:avLst/>
              <a:gdLst>
                <a:gd name="T0" fmla="*/ 2147483647 w 590"/>
                <a:gd name="T1" fmla="*/ 2147483647 h 299"/>
                <a:gd name="T2" fmla="*/ 2147483647 w 590"/>
                <a:gd name="T3" fmla="*/ 2147483647 h 299"/>
                <a:gd name="T4" fmla="*/ 2147483647 w 590"/>
                <a:gd name="T5" fmla="*/ 2147483647 h 299"/>
                <a:gd name="T6" fmla="*/ 2147483647 w 590"/>
                <a:gd name="T7" fmla="*/ 2147483647 h 299"/>
                <a:gd name="T8" fmla="*/ 2147483647 w 590"/>
                <a:gd name="T9" fmla="*/ 2147483647 h 299"/>
                <a:gd name="T10" fmla="*/ 2147483647 w 590"/>
                <a:gd name="T11" fmla="*/ 2147483647 h 299"/>
                <a:gd name="T12" fmla="*/ 2147483647 w 590"/>
                <a:gd name="T13" fmla="*/ 2147483647 h 299"/>
                <a:gd name="T14" fmla="*/ 2147483647 w 590"/>
                <a:gd name="T15" fmla="*/ 2147483647 h 299"/>
                <a:gd name="T16" fmla="*/ 2147483647 w 590"/>
                <a:gd name="T17" fmla="*/ 2147483647 h 299"/>
                <a:gd name="T18" fmla="*/ 2147483647 w 590"/>
                <a:gd name="T19" fmla="*/ 2147483647 h 299"/>
                <a:gd name="T20" fmla="*/ 2147483647 w 590"/>
                <a:gd name="T21" fmla="*/ 2147483647 h 299"/>
                <a:gd name="T22" fmla="*/ 2147483647 w 590"/>
                <a:gd name="T23" fmla="*/ 2147483647 h 299"/>
                <a:gd name="T24" fmla="*/ 2147483647 w 590"/>
                <a:gd name="T25" fmla="*/ 2147483647 h 299"/>
                <a:gd name="T26" fmla="*/ 2147483647 w 590"/>
                <a:gd name="T27" fmla="*/ 2147483647 h 299"/>
                <a:gd name="T28" fmla="*/ 2147483647 w 590"/>
                <a:gd name="T29" fmla="*/ 2147483647 h 299"/>
                <a:gd name="T30" fmla="*/ 2147483647 w 590"/>
                <a:gd name="T31" fmla="*/ 2147483647 h 299"/>
                <a:gd name="T32" fmla="*/ 2147483647 w 590"/>
                <a:gd name="T33" fmla="*/ 2147483647 h 299"/>
                <a:gd name="T34" fmla="*/ 2147483647 w 590"/>
                <a:gd name="T35" fmla="*/ 2147483647 h 299"/>
                <a:gd name="T36" fmla="*/ 0 w 590"/>
                <a:gd name="T37" fmla="*/ 2147483647 h 299"/>
                <a:gd name="T38" fmla="*/ 0 w 590"/>
                <a:gd name="T39" fmla="*/ 2147483647 h 299"/>
                <a:gd name="T40" fmla="*/ 2147483647 w 590"/>
                <a:gd name="T41" fmla="*/ 2147483647 h 299"/>
                <a:gd name="T42" fmla="*/ 2147483647 w 590"/>
                <a:gd name="T43" fmla="*/ 2147483647 h 299"/>
                <a:gd name="T44" fmla="*/ 2147483647 w 590"/>
                <a:gd name="T45" fmla="*/ 2147483647 h 299"/>
                <a:gd name="T46" fmla="*/ 2147483647 w 590"/>
                <a:gd name="T47" fmla="*/ 2147483647 h 299"/>
                <a:gd name="T48" fmla="*/ 2147483647 w 590"/>
                <a:gd name="T49" fmla="*/ 2147483647 h 299"/>
                <a:gd name="T50" fmla="*/ 2147483647 w 590"/>
                <a:gd name="T51" fmla="*/ 2147483647 h 299"/>
                <a:gd name="T52" fmla="*/ 2147483647 w 590"/>
                <a:gd name="T53" fmla="*/ 2147483647 h 299"/>
                <a:gd name="T54" fmla="*/ 2147483647 w 590"/>
                <a:gd name="T55" fmla="*/ 2147483647 h 299"/>
                <a:gd name="T56" fmla="*/ 2147483647 w 590"/>
                <a:gd name="T57" fmla="*/ 2147483647 h 299"/>
                <a:gd name="T58" fmla="*/ 2147483647 w 590"/>
                <a:gd name="T59" fmla="*/ 2147483647 h 299"/>
                <a:gd name="T60" fmla="*/ 2147483647 w 590"/>
                <a:gd name="T61" fmla="*/ 2147483647 h 299"/>
                <a:gd name="T62" fmla="*/ 2147483647 w 590"/>
                <a:gd name="T63" fmla="*/ 2147483647 h 299"/>
                <a:gd name="T64" fmla="*/ 2147483647 w 590"/>
                <a:gd name="T65" fmla="*/ 2147483647 h 299"/>
                <a:gd name="T66" fmla="*/ 2147483647 w 590"/>
                <a:gd name="T67" fmla="*/ 2147483647 h 299"/>
                <a:gd name="T68" fmla="*/ 2147483647 w 590"/>
                <a:gd name="T69" fmla="*/ 2147483647 h 299"/>
                <a:gd name="T70" fmla="*/ 2147483647 w 590"/>
                <a:gd name="T71" fmla="*/ 2147483647 h 299"/>
                <a:gd name="T72" fmla="*/ 2147483647 w 590"/>
                <a:gd name="T73" fmla="*/ 2147483647 h 299"/>
                <a:gd name="T74" fmla="*/ 2147483647 w 590"/>
                <a:gd name="T75" fmla="*/ 2147483647 h 299"/>
                <a:gd name="T76" fmla="*/ 2147483647 w 590"/>
                <a:gd name="T77" fmla="*/ 2147483647 h 299"/>
                <a:gd name="T78" fmla="*/ 2147483647 w 590"/>
                <a:gd name="T79" fmla="*/ 2147483647 h 299"/>
                <a:gd name="T80" fmla="*/ 2147483647 w 590"/>
                <a:gd name="T81" fmla="*/ 2147483647 h 299"/>
                <a:gd name="T82" fmla="*/ 2147483647 w 590"/>
                <a:gd name="T83" fmla="*/ 2147483647 h 299"/>
                <a:gd name="T84" fmla="*/ 2147483647 w 590"/>
                <a:gd name="T85" fmla="*/ 2147483647 h 299"/>
                <a:gd name="T86" fmla="*/ 2147483647 w 590"/>
                <a:gd name="T87" fmla="*/ 2147483647 h 299"/>
                <a:gd name="T88" fmla="*/ 2147483647 w 590"/>
                <a:gd name="T89" fmla="*/ 2147483647 h 299"/>
                <a:gd name="T90" fmla="*/ 2147483647 w 590"/>
                <a:gd name="T91" fmla="*/ 2147483647 h 299"/>
                <a:gd name="T92" fmla="*/ 2147483647 w 590"/>
                <a:gd name="T93" fmla="*/ 2147483647 h 299"/>
                <a:gd name="T94" fmla="*/ 2147483647 w 590"/>
                <a:gd name="T95" fmla="*/ 2147483647 h 299"/>
                <a:gd name="T96" fmla="*/ 2147483647 w 590"/>
                <a:gd name="T97" fmla="*/ 2147483647 h 299"/>
                <a:gd name="T98" fmla="*/ 2147483647 w 590"/>
                <a:gd name="T99" fmla="*/ 2147483647 h 299"/>
                <a:gd name="T100" fmla="*/ 2147483647 w 590"/>
                <a:gd name="T101" fmla="*/ 2147483647 h 299"/>
                <a:gd name="T102" fmla="*/ 2147483647 w 590"/>
                <a:gd name="T103" fmla="*/ 2147483647 h 299"/>
                <a:gd name="T104" fmla="*/ 2147483647 w 590"/>
                <a:gd name="T105" fmla="*/ 2147483647 h 299"/>
                <a:gd name="T106" fmla="*/ 2147483647 w 590"/>
                <a:gd name="T107" fmla="*/ 2147483647 h 299"/>
                <a:gd name="T108" fmla="*/ 2147483647 w 590"/>
                <a:gd name="T109" fmla="*/ 2147483647 h 29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0"/>
                <a:gd name="T166" fmla="*/ 0 h 299"/>
                <a:gd name="T167" fmla="*/ 590 w 590"/>
                <a:gd name="T168" fmla="*/ 299 h 29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0" h="299">
                  <a:moveTo>
                    <a:pt x="459" y="298"/>
                  </a:moveTo>
                  <a:lnTo>
                    <a:pt x="457" y="296"/>
                  </a:lnTo>
                  <a:lnTo>
                    <a:pt x="456" y="293"/>
                  </a:lnTo>
                  <a:lnTo>
                    <a:pt x="456" y="289"/>
                  </a:lnTo>
                  <a:lnTo>
                    <a:pt x="454" y="286"/>
                  </a:lnTo>
                  <a:lnTo>
                    <a:pt x="456" y="281"/>
                  </a:lnTo>
                  <a:lnTo>
                    <a:pt x="456" y="277"/>
                  </a:lnTo>
                  <a:lnTo>
                    <a:pt x="456" y="274"/>
                  </a:lnTo>
                  <a:lnTo>
                    <a:pt x="456" y="271"/>
                  </a:lnTo>
                  <a:lnTo>
                    <a:pt x="454" y="267"/>
                  </a:lnTo>
                  <a:lnTo>
                    <a:pt x="454" y="264"/>
                  </a:lnTo>
                  <a:lnTo>
                    <a:pt x="452" y="257"/>
                  </a:lnTo>
                  <a:lnTo>
                    <a:pt x="452" y="250"/>
                  </a:lnTo>
                  <a:lnTo>
                    <a:pt x="452" y="244"/>
                  </a:lnTo>
                  <a:lnTo>
                    <a:pt x="452" y="237"/>
                  </a:lnTo>
                  <a:lnTo>
                    <a:pt x="452" y="232"/>
                  </a:lnTo>
                  <a:lnTo>
                    <a:pt x="454" y="228"/>
                  </a:lnTo>
                  <a:lnTo>
                    <a:pt x="451" y="228"/>
                  </a:lnTo>
                  <a:lnTo>
                    <a:pt x="447" y="230"/>
                  </a:lnTo>
                  <a:lnTo>
                    <a:pt x="444" y="230"/>
                  </a:lnTo>
                  <a:lnTo>
                    <a:pt x="440" y="230"/>
                  </a:lnTo>
                  <a:lnTo>
                    <a:pt x="437" y="230"/>
                  </a:lnTo>
                  <a:lnTo>
                    <a:pt x="434" y="228"/>
                  </a:lnTo>
                  <a:lnTo>
                    <a:pt x="432" y="227"/>
                  </a:lnTo>
                  <a:lnTo>
                    <a:pt x="430" y="225"/>
                  </a:lnTo>
                  <a:lnTo>
                    <a:pt x="422" y="240"/>
                  </a:lnTo>
                  <a:lnTo>
                    <a:pt x="420" y="237"/>
                  </a:lnTo>
                  <a:lnTo>
                    <a:pt x="417" y="233"/>
                  </a:lnTo>
                  <a:lnTo>
                    <a:pt x="415" y="230"/>
                  </a:lnTo>
                  <a:lnTo>
                    <a:pt x="413" y="228"/>
                  </a:lnTo>
                  <a:lnTo>
                    <a:pt x="413" y="227"/>
                  </a:lnTo>
                  <a:lnTo>
                    <a:pt x="412" y="223"/>
                  </a:lnTo>
                  <a:lnTo>
                    <a:pt x="410" y="220"/>
                  </a:lnTo>
                  <a:lnTo>
                    <a:pt x="410" y="215"/>
                  </a:lnTo>
                  <a:lnTo>
                    <a:pt x="400" y="213"/>
                  </a:lnTo>
                  <a:lnTo>
                    <a:pt x="390" y="211"/>
                  </a:lnTo>
                  <a:lnTo>
                    <a:pt x="379" y="208"/>
                  </a:lnTo>
                  <a:lnTo>
                    <a:pt x="369" y="206"/>
                  </a:lnTo>
                  <a:lnTo>
                    <a:pt x="361" y="205"/>
                  </a:lnTo>
                  <a:lnTo>
                    <a:pt x="351" y="201"/>
                  </a:lnTo>
                  <a:lnTo>
                    <a:pt x="342" y="200"/>
                  </a:lnTo>
                  <a:lnTo>
                    <a:pt x="332" y="196"/>
                  </a:lnTo>
                  <a:lnTo>
                    <a:pt x="320" y="195"/>
                  </a:lnTo>
                  <a:lnTo>
                    <a:pt x="318" y="193"/>
                  </a:lnTo>
                  <a:lnTo>
                    <a:pt x="317" y="189"/>
                  </a:lnTo>
                  <a:lnTo>
                    <a:pt x="315" y="188"/>
                  </a:lnTo>
                  <a:lnTo>
                    <a:pt x="313" y="184"/>
                  </a:lnTo>
                  <a:lnTo>
                    <a:pt x="313" y="183"/>
                  </a:lnTo>
                  <a:lnTo>
                    <a:pt x="310" y="181"/>
                  </a:lnTo>
                  <a:lnTo>
                    <a:pt x="308" y="179"/>
                  </a:lnTo>
                  <a:lnTo>
                    <a:pt x="305" y="179"/>
                  </a:lnTo>
                  <a:lnTo>
                    <a:pt x="300" y="179"/>
                  </a:lnTo>
                  <a:lnTo>
                    <a:pt x="296" y="181"/>
                  </a:lnTo>
                  <a:lnTo>
                    <a:pt x="295" y="183"/>
                  </a:lnTo>
                  <a:lnTo>
                    <a:pt x="291" y="186"/>
                  </a:lnTo>
                  <a:lnTo>
                    <a:pt x="291" y="188"/>
                  </a:lnTo>
                  <a:lnTo>
                    <a:pt x="290" y="191"/>
                  </a:lnTo>
                  <a:lnTo>
                    <a:pt x="288" y="193"/>
                  </a:lnTo>
                  <a:lnTo>
                    <a:pt x="286" y="195"/>
                  </a:lnTo>
                  <a:lnTo>
                    <a:pt x="281" y="200"/>
                  </a:lnTo>
                  <a:lnTo>
                    <a:pt x="273" y="203"/>
                  </a:lnTo>
                  <a:lnTo>
                    <a:pt x="262" y="208"/>
                  </a:lnTo>
                  <a:lnTo>
                    <a:pt x="251" y="211"/>
                  </a:lnTo>
                  <a:lnTo>
                    <a:pt x="240" y="215"/>
                  </a:lnTo>
                  <a:lnTo>
                    <a:pt x="230" y="218"/>
                  </a:lnTo>
                  <a:lnTo>
                    <a:pt x="220" y="220"/>
                  </a:lnTo>
                  <a:lnTo>
                    <a:pt x="213" y="220"/>
                  </a:lnTo>
                  <a:lnTo>
                    <a:pt x="213" y="217"/>
                  </a:lnTo>
                  <a:lnTo>
                    <a:pt x="215" y="215"/>
                  </a:lnTo>
                  <a:lnTo>
                    <a:pt x="217" y="211"/>
                  </a:lnTo>
                  <a:lnTo>
                    <a:pt x="218" y="208"/>
                  </a:lnTo>
                  <a:lnTo>
                    <a:pt x="220" y="206"/>
                  </a:lnTo>
                  <a:lnTo>
                    <a:pt x="220" y="203"/>
                  </a:lnTo>
                  <a:lnTo>
                    <a:pt x="227" y="196"/>
                  </a:lnTo>
                  <a:lnTo>
                    <a:pt x="234" y="195"/>
                  </a:lnTo>
                  <a:lnTo>
                    <a:pt x="240" y="193"/>
                  </a:lnTo>
                  <a:lnTo>
                    <a:pt x="247" y="193"/>
                  </a:lnTo>
                  <a:lnTo>
                    <a:pt x="252" y="193"/>
                  </a:lnTo>
                  <a:lnTo>
                    <a:pt x="257" y="191"/>
                  </a:lnTo>
                  <a:lnTo>
                    <a:pt x="262" y="188"/>
                  </a:lnTo>
                  <a:lnTo>
                    <a:pt x="266" y="181"/>
                  </a:lnTo>
                  <a:lnTo>
                    <a:pt x="242" y="181"/>
                  </a:lnTo>
                  <a:lnTo>
                    <a:pt x="235" y="186"/>
                  </a:lnTo>
                  <a:lnTo>
                    <a:pt x="229" y="191"/>
                  </a:lnTo>
                  <a:lnTo>
                    <a:pt x="223" y="195"/>
                  </a:lnTo>
                  <a:lnTo>
                    <a:pt x="217" y="198"/>
                  </a:lnTo>
                  <a:lnTo>
                    <a:pt x="210" y="201"/>
                  </a:lnTo>
                  <a:lnTo>
                    <a:pt x="203" y="203"/>
                  </a:lnTo>
                  <a:lnTo>
                    <a:pt x="195" y="206"/>
                  </a:lnTo>
                  <a:lnTo>
                    <a:pt x="188" y="208"/>
                  </a:lnTo>
                  <a:lnTo>
                    <a:pt x="184" y="210"/>
                  </a:lnTo>
                  <a:lnTo>
                    <a:pt x="181" y="213"/>
                  </a:lnTo>
                  <a:lnTo>
                    <a:pt x="179" y="215"/>
                  </a:lnTo>
                  <a:lnTo>
                    <a:pt x="179" y="218"/>
                  </a:lnTo>
                  <a:lnTo>
                    <a:pt x="178" y="220"/>
                  </a:lnTo>
                  <a:lnTo>
                    <a:pt x="176" y="223"/>
                  </a:lnTo>
                  <a:lnTo>
                    <a:pt x="176" y="227"/>
                  </a:lnTo>
                  <a:lnTo>
                    <a:pt x="174" y="228"/>
                  </a:lnTo>
                  <a:lnTo>
                    <a:pt x="171" y="230"/>
                  </a:lnTo>
                  <a:lnTo>
                    <a:pt x="168" y="232"/>
                  </a:lnTo>
                  <a:lnTo>
                    <a:pt x="164" y="232"/>
                  </a:lnTo>
                  <a:lnTo>
                    <a:pt x="161" y="232"/>
                  </a:lnTo>
                  <a:lnTo>
                    <a:pt x="157" y="232"/>
                  </a:lnTo>
                  <a:lnTo>
                    <a:pt x="154" y="232"/>
                  </a:lnTo>
                  <a:lnTo>
                    <a:pt x="151" y="230"/>
                  </a:lnTo>
                  <a:lnTo>
                    <a:pt x="149" y="232"/>
                  </a:lnTo>
                  <a:lnTo>
                    <a:pt x="144" y="233"/>
                  </a:lnTo>
                  <a:lnTo>
                    <a:pt x="139" y="235"/>
                  </a:lnTo>
                  <a:lnTo>
                    <a:pt x="135" y="239"/>
                  </a:lnTo>
                  <a:lnTo>
                    <a:pt x="132" y="242"/>
                  </a:lnTo>
                  <a:lnTo>
                    <a:pt x="127" y="245"/>
                  </a:lnTo>
                  <a:lnTo>
                    <a:pt x="123" y="247"/>
                  </a:lnTo>
                  <a:lnTo>
                    <a:pt x="122" y="250"/>
                  </a:lnTo>
                  <a:lnTo>
                    <a:pt x="118" y="252"/>
                  </a:lnTo>
                  <a:lnTo>
                    <a:pt x="108" y="254"/>
                  </a:lnTo>
                  <a:lnTo>
                    <a:pt x="100" y="257"/>
                  </a:lnTo>
                  <a:lnTo>
                    <a:pt x="93" y="260"/>
                  </a:lnTo>
                  <a:lnTo>
                    <a:pt x="88" y="262"/>
                  </a:lnTo>
                  <a:lnTo>
                    <a:pt x="81" y="266"/>
                  </a:lnTo>
                  <a:lnTo>
                    <a:pt x="76" y="267"/>
                  </a:lnTo>
                  <a:lnTo>
                    <a:pt x="69" y="271"/>
                  </a:lnTo>
                  <a:lnTo>
                    <a:pt x="61" y="274"/>
                  </a:lnTo>
                  <a:lnTo>
                    <a:pt x="52" y="277"/>
                  </a:lnTo>
                  <a:lnTo>
                    <a:pt x="45" y="281"/>
                  </a:lnTo>
                  <a:lnTo>
                    <a:pt x="39" y="284"/>
                  </a:lnTo>
                  <a:lnTo>
                    <a:pt x="32" y="286"/>
                  </a:lnTo>
                  <a:lnTo>
                    <a:pt x="27" y="288"/>
                  </a:lnTo>
                  <a:lnTo>
                    <a:pt x="20" y="289"/>
                  </a:lnTo>
                  <a:lnTo>
                    <a:pt x="13" y="291"/>
                  </a:lnTo>
                  <a:lnTo>
                    <a:pt x="6" y="294"/>
                  </a:lnTo>
                  <a:lnTo>
                    <a:pt x="0" y="291"/>
                  </a:lnTo>
                  <a:lnTo>
                    <a:pt x="0" y="289"/>
                  </a:lnTo>
                  <a:lnTo>
                    <a:pt x="0" y="288"/>
                  </a:lnTo>
                  <a:lnTo>
                    <a:pt x="0" y="286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1" y="281"/>
                  </a:lnTo>
                  <a:lnTo>
                    <a:pt x="6" y="277"/>
                  </a:lnTo>
                  <a:lnTo>
                    <a:pt x="12" y="276"/>
                  </a:lnTo>
                  <a:lnTo>
                    <a:pt x="17" y="274"/>
                  </a:lnTo>
                  <a:lnTo>
                    <a:pt x="22" y="272"/>
                  </a:lnTo>
                  <a:lnTo>
                    <a:pt x="27" y="272"/>
                  </a:lnTo>
                  <a:lnTo>
                    <a:pt x="32" y="271"/>
                  </a:lnTo>
                  <a:lnTo>
                    <a:pt x="37" y="271"/>
                  </a:lnTo>
                  <a:lnTo>
                    <a:pt x="40" y="269"/>
                  </a:lnTo>
                  <a:lnTo>
                    <a:pt x="51" y="266"/>
                  </a:lnTo>
                  <a:lnTo>
                    <a:pt x="59" y="260"/>
                  </a:lnTo>
                  <a:lnTo>
                    <a:pt x="69" y="257"/>
                  </a:lnTo>
                  <a:lnTo>
                    <a:pt x="78" y="250"/>
                  </a:lnTo>
                  <a:lnTo>
                    <a:pt x="86" y="245"/>
                  </a:lnTo>
                  <a:lnTo>
                    <a:pt x="95" y="240"/>
                  </a:lnTo>
                  <a:lnTo>
                    <a:pt x="103" y="235"/>
                  </a:lnTo>
                  <a:lnTo>
                    <a:pt x="110" y="230"/>
                  </a:lnTo>
                  <a:lnTo>
                    <a:pt x="108" y="228"/>
                  </a:lnTo>
                  <a:lnTo>
                    <a:pt x="106" y="227"/>
                  </a:lnTo>
                  <a:lnTo>
                    <a:pt x="105" y="227"/>
                  </a:lnTo>
                  <a:lnTo>
                    <a:pt x="103" y="225"/>
                  </a:lnTo>
                  <a:lnTo>
                    <a:pt x="101" y="225"/>
                  </a:lnTo>
                  <a:lnTo>
                    <a:pt x="100" y="223"/>
                  </a:lnTo>
                  <a:lnTo>
                    <a:pt x="98" y="222"/>
                  </a:lnTo>
                  <a:lnTo>
                    <a:pt x="96" y="222"/>
                  </a:lnTo>
                  <a:lnTo>
                    <a:pt x="95" y="223"/>
                  </a:lnTo>
                  <a:lnTo>
                    <a:pt x="93" y="223"/>
                  </a:lnTo>
                  <a:lnTo>
                    <a:pt x="91" y="227"/>
                  </a:lnTo>
                  <a:lnTo>
                    <a:pt x="88" y="228"/>
                  </a:lnTo>
                  <a:lnTo>
                    <a:pt x="86" y="230"/>
                  </a:lnTo>
                  <a:lnTo>
                    <a:pt x="84" y="232"/>
                  </a:lnTo>
                  <a:lnTo>
                    <a:pt x="81" y="232"/>
                  </a:lnTo>
                  <a:lnTo>
                    <a:pt x="79" y="232"/>
                  </a:lnTo>
                  <a:lnTo>
                    <a:pt x="76" y="232"/>
                  </a:lnTo>
                  <a:lnTo>
                    <a:pt x="73" y="232"/>
                  </a:lnTo>
                  <a:lnTo>
                    <a:pt x="68" y="232"/>
                  </a:lnTo>
                  <a:lnTo>
                    <a:pt x="61" y="230"/>
                  </a:lnTo>
                  <a:lnTo>
                    <a:pt x="56" y="230"/>
                  </a:lnTo>
                  <a:lnTo>
                    <a:pt x="51" y="228"/>
                  </a:lnTo>
                  <a:lnTo>
                    <a:pt x="47" y="227"/>
                  </a:lnTo>
                  <a:lnTo>
                    <a:pt x="45" y="225"/>
                  </a:lnTo>
                  <a:lnTo>
                    <a:pt x="47" y="223"/>
                  </a:lnTo>
                  <a:lnTo>
                    <a:pt x="51" y="218"/>
                  </a:lnTo>
                  <a:lnTo>
                    <a:pt x="56" y="215"/>
                  </a:lnTo>
                  <a:lnTo>
                    <a:pt x="61" y="210"/>
                  </a:lnTo>
                  <a:lnTo>
                    <a:pt x="66" y="206"/>
                  </a:lnTo>
                  <a:lnTo>
                    <a:pt x="71" y="201"/>
                  </a:lnTo>
                  <a:lnTo>
                    <a:pt x="74" y="196"/>
                  </a:lnTo>
                  <a:lnTo>
                    <a:pt x="78" y="193"/>
                  </a:lnTo>
                  <a:lnTo>
                    <a:pt x="71" y="195"/>
                  </a:lnTo>
                  <a:lnTo>
                    <a:pt x="66" y="196"/>
                  </a:lnTo>
                  <a:lnTo>
                    <a:pt x="61" y="198"/>
                  </a:lnTo>
                  <a:lnTo>
                    <a:pt x="56" y="201"/>
                  </a:lnTo>
                  <a:lnTo>
                    <a:pt x="51" y="203"/>
                  </a:lnTo>
                  <a:lnTo>
                    <a:pt x="45" y="203"/>
                  </a:lnTo>
                  <a:lnTo>
                    <a:pt x="40" y="203"/>
                  </a:lnTo>
                  <a:lnTo>
                    <a:pt x="34" y="201"/>
                  </a:lnTo>
                  <a:lnTo>
                    <a:pt x="34" y="200"/>
                  </a:lnTo>
                  <a:lnTo>
                    <a:pt x="39" y="195"/>
                  </a:lnTo>
                  <a:lnTo>
                    <a:pt x="45" y="189"/>
                  </a:lnTo>
                  <a:lnTo>
                    <a:pt x="52" y="184"/>
                  </a:lnTo>
                  <a:lnTo>
                    <a:pt x="57" y="179"/>
                  </a:lnTo>
                  <a:lnTo>
                    <a:pt x="64" y="174"/>
                  </a:lnTo>
                  <a:lnTo>
                    <a:pt x="71" y="168"/>
                  </a:lnTo>
                  <a:lnTo>
                    <a:pt x="78" y="162"/>
                  </a:lnTo>
                  <a:lnTo>
                    <a:pt x="86" y="156"/>
                  </a:lnTo>
                  <a:lnTo>
                    <a:pt x="90" y="154"/>
                  </a:lnTo>
                  <a:lnTo>
                    <a:pt x="93" y="151"/>
                  </a:lnTo>
                  <a:lnTo>
                    <a:pt x="96" y="149"/>
                  </a:lnTo>
                  <a:lnTo>
                    <a:pt x="100" y="146"/>
                  </a:lnTo>
                  <a:lnTo>
                    <a:pt x="103" y="142"/>
                  </a:lnTo>
                  <a:lnTo>
                    <a:pt x="106" y="140"/>
                  </a:lnTo>
                  <a:lnTo>
                    <a:pt x="110" y="137"/>
                  </a:lnTo>
                  <a:lnTo>
                    <a:pt x="112" y="135"/>
                  </a:lnTo>
                  <a:lnTo>
                    <a:pt x="123" y="146"/>
                  </a:lnTo>
                  <a:lnTo>
                    <a:pt x="134" y="139"/>
                  </a:lnTo>
                  <a:lnTo>
                    <a:pt x="144" y="135"/>
                  </a:lnTo>
                  <a:lnTo>
                    <a:pt x="154" y="132"/>
                  </a:lnTo>
                  <a:lnTo>
                    <a:pt x="164" y="130"/>
                  </a:lnTo>
                  <a:lnTo>
                    <a:pt x="174" y="129"/>
                  </a:lnTo>
                  <a:lnTo>
                    <a:pt x="183" y="125"/>
                  </a:lnTo>
                  <a:lnTo>
                    <a:pt x="186" y="122"/>
                  </a:lnTo>
                  <a:lnTo>
                    <a:pt x="190" y="118"/>
                  </a:lnTo>
                  <a:lnTo>
                    <a:pt x="191" y="115"/>
                  </a:lnTo>
                  <a:lnTo>
                    <a:pt x="193" y="108"/>
                  </a:lnTo>
                  <a:lnTo>
                    <a:pt x="183" y="108"/>
                  </a:lnTo>
                  <a:lnTo>
                    <a:pt x="181" y="110"/>
                  </a:lnTo>
                  <a:lnTo>
                    <a:pt x="179" y="112"/>
                  </a:lnTo>
                  <a:lnTo>
                    <a:pt x="176" y="113"/>
                  </a:lnTo>
                  <a:lnTo>
                    <a:pt x="174" y="113"/>
                  </a:lnTo>
                  <a:lnTo>
                    <a:pt x="173" y="115"/>
                  </a:lnTo>
                  <a:lnTo>
                    <a:pt x="169" y="117"/>
                  </a:lnTo>
                  <a:lnTo>
                    <a:pt x="168" y="117"/>
                  </a:lnTo>
                  <a:lnTo>
                    <a:pt x="164" y="117"/>
                  </a:lnTo>
                  <a:lnTo>
                    <a:pt x="161" y="117"/>
                  </a:lnTo>
                  <a:lnTo>
                    <a:pt x="157" y="117"/>
                  </a:lnTo>
                  <a:lnTo>
                    <a:pt x="154" y="115"/>
                  </a:lnTo>
                  <a:lnTo>
                    <a:pt x="151" y="113"/>
                  </a:lnTo>
                  <a:lnTo>
                    <a:pt x="147" y="113"/>
                  </a:lnTo>
                  <a:lnTo>
                    <a:pt x="144" y="113"/>
                  </a:lnTo>
                  <a:lnTo>
                    <a:pt x="140" y="113"/>
                  </a:lnTo>
                  <a:lnTo>
                    <a:pt x="139" y="115"/>
                  </a:lnTo>
                  <a:lnTo>
                    <a:pt x="140" y="112"/>
                  </a:lnTo>
                  <a:lnTo>
                    <a:pt x="144" y="108"/>
                  </a:lnTo>
                  <a:lnTo>
                    <a:pt x="149" y="105"/>
                  </a:lnTo>
                  <a:lnTo>
                    <a:pt x="154" y="102"/>
                  </a:lnTo>
                  <a:lnTo>
                    <a:pt x="159" y="98"/>
                  </a:lnTo>
                  <a:lnTo>
                    <a:pt x="164" y="95"/>
                  </a:lnTo>
                  <a:lnTo>
                    <a:pt x="169" y="91"/>
                  </a:lnTo>
                  <a:lnTo>
                    <a:pt x="174" y="86"/>
                  </a:lnTo>
                  <a:lnTo>
                    <a:pt x="227" y="88"/>
                  </a:lnTo>
                  <a:lnTo>
                    <a:pt x="230" y="86"/>
                  </a:lnTo>
                  <a:lnTo>
                    <a:pt x="232" y="85"/>
                  </a:lnTo>
                  <a:lnTo>
                    <a:pt x="234" y="85"/>
                  </a:lnTo>
                  <a:lnTo>
                    <a:pt x="237" y="83"/>
                  </a:lnTo>
                  <a:lnTo>
                    <a:pt x="240" y="83"/>
                  </a:lnTo>
                  <a:lnTo>
                    <a:pt x="242" y="83"/>
                  </a:lnTo>
                  <a:lnTo>
                    <a:pt x="245" y="83"/>
                  </a:lnTo>
                  <a:lnTo>
                    <a:pt x="247" y="83"/>
                  </a:lnTo>
                  <a:lnTo>
                    <a:pt x="245" y="78"/>
                  </a:lnTo>
                  <a:lnTo>
                    <a:pt x="242" y="73"/>
                  </a:lnTo>
                  <a:lnTo>
                    <a:pt x="237" y="69"/>
                  </a:lnTo>
                  <a:lnTo>
                    <a:pt x="232" y="68"/>
                  </a:lnTo>
                  <a:lnTo>
                    <a:pt x="227" y="66"/>
                  </a:lnTo>
                  <a:lnTo>
                    <a:pt x="222" y="63"/>
                  </a:lnTo>
                  <a:lnTo>
                    <a:pt x="218" y="61"/>
                  </a:lnTo>
                  <a:lnTo>
                    <a:pt x="215" y="58"/>
                  </a:lnTo>
                  <a:lnTo>
                    <a:pt x="218" y="54"/>
                  </a:lnTo>
                  <a:lnTo>
                    <a:pt x="223" y="51"/>
                  </a:lnTo>
                  <a:lnTo>
                    <a:pt x="227" y="49"/>
                  </a:lnTo>
                  <a:lnTo>
                    <a:pt x="232" y="46"/>
                  </a:lnTo>
                  <a:lnTo>
                    <a:pt x="235" y="42"/>
                  </a:lnTo>
                  <a:lnTo>
                    <a:pt x="240" y="39"/>
                  </a:lnTo>
                  <a:lnTo>
                    <a:pt x="245" y="37"/>
                  </a:lnTo>
                  <a:lnTo>
                    <a:pt x="249" y="34"/>
                  </a:lnTo>
                  <a:lnTo>
                    <a:pt x="266" y="29"/>
                  </a:lnTo>
                  <a:lnTo>
                    <a:pt x="279" y="24"/>
                  </a:lnTo>
                  <a:lnTo>
                    <a:pt x="295" y="20"/>
                  </a:lnTo>
                  <a:lnTo>
                    <a:pt x="308" y="15"/>
                  </a:lnTo>
                  <a:lnTo>
                    <a:pt x="322" y="10"/>
                  </a:lnTo>
                  <a:lnTo>
                    <a:pt x="337" y="9"/>
                  </a:lnTo>
                  <a:lnTo>
                    <a:pt x="352" y="5"/>
                  </a:lnTo>
                  <a:lnTo>
                    <a:pt x="368" y="5"/>
                  </a:lnTo>
                  <a:lnTo>
                    <a:pt x="373" y="5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3" y="4"/>
                  </a:lnTo>
                  <a:lnTo>
                    <a:pt x="386" y="4"/>
                  </a:lnTo>
                  <a:lnTo>
                    <a:pt x="388" y="2"/>
                  </a:lnTo>
                  <a:lnTo>
                    <a:pt x="391" y="2"/>
                  </a:lnTo>
                  <a:lnTo>
                    <a:pt x="396" y="2"/>
                  </a:lnTo>
                  <a:lnTo>
                    <a:pt x="400" y="2"/>
                  </a:lnTo>
                  <a:lnTo>
                    <a:pt x="405" y="2"/>
                  </a:lnTo>
                  <a:lnTo>
                    <a:pt x="408" y="2"/>
                  </a:lnTo>
                  <a:lnTo>
                    <a:pt x="412" y="0"/>
                  </a:lnTo>
                  <a:lnTo>
                    <a:pt x="413" y="0"/>
                  </a:lnTo>
                  <a:lnTo>
                    <a:pt x="417" y="2"/>
                  </a:lnTo>
                  <a:lnTo>
                    <a:pt x="417" y="4"/>
                  </a:lnTo>
                  <a:lnTo>
                    <a:pt x="422" y="4"/>
                  </a:lnTo>
                  <a:lnTo>
                    <a:pt x="425" y="4"/>
                  </a:lnTo>
                  <a:lnTo>
                    <a:pt x="430" y="4"/>
                  </a:lnTo>
                  <a:lnTo>
                    <a:pt x="435" y="4"/>
                  </a:lnTo>
                  <a:lnTo>
                    <a:pt x="439" y="4"/>
                  </a:lnTo>
                  <a:lnTo>
                    <a:pt x="442" y="4"/>
                  </a:lnTo>
                  <a:lnTo>
                    <a:pt x="444" y="4"/>
                  </a:lnTo>
                  <a:lnTo>
                    <a:pt x="446" y="4"/>
                  </a:lnTo>
                  <a:lnTo>
                    <a:pt x="457" y="5"/>
                  </a:lnTo>
                  <a:lnTo>
                    <a:pt x="469" y="7"/>
                  </a:lnTo>
                  <a:lnTo>
                    <a:pt x="483" y="10"/>
                  </a:lnTo>
                  <a:lnTo>
                    <a:pt x="495" y="14"/>
                  </a:lnTo>
                  <a:lnTo>
                    <a:pt x="508" y="17"/>
                  </a:lnTo>
                  <a:lnTo>
                    <a:pt x="522" y="19"/>
                  </a:lnTo>
                  <a:lnTo>
                    <a:pt x="534" y="22"/>
                  </a:lnTo>
                  <a:lnTo>
                    <a:pt x="547" y="22"/>
                  </a:lnTo>
                  <a:lnTo>
                    <a:pt x="574" y="17"/>
                  </a:lnTo>
                  <a:lnTo>
                    <a:pt x="576" y="17"/>
                  </a:lnTo>
                  <a:lnTo>
                    <a:pt x="578" y="17"/>
                  </a:lnTo>
                  <a:lnTo>
                    <a:pt x="579" y="19"/>
                  </a:lnTo>
                  <a:lnTo>
                    <a:pt x="583" y="19"/>
                  </a:lnTo>
                  <a:lnTo>
                    <a:pt x="585" y="20"/>
                  </a:lnTo>
                  <a:lnTo>
                    <a:pt x="586" y="20"/>
                  </a:lnTo>
                  <a:lnTo>
                    <a:pt x="588" y="20"/>
                  </a:lnTo>
                  <a:lnTo>
                    <a:pt x="590" y="22"/>
                  </a:lnTo>
                  <a:lnTo>
                    <a:pt x="398" y="189"/>
                  </a:lnTo>
                  <a:lnTo>
                    <a:pt x="405" y="189"/>
                  </a:lnTo>
                  <a:lnTo>
                    <a:pt x="410" y="189"/>
                  </a:lnTo>
                  <a:lnTo>
                    <a:pt x="415" y="191"/>
                  </a:lnTo>
                  <a:lnTo>
                    <a:pt x="418" y="191"/>
                  </a:lnTo>
                  <a:lnTo>
                    <a:pt x="423" y="191"/>
                  </a:lnTo>
                  <a:lnTo>
                    <a:pt x="427" y="191"/>
                  </a:lnTo>
                  <a:lnTo>
                    <a:pt x="430" y="191"/>
                  </a:lnTo>
                  <a:lnTo>
                    <a:pt x="434" y="191"/>
                  </a:lnTo>
                  <a:lnTo>
                    <a:pt x="434" y="193"/>
                  </a:lnTo>
                  <a:lnTo>
                    <a:pt x="432" y="196"/>
                  </a:lnTo>
                  <a:lnTo>
                    <a:pt x="432" y="198"/>
                  </a:lnTo>
                  <a:lnTo>
                    <a:pt x="430" y="200"/>
                  </a:lnTo>
                  <a:lnTo>
                    <a:pt x="430" y="201"/>
                  </a:lnTo>
                  <a:lnTo>
                    <a:pt x="429" y="203"/>
                  </a:lnTo>
                  <a:lnTo>
                    <a:pt x="429" y="205"/>
                  </a:lnTo>
                  <a:lnTo>
                    <a:pt x="429" y="208"/>
                  </a:lnTo>
                  <a:lnTo>
                    <a:pt x="430" y="210"/>
                  </a:lnTo>
                  <a:lnTo>
                    <a:pt x="430" y="211"/>
                  </a:lnTo>
                  <a:lnTo>
                    <a:pt x="432" y="211"/>
                  </a:lnTo>
                  <a:lnTo>
                    <a:pt x="434" y="213"/>
                  </a:lnTo>
                  <a:lnTo>
                    <a:pt x="435" y="213"/>
                  </a:lnTo>
                  <a:lnTo>
                    <a:pt x="437" y="215"/>
                  </a:lnTo>
                  <a:lnTo>
                    <a:pt x="439" y="215"/>
                  </a:lnTo>
                  <a:lnTo>
                    <a:pt x="444" y="213"/>
                  </a:lnTo>
                  <a:lnTo>
                    <a:pt x="447" y="213"/>
                  </a:lnTo>
                  <a:lnTo>
                    <a:pt x="451" y="211"/>
                  </a:lnTo>
                  <a:lnTo>
                    <a:pt x="454" y="210"/>
                  </a:lnTo>
                  <a:lnTo>
                    <a:pt x="456" y="208"/>
                  </a:lnTo>
                  <a:lnTo>
                    <a:pt x="459" y="206"/>
                  </a:lnTo>
                  <a:lnTo>
                    <a:pt x="462" y="205"/>
                  </a:lnTo>
                  <a:lnTo>
                    <a:pt x="468" y="203"/>
                  </a:lnTo>
                  <a:lnTo>
                    <a:pt x="468" y="206"/>
                  </a:lnTo>
                  <a:lnTo>
                    <a:pt x="471" y="210"/>
                  </a:lnTo>
                  <a:lnTo>
                    <a:pt x="473" y="215"/>
                  </a:lnTo>
                  <a:lnTo>
                    <a:pt x="474" y="218"/>
                  </a:lnTo>
                  <a:lnTo>
                    <a:pt x="478" y="222"/>
                  </a:lnTo>
                  <a:lnTo>
                    <a:pt x="479" y="227"/>
                  </a:lnTo>
                  <a:lnTo>
                    <a:pt x="479" y="232"/>
                  </a:lnTo>
                  <a:lnTo>
                    <a:pt x="481" y="239"/>
                  </a:lnTo>
                  <a:lnTo>
                    <a:pt x="479" y="242"/>
                  </a:lnTo>
                  <a:lnTo>
                    <a:pt x="479" y="245"/>
                  </a:lnTo>
                  <a:lnTo>
                    <a:pt x="478" y="247"/>
                  </a:lnTo>
                  <a:lnTo>
                    <a:pt x="478" y="250"/>
                  </a:lnTo>
                  <a:lnTo>
                    <a:pt x="476" y="252"/>
                  </a:lnTo>
                  <a:lnTo>
                    <a:pt x="474" y="254"/>
                  </a:lnTo>
                  <a:lnTo>
                    <a:pt x="474" y="257"/>
                  </a:lnTo>
                  <a:lnTo>
                    <a:pt x="474" y="259"/>
                  </a:lnTo>
                  <a:lnTo>
                    <a:pt x="474" y="262"/>
                  </a:lnTo>
                  <a:lnTo>
                    <a:pt x="476" y="266"/>
                  </a:lnTo>
                  <a:lnTo>
                    <a:pt x="476" y="267"/>
                  </a:lnTo>
                  <a:lnTo>
                    <a:pt x="479" y="271"/>
                  </a:lnTo>
                  <a:lnTo>
                    <a:pt x="481" y="272"/>
                  </a:lnTo>
                  <a:lnTo>
                    <a:pt x="483" y="276"/>
                  </a:lnTo>
                  <a:lnTo>
                    <a:pt x="483" y="279"/>
                  </a:lnTo>
                  <a:lnTo>
                    <a:pt x="483" y="282"/>
                  </a:lnTo>
                  <a:lnTo>
                    <a:pt x="483" y="284"/>
                  </a:lnTo>
                  <a:lnTo>
                    <a:pt x="481" y="288"/>
                  </a:lnTo>
                  <a:lnTo>
                    <a:pt x="478" y="291"/>
                  </a:lnTo>
                  <a:lnTo>
                    <a:pt x="473" y="294"/>
                  </a:lnTo>
                  <a:lnTo>
                    <a:pt x="469" y="296"/>
                  </a:lnTo>
                  <a:lnTo>
                    <a:pt x="464" y="298"/>
                  </a:lnTo>
                  <a:lnTo>
                    <a:pt x="461" y="299"/>
                  </a:lnTo>
                  <a:lnTo>
                    <a:pt x="456" y="298"/>
                  </a:lnTo>
                  <a:lnTo>
                    <a:pt x="459" y="29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44" name="Freeform 5131"/>
            <p:cNvSpPr>
              <a:spLocks/>
            </p:cNvSpPr>
            <p:nvPr/>
          </p:nvSpPr>
          <p:spPr bwMode="auto">
            <a:xfrm>
              <a:off x="1517650" y="4672013"/>
              <a:ext cx="938213" cy="473075"/>
            </a:xfrm>
            <a:custGeom>
              <a:avLst/>
              <a:gdLst>
                <a:gd name="T0" fmla="*/ 2147483647 w 590"/>
                <a:gd name="T1" fmla="*/ 2147483647 h 299"/>
                <a:gd name="T2" fmla="*/ 2147483647 w 590"/>
                <a:gd name="T3" fmla="*/ 2147483647 h 299"/>
                <a:gd name="T4" fmla="*/ 2147483647 w 590"/>
                <a:gd name="T5" fmla="*/ 2147483647 h 299"/>
                <a:gd name="T6" fmla="*/ 2147483647 w 590"/>
                <a:gd name="T7" fmla="*/ 2147483647 h 299"/>
                <a:gd name="T8" fmla="*/ 2147483647 w 590"/>
                <a:gd name="T9" fmla="*/ 2147483647 h 299"/>
                <a:gd name="T10" fmla="*/ 2147483647 w 590"/>
                <a:gd name="T11" fmla="*/ 2147483647 h 299"/>
                <a:gd name="T12" fmla="*/ 2147483647 w 590"/>
                <a:gd name="T13" fmla="*/ 2147483647 h 299"/>
                <a:gd name="T14" fmla="*/ 2147483647 w 590"/>
                <a:gd name="T15" fmla="*/ 2147483647 h 299"/>
                <a:gd name="T16" fmla="*/ 2147483647 w 590"/>
                <a:gd name="T17" fmla="*/ 2147483647 h 299"/>
                <a:gd name="T18" fmla="*/ 2147483647 w 590"/>
                <a:gd name="T19" fmla="*/ 2147483647 h 299"/>
                <a:gd name="T20" fmla="*/ 2147483647 w 590"/>
                <a:gd name="T21" fmla="*/ 2147483647 h 299"/>
                <a:gd name="T22" fmla="*/ 2147483647 w 590"/>
                <a:gd name="T23" fmla="*/ 2147483647 h 299"/>
                <a:gd name="T24" fmla="*/ 2147483647 w 590"/>
                <a:gd name="T25" fmla="*/ 2147483647 h 299"/>
                <a:gd name="T26" fmla="*/ 2147483647 w 590"/>
                <a:gd name="T27" fmla="*/ 2147483647 h 299"/>
                <a:gd name="T28" fmla="*/ 2147483647 w 590"/>
                <a:gd name="T29" fmla="*/ 2147483647 h 299"/>
                <a:gd name="T30" fmla="*/ 2147483647 w 590"/>
                <a:gd name="T31" fmla="*/ 2147483647 h 299"/>
                <a:gd name="T32" fmla="*/ 2147483647 w 590"/>
                <a:gd name="T33" fmla="*/ 2147483647 h 299"/>
                <a:gd name="T34" fmla="*/ 2147483647 w 590"/>
                <a:gd name="T35" fmla="*/ 2147483647 h 299"/>
                <a:gd name="T36" fmla="*/ 2147483647 w 590"/>
                <a:gd name="T37" fmla="*/ 2147483647 h 299"/>
                <a:gd name="T38" fmla="*/ 0 w 590"/>
                <a:gd name="T39" fmla="*/ 2147483647 h 299"/>
                <a:gd name="T40" fmla="*/ 0 w 590"/>
                <a:gd name="T41" fmla="*/ 2147483647 h 299"/>
                <a:gd name="T42" fmla="*/ 2147483647 w 590"/>
                <a:gd name="T43" fmla="*/ 2147483647 h 299"/>
                <a:gd name="T44" fmla="*/ 2147483647 w 590"/>
                <a:gd name="T45" fmla="*/ 2147483647 h 299"/>
                <a:gd name="T46" fmla="*/ 2147483647 w 590"/>
                <a:gd name="T47" fmla="*/ 2147483647 h 299"/>
                <a:gd name="T48" fmla="*/ 2147483647 w 590"/>
                <a:gd name="T49" fmla="*/ 2147483647 h 299"/>
                <a:gd name="T50" fmla="*/ 2147483647 w 590"/>
                <a:gd name="T51" fmla="*/ 2147483647 h 299"/>
                <a:gd name="T52" fmla="*/ 2147483647 w 590"/>
                <a:gd name="T53" fmla="*/ 2147483647 h 299"/>
                <a:gd name="T54" fmla="*/ 2147483647 w 590"/>
                <a:gd name="T55" fmla="*/ 2147483647 h 299"/>
                <a:gd name="T56" fmla="*/ 2147483647 w 590"/>
                <a:gd name="T57" fmla="*/ 2147483647 h 299"/>
                <a:gd name="T58" fmla="*/ 2147483647 w 590"/>
                <a:gd name="T59" fmla="*/ 2147483647 h 299"/>
                <a:gd name="T60" fmla="*/ 2147483647 w 590"/>
                <a:gd name="T61" fmla="*/ 2147483647 h 299"/>
                <a:gd name="T62" fmla="*/ 2147483647 w 590"/>
                <a:gd name="T63" fmla="*/ 2147483647 h 299"/>
                <a:gd name="T64" fmla="*/ 2147483647 w 590"/>
                <a:gd name="T65" fmla="*/ 2147483647 h 299"/>
                <a:gd name="T66" fmla="*/ 2147483647 w 590"/>
                <a:gd name="T67" fmla="*/ 2147483647 h 299"/>
                <a:gd name="T68" fmla="*/ 2147483647 w 590"/>
                <a:gd name="T69" fmla="*/ 2147483647 h 299"/>
                <a:gd name="T70" fmla="*/ 2147483647 w 590"/>
                <a:gd name="T71" fmla="*/ 2147483647 h 299"/>
                <a:gd name="T72" fmla="*/ 2147483647 w 590"/>
                <a:gd name="T73" fmla="*/ 2147483647 h 299"/>
                <a:gd name="T74" fmla="*/ 2147483647 w 590"/>
                <a:gd name="T75" fmla="*/ 2147483647 h 299"/>
                <a:gd name="T76" fmla="*/ 2147483647 w 590"/>
                <a:gd name="T77" fmla="*/ 2147483647 h 299"/>
                <a:gd name="T78" fmla="*/ 2147483647 w 590"/>
                <a:gd name="T79" fmla="*/ 2147483647 h 299"/>
                <a:gd name="T80" fmla="*/ 2147483647 w 590"/>
                <a:gd name="T81" fmla="*/ 2147483647 h 299"/>
                <a:gd name="T82" fmla="*/ 2147483647 w 590"/>
                <a:gd name="T83" fmla="*/ 2147483647 h 299"/>
                <a:gd name="T84" fmla="*/ 2147483647 w 590"/>
                <a:gd name="T85" fmla="*/ 2147483647 h 299"/>
                <a:gd name="T86" fmla="*/ 2147483647 w 590"/>
                <a:gd name="T87" fmla="*/ 2147483647 h 299"/>
                <a:gd name="T88" fmla="*/ 2147483647 w 590"/>
                <a:gd name="T89" fmla="*/ 2147483647 h 299"/>
                <a:gd name="T90" fmla="*/ 2147483647 w 590"/>
                <a:gd name="T91" fmla="*/ 2147483647 h 299"/>
                <a:gd name="T92" fmla="*/ 2147483647 w 590"/>
                <a:gd name="T93" fmla="*/ 2147483647 h 299"/>
                <a:gd name="T94" fmla="*/ 2147483647 w 590"/>
                <a:gd name="T95" fmla="*/ 2147483647 h 299"/>
                <a:gd name="T96" fmla="*/ 2147483647 w 590"/>
                <a:gd name="T97" fmla="*/ 2147483647 h 299"/>
                <a:gd name="T98" fmla="*/ 2147483647 w 590"/>
                <a:gd name="T99" fmla="*/ 2147483647 h 299"/>
                <a:gd name="T100" fmla="*/ 2147483647 w 590"/>
                <a:gd name="T101" fmla="*/ 2147483647 h 299"/>
                <a:gd name="T102" fmla="*/ 2147483647 w 590"/>
                <a:gd name="T103" fmla="*/ 2147483647 h 299"/>
                <a:gd name="T104" fmla="*/ 2147483647 w 590"/>
                <a:gd name="T105" fmla="*/ 2147483647 h 299"/>
                <a:gd name="T106" fmla="*/ 2147483647 w 590"/>
                <a:gd name="T107" fmla="*/ 2147483647 h 299"/>
                <a:gd name="T108" fmla="*/ 2147483647 w 590"/>
                <a:gd name="T109" fmla="*/ 2147483647 h 299"/>
                <a:gd name="T110" fmla="*/ 2147483647 w 590"/>
                <a:gd name="T111" fmla="*/ 2147483647 h 299"/>
                <a:gd name="T112" fmla="*/ 2147483647 w 590"/>
                <a:gd name="T113" fmla="*/ 2147483647 h 299"/>
                <a:gd name="T114" fmla="*/ 2147483647 w 590"/>
                <a:gd name="T115" fmla="*/ 2147483647 h 2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90"/>
                <a:gd name="T175" fmla="*/ 0 h 299"/>
                <a:gd name="T176" fmla="*/ 590 w 590"/>
                <a:gd name="T177" fmla="*/ 299 h 2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90" h="299">
                  <a:moveTo>
                    <a:pt x="459" y="298"/>
                  </a:moveTo>
                  <a:lnTo>
                    <a:pt x="457" y="296"/>
                  </a:lnTo>
                  <a:lnTo>
                    <a:pt x="456" y="293"/>
                  </a:lnTo>
                  <a:lnTo>
                    <a:pt x="456" y="289"/>
                  </a:lnTo>
                  <a:lnTo>
                    <a:pt x="454" y="286"/>
                  </a:lnTo>
                  <a:lnTo>
                    <a:pt x="456" y="281"/>
                  </a:lnTo>
                  <a:lnTo>
                    <a:pt x="456" y="277"/>
                  </a:lnTo>
                  <a:lnTo>
                    <a:pt x="456" y="274"/>
                  </a:lnTo>
                  <a:lnTo>
                    <a:pt x="456" y="271"/>
                  </a:lnTo>
                  <a:lnTo>
                    <a:pt x="454" y="267"/>
                  </a:lnTo>
                  <a:lnTo>
                    <a:pt x="454" y="264"/>
                  </a:lnTo>
                  <a:lnTo>
                    <a:pt x="452" y="257"/>
                  </a:lnTo>
                  <a:lnTo>
                    <a:pt x="452" y="250"/>
                  </a:lnTo>
                  <a:lnTo>
                    <a:pt x="452" y="244"/>
                  </a:lnTo>
                  <a:lnTo>
                    <a:pt x="452" y="237"/>
                  </a:lnTo>
                  <a:lnTo>
                    <a:pt x="452" y="232"/>
                  </a:lnTo>
                  <a:lnTo>
                    <a:pt x="454" y="228"/>
                  </a:lnTo>
                  <a:lnTo>
                    <a:pt x="451" y="228"/>
                  </a:lnTo>
                  <a:lnTo>
                    <a:pt x="447" y="230"/>
                  </a:lnTo>
                  <a:lnTo>
                    <a:pt x="444" y="230"/>
                  </a:lnTo>
                  <a:lnTo>
                    <a:pt x="440" y="230"/>
                  </a:lnTo>
                  <a:lnTo>
                    <a:pt x="437" y="230"/>
                  </a:lnTo>
                  <a:lnTo>
                    <a:pt x="434" y="228"/>
                  </a:lnTo>
                  <a:lnTo>
                    <a:pt x="432" y="227"/>
                  </a:lnTo>
                  <a:lnTo>
                    <a:pt x="430" y="225"/>
                  </a:lnTo>
                  <a:lnTo>
                    <a:pt x="422" y="240"/>
                  </a:lnTo>
                  <a:lnTo>
                    <a:pt x="420" y="237"/>
                  </a:lnTo>
                  <a:lnTo>
                    <a:pt x="417" y="233"/>
                  </a:lnTo>
                  <a:lnTo>
                    <a:pt x="415" y="230"/>
                  </a:lnTo>
                  <a:lnTo>
                    <a:pt x="413" y="228"/>
                  </a:lnTo>
                  <a:lnTo>
                    <a:pt x="413" y="227"/>
                  </a:lnTo>
                  <a:lnTo>
                    <a:pt x="412" y="223"/>
                  </a:lnTo>
                  <a:lnTo>
                    <a:pt x="410" y="220"/>
                  </a:lnTo>
                  <a:lnTo>
                    <a:pt x="410" y="215"/>
                  </a:lnTo>
                  <a:lnTo>
                    <a:pt x="400" y="213"/>
                  </a:lnTo>
                  <a:lnTo>
                    <a:pt x="390" y="211"/>
                  </a:lnTo>
                  <a:lnTo>
                    <a:pt x="379" y="208"/>
                  </a:lnTo>
                  <a:lnTo>
                    <a:pt x="369" y="206"/>
                  </a:lnTo>
                  <a:lnTo>
                    <a:pt x="361" y="205"/>
                  </a:lnTo>
                  <a:lnTo>
                    <a:pt x="351" y="201"/>
                  </a:lnTo>
                  <a:lnTo>
                    <a:pt x="342" y="200"/>
                  </a:lnTo>
                  <a:lnTo>
                    <a:pt x="332" y="196"/>
                  </a:lnTo>
                  <a:lnTo>
                    <a:pt x="320" y="195"/>
                  </a:lnTo>
                  <a:lnTo>
                    <a:pt x="318" y="193"/>
                  </a:lnTo>
                  <a:lnTo>
                    <a:pt x="317" y="189"/>
                  </a:lnTo>
                  <a:lnTo>
                    <a:pt x="315" y="188"/>
                  </a:lnTo>
                  <a:lnTo>
                    <a:pt x="313" y="184"/>
                  </a:lnTo>
                  <a:lnTo>
                    <a:pt x="313" y="183"/>
                  </a:lnTo>
                  <a:lnTo>
                    <a:pt x="310" y="181"/>
                  </a:lnTo>
                  <a:lnTo>
                    <a:pt x="308" y="179"/>
                  </a:lnTo>
                  <a:lnTo>
                    <a:pt x="305" y="179"/>
                  </a:lnTo>
                  <a:lnTo>
                    <a:pt x="300" y="179"/>
                  </a:lnTo>
                  <a:lnTo>
                    <a:pt x="296" y="181"/>
                  </a:lnTo>
                  <a:lnTo>
                    <a:pt x="295" y="183"/>
                  </a:lnTo>
                  <a:lnTo>
                    <a:pt x="291" y="186"/>
                  </a:lnTo>
                  <a:lnTo>
                    <a:pt x="291" y="188"/>
                  </a:lnTo>
                  <a:lnTo>
                    <a:pt x="290" y="191"/>
                  </a:lnTo>
                  <a:lnTo>
                    <a:pt x="288" y="193"/>
                  </a:lnTo>
                  <a:lnTo>
                    <a:pt x="286" y="195"/>
                  </a:lnTo>
                  <a:lnTo>
                    <a:pt x="281" y="200"/>
                  </a:lnTo>
                  <a:lnTo>
                    <a:pt x="273" y="203"/>
                  </a:lnTo>
                  <a:lnTo>
                    <a:pt x="262" y="208"/>
                  </a:lnTo>
                  <a:lnTo>
                    <a:pt x="251" y="211"/>
                  </a:lnTo>
                  <a:lnTo>
                    <a:pt x="240" y="215"/>
                  </a:lnTo>
                  <a:lnTo>
                    <a:pt x="230" y="218"/>
                  </a:lnTo>
                  <a:lnTo>
                    <a:pt x="220" y="220"/>
                  </a:lnTo>
                  <a:lnTo>
                    <a:pt x="213" y="220"/>
                  </a:lnTo>
                  <a:lnTo>
                    <a:pt x="213" y="217"/>
                  </a:lnTo>
                  <a:lnTo>
                    <a:pt x="215" y="215"/>
                  </a:lnTo>
                  <a:lnTo>
                    <a:pt x="217" y="211"/>
                  </a:lnTo>
                  <a:lnTo>
                    <a:pt x="218" y="208"/>
                  </a:lnTo>
                  <a:lnTo>
                    <a:pt x="220" y="206"/>
                  </a:lnTo>
                  <a:lnTo>
                    <a:pt x="220" y="203"/>
                  </a:lnTo>
                  <a:lnTo>
                    <a:pt x="227" y="196"/>
                  </a:lnTo>
                  <a:lnTo>
                    <a:pt x="234" y="195"/>
                  </a:lnTo>
                  <a:lnTo>
                    <a:pt x="240" y="193"/>
                  </a:lnTo>
                  <a:lnTo>
                    <a:pt x="247" y="193"/>
                  </a:lnTo>
                  <a:lnTo>
                    <a:pt x="252" y="193"/>
                  </a:lnTo>
                  <a:lnTo>
                    <a:pt x="257" y="191"/>
                  </a:lnTo>
                  <a:lnTo>
                    <a:pt x="262" y="188"/>
                  </a:lnTo>
                  <a:lnTo>
                    <a:pt x="266" y="181"/>
                  </a:lnTo>
                  <a:lnTo>
                    <a:pt x="242" y="181"/>
                  </a:lnTo>
                  <a:lnTo>
                    <a:pt x="235" y="186"/>
                  </a:lnTo>
                  <a:lnTo>
                    <a:pt x="229" y="191"/>
                  </a:lnTo>
                  <a:lnTo>
                    <a:pt x="223" y="195"/>
                  </a:lnTo>
                  <a:lnTo>
                    <a:pt x="217" y="198"/>
                  </a:lnTo>
                  <a:lnTo>
                    <a:pt x="210" y="201"/>
                  </a:lnTo>
                  <a:lnTo>
                    <a:pt x="203" y="203"/>
                  </a:lnTo>
                  <a:lnTo>
                    <a:pt x="195" y="206"/>
                  </a:lnTo>
                  <a:lnTo>
                    <a:pt x="188" y="208"/>
                  </a:lnTo>
                  <a:lnTo>
                    <a:pt x="184" y="210"/>
                  </a:lnTo>
                  <a:lnTo>
                    <a:pt x="181" y="213"/>
                  </a:lnTo>
                  <a:lnTo>
                    <a:pt x="179" y="215"/>
                  </a:lnTo>
                  <a:lnTo>
                    <a:pt x="179" y="218"/>
                  </a:lnTo>
                  <a:lnTo>
                    <a:pt x="178" y="220"/>
                  </a:lnTo>
                  <a:lnTo>
                    <a:pt x="176" y="223"/>
                  </a:lnTo>
                  <a:lnTo>
                    <a:pt x="176" y="227"/>
                  </a:lnTo>
                  <a:lnTo>
                    <a:pt x="174" y="228"/>
                  </a:lnTo>
                  <a:lnTo>
                    <a:pt x="171" y="230"/>
                  </a:lnTo>
                  <a:lnTo>
                    <a:pt x="168" y="232"/>
                  </a:lnTo>
                  <a:lnTo>
                    <a:pt x="164" y="232"/>
                  </a:lnTo>
                  <a:lnTo>
                    <a:pt x="161" y="232"/>
                  </a:lnTo>
                  <a:lnTo>
                    <a:pt x="157" y="232"/>
                  </a:lnTo>
                  <a:lnTo>
                    <a:pt x="154" y="232"/>
                  </a:lnTo>
                  <a:lnTo>
                    <a:pt x="151" y="230"/>
                  </a:lnTo>
                  <a:lnTo>
                    <a:pt x="149" y="232"/>
                  </a:lnTo>
                  <a:lnTo>
                    <a:pt x="144" y="233"/>
                  </a:lnTo>
                  <a:lnTo>
                    <a:pt x="139" y="235"/>
                  </a:lnTo>
                  <a:lnTo>
                    <a:pt x="135" y="239"/>
                  </a:lnTo>
                  <a:lnTo>
                    <a:pt x="132" y="242"/>
                  </a:lnTo>
                  <a:lnTo>
                    <a:pt x="127" y="245"/>
                  </a:lnTo>
                  <a:lnTo>
                    <a:pt x="123" y="247"/>
                  </a:lnTo>
                  <a:lnTo>
                    <a:pt x="122" y="250"/>
                  </a:lnTo>
                  <a:lnTo>
                    <a:pt x="118" y="252"/>
                  </a:lnTo>
                  <a:lnTo>
                    <a:pt x="108" y="254"/>
                  </a:lnTo>
                  <a:lnTo>
                    <a:pt x="100" y="257"/>
                  </a:lnTo>
                  <a:lnTo>
                    <a:pt x="93" y="260"/>
                  </a:lnTo>
                  <a:lnTo>
                    <a:pt x="88" y="262"/>
                  </a:lnTo>
                  <a:lnTo>
                    <a:pt x="81" y="266"/>
                  </a:lnTo>
                  <a:lnTo>
                    <a:pt x="76" y="267"/>
                  </a:lnTo>
                  <a:lnTo>
                    <a:pt x="69" y="271"/>
                  </a:lnTo>
                  <a:lnTo>
                    <a:pt x="61" y="274"/>
                  </a:lnTo>
                  <a:lnTo>
                    <a:pt x="52" y="277"/>
                  </a:lnTo>
                  <a:lnTo>
                    <a:pt x="45" y="281"/>
                  </a:lnTo>
                  <a:lnTo>
                    <a:pt x="39" y="284"/>
                  </a:lnTo>
                  <a:lnTo>
                    <a:pt x="32" y="286"/>
                  </a:lnTo>
                  <a:lnTo>
                    <a:pt x="27" y="288"/>
                  </a:lnTo>
                  <a:lnTo>
                    <a:pt x="20" y="289"/>
                  </a:lnTo>
                  <a:lnTo>
                    <a:pt x="13" y="291"/>
                  </a:lnTo>
                  <a:lnTo>
                    <a:pt x="6" y="294"/>
                  </a:lnTo>
                  <a:lnTo>
                    <a:pt x="0" y="291"/>
                  </a:lnTo>
                  <a:lnTo>
                    <a:pt x="0" y="289"/>
                  </a:lnTo>
                  <a:lnTo>
                    <a:pt x="0" y="288"/>
                  </a:lnTo>
                  <a:lnTo>
                    <a:pt x="0" y="286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1" y="281"/>
                  </a:lnTo>
                  <a:lnTo>
                    <a:pt x="6" y="277"/>
                  </a:lnTo>
                  <a:lnTo>
                    <a:pt x="12" y="276"/>
                  </a:lnTo>
                  <a:lnTo>
                    <a:pt x="17" y="274"/>
                  </a:lnTo>
                  <a:lnTo>
                    <a:pt x="22" y="272"/>
                  </a:lnTo>
                  <a:lnTo>
                    <a:pt x="27" y="272"/>
                  </a:lnTo>
                  <a:lnTo>
                    <a:pt x="32" y="271"/>
                  </a:lnTo>
                  <a:lnTo>
                    <a:pt x="37" y="271"/>
                  </a:lnTo>
                  <a:lnTo>
                    <a:pt x="40" y="269"/>
                  </a:lnTo>
                  <a:lnTo>
                    <a:pt x="51" y="266"/>
                  </a:lnTo>
                  <a:lnTo>
                    <a:pt x="59" y="260"/>
                  </a:lnTo>
                  <a:lnTo>
                    <a:pt x="69" y="257"/>
                  </a:lnTo>
                  <a:lnTo>
                    <a:pt x="78" y="250"/>
                  </a:lnTo>
                  <a:lnTo>
                    <a:pt x="86" y="245"/>
                  </a:lnTo>
                  <a:lnTo>
                    <a:pt x="95" y="240"/>
                  </a:lnTo>
                  <a:lnTo>
                    <a:pt x="103" y="235"/>
                  </a:lnTo>
                  <a:lnTo>
                    <a:pt x="110" y="230"/>
                  </a:lnTo>
                  <a:lnTo>
                    <a:pt x="108" y="228"/>
                  </a:lnTo>
                  <a:lnTo>
                    <a:pt x="106" y="227"/>
                  </a:lnTo>
                  <a:lnTo>
                    <a:pt x="105" y="227"/>
                  </a:lnTo>
                  <a:lnTo>
                    <a:pt x="103" y="225"/>
                  </a:lnTo>
                  <a:lnTo>
                    <a:pt x="101" y="225"/>
                  </a:lnTo>
                  <a:lnTo>
                    <a:pt x="100" y="223"/>
                  </a:lnTo>
                  <a:lnTo>
                    <a:pt x="98" y="222"/>
                  </a:lnTo>
                  <a:lnTo>
                    <a:pt x="96" y="222"/>
                  </a:lnTo>
                  <a:lnTo>
                    <a:pt x="95" y="223"/>
                  </a:lnTo>
                  <a:lnTo>
                    <a:pt x="93" y="223"/>
                  </a:lnTo>
                  <a:lnTo>
                    <a:pt x="91" y="227"/>
                  </a:lnTo>
                  <a:lnTo>
                    <a:pt x="88" y="228"/>
                  </a:lnTo>
                  <a:lnTo>
                    <a:pt x="86" y="230"/>
                  </a:lnTo>
                  <a:lnTo>
                    <a:pt x="84" y="232"/>
                  </a:lnTo>
                  <a:lnTo>
                    <a:pt x="81" y="232"/>
                  </a:lnTo>
                  <a:lnTo>
                    <a:pt x="79" y="232"/>
                  </a:lnTo>
                  <a:lnTo>
                    <a:pt x="76" y="232"/>
                  </a:lnTo>
                  <a:lnTo>
                    <a:pt x="73" y="232"/>
                  </a:lnTo>
                  <a:lnTo>
                    <a:pt x="68" y="232"/>
                  </a:lnTo>
                  <a:lnTo>
                    <a:pt x="61" y="230"/>
                  </a:lnTo>
                  <a:lnTo>
                    <a:pt x="56" y="230"/>
                  </a:lnTo>
                  <a:lnTo>
                    <a:pt x="51" y="228"/>
                  </a:lnTo>
                  <a:lnTo>
                    <a:pt x="47" y="227"/>
                  </a:lnTo>
                  <a:lnTo>
                    <a:pt x="45" y="225"/>
                  </a:lnTo>
                  <a:lnTo>
                    <a:pt x="47" y="223"/>
                  </a:lnTo>
                  <a:lnTo>
                    <a:pt x="51" y="218"/>
                  </a:lnTo>
                  <a:lnTo>
                    <a:pt x="56" y="215"/>
                  </a:lnTo>
                  <a:lnTo>
                    <a:pt x="61" y="210"/>
                  </a:lnTo>
                  <a:lnTo>
                    <a:pt x="66" y="206"/>
                  </a:lnTo>
                  <a:lnTo>
                    <a:pt x="71" y="201"/>
                  </a:lnTo>
                  <a:lnTo>
                    <a:pt x="74" y="196"/>
                  </a:lnTo>
                  <a:lnTo>
                    <a:pt x="78" y="193"/>
                  </a:lnTo>
                  <a:lnTo>
                    <a:pt x="71" y="195"/>
                  </a:lnTo>
                  <a:lnTo>
                    <a:pt x="66" y="196"/>
                  </a:lnTo>
                  <a:lnTo>
                    <a:pt x="61" y="198"/>
                  </a:lnTo>
                  <a:lnTo>
                    <a:pt x="56" y="201"/>
                  </a:lnTo>
                  <a:lnTo>
                    <a:pt x="51" y="203"/>
                  </a:lnTo>
                  <a:lnTo>
                    <a:pt x="45" y="203"/>
                  </a:lnTo>
                  <a:lnTo>
                    <a:pt x="40" y="203"/>
                  </a:lnTo>
                  <a:lnTo>
                    <a:pt x="34" y="201"/>
                  </a:lnTo>
                  <a:lnTo>
                    <a:pt x="34" y="200"/>
                  </a:lnTo>
                  <a:lnTo>
                    <a:pt x="39" y="195"/>
                  </a:lnTo>
                  <a:lnTo>
                    <a:pt x="45" y="189"/>
                  </a:lnTo>
                  <a:lnTo>
                    <a:pt x="52" y="184"/>
                  </a:lnTo>
                  <a:lnTo>
                    <a:pt x="57" y="179"/>
                  </a:lnTo>
                  <a:lnTo>
                    <a:pt x="64" y="174"/>
                  </a:lnTo>
                  <a:lnTo>
                    <a:pt x="71" y="168"/>
                  </a:lnTo>
                  <a:lnTo>
                    <a:pt x="78" y="162"/>
                  </a:lnTo>
                  <a:lnTo>
                    <a:pt x="86" y="156"/>
                  </a:lnTo>
                  <a:lnTo>
                    <a:pt x="90" y="154"/>
                  </a:lnTo>
                  <a:lnTo>
                    <a:pt x="93" y="151"/>
                  </a:lnTo>
                  <a:lnTo>
                    <a:pt x="96" y="149"/>
                  </a:lnTo>
                  <a:lnTo>
                    <a:pt x="100" y="146"/>
                  </a:lnTo>
                  <a:lnTo>
                    <a:pt x="103" y="142"/>
                  </a:lnTo>
                  <a:lnTo>
                    <a:pt x="106" y="140"/>
                  </a:lnTo>
                  <a:lnTo>
                    <a:pt x="110" y="137"/>
                  </a:lnTo>
                  <a:lnTo>
                    <a:pt x="112" y="135"/>
                  </a:lnTo>
                  <a:lnTo>
                    <a:pt x="123" y="146"/>
                  </a:lnTo>
                  <a:lnTo>
                    <a:pt x="134" y="139"/>
                  </a:lnTo>
                  <a:lnTo>
                    <a:pt x="144" y="135"/>
                  </a:lnTo>
                  <a:lnTo>
                    <a:pt x="154" y="132"/>
                  </a:lnTo>
                  <a:lnTo>
                    <a:pt x="164" y="130"/>
                  </a:lnTo>
                  <a:lnTo>
                    <a:pt x="174" y="129"/>
                  </a:lnTo>
                  <a:lnTo>
                    <a:pt x="183" y="125"/>
                  </a:lnTo>
                  <a:lnTo>
                    <a:pt x="186" y="122"/>
                  </a:lnTo>
                  <a:lnTo>
                    <a:pt x="190" y="118"/>
                  </a:lnTo>
                  <a:lnTo>
                    <a:pt x="191" y="115"/>
                  </a:lnTo>
                  <a:lnTo>
                    <a:pt x="193" y="108"/>
                  </a:lnTo>
                  <a:lnTo>
                    <a:pt x="183" y="108"/>
                  </a:lnTo>
                  <a:lnTo>
                    <a:pt x="181" y="110"/>
                  </a:lnTo>
                  <a:lnTo>
                    <a:pt x="179" y="112"/>
                  </a:lnTo>
                  <a:lnTo>
                    <a:pt x="176" y="113"/>
                  </a:lnTo>
                  <a:lnTo>
                    <a:pt x="174" y="113"/>
                  </a:lnTo>
                  <a:lnTo>
                    <a:pt x="173" y="115"/>
                  </a:lnTo>
                  <a:lnTo>
                    <a:pt x="169" y="117"/>
                  </a:lnTo>
                  <a:lnTo>
                    <a:pt x="168" y="117"/>
                  </a:lnTo>
                  <a:lnTo>
                    <a:pt x="164" y="117"/>
                  </a:lnTo>
                  <a:lnTo>
                    <a:pt x="161" y="117"/>
                  </a:lnTo>
                  <a:lnTo>
                    <a:pt x="157" y="117"/>
                  </a:lnTo>
                  <a:lnTo>
                    <a:pt x="154" y="115"/>
                  </a:lnTo>
                  <a:lnTo>
                    <a:pt x="151" y="113"/>
                  </a:lnTo>
                  <a:lnTo>
                    <a:pt x="147" y="113"/>
                  </a:lnTo>
                  <a:lnTo>
                    <a:pt x="144" y="113"/>
                  </a:lnTo>
                  <a:lnTo>
                    <a:pt x="140" y="113"/>
                  </a:lnTo>
                  <a:lnTo>
                    <a:pt x="139" y="115"/>
                  </a:lnTo>
                  <a:lnTo>
                    <a:pt x="140" y="112"/>
                  </a:lnTo>
                  <a:lnTo>
                    <a:pt x="144" y="108"/>
                  </a:lnTo>
                  <a:lnTo>
                    <a:pt x="149" y="105"/>
                  </a:lnTo>
                  <a:lnTo>
                    <a:pt x="154" y="102"/>
                  </a:lnTo>
                  <a:lnTo>
                    <a:pt x="159" y="98"/>
                  </a:lnTo>
                  <a:lnTo>
                    <a:pt x="164" y="95"/>
                  </a:lnTo>
                  <a:lnTo>
                    <a:pt x="169" y="91"/>
                  </a:lnTo>
                  <a:lnTo>
                    <a:pt x="174" y="86"/>
                  </a:lnTo>
                  <a:lnTo>
                    <a:pt x="227" y="88"/>
                  </a:lnTo>
                  <a:lnTo>
                    <a:pt x="230" y="86"/>
                  </a:lnTo>
                  <a:lnTo>
                    <a:pt x="232" y="85"/>
                  </a:lnTo>
                  <a:lnTo>
                    <a:pt x="234" y="85"/>
                  </a:lnTo>
                  <a:lnTo>
                    <a:pt x="237" y="83"/>
                  </a:lnTo>
                  <a:lnTo>
                    <a:pt x="240" y="83"/>
                  </a:lnTo>
                  <a:lnTo>
                    <a:pt x="242" y="83"/>
                  </a:lnTo>
                  <a:lnTo>
                    <a:pt x="245" y="83"/>
                  </a:lnTo>
                  <a:lnTo>
                    <a:pt x="247" y="83"/>
                  </a:lnTo>
                  <a:lnTo>
                    <a:pt x="245" y="78"/>
                  </a:lnTo>
                  <a:lnTo>
                    <a:pt x="242" y="73"/>
                  </a:lnTo>
                  <a:lnTo>
                    <a:pt x="237" y="69"/>
                  </a:lnTo>
                  <a:lnTo>
                    <a:pt x="232" y="68"/>
                  </a:lnTo>
                  <a:lnTo>
                    <a:pt x="227" y="66"/>
                  </a:lnTo>
                  <a:lnTo>
                    <a:pt x="222" y="63"/>
                  </a:lnTo>
                  <a:lnTo>
                    <a:pt x="218" y="61"/>
                  </a:lnTo>
                  <a:lnTo>
                    <a:pt x="215" y="58"/>
                  </a:lnTo>
                  <a:lnTo>
                    <a:pt x="218" y="54"/>
                  </a:lnTo>
                  <a:lnTo>
                    <a:pt x="223" y="51"/>
                  </a:lnTo>
                  <a:lnTo>
                    <a:pt x="227" y="49"/>
                  </a:lnTo>
                  <a:lnTo>
                    <a:pt x="232" y="46"/>
                  </a:lnTo>
                  <a:lnTo>
                    <a:pt x="235" y="42"/>
                  </a:lnTo>
                  <a:lnTo>
                    <a:pt x="240" y="39"/>
                  </a:lnTo>
                  <a:lnTo>
                    <a:pt x="245" y="37"/>
                  </a:lnTo>
                  <a:lnTo>
                    <a:pt x="249" y="34"/>
                  </a:lnTo>
                  <a:lnTo>
                    <a:pt x="266" y="29"/>
                  </a:lnTo>
                  <a:lnTo>
                    <a:pt x="279" y="24"/>
                  </a:lnTo>
                  <a:lnTo>
                    <a:pt x="295" y="20"/>
                  </a:lnTo>
                  <a:lnTo>
                    <a:pt x="308" y="15"/>
                  </a:lnTo>
                  <a:lnTo>
                    <a:pt x="322" y="10"/>
                  </a:lnTo>
                  <a:lnTo>
                    <a:pt x="337" y="9"/>
                  </a:lnTo>
                  <a:lnTo>
                    <a:pt x="352" y="5"/>
                  </a:lnTo>
                  <a:lnTo>
                    <a:pt x="368" y="5"/>
                  </a:lnTo>
                  <a:lnTo>
                    <a:pt x="373" y="5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3" y="4"/>
                  </a:lnTo>
                  <a:lnTo>
                    <a:pt x="386" y="4"/>
                  </a:lnTo>
                  <a:lnTo>
                    <a:pt x="388" y="2"/>
                  </a:lnTo>
                  <a:lnTo>
                    <a:pt x="391" y="2"/>
                  </a:lnTo>
                  <a:lnTo>
                    <a:pt x="396" y="2"/>
                  </a:lnTo>
                  <a:lnTo>
                    <a:pt x="400" y="2"/>
                  </a:lnTo>
                  <a:lnTo>
                    <a:pt x="405" y="2"/>
                  </a:lnTo>
                  <a:lnTo>
                    <a:pt x="408" y="2"/>
                  </a:lnTo>
                  <a:lnTo>
                    <a:pt x="412" y="0"/>
                  </a:lnTo>
                  <a:lnTo>
                    <a:pt x="413" y="0"/>
                  </a:lnTo>
                  <a:lnTo>
                    <a:pt x="417" y="2"/>
                  </a:lnTo>
                  <a:lnTo>
                    <a:pt x="417" y="4"/>
                  </a:lnTo>
                  <a:lnTo>
                    <a:pt x="422" y="4"/>
                  </a:lnTo>
                  <a:lnTo>
                    <a:pt x="425" y="4"/>
                  </a:lnTo>
                  <a:lnTo>
                    <a:pt x="430" y="4"/>
                  </a:lnTo>
                  <a:lnTo>
                    <a:pt x="435" y="4"/>
                  </a:lnTo>
                  <a:lnTo>
                    <a:pt x="439" y="4"/>
                  </a:lnTo>
                  <a:lnTo>
                    <a:pt x="442" y="4"/>
                  </a:lnTo>
                  <a:lnTo>
                    <a:pt x="444" y="4"/>
                  </a:lnTo>
                  <a:lnTo>
                    <a:pt x="446" y="4"/>
                  </a:lnTo>
                  <a:lnTo>
                    <a:pt x="457" y="5"/>
                  </a:lnTo>
                  <a:lnTo>
                    <a:pt x="469" y="7"/>
                  </a:lnTo>
                  <a:lnTo>
                    <a:pt x="483" y="10"/>
                  </a:lnTo>
                  <a:lnTo>
                    <a:pt x="495" y="14"/>
                  </a:lnTo>
                  <a:lnTo>
                    <a:pt x="508" y="17"/>
                  </a:lnTo>
                  <a:lnTo>
                    <a:pt x="522" y="19"/>
                  </a:lnTo>
                  <a:lnTo>
                    <a:pt x="534" y="22"/>
                  </a:lnTo>
                  <a:lnTo>
                    <a:pt x="547" y="22"/>
                  </a:lnTo>
                  <a:lnTo>
                    <a:pt x="574" y="17"/>
                  </a:lnTo>
                  <a:lnTo>
                    <a:pt x="576" y="17"/>
                  </a:lnTo>
                  <a:lnTo>
                    <a:pt x="578" y="17"/>
                  </a:lnTo>
                  <a:lnTo>
                    <a:pt x="579" y="19"/>
                  </a:lnTo>
                  <a:lnTo>
                    <a:pt x="583" y="19"/>
                  </a:lnTo>
                  <a:lnTo>
                    <a:pt x="585" y="20"/>
                  </a:lnTo>
                  <a:lnTo>
                    <a:pt x="586" y="20"/>
                  </a:lnTo>
                  <a:lnTo>
                    <a:pt x="588" y="20"/>
                  </a:lnTo>
                  <a:lnTo>
                    <a:pt x="590" y="22"/>
                  </a:lnTo>
                  <a:lnTo>
                    <a:pt x="398" y="189"/>
                  </a:lnTo>
                  <a:lnTo>
                    <a:pt x="405" y="189"/>
                  </a:lnTo>
                  <a:lnTo>
                    <a:pt x="410" y="189"/>
                  </a:lnTo>
                  <a:lnTo>
                    <a:pt x="415" y="191"/>
                  </a:lnTo>
                  <a:lnTo>
                    <a:pt x="418" y="191"/>
                  </a:lnTo>
                  <a:lnTo>
                    <a:pt x="423" y="191"/>
                  </a:lnTo>
                  <a:lnTo>
                    <a:pt x="427" y="191"/>
                  </a:lnTo>
                  <a:lnTo>
                    <a:pt x="430" y="191"/>
                  </a:lnTo>
                  <a:lnTo>
                    <a:pt x="434" y="191"/>
                  </a:lnTo>
                  <a:lnTo>
                    <a:pt x="434" y="193"/>
                  </a:lnTo>
                  <a:lnTo>
                    <a:pt x="432" y="196"/>
                  </a:lnTo>
                  <a:lnTo>
                    <a:pt x="432" y="198"/>
                  </a:lnTo>
                  <a:lnTo>
                    <a:pt x="430" y="200"/>
                  </a:lnTo>
                  <a:lnTo>
                    <a:pt x="430" y="201"/>
                  </a:lnTo>
                  <a:lnTo>
                    <a:pt x="429" y="203"/>
                  </a:lnTo>
                  <a:lnTo>
                    <a:pt x="429" y="205"/>
                  </a:lnTo>
                  <a:lnTo>
                    <a:pt x="429" y="208"/>
                  </a:lnTo>
                  <a:lnTo>
                    <a:pt x="430" y="210"/>
                  </a:lnTo>
                  <a:lnTo>
                    <a:pt x="430" y="211"/>
                  </a:lnTo>
                  <a:lnTo>
                    <a:pt x="432" y="211"/>
                  </a:lnTo>
                  <a:lnTo>
                    <a:pt x="434" y="213"/>
                  </a:lnTo>
                  <a:lnTo>
                    <a:pt x="435" y="213"/>
                  </a:lnTo>
                  <a:lnTo>
                    <a:pt x="437" y="215"/>
                  </a:lnTo>
                  <a:lnTo>
                    <a:pt x="439" y="215"/>
                  </a:lnTo>
                  <a:lnTo>
                    <a:pt x="444" y="213"/>
                  </a:lnTo>
                  <a:lnTo>
                    <a:pt x="447" y="213"/>
                  </a:lnTo>
                  <a:lnTo>
                    <a:pt x="451" y="211"/>
                  </a:lnTo>
                  <a:lnTo>
                    <a:pt x="454" y="210"/>
                  </a:lnTo>
                  <a:lnTo>
                    <a:pt x="456" y="208"/>
                  </a:lnTo>
                  <a:lnTo>
                    <a:pt x="459" y="206"/>
                  </a:lnTo>
                  <a:lnTo>
                    <a:pt x="462" y="205"/>
                  </a:lnTo>
                  <a:lnTo>
                    <a:pt x="468" y="203"/>
                  </a:lnTo>
                  <a:lnTo>
                    <a:pt x="468" y="206"/>
                  </a:lnTo>
                  <a:lnTo>
                    <a:pt x="471" y="210"/>
                  </a:lnTo>
                  <a:lnTo>
                    <a:pt x="473" y="215"/>
                  </a:lnTo>
                  <a:lnTo>
                    <a:pt x="474" y="218"/>
                  </a:lnTo>
                  <a:lnTo>
                    <a:pt x="478" y="222"/>
                  </a:lnTo>
                  <a:lnTo>
                    <a:pt x="479" y="227"/>
                  </a:lnTo>
                  <a:lnTo>
                    <a:pt x="479" y="232"/>
                  </a:lnTo>
                  <a:lnTo>
                    <a:pt x="481" y="239"/>
                  </a:lnTo>
                  <a:lnTo>
                    <a:pt x="479" y="242"/>
                  </a:lnTo>
                  <a:lnTo>
                    <a:pt x="479" y="245"/>
                  </a:lnTo>
                  <a:lnTo>
                    <a:pt x="478" y="247"/>
                  </a:lnTo>
                  <a:lnTo>
                    <a:pt x="478" y="250"/>
                  </a:lnTo>
                  <a:lnTo>
                    <a:pt x="476" y="252"/>
                  </a:lnTo>
                  <a:lnTo>
                    <a:pt x="474" y="254"/>
                  </a:lnTo>
                  <a:lnTo>
                    <a:pt x="474" y="257"/>
                  </a:lnTo>
                  <a:lnTo>
                    <a:pt x="474" y="259"/>
                  </a:lnTo>
                  <a:lnTo>
                    <a:pt x="474" y="262"/>
                  </a:lnTo>
                  <a:lnTo>
                    <a:pt x="476" y="266"/>
                  </a:lnTo>
                  <a:lnTo>
                    <a:pt x="476" y="267"/>
                  </a:lnTo>
                  <a:lnTo>
                    <a:pt x="479" y="271"/>
                  </a:lnTo>
                  <a:lnTo>
                    <a:pt x="481" y="272"/>
                  </a:lnTo>
                  <a:lnTo>
                    <a:pt x="483" y="276"/>
                  </a:lnTo>
                  <a:lnTo>
                    <a:pt x="483" y="279"/>
                  </a:lnTo>
                  <a:lnTo>
                    <a:pt x="483" y="282"/>
                  </a:lnTo>
                  <a:lnTo>
                    <a:pt x="483" y="284"/>
                  </a:lnTo>
                  <a:lnTo>
                    <a:pt x="481" y="288"/>
                  </a:lnTo>
                  <a:lnTo>
                    <a:pt x="478" y="291"/>
                  </a:lnTo>
                  <a:lnTo>
                    <a:pt x="473" y="294"/>
                  </a:lnTo>
                  <a:lnTo>
                    <a:pt x="469" y="296"/>
                  </a:lnTo>
                  <a:lnTo>
                    <a:pt x="464" y="298"/>
                  </a:lnTo>
                  <a:lnTo>
                    <a:pt x="461" y="299"/>
                  </a:lnTo>
                  <a:lnTo>
                    <a:pt x="456" y="298"/>
                  </a:lnTo>
                  <a:lnTo>
                    <a:pt x="459" y="298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45" name="Freeform 5132"/>
            <p:cNvSpPr>
              <a:spLocks/>
            </p:cNvSpPr>
            <p:nvPr/>
          </p:nvSpPr>
          <p:spPr bwMode="auto">
            <a:xfrm>
              <a:off x="2076450" y="5326063"/>
              <a:ext cx="1649413" cy="822325"/>
            </a:xfrm>
            <a:custGeom>
              <a:avLst/>
              <a:gdLst>
                <a:gd name="T0" fmla="*/ 2147483647 w 1039"/>
                <a:gd name="T1" fmla="*/ 2147483647 h 517"/>
                <a:gd name="T2" fmla="*/ 2147483647 w 1039"/>
                <a:gd name="T3" fmla="*/ 2147483647 h 517"/>
                <a:gd name="T4" fmla="*/ 2147483647 w 1039"/>
                <a:gd name="T5" fmla="*/ 2147483647 h 517"/>
                <a:gd name="T6" fmla="*/ 2147483647 w 1039"/>
                <a:gd name="T7" fmla="*/ 2147483647 h 517"/>
                <a:gd name="T8" fmla="*/ 2147483647 w 1039"/>
                <a:gd name="T9" fmla="*/ 2147483647 h 517"/>
                <a:gd name="T10" fmla="*/ 2147483647 w 1039"/>
                <a:gd name="T11" fmla="*/ 2147483647 h 517"/>
                <a:gd name="T12" fmla="*/ 2147483647 w 1039"/>
                <a:gd name="T13" fmla="*/ 2147483647 h 517"/>
                <a:gd name="T14" fmla="*/ 2147483647 w 1039"/>
                <a:gd name="T15" fmla="*/ 2147483647 h 517"/>
                <a:gd name="T16" fmla="*/ 2147483647 w 1039"/>
                <a:gd name="T17" fmla="*/ 2147483647 h 517"/>
                <a:gd name="T18" fmla="*/ 2147483647 w 1039"/>
                <a:gd name="T19" fmla="*/ 2147483647 h 517"/>
                <a:gd name="T20" fmla="*/ 2147483647 w 1039"/>
                <a:gd name="T21" fmla="*/ 2147483647 h 517"/>
                <a:gd name="T22" fmla="*/ 2147483647 w 1039"/>
                <a:gd name="T23" fmla="*/ 2147483647 h 517"/>
                <a:gd name="T24" fmla="*/ 2147483647 w 1039"/>
                <a:gd name="T25" fmla="*/ 2147483647 h 517"/>
                <a:gd name="T26" fmla="*/ 2147483647 w 1039"/>
                <a:gd name="T27" fmla="*/ 2147483647 h 517"/>
                <a:gd name="T28" fmla="*/ 2147483647 w 1039"/>
                <a:gd name="T29" fmla="*/ 2147483647 h 517"/>
                <a:gd name="T30" fmla="*/ 2147483647 w 1039"/>
                <a:gd name="T31" fmla="*/ 2147483647 h 517"/>
                <a:gd name="T32" fmla="*/ 2147483647 w 1039"/>
                <a:gd name="T33" fmla="*/ 2147483647 h 517"/>
                <a:gd name="T34" fmla="*/ 2147483647 w 1039"/>
                <a:gd name="T35" fmla="*/ 2147483647 h 517"/>
                <a:gd name="T36" fmla="*/ 2147483647 w 1039"/>
                <a:gd name="T37" fmla="*/ 2147483647 h 517"/>
                <a:gd name="T38" fmla="*/ 2147483647 w 1039"/>
                <a:gd name="T39" fmla="*/ 2147483647 h 517"/>
                <a:gd name="T40" fmla="*/ 2147483647 w 1039"/>
                <a:gd name="T41" fmla="*/ 2147483647 h 517"/>
                <a:gd name="T42" fmla="*/ 2147483647 w 1039"/>
                <a:gd name="T43" fmla="*/ 2147483647 h 517"/>
                <a:gd name="T44" fmla="*/ 2147483647 w 1039"/>
                <a:gd name="T45" fmla="*/ 2147483647 h 517"/>
                <a:gd name="T46" fmla="*/ 2147483647 w 1039"/>
                <a:gd name="T47" fmla="*/ 2147483647 h 517"/>
                <a:gd name="T48" fmla="*/ 2147483647 w 1039"/>
                <a:gd name="T49" fmla="*/ 2147483647 h 517"/>
                <a:gd name="T50" fmla="*/ 2147483647 w 1039"/>
                <a:gd name="T51" fmla="*/ 2147483647 h 517"/>
                <a:gd name="T52" fmla="*/ 2147483647 w 1039"/>
                <a:gd name="T53" fmla="*/ 2147483647 h 517"/>
                <a:gd name="T54" fmla="*/ 2147483647 w 1039"/>
                <a:gd name="T55" fmla="*/ 2147483647 h 517"/>
                <a:gd name="T56" fmla="*/ 2147483647 w 1039"/>
                <a:gd name="T57" fmla="*/ 2147483647 h 517"/>
                <a:gd name="T58" fmla="*/ 2147483647 w 1039"/>
                <a:gd name="T59" fmla="*/ 2147483647 h 517"/>
                <a:gd name="T60" fmla="*/ 2147483647 w 1039"/>
                <a:gd name="T61" fmla="*/ 2147483647 h 517"/>
                <a:gd name="T62" fmla="*/ 2147483647 w 1039"/>
                <a:gd name="T63" fmla="*/ 2147483647 h 517"/>
                <a:gd name="T64" fmla="*/ 2147483647 w 1039"/>
                <a:gd name="T65" fmla="*/ 2147483647 h 517"/>
                <a:gd name="T66" fmla="*/ 2147483647 w 1039"/>
                <a:gd name="T67" fmla="*/ 2147483647 h 517"/>
                <a:gd name="T68" fmla="*/ 2147483647 w 1039"/>
                <a:gd name="T69" fmla="*/ 2147483647 h 517"/>
                <a:gd name="T70" fmla="*/ 2147483647 w 1039"/>
                <a:gd name="T71" fmla="*/ 2147483647 h 517"/>
                <a:gd name="T72" fmla="*/ 2147483647 w 1039"/>
                <a:gd name="T73" fmla="*/ 2147483647 h 517"/>
                <a:gd name="T74" fmla="*/ 2147483647 w 1039"/>
                <a:gd name="T75" fmla="*/ 2147483647 h 517"/>
                <a:gd name="T76" fmla="*/ 2147483647 w 1039"/>
                <a:gd name="T77" fmla="*/ 2147483647 h 517"/>
                <a:gd name="T78" fmla="*/ 2147483647 w 1039"/>
                <a:gd name="T79" fmla="*/ 2147483647 h 517"/>
                <a:gd name="T80" fmla="*/ 2147483647 w 1039"/>
                <a:gd name="T81" fmla="*/ 2147483647 h 517"/>
                <a:gd name="T82" fmla="*/ 2147483647 w 1039"/>
                <a:gd name="T83" fmla="*/ 2147483647 h 517"/>
                <a:gd name="T84" fmla="*/ 2147483647 w 1039"/>
                <a:gd name="T85" fmla="*/ 2147483647 h 517"/>
                <a:gd name="T86" fmla="*/ 2147483647 w 1039"/>
                <a:gd name="T87" fmla="*/ 2147483647 h 517"/>
                <a:gd name="T88" fmla="*/ 2147483647 w 1039"/>
                <a:gd name="T89" fmla="*/ 2147483647 h 517"/>
                <a:gd name="T90" fmla="*/ 2147483647 w 1039"/>
                <a:gd name="T91" fmla="*/ 2147483647 h 517"/>
                <a:gd name="T92" fmla="*/ 2147483647 w 1039"/>
                <a:gd name="T93" fmla="*/ 2147483647 h 517"/>
                <a:gd name="T94" fmla="*/ 2147483647 w 1039"/>
                <a:gd name="T95" fmla="*/ 2147483647 h 517"/>
                <a:gd name="T96" fmla="*/ 2147483647 w 1039"/>
                <a:gd name="T97" fmla="*/ 2147483647 h 517"/>
                <a:gd name="T98" fmla="*/ 2147483647 w 1039"/>
                <a:gd name="T99" fmla="*/ 2147483647 h 517"/>
                <a:gd name="T100" fmla="*/ 2147483647 w 1039"/>
                <a:gd name="T101" fmla="*/ 2147483647 h 517"/>
                <a:gd name="T102" fmla="*/ 2147483647 w 1039"/>
                <a:gd name="T103" fmla="*/ 2147483647 h 517"/>
                <a:gd name="T104" fmla="*/ 2147483647 w 1039"/>
                <a:gd name="T105" fmla="*/ 2147483647 h 517"/>
                <a:gd name="T106" fmla="*/ 2147483647 w 1039"/>
                <a:gd name="T107" fmla="*/ 2147483647 h 517"/>
                <a:gd name="T108" fmla="*/ 2147483647 w 1039"/>
                <a:gd name="T109" fmla="*/ 2147483647 h 517"/>
                <a:gd name="T110" fmla="*/ 2147483647 w 1039"/>
                <a:gd name="T111" fmla="*/ 2147483647 h 517"/>
                <a:gd name="T112" fmla="*/ 2147483647 w 1039"/>
                <a:gd name="T113" fmla="*/ 2147483647 h 517"/>
                <a:gd name="T114" fmla="*/ 2147483647 w 1039"/>
                <a:gd name="T115" fmla="*/ 2147483647 h 517"/>
                <a:gd name="T116" fmla="*/ 2147483647 w 1039"/>
                <a:gd name="T117" fmla="*/ 2147483647 h 517"/>
                <a:gd name="T118" fmla="*/ 2147483647 w 1039"/>
                <a:gd name="T119" fmla="*/ 2147483647 h 517"/>
                <a:gd name="T120" fmla="*/ 2147483647 w 1039"/>
                <a:gd name="T121" fmla="*/ 2147483647 h 517"/>
                <a:gd name="T122" fmla="*/ 2147483647 w 1039"/>
                <a:gd name="T123" fmla="*/ 2147483647 h 5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39"/>
                <a:gd name="T187" fmla="*/ 0 h 517"/>
                <a:gd name="T188" fmla="*/ 1039 w 1039"/>
                <a:gd name="T189" fmla="*/ 517 h 51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39" h="517">
                  <a:moveTo>
                    <a:pt x="1033" y="91"/>
                  </a:moveTo>
                  <a:lnTo>
                    <a:pt x="1024" y="94"/>
                  </a:lnTo>
                  <a:lnTo>
                    <a:pt x="1016" y="98"/>
                  </a:lnTo>
                  <a:lnTo>
                    <a:pt x="1009" y="101"/>
                  </a:lnTo>
                  <a:lnTo>
                    <a:pt x="1000" y="104"/>
                  </a:lnTo>
                  <a:lnTo>
                    <a:pt x="994" y="108"/>
                  </a:lnTo>
                  <a:lnTo>
                    <a:pt x="985" y="110"/>
                  </a:lnTo>
                  <a:lnTo>
                    <a:pt x="977" y="113"/>
                  </a:lnTo>
                  <a:lnTo>
                    <a:pt x="968" y="116"/>
                  </a:lnTo>
                  <a:lnTo>
                    <a:pt x="963" y="118"/>
                  </a:lnTo>
                  <a:lnTo>
                    <a:pt x="958" y="123"/>
                  </a:lnTo>
                  <a:lnTo>
                    <a:pt x="955" y="128"/>
                  </a:lnTo>
                  <a:lnTo>
                    <a:pt x="953" y="133"/>
                  </a:lnTo>
                  <a:lnTo>
                    <a:pt x="950" y="138"/>
                  </a:lnTo>
                  <a:lnTo>
                    <a:pt x="948" y="143"/>
                  </a:lnTo>
                  <a:lnTo>
                    <a:pt x="944" y="147"/>
                  </a:lnTo>
                  <a:lnTo>
                    <a:pt x="941" y="150"/>
                  </a:lnTo>
                  <a:lnTo>
                    <a:pt x="941" y="152"/>
                  </a:lnTo>
                  <a:lnTo>
                    <a:pt x="941" y="153"/>
                  </a:lnTo>
                  <a:lnTo>
                    <a:pt x="943" y="153"/>
                  </a:lnTo>
                  <a:lnTo>
                    <a:pt x="943" y="155"/>
                  </a:lnTo>
                  <a:lnTo>
                    <a:pt x="943" y="157"/>
                  </a:lnTo>
                  <a:lnTo>
                    <a:pt x="944" y="155"/>
                  </a:lnTo>
                  <a:lnTo>
                    <a:pt x="946" y="155"/>
                  </a:lnTo>
                  <a:lnTo>
                    <a:pt x="948" y="153"/>
                  </a:lnTo>
                  <a:lnTo>
                    <a:pt x="950" y="152"/>
                  </a:lnTo>
                  <a:lnTo>
                    <a:pt x="951" y="152"/>
                  </a:lnTo>
                  <a:lnTo>
                    <a:pt x="953" y="150"/>
                  </a:lnTo>
                  <a:lnTo>
                    <a:pt x="953" y="153"/>
                  </a:lnTo>
                  <a:lnTo>
                    <a:pt x="953" y="157"/>
                  </a:lnTo>
                  <a:lnTo>
                    <a:pt x="951" y="160"/>
                  </a:lnTo>
                  <a:lnTo>
                    <a:pt x="948" y="160"/>
                  </a:lnTo>
                  <a:lnTo>
                    <a:pt x="944" y="162"/>
                  </a:lnTo>
                  <a:lnTo>
                    <a:pt x="941" y="162"/>
                  </a:lnTo>
                  <a:lnTo>
                    <a:pt x="936" y="162"/>
                  </a:lnTo>
                  <a:lnTo>
                    <a:pt x="931" y="162"/>
                  </a:lnTo>
                  <a:lnTo>
                    <a:pt x="924" y="162"/>
                  </a:lnTo>
                  <a:lnTo>
                    <a:pt x="916" y="164"/>
                  </a:lnTo>
                  <a:lnTo>
                    <a:pt x="909" y="165"/>
                  </a:lnTo>
                  <a:lnTo>
                    <a:pt x="900" y="167"/>
                  </a:lnTo>
                  <a:lnTo>
                    <a:pt x="894" y="169"/>
                  </a:lnTo>
                  <a:lnTo>
                    <a:pt x="887" y="172"/>
                  </a:lnTo>
                  <a:lnTo>
                    <a:pt x="882" y="174"/>
                  </a:lnTo>
                  <a:lnTo>
                    <a:pt x="877" y="177"/>
                  </a:lnTo>
                  <a:lnTo>
                    <a:pt x="877" y="189"/>
                  </a:lnTo>
                  <a:lnTo>
                    <a:pt x="875" y="194"/>
                  </a:lnTo>
                  <a:lnTo>
                    <a:pt x="873" y="197"/>
                  </a:lnTo>
                  <a:lnTo>
                    <a:pt x="870" y="201"/>
                  </a:lnTo>
                  <a:lnTo>
                    <a:pt x="868" y="204"/>
                  </a:lnTo>
                  <a:lnTo>
                    <a:pt x="865" y="208"/>
                  </a:lnTo>
                  <a:lnTo>
                    <a:pt x="861" y="211"/>
                  </a:lnTo>
                  <a:lnTo>
                    <a:pt x="858" y="214"/>
                  </a:lnTo>
                  <a:lnTo>
                    <a:pt x="856" y="218"/>
                  </a:lnTo>
                  <a:lnTo>
                    <a:pt x="855" y="216"/>
                  </a:lnTo>
                  <a:lnTo>
                    <a:pt x="855" y="214"/>
                  </a:lnTo>
                  <a:lnTo>
                    <a:pt x="855" y="213"/>
                  </a:lnTo>
                  <a:lnTo>
                    <a:pt x="855" y="211"/>
                  </a:lnTo>
                  <a:lnTo>
                    <a:pt x="853" y="209"/>
                  </a:lnTo>
                  <a:lnTo>
                    <a:pt x="851" y="209"/>
                  </a:lnTo>
                  <a:lnTo>
                    <a:pt x="851" y="208"/>
                  </a:lnTo>
                  <a:lnTo>
                    <a:pt x="850" y="206"/>
                  </a:lnTo>
                  <a:lnTo>
                    <a:pt x="850" y="204"/>
                  </a:lnTo>
                  <a:lnTo>
                    <a:pt x="850" y="202"/>
                  </a:lnTo>
                  <a:lnTo>
                    <a:pt x="850" y="201"/>
                  </a:lnTo>
                  <a:lnTo>
                    <a:pt x="844" y="201"/>
                  </a:lnTo>
                  <a:lnTo>
                    <a:pt x="844" y="206"/>
                  </a:lnTo>
                  <a:lnTo>
                    <a:pt x="844" y="209"/>
                  </a:lnTo>
                  <a:lnTo>
                    <a:pt x="843" y="213"/>
                  </a:lnTo>
                  <a:lnTo>
                    <a:pt x="844" y="216"/>
                  </a:lnTo>
                  <a:lnTo>
                    <a:pt x="844" y="219"/>
                  </a:lnTo>
                  <a:lnTo>
                    <a:pt x="844" y="221"/>
                  </a:lnTo>
                  <a:lnTo>
                    <a:pt x="844" y="224"/>
                  </a:lnTo>
                  <a:lnTo>
                    <a:pt x="844" y="228"/>
                  </a:lnTo>
                  <a:lnTo>
                    <a:pt x="844" y="231"/>
                  </a:lnTo>
                  <a:lnTo>
                    <a:pt x="844" y="233"/>
                  </a:lnTo>
                  <a:lnTo>
                    <a:pt x="843" y="236"/>
                  </a:lnTo>
                  <a:lnTo>
                    <a:pt x="841" y="240"/>
                  </a:lnTo>
                  <a:lnTo>
                    <a:pt x="838" y="241"/>
                  </a:lnTo>
                  <a:lnTo>
                    <a:pt x="836" y="245"/>
                  </a:lnTo>
                  <a:lnTo>
                    <a:pt x="833" y="248"/>
                  </a:lnTo>
                  <a:lnTo>
                    <a:pt x="831" y="250"/>
                  </a:lnTo>
                  <a:lnTo>
                    <a:pt x="831" y="245"/>
                  </a:lnTo>
                  <a:lnTo>
                    <a:pt x="831" y="240"/>
                  </a:lnTo>
                  <a:lnTo>
                    <a:pt x="831" y="235"/>
                  </a:lnTo>
                  <a:lnTo>
                    <a:pt x="831" y="230"/>
                  </a:lnTo>
                  <a:lnTo>
                    <a:pt x="831" y="226"/>
                  </a:lnTo>
                  <a:lnTo>
                    <a:pt x="831" y="221"/>
                  </a:lnTo>
                  <a:lnTo>
                    <a:pt x="833" y="216"/>
                  </a:lnTo>
                  <a:lnTo>
                    <a:pt x="833" y="211"/>
                  </a:lnTo>
                  <a:lnTo>
                    <a:pt x="829" y="211"/>
                  </a:lnTo>
                  <a:lnTo>
                    <a:pt x="828" y="213"/>
                  </a:lnTo>
                  <a:lnTo>
                    <a:pt x="824" y="216"/>
                  </a:lnTo>
                  <a:lnTo>
                    <a:pt x="822" y="218"/>
                  </a:lnTo>
                  <a:lnTo>
                    <a:pt x="822" y="219"/>
                  </a:lnTo>
                  <a:lnTo>
                    <a:pt x="821" y="223"/>
                  </a:lnTo>
                  <a:lnTo>
                    <a:pt x="821" y="226"/>
                  </a:lnTo>
                  <a:lnTo>
                    <a:pt x="821" y="228"/>
                  </a:lnTo>
                  <a:lnTo>
                    <a:pt x="819" y="228"/>
                  </a:lnTo>
                  <a:lnTo>
                    <a:pt x="817" y="228"/>
                  </a:lnTo>
                  <a:lnTo>
                    <a:pt x="816" y="228"/>
                  </a:lnTo>
                  <a:lnTo>
                    <a:pt x="814" y="228"/>
                  </a:lnTo>
                  <a:lnTo>
                    <a:pt x="812" y="228"/>
                  </a:lnTo>
                  <a:lnTo>
                    <a:pt x="812" y="231"/>
                  </a:lnTo>
                  <a:lnTo>
                    <a:pt x="812" y="235"/>
                  </a:lnTo>
                  <a:lnTo>
                    <a:pt x="814" y="236"/>
                  </a:lnTo>
                  <a:lnTo>
                    <a:pt x="816" y="240"/>
                  </a:lnTo>
                  <a:lnTo>
                    <a:pt x="819" y="241"/>
                  </a:lnTo>
                  <a:lnTo>
                    <a:pt x="821" y="243"/>
                  </a:lnTo>
                  <a:lnTo>
                    <a:pt x="822" y="245"/>
                  </a:lnTo>
                  <a:lnTo>
                    <a:pt x="826" y="245"/>
                  </a:lnTo>
                  <a:lnTo>
                    <a:pt x="826" y="255"/>
                  </a:lnTo>
                  <a:lnTo>
                    <a:pt x="821" y="257"/>
                  </a:lnTo>
                  <a:lnTo>
                    <a:pt x="819" y="257"/>
                  </a:lnTo>
                  <a:lnTo>
                    <a:pt x="816" y="257"/>
                  </a:lnTo>
                  <a:lnTo>
                    <a:pt x="812" y="257"/>
                  </a:lnTo>
                  <a:lnTo>
                    <a:pt x="811" y="257"/>
                  </a:lnTo>
                  <a:lnTo>
                    <a:pt x="809" y="257"/>
                  </a:lnTo>
                  <a:lnTo>
                    <a:pt x="805" y="257"/>
                  </a:lnTo>
                  <a:lnTo>
                    <a:pt x="804" y="257"/>
                  </a:lnTo>
                  <a:lnTo>
                    <a:pt x="804" y="258"/>
                  </a:lnTo>
                  <a:lnTo>
                    <a:pt x="805" y="260"/>
                  </a:lnTo>
                  <a:lnTo>
                    <a:pt x="807" y="260"/>
                  </a:lnTo>
                  <a:lnTo>
                    <a:pt x="809" y="262"/>
                  </a:lnTo>
                  <a:lnTo>
                    <a:pt x="812" y="262"/>
                  </a:lnTo>
                  <a:lnTo>
                    <a:pt x="814" y="263"/>
                  </a:lnTo>
                  <a:lnTo>
                    <a:pt x="816" y="263"/>
                  </a:lnTo>
                  <a:lnTo>
                    <a:pt x="816" y="265"/>
                  </a:lnTo>
                  <a:lnTo>
                    <a:pt x="817" y="267"/>
                  </a:lnTo>
                  <a:lnTo>
                    <a:pt x="817" y="268"/>
                  </a:lnTo>
                  <a:lnTo>
                    <a:pt x="819" y="270"/>
                  </a:lnTo>
                  <a:lnTo>
                    <a:pt x="819" y="272"/>
                  </a:lnTo>
                  <a:lnTo>
                    <a:pt x="821" y="272"/>
                  </a:lnTo>
                  <a:lnTo>
                    <a:pt x="821" y="273"/>
                  </a:lnTo>
                  <a:lnTo>
                    <a:pt x="814" y="280"/>
                  </a:lnTo>
                  <a:lnTo>
                    <a:pt x="809" y="289"/>
                  </a:lnTo>
                  <a:lnTo>
                    <a:pt x="804" y="295"/>
                  </a:lnTo>
                  <a:lnTo>
                    <a:pt x="800" y="301"/>
                  </a:lnTo>
                  <a:lnTo>
                    <a:pt x="795" y="307"/>
                  </a:lnTo>
                  <a:lnTo>
                    <a:pt x="789" y="312"/>
                  </a:lnTo>
                  <a:lnTo>
                    <a:pt x="782" y="317"/>
                  </a:lnTo>
                  <a:lnTo>
                    <a:pt x="772" y="321"/>
                  </a:lnTo>
                  <a:lnTo>
                    <a:pt x="766" y="323"/>
                  </a:lnTo>
                  <a:lnTo>
                    <a:pt x="761" y="328"/>
                  </a:lnTo>
                  <a:lnTo>
                    <a:pt x="756" y="333"/>
                  </a:lnTo>
                  <a:lnTo>
                    <a:pt x="750" y="338"/>
                  </a:lnTo>
                  <a:lnTo>
                    <a:pt x="744" y="344"/>
                  </a:lnTo>
                  <a:lnTo>
                    <a:pt x="739" y="350"/>
                  </a:lnTo>
                  <a:lnTo>
                    <a:pt x="734" y="353"/>
                  </a:lnTo>
                  <a:lnTo>
                    <a:pt x="731" y="356"/>
                  </a:lnTo>
                  <a:lnTo>
                    <a:pt x="724" y="360"/>
                  </a:lnTo>
                  <a:lnTo>
                    <a:pt x="716" y="363"/>
                  </a:lnTo>
                  <a:lnTo>
                    <a:pt x="709" y="366"/>
                  </a:lnTo>
                  <a:lnTo>
                    <a:pt x="704" y="372"/>
                  </a:lnTo>
                  <a:lnTo>
                    <a:pt x="699" y="377"/>
                  </a:lnTo>
                  <a:lnTo>
                    <a:pt x="695" y="382"/>
                  </a:lnTo>
                  <a:lnTo>
                    <a:pt x="692" y="390"/>
                  </a:lnTo>
                  <a:lnTo>
                    <a:pt x="692" y="400"/>
                  </a:lnTo>
                  <a:lnTo>
                    <a:pt x="692" y="404"/>
                  </a:lnTo>
                  <a:lnTo>
                    <a:pt x="692" y="407"/>
                  </a:lnTo>
                  <a:lnTo>
                    <a:pt x="692" y="412"/>
                  </a:lnTo>
                  <a:lnTo>
                    <a:pt x="692" y="415"/>
                  </a:lnTo>
                  <a:lnTo>
                    <a:pt x="692" y="419"/>
                  </a:lnTo>
                  <a:lnTo>
                    <a:pt x="692" y="422"/>
                  </a:lnTo>
                  <a:lnTo>
                    <a:pt x="692" y="424"/>
                  </a:lnTo>
                  <a:lnTo>
                    <a:pt x="692" y="426"/>
                  </a:lnTo>
                  <a:lnTo>
                    <a:pt x="692" y="429"/>
                  </a:lnTo>
                  <a:lnTo>
                    <a:pt x="694" y="432"/>
                  </a:lnTo>
                  <a:lnTo>
                    <a:pt x="694" y="436"/>
                  </a:lnTo>
                  <a:lnTo>
                    <a:pt x="695" y="439"/>
                  </a:lnTo>
                  <a:lnTo>
                    <a:pt x="695" y="443"/>
                  </a:lnTo>
                  <a:lnTo>
                    <a:pt x="695" y="446"/>
                  </a:lnTo>
                  <a:lnTo>
                    <a:pt x="694" y="449"/>
                  </a:lnTo>
                  <a:lnTo>
                    <a:pt x="697" y="471"/>
                  </a:lnTo>
                  <a:lnTo>
                    <a:pt x="697" y="476"/>
                  </a:lnTo>
                  <a:lnTo>
                    <a:pt x="695" y="483"/>
                  </a:lnTo>
                  <a:lnTo>
                    <a:pt x="695" y="490"/>
                  </a:lnTo>
                  <a:lnTo>
                    <a:pt x="694" y="497"/>
                  </a:lnTo>
                  <a:lnTo>
                    <a:pt x="692" y="503"/>
                  </a:lnTo>
                  <a:lnTo>
                    <a:pt x="690" y="508"/>
                  </a:lnTo>
                  <a:lnTo>
                    <a:pt x="687" y="514"/>
                  </a:lnTo>
                  <a:lnTo>
                    <a:pt x="685" y="517"/>
                  </a:lnTo>
                  <a:lnTo>
                    <a:pt x="673" y="517"/>
                  </a:lnTo>
                  <a:lnTo>
                    <a:pt x="673" y="510"/>
                  </a:lnTo>
                  <a:lnTo>
                    <a:pt x="672" y="507"/>
                  </a:lnTo>
                  <a:lnTo>
                    <a:pt x="670" y="503"/>
                  </a:lnTo>
                  <a:lnTo>
                    <a:pt x="668" y="502"/>
                  </a:lnTo>
                  <a:lnTo>
                    <a:pt x="666" y="500"/>
                  </a:lnTo>
                  <a:lnTo>
                    <a:pt x="665" y="498"/>
                  </a:lnTo>
                  <a:lnTo>
                    <a:pt x="665" y="495"/>
                  </a:lnTo>
                  <a:lnTo>
                    <a:pt x="665" y="490"/>
                  </a:lnTo>
                  <a:lnTo>
                    <a:pt x="665" y="481"/>
                  </a:lnTo>
                  <a:lnTo>
                    <a:pt x="661" y="480"/>
                  </a:lnTo>
                  <a:lnTo>
                    <a:pt x="660" y="480"/>
                  </a:lnTo>
                  <a:lnTo>
                    <a:pt x="658" y="476"/>
                  </a:lnTo>
                  <a:lnTo>
                    <a:pt x="656" y="475"/>
                  </a:lnTo>
                  <a:lnTo>
                    <a:pt x="655" y="471"/>
                  </a:lnTo>
                  <a:lnTo>
                    <a:pt x="655" y="468"/>
                  </a:lnTo>
                  <a:lnTo>
                    <a:pt x="653" y="465"/>
                  </a:lnTo>
                  <a:lnTo>
                    <a:pt x="653" y="461"/>
                  </a:lnTo>
                  <a:lnTo>
                    <a:pt x="653" y="458"/>
                  </a:lnTo>
                  <a:lnTo>
                    <a:pt x="653" y="454"/>
                  </a:lnTo>
                  <a:lnTo>
                    <a:pt x="653" y="451"/>
                  </a:lnTo>
                  <a:lnTo>
                    <a:pt x="653" y="449"/>
                  </a:lnTo>
                  <a:lnTo>
                    <a:pt x="653" y="446"/>
                  </a:lnTo>
                  <a:lnTo>
                    <a:pt x="653" y="443"/>
                  </a:lnTo>
                  <a:lnTo>
                    <a:pt x="653" y="441"/>
                  </a:lnTo>
                  <a:lnTo>
                    <a:pt x="653" y="437"/>
                  </a:lnTo>
                  <a:lnTo>
                    <a:pt x="653" y="434"/>
                  </a:lnTo>
                  <a:lnTo>
                    <a:pt x="653" y="429"/>
                  </a:lnTo>
                  <a:lnTo>
                    <a:pt x="651" y="426"/>
                  </a:lnTo>
                  <a:lnTo>
                    <a:pt x="648" y="422"/>
                  </a:lnTo>
                  <a:lnTo>
                    <a:pt x="646" y="419"/>
                  </a:lnTo>
                  <a:lnTo>
                    <a:pt x="643" y="415"/>
                  </a:lnTo>
                  <a:lnTo>
                    <a:pt x="638" y="414"/>
                  </a:lnTo>
                  <a:lnTo>
                    <a:pt x="633" y="414"/>
                  </a:lnTo>
                  <a:lnTo>
                    <a:pt x="631" y="414"/>
                  </a:lnTo>
                  <a:lnTo>
                    <a:pt x="627" y="414"/>
                  </a:lnTo>
                  <a:lnTo>
                    <a:pt x="626" y="414"/>
                  </a:lnTo>
                  <a:lnTo>
                    <a:pt x="624" y="414"/>
                  </a:lnTo>
                  <a:lnTo>
                    <a:pt x="622" y="414"/>
                  </a:lnTo>
                  <a:lnTo>
                    <a:pt x="621" y="414"/>
                  </a:lnTo>
                  <a:lnTo>
                    <a:pt x="616" y="414"/>
                  </a:lnTo>
                  <a:lnTo>
                    <a:pt x="612" y="412"/>
                  </a:lnTo>
                  <a:lnTo>
                    <a:pt x="609" y="412"/>
                  </a:lnTo>
                  <a:lnTo>
                    <a:pt x="605" y="410"/>
                  </a:lnTo>
                  <a:lnTo>
                    <a:pt x="600" y="410"/>
                  </a:lnTo>
                  <a:lnTo>
                    <a:pt x="595" y="409"/>
                  </a:lnTo>
                  <a:lnTo>
                    <a:pt x="590" y="409"/>
                  </a:lnTo>
                  <a:lnTo>
                    <a:pt x="585" y="409"/>
                  </a:lnTo>
                  <a:lnTo>
                    <a:pt x="580" y="407"/>
                  </a:lnTo>
                  <a:lnTo>
                    <a:pt x="578" y="407"/>
                  </a:lnTo>
                  <a:lnTo>
                    <a:pt x="575" y="407"/>
                  </a:lnTo>
                  <a:lnTo>
                    <a:pt x="572" y="405"/>
                  </a:lnTo>
                  <a:lnTo>
                    <a:pt x="570" y="404"/>
                  </a:lnTo>
                  <a:lnTo>
                    <a:pt x="566" y="404"/>
                  </a:lnTo>
                  <a:lnTo>
                    <a:pt x="565" y="402"/>
                  </a:lnTo>
                  <a:lnTo>
                    <a:pt x="561" y="402"/>
                  </a:lnTo>
                  <a:lnTo>
                    <a:pt x="558" y="402"/>
                  </a:lnTo>
                  <a:lnTo>
                    <a:pt x="553" y="402"/>
                  </a:lnTo>
                  <a:lnTo>
                    <a:pt x="548" y="402"/>
                  </a:lnTo>
                  <a:lnTo>
                    <a:pt x="541" y="402"/>
                  </a:lnTo>
                  <a:lnTo>
                    <a:pt x="536" y="402"/>
                  </a:lnTo>
                  <a:lnTo>
                    <a:pt x="531" y="404"/>
                  </a:lnTo>
                  <a:lnTo>
                    <a:pt x="527" y="405"/>
                  </a:lnTo>
                  <a:lnTo>
                    <a:pt x="526" y="409"/>
                  </a:lnTo>
                  <a:lnTo>
                    <a:pt x="527" y="410"/>
                  </a:lnTo>
                  <a:lnTo>
                    <a:pt x="527" y="414"/>
                  </a:lnTo>
                  <a:lnTo>
                    <a:pt x="529" y="415"/>
                  </a:lnTo>
                  <a:lnTo>
                    <a:pt x="531" y="419"/>
                  </a:lnTo>
                  <a:lnTo>
                    <a:pt x="534" y="421"/>
                  </a:lnTo>
                  <a:lnTo>
                    <a:pt x="536" y="422"/>
                  </a:lnTo>
                  <a:lnTo>
                    <a:pt x="538" y="426"/>
                  </a:lnTo>
                  <a:lnTo>
                    <a:pt x="539" y="429"/>
                  </a:lnTo>
                  <a:lnTo>
                    <a:pt x="534" y="429"/>
                  </a:lnTo>
                  <a:lnTo>
                    <a:pt x="529" y="429"/>
                  </a:lnTo>
                  <a:lnTo>
                    <a:pt x="526" y="431"/>
                  </a:lnTo>
                  <a:lnTo>
                    <a:pt x="521" y="431"/>
                  </a:lnTo>
                  <a:lnTo>
                    <a:pt x="517" y="432"/>
                  </a:lnTo>
                  <a:lnTo>
                    <a:pt x="514" y="432"/>
                  </a:lnTo>
                  <a:lnTo>
                    <a:pt x="511" y="434"/>
                  </a:lnTo>
                  <a:lnTo>
                    <a:pt x="507" y="434"/>
                  </a:lnTo>
                  <a:lnTo>
                    <a:pt x="505" y="432"/>
                  </a:lnTo>
                  <a:lnTo>
                    <a:pt x="504" y="431"/>
                  </a:lnTo>
                  <a:lnTo>
                    <a:pt x="500" y="429"/>
                  </a:lnTo>
                  <a:lnTo>
                    <a:pt x="499" y="426"/>
                  </a:lnTo>
                  <a:lnTo>
                    <a:pt x="497" y="424"/>
                  </a:lnTo>
                  <a:lnTo>
                    <a:pt x="495" y="422"/>
                  </a:lnTo>
                  <a:lnTo>
                    <a:pt x="495" y="421"/>
                  </a:lnTo>
                  <a:lnTo>
                    <a:pt x="483" y="426"/>
                  </a:lnTo>
                  <a:lnTo>
                    <a:pt x="482" y="426"/>
                  </a:lnTo>
                  <a:lnTo>
                    <a:pt x="480" y="424"/>
                  </a:lnTo>
                  <a:lnTo>
                    <a:pt x="477" y="422"/>
                  </a:lnTo>
                  <a:lnTo>
                    <a:pt x="475" y="421"/>
                  </a:lnTo>
                  <a:lnTo>
                    <a:pt x="473" y="421"/>
                  </a:lnTo>
                  <a:lnTo>
                    <a:pt x="472" y="419"/>
                  </a:lnTo>
                  <a:lnTo>
                    <a:pt x="468" y="417"/>
                  </a:lnTo>
                  <a:lnTo>
                    <a:pt x="466" y="417"/>
                  </a:lnTo>
                  <a:lnTo>
                    <a:pt x="456" y="419"/>
                  </a:lnTo>
                  <a:lnTo>
                    <a:pt x="444" y="422"/>
                  </a:lnTo>
                  <a:lnTo>
                    <a:pt x="433" y="427"/>
                  </a:lnTo>
                  <a:lnTo>
                    <a:pt x="421" y="434"/>
                  </a:lnTo>
                  <a:lnTo>
                    <a:pt x="409" y="443"/>
                  </a:lnTo>
                  <a:lnTo>
                    <a:pt x="399" y="451"/>
                  </a:lnTo>
                  <a:lnTo>
                    <a:pt x="390" y="458"/>
                  </a:lnTo>
                  <a:lnTo>
                    <a:pt x="383" y="465"/>
                  </a:lnTo>
                  <a:lnTo>
                    <a:pt x="382" y="468"/>
                  </a:lnTo>
                  <a:lnTo>
                    <a:pt x="380" y="471"/>
                  </a:lnTo>
                  <a:lnTo>
                    <a:pt x="380" y="475"/>
                  </a:lnTo>
                  <a:lnTo>
                    <a:pt x="380" y="480"/>
                  </a:lnTo>
                  <a:lnTo>
                    <a:pt x="380" y="483"/>
                  </a:lnTo>
                  <a:lnTo>
                    <a:pt x="380" y="488"/>
                  </a:lnTo>
                  <a:lnTo>
                    <a:pt x="378" y="493"/>
                  </a:lnTo>
                  <a:lnTo>
                    <a:pt x="377" y="497"/>
                  </a:lnTo>
                  <a:lnTo>
                    <a:pt x="373" y="497"/>
                  </a:lnTo>
                  <a:lnTo>
                    <a:pt x="368" y="495"/>
                  </a:lnTo>
                  <a:lnTo>
                    <a:pt x="365" y="493"/>
                  </a:lnTo>
                  <a:lnTo>
                    <a:pt x="361" y="492"/>
                  </a:lnTo>
                  <a:lnTo>
                    <a:pt x="358" y="490"/>
                  </a:lnTo>
                  <a:lnTo>
                    <a:pt x="356" y="486"/>
                  </a:lnTo>
                  <a:lnTo>
                    <a:pt x="355" y="483"/>
                  </a:lnTo>
                  <a:lnTo>
                    <a:pt x="353" y="480"/>
                  </a:lnTo>
                  <a:lnTo>
                    <a:pt x="353" y="471"/>
                  </a:lnTo>
                  <a:lnTo>
                    <a:pt x="351" y="461"/>
                  </a:lnTo>
                  <a:lnTo>
                    <a:pt x="349" y="451"/>
                  </a:lnTo>
                  <a:lnTo>
                    <a:pt x="344" y="441"/>
                  </a:lnTo>
                  <a:lnTo>
                    <a:pt x="341" y="431"/>
                  </a:lnTo>
                  <a:lnTo>
                    <a:pt x="334" y="422"/>
                  </a:lnTo>
                  <a:lnTo>
                    <a:pt x="327" y="417"/>
                  </a:lnTo>
                  <a:lnTo>
                    <a:pt x="321" y="415"/>
                  </a:lnTo>
                  <a:lnTo>
                    <a:pt x="316" y="415"/>
                  </a:lnTo>
                  <a:lnTo>
                    <a:pt x="312" y="415"/>
                  </a:lnTo>
                  <a:lnTo>
                    <a:pt x="309" y="417"/>
                  </a:lnTo>
                  <a:lnTo>
                    <a:pt x="305" y="419"/>
                  </a:lnTo>
                  <a:lnTo>
                    <a:pt x="302" y="422"/>
                  </a:lnTo>
                  <a:lnTo>
                    <a:pt x="300" y="426"/>
                  </a:lnTo>
                  <a:lnTo>
                    <a:pt x="299" y="427"/>
                  </a:lnTo>
                  <a:lnTo>
                    <a:pt x="299" y="432"/>
                  </a:lnTo>
                  <a:lnTo>
                    <a:pt x="290" y="432"/>
                  </a:lnTo>
                  <a:lnTo>
                    <a:pt x="287" y="429"/>
                  </a:lnTo>
                  <a:lnTo>
                    <a:pt x="283" y="426"/>
                  </a:lnTo>
                  <a:lnTo>
                    <a:pt x="278" y="419"/>
                  </a:lnTo>
                  <a:lnTo>
                    <a:pt x="275" y="414"/>
                  </a:lnTo>
                  <a:lnTo>
                    <a:pt x="272" y="407"/>
                  </a:lnTo>
                  <a:lnTo>
                    <a:pt x="270" y="400"/>
                  </a:lnTo>
                  <a:lnTo>
                    <a:pt x="268" y="395"/>
                  </a:lnTo>
                  <a:lnTo>
                    <a:pt x="266" y="392"/>
                  </a:lnTo>
                  <a:lnTo>
                    <a:pt x="263" y="392"/>
                  </a:lnTo>
                  <a:lnTo>
                    <a:pt x="261" y="388"/>
                  </a:lnTo>
                  <a:lnTo>
                    <a:pt x="260" y="385"/>
                  </a:lnTo>
                  <a:lnTo>
                    <a:pt x="256" y="380"/>
                  </a:lnTo>
                  <a:lnTo>
                    <a:pt x="255" y="377"/>
                  </a:lnTo>
                  <a:lnTo>
                    <a:pt x="251" y="372"/>
                  </a:lnTo>
                  <a:lnTo>
                    <a:pt x="246" y="370"/>
                  </a:lnTo>
                  <a:lnTo>
                    <a:pt x="239" y="368"/>
                  </a:lnTo>
                  <a:lnTo>
                    <a:pt x="233" y="370"/>
                  </a:lnTo>
                  <a:lnTo>
                    <a:pt x="226" y="372"/>
                  </a:lnTo>
                  <a:lnTo>
                    <a:pt x="221" y="373"/>
                  </a:lnTo>
                  <a:lnTo>
                    <a:pt x="216" y="377"/>
                  </a:lnTo>
                  <a:lnTo>
                    <a:pt x="212" y="378"/>
                  </a:lnTo>
                  <a:lnTo>
                    <a:pt x="205" y="382"/>
                  </a:lnTo>
                  <a:lnTo>
                    <a:pt x="199" y="383"/>
                  </a:lnTo>
                  <a:lnTo>
                    <a:pt x="190" y="383"/>
                  </a:lnTo>
                  <a:lnTo>
                    <a:pt x="177" y="382"/>
                  </a:lnTo>
                  <a:lnTo>
                    <a:pt x="163" y="378"/>
                  </a:lnTo>
                  <a:lnTo>
                    <a:pt x="151" y="373"/>
                  </a:lnTo>
                  <a:lnTo>
                    <a:pt x="141" y="368"/>
                  </a:lnTo>
                  <a:lnTo>
                    <a:pt x="131" y="363"/>
                  </a:lnTo>
                  <a:lnTo>
                    <a:pt x="121" y="358"/>
                  </a:lnTo>
                  <a:lnTo>
                    <a:pt x="110" y="355"/>
                  </a:lnTo>
                  <a:lnTo>
                    <a:pt x="97" y="353"/>
                  </a:lnTo>
                  <a:lnTo>
                    <a:pt x="92" y="353"/>
                  </a:lnTo>
                  <a:lnTo>
                    <a:pt x="87" y="355"/>
                  </a:lnTo>
                  <a:lnTo>
                    <a:pt x="83" y="355"/>
                  </a:lnTo>
                  <a:lnTo>
                    <a:pt x="78" y="355"/>
                  </a:lnTo>
                  <a:lnTo>
                    <a:pt x="73" y="356"/>
                  </a:lnTo>
                  <a:lnTo>
                    <a:pt x="68" y="355"/>
                  </a:lnTo>
                  <a:lnTo>
                    <a:pt x="63" y="355"/>
                  </a:lnTo>
                  <a:lnTo>
                    <a:pt x="58" y="353"/>
                  </a:lnTo>
                  <a:lnTo>
                    <a:pt x="58" y="351"/>
                  </a:lnTo>
                  <a:lnTo>
                    <a:pt x="58" y="350"/>
                  </a:lnTo>
                  <a:lnTo>
                    <a:pt x="58" y="348"/>
                  </a:lnTo>
                  <a:lnTo>
                    <a:pt x="60" y="346"/>
                  </a:lnTo>
                  <a:lnTo>
                    <a:pt x="60" y="344"/>
                  </a:lnTo>
                  <a:lnTo>
                    <a:pt x="58" y="343"/>
                  </a:lnTo>
                  <a:lnTo>
                    <a:pt x="58" y="341"/>
                  </a:lnTo>
                  <a:lnTo>
                    <a:pt x="53" y="338"/>
                  </a:lnTo>
                  <a:lnTo>
                    <a:pt x="48" y="334"/>
                  </a:lnTo>
                  <a:lnTo>
                    <a:pt x="43" y="331"/>
                  </a:lnTo>
                  <a:lnTo>
                    <a:pt x="36" y="326"/>
                  </a:lnTo>
                  <a:lnTo>
                    <a:pt x="31" y="323"/>
                  </a:lnTo>
                  <a:lnTo>
                    <a:pt x="24" y="321"/>
                  </a:lnTo>
                  <a:lnTo>
                    <a:pt x="17" y="319"/>
                  </a:lnTo>
                  <a:lnTo>
                    <a:pt x="10" y="317"/>
                  </a:lnTo>
                  <a:lnTo>
                    <a:pt x="10" y="316"/>
                  </a:lnTo>
                  <a:lnTo>
                    <a:pt x="10" y="314"/>
                  </a:lnTo>
                  <a:lnTo>
                    <a:pt x="12" y="311"/>
                  </a:lnTo>
                  <a:lnTo>
                    <a:pt x="12" y="309"/>
                  </a:lnTo>
                  <a:lnTo>
                    <a:pt x="12" y="307"/>
                  </a:lnTo>
                  <a:lnTo>
                    <a:pt x="12" y="306"/>
                  </a:lnTo>
                  <a:lnTo>
                    <a:pt x="14" y="306"/>
                  </a:lnTo>
                  <a:lnTo>
                    <a:pt x="12" y="297"/>
                  </a:lnTo>
                  <a:lnTo>
                    <a:pt x="12" y="290"/>
                  </a:lnTo>
                  <a:lnTo>
                    <a:pt x="10" y="282"/>
                  </a:lnTo>
                  <a:lnTo>
                    <a:pt x="10" y="272"/>
                  </a:lnTo>
                  <a:lnTo>
                    <a:pt x="9" y="263"/>
                  </a:lnTo>
                  <a:lnTo>
                    <a:pt x="7" y="255"/>
                  </a:lnTo>
                  <a:lnTo>
                    <a:pt x="5" y="248"/>
                  </a:lnTo>
                  <a:lnTo>
                    <a:pt x="5" y="241"/>
                  </a:lnTo>
                  <a:lnTo>
                    <a:pt x="5" y="240"/>
                  </a:lnTo>
                  <a:lnTo>
                    <a:pt x="7" y="240"/>
                  </a:lnTo>
                  <a:lnTo>
                    <a:pt x="9" y="238"/>
                  </a:lnTo>
                  <a:lnTo>
                    <a:pt x="10" y="236"/>
                  </a:lnTo>
                  <a:lnTo>
                    <a:pt x="10" y="235"/>
                  </a:lnTo>
                  <a:lnTo>
                    <a:pt x="10" y="231"/>
                  </a:lnTo>
                  <a:lnTo>
                    <a:pt x="10" y="230"/>
                  </a:lnTo>
                  <a:lnTo>
                    <a:pt x="9" y="230"/>
                  </a:lnTo>
                  <a:lnTo>
                    <a:pt x="9" y="231"/>
                  </a:lnTo>
                  <a:lnTo>
                    <a:pt x="7" y="231"/>
                  </a:lnTo>
                  <a:lnTo>
                    <a:pt x="7" y="233"/>
                  </a:lnTo>
                  <a:lnTo>
                    <a:pt x="5" y="235"/>
                  </a:lnTo>
                  <a:lnTo>
                    <a:pt x="4" y="236"/>
                  </a:lnTo>
                  <a:lnTo>
                    <a:pt x="4" y="238"/>
                  </a:lnTo>
                  <a:lnTo>
                    <a:pt x="2" y="236"/>
                  </a:lnTo>
                  <a:lnTo>
                    <a:pt x="2" y="233"/>
                  </a:lnTo>
                  <a:lnTo>
                    <a:pt x="2" y="231"/>
                  </a:lnTo>
                  <a:lnTo>
                    <a:pt x="2" y="228"/>
                  </a:lnTo>
                  <a:lnTo>
                    <a:pt x="0" y="226"/>
                  </a:lnTo>
                  <a:lnTo>
                    <a:pt x="0" y="223"/>
                  </a:lnTo>
                  <a:lnTo>
                    <a:pt x="0" y="221"/>
                  </a:lnTo>
                  <a:lnTo>
                    <a:pt x="0" y="219"/>
                  </a:lnTo>
                  <a:lnTo>
                    <a:pt x="0" y="214"/>
                  </a:lnTo>
                  <a:lnTo>
                    <a:pt x="0" y="211"/>
                  </a:lnTo>
                  <a:lnTo>
                    <a:pt x="0" y="206"/>
                  </a:lnTo>
                  <a:lnTo>
                    <a:pt x="0" y="202"/>
                  </a:lnTo>
                  <a:lnTo>
                    <a:pt x="2" y="199"/>
                  </a:lnTo>
                  <a:lnTo>
                    <a:pt x="2" y="196"/>
                  </a:lnTo>
                  <a:lnTo>
                    <a:pt x="4" y="191"/>
                  </a:lnTo>
                  <a:lnTo>
                    <a:pt x="4" y="186"/>
                  </a:lnTo>
                  <a:lnTo>
                    <a:pt x="14" y="175"/>
                  </a:lnTo>
                  <a:lnTo>
                    <a:pt x="21" y="164"/>
                  </a:lnTo>
                  <a:lnTo>
                    <a:pt x="27" y="152"/>
                  </a:lnTo>
                  <a:lnTo>
                    <a:pt x="34" y="140"/>
                  </a:lnTo>
                  <a:lnTo>
                    <a:pt x="41" y="128"/>
                  </a:lnTo>
                  <a:lnTo>
                    <a:pt x="48" y="118"/>
                  </a:lnTo>
                  <a:lnTo>
                    <a:pt x="55" y="106"/>
                  </a:lnTo>
                  <a:lnTo>
                    <a:pt x="65" y="96"/>
                  </a:lnTo>
                  <a:lnTo>
                    <a:pt x="68" y="93"/>
                  </a:lnTo>
                  <a:lnTo>
                    <a:pt x="70" y="88"/>
                  </a:lnTo>
                  <a:lnTo>
                    <a:pt x="73" y="81"/>
                  </a:lnTo>
                  <a:lnTo>
                    <a:pt x="75" y="76"/>
                  </a:lnTo>
                  <a:lnTo>
                    <a:pt x="78" y="69"/>
                  </a:lnTo>
                  <a:lnTo>
                    <a:pt x="80" y="64"/>
                  </a:lnTo>
                  <a:lnTo>
                    <a:pt x="83" y="59"/>
                  </a:lnTo>
                  <a:lnTo>
                    <a:pt x="88" y="54"/>
                  </a:lnTo>
                  <a:lnTo>
                    <a:pt x="88" y="50"/>
                  </a:lnTo>
                  <a:lnTo>
                    <a:pt x="88" y="45"/>
                  </a:lnTo>
                  <a:lnTo>
                    <a:pt x="90" y="42"/>
                  </a:lnTo>
                  <a:lnTo>
                    <a:pt x="90" y="37"/>
                  </a:lnTo>
                  <a:lnTo>
                    <a:pt x="90" y="33"/>
                  </a:lnTo>
                  <a:lnTo>
                    <a:pt x="92" y="32"/>
                  </a:lnTo>
                  <a:lnTo>
                    <a:pt x="92" y="28"/>
                  </a:lnTo>
                  <a:lnTo>
                    <a:pt x="94" y="25"/>
                  </a:lnTo>
                  <a:lnTo>
                    <a:pt x="95" y="25"/>
                  </a:lnTo>
                  <a:lnTo>
                    <a:pt x="99" y="27"/>
                  </a:lnTo>
                  <a:lnTo>
                    <a:pt x="104" y="27"/>
                  </a:lnTo>
                  <a:lnTo>
                    <a:pt x="107" y="27"/>
                  </a:lnTo>
                  <a:lnTo>
                    <a:pt x="110" y="27"/>
                  </a:lnTo>
                  <a:lnTo>
                    <a:pt x="114" y="27"/>
                  </a:lnTo>
                  <a:lnTo>
                    <a:pt x="117" y="27"/>
                  </a:lnTo>
                  <a:lnTo>
                    <a:pt x="117" y="32"/>
                  </a:lnTo>
                  <a:lnTo>
                    <a:pt x="116" y="35"/>
                  </a:lnTo>
                  <a:lnTo>
                    <a:pt x="116" y="39"/>
                  </a:lnTo>
                  <a:lnTo>
                    <a:pt x="114" y="42"/>
                  </a:lnTo>
                  <a:lnTo>
                    <a:pt x="114" y="44"/>
                  </a:lnTo>
                  <a:lnTo>
                    <a:pt x="112" y="47"/>
                  </a:lnTo>
                  <a:lnTo>
                    <a:pt x="112" y="50"/>
                  </a:lnTo>
                  <a:lnTo>
                    <a:pt x="110" y="52"/>
                  </a:lnTo>
                  <a:lnTo>
                    <a:pt x="117" y="50"/>
                  </a:lnTo>
                  <a:lnTo>
                    <a:pt x="122" y="45"/>
                  </a:lnTo>
                  <a:lnTo>
                    <a:pt x="126" y="39"/>
                  </a:lnTo>
                  <a:lnTo>
                    <a:pt x="127" y="30"/>
                  </a:lnTo>
                  <a:lnTo>
                    <a:pt x="129" y="23"/>
                  </a:lnTo>
                  <a:lnTo>
                    <a:pt x="131" y="17"/>
                  </a:lnTo>
                  <a:lnTo>
                    <a:pt x="131" y="11"/>
                  </a:lnTo>
                  <a:lnTo>
                    <a:pt x="131" y="10"/>
                  </a:lnTo>
                  <a:lnTo>
                    <a:pt x="599" y="8"/>
                  </a:lnTo>
                  <a:lnTo>
                    <a:pt x="599" y="6"/>
                  </a:lnTo>
                  <a:lnTo>
                    <a:pt x="599" y="5"/>
                  </a:lnTo>
                  <a:lnTo>
                    <a:pt x="597" y="3"/>
                  </a:lnTo>
                  <a:lnTo>
                    <a:pt x="597" y="1"/>
                  </a:lnTo>
                  <a:lnTo>
                    <a:pt x="597" y="0"/>
                  </a:lnTo>
                  <a:lnTo>
                    <a:pt x="607" y="0"/>
                  </a:lnTo>
                  <a:lnTo>
                    <a:pt x="607" y="3"/>
                  </a:lnTo>
                  <a:lnTo>
                    <a:pt x="609" y="6"/>
                  </a:lnTo>
                  <a:lnTo>
                    <a:pt x="611" y="10"/>
                  </a:lnTo>
                  <a:lnTo>
                    <a:pt x="612" y="13"/>
                  </a:lnTo>
                  <a:lnTo>
                    <a:pt x="614" y="15"/>
                  </a:lnTo>
                  <a:lnTo>
                    <a:pt x="616" y="17"/>
                  </a:lnTo>
                  <a:lnTo>
                    <a:pt x="619" y="18"/>
                  </a:lnTo>
                  <a:lnTo>
                    <a:pt x="622" y="18"/>
                  </a:lnTo>
                  <a:lnTo>
                    <a:pt x="624" y="18"/>
                  </a:lnTo>
                  <a:lnTo>
                    <a:pt x="626" y="18"/>
                  </a:lnTo>
                  <a:lnTo>
                    <a:pt x="627" y="18"/>
                  </a:lnTo>
                  <a:lnTo>
                    <a:pt x="629" y="18"/>
                  </a:lnTo>
                  <a:lnTo>
                    <a:pt x="631" y="18"/>
                  </a:lnTo>
                  <a:lnTo>
                    <a:pt x="634" y="18"/>
                  </a:lnTo>
                  <a:lnTo>
                    <a:pt x="636" y="20"/>
                  </a:lnTo>
                  <a:lnTo>
                    <a:pt x="639" y="20"/>
                  </a:lnTo>
                  <a:lnTo>
                    <a:pt x="641" y="22"/>
                  </a:lnTo>
                  <a:lnTo>
                    <a:pt x="644" y="23"/>
                  </a:lnTo>
                  <a:lnTo>
                    <a:pt x="646" y="23"/>
                  </a:lnTo>
                  <a:lnTo>
                    <a:pt x="650" y="25"/>
                  </a:lnTo>
                  <a:lnTo>
                    <a:pt x="651" y="25"/>
                  </a:lnTo>
                  <a:lnTo>
                    <a:pt x="653" y="25"/>
                  </a:lnTo>
                  <a:lnTo>
                    <a:pt x="655" y="23"/>
                  </a:lnTo>
                  <a:lnTo>
                    <a:pt x="656" y="22"/>
                  </a:lnTo>
                  <a:lnTo>
                    <a:pt x="658" y="22"/>
                  </a:lnTo>
                  <a:lnTo>
                    <a:pt x="660" y="23"/>
                  </a:lnTo>
                  <a:lnTo>
                    <a:pt x="663" y="25"/>
                  </a:lnTo>
                  <a:lnTo>
                    <a:pt x="666" y="27"/>
                  </a:lnTo>
                  <a:lnTo>
                    <a:pt x="668" y="28"/>
                  </a:lnTo>
                  <a:lnTo>
                    <a:pt x="672" y="30"/>
                  </a:lnTo>
                  <a:lnTo>
                    <a:pt x="675" y="30"/>
                  </a:lnTo>
                  <a:lnTo>
                    <a:pt x="678" y="30"/>
                  </a:lnTo>
                  <a:lnTo>
                    <a:pt x="682" y="30"/>
                  </a:lnTo>
                  <a:lnTo>
                    <a:pt x="687" y="30"/>
                  </a:lnTo>
                  <a:lnTo>
                    <a:pt x="689" y="28"/>
                  </a:lnTo>
                  <a:lnTo>
                    <a:pt x="692" y="27"/>
                  </a:lnTo>
                  <a:lnTo>
                    <a:pt x="692" y="25"/>
                  </a:lnTo>
                  <a:lnTo>
                    <a:pt x="694" y="22"/>
                  </a:lnTo>
                  <a:lnTo>
                    <a:pt x="695" y="20"/>
                  </a:lnTo>
                  <a:lnTo>
                    <a:pt x="695" y="18"/>
                  </a:lnTo>
                  <a:lnTo>
                    <a:pt x="697" y="17"/>
                  </a:lnTo>
                  <a:lnTo>
                    <a:pt x="700" y="13"/>
                  </a:lnTo>
                  <a:lnTo>
                    <a:pt x="702" y="13"/>
                  </a:lnTo>
                  <a:lnTo>
                    <a:pt x="705" y="11"/>
                  </a:lnTo>
                  <a:lnTo>
                    <a:pt x="709" y="11"/>
                  </a:lnTo>
                  <a:lnTo>
                    <a:pt x="714" y="11"/>
                  </a:lnTo>
                  <a:lnTo>
                    <a:pt x="716" y="11"/>
                  </a:lnTo>
                  <a:lnTo>
                    <a:pt x="719" y="11"/>
                  </a:lnTo>
                  <a:lnTo>
                    <a:pt x="721" y="10"/>
                  </a:lnTo>
                  <a:lnTo>
                    <a:pt x="729" y="10"/>
                  </a:lnTo>
                  <a:lnTo>
                    <a:pt x="729" y="18"/>
                  </a:lnTo>
                  <a:lnTo>
                    <a:pt x="731" y="23"/>
                  </a:lnTo>
                  <a:lnTo>
                    <a:pt x="734" y="27"/>
                  </a:lnTo>
                  <a:lnTo>
                    <a:pt x="738" y="30"/>
                  </a:lnTo>
                  <a:lnTo>
                    <a:pt x="741" y="33"/>
                  </a:lnTo>
                  <a:lnTo>
                    <a:pt x="744" y="35"/>
                  </a:lnTo>
                  <a:lnTo>
                    <a:pt x="748" y="37"/>
                  </a:lnTo>
                  <a:lnTo>
                    <a:pt x="751" y="40"/>
                  </a:lnTo>
                  <a:lnTo>
                    <a:pt x="753" y="44"/>
                  </a:lnTo>
                  <a:lnTo>
                    <a:pt x="753" y="47"/>
                  </a:lnTo>
                  <a:lnTo>
                    <a:pt x="755" y="50"/>
                  </a:lnTo>
                  <a:lnTo>
                    <a:pt x="753" y="54"/>
                  </a:lnTo>
                  <a:lnTo>
                    <a:pt x="753" y="57"/>
                  </a:lnTo>
                  <a:lnTo>
                    <a:pt x="753" y="60"/>
                  </a:lnTo>
                  <a:lnTo>
                    <a:pt x="753" y="62"/>
                  </a:lnTo>
                  <a:lnTo>
                    <a:pt x="755" y="66"/>
                  </a:lnTo>
                  <a:lnTo>
                    <a:pt x="758" y="67"/>
                  </a:lnTo>
                  <a:lnTo>
                    <a:pt x="761" y="67"/>
                  </a:lnTo>
                  <a:lnTo>
                    <a:pt x="766" y="69"/>
                  </a:lnTo>
                  <a:lnTo>
                    <a:pt x="772" y="69"/>
                  </a:lnTo>
                  <a:lnTo>
                    <a:pt x="777" y="69"/>
                  </a:lnTo>
                  <a:lnTo>
                    <a:pt x="782" y="69"/>
                  </a:lnTo>
                  <a:lnTo>
                    <a:pt x="787" y="69"/>
                  </a:lnTo>
                  <a:lnTo>
                    <a:pt x="790" y="69"/>
                  </a:lnTo>
                  <a:lnTo>
                    <a:pt x="795" y="69"/>
                  </a:lnTo>
                  <a:lnTo>
                    <a:pt x="799" y="71"/>
                  </a:lnTo>
                  <a:lnTo>
                    <a:pt x="802" y="72"/>
                  </a:lnTo>
                  <a:lnTo>
                    <a:pt x="805" y="76"/>
                  </a:lnTo>
                  <a:lnTo>
                    <a:pt x="807" y="79"/>
                  </a:lnTo>
                  <a:lnTo>
                    <a:pt x="809" y="82"/>
                  </a:lnTo>
                  <a:lnTo>
                    <a:pt x="811" y="84"/>
                  </a:lnTo>
                  <a:lnTo>
                    <a:pt x="814" y="88"/>
                  </a:lnTo>
                  <a:lnTo>
                    <a:pt x="814" y="96"/>
                  </a:lnTo>
                  <a:lnTo>
                    <a:pt x="811" y="98"/>
                  </a:lnTo>
                  <a:lnTo>
                    <a:pt x="807" y="98"/>
                  </a:lnTo>
                  <a:lnTo>
                    <a:pt x="804" y="99"/>
                  </a:lnTo>
                  <a:lnTo>
                    <a:pt x="802" y="99"/>
                  </a:lnTo>
                  <a:lnTo>
                    <a:pt x="800" y="101"/>
                  </a:lnTo>
                  <a:lnTo>
                    <a:pt x="799" y="101"/>
                  </a:lnTo>
                  <a:lnTo>
                    <a:pt x="795" y="103"/>
                  </a:lnTo>
                  <a:lnTo>
                    <a:pt x="794" y="103"/>
                  </a:lnTo>
                  <a:lnTo>
                    <a:pt x="792" y="101"/>
                  </a:lnTo>
                  <a:lnTo>
                    <a:pt x="792" y="99"/>
                  </a:lnTo>
                  <a:lnTo>
                    <a:pt x="790" y="98"/>
                  </a:lnTo>
                  <a:lnTo>
                    <a:pt x="790" y="96"/>
                  </a:lnTo>
                  <a:lnTo>
                    <a:pt x="790" y="94"/>
                  </a:lnTo>
                  <a:lnTo>
                    <a:pt x="789" y="93"/>
                  </a:lnTo>
                  <a:lnTo>
                    <a:pt x="789" y="91"/>
                  </a:lnTo>
                  <a:lnTo>
                    <a:pt x="789" y="89"/>
                  </a:lnTo>
                  <a:lnTo>
                    <a:pt x="782" y="89"/>
                  </a:lnTo>
                  <a:lnTo>
                    <a:pt x="778" y="93"/>
                  </a:lnTo>
                  <a:lnTo>
                    <a:pt x="777" y="96"/>
                  </a:lnTo>
                  <a:lnTo>
                    <a:pt x="775" y="99"/>
                  </a:lnTo>
                  <a:lnTo>
                    <a:pt x="775" y="104"/>
                  </a:lnTo>
                  <a:lnTo>
                    <a:pt x="773" y="108"/>
                  </a:lnTo>
                  <a:lnTo>
                    <a:pt x="773" y="111"/>
                  </a:lnTo>
                  <a:lnTo>
                    <a:pt x="772" y="116"/>
                  </a:lnTo>
                  <a:lnTo>
                    <a:pt x="770" y="120"/>
                  </a:lnTo>
                  <a:lnTo>
                    <a:pt x="768" y="125"/>
                  </a:lnTo>
                  <a:lnTo>
                    <a:pt x="765" y="128"/>
                  </a:lnTo>
                  <a:lnTo>
                    <a:pt x="761" y="131"/>
                  </a:lnTo>
                  <a:lnTo>
                    <a:pt x="758" y="133"/>
                  </a:lnTo>
                  <a:lnTo>
                    <a:pt x="755" y="137"/>
                  </a:lnTo>
                  <a:lnTo>
                    <a:pt x="751" y="140"/>
                  </a:lnTo>
                  <a:lnTo>
                    <a:pt x="748" y="143"/>
                  </a:lnTo>
                  <a:lnTo>
                    <a:pt x="744" y="147"/>
                  </a:lnTo>
                  <a:lnTo>
                    <a:pt x="744" y="148"/>
                  </a:lnTo>
                  <a:lnTo>
                    <a:pt x="746" y="148"/>
                  </a:lnTo>
                  <a:lnTo>
                    <a:pt x="748" y="148"/>
                  </a:lnTo>
                  <a:lnTo>
                    <a:pt x="750" y="147"/>
                  </a:lnTo>
                  <a:lnTo>
                    <a:pt x="751" y="147"/>
                  </a:lnTo>
                  <a:lnTo>
                    <a:pt x="756" y="147"/>
                  </a:lnTo>
                  <a:lnTo>
                    <a:pt x="760" y="147"/>
                  </a:lnTo>
                  <a:lnTo>
                    <a:pt x="765" y="147"/>
                  </a:lnTo>
                  <a:lnTo>
                    <a:pt x="770" y="145"/>
                  </a:lnTo>
                  <a:lnTo>
                    <a:pt x="775" y="145"/>
                  </a:lnTo>
                  <a:lnTo>
                    <a:pt x="780" y="143"/>
                  </a:lnTo>
                  <a:lnTo>
                    <a:pt x="783" y="143"/>
                  </a:lnTo>
                  <a:lnTo>
                    <a:pt x="789" y="142"/>
                  </a:lnTo>
                  <a:lnTo>
                    <a:pt x="790" y="142"/>
                  </a:lnTo>
                  <a:lnTo>
                    <a:pt x="794" y="142"/>
                  </a:lnTo>
                  <a:lnTo>
                    <a:pt x="795" y="142"/>
                  </a:lnTo>
                  <a:lnTo>
                    <a:pt x="797" y="142"/>
                  </a:lnTo>
                  <a:lnTo>
                    <a:pt x="799" y="142"/>
                  </a:lnTo>
                  <a:lnTo>
                    <a:pt x="802" y="142"/>
                  </a:lnTo>
                  <a:lnTo>
                    <a:pt x="804" y="140"/>
                  </a:lnTo>
                  <a:lnTo>
                    <a:pt x="805" y="140"/>
                  </a:lnTo>
                  <a:lnTo>
                    <a:pt x="829" y="133"/>
                  </a:lnTo>
                  <a:lnTo>
                    <a:pt x="838" y="131"/>
                  </a:lnTo>
                  <a:lnTo>
                    <a:pt x="846" y="128"/>
                  </a:lnTo>
                  <a:lnTo>
                    <a:pt x="855" y="125"/>
                  </a:lnTo>
                  <a:lnTo>
                    <a:pt x="865" y="120"/>
                  </a:lnTo>
                  <a:lnTo>
                    <a:pt x="873" y="113"/>
                  </a:lnTo>
                  <a:lnTo>
                    <a:pt x="880" y="106"/>
                  </a:lnTo>
                  <a:lnTo>
                    <a:pt x="889" y="98"/>
                  </a:lnTo>
                  <a:lnTo>
                    <a:pt x="895" y="89"/>
                  </a:lnTo>
                  <a:lnTo>
                    <a:pt x="922" y="89"/>
                  </a:lnTo>
                  <a:lnTo>
                    <a:pt x="933" y="88"/>
                  </a:lnTo>
                  <a:lnTo>
                    <a:pt x="943" y="86"/>
                  </a:lnTo>
                  <a:lnTo>
                    <a:pt x="951" y="84"/>
                  </a:lnTo>
                  <a:lnTo>
                    <a:pt x="960" y="84"/>
                  </a:lnTo>
                  <a:lnTo>
                    <a:pt x="967" y="82"/>
                  </a:lnTo>
                  <a:lnTo>
                    <a:pt x="975" y="79"/>
                  </a:lnTo>
                  <a:lnTo>
                    <a:pt x="982" y="76"/>
                  </a:lnTo>
                  <a:lnTo>
                    <a:pt x="989" y="71"/>
                  </a:lnTo>
                  <a:lnTo>
                    <a:pt x="992" y="66"/>
                  </a:lnTo>
                  <a:lnTo>
                    <a:pt x="995" y="60"/>
                  </a:lnTo>
                  <a:lnTo>
                    <a:pt x="999" y="55"/>
                  </a:lnTo>
                  <a:lnTo>
                    <a:pt x="1002" y="52"/>
                  </a:lnTo>
                  <a:lnTo>
                    <a:pt x="1005" y="47"/>
                  </a:lnTo>
                  <a:lnTo>
                    <a:pt x="1009" y="44"/>
                  </a:lnTo>
                  <a:lnTo>
                    <a:pt x="1014" y="42"/>
                  </a:lnTo>
                  <a:lnTo>
                    <a:pt x="1019" y="40"/>
                  </a:lnTo>
                  <a:lnTo>
                    <a:pt x="1024" y="40"/>
                  </a:lnTo>
                  <a:lnTo>
                    <a:pt x="1028" y="40"/>
                  </a:lnTo>
                  <a:lnTo>
                    <a:pt x="1029" y="42"/>
                  </a:lnTo>
                  <a:lnTo>
                    <a:pt x="1033" y="42"/>
                  </a:lnTo>
                  <a:lnTo>
                    <a:pt x="1034" y="42"/>
                  </a:lnTo>
                  <a:lnTo>
                    <a:pt x="1036" y="42"/>
                  </a:lnTo>
                  <a:lnTo>
                    <a:pt x="1038" y="42"/>
                  </a:lnTo>
                  <a:lnTo>
                    <a:pt x="1039" y="40"/>
                  </a:lnTo>
                  <a:lnTo>
                    <a:pt x="1039" y="44"/>
                  </a:lnTo>
                  <a:lnTo>
                    <a:pt x="1039" y="47"/>
                  </a:lnTo>
                  <a:lnTo>
                    <a:pt x="1038" y="50"/>
                  </a:lnTo>
                  <a:lnTo>
                    <a:pt x="1036" y="54"/>
                  </a:lnTo>
                  <a:lnTo>
                    <a:pt x="1034" y="57"/>
                  </a:lnTo>
                  <a:lnTo>
                    <a:pt x="1033" y="60"/>
                  </a:lnTo>
                  <a:lnTo>
                    <a:pt x="1033" y="62"/>
                  </a:lnTo>
                  <a:lnTo>
                    <a:pt x="1031" y="64"/>
                  </a:lnTo>
                  <a:lnTo>
                    <a:pt x="1031" y="89"/>
                  </a:lnTo>
                  <a:lnTo>
                    <a:pt x="1033" y="9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46" name="Freeform 5133"/>
            <p:cNvSpPr>
              <a:spLocks/>
            </p:cNvSpPr>
            <p:nvPr/>
          </p:nvSpPr>
          <p:spPr bwMode="auto">
            <a:xfrm>
              <a:off x="2076450" y="5326063"/>
              <a:ext cx="1649413" cy="822325"/>
            </a:xfrm>
            <a:custGeom>
              <a:avLst/>
              <a:gdLst>
                <a:gd name="T0" fmla="*/ 2147483647 w 1039"/>
                <a:gd name="T1" fmla="*/ 2147483647 h 517"/>
                <a:gd name="T2" fmla="*/ 2147483647 w 1039"/>
                <a:gd name="T3" fmla="*/ 2147483647 h 517"/>
                <a:gd name="T4" fmla="*/ 2147483647 w 1039"/>
                <a:gd name="T5" fmla="*/ 2147483647 h 517"/>
                <a:gd name="T6" fmla="*/ 2147483647 w 1039"/>
                <a:gd name="T7" fmla="*/ 2147483647 h 517"/>
                <a:gd name="T8" fmla="*/ 2147483647 w 1039"/>
                <a:gd name="T9" fmla="*/ 2147483647 h 517"/>
                <a:gd name="T10" fmla="*/ 2147483647 w 1039"/>
                <a:gd name="T11" fmla="*/ 2147483647 h 517"/>
                <a:gd name="T12" fmla="*/ 2147483647 w 1039"/>
                <a:gd name="T13" fmla="*/ 2147483647 h 517"/>
                <a:gd name="T14" fmla="*/ 2147483647 w 1039"/>
                <a:gd name="T15" fmla="*/ 2147483647 h 517"/>
                <a:gd name="T16" fmla="*/ 2147483647 w 1039"/>
                <a:gd name="T17" fmla="*/ 2147483647 h 517"/>
                <a:gd name="T18" fmla="*/ 2147483647 w 1039"/>
                <a:gd name="T19" fmla="*/ 2147483647 h 517"/>
                <a:gd name="T20" fmla="*/ 2147483647 w 1039"/>
                <a:gd name="T21" fmla="*/ 2147483647 h 517"/>
                <a:gd name="T22" fmla="*/ 2147483647 w 1039"/>
                <a:gd name="T23" fmla="*/ 2147483647 h 517"/>
                <a:gd name="T24" fmla="*/ 2147483647 w 1039"/>
                <a:gd name="T25" fmla="*/ 2147483647 h 517"/>
                <a:gd name="T26" fmla="*/ 2147483647 w 1039"/>
                <a:gd name="T27" fmla="*/ 2147483647 h 517"/>
                <a:gd name="T28" fmla="*/ 2147483647 w 1039"/>
                <a:gd name="T29" fmla="*/ 2147483647 h 517"/>
                <a:gd name="T30" fmla="*/ 2147483647 w 1039"/>
                <a:gd name="T31" fmla="*/ 2147483647 h 517"/>
                <a:gd name="T32" fmla="*/ 2147483647 w 1039"/>
                <a:gd name="T33" fmla="*/ 2147483647 h 517"/>
                <a:gd name="T34" fmla="*/ 2147483647 w 1039"/>
                <a:gd name="T35" fmla="*/ 2147483647 h 517"/>
                <a:gd name="T36" fmla="*/ 2147483647 w 1039"/>
                <a:gd name="T37" fmla="*/ 2147483647 h 517"/>
                <a:gd name="T38" fmla="*/ 2147483647 w 1039"/>
                <a:gd name="T39" fmla="*/ 2147483647 h 517"/>
                <a:gd name="T40" fmla="*/ 2147483647 w 1039"/>
                <a:gd name="T41" fmla="*/ 2147483647 h 517"/>
                <a:gd name="T42" fmla="*/ 2147483647 w 1039"/>
                <a:gd name="T43" fmla="*/ 2147483647 h 517"/>
                <a:gd name="T44" fmla="*/ 2147483647 w 1039"/>
                <a:gd name="T45" fmla="*/ 2147483647 h 517"/>
                <a:gd name="T46" fmla="*/ 2147483647 w 1039"/>
                <a:gd name="T47" fmla="*/ 2147483647 h 517"/>
                <a:gd name="T48" fmla="*/ 2147483647 w 1039"/>
                <a:gd name="T49" fmla="*/ 2147483647 h 517"/>
                <a:gd name="T50" fmla="*/ 2147483647 w 1039"/>
                <a:gd name="T51" fmla="*/ 2147483647 h 517"/>
                <a:gd name="T52" fmla="*/ 2147483647 w 1039"/>
                <a:gd name="T53" fmla="*/ 2147483647 h 517"/>
                <a:gd name="T54" fmla="*/ 2147483647 w 1039"/>
                <a:gd name="T55" fmla="*/ 2147483647 h 517"/>
                <a:gd name="T56" fmla="*/ 2147483647 w 1039"/>
                <a:gd name="T57" fmla="*/ 2147483647 h 517"/>
                <a:gd name="T58" fmla="*/ 2147483647 w 1039"/>
                <a:gd name="T59" fmla="*/ 2147483647 h 517"/>
                <a:gd name="T60" fmla="*/ 2147483647 w 1039"/>
                <a:gd name="T61" fmla="*/ 2147483647 h 517"/>
                <a:gd name="T62" fmla="*/ 2147483647 w 1039"/>
                <a:gd name="T63" fmla="*/ 2147483647 h 517"/>
                <a:gd name="T64" fmla="*/ 2147483647 w 1039"/>
                <a:gd name="T65" fmla="*/ 2147483647 h 517"/>
                <a:gd name="T66" fmla="*/ 2147483647 w 1039"/>
                <a:gd name="T67" fmla="*/ 2147483647 h 517"/>
                <a:gd name="T68" fmla="*/ 2147483647 w 1039"/>
                <a:gd name="T69" fmla="*/ 2147483647 h 517"/>
                <a:gd name="T70" fmla="*/ 2147483647 w 1039"/>
                <a:gd name="T71" fmla="*/ 2147483647 h 517"/>
                <a:gd name="T72" fmla="*/ 2147483647 w 1039"/>
                <a:gd name="T73" fmla="*/ 2147483647 h 517"/>
                <a:gd name="T74" fmla="*/ 0 w 1039"/>
                <a:gd name="T75" fmla="*/ 2147483647 h 517"/>
                <a:gd name="T76" fmla="*/ 2147483647 w 1039"/>
                <a:gd name="T77" fmla="*/ 2147483647 h 517"/>
                <a:gd name="T78" fmla="*/ 2147483647 w 1039"/>
                <a:gd name="T79" fmla="*/ 2147483647 h 517"/>
                <a:gd name="T80" fmla="*/ 2147483647 w 1039"/>
                <a:gd name="T81" fmla="*/ 2147483647 h 517"/>
                <a:gd name="T82" fmla="*/ 2147483647 w 1039"/>
                <a:gd name="T83" fmla="*/ 2147483647 h 517"/>
                <a:gd name="T84" fmla="*/ 2147483647 w 1039"/>
                <a:gd name="T85" fmla="*/ 2147483647 h 517"/>
                <a:gd name="T86" fmla="*/ 2147483647 w 1039"/>
                <a:gd name="T87" fmla="*/ 2147483647 h 517"/>
                <a:gd name="T88" fmla="*/ 2147483647 w 1039"/>
                <a:gd name="T89" fmla="*/ 2147483647 h 517"/>
                <a:gd name="T90" fmla="*/ 2147483647 w 1039"/>
                <a:gd name="T91" fmla="*/ 2147483647 h 517"/>
                <a:gd name="T92" fmla="*/ 2147483647 w 1039"/>
                <a:gd name="T93" fmla="*/ 2147483647 h 517"/>
                <a:gd name="T94" fmla="*/ 2147483647 w 1039"/>
                <a:gd name="T95" fmla="*/ 2147483647 h 517"/>
                <a:gd name="T96" fmla="*/ 2147483647 w 1039"/>
                <a:gd name="T97" fmla="*/ 2147483647 h 517"/>
                <a:gd name="T98" fmla="*/ 2147483647 w 1039"/>
                <a:gd name="T99" fmla="*/ 2147483647 h 517"/>
                <a:gd name="T100" fmla="*/ 2147483647 w 1039"/>
                <a:gd name="T101" fmla="*/ 2147483647 h 517"/>
                <a:gd name="T102" fmla="*/ 2147483647 w 1039"/>
                <a:gd name="T103" fmla="*/ 2147483647 h 517"/>
                <a:gd name="T104" fmla="*/ 2147483647 w 1039"/>
                <a:gd name="T105" fmla="*/ 2147483647 h 517"/>
                <a:gd name="T106" fmla="*/ 2147483647 w 1039"/>
                <a:gd name="T107" fmla="*/ 2147483647 h 517"/>
                <a:gd name="T108" fmla="*/ 2147483647 w 1039"/>
                <a:gd name="T109" fmla="*/ 2147483647 h 517"/>
                <a:gd name="T110" fmla="*/ 2147483647 w 1039"/>
                <a:gd name="T111" fmla="*/ 2147483647 h 517"/>
                <a:gd name="T112" fmla="*/ 2147483647 w 1039"/>
                <a:gd name="T113" fmla="*/ 2147483647 h 517"/>
                <a:gd name="T114" fmla="*/ 2147483647 w 1039"/>
                <a:gd name="T115" fmla="*/ 2147483647 h 517"/>
                <a:gd name="T116" fmla="*/ 2147483647 w 1039"/>
                <a:gd name="T117" fmla="*/ 2147483647 h 517"/>
                <a:gd name="T118" fmla="*/ 2147483647 w 1039"/>
                <a:gd name="T119" fmla="*/ 2147483647 h 5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39"/>
                <a:gd name="T181" fmla="*/ 0 h 517"/>
                <a:gd name="T182" fmla="*/ 1039 w 1039"/>
                <a:gd name="T183" fmla="*/ 517 h 5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39" h="517">
                  <a:moveTo>
                    <a:pt x="1033" y="91"/>
                  </a:moveTo>
                  <a:lnTo>
                    <a:pt x="1024" y="94"/>
                  </a:lnTo>
                  <a:lnTo>
                    <a:pt x="1016" y="98"/>
                  </a:lnTo>
                  <a:lnTo>
                    <a:pt x="1009" y="101"/>
                  </a:lnTo>
                  <a:lnTo>
                    <a:pt x="1000" y="104"/>
                  </a:lnTo>
                  <a:lnTo>
                    <a:pt x="994" y="108"/>
                  </a:lnTo>
                  <a:lnTo>
                    <a:pt x="985" y="110"/>
                  </a:lnTo>
                  <a:lnTo>
                    <a:pt x="977" y="113"/>
                  </a:lnTo>
                  <a:lnTo>
                    <a:pt x="968" y="116"/>
                  </a:lnTo>
                  <a:lnTo>
                    <a:pt x="963" y="118"/>
                  </a:lnTo>
                  <a:lnTo>
                    <a:pt x="958" y="123"/>
                  </a:lnTo>
                  <a:lnTo>
                    <a:pt x="955" y="128"/>
                  </a:lnTo>
                  <a:lnTo>
                    <a:pt x="953" y="133"/>
                  </a:lnTo>
                  <a:lnTo>
                    <a:pt x="950" y="138"/>
                  </a:lnTo>
                  <a:lnTo>
                    <a:pt x="948" y="143"/>
                  </a:lnTo>
                  <a:lnTo>
                    <a:pt x="944" y="147"/>
                  </a:lnTo>
                  <a:lnTo>
                    <a:pt x="941" y="150"/>
                  </a:lnTo>
                  <a:lnTo>
                    <a:pt x="941" y="152"/>
                  </a:lnTo>
                  <a:lnTo>
                    <a:pt x="941" y="153"/>
                  </a:lnTo>
                  <a:lnTo>
                    <a:pt x="943" y="153"/>
                  </a:lnTo>
                  <a:lnTo>
                    <a:pt x="943" y="155"/>
                  </a:lnTo>
                  <a:lnTo>
                    <a:pt x="943" y="157"/>
                  </a:lnTo>
                  <a:lnTo>
                    <a:pt x="944" y="155"/>
                  </a:lnTo>
                  <a:lnTo>
                    <a:pt x="946" y="155"/>
                  </a:lnTo>
                  <a:lnTo>
                    <a:pt x="948" y="153"/>
                  </a:lnTo>
                  <a:lnTo>
                    <a:pt x="950" y="152"/>
                  </a:lnTo>
                  <a:lnTo>
                    <a:pt x="951" y="152"/>
                  </a:lnTo>
                  <a:lnTo>
                    <a:pt x="953" y="150"/>
                  </a:lnTo>
                  <a:lnTo>
                    <a:pt x="953" y="153"/>
                  </a:lnTo>
                  <a:lnTo>
                    <a:pt x="953" y="157"/>
                  </a:lnTo>
                  <a:lnTo>
                    <a:pt x="951" y="160"/>
                  </a:lnTo>
                  <a:lnTo>
                    <a:pt x="948" y="160"/>
                  </a:lnTo>
                  <a:lnTo>
                    <a:pt x="944" y="162"/>
                  </a:lnTo>
                  <a:lnTo>
                    <a:pt x="941" y="162"/>
                  </a:lnTo>
                  <a:lnTo>
                    <a:pt x="936" y="162"/>
                  </a:lnTo>
                  <a:lnTo>
                    <a:pt x="931" y="162"/>
                  </a:lnTo>
                  <a:lnTo>
                    <a:pt x="924" y="162"/>
                  </a:lnTo>
                  <a:lnTo>
                    <a:pt x="916" y="164"/>
                  </a:lnTo>
                  <a:lnTo>
                    <a:pt x="909" y="165"/>
                  </a:lnTo>
                  <a:lnTo>
                    <a:pt x="900" y="167"/>
                  </a:lnTo>
                  <a:lnTo>
                    <a:pt x="894" y="169"/>
                  </a:lnTo>
                  <a:lnTo>
                    <a:pt x="887" y="172"/>
                  </a:lnTo>
                  <a:lnTo>
                    <a:pt x="882" y="174"/>
                  </a:lnTo>
                  <a:lnTo>
                    <a:pt x="877" y="177"/>
                  </a:lnTo>
                  <a:lnTo>
                    <a:pt x="877" y="189"/>
                  </a:lnTo>
                  <a:lnTo>
                    <a:pt x="875" y="194"/>
                  </a:lnTo>
                  <a:lnTo>
                    <a:pt x="873" y="197"/>
                  </a:lnTo>
                  <a:lnTo>
                    <a:pt x="870" y="201"/>
                  </a:lnTo>
                  <a:lnTo>
                    <a:pt x="868" y="204"/>
                  </a:lnTo>
                  <a:lnTo>
                    <a:pt x="865" y="208"/>
                  </a:lnTo>
                  <a:lnTo>
                    <a:pt x="861" y="211"/>
                  </a:lnTo>
                  <a:lnTo>
                    <a:pt x="858" y="214"/>
                  </a:lnTo>
                  <a:lnTo>
                    <a:pt x="856" y="218"/>
                  </a:lnTo>
                  <a:lnTo>
                    <a:pt x="855" y="216"/>
                  </a:lnTo>
                  <a:lnTo>
                    <a:pt x="855" y="214"/>
                  </a:lnTo>
                  <a:lnTo>
                    <a:pt x="855" y="213"/>
                  </a:lnTo>
                  <a:lnTo>
                    <a:pt x="855" y="211"/>
                  </a:lnTo>
                  <a:lnTo>
                    <a:pt x="853" y="209"/>
                  </a:lnTo>
                  <a:lnTo>
                    <a:pt x="851" y="209"/>
                  </a:lnTo>
                  <a:lnTo>
                    <a:pt x="851" y="208"/>
                  </a:lnTo>
                  <a:lnTo>
                    <a:pt x="850" y="206"/>
                  </a:lnTo>
                  <a:lnTo>
                    <a:pt x="850" y="204"/>
                  </a:lnTo>
                  <a:lnTo>
                    <a:pt x="850" y="202"/>
                  </a:lnTo>
                  <a:lnTo>
                    <a:pt x="850" y="201"/>
                  </a:lnTo>
                  <a:lnTo>
                    <a:pt x="844" y="201"/>
                  </a:lnTo>
                  <a:lnTo>
                    <a:pt x="844" y="206"/>
                  </a:lnTo>
                  <a:lnTo>
                    <a:pt x="844" y="209"/>
                  </a:lnTo>
                  <a:lnTo>
                    <a:pt x="843" y="213"/>
                  </a:lnTo>
                  <a:lnTo>
                    <a:pt x="844" y="216"/>
                  </a:lnTo>
                  <a:lnTo>
                    <a:pt x="844" y="219"/>
                  </a:lnTo>
                  <a:lnTo>
                    <a:pt x="844" y="221"/>
                  </a:lnTo>
                  <a:lnTo>
                    <a:pt x="844" y="224"/>
                  </a:lnTo>
                  <a:lnTo>
                    <a:pt x="844" y="228"/>
                  </a:lnTo>
                  <a:lnTo>
                    <a:pt x="844" y="231"/>
                  </a:lnTo>
                  <a:lnTo>
                    <a:pt x="844" y="233"/>
                  </a:lnTo>
                  <a:lnTo>
                    <a:pt x="843" y="236"/>
                  </a:lnTo>
                  <a:lnTo>
                    <a:pt x="841" y="240"/>
                  </a:lnTo>
                  <a:lnTo>
                    <a:pt x="838" y="241"/>
                  </a:lnTo>
                  <a:lnTo>
                    <a:pt x="836" y="245"/>
                  </a:lnTo>
                  <a:lnTo>
                    <a:pt x="833" y="248"/>
                  </a:lnTo>
                  <a:lnTo>
                    <a:pt x="831" y="250"/>
                  </a:lnTo>
                  <a:lnTo>
                    <a:pt x="831" y="245"/>
                  </a:lnTo>
                  <a:lnTo>
                    <a:pt x="831" y="240"/>
                  </a:lnTo>
                  <a:lnTo>
                    <a:pt x="831" y="235"/>
                  </a:lnTo>
                  <a:lnTo>
                    <a:pt x="831" y="230"/>
                  </a:lnTo>
                  <a:lnTo>
                    <a:pt x="831" y="226"/>
                  </a:lnTo>
                  <a:lnTo>
                    <a:pt x="831" y="221"/>
                  </a:lnTo>
                  <a:lnTo>
                    <a:pt x="833" y="216"/>
                  </a:lnTo>
                  <a:lnTo>
                    <a:pt x="833" y="211"/>
                  </a:lnTo>
                  <a:lnTo>
                    <a:pt x="829" y="211"/>
                  </a:lnTo>
                  <a:lnTo>
                    <a:pt x="828" y="213"/>
                  </a:lnTo>
                  <a:lnTo>
                    <a:pt x="824" y="216"/>
                  </a:lnTo>
                  <a:lnTo>
                    <a:pt x="822" y="218"/>
                  </a:lnTo>
                  <a:lnTo>
                    <a:pt x="822" y="219"/>
                  </a:lnTo>
                  <a:lnTo>
                    <a:pt x="821" y="223"/>
                  </a:lnTo>
                  <a:lnTo>
                    <a:pt x="821" y="226"/>
                  </a:lnTo>
                  <a:lnTo>
                    <a:pt x="821" y="228"/>
                  </a:lnTo>
                  <a:lnTo>
                    <a:pt x="819" y="228"/>
                  </a:lnTo>
                  <a:lnTo>
                    <a:pt x="817" y="228"/>
                  </a:lnTo>
                  <a:lnTo>
                    <a:pt x="816" y="228"/>
                  </a:lnTo>
                  <a:lnTo>
                    <a:pt x="814" y="228"/>
                  </a:lnTo>
                  <a:lnTo>
                    <a:pt x="812" y="228"/>
                  </a:lnTo>
                  <a:lnTo>
                    <a:pt x="812" y="231"/>
                  </a:lnTo>
                  <a:lnTo>
                    <a:pt x="812" y="235"/>
                  </a:lnTo>
                  <a:lnTo>
                    <a:pt x="814" y="236"/>
                  </a:lnTo>
                  <a:lnTo>
                    <a:pt x="816" y="240"/>
                  </a:lnTo>
                  <a:lnTo>
                    <a:pt x="819" y="241"/>
                  </a:lnTo>
                  <a:lnTo>
                    <a:pt x="821" y="243"/>
                  </a:lnTo>
                  <a:lnTo>
                    <a:pt x="822" y="245"/>
                  </a:lnTo>
                  <a:lnTo>
                    <a:pt x="826" y="245"/>
                  </a:lnTo>
                  <a:lnTo>
                    <a:pt x="826" y="255"/>
                  </a:lnTo>
                  <a:lnTo>
                    <a:pt x="821" y="257"/>
                  </a:lnTo>
                  <a:lnTo>
                    <a:pt x="819" y="257"/>
                  </a:lnTo>
                  <a:lnTo>
                    <a:pt x="816" y="257"/>
                  </a:lnTo>
                  <a:lnTo>
                    <a:pt x="812" y="257"/>
                  </a:lnTo>
                  <a:lnTo>
                    <a:pt x="811" y="257"/>
                  </a:lnTo>
                  <a:lnTo>
                    <a:pt x="809" y="257"/>
                  </a:lnTo>
                  <a:lnTo>
                    <a:pt x="805" y="257"/>
                  </a:lnTo>
                  <a:lnTo>
                    <a:pt x="804" y="257"/>
                  </a:lnTo>
                  <a:lnTo>
                    <a:pt x="804" y="258"/>
                  </a:lnTo>
                  <a:lnTo>
                    <a:pt x="805" y="260"/>
                  </a:lnTo>
                  <a:lnTo>
                    <a:pt x="807" y="260"/>
                  </a:lnTo>
                  <a:lnTo>
                    <a:pt x="809" y="262"/>
                  </a:lnTo>
                  <a:lnTo>
                    <a:pt x="812" y="262"/>
                  </a:lnTo>
                  <a:lnTo>
                    <a:pt x="814" y="263"/>
                  </a:lnTo>
                  <a:lnTo>
                    <a:pt x="816" y="263"/>
                  </a:lnTo>
                  <a:lnTo>
                    <a:pt x="816" y="265"/>
                  </a:lnTo>
                  <a:lnTo>
                    <a:pt x="817" y="267"/>
                  </a:lnTo>
                  <a:lnTo>
                    <a:pt x="817" y="268"/>
                  </a:lnTo>
                  <a:lnTo>
                    <a:pt x="819" y="270"/>
                  </a:lnTo>
                  <a:lnTo>
                    <a:pt x="819" y="272"/>
                  </a:lnTo>
                  <a:lnTo>
                    <a:pt x="821" y="272"/>
                  </a:lnTo>
                  <a:lnTo>
                    <a:pt x="821" y="273"/>
                  </a:lnTo>
                  <a:lnTo>
                    <a:pt x="814" y="280"/>
                  </a:lnTo>
                  <a:lnTo>
                    <a:pt x="809" y="289"/>
                  </a:lnTo>
                  <a:lnTo>
                    <a:pt x="804" y="295"/>
                  </a:lnTo>
                  <a:lnTo>
                    <a:pt x="800" y="301"/>
                  </a:lnTo>
                  <a:lnTo>
                    <a:pt x="795" y="307"/>
                  </a:lnTo>
                  <a:lnTo>
                    <a:pt x="789" y="312"/>
                  </a:lnTo>
                  <a:lnTo>
                    <a:pt x="782" y="317"/>
                  </a:lnTo>
                  <a:lnTo>
                    <a:pt x="772" y="321"/>
                  </a:lnTo>
                  <a:lnTo>
                    <a:pt x="766" y="323"/>
                  </a:lnTo>
                  <a:lnTo>
                    <a:pt x="761" y="328"/>
                  </a:lnTo>
                  <a:lnTo>
                    <a:pt x="756" y="333"/>
                  </a:lnTo>
                  <a:lnTo>
                    <a:pt x="750" y="338"/>
                  </a:lnTo>
                  <a:lnTo>
                    <a:pt x="744" y="344"/>
                  </a:lnTo>
                  <a:lnTo>
                    <a:pt x="739" y="350"/>
                  </a:lnTo>
                  <a:lnTo>
                    <a:pt x="734" y="353"/>
                  </a:lnTo>
                  <a:lnTo>
                    <a:pt x="731" y="356"/>
                  </a:lnTo>
                  <a:lnTo>
                    <a:pt x="724" y="360"/>
                  </a:lnTo>
                  <a:lnTo>
                    <a:pt x="716" y="363"/>
                  </a:lnTo>
                  <a:lnTo>
                    <a:pt x="709" y="366"/>
                  </a:lnTo>
                  <a:lnTo>
                    <a:pt x="704" y="372"/>
                  </a:lnTo>
                  <a:lnTo>
                    <a:pt x="699" y="377"/>
                  </a:lnTo>
                  <a:lnTo>
                    <a:pt x="695" y="382"/>
                  </a:lnTo>
                  <a:lnTo>
                    <a:pt x="692" y="390"/>
                  </a:lnTo>
                  <a:lnTo>
                    <a:pt x="692" y="400"/>
                  </a:lnTo>
                  <a:lnTo>
                    <a:pt x="692" y="404"/>
                  </a:lnTo>
                  <a:lnTo>
                    <a:pt x="692" y="407"/>
                  </a:lnTo>
                  <a:lnTo>
                    <a:pt x="692" y="412"/>
                  </a:lnTo>
                  <a:lnTo>
                    <a:pt x="692" y="415"/>
                  </a:lnTo>
                  <a:lnTo>
                    <a:pt x="692" y="419"/>
                  </a:lnTo>
                  <a:lnTo>
                    <a:pt x="692" y="422"/>
                  </a:lnTo>
                  <a:lnTo>
                    <a:pt x="692" y="424"/>
                  </a:lnTo>
                  <a:lnTo>
                    <a:pt x="692" y="426"/>
                  </a:lnTo>
                  <a:lnTo>
                    <a:pt x="692" y="429"/>
                  </a:lnTo>
                  <a:lnTo>
                    <a:pt x="694" y="432"/>
                  </a:lnTo>
                  <a:lnTo>
                    <a:pt x="694" y="436"/>
                  </a:lnTo>
                  <a:lnTo>
                    <a:pt x="695" y="439"/>
                  </a:lnTo>
                  <a:lnTo>
                    <a:pt x="695" y="443"/>
                  </a:lnTo>
                  <a:lnTo>
                    <a:pt x="695" y="446"/>
                  </a:lnTo>
                  <a:lnTo>
                    <a:pt x="694" y="449"/>
                  </a:lnTo>
                  <a:lnTo>
                    <a:pt x="697" y="471"/>
                  </a:lnTo>
                  <a:lnTo>
                    <a:pt x="697" y="476"/>
                  </a:lnTo>
                  <a:lnTo>
                    <a:pt x="695" y="483"/>
                  </a:lnTo>
                  <a:lnTo>
                    <a:pt x="695" y="490"/>
                  </a:lnTo>
                  <a:lnTo>
                    <a:pt x="694" y="497"/>
                  </a:lnTo>
                  <a:lnTo>
                    <a:pt x="692" y="503"/>
                  </a:lnTo>
                  <a:lnTo>
                    <a:pt x="690" y="508"/>
                  </a:lnTo>
                  <a:lnTo>
                    <a:pt x="687" y="514"/>
                  </a:lnTo>
                  <a:lnTo>
                    <a:pt x="685" y="517"/>
                  </a:lnTo>
                  <a:lnTo>
                    <a:pt x="673" y="517"/>
                  </a:lnTo>
                  <a:lnTo>
                    <a:pt x="673" y="510"/>
                  </a:lnTo>
                  <a:lnTo>
                    <a:pt x="672" y="507"/>
                  </a:lnTo>
                  <a:lnTo>
                    <a:pt x="670" y="503"/>
                  </a:lnTo>
                  <a:lnTo>
                    <a:pt x="668" y="502"/>
                  </a:lnTo>
                  <a:lnTo>
                    <a:pt x="666" y="500"/>
                  </a:lnTo>
                  <a:lnTo>
                    <a:pt x="665" y="498"/>
                  </a:lnTo>
                  <a:lnTo>
                    <a:pt x="665" y="495"/>
                  </a:lnTo>
                  <a:lnTo>
                    <a:pt x="665" y="490"/>
                  </a:lnTo>
                  <a:lnTo>
                    <a:pt x="665" y="481"/>
                  </a:lnTo>
                  <a:lnTo>
                    <a:pt x="661" y="480"/>
                  </a:lnTo>
                  <a:lnTo>
                    <a:pt x="660" y="480"/>
                  </a:lnTo>
                  <a:lnTo>
                    <a:pt x="658" y="476"/>
                  </a:lnTo>
                  <a:lnTo>
                    <a:pt x="656" y="475"/>
                  </a:lnTo>
                  <a:lnTo>
                    <a:pt x="655" y="471"/>
                  </a:lnTo>
                  <a:lnTo>
                    <a:pt x="655" y="468"/>
                  </a:lnTo>
                  <a:lnTo>
                    <a:pt x="653" y="465"/>
                  </a:lnTo>
                  <a:lnTo>
                    <a:pt x="653" y="461"/>
                  </a:lnTo>
                  <a:lnTo>
                    <a:pt x="653" y="458"/>
                  </a:lnTo>
                  <a:lnTo>
                    <a:pt x="653" y="454"/>
                  </a:lnTo>
                  <a:lnTo>
                    <a:pt x="653" y="451"/>
                  </a:lnTo>
                  <a:lnTo>
                    <a:pt x="653" y="449"/>
                  </a:lnTo>
                  <a:lnTo>
                    <a:pt x="653" y="446"/>
                  </a:lnTo>
                  <a:lnTo>
                    <a:pt x="653" y="443"/>
                  </a:lnTo>
                  <a:lnTo>
                    <a:pt x="653" y="441"/>
                  </a:lnTo>
                  <a:lnTo>
                    <a:pt x="653" y="437"/>
                  </a:lnTo>
                  <a:lnTo>
                    <a:pt x="653" y="434"/>
                  </a:lnTo>
                  <a:lnTo>
                    <a:pt x="653" y="429"/>
                  </a:lnTo>
                  <a:lnTo>
                    <a:pt x="651" y="426"/>
                  </a:lnTo>
                  <a:lnTo>
                    <a:pt x="648" y="422"/>
                  </a:lnTo>
                  <a:lnTo>
                    <a:pt x="646" y="419"/>
                  </a:lnTo>
                  <a:lnTo>
                    <a:pt x="643" y="415"/>
                  </a:lnTo>
                  <a:lnTo>
                    <a:pt x="638" y="414"/>
                  </a:lnTo>
                  <a:lnTo>
                    <a:pt x="633" y="414"/>
                  </a:lnTo>
                  <a:lnTo>
                    <a:pt x="631" y="414"/>
                  </a:lnTo>
                  <a:lnTo>
                    <a:pt x="627" y="414"/>
                  </a:lnTo>
                  <a:lnTo>
                    <a:pt x="626" y="414"/>
                  </a:lnTo>
                  <a:lnTo>
                    <a:pt x="624" y="414"/>
                  </a:lnTo>
                  <a:lnTo>
                    <a:pt x="622" y="414"/>
                  </a:lnTo>
                  <a:lnTo>
                    <a:pt x="621" y="414"/>
                  </a:lnTo>
                  <a:lnTo>
                    <a:pt x="616" y="414"/>
                  </a:lnTo>
                  <a:lnTo>
                    <a:pt x="612" y="412"/>
                  </a:lnTo>
                  <a:lnTo>
                    <a:pt x="609" y="412"/>
                  </a:lnTo>
                  <a:lnTo>
                    <a:pt x="605" y="410"/>
                  </a:lnTo>
                  <a:lnTo>
                    <a:pt x="600" y="410"/>
                  </a:lnTo>
                  <a:lnTo>
                    <a:pt x="595" y="409"/>
                  </a:lnTo>
                  <a:lnTo>
                    <a:pt x="590" y="409"/>
                  </a:lnTo>
                  <a:lnTo>
                    <a:pt x="585" y="409"/>
                  </a:lnTo>
                  <a:lnTo>
                    <a:pt x="580" y="407"/>
                  </a:lnTo>
                  <a:lnTo>
                    <a:pt x="578" y="407"/>
                  </a:lnTo>
                  <a:lnTo>
                    <a:pt x="575" y="407"/>
                  </a:lnTo>
                  <a:lnTo>
                    <a:pt x="572" y="405"/>
                  </a:lnTo>
                  <a:lnTo>
                    <a:pt x="570" y="404"/>
                  </a:lnTo>
                  <a:lnTo>
                    <a:pt x="566" y="404"/>
                  </a:lnTo>
                  <a:lnTo>
                    <a:pt x="565" y="402"/>
                  </a:lnTo>
                  <a:lnTo>
                    <a:pt x="561" y="402"/>
                  </a:lnTo>
                  <a:lnTo>
                    <a:pt x="558" y="402"/>
                  </a:lnTo>
                  <a:lnTo>
                    <a:pt x="553" y="402"/>
                  </a:lnTo>
                  <a:lnTo>
                    <a:pt x="548" y="402"/>
                  </a:lnTo>
                  <a:lnTo>
                    <a:pt x="541" y="402"/>
                  </a:lnTo>
                  <a:lnTo>
                    <a:pt x="536" y="402"/>
                  </a:lnTo>
                  <a:lnTo>
                    <a:pt x="531" y="404"/>
                  </a:lnTo>
                  <a:lnTo>
                    <a:pt x="527" y="405"/>
                  </a:lnTo>
                  <a:lnTo>
                    <a:pt x="526" y="409"/>
                  </a:lnTo>
                  <a:lnTo>
                    <a:pt x="527" y="410"/>
                  </a:lnTo>
                  <a:lnTo>
                    <a:pt x="527" y="414"/>
                  </a:lnTo>
                  <a:lnTo>
                    <a:pt x="529" y="415"/>
                  </a:lnTo>
                  <a:lnTo>
                    <a:pt x="531" y="419"/>
                  </a:lnTo>
                  <a:lnTo>
                    <a:pt x="534" y="421"/>
                  </a:lnTo>
                  <a:lnTo>
                    <a:pt x="536" y="422"/>
                  </a:lnTo>
                  <a:lnTo>
                    <a:pt x="538" y="426"/>
                  </a:lnTo>
                  <a:lnTo>
                    <a:pt x="539" y="429"/>
                  </a:lnTo>
                  <a:lnTo>
                    <a:pt x="534" y="429"/>
                  </a:lnTo>
                  <a:lnTo>
                    <a:pt x="529" y="429"/>
                  </a:lnTo>
                  <a:lnTo>
                    <a:pt x="526" y="431"/>
                  </a:lnTo>
                  <a:lnTo>
                    <a:pt x="521" y="431"/>
                  </a:lnTo>
                  <a:lnTo>
                    <a:pt x="517" y="432"/>
                  </a:lnTo>
                  <a:lnTo>
                    <a:pt x="514" y="432"/>
                  </a:lnTo>
                  <a:lnTo>
                    <a:pt x="511" y="434"/>
                  </a:lnTo>
                  <a:lnTo>
                    <a:pt x="507" y="434"/>
                  </a:lnTo>
                  <a:lnTo>
                    <a:pt x="505" y="432"/>
                  </a:lnTo>
                  <a:lnTo>
                    <a:pt x="504" y="431"/>
                  </a:lnTo>
                  <a:lnTo>
                    <a:pt x="500" y="429"/>
                  </a:lnTo>
                  <a:lnTo>
                    <a:pt x="499" y="426"/>
                  </a:lnTo>
                  <a:lnTo>
                    <a:pt x="497" y="424"/>
                  </a:lnTo>
                  <a:lnTo>
                    <a:pt x="495" y="422"/>
                  </a:lnTo>
                  <a:lnTo>
                    <a:pt x="495" y="421"/>
                  </a:lnTo>
                  <a:lnTo>
                    <a:pt x="483" y="426"/>
                  </a:lnTo>
                  <a:lnTo>
                    <a:pt x="482" y="426"/>
                  </a:lnTo>
                  <a:lnTo>
                    <a:pt x="480" y="424"/>
                  </a:lnTo>
                  <a:lnTo>
                    <a:pt x="477" y="422"/>
                  </a:lnTo>
                  <a:lnTo>
                    <a:pt x="475" y="421"/>
                  </a:lnTo>
                  <a:lnTo>
                    <a:pt x="473" y="421"/>
                  </a:lnTo>
                  <a:lnTo>
                    <a:pt x="472" y="419"/>
                  </a:lnTo>
                  <a:lnTo>
                    <a:pt x="468" y="417"/>
                  </a:lnTo>
                  <a:lnTo>
                    <a:pt x="466" y="417"/>
                  </a:lnTo>
                  <a:lnTo>
                    <a:pt x="456" y="419"/>
                  </a:lnTo>
                  <a:lnTo>
                    <a:pt x="444" y="422"/>
                  </a:lnTo>
                  <a:lnTo>
                    <a:pt x="433" y="427"/>
                  </a:lnTo>
                  <a:lnTo>
                    <a:pt x="421" y="434"/>
                  </a:lnTo>
                  <a:lnTo>
                    <a:pt x="409" y="443"/>
                  </a:lnTo>
                  <a:lnTo>
                    <a:pt x="399" y="451"/>
                  </a:lnTo>
                  <a:lnTo>
                    <a:pt x="390" y="458"/>
                  </a:lnTo>
                  <a:lnTo>
                    <a:pt x="383" y="465"/>
                  </a:lnTo>
                  <a:lnTo>
                    <a:pt x="382" y="468"/>
                  </a:lnTo>
                  <a:lnTo>
                    <a:pt x="380" y="471"/>
                  </a:lnTo>
                  <a:lnTo>
                    <a:pt x="380" y="475"/>
                  </a:lnTo>
                  <a:lnTo>
                    <a:pt x="380" y="480"/>
                  </a:lnTo>
                  <a:lnTo>
                    <a:pt x="380" y="483"/>
                  </a:lnTo>
                  <a:lnTo>
                    <a:pt x="380" y="488"/>
                  </a:lnTo>
                  <a:lnTo>
                    <a:pt x="378" y="493"/>
                  </a:lnTo>
                  <a:lnTo>
                    <a:pt x="377" y="497"/>
                  </a:lnTo>
                  <a:lnTo>
                    <a:pt x="373" y="497"/>
                  </a:lnTo>
                  <a:lnTo>
                    <a:pt x="368" y="495"/>
                  </a:lnTo>
                  <a:lnTo>
                    <a:pt x="365" y="493"/>
                  </a:lnTo>
                  <a:lnTo>
                    <a:pt x="361" y="492"/>
                  </a:lnTo>
                  <a:lnTo>
                    <a:pt x="358" y="490"/>
                  </a:lnTo>
                  <a:lnTo>
                    <a:pt x="356" y="486"/>
                  </a:lnTo>
                  <a:lnTo>
                    <a:pt x="355" y="483"/>
                  </a:lnTo>
                  <a:lnTo>
                    <a:pt x="353" y="480"/>
                  </a:lnTo>
                  <a:lnTo>
                    <a:pt x="353" y="471"/>
                  </a:lnTo>
                  <a:lnTo>
                    <a:pt x="351" y="461"/>
                  </a:lnTo>
                  <a:lnTo>
                    <a:pt x="349" y="451"/>
                  </a:lnTo>
                  <a:lnTo>
                    <a:pt x="344" y="441"/>
                  </a:lnTo>
                  <a:lnTo>
                    <a:pt x="341" y="431"/>
                  </a:lnTo>
                  <a:lnTo>
                    <a:pt x="334" y="422"/>
                  </a:lnTo>
                  <a:lnTo>
                    <a:pt x="327" y="417"/>
                  </a:lnTo>
                  <a:lnTo>
                    <a:pt x="321" y="415"/>
                  </a:lnTo>
                  <a:lnTo>
                    <a:pt x="316" y="415"/>
                  </a:lnTo>
                  <a:lnTo>
                    <a:pt x="312" y="415"/>
                  </a:lnTo>
                  <a:lnTo>
                    <a:pt x="309" y="417"/>
                  </a:lnTo>
                  <a:lnTo>
                    <a:pt x="305" y="419"/>
                  </a:lnTo>
                  <a:lnTo>
                    <a:pt x="302" y="422"/>
                  </a:lnTo>
                  <a:lnTo>
                    <a:pt x="300" y="426"/>
                  </a:lnTo>
                  <a:lnTo>
                    <a:pt x="299" y="427"/>
                  </a:lnTo>
                  <a:lnTo>
                    <a:pt x="299" y="432"/>
                  </a:lnTo>
                  <a:lnTo>
                    <a:pt x="290" y="432"/>
                  </a:lnTo>
                  <a:lnTo>
                    <a:pt x="287" y="429"/>
                  </a:lnTo>
                  <a:lnTo>
                    <a:pt x="283" y="426"/>
                  </a:lnTo>
                  <a:lnTo>
                    <a:pt x="278" y="419"/>
                  </a:lnTo>
                  <a:lnTo>
                    <a:pt x="275" y="414"/>
                  </a:lnTo>
                  <a:lnTo>
                    <a:pt x="272" y="407"/>
                  </a:lnTo>
                  <a:lnTo>
                    <a:pt x="270" y="400"/>
                  </a:lnTo>
                  <a:lnTo>
                    <a:pt x="268" y="395"/>
                  </a:lnTo>
                  <a:lnTo>
                    <a:pt x="266" y="392"/>
                  </a:lnTo>
                  <a:lnTo>
                    <a:pt x="263" y="392"/>
                  </a:lnTo>
                  <a:lnTo>
                    <a:pt x="261" y="388"/>
                  </a:lnTo>
                  <a:lnTo>
                    <a:pt x="260" y="385"/>
                  </a:lnTo>
                  <a:lnTo>
                    <a:pt x="256" y="380"/>
                  </a:lnTo>
                  <a:lnTo>
                    <a:pt x="255" y="377"/>
                  </a:lnTo>
                  <a:lnTo>
                    <a:pt x="251" y="372"/>
                  </a:lnTo>
                  <a:lnTo>
                    <a:pt x="246" y="370"/>
                  </a:lnTo>
                  <a:lnTo>
                    <a:pt x="239" y="368"/>
                  </a:lnTo>
                  <a:lnTo>
                    <a:pt x="233" y="370"/>
                  </a:lnTo>
                  <a:lnTo>
                    <a:pt x="226" y="372"/>
                  </a:lnTo>
                  <a:lnTo>
                    <a:pt x="221" y="373"/>
                  </a:lnTo>
                  <a:lnTo>
                    <a:pt x="216" y="377"/>
                  </a:lnTo>
                  <a:lnTo>
                    <a:pt x="212" y="378"/>
                  </a:lnTo>
                  <a:lnTo>
                    <a:pt x="205" y="382"/>
                  </a:lnTo>
                  <a:lnTo>
                    <a:pt x="199" y="383"/>
                  </a:lnTo>
                  <a:lnTo>
                    <a:pt x="190" y="383"/>
                  </a:lnTo>
                  <a:lnTo>
                    <a:pt x="177" y="382"/>
                  </a:lnTo>
                  <a:lnTo>
                    <a:pt x="163" y="378"/>
                  </a:lnTo>
                  <a:lnTo>
                    <a:pt x="151" y="373"/>
                  </a:lnTo>
                  <a:lnTo>
                    <a:pt x="141" y="368"/>
                  </a:lnTo>
                  <a:lnTo>
                    <a:pt x="131" y="363"/>
                  </a:lnTo>
                  <a:lnTo>
                    <a:pt x="121" y="358"/>
                  </a:lnTo>
                  <a:lnTo>
                    <a:pt x="110" y="355"/>
                  </a:lnTo>
                  <a:lnTo>
                    <a:pt x="97" y="353"/>
                  </a:lnTo>
                  <a:lnTo>
                    <a:pt x="92" y="353"/>
                  </a:lnTo>
                  <a:lnTo>
                    <a:pt x="87" y="355"/>
                  </a:lnTo>
                  <a:lnTo>
                    <a:pt x="83" y="355"/>
                  </a:lnTo>
                  <a:lnTo>
                    <a:pt x="78" y="355"/>
                  </a:lnTo>
                  <a:lnTo>
                    <a:pt x="73" y="356"/>
                  </a:lnTo>
                  <a:lnTo>
                    <a:pt x="68" y="355"/>
                  </a:lnTo>
                  <a:lnTo>
                    <a:pt x="63" y="355"/>
                  </a:lnTo>
                  <a:lnTo>
                    <a:pt x="58" y="353"/>
                  </a:lnTo>
                  <a:lnTo>
                    <a:pt x="58" y="351"/>
                  </a:lnTo>
                  <a:lnTo>
                    <a:pt x="58" y="350"/>
                  </a:lnTo>
                  <a:lnTo>
                    <a:pt x="58" y="348"/>
                  </a:lnTo>
                  <a:lnTo>
                    <a:pt x="60" y="346"/>
                  </a:lnTo>
                  <a:lnTo>
                    <a:pt x="60" y="344"/>
                  </a:lnTo>
                  <a:lnTo>
                    <a:pt x="58" y="343"/>
                  </a:lnTo>
                  <a:lnTo>
                    <a:pt x="58" y="341"/>
                  </a:lnTo>
                  <a:lnTo>
                    <a:pt x="53" y="338"/>
                  </a:lnTo>
                  <a:lnTo>
                    <a:pt x="48" y="334"/>
                  </a:lnTo>
                  <a:lnTo>
                    <a:pt x="43" y="331"/>
                  </a:lnTo>
                  <a:lnTo>
                    <a:pt x="36" y="326"/>
                  </a:lnTo>
                  <a:lnTo>
                    <a:pt x="31" y="323"/>
                  </a:lnTo>
                  <a:lnTo>
                    <a:pt x="24" y="321"/>
                  </a:lnTo>
                  <a:lnTo>
                    <a:pt x="17" y="319"/>
                  </a:lnTo>
                  <a:lnTo>
                    <a:pt x="10" y="317"/>
                  </a:lnTo>
                  <a:lnTo>
                    <a:pt x="10" y="316"/>
                  </a:lnTo>
                  <a:lnTo>
                    <a:pt x="10" y="314"/>
                  </a:lnTo>
                  <a:lnTo>
                    <a:pt x="12" y="311"/>
                  </a:lnTo>
                  <a:lnTo>
                    <a:pt x="12" y="309"/>
                  </a:lnTo>
                  <a:lnTo>
                    <a:pt x="12" y="307"/>
                  </a:lnTo>
                  <a:lnTo>
                    <a:pt x="12" y="306"/>
                  </a:lnTo>
                  <a:lnTo>
                    <a:pt x="14" y="306"/>
                  </a:lnTo>
                  <a:lnTo>
                    <a:pt x="12" y="297"/>
                  </a:lnTo>
                  <a:lnTo>
                    <a:pt x="12" y="290"/>
                  </a:lnTo>
                  <a:lnTo>
                    <a:pt x="10" y="282"/>
                  </a:lnTo>
                  <a:lnTo>
                    <a:pt x="10" y="272"/>
                  </a:lnTo>
                  <a:lnTo>
                    <a:pt x="9" y="263"/>
                  </a:lnTo>
                  <a:lnTo>
                    <a:pt x="7" y="255"/>
                  </a:lnTo>
                  <a:lnTo>
                    <a:pt x="5" y="248"/>
                  </a:lnTo>
                  <a:lnTo>
                    <a:pt x="5" y="241"/>
                  </a:lnTo>
                  <a:lnTo>
                    <a:pt x="5" y="240"/>
                  </a:lnTo>
                  <a:lnTo>
                    <a:pt x="7" y="240"/>
                  </a:lnTo>
                  <a:lnTo>
                    <a:pt x="9" y="238"/>
                  </a:lnTo>
                  <a:lnTo>
                    <a:pt x="10" y="236"/>
                  </a:lnTo>
                  <a:lnTo>
                    <a:pt x="10" y="235"/>
                  </a:lnTo>
                  <a:lnTo>
                    <a:pt x="10" y="231"/>
                  </a:lnTo>
                  <a:lnTo>
                    <a:pt x="10" y="230"/>
                  </a:lnTo>
                  <a:lnTo>
                    <a:pt x="9" y="230"/>
                  </a:lnTo>
                  <a:lnTo>
                    <a:pt x="9" y="231"/>
                  </a:lnTo>
                  <a:lnTo>
                    <a:pt x="7" y="231"/>
                  </a:lnTo>
                  <a:lnTo>
                    <a:pt x="7" y="233"/>
                  </a:lnTo>
                  <a:lnTo>
                    <a:pt x="5" y="235"/>
                  </a:lnTo>
                  <a:lnTo>
                    <a:pt x="4" y="236"/>
                  </a:lnTo>
                  <a:lnTo>
                    <a:pt x="4" y="238"/>
                  </a:lnTo>
                  <a:lnTo>
                    <a:pt x="2" y="236"/>
                  </a:lnTo>
                  <a:lnTo>
                    <a:pt x="2" y="233"/>
                  </a:lnTo>
                  <a:lnTo>
                    <a:pt x="2" y="231"/>
                  </a:lnTo>
                  <a:lnTo>
                    <a:pt x="2" y="228"/>
                  </a:lnTo>
                  <a:lnTo>
                    <a:pt x="0" y="226"/>
                  </a:lnTo>
                  <a:lnTo>
                    <a:pt x="0" y="223"/>
                  </a:lnTo>
                  <a:lnTo>
                    <a:pt x="0" y="221"/>
                  </a:lnTo>
                  <a:lnTo>
                    <a:pt x="0" y="219"/>
                  </a:lnTo>
                  <a:lnTo>
                    <a:pt x="0" y="214"/>
                  </a:lnTo>
                  <a:lnTo>
                    <a:pt x="0" y="211"/>
                  </a:lnTo>
                  <a:lnTo>
                    <a:pt x="0" y="206"/>
                  </a:lnTo>
                  <a:lnTo>
                    <a:pt x="0" y="202"/>
                  </a:lnTo>
                  <a:lnTo>
                    <a:pt x="2" y="199"/>
                  </a:lnTo>
                  <a:lnTo>
                    <a:pt x="2" y="196"/>
                  </a:lnTo>
                  <a:lnTo>
                    <a:pt x="4" y="191"/>
                  </a:lnTo>
                  <a:lnTo>
                    <a:pt x="4" y="186"/>
                  </a:lnTo>
                  <a:lnTo>
                    <a:pt x="14" y="175"/>
                  </a:lnTo>
                  <a:lnTo>
                    <a:pt x="21" y="164"/>
                  </a:lnTo>
                  <a:lnTo>
                    <a:pt x="27" y="152"/>
                  </a:lnTo>
                  <a:lnTo>
                    <a:pt x="34" y="140"/>
                  </a:lnTo>
                  <a:lnTo>
                    <a:pt x="41" y="128"/>
                  </a:lnTo>
                  <a:lnTo>
                    <a:pt x="48" y="118"/>
                  </a:lnTo>
                  <a:lnTo>
                    <a:pt x="55" y="106"/>
                  </a:lnTo>
                  <a:lnTo>
                    <a:pt x="65" y="96"/>
                  </a:lnTo>
                  <a:lnTo>
                    <a:pt x="68" y="93"/>
                  </a:lnTo>
                  <a:lnTo>
                    <a:pt x="70" y="88"/>
                  </a:lnTo>
                  <a:lnTo>
                    <a:pt x="73" y="81"/>
                  </a:lnTo>
                  <a:lnTo>
                    <a:pt x="75" y="76"/>
                  </a:lnTo>
                  <a:lnTo>
                    <a:pt x="78" y="69"/>
                  </a:lnTo>
                  <a:lnTo>
                    <a:pt x="80" y="64"/>
                  </a:lnTo>
                  <a:lnTo>
                    <a:pt x="83" y="59"/>
                  </a:lnTo>
                  <a:lnTo>
                    <a:pt x="88" y="54"/>
                  </a:lnTo>
                  <a:lnTo>
                    <a:pt x="88" y="50"/>
                  </a:lnTo>
                  <a:lnTo>
                    <a:pt x="88" y="45"/>
                  </a:lnTo>
                  <a:lnTo>
                    <a:pt x="90" y="42"/>
                  </a:lnTo>
                  <a:lnTo>
                    <a:pt x="90" y="37"/>
                  </a:lnTo>
                  <a:lnTo>
                    <a:pt x="90" y="33"/>
                  </a:lnTo>
                  <a:lnTo>
                    <a:pt x="92" y="32"/>
                  </a:lnTo>
                  <a:lnTo>
                    <a:pt x="92" y="28"/>
                  </a:lnTo>
                  <a:lnTo>
                    <a:pt x="94" y="25"/>
                  </a:lnTo>
                  <a:lnTo>
                    <a:pt x="95" y="25"/>
                  </a:lnTo>
                  <a:lnTo>
                    <a:pt x="99" y="27"/>
                  </a:lnTo>
                  <a:lnTo>
                    <a:pt x="104" y="27"/>
                  </a:lnTo>
                  <a:lnTo>
                    <a:pt x="107" y="27"/>
                  </a:lnTo>
                  <a:lnTo>
                    <a:pt x="110" y="27"/>
                  </a:lnTo>
                  <a:lnTo>
                    <a:pt x="114" y="27"/>
                  </a:lnTo>
                  <a:lnTo>
                    <a:pt x="117" y="27"/>
                  </a:lnTo>
                  <a:lnTo>
                    <a:pt x="117" y="32"/>
                  </a:lnTo>
                  <a:lnTo>
                    <a:pt x="116" y="35"/>
                  </a:lnTo>
                  <a:lnTo>
                    <a:pt x="116" y="39"/>
                  </a:lnTo>
                  <a:lnTo>
                    <a:pt x="114" y="42"/>
                  </a:lnTo>
                  <a:lnTo>
                    <a:pt x="114" y="44"/>
                  </a:lnTo>
                  <a:lnTo>
                    <a:pt x="112" y="47"/>
                  </a:lnTo>
                  <a:lnTo>
                    <a:pt x="112" y="50"/>
                  </a:lnTo>
                  <a:lnTo>
                    <a:pt x="110" y="52"/>
                  </a:lnTo>
                  <a:lnTo>
                    <a:pt x="117" y="50"/>
                  </a:lnTo>
                  <a:lnTo>
                    <a:pt x="122" y="45"/>
                  </a:lnTo>
                  <a:lnTo>
                    <a:pt x="126" y="39"/>
                  </a:lnTo>
                  <a:lnTo>
                    <a:pt x="127" y="30"/>
                  </a:lnTo>
                  <a:lnTo>
                    <a:pt x="129" y="23"/>
                  </a:lnTo>
                  <a:lnTo>
                    <a:pt x="131" y="17"/>
                  </a:lnTo>
                  <a:lnTo>
                    <a:pt x="131" y="11"/>
                  </a:lnTo>
                  <a:lnTo>
                    <a:pt x="131" y="10"/>
                  </a:lnTo>
                  <a:lnTo>
                    <a:pt x="599" y="8"/>
                  </a:lnTo>
                  <a:lnTo>
                    <a:pt x="599" y="6"/>
                  </a:lnTo>
                  <a:lnTo>
                    <a:pt x="599" y="5"/>
                  </a:lnTo>
                  <a:lnTo>
                    <a:pt x="597" y="3"/>
                  </a:lnTo>
                  <a:lnTo>
                    <a:pt x="597" y="1"/>
                  </a:lnTo>
                  <a:lnTo>
                    <a:pt x="597" y="0"/>
                  </a:lnTo>
                  <a:lnTo>
                    <a:pt x="607" y="0"/>
                  </a:lnTo>
                  <a:lnTo>
                    <a:pt x="607" y="3"/>
                  </a:lnTo>
                  <a:lnTo>
                    <a:pt x="609" y="6"/>
                  </a:lnTo>
                  <a:lnTo>
                    <a:pt x="611" y="10"/>
                  </a:lnTo>
                  <a:lnTo>
                    <a:pt x="612" y="13"/>
                  </a:lnTo>
                  <a:lnTo>
                    <a:pt x="614" y="15"/>
                  </a:lnTo>
                  <a:lnTo>
                    <a:pt x="616" y="17"/>
                  </a:lnTo>
                  <a:lnTo>
                    <a:pt x="619" y="18"/>
                  </a:lnTo>
                  <a:lnTo>
                    <a:pt x="622" y="18"/>
                  </a:lnTo>
                  <a:lnTo>
                    <a:pt x="624" y="18"/>
                  </a:lnTo>
                  <a:lnTo>
                    <a:pt x="626" y="18"/>
                  </a:lnTo>
                  <a:lnTo>
                    <a:pt x="627" y="18"/>
                  </a:lnTo>
                  <a:lnTo>
                    <a:pt x="629" y="18"/>
                  </a:lnTo>
                  <a:lnTo>
                    <a:pt x="631" y="18"/>
                  </a:lnTo>
                  <a:lnTo>
                    <a:pt x="634" y="18"/>
                  </a:lnTo>
                  <a:lnTo>
                    <a:pt x="636" y="20"/>
                  </a:lnTo>
                  <a:lnTo>
                    <a:pt x="639" y="20"/>
                  </a:lnTo>
                  <a:lnTo>
                    <a:pt x="641" y="22"/>
                  </a:lnTo>
                  <a:lnTo>
                    <a:pt x="644" y="23"/>
                  </a:lnTo>
                  <a:lnTo>
                    <a:pt x="646" y="23"/>
                  </a:lnTo>
                  <a:lnTo>
                    <a:pt x="650" y="25"/>
                  </a:lnTo>
                  <a:lnTo>
                    <a:pt x="651" y="25"/>
                  </a:lnTo>
                  <a:lnTo>
                    <a:pt x="653" y="25"/>
                  </a:lnTo>
                  <a:lnTo>
                    <a:pt x="655" y="23"/>
                  </a:lnTo>
                  <a:lnTo>
                    <a:pt x="656" y="22"/>
                  </a:lnTo>
                  <a:lnTo>
                    <a:pt x="658" y="22"/>
                  </a:lnTo>
                  <a:lnTo>
                    <a:pt x="660" y="23"/>
                  </a:lnTo>
                  <a:lnTo>
                    <a:pt x="663" y="25"/>
                  </a:lnTo>
                  <a:lnTo>
                    <a:pt x="666" y="27"/>
                  </a:lnTo>
                  <a:lnTo>
                    <a:pt x="668" y="28"/>
                  </a:lnTo>
                  <a:lnTo>
                    <a:pt x="672" y="30"/>
                  </a:lnTo>
                  <a:lnTo>
                    <a:pt x="675" y="30"/>
                  </a:lnTo>
                  <a:lnTo>
                    <a:pt x="678" y="30"/>
                  </a:lnTo>
                  <a:lnTo>
                    <a:pt x="682" y="30"/>
                  </a:lnTo>
                  <a:lnTo>
                    <a:pt x="687" y="30"/>
                  </a:lnTo>
                  <a:lnTo>
                    <a:pt x="689" y="28"/>
                  </a:lnTo>
                  <a:lnTo>
                    <a:pt x="692" y="27"/>
                  </a:lnTo>
                  <a:lnTo>
                    <a:pt x="692" y="25"/>
                  </a:lnTo>
                  <a:lnTo>
                    <a:pt x="694" y="22"/>
                  </a:lnTo>
                  <a:lnTo>
                    <a:pt x="695" y="20"/>
                  </a:lnTo>
                  <a:lnTo>
                    <a:pt x="695" y="18"/>
                  </a:lnTo>
                  <a:lnTo>
                    <a:pt x="697" y="17"/>
                  </a:lnTo>
                  <a:lnTo>
                    <a:pt x="700" y="13"/>
                  </a:lnTo>
                  <a:lnTo>
                    <a:pt x="702" y="13"/>
                  </a:lnTo>
                  <a:lnTo>
                    <a:pt x="705" y="11"/>
                  </a:lnTo>
                  <a:lnTo>
                    <a:pt x="709" y="11"/>
                  </a:lnTo>
                  <a:lnTo>
                    <a:pt x="714" y="11"/>
                  </a:lnTo>
                  <a:lnTo>
                    <a:pt x="716" y="11"/>
                  </a:lnTo>
                  <a:lnTo>
                    <a:pt x="719" y="11"/>
                  </a:lnTo>
                  <a:lnTo>
                    <a:pt x="721" y="10"/>
                  </a:lnTo>
                  <a:lnTo>
                    <a:pt x="729" y="10"/>
                  </a:lnTo>
                  <a:lnTo>
                    <a:pt x="729" y="18"/>
                  </a:lnTo>
                  <a:lnTo>
                    <a:pt x="731" y="23"/>
                  </a:lnTo>
                  <a:lnTo>
                    <a:pt x="734" y="27"/>
                  </a:lnTo>
                  <a:lnTo>
                    <a:pt x="738" y="30"/>
                  </a:lnTo>
                  <a:lnTo>
                    <a:pt x="741" y="33"/>
                  </a:lnTo>
                  <a:lnTo>
                    <a:pt x="744" y="35"/>
                  </a:lnTo>
                  <a:lnTo>
                    <a:pt x="748" y="37"/>
                  </a:lnTo>
                  <a:lnTo>
                    <a:pt x="751" y="40"/>
                  </a:lnTo>
                  <a:lnTo>
                    <a:pt x="753" y="44"/>
                  </a:lnTo>
                  <a:lnTo>
                    <a:pt x="753" y="47"/>
                  </a:lnTo>
                  <a:lnTo>
                    <a:pt x="755" y="50"/>
                  </a:lnTo>
                  <a:lnTo>
                    <a:pt x="753" y="54"/>
                  </a:lnTo>
                  <a:lnTo>
                    <a:pt x="753" y="57"/>
                  </a:lnTo>
                  <a:lnTo>
                    <a:pt x="753" y="60"/>
                  </a:lnTo>
                  <a:lnTo>
                    <a:pt x="753" y="62"/>
                  </a:lnTo>
                  <a:lnTo>
                    <a:pt x="755" y="66"/>
                  </a:lnTo>
                  <a:lnTo>
                    <a:pt x="758" y="67"/>
                  </a:lnTo>
                  <a:lnTo>
                    <a:pt x="761" y="67"/>
                  </a:lnTo>
                  <a:lnTo>
                    <a:pt x="766" y="69"/>
                  </a:lnTo>
                  <a:lnTo>
                    <a:pt x="772" y="69"/>
                  </a:lnTo>
                  <a:lnTo>
                    <a:pt x="777" y="69"/>
                  </a:lnTo>
                  <a:lnTo>
                    <a:pt x="782" y="69"/>
                  </a:lnTo>
                  <a:lnTo>
                    <a:pt x="787" y="69"/>
                  </a:lnTo>
                  <a:lnTo>
                    <a:pt x="790" y="69"/>
                  </a:lnTo>
                  <a:lnTo>
                    <a:pt x="795" y="69"/>
                  </a:lnTo>
                  <a:lnTo>
                    <a:pt x="799" y="71"/>
                  </a:lnTo>
                  <a:lnTo>
                    <a:pt x="802" y="72"/>
                  </a:lnTo>
                  <a:lnTo>
                    <a:pt x="805" y="76"/>
                  </a:lnTo>
                  <a:lnTo>
                    <a:pt x="807" y="79"/>
                  </a:lnTo>
                  <a:lnTo>
                    <a:pt x="809" y="82"/>
                  </a:lnTo>
                  <a:lnTo>
                    <a:pt x="811" y="84"/>
                  </a:lnTo>
                  <a:lnTo>
                    <a:pt x="814" y="88"/>
                  </a:lnTo>
                  <a:lnTo>
                    <a:pt x="814" y="96"/>
                  </a:lnTo>
                  <a:lnTo>
                    <a:pt x="811" y="98"/>
                  </a:lnTo>
                  <a:lnTo>
                    <a:pt x="807" y="98"/>
                  </a:lnTo>
                  <a:lnTo>
                    <a:pt x="804" y="99"/>
                  </a:lnTo>
                  <a:lnTo>
                    <a:pt x="802" y="99"/>
                  </a:lnTo>
                  <a:lnTo>
                    <a:pt x="800" y="101"/>
                  </a:lnTo>
                  <a:lnTo>
                    <a:pt x="799" y="101"/>
                  </a:lnTo>
                  <a:lnTo>
                    <a:pt x="795" y="103"/>
                  </a:lnTo>
                  <a:lnTo>
                    <a:pt x="794" y="103"/>
                  </a:lnTo>
                  <a:lnTo>
                    <a:pt x="792" y="101"/>
                  </a:lnTo>
                  <a:lnTo>
                    <a:pt x="792" y="99"/>
                  </a:lnTo>
                  <a:lnTo>
                    <a:pt x="790" y="98"/>
                  </a:lnTo>
                  <a:lnTo>
                    <a:pt x="790" y="96"/>
                  </a:lnTo>
                  <a:lnTo>
                    <a:pt x="790" y="94"/>
                  </a:lnTo>
                  <a:lnTo>
                    <a:pt x="789" y="93"/>
                  </a:lnTo>
                  <a:lnTo>
                    <a:pt x="789" y="91"/>
                  </a:lnTo>
                  <a:lnTo>
                    <a:pt x="789" y="89"/>
                  </a:lnTo>
                  <a:lnTo>
                    <a:pt x="782" y="89"/>
                  </a:lnTo>
                  <a:lnTo>
                    <a:pt x="778" y="93"/>
                  </a:lnTo>
                  <a:lnTo>
                    <a:pt x="777" y="96"/>
                  </a:lnTo>
                  <a:lnTo>
                    <a:pt x="775" y="99"/>
                  </a:lnTo>
                  <a:lnTo>
                    <a:pt x="775" y="104"/>
                  </a:lnTo>
                  <a:lnTo>
                    <a:pt x="773" y="108"/>
                  </a:lnTo>
                  <a:lnTo>
                    <a:pt x="773" y="111"/>
                  </a:lnTo>
                  <a:lnTo>
                    <a:pt x="772" y="116"/>
                  </a:lnTo>
                  <a:lnTo>
                    <a:pt x="770" y="120"/>
                  </a:lnTo>
                  <a:lnTo>
                    <a:pt x="768" y="125"/>
                  </a:lnTo>
                  <a:lnTo>
                    <a:pt x="765" y="128"/>
                  </a:lnTo>
                  <a:lnTo>
                    <a:pt x="761" y="131"/>
                  </a:lnTo>
                  <a:lnTo>
                    <a:pt x="758" y="133"/>
                  </a:lnTo>
                  <a:lnTo>
                    <a:pt x="755" y="137"/>
                  </a:lnTo>
                  <a:lnTo>
                    <a:pt x="751" y="140"/>
                  </a:lnTo>
                  <a:lnTo>
                    <a:pt x="748" y="143"/>
                  </a:lnTo>
                  <a:lnTo>
                    <a:pt x="744" y="147"/>
                  </a:lnTo>
                  <a:lnTo>
                    <a:pt x="744" y="148"/>
                  </a:lnTo>
                  <a:lnTo>
                    <a:pt x="746" y="148"/>
                  </a:lnTo>
                  <a:lnTo>
                    <a:pt x="748" y="148"/>
                  </a:lnTo>
                  <a:lnTo>
                    <a:pt x="750" y="147"/>
                  </a:lnTo>
                  <a:lnTo>
                    <a:pt x="751" y="147"/>
                  </a:lnTo>
                  <a:lnTo>
                    <a:pt x="756" y="147"/>
                  </a:lnTo>
                  <a:lnTo>
                    <a:pt x="760" y="147"/>
                  </a:lnTo>
                  <a:lnTo>
                    <a:pt x="765" y="147"/>
                  </a:lnTo>
                  <a:lnTo>
                    <a:pt x="770" y="145"/>
                  </a:lnTo>
                  <a:lnTo>
                    <a:pt x="775" y="145"/>
                  </a:lnTo>
                  <a:lnTo>
                    <a:pt x="780" y="143"/>
                  </a:lnTo>
                  <a:lnTo>
                    <a:pt x="783" y="143"/>
                  </a:lnTo>
                  <a:lnTo>
                    <a:pt x="789" y="142"/>
                  </a:lnTo>
                  <a:lnTo>
                    <a:pt x="790" y="142"/>
                  </a:lnTo>
                  <a:lnTo>
                    <a:pt x="794" y="142"/>
                  </a:lnTo>
                  <a:lnTo>
                    <a:pt x="795" y="142"/>
                  </a:lnTo>
                  <a:lnTo>
                    <a:pt x="797" y="142"/>
                  </a:lnTo>
                  <a:lnTo>
                    <a:pt x="799" y="142"/>
                  </a:lnTo>
                  <a:lnTo>
                    <a:pt x="802" y="142"/>
                  </a:lnTo>
                  <a:lnTo>
                    <a:pt x="804" y="140"/>
                  </a:lnTo>
                  <a:lnTo>
                    <a:pt x="805" y="140"/>
                  </a:lnTo>
                  <a:lnTo>
                    <a:pt x="829" y="133"/>
                  </a:lnTo>
                  <a:lnTo>
                    <a:pt x="838" y="131"/>
                  </a:lnTo>
                  <a:lnTo>
                    <a:pt x="846" y="128"/>
                  </a:lnTo>
                  <a:lnTo>
                    <a:pt x="855" y="125"/>
                  </a:lnTo>
                  <a:lnTo>
                    <a:pt x="865" y="120"/>
                  </a:lnTo>
                  <a:lnTo>
                    <a:pt x="873" y="113"/>
                  </a:lnTo>
                  <a:lnTo>
                    <a:pt x="880" y="106"/>
                  </a:lnTo>
                  <a:lnTo>
                    <a:pt x="889" y="98"/>
                  </a:lnTo>
                  <a:lnTo>
                    <a:pt x="895" y="89"/>
                  </a:lnTo>
                  <a:lnTo>
                    <a:pt x="922" y="89"/>
                  </a:lnTo>
                  <a:lnTo>
                    <a:pt x="933" y="88"/>
                  </a:lnTo>
                  <a:lnTo>
                    <a:pt x="943" y="86"/>
                  </a:lnTo>
                  <a:lnTo>
                    <a:pt x="951" y="84"/>
                  </a:lnTo>
                  <a:lnTo>
                    <a:pt x="960" y="84"/>
                  </a:lnTo>
                  <a:lnTo>
                    <a:pt x="967" y="82"/>
                  </a:lnTo>
                  <a:lnTo>
                    <a:pt x="975" y="79"/>
                  </a:lnTo>
                  <a:lnTo>
                    <a:pt x="982" y="76"/>
                  </a:lnTo>
                  <a:lnTo>
                    <a:pt x="989" y="71"/>
                  </a:lnTo>
                  <a:lnTo>
                    <a:pt x="992" y="66"/>
                  </a:lnTo>
                  <a:lnTo>
                    <a:pt x="995" y="60"/>
                  </a:lnTo>
                  <a:lnTo>
                    <a:pt x="999" y="55"/>
                  </a:lnTo>
                  <a:lnTo>
                    <a:pt x="1002" y="52"/>
                  </a:lnTo>
                  <a:lnTo>
                    <a:pt x="1005" y="47"/>
                  </a:lnTo>
                  <a:lnTo>
                    <a:pt x="1009" y="44"/>
                  </a:lnTo>
                  <a:lnTo>
                    <a:pt x="1014" y="42"/>
                  </a:lnTo>
                  <a:lnTo>
                    <a:pt x="1019" y="40"/>
                  </a:lnTo>
                  <a:lnTo>
                    <a:pt x="1024" y="40"/>
                  </a:lnTo>
                  <a:lnTo>
                    <a:pt x="1028" y="40"/>
                  </a:lnTo>
                  <a:lnTo>
                    <a:pt x="1029" y="42"/>
                  </a:lnTo>
                  <a:lnTo>
                    <a:pt x="1033" y="42"/>
                  </a:lnTo>
                  <a:lnTo>
                    <a:pt x="1034" y="42"/>
                  </a:lnTo>
                  <a:lnTo>
                    <a:pt x="1036" y="42"/>
                  </a:lnTo>
                  <a:lnTo>
                    <a:pt x="1038" y="42"/>
                  </a:lnTo>
                  <a:lnTo>
                    <a:pt x="1039" y="40"/>
                  </a:lnTo>
                  <a:lnTo>
                    <a:pt x="1039" y="44"/>
                  </a:lnTo>
                  <a:lnTo>
                    <a:pt x="1039" y="47"/>
                  </a:lnTo>
                  <a:lnTo>
                    <a:pt x="1038" y="50"/>
                  </a:lnTo>
                  <a:lnTo>
                    <a:pt x="1036" y="54"/>
                  </a:lnTo>
                  <a:lnTo>
                    <a:pt x="1034" y="57"/>
                  </a:lnTo>
                  <a:lnTo>
                    <a:pt x="1033" y="60"/>
                  </a:lnTo>
                  <a:lnTo>
                    <a:pt x="1033" y="62"/>
                  </a:lnTo>
                  <a:lnTo>
                    <a:pt x="1031" y="64"/>
                  </a:lnTo>
                  <a:lnTo>
                    <a:pt x="1031" y="89"/>
                  </a:lnTo>
                  <a:lnTo>
                    <a:pt x="1033" y="91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47" name="Freeform 5134"/>
            <p:cNvSpPr>
              <a:spLocks/>
            </p:cNvSpPr>
            <p:nvPr/>
          </p:nvSpPr>
          <p:spPr bwMode="auto">
            <a:xfrm>
              <a:off x="2170113" y="5886450"/>
              <a:ext cx="795337" cy="617538"/>
            </a:xfrm>
            <a:custGeom>
              <a:avLst/>
              <a:gdLst>
                <a:gd name="T0" fmla="*/ 2147483647 w 502"/>
                <a:gd name="T1" fmla="*/ 2147483647 h 390"/>
                <a:gd name="T2" fmla="*/ 2147483647 w 502"/>
                <a:gd name="T3" fmla="*/ 2147483647 h 390"/>
                <a:gd name="T4" fmla="*/ 2147483647 w 502"/>
                <a:gd name="T5" fmla="*/ 2147483647 h 390"/>
                <a:gd name="T6" fmla="*/ 2147483647 w 502"/>
                <a:gd name="T7" fmla="*/ 2147483647 h 390"/>
                <a:gd name="T8" fmla="*/ 2147483647 w 502"/>
                <a:gd name="T9" fmla="*/ 2147483647 h 390"/>
                <a:gd name="T10" fmla="*/ 2147483647 w 502"/>
                <a:gd name="T11" fmla="*/ 2147483647 h 390"/>
                <a:gd name="T12" fmla="*/ 2147483647 w 502"/>
                <a:gd name="T13" fmla="*/ 2147483647 h 390"/>
                <a:gd name="T14" fmla="*/ 2147483647 w 502"/>
                <a:gd name="T15" fmla="*/ 2147483647 h 390"/>
                <a:gd name="T16" fmla="*/ 2147483647 w 502"/>
                <a:gd name="T17" fmla="*/ 2147483647 h 390"/>
                <a:gd name="T18" fmla="*/ 2147483647 w 502"/>
                <a:gd name="T19" fmla="*/ 2147483647 h 390"/>
                <a:gd name="T20" fmla="*/ 2147483647 w 502"/>
                <a:gd name="T21" fmla="*/ 2147483647 h 390"/>
                <a:gd name="T22" fmla="*/ 2147483647 w 502"/>
                <a:gd name="T23" fmla="*/ 2147483647 h 390"/>
                <a:gd name="T24" fmla="*/ 2147483647 w 502"/>
                <a:gd name="T25" fmla="*/ 2147483647 h 390"/>
                <a:gd name="T26" fmla="*/ 2147483647 w 502"/>
                <a:gd name="T27" fmla="*/ 2147483647 h 390"/>
                <a:gd name="T28" fmla="*/ 2147483647 w 502"/>
                <a:gd name="T29" fmla="*/ 2147483647 h 390"/>
                <a:gd name="T30" fmla="*/ 2147483647 w 502"/>
                <a:gd name="T31" fmla="*/ 2147483647 h 390"/>
                <a:gd name="T32" fmla="*/ 2147483647 w 502"/>
                <a:gd name="T33" fmla="*/ 2147483647 h 390"/>
                <a:gd name="T34" fmla="*/ 2147483647 w 502"/>
                <a:gd name="T35" fmla="*/ 2147483647 h 390"/>
                <a:gd name="T36" fmla="*/ 2147483647 w 502"/>
                <a:gd name="T37" fmla="*/ 2147483647 h 390"/>
                <a:gd name="T38" fmla="*/ 2147483647 w 502"/>
                <a:gd name="T39" fmla="*/ 2147483647 h 390"/>
                <a:gd name="T40" fmla="*/ 2147483647 w 502"/>
                <a:gd name="T41" fmla="*/ 2147483647 h 390"/>
                <a:gd name="T42" fmla="*/ 2147483647 w 502"/>
                <a:gd name="T43" fmla="*/ 2147483647 h 390"/>
                <a:gd name="T44" fmla="*/ 2147483647 w 502"/>
                <a:gd name="T45" fmla="*/ 2147483647 h 390"/>
                <a:gd name="T46" fmla="*/ 2147483647 w 502"/>
                <a:gd name="T47" fmla="*/ 2147483647 h 390"/>
                <a:gd name="T48" fmla="*/ 2147483647 w 502"/>
                <a:gd name="T49" fmla="*/ 2147483647 h 390"/>
                <a:gd name="T50" fmla="*/ 2147483647 w 502"/>
                <a:gd name="T51" fmla="*/ 2147483647 h 390"/>
                <a:gd name="T52" fmla="*/ 2147483647 w 502"/>
                <a:gd name="T53" fmla="*/ 2147483647 h 390"/>
                <a:gd name="T54" fmla="*/ 2147483647 w 502"/>
                <a:gd name="T55" fmla="*/ 2147483647 h 390"/>
                <a:gd name="T56" fmla="*/ 2147483647 w 502"/>
                <a:gd name="T57" fmla="*/ 2147483647 h 390"/>
                <a:gd name="T58" fmla="*/ 2147483647 w 502"/>
                <a:gd name="T59" fmla="*/ 2147483647 h 390"/>
                <a:gd name="T60" fmla="*/ 2147483647 w 502"/>
                <a:gd name="T61" fmla="*/ 2147483647 h 390"/>
                <a:gd name="T62" fmla="*/ 2147483647 w 502"/>
                <a:gd name="T63" fmla="*/ 2147483647 h 390"/>
                <a:gd name="T64" fmla="*/ 2147483647 w 502"/>
                <a:gd name="T65" fmla="*/ 2147483647 h 390"/>
                <a:gd name="T66" fmla="*/ 2147483647 w 502"/>
                <a:gd name="T67" fmla="*/ 2147483647 h 390"/>
                <a:gd name="T68" fmla="*/ 2147483647 w 502"/>
                <a:gd name="T69" fmla="*/ 2147483647 h 390"/>
                <a:gd name="T70" fmla="*/ 2147483647 w 502"/>
                <a:gd name="T71" fmla="*/ 2147483647 h 390"/>
                <a:gd name="T72" fmla="*/ 2147483647 w 502"/>
                <a:gd name="T73" fmla="*/ 2147483647 h 390"/>
                <a:gd name="T74" fmla="*/ 2147483647 w 502"/>
                <a:gd name="T75" fmla="*/ 2147483647 h 390"/>
                <a:gd name="T76" fmla="*/ 2147483647 w 502"/>
                <a:gd name="T77" fmla="*/ 2147483647 h 390"/>
                <a:gd name="T78" fmla="*/ 2147483647 w 502"/>
                <a:gd name="T79" fmla="*/ 2147483647 h 390"/>
                <a:gd name="T80" fmla="*/ 2147483647 w 502"/>
                <a:gd name="T81" fmla="*/ 2147483647 h 390"/>
                <a:gd name="T82" fmla="*/ 2147483647 w 502"/>
                <a:gd name="T83" fmla="*/ 2147483647 h 390"/>
                <a:gd name="T84" fmla="*/ 2147483647 w 502"/>
                <a:gd name="T85" fmla="*/ 2147483647 h 390"/>
                <a:gd name="T86" fmla="*/ 2147483647 w 502"/>
                <a:gd name="T87" fmla="*/ 2147483647 h 390"/>
                <a:gd name="T88" fmla="*/ 2147483647 w 502"/>
                <a:gd name="T89" fmla="*/ 2147483647 h 390"/>
                <a:gd name="T90" fmla="*/ 2147483647 w 502"/>
                <a:gd name="T91" fmla="*/ 2147483647 h 390"/>
                <a:gd name="T92" fmla="*/ 2147483647 w 502"/>
                <a:gd name="T93" fmla="*/ 2147483647 h 390"/>
                <a:gd name="T94" fmla="*/ 2147483647 w 502"/>
                <a:gd name="T95" fmla="*/ 2147483647 h 390"/>
                <a:gd name="T96" fmla="*/ 2147483647 w 502"/>
                <a:gd name="T97" fmla="*/ 2147483647 h 390"/>
                <a:gd name="T98" fmla="*/ 2147483647 w 502"/>
                <a:gd name="T99" fmla="*/ 2147483647 h 390"/>
                <a:gd name="T100" fmla="*/ 2147483647 w 502"/>
                <a:gd name="T101" fmla="*/ 2147483647 h 390"/>
                <a:gd name="T102" fmla="*/ 2147483647 w 502"/>
                <a:gd name="T103" fmla="*/ 2147483647 h 390"/>
                <a:gd name="T104" fmla="*/ 2147483647 w 502"/>
                <a:gd name="T105" fmla="*/ 2147483647 h 390"/>
                <a:gd name="T106" fmla="*/ 2147483647 w 502"/>
                <a:gd name="T107" fmla="*/ 2147483647 h 390"/>
                <a:gd name="T108" fmla="*/ 2147483647 w 502"/>
                <a:gd name="T109" fmla="*/ 2147483647 h 390"/>
                <a:gd name="T110" fmla="*/ 2147483647 w 502"/>
                <a:gd name="T111" fmla="*/ 2147483647 h 390"/>
                <a:gd name="T112" fmla="*/ 2147483647 w 502"/>
                <a:gd name="T113" fmla="*/ 2147483647 h 390"/>
                <a:gd name="T114" fmla="*/ 2147483647 w 502"/>
                <a:gd name="T115" fmla="*/ 2147483647 h 390"/>
                <a:gd name="T116" fmla="*/ 2147483647 w 502"/>
                <a:gd name="T117" fmla="*/ 2147483647 h 3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02"/>
                <a:gd name="T178" fmla="*/ 0 h 390"/>
                <a:gd name="T179" fmla="*/ 502 w 502"/>
                <a:gd name="T180" fmla="*/ 390 h 39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02" h="390">
                  <a:moveTo>
                    <a:pt x="436" y="313"/>
                  </a:moveTo>
                  <a:lnTo>
                    <a:pt x="434" y="313"/>
                  </a:lnTo>
                  <a:lnTo>
                    <a:pt x="430" y="314"/>
                  </a:lnTo>
                  <a:lnTo>
                    <a:pt x="425" y="316"/>
                  </a:lnTo>
                  <a:lnTo>
                    <a:pt x="420" y="318"/>
                  </a:lnTo>
                  <a:lnTo>
                    <a:pt x="415" y="319"/>
                  </a:lnTo>
                  <a:lnTo>
                    <a:pt x="410" y="321"/>
                  </a:lnTo>
                  <a:lnTo>
                    <a:pt x="407" y="325"/>
                  </a:lnTo>
                  <a:lnTo>
                    <a:pt x="407" y="326"/>
                  </a:lnTo>
                  <a:lnTo>
                    <a:pt x="407" y="330"/>
                  </a:lnTo>
                  <a:lnTo>
                    <a:pt x="408" y="331"/>
                  </a:lnTo>
                  <a:lnTo>
                    <a:pt x="410" y="335"/>
                  </a:lnTo>
                  <a:lnTo>
                    <a:pt x="412" y="336"/>
                  </a:lnTo>
                  <a:lnTo>
                    <a:pt x="415" y="338"/>
                  </a:lnTo>
                  <a:lnTo>
                    <a:pt x="419" y="340"/>
                  </a:lnTo>
                  <a:lnTo>
                    <a:pt x="422" y="341"/>
                  </a:lnTo>
                  <a:lnTo>
                    <a:pt x="425" y="343"/>
                  </a:lnTo>
                  <a:lnTo>
                    <a:pt x="424" y="348"/>
                  </a:lnTo>
                  <a:lnTo>
                    <a:pt x="419" y="352"/>
                  </a:lnTo>
                  <a:lnTo>
                    <a:pt x="415" y="352"/>
                  </a:lnTo>
                  <a:lnTo>
                    <a:pt x="408" y="352"/>
                  </a:lnTo>
                  <a:lnTo>
                    <a:pt x="403" y="352"/>
                  </a:lnTo>
                  <a:lnTo>
                    <a:pt x="398" y="352"/>
                  </a:lnTo>
                  <a:lnTo>
                    <a:pt x="395" y="353"/>
                  </a:lnTo>
                  <a:lnTo>
                    <a:pt x="393" y="357"/>
                  </a:lnTo>
                  <a:lnTo>
                    <a:pt x="391" y="360"/>
                  </a:lnTo>
                  <a:lnTo>
                    <a:pt x="390" y="365"/>
                  </a:lnTo>
                  <a:lnTo>
                    <a:pt x="388" y="368"/>
                  </a:lnTo>
                  <a:lnTo>
                    <a:pt x="388" y="372"/>
                  </a:lnTo>
                  <a:lnTo>
                    <a:pt x="386" y="377"/>
                  </a:lnTo>
                  <a:lnTo>
                    <a:pt x="385" y="380"/>
                  </a:lnTo>
                  <a:lnTo>
                    <a:pt x="385" y="385"/>
                  </a:lnTo>
                  <a:lnTo>
                    <a:pt x="385" y="390"/>
                  </a:lnTo>
                  <a:lnTo>
                    <a:pt x="383" y="389"/>
                  </a:lnTo>
                  <a:lnTo>
                    <a:pt x="381" y="387"/>
                  </a:lnTo>
                  <a:lnTo>
                    <a:pt x="380" y="387"/>
                  </a:lnTo>
                  <a:lnTo>
                    <a:pt x="376" y="385"/>
                  </a:lnTo>
                  <a:lnTo>
                    <a:pt x="375" y="384"/>
                  </a:lnTo>
                  <a:lnTo>
                    <a:pt x="373" y="382"/>
                  </a:lnTo>
                  <a:lnTo>
                    <a:pt x="371" y="380"/>
                  </a:lnTo>
                  <a:lnTo>
                    <a:pt x="369" y="379"/>
                  </a:lnTo>
                  <a:lnTo>
                    <a:pt x="368" y="375"/>
                  </a:lnTo>
                  <a:lnTo>
                    <a:pt x="364" y="370"/>
                  </a:lnTo>
                  <a:lnTo>
                    <a:pt x="361" y="367"/>
                  </a:lnTo>
                  <a:lnTo>
                    <a:pt x="356" y="362"/>
                  </a:lnTo>
                  <a:lnTo>
                    <a:pt x="353" y="358"/>
                  </a:lnTo>
                  <a:lnTo>
                    <a:pt x="347" y="355"/>
                  </a:lnTo>
                  <a:lnTo>
                    <a:pt x="344" y="353"/>
                  </a:lnTo>
                  <a:lnTo>
                    <a:pt x="339" y="352"/>
                  </a:lnTo>
                  <a:lnTo>
                    <a:pt x="332" y="352"/>
                  </a:lnTo>
                  <a:lnTo>
                    <a:pt x="329" y="355"/>
                  </a:lnTo>
                  <a:lnTo>
                    <a:pt x="325" y="357"/>
                  </a:lnTo>
                  <a:lnTo>
                    <a:pt x="322" y="360"/>
                  </a:lnTo>
                  <a:lnTo>
                    <a:pt x="317" y="362"/>
                  </a:lnTo>
                  <a:lnTo>
                    <a:pt x="314" y="365"/>
                  </a:lnTo>
                  <a:lnTo>
                    <a:pt x="310" y="367"/>
                  </a:lnTo>
                  <a:lnTo>
                    <a:pt x="303" y="367"/>
                  </a:lnTo>
                  <a:lnTo>
                    <a:pt x="298" y="367"/>
                  </a:lnTo>
                  <a:lnTo>
                    <a:pt x="291" y="363"/>
                  </a:lnTo>
                  <a:lnTo>
                    <a:pt x="285" y="360"/>
                  </a:lnTo>
                  <a:lnTo>
                    <a:pt x="276" y="357"/>
                  </a:lnTo>
                  <a:lnTo>
                    <a:pt x="269" y="352"/>
                  </a:lnTo>
                  <a:lnTo>
                    <a:pt x="263" y="348"/>
                  </a:lnTo>
                  <a:lnTo>
                    <a:pt x="258" y="345"/>
                  </a:lnTo>
                  <a:lnTo>
                    <a:pt x="256" y="341"/>
                  </a:lnTo>
                  <a:lnTo>
                    <a:pt x="239" y="343"/>
                  </a:lnTo>
                  <a:lnTo>
                    <a:pt x="236" y="341"/>
                  </a:lnTo>
                  <a:lnTo>
                    <a:pt x="232" y="340"/>
                  </a:lnTo>
                  <a:lnTo>
                    <a:pt x="229" y="338"/>
                  </a:lnTo>
                  <a:lnTo>
                    <a:pt x="227" y="336"/>
                  </a:lnTo>
                  <a:lnTo>
                    <a:pt x="224" y="335"/>
                  </a:lnTo>
                  <a:lnTo>
                    <a:pt x="222" y="333"/>
                  </a:lnTo>
                  <a:lnTo>
                    <a:pt x="219" y="331"/>
                  </a:lnTo>
                  <a:lnTo>
                    <a:pt x="215" y="330"/>
                  </a:lnTo>
                  <a:lnTo>
                    <a:pt x="214" y="328"/>
                  </a:lnTo>
                  <a:lnTo>
                    <a:pt x="212" y="326"/>
                  </a:lnTo>
                  <a:lnTo>
                    <a:pt x="212" y="323"/>
                  </a:lnTo>
                  <a:lnTo>
                    <a:pt x="210" y="321"/>
                  </a:lnTo>
                  <a:lnTo>
                    <a:pt x="210" y="319"/>
                  </a:lnTo>
                  <a:lnTo>
                    <a:pt x="208" y="318"/>
                  </a:lnTo>
                  <a:lnTo>
                    <a:pt x="208" y="316"/>
                  </a:lnTo>
                  <a:lnTo>
                    <a:pt x="207" y="314"/>
                  </a:lnTo>
                  <a:lnTo>
                    <a:pt x="198" y="313"/>
                  </a:lnTo>
                  <a:lnTo>
                    <a:pt x="193" y="311"/>
                  </a:lnTo>
                  <a:lnTo>
                    <a:pt x="188" y="311"/>
                  </a:lnTo>
                  <a:lnTo>
                    <a:pt x="185" y="311"/>
                  </a:lnTo>
                  <a:lnTo>
                    <a:pt x="181" y="309"/>
                  </a:lnTo>
                  <a:lnTo>
                    <a:pt x="180" y="308"/>
                  </a:lnTo>
                  <a:lnTo>
                    <a:pt x="178" y="303"/>
                  </a:lnTo>
                  <a:lnTo>
                    <a:pt x="175" y="297"/>
                  </a:lnTo>
                  <a:lnTo>
                    <a:pt x="175" y="294"/>
                  </a:lnTo>
                  <a:lnTo>
                    <a:pt x="173" y="294"/>
                  </a:lnTo>
                  <a:lnTo>
                    <a:pt x="171" y="292"/>
                  </a:lnTo>
                  <a:lnTo>
                    <a:pt x="168" y="292"/>
                  </a:lnTo>
                  <a:lnTo>
                    <a:pt x="166" y="292"/>
                  </a:lnTo>
                  <a:lnTo>
                    <a:pt x="163" y="292"/>
                  </a:lnTo>
                  <a:lnTo>
                    <a:pt x="161" y="292"/>
                  </a:lnTo>
                  <a:lnTo>
                    <a:pt x="159" y="291"/>
                  </a:lnTo>
                  <a:lnTo>
                    <a:pt x="158" y="289"/>
                  </a:lnTo>
                  <a:lnTo>
                    <a:pt x="154" y="287"/>
                  </a:lnTo>
                  <a:lnTo>
                    <a:pt x="152" y="284"/>
                  </a:lnTo>
                  <a:lnTo>
                    <a:pt x="149" y="281"/>
                  </a:lnTo>
                  <a:lnTo>
                    <a:pt x="147" y="277"/>
                  </a:lnTo>
                  <a:lnTo>
                    <a:pt x="146" y="272"/>
                  </a:lnTo>
                  <a:lnTo>
                    <a:pt x="144" y="269"/>
                  </a:lnTo>
                  <a:lnTo>
                    <a:pt x="144" y="267"/>
                  </a:lnTo>
                  <a:lnTo>
                    <a:pt x="144" y="264"/>
                  </a:lnTo>
                  <a:lnTo>
                    <a:pt x="146" y="260"/>
                  </a:lnTo>
                  <a:lnTo>
                    <a:pt x="147" y="257"/>
                  </a:lnTo>
                  <a:lnTo>
                    <a:pt x="149" y="254"/>
                  </a:lnTo>
                  <a:lnTo>
                    <a:pt x="151" y="252"/>
                  </a:lnTo>
                  <a:lnTo>
                    <a:pt x="152" y="248"/>
                  </a:lnTo>
                  <a:lnTo>
                    <a:pt x="154" y="245"/>
                  </a:lnTo>
                  <a:lnTo>
                    <a:pt x="154" y="242"/>
                  </a:lnTo>
                  <a:lnTo>
                    <a:pt x="154" y="228"/>
                  </a:lnTo>
                  <a:lnTo>
                    <a:pt x="149" y="216"/>
                  </a:lnTo>
                  <a:lnTo>
                    <a:pt x="144" y="208"/>
                  </a:lnTo>
                  <a:lnTo>
                    <a:pt x="137" y="199"/>
                  </a:lnTo>
                  <a:lnTo>
                    <a:pt x="130" y="191"/>
                  </a:lnTo>
                  <a:lnTo>
                    <a:pt x="124" y="184"/>
                  </a:lnTo>
                  <a:lnTo>
                    <a:pt x="119" y="176"/>
                  </a:lnTo>
                  <a:lnTo>
                    <a:pt x="113" y="166"/>
                  </a:lnTo>
                  <a:lnTo>
                    <a:pt x="112" y="164"/>
                  </a:lnTo>
                  <a:lnTo>
                    <a:pt x="110" y="161"/>
                  </a:lnTo>
                  <a:lnTo>
                    <a:pt x="108" y="159"/>
                  </a:lnTo>
                  <a:lnTo>
                    <a:pt x="105" y="157"/>
                  </a:lnTo>
                  <a:lnTo>
                    <a:pt x="102" y="154"/>
                  </a:lnTo>
                  <a:lnTo>
                    <a:pt x="100" y="152"/>
                  </a:lnTo>
                  <a:lnTo>
                    <a:pt x="98" y="149"/>
                  </a:lnTo>
                  <a:lnTo>
                    <a:pt x="97" y="145"/>
                  </a:lnTo>
                  <a:lnTo>
                    <a:pt x="98" y="145"/>
                  </a:lnTo>
                  <a:lnTo>
                    <a:pt x="98" y="144"/>
                  </a:lnTo>
                  <a:lnTo>
                    <a:pt x="100" y="144"/>
                  </a:lnTo>
                  <a:lnTo>
                    <a:pt x="100" y="142"/>
                  </a:lnTo>
                  <a:lnTo>
                    <a:pt x="102" y="142"/>
                  </a:lnTo>
                  <a:lnTo>
                    <a:pt x="103" y="140"/>
                  </a:lnTo>
                  <a:lnTo>
                    <a:pt x="102" y="140"/>
                  </a:lnTo>
                  <a:lnTo>
                    <a:pt x="100" y="140"/>
                  </a:lnTo>
                  <a:lnTo>
                    <a:pt x="98" y="140"/>
                  </a:lnTo>
                  <a:lnTo>
                    <a:pt x="98" y="139"/>
                  </a:lnTo>
                  <a:lnTo>
                    <a:pt x="97" y="139"/>
                  </a:lnTo>
                  <a:lnTo>
                    <a:pt x="97" y="135"/>
                  </a:lnTo>
                  <a:lnTo>
                    <a:pt x="95" y="132"/>
                  </a:lnTo>
                  <a:lnTo>
                    <a:pt x="93" y="127"/>
                  </a:lnTo>
                  <a:lnTo>
                    <a:pt x="90" y="122"/>
                  </a:lnTo>
                  <a:lnTo>
                    <a:pt x="88" y="118"/>
                  </a:lnTo>
                  <a:lnTo>
                    <a:pt x="85" y="113"/>
                  </a:lnTo>
                  <a:lnTo>
                    <a:pt x="83" y="112"/>
                  </a:lnTo>
                  <a:lnTo>
                    <a:pt x="83" y="108"/>
                  </a:lnTo>
                  <a:lnTo>
                    <a:pt x="81" y="103"/>
                  </a:lnTo>
                  <a:lnTo>
                    <a:pt x="78" y="98"/>
                  </a:lnTo>
                  <a:lnTo>
                    <a:pt x="76" y="95"/>
                  </a:lnTo>
                  <a:lnTo>
                    <a:pt x="73" y="91"/>
                  </a:lnTo>
                  <a:lnTo>
                    <a:pt x="71" y="90"/>
                  </a:lnTo>
                  <a:lnTo>
                    <a:pt x="68" y="86"/>
                  </a:lnTo>
                  <a:lnTo>
                    <a:pt x="66" y="81"/>
                  </a:lnTo>
                  <a:lnTo>
                    <a:pt x="64" y="78"/>
                  </a:lnTo>
                  <a:lnTo>
                    <a:pt x="63" y="71"/>
                  </a:lnTo>
                  <a:lnTo>
                    <a:pt x="61" y="64"/>
                  </a:lnTo>
                  <a:lnTo>
                    <a:pt x="59" y="57"/>
                  </a:lnTo>
                  <a:lnTo>
                    <a:pt x="58" y="51"/>
                  </a:lnTo>
                  <a:lnTo>
                    <a:pt x="58" y="46"/>
                  </a:lnTo>
                  <a:lnTo>
                    <a:pt x="56" y="39"/>
                  </a:lnTo>
                  <a:lnTo>
                    <a:pt x="54" y="34"/>
                  </a:lnTo>
                  <a:lnTo>
                    <a:pt x="52" y="29"/>
                  </a:lnTo>
                  <a:lnTo>
                    <a:pt x="49" y="27"/>
                  </a:lnTo>
                  <a:lnTo>
                    <a:pt x="46" y="27"/>
                  </a:lnTo>
                  <a:lnTo>
                    <a:pt x="44" y="27"/>
                  </a:lnTo>
                  <a:lnTo>
                    <a:pt x="42" y="25"/>
                  </a:lnTo>
                  <a:lnTo>
                    <a:pt x="41" y="25"/>
                  </a:lnTo>
                  <a:lnTo>
                    <a:pt x="39" y="24"/>
                  </a:lnTo>
                  <a:lnTo>
                    <a:pt x="36" y="22"/>
                  </a:lnTo>
                  <a:lnTo>
                    <a:pt x="34" y="20"/>
                  </a:lnTo>
                  <a:lnTo>
                    <a:pt x="32" y="24"/>
                  </a:lnTo>
                  <a:lnTo>
                    <a:pt x="30" y="27"/>
                  </a:lnTo>
                  <a:lnTo>
                    <a:pt x="30" y="30"/>
                  </a:lnTo>
                  <a:lnTo>
                    <a:pt x="29" y="34"/>
                  </a:lnTo>
                  <a:lnTo>
                    <a:pt x="27" y="37"/>
                  </a:lnTo>
                  <a:lnTo>
                    <a:pt x="27" y="41"/>
                  </a:lnTo>
                  <a:lnTo>
                    <a:pt x="27" y="44"/>
                  </a:lnTo>
                  <a:lnTo>
                    <a:pt x="27" y="49"/>
                  </a:lnTo>
                  <a:lnTo>
                    <a:pt x="27" y="57"/>
                  </a:lnTo>
                  <a:lnTo>
                    <a:pt x="29" y="64"/>
                  </a:lnTo>
                  <a:lnTo>
                    <a:pt x="32" y="71"/>
                  </a:lnTo>
                  <a:lnTo>
                    <a:pt x="37" y="79"/>
                  </a:lnTo>
                  <a:lnTo>
                    <a:pt x="41" y="86"/>
                  </a:lnTo>
                  <a:lnTo>
                    <a:pt x="44" y="93"/>
                  </a:lnTo>
                  <a:lnTo>
                    <a:pt x="46" y="100"/>
                  </a:lnTo>
                  <a:lnTo>
                    <a:pt x="46" y="108"/>
                  </a:lnTo>
                  <a:lnTo>
                    <a:pt x="47" y="113"/>
                  </a:lnTo>
                  <a:lnTo>
                    <a:pt x="49" y="117"/>
                  </a:lnTo>
                  <a:lnTo>
                    <a:pt x="51" y="122"/>
                  </a:lnTo>
                  <a:lnTo>
                    <a:pt x="54" y="125"/>
                  </a:lnTo>
                  <a:lnTo>
                    <a:pt x="58" y="130"/>
                  </a:lnTo>
                  <a:lnTo>
                    <a:pt x="61" y="133"/>
                  </a:lnTo>
                  <a:lnTo>
                    <a:pt x="63" y="137"/>
                  </a:lnTo>
                  <a:lnTo>
                    <a:pt x="64" y="139"/>
                  </a:lnTo>
                  <a:lnTo>
                    <a:pt x="64" y="144"/>
                  </a:lnTo>
                  <a:lnTo>
                    <a:pt x="64" y="147"/>
                  </a:lnTo>
                  <a:lnTo>
                    <a:pt x="64" y="152"/>
                  </a:lnTo>
                  <a:lnTo>
                    <a:pt x="63" y="155"/>
                  </a:lnTo>
                  <a:lnTo>
                    <a:pt x="63" y="159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69" y="167"/>
                  </a:lnTo>
                  <a:lnTo>
                    <a:pt x="68" y="171"/>
                  </a:lnTo>
                  <a:lnTo>
                    <a:pt x="68" y="172"/>
                  </a:lnTo>
                  <a:lnTo>
                    <a:pt x="68" y="174"/>
                  </a:lnTo>
                  <a:lnTo>
                    <a:pt x="68" y="176"/>
                  </a:lnTo>
                  <a:lnTo>
                    <a:pt x="69" y="177"/>
                  </a:lnTo>
                  <a:lnTo>
                    <a:pt x="69" y="179"/>
                  </a:lnTo>
                  <a:lnTo>
                    <a:pt x="69" y="181"/>
                  </a:lnTo>
                  <a:lnTo>
                    <a:pt x="69" y="184"/>
                  </a:lnTo>
                  <a:lnTo>
                    <a:pt x="73" y="184"/>
                  </a:lnTo>
                  <a:lnTo>
                    <a:pt x="75" y="186"/>
                  </a:lnTo>
                  <a:lnTo>
                    <a:pt x="78" y="188"/>
                  </a:lnTo>
                  <a:lnTo>
                    <a:pt x="80" y="189"/>
                  </a:lnTo>
                  <a:lnTo>
                    <a:pt x="81" y="193"/>
                  </a:lnTo>
                  <a:lnTo>
                    <a:pt x="83" y="196"/>
                  </a:lnTo>
                  <a:lnTo>
                    <a:pt x="85" y="198"/>
                  </a:lnTo>
                  <a:lnTo>
                    <a:pt x="85" y="201"/>
                  </a:lnTo>
                  <a:lnTo>
                    <a:pt x="85" y="204"/>
                  </a:lnTo>
                  <a:lnTo>
                    <a:pt x="83" y="206"/>
                  </a:lnTo>
                  <a:lnTo>
                    <a:pt x="81" y="210"/>
                  </a:lnTo>
                  <a:lnTo>
                    <a:pt x="80" y="211"/>
                  </a:lnTo>
                  <a:lnTo>
                    <a:pt x="78" y="213"/>
                  </a:lnTo>
                  <a:lnTo>
                    <a:pt x="76" y="213"/>
                  </a:lnTo>
                  <a:lnTo>
                    <a:pt x="75" y="215"/>
                  </a:lnTo>
                  <a:lnTo>
                    <a:pt x="73" y="216"/>
                  </a:lnTo>
                  <a:lnTo>
                    <a:pt x="71" y="213"/>
                  </a:lnTo>
                  <a:lnTo>
                    <a:pt x="69" y="211"/>
                  </a:lnTo>
                  <a:lnTo>
                    <a:pt x="69" y="208"/>
                  </a:lnTo>
                  <a:lnTo>
                    <a:pt x="69" y="204"/>
                  </a:lnTo>
                  <a:lnTo>
                    <a:pt x="69" y="203"/>
                  </a:lnTo>
                  <a:lnTo>
                    <a:pt x="69" y="201"/>
                  </a:lnTo>
                  <a:lnTo>
                    <a:pt x="69" y="198"/>
                  </a:lnTo>
                  <a:lnTo>
                    <a:pt x="68" y="196"/>
                  </a:lnTo>
                  <a:lnTo>
                    <a:pt x="64" y="193"/>
                  </a:lnTo>
                  <a:lnTo>
                    <a:pt x="61" y="191"/>
                  </a:lnTo>
                  <a:lnTo>
                    <a:pt x="56" y="188"/>
                  </a:lnTo>
                  <a:lnTo>
                    <a:pt x="52" y="184"/>
                  </a:lnTo>
                  <a:lnTo>
                    <a:pt x="47" y="179"/>
                  </a:lnTo>
                  <a:lnTo>
                    <a:pt x="44" y="176"/>
                  </a:lnTo>
                  <a:lnTo>
                    <a:pt x="41" y="172"/>
                  </a:lnTo>
                  <a:lnTo>
                    <a:pt x="39" y="167"/>
                  </a:lnTo>
                  <a:lnTo>
                    <a:pt x="41" y="166"/>
                  </a:lnTo>
                  <a:lnTo>
                    <a:pt x="41" y="162"/>
                  </a:lnTo>
                  <a:lnTo>
                    <a:pt x="42" y="161"/>
                  </a:lnTo>
                  <a:lnTo>
                    <a:pt x="42" y="159"/>
                  </a:lnTo>
                  <a:lnTo>
                    <a:pt x="44" y="157"/>
                  </a:lnTo>
                  <a:lnTo>
                    <a:pt x="46" y="155"/>
                  </a:lnTo>
                  <a:lnTo>
                    <a:pt x="46" y="154"/>
                  </a:lnTo>
                  <a:lnTo>
                    <a:pt x="46" y="150"/>
                  </a:lnTo>
                  <a:lnTo>
                    <a:pt x="44" y="144"/>
                  </a:lnTo>
                  <a:lnTo>
                    <a:pt x="41" y="139"/>
                  </a:lnTo>
                  <a:lnTo>
                    <a:pt x="36" y="133"/>
                  </a:lnTo>
                  <a:lnTo>
                    <a:pt x="29" y="128"/>
                  </a:lnTo>
                  <a:lnTo>
                    <a:pt x="20" y="125"/>
                  </a:lnTo>
                  <a:lnTo>
                    <a:pt x="15" y="120"/>
                  </a:lnTo>
                  <a:lnTo>
                    <a:pt x="10" y="115"/>
                  </a:lnTo>
                  <a:lnTo>
                    <a:pt x="7" y="106"/>
                  </a:lnTo>
                  <a:lnTo>
                    <a:pt x="12" y="106"/>
                  </a:lnTo>
                  <a:lnTo>
                    <a:pt x="15" y="106"/>
                  </a:lnTo>
                  <a:lnTo>
                    <a:pt x="19" y="105"/>
                  </a:lnTo>
                  <a:lnTo>
                    <a:pt x="20" y="103"/>
                  </a:lnTo>
                  <a:lnTo>
                    <a:pt x="22" y="100"/>
                  </a:lnTo>
                  <a:lnTo>
                    <a:pt x="24" y="98"/>
                  </a:lnTo>
                  <a:lnTo>
                    <a:pt x="24" y="95"/>
                  </a:lnTo>
                  <a:lnTo>
                    <a:pt x="24" y="90"/>
                  </a:lnTo>
                  <a:lnTo>
                    <a:pt x="24" y="86"/>
                  </a:lnTo>
                  <a:lnTo>
                    <a:pt x="22" y="83"/>
                  </a:lnTo>
                  <a:lnTo>
                    <a:pt x="20" y="79"/>
                  </a:lnTo>
                  <a:lnTo>
                    <a:pt x="19" y="78"/>
                  </a:lnTo>
                  <a:lnTo>
                    <a:pt x="15" y="74"/>
                  </a:lnTo>
                  <a:lnTo>
                    <a:pt x="13" y="73"/>
                  </a:lnTo>
                  <a:lnTo>
                    <a:pt x="12" y="69"/>
                  </a:lnTo>
                  <a:lnTo>
                    <a:pt x="8" y="68"/>
                  </a:lnTo>
                  <a:lnTo>
                    <a:pt x="7" y="62"/>
                  </a:lnTo>
                  <a:lnTo>
                    <a:pt x="5" y="57"/>
                  </a:lnTo>
                  <a:lnTo>
                    <a:pt x="3" y="54"/>
                  </a:lnTo>
                  <a:lnTo>
                    <a:pt x="3" y="51"/>
                  </a:lnTo>
                  <a:lnTo>
                    <a:pt x="2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2"/>
                  </a:lnTo>
                  <a:lnTo>
                    <a:pt x="12" y="2"/>
                  </a:lnTo>
                  <a:lnTo>
                    <a:pt x="17" y="3"/>
                  </a:lnTo>
                  <a:lnTo>
                    <a:pt x="20" y="2"/>
                  </a:lnTo>
                  <a:lnTo>
                    <a:pt x="25" y="2"/>
                  </a:lnTo>
                  <a:lnTo>
                    <a:pt x="29" y="2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52" y="2"/>
                  </a:lnTo>
                  <a:lnTo>
                    <a:pt x="63" y="5"/>
                  </a:lnTo>
                  <a:lnTo>
                    <a:pt x="73" y="10"/>
                  </a:lnTo>
                  <a:lnTo>
                    <a:pt x="83" y="15"/>
                  </a:lnTo>
                  <a:lnTo>
                    <a:pt x="93" y="20"/>
                  </a:lnTo>
                  <a:lnTo>
                    <a:pt x="105" y="25"/>
                  </a:lnTo>
                  <a:lnTo>
                    <a:pt x="119" y="29"/>
                  </a:lnTo>
                  <a:lnTo>
                    <a:pt x="132" y="30"/>
                  </a:lnTo>
                  <a:lnTo>
                    <a:pt x="141" y="30"/>
                  </a:lnTo>
                  <a:lnTo>
                    <a:pt x="147" y="29"/>
                  </a:lnTo>
                  <a:lnTo>
                    <a:pt x="154" y="25"/>
                  </a:lnTo>
                  <a:lnTo>
                    <a:pt x="158" y="24"/>
                  </a:lnTo>
                  <a:lnTo>
                    <a:pt x="163" y="20"/>
                  </a:lnTo>
                  <a:lnTo>
                    <a:pt x="168" y="19"/>
                  </a:lnTo>
                  <a:lnTo>
                    <a:pt x="175" y="17"/>
                  </a:lnTo>
                  <a:lnTo>
                    <a:pt x="181" y="15"/>
                  </a:lnTo>
                  <a:lnTo>
                    <a:pt x="188" y="17"/>
                  </a:lnTo>
                  <a:lnTo>
                    <a:pt x="193" y="19"/>
                  </a:lnTo>
                  <a:lnTo>
                    <a:pt x="197" y="24"/>
                  </a:lnTo>
                  <a:lnTo>
                    <a:pt x="198" y="27"/>
                  </a:lnTo>
                  <a:lnTo>
                    <a:pt x="202" y="32"/>
                  </a:lnTo>
                  <a:lnTo>
                    <a:pt x="203" y="35"/>
                  </a:lnTo>
                  <a:lnTo>
                    <a:pt x="205" y="39"/>
                  </a:lnTo>
                  <a:lnTo>
                    <a:pt x="208" y="39"/>
                  </a:lnTo>
                  <a:lnTo>
                    <a:pt x="210" y="42"/>
                  </a:lnTo>
                  <a:lnTo>
                    <a:pt x="212" y="47"/>
                  </a:lnTo>
                  <a:lnTo>
                    <a:pt x="214" y="54"/>
                  </a:lnTo>
                  <a:lnTo>
                    <a:pt x="217" y="61"/>
                  </a:lnTo>
                  <a:lnTo>
                    <a:pt x="220" y="66"/>
                  </a:lnTo>
                  <a:lnTo>
                    <a:pt x="225" y="73"/>
                  </a:lnTo>
                  <a:lnTo>
                    <a:pt x="229" y="76"/>
                  </a:lnTo>
                  <a:lnTo>
                    <a:pt x="232" y="79"/>
                  </a:lnTo>
                  <a:lnTo>
                    <a:pt x="241" y="79"/>
                  </a:lnTo>
                  <a:lnTo>
                    <a:pt x="241" y="74"/>
                  </a:lnTo>
                  <a:lnTo>
                    <a:pt x="242" y="73"/>
                  </a:lnTo>
                  <a:lnTo>
                    <a:pt x="244" y="69"/>
                  </a:lnTo>
                  <a:lnTo>
                    <a:pt x="247" y="66"/>
                  </a:lnTo>
                  <a:lnTo>
                    <a:pt x="251" y="64"/>
                  </a:lnTo>
                  <a:lnTo>
                    <a:pt x="254" y="62"/>
                  </a:lnTo>
                  <a:lnTo>
                    <a:pt x="258" y="62"/>
                  </a:lnTo>
                  <a:lnTo>
                    <a:pt x="263" y="62"/>
                  </a:lnTo>
                  <a:lnTo>
                    <a:pt x="269" y="64"/>
                  </a:lnTo>
                  <a:lnTo>
                    <a:pt x="276" y="69"/>
                  </a:lnTo>
                  <a:lnTo>
                    <a:pt x="283" y="78"/>
                  </a:lnTo>
                  <a:lnTo>
                    <a:pt x="286" y="88"/>
                  </a:lnTo>
                  <a:lnTo>
                    <a:pt x="291" y="98"/>
                  </a:lnTo>
                  <a:lnTo>
                    <a:pt x="293" y="108"/>
                  </a:lnTo>
                  <a:lnTo>
                    <a:pt x="295" y="118"/>
                  </a:lnTo>
                  <a:lnTo>
                    <a:pt x="295" y="127"/>
                  </a:lnTo>
                  <a:lnTo>
                    <a:pt x="297" y="130"/>
                  </a:lnTo>
                  <a:lnTo>
                    <a:pt x="298" y="133"/>
                  </a:lnTo>
                  <a:lnTo>
                    <a:pt x="300" y="137"/>
                  </a:lnTo>
                  <a:lnTo>
                    <a:pt x="303" y="139"/>
                  </a:lnTo>
                  <a:lnTo>
                    <a:pt x="307" y="140"/>
                  </a:lnTo>
                  <a:lnTo>
                    <a:pt x="310" y="142"/>
                  </a:lnTo>
                  <a:lnTo>
                    <a:pt x="315" y="144"/>
                  </a:lnTo>
                  <a:lnTo>
                    <a:pt x="319" y="144"/>
                  </a:lnTo>
                  <a:lnTo>
                    <a:pt x="320" y="140"/>
                  </a:lnTo>
                  <a:lnTo>
                    <a:pt x="320" y="144"/>
                  </a:lnTo>
                  <a:lnTo>
                    <a:pt x="319" y="147"/>
                  </a:lnTo>
                  <a:lnTo>
                    <a:pt x="319" y="149"/>
                  </a:lnTo>
                  <a:lnTo>
                    <a:pt x="319" y="152"/>
                  </a:lnTo>
                  <a:lnTo>
                    <a:pt x="319" y="154"/>
                  </a:lnTo>
                  <a:lnTo>
                    <a:pt x="319" y="155"/>
                  </a:lnTo>
                  <a:lnTo>
                    <a:pt x="319" y="159"/>
                  </a:lnTo>
                  <a:lnTo>
                    <a:pt x="320" y="161"/>
                  </a:lnTo>
                  <a:lnTo>
                    <a:pt x="315" y="162"/>
                  </a:lnTo>
                  <a:lnTo>
                    <a:pt x="312" y="164"/>
                  </a:lnTo>
                  <a:lnTo>
                    <a:pt x="308" y="167"/>
                  </a:lnTo>
                  <a:lnTo>
                    <a:pt x="305" y="171"/>
                  </a:lnTo>
                  <a:lnTo>
                    <a:pt x="302" y="179"/>
                  </a:lnTo>
                  <a:lnTo>
                    <a:pt x="300" y="189"/>
                  </a:lnTo>
                  <a:lnTo>
                    <a:pt x="300" y="199"/>
                  </a:lnTo>
                  <a:lnTo>
                    <a:pt x="300" y="210"/>
                  </a:lnTo>
                  <a:lnTo>
                    <a:pt x="300" y="218"/>
                  </a:lnTo>
                  <a:lnTo>
                    <a:pt x="300" y="225"/>
                  </a:lnTo>
                  <a:lnTo>
                    <a:pt x="300" y="228"/>
                  </a:lnTo>
                  <a:lnTo>
                    <a:pt x="300" y="232"/>
                  </a:lnTo>
                  <a:lnTo>
                    <a:pt x="300" y="237"/>
                  </a:lnTo>
                  <a:lnTo>
                    <a:pt x="300" y="242"/>
                  </a:lnTo>
                  <a:lnTo>
                    <a:pt x="300" y="247"/>
                  </a:lnTo>
                  <a:lnTo>
                    <a:pt x="302" y="254"/>
                  </a:lnTo>
                  <a:lnTo>
                    <a:pt x="302" y="257"/>
                  </a:lnTo>
                  <a:lnTo>
                    <a:pt x="302" y="260"/>
                  </a:lnTo>
                  <a:lnTo>
                    <a:pt x="305" y="267"/>
                  </a:lnTo>
                  <a:lnTo>
                    <a:pt x="310" y="275"/>
                  </a:lnTo>
                  <a:lnTo>
                    <a:pt x="315" y="284"/>
                  </a:lnTo>
                  <a:lnTo>
                    <a:pt x="322" y="292"/>
                  </a:lnTo>
                  <a:lnTo>
                    <a:pt x="329" y="299"/>
                  </a:lnTo>
                  <a:lnTo>
                    <a:pt x="336" y="306"/>
                  </a:lnTo>
                  <a:lnTo>
                    <a:pt x="344" y="309"/>
                  </a:lnTo>
                  <a:lnTo>
                    <a:pt x="351" y="311"/>
                  </a:lnTo>
                  <a:lnTo>
                    <a:pt x="353" y="311"/>
                  </a:lnTo>
                  <a:lnTo>
                    <a:pt x="356" y="309"/>
                  </a:lnTo>
                  <a:lnTo>
                    <a:pt x="359" y="308"/>
                  </a:lnTo>
                  <a:lnTo>
                    <a:pt x="364" y="306"/>
                  </a:lnTo>
                  <a:lnTo>
                    <a:pt x="368" y="304"/>
                  </a:lnTo>
                  <a:lnTo>
                    <a:pt x="373" y="303"/>
                  </a:lnTo>
                  <a:lnTo>
                    <a:pt x="375" y="301"/>
                  </a:lnTo>
                  <a:lnTo>
                    <a:pt x="378" y="299"/>
                  </a:lnTo>
                  <a:lnTo>
                    <a:pt x="380" y="299"/>
                  </a:lnTo>
                  <a:lnTo>
                    <a:pt x="385" y="299"/>
                  </a:lnTo>
                  <a:lnTo>
                    <a:pt x="390" y="299"/>
                  </a:lnTo>
                  <a:lnTo>
                    <a:pt x="393" y="301"/>
                  </a:lnTo>
                  <a:lnTo>
                    <a:pt x="398" y="301"/>
                  </a:lnTo>
                  <a:lnTo>
                    <a:pt x="403" y="301"/>
                  </a:lnTo>
                  <a:lnTo>
                    <a:pt x="405" y="301"/>
                  </a:lnTo>
                  <a:lnTo>
                    <a:pt x="407" y="301"/>
                  </a:lnTo>
                  <a:lnTo>
                    <a:pt x="412" y="296"/>
                  </a:lnTo>
                  <a:lnTo>
                    <a:pt x="415" y="289"/>
                  </a:lnTo>
                  <a:lnTo>
                    <a:pt x="419" y="284"/>
                  </a:lnTo>
                  <a:lnTo>
                    <a:pt x="420" y="277"/>
                  </a:lnTo>
                  <a:lnTo>
                    <a:pt x="420" y="272"/>
                  </a:lnTo>
                  <a:lnTo>
                    <a:pt x="422" y="265"/>
                  </a:lnTo>
                  <a:lnTo>
                    <a:pt x="424" y="259"/>
                  </a:lnTo>
                  <a:lnTo>
                    <a:pt x="427" y="252"/>
                  </a:lnTo>
                  <a:lnTo>
                    <a:pt x="430" y="248"/>
                  </a:lnTo>
                  <a:lnTo>
                    <a:pt x="437" y="245"/>
                  </a:lnTo>
                  <a:lnTo>
                    <a:pt x="444" y="243"/>
                  </a:lnTo>
                  <a:lnTo>
                    <a:pt x="453" y="242"/>
                  </a:lnTo>
                  <a:lnTo>
                    <a:pt x="463" y="240"/>
                  </a:lnTo>
                  <a:lnTo>
                    <a:pt x="473" y="238"/>
                  </a:lnTo>
                  <a:lnTo>
                    <a:pt x="481" y="238"/>
                  </a:lnTo>
                  <a:lnTo>
                    <a:pt x="488" y="238"/>
                  </a:lnTo>
                  <a:lnTo>
                    <a:pt x="490" y="238"/>
                  </a:lnTo>
                  <a:lnTo>
                    <a:pt x="492" y="238"/>
                  </a:lnTo>
                  <a:lnTo>
                    <a:pt x="493" y="238"/>
                  </a:lnTo>
                  <a:lnTo>
                    <a:pt x="495" y="238"/>
                  </a:lnTo>
                  <a:lnTo>
                    <a:pt x="497" y="238"/>
                  </a:lnTo>
                  <a:lnTo>
                    <a:pt x="498" y="238"/>
                  </a:lnTo>
                  <a:lnTo>
                    <a:pt x="498" y="240"/>
                  </a:lnTo>
                  <a:lnTo>
                    <a:pt x="498" y="242"/>
                  </a:lnTo>
                  <a:lnTo>
                    <a:pt x="498" y="243"/>
                  </a:lnTo>
                  <a:lnTo>
                    <a:pt x="500" y="245"/>
                  </a:lnTo>
                  <a:lnTo>
                    <a:pt x="500" y="247"/>
                  </a:lnTo>
                  <a:lnTo>
                    <a:pt x="502" y="248"/>
                  </a:lnTo>
                  <a:lnTo>
                    <a:pt x="502" y="250"/>
                  </a:lnTo>
                  <a:lnTo>
                    <a:pt x="498" y="252"/>
                  </a:lnTo>
                  <a:lnTo>
                    <a:pt x="495" y="254"/>
                  </a:lnTo>
                  <a:lnTo>
                    <a:pt x="492" y="257"/>
                  </a:lnTo>
                  <a:lnTo>
                    <a:pt x="486" y="262"/>
                  </a:lnTo>
                  <a:lnTo>
                    <a:pt x="483" y="267"/>
                  </a:lnTo>
                  <a:lnTo>
                    <a:pt x="481" y="274"/>
                  </a:lnTo>
                  <a:lnTo>
                    <a:pt x="480" y="284"/>
                  </a:lnTo>
                  <a:lnTo>
                    <a:pt x="480" y="296"/>
                  </a:lnTo>
                  <a:lnTo>
                    <a:pt x="476" y="299"/>
                  </a:lnTo>
                  <a:lnTo>
                    <a:pt x="475" y="301"/>
                  </a:lnTo>
                  <a:lnTo>
                    <a:pt x="473" y="304"/>
                  </a:lnTo>
                  <a:lnTo>
                    <a:pt x="471" y="306"/>
                  </a:lnTo>
                  <a:lnTo>
                    <a:pt x="469" y="308"/>
                  </a:lnTo>
                  <a:lnTo>
                    <a:pt x="468" y="309"/>
                  </a:lnTo>
                  <a:lnTo>
                    <a:pt x="468" y="311"/>
                  </a:lnTo>
                  <a:lnTo>
                    <a:pt x="466" y="313"/>
                  </a:lnTo>
                  <a:lnTo>
                    <a:pt x="464" y="313"/>
                  </a:lnTo>
                  <a:lnTo>
                    <a:pt x="463" y="313"/>
                  </a:lnTo>
                  <a:lnTo>
                    <a:pt x="459" y="313"/>
                  </a:lnTo>
                  <a:lnTo>
                    <a:pt x="458" y="313"/>
                  </a:lnTo>
                  <a:lnTo>
                    <a:pt x="456" y="313"/>
                  </a:lnTo>
                  <a:lnTo>
                    <a:pt x="453" y="313"/>
                  </a:lnTo>
                  <a:lnTo>
                    <a:pt x="451" y="313"/>
                  </a:lnTo>
                  <a:lnTo>
                    <a:pt x="447" y="313"/>
                  </a:lnTo>
                  <a:lnTo>
                    <a:pt x="446" y="313"/>
                  </a:lnTo>
                  <a:lnTo>
                    <a:pt x="444" y="313"/>
                  </a:lnTo>
                  <a:lnTo>
                    <a:pt x="442" y="313"/>
                  </a:lnTo>
                  <a:lnTo>
                    <a:pt x="441" y="313"/>
                  </a:lnTo>
                  <a:lnTo>
                    <a:pt x="437" y="313"/>
                  </a:lnTo>
                  <a:lnTo>
                    <a:pt x="436" y="31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48" name="Freeform 5135"/>
            <p:cNvSpPr>
              <a:spLocks/>
            </p:cNvSpPr>
            <p:nvPr/>
          </p:nvSpPr>
          <p:spPr bwMode="auto">
            <a:xfrm>
              <a:off x="2170113" y="5886450"/>
              <a:ext cx="795337" cy="617538"/>
            </a:xfrm>
            <a:custGeom>
              <a:avLst/>
              <a:gdLst>
                <a:gd name="T0" fmla="*/ 2147483647 w 502"/>
                <a:gd name="T1" fmla="*/ 2147483647 h 390"/>
                <a:gd name="T2" fmla="*/ 2147483647 w 502"/>
                <a:gd name="T3" fmla="*/ 2147483647 h 390"/>
                <a:gd name="T4" fmla="*/ 2147483647 w 502"/>
                <a:gd name="T5" fmla="*/ 2147483647 h 390"/>
                <a:gd name="T6" fmla="*/ 2147483647 w 502"/>
                <a:gd name="T7" fmla="*/ 2147483647 h 390"/>
                <a:gd name="T8" fmla="*/ 2147483647 w 502"/>
                <a:gd name="T9" fmla="*/ 2147483647 h 390"/>
                <a:gd name="T10" fmla="*/ 2147483647 w 502"/>
                <a:gd name="T11" fmla="*/ 2147483647 h 390"/>
                <a:gd name="T12" fmla="*/ 2147483647 w 502"/>
                <a:gd name="T13" fmla="*/ 2147483647 h 390"/>
                <a:gd name="T14" fmla="*/ 2147483647 w 502"/>
                <a:gd name="T15" fmla="*/ 2147483647 h 390"/>
                <a:gd name="T16" fmla="*/ 2147483647 w 502"/>
                <a:gd name="T17" fmla="*/ 2147483647 h 390"/>
                <a:gd name="T18" fmla="*/ 2147483647 w 502"/>
                <a:gd name="T19" fmla="*/ 2147483647 h 390"/>
                <a:gd name="T20" fmla="*/ 2147483647 w 502"/>
                <a:gd name="T21" fmla="*/ 2147483647 h 390"/>
                <a:gd name="T22" fmla="*/ 2147483647 w 502"/>
                <a:gd name="T23" fmla="*/ 2147483647 h 390"/>
                <a:gd name="T24" fmla="*/ 2147483647 w 502"/>
                <a:gd name="T25" fmla="*/ 2147483647 h 390"/>
                <a:gd name="T26" fmla="*/ 2147483647 w 502"/>
                <a:gd name="T27" fmla="*/ 2147483647 h 390"/>
                <a:gd name="T28" fmla="*/ 2147483647 w 502"/>
                <a:gd name="T29" fmla="*/ 2147483647 h 390"/>
                <a:gd name="T30" fmla="*/ 2147483647 w 502"/>
                <a:gd name="T31" fmla="*/ 2147483647 h 390"/>
                <a:gd name="T32" fmla="*/ 2147483647 w 502"/>
                <a:gd name="T33" fmla="*/ 2147483647 h 390"/>
                <a:gd name="T34" fmla="*/ 2147483647 w 502"/>
                <a:gd name="T35" fmla="*/ 2147483647 h 390"/>
                <a:gd name="T36" fmla="*/ 2147483647 w 502"/>
                <a:gd name="T37" fmla="*/ 2147483647 h 390"/>
                <a:gd name="T38" fmla="*/ 2147483647 w 502"/>
                <a:gd name="T39" fmla="*/ 2147483647 h 390"/>
                <a:gd name="T40" fmla="*/ 2147483647 w 502"/>
                <a:gd name="T41" fmla="*/ 2147483647 h 390"/>
                <a:gd name="T42" fmla="*/ 2147483647 w 502"/>
                <a:gd name="T43" fmla="*/ 2147483647 h 390"/>
                <a:gd name="T44" fmla="*/ 2147483647 w 502"/>
                <a:gd name="T45" fmla="*/ 2147483647 h 390"/>
                <a:gd name="T46" fmla="*/ 2147483647 w 502"/>
                <a:gd name="T47" fmla="*/ 2147483647 h 390"/>
                <a:gd name="T48" fmla="*/ 2147483647 w 502"/>
                <a:gd name="T49" fmla="*/ 2147483647 h 390"/>
                <a:gd name="T50" fmla="*/ 2147483647 w 502"/>
                <a:gd name="T51" fmla="*/ 2147483647 h 390"/>
                <a:gd name="T52" fmla="*/ 2147483647 w 502"/>
                <a:gd name="T53" fmla="*/ 2147483647 h 390"/>
                <a:gd name="T54" fmla="*/ 2147483647 w 502"/>
                <a:gd name="T55" fmla="*/ 2147483647 h 390"/>
                <a:gd name="T56" fmla="*/ 2147483647 w 502"/>
                <a:gd name="T57" fmla="*/ 2147483647 h 390"/>
                <a:gd name="T58" fmla="*/ 2147483647 w 502"/>
                <a:gd name="T59" fmla="*/ 2147483647 h 390"/>
                <a:gd name="T60" fmla="*/ 2147483647 w 502"/>
                <a:gd name="T61" fmla="*/ 2147483647 h 390"/>
                <a:gd name="T62" fmla="*/ 2147483647 w 502"/>
                <a:gd name="T63" fmla="*/ 2147483647 h 390"/>
                <a:gd name="T64" fmla="*/ 2147483647 w 502"/>
                <a:gd name="T65" fmla="*/ 2147483647 h 390"/>
                <a:gd name="T66" fmla="*/ 2147483647 w 502"/>
                <a:gd name="T67" fmla="*/ 2147483647 h 390"/>
                <a:gd name="T68" fmla="*/ 2147483647 w 502"/>
                <a:gd name="T69" fmla="*/ 2147483647 h 390"/>
                <a:gd name="T70" fmla="*/ 2147483647 w 502"/>
                <a:gd name="T71" fmla="*/ 2147483647 h 390"/>
                <a:gd name="T72" fmla="*/ 0 w 502"/>
                <a:gd name="T73" fmla="*/ 2147483647 h 390"/>
                <a:gd name="T74" fmla="*/ 2147483647 w 502"/>
                <a:gd name="T75" fmla="*/ 2147483647 h 390"/>
                <a:gd name="T76" fmla="*/ 2147483647 w 502"/>
                <a:gd name="T77" fmla="*/ 2147483647 h 390"/>
                <a:gd name="T78" fmla="*/ 2147483647 w 502"/>
                <a:gd name="T79" fmla="*/ 2147483647 h 390"/>
                <a:gd name="T80" fmla="*/ 2147483647 w 502"/>
                <a:gd name="T81" fmla="*/ 2147483647 h 390"/>
                <a:gd name="T82" fmla="*/ 2147483647 w 502"/>
                <a:gd name="T83" fmla="*/ 2147483647 h 390"/>
                <a:gd name="T84" fmla="*/ 2147483647 w 502"/>
                <a:gd name="T85" fmla="*/ 2147483647 h 390"/>
                <a:gd name="T86" fmla="*/ 2147483647 w 502"/>
                <a:gd name="T87" fmla="*/ 2147483647 h 390"/>
                <a:gd name="T88" fmla="*/ 2147483647 w 502"/>
                <a:gd name="T89" fmla="*/ 2147483647 h 390"/>
                <a:gd name="T90" fmla="*/ 2147483647 w 502"/>
                <a:gd name="T91" fmla="*/ 2147483647 h 390"/>
                <a:gd name="T92" fmla="*/ 2147483647 w 502"/>
                <a:gd name="T93" fmla="*/ 2147483647 h 390"/>
                <a:gd name="T94" fmla="*/ 2147483647 w 502"/>
                <a:gd name="T95" fmla="*/ 2147483647 h 390"/>
                <a:gd name="T96" fmla="*/ 2147483647 w 502"/>
                <a:gd name="T97" fmla="*/ 2147483647 h 390"/>
                <a:gd name="T98" fmla="*/ 2147483647 w 502"/>
                <a:gd name="T99" fmla="*/ 2147483647 h 390"/>
                <a:gd name="T100" fmla="*/ 2147483647 w 502"/>
                <a:gd name="T101" fmla="*/ 2147483647 h 390"/>
                <a:gd name="T102" fmla="*/ 2147483647 w 502"/>
                <a:gd name="T103" fmla="*/ 2147483647 h 390"/>
                <a:gd name="T104" fmla="*/ 2147483647 w 502"/>
                <a:gd name="T105" fmla="*/ 2147483647 h 390"/>
                <a:gd name="T106" fmla="*/ 2147483647 w 502"/>
                <a:gd name="T107" fmla="*/ 2147483647 h 390"/>
                <a:gd name="T108" fmla="*/ 2147483647 w 502"/>
                <a:gd name="T109" fmla="*/ 2147483647 h 390"/>
                <a:gd name="T110" fmla="*/ 2147483647 w 502"/>
                <a:gd name="T111" fmla="*/ 2147483647 h 390"/>
                <a:gd name="T112" fmla="*/ 2147483647 w 502"/>
                <a:gd name="T113" fmla="*/ 2147483647 h 390"/>
                <a:gd name="T114" fmla="*/ 2147483647 w 502"/>
                <a:gd name="T115" fmla="*/ 2147483647 h 390"/>
                <a:gd name="T116" fmla="*/ 2147483647 w 502"/>
                <a:gd name="T117" fmla="*/ 2147483647 h 390"/>
                <a:gd name="T118" fmla="*/ 2147483647 w 502"/>
                <a:gd name="T119" fmla="*/ 2147483647 h 390"/>
                <a:gd name="T120" fmla="*/ 2147483647 w 502"/>
                <a:gd name="T121" fmla="*/ 2147483647 h 39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2"/>
                <a:gd name="T184" fmla="*/ 0 h 390"/>
                <a:gd name="T185" fmla="*/ 502 w 502"/>
                <a:gd name="T186" fmla="*/ 390 h 39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2" h="390">
                  <a:moveTo>
                    <a:pt x="436" y="313"/>
                  </a:moveTo>
                  <a:lnTo>
                    <a:pt x="434" y="313"/>
                  </a:lnTo>
                  <a:lnTo>
                    <a:pt x="430" y="314"/>
                  </a:lnTo>
                  <a:lnTo>
                    <a:pt x="425" y="316"/>
                  </a:lnTo>
                  <a:lnTo>
                    <a:pt x="420" y="318"/>
                  </a:lnTo>
                  <a:lnTo>
                    <a:pt x="415" y="319"/>
                  </a:lnTo>
                  <a:lnTo>
                    <a:pt x="410" y="321"/>
                  </a:lnTo>
                  <a:lnTo>
                    <a:pt x="407" y="325"/>
                  </a:lnTo>
                  <a:lnTo>
                    <a:pt x="407" y="326"/>
                  </a:lnTo>
                  <a:lnTo>
                    <a:pt x="407" y="330"/>
                  </a:lnTo>
                  <a:lnTo>
                    <a:pt x="408" y="331"/>
                  </a:lnTo>
                  <a:lnTo>
                    <a:pt x="410" y="335"/>
                  </a:lnTo>
                  <a:lnTo>
                    <a:pt x="412" y="336"/>
                  </a:lnTo>
                  <a:lnTo>
                    <a:pt x="415" y="338"/>
                  </a:lnTo>
                  <a:lnTo>
                    <a:pt x="419" y="340"/>
                  </a:lnTo>
                  <a:lnTo>
                    <a:pt x="422" y="341"/>
                  </a:lnTo>
                  <a:lnTo>
                    <a:pt x="425" y="343"/>
                  </a:lnTo>
                  <a:lnTo>
                    <a:pt x="424" y="348"/>
                  </a:lnTo>
                  <a:lnTo>
                    <a:pt x="419" y="352"/>
                  </a:lnTo>
                  <a:lnTo>
                    <a:pt x="415" y="352"/>
                  </a:lnTo>
                  <a:lnTo>
                    <a:pt x="408" y="352"/>
                  </a:lnTo>
                  <a:lnTo>
                    <a:pt x="403" y="352"/>
                  </a:lnTo>
                  <a:lnTo>
                    <a:pt x="398" y="352"/>
                  </a:lnTo>
                  <a:lnTo>
                    <a:pt x="395" y="353"/>
                  </a:lnTo>
                  <a:lnTo>
                    <a:pt x="393" y="357"/>
                  </a:lnTo>
                  <a:lnTo>
                    <a:pt x="391" y="360"/>
                  </a:lnTo>
                  <a:lnTo>
                    <a:pt x="390" y="365"/>
                  </a:lnTo>
                  <a:lnTo>
                    <a:pt x="388" y="368"/>
                  </a:lnTo>
                  <a:lnTo>
                    <a:pt x="388" y="372"/>
                  </a:lnTo>
                  <a:lnTo>
                    <a:pt x="386" y="377"/>
                  </a:lnTo>
                  <a:lnTo>
                    <a:pt x="385" y="380"/>
                  </a:lnTo>
                  <a:lnTo>
                    <a:pt x="385" y="385"/>
                  </a:lnTo>
                  <a:lnTo>
                    <a:pt x="385" y="390"/>
                  </a:lnTo>
                  <a:lnTo>
                    <a:pt x="383" y="389"/>
                  </a:lnTo>
                  <a:lnTo>
                    <a:pt x="381" y="387"/>
                  </a:lnTo>
                  <a:lnTo>
                    <a:pt x="380" y="387"/>
                  </a:lnTo>
                  <a:lnTo>
                    <a:pt x="376" y="385"/>
                  </a:lnTo>
                  <a:lnTo>
                    <a:pt x="375" y="384"/>
                  </a:lnTo>
                  <a:lnTo>
                    <a:pt x="373" y="382"/>
                  </a:lnTo>
                  <a:lnTo>
                    <a:pt x="371" y="380"/>
                  </a:lnTo>
                  <a:lnTo>
                    <a:pt x="369" y="379"/>
                  </a:lnTo>
                  <a:lnTo>
                    <a:pt x="368" y="375"/>
                  </a:lnTo>
                  <a:lnTo>
                    <a:pt x="364" y="370"/>
                  </a:lnTo>
                  <a:lnTo>
                    <a:pt x="361" y="367"/>
                  </a:lnTo>
                  <a:lnTo>
                    <a:pt x="356" y="362"/>
                  </a:lnTo>
                  <a:lnTo>
                    <a:pt x="353" y="358"/>
                  </a:lnTo>
                  <a:lnTo>
                    <a:pt x="347" y="355"/>
                  </a:lnTo>
                  <a:lnTo>
                    <a:pt x="344" y="353"/>
                  </a:lnTo>
                  <a:lnTo>
                    <a:pt x="339" y="352"/>
                  </a:lnTo>
                  <a:lnTo>
                    <a:pt x="332" y="352"/>
                  </a:lnTo>
                  <a:lnTo>
                    <a:pt x="329" y="355"/>
                  </a:lnTo>
                  <a:lnTo>
                    <a:pt x="325" y="357"/>
                  </a:lnTo>
                  <a:lnTo>
                    <a:pt x="322" y="360"/>
                  </a:lnTo>
                  <a:lnTo>
                    <a:pt x="317" y="362"/>
                  </a:lnTo>
                  <a:lnTo>
                    <a:pt x="314" y="365"/>
                  </a:lnTo>
                  <a:lnTo>
                    <a:pt x="310" y="367"/>
                  </a:lnTo>
                  <a:lnTo>
                    <a:pt x="303" y="367"/>
                  </a:lnTo>
                  <a:lnTo>
                    <a:pt x="298" y="367"/>
                  </a:lnTo>
                  <a:lnTo>
                    <a:pt x="291" y="363"/>
                  </a:lnTo>
                  <a:lnTo>
                    <a:pt x="285" y="360"/>
                  </a:lnTo>
                  <a:lnTo>
                    <a:pt x="276" y="357"/>
                  </a:lnTo>
                  <a:lnTo>
                    <a:pt x="269" y="352"/>
                  </a:lnTo>
                  <a:lnTo>
                    <a:pt x="263" y="348"/>
                  </a:lnTo>
                  <a:lnTo>
                    <a:pt x="258" y="345"/>
                  </a:lnTo>
                  <a:lnTo>
                    <a:pt x="256" y="341"/>
                  </a:lnTo>
                  <a:lnTo>
                    <a:pt x="239" y="343"/>
                  </a:lnTo>
                  <a:lnTo>
                    <a:pt x="236" y="341"/>
                  </a:lnTo>
                  <a:lnTo>
                    <a:pt x="232" y="340"/>
                  </a:lnTo>
                  <a:lnTo>
                    <a:pt x="229" y="338"/>
                  </a:lnTo>
                  <a:lnTo>
                    <a:pt x="227" y="336"/>
                  </a:lnTo>
                  <a:lnTo>
                    <a:pt x="224" y="335"/>
                  </a:lnTo>
                  <a:lnTo>
                    <a:pt x="222" y="333"/>
                  </a:lnTo>
                  <a:lnTo>
                    <a:pt x="219" y="331"/>
                  </a:lnTo>
                  <a:lnTo>
                    <a:pt x="215" y="330"/>
                  </a:lnTo>
                  <a:lnTo>
                    <a:pt x="214" y="328"/>
                  </a:lnTo>
                  <a:lnTo>
                    <a:pt x="212" y="326"/>
                  </a:lnTo>
                  <a:lnTo>
                    <a:pt x="212" y="323"/>
                  </a:lnTo>
                  <a:lnTo>
                    <a:pt x="210" y="321"/>
                  </a:lnTo>
                  <a:lnTo>
                    <a:pt x="210" y="319"/>
                  </a:lnTo>
                  <a:lnTo>
                    <a:pt x="208" y="318"/>
                  </a:lnTo>
                  <a:lnTo>
                    <a:pt x="208" y="316"/>
                  </a:lnTo>
                  <a:lnTo>
                    <a:pt x="207" y="314"/>
                  </a:lnTo>
                  <a:lnTo>
                    <a:pt x="198" y="313"/>
                  </a:lnTo>
                  <a:lnTo>
                    <a:pt x="193" y="311"/>
                  </a:lnTo>
                  <a:lnTo>
                    <a:pt x="188" y="311"/>
                  </a:lnTo>
                  <a:lnTo>
                    <a:pt x="185" y="311"/>
                  </a:lnTo>
                  <a:lnTo>
                    <a:pt x="181" y="309"/>
                  </a:lnTo>
                  <a:lnTo>
                    <a:pt x="180" y="308"/>
                  </a:lnTo>
                  <a:lnTo>
                    <a:pt x="178" y="303"/>
                  </a:lnTo>
                  <a:lnTo>
                    <a:pt x="175" y="297"/>
                  </a:lnTo>
                  <a:lnTo>
                    <a:pt x="175" y="294"/>
                  </a:lnTo>
                  <a:lnTo>
                    <a:pt x="173" y="294"/>
                  </a:lnTo>
                  <a:lnTo>
                    <a:pt x="171" y="292"/>
                  </a:lnTo>
                  <a:lnTo>
                    <a:pt x="168" y="292"/>
                  </a:lnTo>
                  <a:lnTo>
                    <a:pt x="166" y="292"/>
                  </a:lnTo>
                  <a:lnTo>
                    <a:pt x="163" y="292"/>
                  </a:lnTo>
                  <a:lnTo>
                    <a:pt x="161" y="292"/>
                  </a:lnTo>
                  <a:lnTo>
                    <a:pt x="159" y="291"/>
                  </a:lnTo>
                  <a:lnTo>
                    <a:pt x="158" y="289"/>
                  </a:lnTo>
                  <a:lnTo>
                    <a:pt x="154" y="287"/>
                  </a:lnTo>
                  <a:lnTo>
                    <a:pt x="152" y="284"/>
                  </a:lnTo>
                  <a:lnTo>
                    <a:pt x="149" y="281"/>
                  </a:lnTo>
                  <a:lnTo>
                    <a:pt x="147" y="277"/>
                  </a:lnTo>
                  <a:lnTo>
                    <a:pt x="146" y="272"/>
                  </a:lnTo>
                  <a:lnTo>
                    <a:pt x="144" y="269"/>
                  </a:lnTo>
                  <a:lnTo>
                    <a:pt x="144" y="267"/>
                  </a:lnTo>
                  <a:lnTo>
                    <a:pt x="144" y="264"/>
                  </a:lnTo>
                  <a:lnTo>
                    <a:pt x="146" y="260"/>
                  </a:lnTo>
                  <a:lnTo>
                    <a:pt x="147" y="257"/>
                  </a:lnTo>
                  <a:lnTo>
                    <a:pt x="149" y="254"/>
                  </a:lnTo>
                  <a:lnTo>
                    <a:pt x="151" y="252"/>
                  </a:lnTo>
                  <a:lnTo>
                    <a:pt x="152" y="248"/>
                  </a:lnTo>
                  <a:lnTo>
                    <a:pt x="154" y="245"/>
                  </a:lnTo>
                  <a:lnTo>
                    <a:pt x="154" y="242"/>
                  </a:lnTo>
                  <a:lnTo>
                    <a:pt x="154" y="228"/>
                  </a:lnTo>
                  <a:lnTo>
                    <a:pt x="149" y="216"/>
                  </a:lnTo>
                  <a:lnTo>
                    <a:pt x="144" y="208"/>
                  </a:lnTo>
                  <a:lnTo>
                    <a:pt x="137" y="199"/>
                  </a:lnTo>
                  <a:lnTo>
                    <a:pt x="130" y="191"/>
                  </a:lnTo>
                  <a:lnTo>
                    <a:pt x="124" y="184"/>
                  </a:lnTo>
                  <a:lnTo>
                    <a:pt x="119" y="176"/>
                  </a:lnTo>
                  <a:lnTo>
                    <a:pt x="113" y="166"/>
                  </a:lnTo>
                  <a:lnTo>
                    <a:pt x="112" y="164"/>
                  </a:lnTo>
                  <a:lnTo>
                    <a:pt x="110" y="161"/>
                  </a:lnTo>
                  <a:lnTo>
                    <a:pt x="108" y="159"/>
                  </a:lnTo>
                  <a:lnTo>
                    <a:pt x="105" y="157"/>
                  </a:lnTo>
                  <a:lnTo>
                    <a:pt x="102" y="154"/>
                  </a:lnTo>
                  <a:lnTo>
                    <a:pt x="100" y="152"/>
                  </a:lnTo>
                  <a:lnTo>
                    <a:pt x="98" y="149"/>
                  </a:lnTo>
                  <a:lnTo>
                    <a:pt x="97" y="145"/>
                  </a:lnTo>
                  <a:lnTo>
                    <a:pt x="98" y="145"/>
                  </a:lnTo>
                  <a:lnTo>
                    <a:pt x="98" y="144"/>
                  </a:lnTo>
                  <a:lnTo>
                    <a:pt x="100" y="144"/>
                  </a:lnTo>
                  <a:lnTo>
                    <a:pt x="100" y="142"/>
                  </a:lnTo>
                  <a:lnTo>
                    <a:pt x="102" y="142"/>
                  </a:lnTo>
                  <a:lnTo>
                    <a:pt x="103" y="140"/>
                  </a:lnTo>
                  <a:lnTo>
                    <a:pt x="102" y="140"/>
                  </a:lnTo>
                  <a:lnTo>
                    <a:pt x="100" y="140"/>
                  </a:lnTo>
                  <a:lnTo>
                    <a:pt x="98" y="140"/>
                  </a:lnTo>
                  <a:lnTo>
                    <a:pt x="98" y="139"/>
                  </a:lnTo>
                  <a:lnTo>
                    <a:pt x="97" y="139"/>
                  </a:lnTo>
                  <a:lnTo>
                    <a:pt x="97" y="135"/>
                  </a:lnTo>
                  <a:lnTo>
                    <a:pt x="95" y="132"/>
                  </a:lnTo>
                  <a:lnTo>
                    <a:pt x="93" y="127"/>
                  </a:lnTo>
                  <a:lnTo>
                    <a:pt x="90" y="122"/>
                  </a:lnTo>
                  <a:lnTo>
                    <a:pt x="88" y="118"/>
                  </a:lnTo>
                  <a:lnTo>
                    <a:pt x="85" y="113"/>
                  </a:lnTo>
                  <a:lnTo>
                    <a:pt x="83" y="112"/>
                  </a:lnTo>
                  <a:lnTo>
                    <a:pt x="83" y="108"/>
                  </a:lnTo>
                  <a:lnTo>
                    <a:pt x="81" y="103"/>
                  </a:lnTo>
                  <a:lnTo>
                    <a:pt x="78" y="98"/>
                  </a:lnTo>
                  <a:lnTo>
                    <a:pt x="76" y="95"/>
                  </a:lnTo>
                  <a:lnTo>
                    <a:pt x="73" y="91"/>
                  </a:lnTo>
                  <a:lnTo>
                    <a:pt x="71" y="90"/>
                  </a:lnTo>
                  <a:lnTo>
                    <a:pt x="68" y="86"/>
                  </a:lnTo>
                  <a:lnTo>
                    <a:pt x="66" y="81"/>
                  </a:lnTo>
                  <a:lnTo>
                    <a:pt x="64" y="78"/>
                  </a:lnTo>
                  <a:lnTo>
                    <a:pt x="63" y="71"/>
                  </a:lnTo>
                  <a:lnTo>
                    <a:pt x="61" y="64"/>
                  </a:lnTo>
                  <a:lnTo>
                    <a:pt x="59" y="57"/>
                  </a:lnTo>
                  <a:lnTo>
                    <a:pt x="58" y="51"/>
                  </a:lnTo>
                  <a:lnTo>
                    <a:pt x="58" y="46"/>
                  </a:lnTo>
                  <a:lnTo>
                    <a:pt x="56" y="39"/>
                  </a:lnTo>
                  <a:lnTo>
                    <a:pt x="54" y="34"/>
                  </a:lnTo>
                  <a:lnTo>
                    <a:pt x="52" y="29"/>
                  </a:lnTo>
                  <a:lnTo>
                    <a:pt x="49" y="27"/>
                  </a:lnTo>
                  <a:lnTo>
                    <a:pt x="46" y="27"/>
                  </a:lnTo>
                  <a:lnTo>
                    <a:pt x="44" y="27"/>
                  </a:lnTo>
                  <a:lnTo>
                    <a:pt x="42" y="25"/>
                  </a:lnTo>
                  <a:lnTo>
                    <a:pt x="41" y="25"/>
                  </a:lnTo>
                  <a:lnTo>
                    <a:pt x="39" y="24"/>
                  </a:lnTo>
                  <a:lnTo>
                    <a:pt x="36" y="22"/>
                  </a:lnTo>
                  <a:lnTo>
                    <a:pt x="34" y="20"/>
                  </a:lnTo>
                  <a:lnTo>
                    <a:pt x="32" y="24"/>
                  </a:lnTo>
                  <a:lnTo>
                    <a:pt x="30" y="27"/>
                  </a:lnTo>
                  <a:lnTo>
                    <a:pt x="30" y="30"/>
                  </a:lnTo>
                  <a:lnTo>
                    <a:pt x="29" y="34"/>
                  </a:lnTo>
                  <a:lnTo>
                    <a:pt x="27" y="37"/>
                  </a:lnTo>
                  <a:lnTo>
                    <a:pt x="27" y="41"/>
                  </a:lnTo>
                  <a:lnTo>
                    <a:pt x="27" y="44"/>
                  </a:lnTo>
                  <a:lnTo>
                    <a:pt x="27" y="49"/>
                  </a:lnTo>
                  <a:lnTo>
                    <a:pt x="27" y="57"/>
                  </a:lnTo>
                  <a:lnTo>
                    <a:pt x="29" y="64"/>
                  </a:lnTo>
                  <a:lnTo>
                    <a:pt x="32" y="71"/>
                  </a:lnTo>
                  <a:lnTo>
                    <a:pt x="37" y="79"/>
                  </a:lnTo>
                  <a:lnTo>
                    <a:pt x="41" y="86"/>
                  </a:lnTo>
                  <a:lnTo>
                    <a:pt x="44" y="93"/>
                  </a:lnTo>
                  <a:lnTo>
                    <a:pt x="46" y="100"/>
                  </a:lnTo>
                  <a:lnTo>
                    <a:pt x="46" y="108"/>
                  </a:lnTo>
                  <a:lnTo>
                    <a:pt x="47" y="113"/>
                  </a:lnTo>
                  <a:lnTo>
                    <a:pt x="49" y="117"/>
                  </a:lnTo>
                  <a:lnTo>
                    <a:pt x="51" y="122"/>
                  </a:lnTo>
                  <a:lnTo>
                    <a:pt x="54" y="125"/>
                  </a:lnTo>
                  <a:lnTo>
                    <a:pt x="58" y="130"/>
                  </a:lnTo>
                  <a:lnTo>
                    <a:pt x="61" y="133"/>
                  </a:lnTo>
                  <a:lnTo>
                    <a:pt x="63" y="137"/>
                  </a:lnTo>
                  <a:lnTo>
                    <a:pt x="64" y="139"/>
                  </a:lnTo>
                  <a:lnTo>
                    <a:pt x="64" y="144"/>
                  </a:lnTo>
                  <a:lnTo>
                    <a:pt x="64" y="147"/>
                  </a:lnTo>
                  <a:lnTo>
                    <a:pt x="64" y="152"/>
                  </a:lnTo>
                  <a:lnTo>
                    <a:pt x="63" y="155"/>
                  </a:lnTo>
                  <a:lnTo>
                    <a:pt x="63" y="159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69" y="167"/>
                  </a:lnTo>
                  <a:lnTo>
                    <a:pt x="68" y="171"/>
                  </a:lnTo>
                  <a:lnTo>
                    <a:pt x="68" y="172"/>
                  </a:lnTo>
                  <a:lnTo>
                    <a:pt x="68" y="174"/>
                  </a:lnTo>
                  <a:lnTo>
                    <a:pt x="68" y="176"/>
                  </a:lnTo>
                  <a:lnTo>
                    <a:pt x="69" y="177"/>
                  </a:lnTo>
                  <a:lnTo>
                    <a:pt x="69" y="179"/>
                  </a:lnTo>
                  <a:lnTo>
                    <a:pt x="69" y="181"/>
                  </a:lnTo>
                  <a:lnTo>
                    <a:pt x="69" y="184"/>
                  </a:lnTo>
                  <a:lnTo>
                    <a:pt x="73" y="184"/>
                  </a:lnTo>
                  <a:lnTo>
                    <a:pt x="75" y="186"/>
                  </a:lnTo>
                  <a:lnTo>
                    <a:pt x="78" y="188"/>
                  </a:lnTo>
                  <a:lnTo>
                    <a:pt x="80" y="189"/>
                  </a:lnTo>
                  <a:lnTo>
                    <a:pt x="81" y="193"/>
                  </a:lnTo>
                  <a:lnTo>
                    <a:pt x="83" y="196"/>
                  </a:lnTo>
                  <a:lnTo>
                    <a:pt x="85" y="198"/>
                  </a:lnTo>
                  <a:lnTo>
                    <a:pt x="85" y="201"/>
                  </a:lnTo>
                  <a:lnTo>
                    <a:pt x="85" y="204"/>
                  </a:lnTo>
                  <a:lnTo>
                    <a:pt x="83" y="206"/>
                  </a:lnTo>
                  <a:lnTo>
                    <a:pt x="81" y="210"/>
                  </a:lnTo>
                  <a:lnTo>
                    <a:pt x="80" y="211"/>
                  </a:lnTo>
                  <a:lnTo>
                    <a:pt x="78" y="213"/>
                  </a:lnTo>
                  <a:lnTo>
                    <a:pt x="76" y="213"/>
                  </a:lnTo>
                  <a:lnTo>
                    <a:pt x="75" y="215"/>
                  </a:lnTo>
                  <a:lnTo>
                    <a:pt x="73" y="216"/>
                  </a:lnTo>
                  <a:lnTo>
                    <a:pt x="71" y="213"/>
                  </a:lnTo>
                  <a:lnTo>
                    <a:pt x="69" y="211"/>
                  </a:lnTo>
                  <a:lnTo>
                    <a:pt x="69" y="208"/>
                  </a:lnTo>
                  <a:lnTo>
                    <a:pt x="69" y="204"/>
                  </a:lnTo>
                  <a:lnTo>
                    <a:pt x="69" y="203"/>
                  </a:lnTo>
                  <a:lnTo>
                    <a:pt x="69" y="201"/>
                  </a:lnTo>
                  <a:lnTo>
                    <a:pt x="69" y="198"/>
                  </a:lnTo>
                  <a:lnTo>
                    <a:pt x="68" y="196"/>
                  </a:lnTo>
                  <a:lnTo>
                    <a:pt x="64" y="193"/>
                  </a:lnTo>
                  <a:lnTo>
                    <a:pt x="61" y="191"/>
                  </a:lnTo>
                  <a:lnTo>
                    <a:pt x="56" y="188"/>
                  </a:lnTo>
                  <a:lnTo>
                    <a:pt x="52" y="184"/>
                  </a:lnTo>
                  <a:lnTo>
                    <a:pt x="47" y="179"/>
                  </a:lnTo>
                  <a:lnTo>
                    <a:pt x="44" y="176"/>
                  </a:lnTo>
                  <a:lnTo>
                    <a:pt x="41" y="172"/>
                  </a:lnTo>
                  <a:lnTo>
                    <a:pt x="39" y="167"/>
                  </a:lnTo>
                  <a:lnTo>
                    <a:pt x="41" y="166"/>
                  </a:lnTo>
                  <a:lnTo>
                    <a:pt x="41" y="162"/>
                  </a:lnTo>
                  <a:lnTo>
                    <a:pt x="42" y="161"/>
                  </a:lnTo>
                  <a:lnTo>
                    <a:pt x="42" y="159"/>
                  </a:lnTo>
                  <a:lnTo>
                    <a:pt x="44" y="157"/>
                  </a:lnTo>
                  <a:lnTo>
                    <a:pt x="46" y="155"/>
                  </a:lnTo>
                  <a:lnTo>
                    <a:pt x="46" y="154"/>
                  </a:lnTo>
                  <a:lnTo>
                    <a:pt x="46" y="150"/>
                  </a:lnTo>
                  <a:lnTo>
                    <a:pt x="44" y="144"/>
                  </a:lnTo>
                  <a:lnTo>
                    <a:pt x="41" y="139"/>
                  </a:lnTo>
                  <a:lnTo>
                    <a:pt x="36" y="133"/>
                  </a:lnTo>
                  <a:lnTo>
                    <a:pt x="29" y="128"/>
                  </a:lnTo>
                  <a:lnTo>
                    <a:pt x="20" y="125"/>
                  </a:lnTo>
                  <a:lnTo>
                    <a:pt x="15" y="120"/>
                  </a:lnTo>
                  <a:lnTo>
                    <a:pt x="10" y="115"/>
                  </a:lnTo>
                  <a:lnTo>
                    <a:pt x="7" y="106"/>
                  </a:lnTo>
                  <a:lnTo>
                    <a:pt x="12" y="106"/>
                  </a:lnTo>
                  <a:lnTo>
                    <a:pt x="15" y="106"/>
                  </a:lnTo>
                  <a:lnTo>
                    <a:pt x="19" y="105"/>
                  </a:lnTo>
                  <a:lnTo>
                    <a:pt x="20" y="103"/>
                  </a:lnTo>
                  <a:lnTo>
                    <a:pt x="22" y="100"/>
                  </a:lnTo>
                  <a:lnTo>
                    <a:pt x="24" y="98"/>
                  </a:lnTo>
                  <a:lnTo>
                    <a:pt x="24" y="95"/>
                  </a:lnTo>
                  <a:lnTo>
                    <a:pt x="24" y="90"/>
                  </a:lnTo>
                  <a:lnTo>
                    <a:pt x="24" y="86"/>
                  </a:lnTo>
                  <a:lnTo>
                    <a:pt x="22" y="83"/>
                  </a:lnTo>
                  <a:lnTo>
                    <a:pt x="20" y="79"/>
                  </a:lnTo>
                  <a:lnTo>
                    <a:pt x="19" y="78"/>
                  </a:lnTo>
                  <a:lnTo>
                    <a:pt x="15" y="74"/>
                  </a:lnTo>
                  <a:lnTo>
                    <a:pt x="13" y="73"/>
                  </a:lnTo>
                  <a:lnTo>
                    <a:pt x="12" y="69"/>
                  </a:lnTo>
                  <a:lnTo>
                    <a:pt x="8" y="68"/>
                  </a:lnTo>
                  <a:lnTo>
                    <a:pt x="7" y="62"/>
                  </a:lnTo>
                  <a:lnTo>
                    <a:pt x="5" y="57"/>
                  </a:lnTo>
                  <a:lnTo>
                    <a:pt x="3" y="54"/>
                  </a:lnTo>
                  <a:lnTo>
                    <a:pt x="3" y="51"/>
                  </a:lnTo>
                  <a:lnTo>
                    <a:pt x="2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2"/>
                  </a:lnTo>
                  <a:lnTo>
                    <a:pt x="12" y="2"/>
                  </a:lnTo>
                  <a:lnTo>
                    <a:pt x="17" y="3"/>
                  </a:lnTo>
                  <a:lnTo>
                    <a:pt x="20" y="2"/>
                  </a:lnTo>
                  <a:lnTo>
                    <a:pt x="25" y="2"/>
                  </a:lnTo>
                  <a:lnTo>
                    <a:pt x="29" y="2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52" y="2"/>
                  </a:lnTo>
                  <a:lnTo>
                    <a:pt x="63" y="5"/>
                  </a:lnTo>
                  <a:lnTo>
                    <a:pt x="73" y="10"/>
                  </a:lnTo>
                  <a:lnTo>
                    <a:pt x="83" y="15"/>
                  </a:lnTo>
                  <a:lnTo>
                    <a:pt x="93" y="20"/>
                  </a:lnTo>
                  <a:lnTo>
                    <a:pt x="105" y="25"/>
                  </a:lnTo>
                  <a:lnTo>
                    <a:pt x="119" y="29"/>
                  </a:lnTo>
                  <a:lnTo>
                    <a:pt x="132" y="30"/>
                  </a:lnTo>
                  <a:lnTo>
                    <a:pt x="141" y="30"/>
                  </a:lnTo>
                  <a:lnTo>
                    <a:pt x="147" y="29"/>
                  </a:lnTo>
                  <a:lnTo>
                    <a:pt x="154" y="25"/>
                  </a:lnTo>
                  <a:lnTo>
                    <a:pt x="158" y="24"/>
                  </a:lnTo>
                  <a:lnTo>
                    <a:pt x="163" y="20"/>
                  </a:lnTo>
                  <a:lnTo>
                    <a:pt x="168" y="19"/>
                  </a:lnTo>
                  <a:lnTo>
                    <a:pt x="175" y="17"/>
                  </a:lnTo>
                  <a:lnTo>
                    <a:pt x="181" y="15"/>
                  </a:lnTo>
                  <a:lnTo>
                    <a:pt x="188" y="17"/>
                  </a:lnTo>
                  <a:lnTo>
                    <a:pt x="193" y="19"/>
                  </a:lnTo>
                  <a:lnTo>
                    <a:pt x="197" y="24"/>
                  </a:lnTo>
                  <a:lnTo>
                    <a:pt x="198" y="27"/>
                  </a:lnTo>
                  <a:lnTo>
                    <a:pt x="202" y="32"/>
                  </a:lnTo>
                  <a:lnTo>
                    <a:pt x="203" y="35"/>
                  </a:lnTo>
                  <a:lnTo>
                    <a:pt x="205" y="39"/>
                  </a:lnTo>
                  <a:lnTo>
                    <a:pt x="208" y="39"/>
                  </a:lnTo>
                  <a:lnTo>
                    <a:pt x="210" y="42"/>
                  </a:lnTo>
                  <a:lnTo>
                    <a:pt x="212" y="47"/>
                  </a:lnTo>
                  <a:lnTo>
                    <a:pt x="214" y="54"/>
                  </a:lnTo>
                  <a:lnTo>
                    <a:pt x="217" y="61"/>
                  </a:lnTo>
                  <a:lnTo>
                    <a:pt x="220" y="66"/>
                  </a:lnTo>
                  <a:lnTo>
                    <a:pt x="225" y="73"/>
                  </a:lnTo>
                  <a:lnTo>
                    <a:pt x="229" y="76"/>
                  </a:lnTo>
                  <a:lnTo>
                    <a:pt x="232" y="79"/>
                  </a:lnTo>
                  <a:lnTo>
                    <a:pt x="241" y="79"/>
                  </a:lnTo>
                  <a:lnTo>
                    <a:pt x="241" y="74"/>
                  </a:lnTo>
                  <a:lnTo>
                    <a:pt x="242" y="73"/>
                  </a:lnTo>
                  <a:lnTo>
                    <a:pt x="244" y="69"/>
                  </a:lnTo>
                  <a:lnTo>
                    <a:pt x="247" y="66"/>
                  </a:lnTo>
                  <a:lnTo>
                    <a:pt x="251" y="64"/>
                  </a:lnTo>
                  <a:lnTo>
                    <a:pt x="254" y="62"/>
                  </a:lnTo>
                  <a:lnTo>
                    <a:pt x="258" y="62"/>
                  </a:lnTo>
                  <a:lnTo>
                    <a:pt x="263" y="62"/>
                  </a:lnTo>
                  <a:lnTo>
                    <a:pt x="269" y="64"/>
                  </a:lnTo>
                  <a:lnTo>
                    <a:pt x="276" y="69"/>
                  </a:lnTo>
                  <a:lnTo>
                    <a:pt x="283" y="78"/>
                  </a:lnTo>
                  <a:lnTo>
                    <a:pt x="286" y="88"/>
                  </a:lnTo>
                  <a:lnTo>
                    <a:pt x="291" y="98"/>
                  </a:lnTo>
                  <a:lnTo>
                    <a:pt x="293" y="108"/>
                  </a:lnTo>
                  <a:lnTo>
                    <a:pt x="295" y="118"/>
                  </a:lnTo>
                  <a:lnTo>
                    <a:pt x="295" y="127"/>
                  </a:lnTo>
                  <a:lnTo>
                    <a:pt x="297" y="130"/>
                  </a:lnTo>
                  <a:lnTo>
                    <a:pt x="298" y="133"/>
                  </a:lnTo>
                  <a:lnTo>
                    <a:pt x="300" y="137"/>
                  </a:lnTo>
                  <a:lnTo>
                    <a:pt x="303" y="139"/>
                  </a:lnTo>
                  <a:lnTo>
                    <a:pt x="307" y="140"/>
                  </a:lnTo>
                  <a:lnTo>
                    <a:pt x="310" y="142"/>
                  </a:lnTo>
                  <a:lnTo>
                    <a:pt x="315" y="144"/>
                  </a:lnTo>
                  <a:lnTo>
                    <a:pt x="319" y="144"/>
                  </a:lnTo>
                  <a:lnTo>
                    <a:pt x="320" y="140"/>
                  </a:lnTo>
                  <a:lnTo>
                    <a:pt x="320" y="144"/>
                  </a:lnTo>
                  <a:lnTo>
                    <a:pt x="319" y="147"/>
                  </a:lnTo>
                  <a:lnTo>
                    <a:pt x="319" y="149"/>
                  </a:lnTo>
                  <a:lnTo>
                    <a:pt x="319" y="152"/>
                  </a:lnTo>
                  <a:lnTo>
                    <a:pt x="319" y="154"/>
                  </a:lnTo>
                  <a:lnTo>
                    <a:pt x="319" y="155"/>
                  </a:lnTo>
                  <a:lnTo>
                    <a:pt x="319" y="159"/>
                  </a:lnTo>
                  <a:lnTo>
                    <a:pt x="320" y="161"/>
                  </a:lnTo>
                  <a:lnTo>
                    <a:pt x="315" y="162"/>
                  </a:lnTo>
                  <a:lnTo>
                    <a:pt x="312" y="164"/>
                  </a:lnTo>
                  <a:lnTo>
                    <a:pt x="308" y="167"/>
                  </a:lnTo>
                  <a:lnTo>
                    <a:pt x="305" y="171"/>
                  </a:lnTo>
                  <a:lnTo>
                    <a:pt x="302" y="179"/>
                  </a:lnTo>
                  <a:lnTo>
                    <a:pt x="300" y="189"/>
                  </a:lnTo>
                  <a:lnTo>
                    <a:pt x="300" y="199"/>
                  </a:lnTo>
                  <a:lnTo>
                    <a:pt x="300" y="210"/>
                  </a:lnTo>
                  <a:lnTo>
                    <a:pt x="300" y="218"/>
                  </a:lnTo>
                  <a:lnTo>
                    <a:pt x="300" y="225"/>
                  </a:lnTo>
                  <a:lnTo>
                    <a:pt x="300" y="228"/>
                  </a:lnTo>
                  <a:lnTo>
                    <a:pt x="300" y="232"/>
                  </a:lnTo>
                  <a:lnTo>
                    <a:pt x="300" y="237"/>
                  </a:lnTo>
                  <a:lnTo>
                    <a:pt x="300" y="242"/>
                  </a:lnTo>
                  <a:lnTo>
                    <a:pt x="300" y="247"/>
                  </a:lnTo>
                  <a:lnTo>
                    <a:pt x="302" y="254"/>
                  </a:lnTo>
                  <a:lnTo>
                    <a:pt x="302" y="257"/>
                  </a:lnTo>
                  <a:lnTo>
                    <a:pt x="302" y="260"/>
                  </a:lnTo>
                  <a:lnTo>
                    <a:pt x="305" y="267"/>
                  </a:lnTo>
                  <a:lnTo>
                    <a:pt x="310" y="275"/>
                  </a:lnTo>
                  <a:lnTo>
                    <a:pt x="315" y="284"/>
                  </a:lnTo>
                  <a:lnTo>
                    <a:pt x="322" y="292"/>
                  </a:lnTo>
                  <a:lnTo>
                    <a:pt x="329" y="299"/>
                  </a:lnTo>
                  <a:lnTo>
                    <a:pt x="336" y="306"/>
                  </a:lnTo>
                  <a:lnTo>
                    <a:pt x="344" y="309"/>
                  </a:lnTo>
                  <a:lnTo>
                    <a:pt x="351" y="311"/>
                  </a:lnTo>
                  <a:lnTo>
                    <a:pt x="353" y="311"/>
                  </a:lnTo>
                  <a:lnTo>
                    <a:pt x="356" y="309"/>
                  </a:lnTo>
                  <a:lnTo>
                    <a:pt x="359" y="308"/>
                  </a:lnTo>
                  <a:lnTo>
                    <a:pt x="364" y="306"/>
                  </a:lnTo>
                  <a:lnTo>
                    <a:pt x="368" y="304"/>
                  </a:lnTo>
                  <a:lnTo>
                    <a:pt x="373" y="303"/>
                  </a:lnTo>
                  <a:lnTo>
                    <a:pt x="375" y="301"/>
                  </a:lnTo>
                  <a:lnTo>
                    <a:pt x="378" y="299"/>
                  </a:lnTo>
                  <a:lnTo>
                    <a:pt x="380" y="299"/>
                  </a:lnTo>
                  <a:lnTo>
                    <a:pt x="385" y="299"/>
                  </a:lnTo>
                  <a:lnTo>
                    <a:pt x="390" y="299"/>
                  </a:lnTo>
                  <a:lnTo>
                    <a:pt x="393" y="301"/>
                  </a:lnTo>
                  <a:lnTo>
                    <a:pt x="398" y="301"/>
                  </a:lnTo>
                  <a:lnTo>
                    <a:pt x="403" y="301"/>
                  </a:lnTo>
                  <a:lnTo>
                    <a:pt x="405" y="301"/>
                  </a:lnTo>
                  <a:lnTo>
                    <a:pt x="407" y="301"/>
                  </a:lnTo>
                  <a:lnTo>
                    <a:pt x="412" y="296"/>
                  </a:lnTo>
                  <a:lnTo>
                    <a:pt x="415" y="289"/>
                  </a:lnTo>
                  <a:lnTo>
                    <a:pt x="419" y="284"/>
                  </a:lnTo>
                  <a:lnTo>
                    <a:pt x="420" y="277"/>
                  </a:lnTo>
                  <a:lnTo>
                    <a:pt x="420" y="272"/>
                  </a:lnTo>
                  <a:lnTo>
                    <a:pt x="422" y="265"/>
                  </a:lnTo>
                  <a:lnTo>
                    <a:pt x="424" y="259"/>
                  </a:lnTo>
                  <a:lnTo>
                    <a:pt x="427" y="252"/>
                  </a:lnTo>
                  <a:lnTo>
                    <a:pt x="430" y="248"/>
                  </a:lnTo>
                  <a:lnTo>
                    <a:pt x="437" y="245"/>
                  </a:lnTo>
                  <a:lnTo>
                    <a:pt x="444" y="243"/>
                  </a:lnTo>
                  <a:lnTo>
                    <a:pt x="453" y="242"/>
                  </a:lnTo>
                  <a:lnTo>
                    <a:pt x="463" y="240"/>
                  </a:lnTo>
                  <a:lnTo>
                    <a:pt x="473" y="238"/>
                  </a:lnTo>
                  <a:lnTo>
                    <a:pt x="481" y="238"/>
                  </a:lnTo>
                  <a:lnTo>
                    <a:pt x="488" y="238"/>
                  </a:lnTo>
                  <a:lnTo>
                    <a:pt x="490" y="238"/>
                  </a:lnTo>
                  <a:lnTo>
                    <a:pt x="492" y="238"/>
                  </a:lnTo>
                  <a:lnTo>
                    <a:pt x="493" y="238"/>
                  </a:lnTo>
                  <a:lnTo>
                    <a:pt x="495" y="238"/>
                  </a:lnTo>
                  <a:lnTo>
                    <a:pt x="497" y="238"/>
                  </a:lnTo>
                  <a:lnTo>
                    <a:pt x="498" y="238"/>
                  </a:lnTo>
                  <a:lnTo>
                    <a:pt x="498" y="240"/>
                  </a:lnTo>
                  <a:lnTo>
                    <a:pt x="498" y="242"/>
                  </a:lnTo>
                  <a:lnTo>
                    <a:pt x="498" y="243"/>
                  </a:lnTo>
                  <a:lnTo>
                    <a:pt x="500" y="245"/>
                  </a:lnTo>
                  <a:lnTo>
                    <a:pt x="500" y="247"/>
                  </a:lnTo>
                  <a:lnTo>
                    <a:pt x="502" y="248"/>
                  </a:lnTo>
                  <a:lnTo>
                    <a:pt x="502" y="250"/>
                  </a:lnTo>
                  <a:lnTo>
                    <a:pt x="498" y="252"/>
                  </a:lnTo>
                  <a:lnTo>
                    <a:pt x="495" y="254"/>
                  </a:lnTo>
                  <a:lnTo>
                    <a:pt x="492" y="257"/>
                  </a:lnTo>
                  <a:lnTo>
                    <a:pt x="486" y="262"/>
                  </a:lnTo>
                  <a:lnTo>
                    <a:pt x="483" y="267"/>
                  </a:lnTo>
                  <a:lnTo>
                    <a:pt x="481" y="274"/>
                  </a:lnTo>
                  <a:lnTo>
                    <a:pt x="480" y="284"/>
                  </a:lnTo>
                  <a:lnTo>
                    <a:pt x="480" y="296"/>
                  </a:lnTo>
                  <a:lnTo>
                    <a:pt x="476" y="299"/>
                  </a:lnTo>
                  <a:lnTo>
                    <a:pt x="475" y="301"/>
                  </a:lnTo>
                  <a:lnTo>
                    <a:pt x="473" y="304"/>
                  </a:lnTo>
                  <a:lnTo>
                    <a:pt x="471" y="306"/>
                  </a:lnTo>
                  <a:lnTo>
                    <a:pt x="469" y="308"/>
                  </a:lnTo>
                  <a:lnTo>
                    <a:pt x="468" y="309"/>
                  </a:lnTo>
                  <a:lnTo>
                    <a:pt x="468" y="311"/>
                  </a:lnTo>
                  <a:lnTo>
                    <a:pt x="466" y="313"/>
                  </a:lnTo>
                  <a:lnTo>
                    <a:pt x="464" y="313"/>
                  </a:lnTo>
                  <a:lnTo>
                    <a:pt x="463" y="313"/>
                  </a:lnTo>
                  <a:lnTo>
                    <a:pt x="459" y="313"/>
                  </a:lnTo>
                  <a:lnTo>
                    <a:pt x="458" y="313"/>
                  </a:lnTo>
                  <a:lnTo>
                    <a:pt x="456" y="313"/>
                  </a:lnTo>
                  <a:lnTo>
                    <a:pt x="453" y="313"/>
                  </a:lnTo>
                  <a:lnTo>
                    <a:pt x="451" y="313"/>
                  </a:lnTo>
                  <a:lnTo>
                    <a:pt x="447" y="313"/>
                  </a:lnTo>
                  <a:lnTo>
                    <a:pt x="446" y="313"/>
                  </a:lnTo>
                  <a:lnTo>
                    <a:pt x="444" y="313"/>
                  </a:lnTo>
                  <a:lnTo>
                    <a:pt x="442" y="313"/>
                  </a:lnTo>
                  <a:lnTo>
                    <a:pt x="441" y="313"/>
                  </a:lnTo>
                  <a:lnTo>
                    <a:pt x="437" y="313"/>
                  </a:lnTo>
                  <a:lnTo>
                    <a:pt x="436" y="313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49" name="Freeform 5136"/>
            <p:cNvSpPr>
              <a:spLocks/>
            </p:cNvSpPr>
            <p:nvPr/>
          </p:nvSpPr>
          <p:spPr bwMode="auto">
            <a:xfrm>
              <a:off x="2870200" y="6383338"/>
              <a:ext cx="36513" cy="85725"/>
            </a:xfrm>
            <a:custGeom>
              <a:avLst/>
              <a:gdLst>
                <a:gd name="T0" fmla="*/ 2147483647 w 24"/>
                <a:gd name="T1" fmla="*/ 0 h 54"/>
                <a:gd name="T2" fmla="*/ 2147483647 w 24"/>
                <a:gd name="T3" fmla="*/ 2147483647 h 54"/>
                <a:gd name="T4" fmla="*/ 2147483647 w 24"/>
                <a:gd name="T5" fmla="*/ 2147483647 h 54"/>
                <a:gd name="T6" fmla="*/ 2147483647 w 24"/>
                <a:gd name="T7" fmla="*/ 2147483647 h 54"/>
                <a:gd name="T8" fmla="*/ 2147483647 w 24"/>
                <a:gd name="T9" fmla="*/ 2147483647 h 54"/>
                <a:gd name="T10" fmla="*/ 2147483647 w 24"/>
                <a:gd name="T11" fmla="*/ 2147483647 h 54"/>
                <a:gd name="T12" fmla="*/ 2147483647 w 24"/>
                <a:gd name="T13" fmla="*/ 2147483647 h 54"/>
                <a:gd name="T14" fmla="*/ 2147483647 w 24"/>
                <a:gd name="T15" fmla="*/ 2147483647 h 54"/>
                <a:gd name="T16" fmla="*/ 2147483647 w 24"/>
                <a:gd name="T17" fmla="*/ 2147483647 h 54"/>
                <a:gd name="T18" fmla="*/ 2147483647 w 24"/>
                <a:gd name="T19" fmla="*/ 2147483647 h 54"/>
                <a:gd name="T20" fmla="*/ 2147483647 w 24"/>
                <a:gd name="T21" fmla="*/ 2147483647 h 54"/>
                <a:gd name="T22" fmla="*/ 2147483647 w 24"/>
                <a:gd name="T23" fmla="*/ 2147483647 h 54"/>
                <a:gd name="T24" fmla="*/ 2147483647 w 24"/>
                <a:gd name="T25" fmla="*/ 2147483647 h 54"/>
                <a:gd name="T26" fmla="*/ 2147483647 w 24"/>
                <a:gd name="T27" fmla="*/ 2147483647 h 54"/>
                <a:gd name="T28" fmla="*/ 2147483647 w 24"/>
                <a:gd name="T29" fmla="*/ 2147483647 h 54"/>
                <a:gd name="T30" fmla="*/ 2147483647 w 24"/>
                <a:gd name="T31" fmla="*/ 2147483647 h 54"/>
                <a:gd name="T32" fmla="*/ 2147483647 w 24"/>
                <a:gd name="T33" fmla="*/ 2147483647 h 54"/>
                <a:gd name="T34" fmla="*/ 2147483647 w 24"/>
                <a:gd name="T35" fmla="*/ 2147483647 h 54"/>
                <a:gd name="T36" fmla="*/ 2147483647 w 24"/>
                <a:gd name="T37" fmla="*/ 2147483647 h 54"/>
                <a:gd name="T38" fmla="*/ 2147483647 w 24"/>
                <a:gd name="T39" fmla="*/ 2147483647 h 54"/>
                <a:gd name="T40" fmla="*/ 2147483647 w 24"/>
                <a:gd name="T41" fmla="*/ 2147483647 h 54"/>
                <a:gd name="T42" fmla="*/ 2147483647 w 24"/>
                <a:gd name="T43" fmla="*/ 2147483647 h 54"/>
                <a:gd name="T44" fmla="*/ 2147483647 w 24"/>
                <a:gd name="T45" fmla="*/ 2147483647 h 54"/>
                <a:gd name="T46" fmla="*/ 2147483647 w 24"/>
                <a:gd name="T47" fmla="*/ 2147483647 h 54"/>
                <a:gd name="T48" fmla="*/ 2147483647 w 24"/>
                <a:gd name="T49" fmla="*/ 2147483647 h 54"/>
                <a:gd name="T50" fmla="*/ 2147483647 w 24"/>
                <a:gd name="T51" fmla="*/ 2147483647 h 54"/>
                <a:gd name="T52" fmla="*/ 2147483647 w 24"/>
                <a:gd name="T53" fmla="*/ 2147483647 h 54"/>
                <a:gd name="T54" fmla="*/ 2147483647 w 24"/>
                <a:gd name="T55" fmla="*/ 2147483647 h 54"/>
                <a:gd name="T56" fmla="*/ 2147483647 w 24"/>
                <a:gd name="T57" fmla="*/ 2147483647 h 54"/>
                <a:gd name="T58" fmla="*/ 2147483647 w 24"/>
                <a:gd name="T59" fmla="*/ 2147483647 h 54"/>
                <a:gd name="T60" fmla="*/ 2147483647 w 24"/>
                <a:gd name="T61" fmla="*/ 2147483647 h 54"/>
                <a:gd name="T62" fmla="*/ 2147483647 w 24"/>
                <a:gd name="T63" fmla="*/ 2147483647 h 54"/>
                <a:gd name="T64" fmla="*/ 2147483647 w 24"/>
                <a:gd name="T65" fmla="*/ 2147483647 h 54"/>
                <a:gd name="T66" fmla="*/ 0 w 24"/>
                <a:gd name="T67" fmla="*/ 2147483647 h 54"/>
                <a:gd name="T68" fmla="*/ 2147483647 w 24"/>
                <a:gd name="T69" fmla="*/ 2147483647 h 54"/>
                <a:gd name="T70" fmla="*/ 2147483647 w 24"/>
                <a:gd name="T71" fmla="*/ 2147483647 h 54"/>
                <a:gd name="T72" fmla="*/ 2147483647 w 24"/>
                <a:gd name="T73" fmla="*/ 2147483647 h 54"/>
                <a:gd name="T74" fmla="*/ 2147483647 w 24"/>
                <a:gd name="T75" fmla="*/ 2147483647 h 54"/>
                <a:gd name="T76" fmla="*/ 2147483647 w 24"/>
                <a:gd name="T77" fmla="*/ 2147483647 h 54"/>
                <a:gd name="T78" fmla="*/ 2147483647 w 24"/>
                <a:gd name="T79" fmla="*/ 2147483647 h 54"/>
                <a:gd name="T80" fmla="*/ 2147483647 w 24"/>
                <a:gd name="T81" fmla="*/ 2147483647 h 54"/>
                <a:gd name="T82" fmla="*/ 2147483647 w 24"/>
                <a:gd name="T83" fmla="*/ 2147483647 h 54"/>
                <a:gd name="T84" fmla="*/ 2147483647 w 24"/>
                <a:gd name="T85" fmla="*/ 0 h 54"/>
                <a:gd name="T86" fmla="*/ 2147483647 w 24"/>
                <a:gd name="T87" fmla="*/ 0 h 54"/>
                <a:gd name="T88" fmla="*/ 2147483647 w 24"/>
                <a:gd name="T89" fmla="*/ 0 h 54"/>
                <a:gd name="T90" fmla="*/ 2147483647 w 24"/>
                <a:gd name="T91" fmla="*/ 0 h 54"/>
                <a:gd name="T92" fmla="*/ 2147483647 w 24"/>
                <a:gd name="T93" fmla="*/ 0 h 54"/>
                <a:gd name="T94" fmla="*/ 2147483647 w 24"/>
                <a:gd name="T95" fmla="*/ 0 h 54"/>
                <a:gd name="T96" fmla="*/ 2147483647 w 24"/>
                <a:gd name="T97" fmla="*/ 0 h 54"/>
                <a:gd name="T98" fmla="*/ 2147483647 w 24"/>
                <a:gd name="T99" fmla="*/ 0 h 54"/>
                <a:gd name="T100" fmla="*/ 2147483647 w 24"/>
                <a:gd name="T101" fmla="*/ 0 h 5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"/>
                <a:gd name="T154" fmla="*/ 0 h 54"/>
                <a:gd name="T155" fmla="*/ 24 w 24"/>
                <a:gd name="T156" fmla="*/ 54 h 5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" h="54">
                  <a:moveTo>
                    <a:pt x="24" y="0"/>
                  </a:moveTo>
                  <a:lnTo>
                    <a:pt x="24" y="1"/>
                  </a:lnTo>
                  <a:lnTo>
                    <a:pt x="22" y="1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4" y="17"/>
                  </a:lnTo>
                  <a:lnTo>
                    <a:pt x="24" y="23"/>
                  </a:lnTo>
                  <a:lnTo>
                    <a:pt x="24" y="28"/>
                  </a:lnTo>
                  <a:lnTo>
                    <a:pt x="22" y="35"/>
                  </a:lnTo>
                  <a:lnTo>
                    <a:pt x="19" y="40"/>
                  </a:lnTo>
                  <a:lnTo>
                    <a:pt x="16" y="47"/>
                  </a:lnTo>
                  <a:lnTo>
                    <a:pt x="12" y="50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9" y="50"/>
                  </a:lnTo>
                  <a:lnTo>
                    <a:pt x="7" y="50"/>
                  </a:lnTo>
                  <a:lnTo>
                    <a:pt x="5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2" y="49"/>
                  </a:lnTo>
                  <a:lnTo>
                    <a:pt x="2" y="45"/>
                  </a:lnTo>
                  <a:lnTo>
                    <a:pt x="2" y="42"/>
                  </a:lnTo>
                  <a:lnTo>
                    <a:pt x="4" y="37"/>
                  </a:lnTo>
                  <a:lnTo>
                    <a:pt x="4" y="32"/>
                  </a:lnTo>
                  <a:lnTo>
                    <a:pt x="5" y="27"/>
                  </a:lnTo>
                  <a:lnTo>
                    <a:pt x="5" y="22"/>
                  </a:lnTo>
                  <a:lnTo>
                    <a:pt x="7" y="17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50" name="Freeform 5137"/>
            <p:cNvSpPr>
              <a:spLocks/>
            </p:cNvSpPr>
            <p:nvPr/>
          </p:nvSpPr>
          <p:spPr bwMode="auto">
            <a:xfrm>
              <a:off x="2870200" y="6383338"/>
              <a:ext cx="36513" cy="85725"/>
            </a:xfrm>
            <a:custGeom>
              <a:avLst/>
              <a:gdLst>
                <a:gd name="T0" fmla="*/ 2147483647 w 24"/>
                <a:gd name="T1" fmla="*/ 0 h 54"/>
                <a:gd name="T2" fmla="*/ 2147483647 w 24"/>
                <a:gd name="T3" fmla="*/ 2147483647 h 54"/>
                <a:gd name="T4" fmla="*/ 2147483647 w 24"/>
                <a:gd name="T5" fmla="*/ 2147483647 h 54"/>
                <a:gd name="T6" fmla="*/ 2147483647 w 24"/>
                <a:gd name="T7" fmla="*/ 2147483647 h 54"/>
                <a:gd name="T8" fmla="*/ 2147483647 w 24"/>
                <a:gd name="T9" fmla="*/ 2147483647 h 54"/>
                <a:gd name="T10" fmla="*/ 2147483647 w 24"/>
                <a:gd name="T11" fmla="*/ 2147483647 h 54"/>
                <a:gd name="T12" fmla="*/ 2147483647 w 24"/>
                <a:gd name="T13" fmla="*/ 2147483647 h 54"/>
                <a:gd name="T14" fmla="*/ 2147483647 w 24"/>
                <a:gd name="T15" fmla="*/ 2147483647 h 54"/>
                <a:gd name="T16" fmla="*/ 2147483647 w 24"/>
                <a:gd name="T17" fmla="*/ 2147483647 h 54"/>
                <a:gd name="T18" fmla="*/ 2147483647 w 24"/>
                <a:gd name="T19" fmla="*/ 2147483647 h 54"/>
                <a:gd name="T20" fmla="*/ 2147483647 w 24"/>
                <a:gd name="T21" fmla="*/ 2147483647 h 54"/>
                <a:gd name="T22" fmla="*/ 2147483647 w 24"/>
                <a:gd name="T23" fmla="*/ 2147483647 h 54"/>
                <a:gd name="T24" fmla="*/ 2147483647 w 24"/>
                <a:gd name="T25" fmla="*/ 2147483647 h 54"/>
                <a:gd name="T26" fmla="*/ 2147483647 w 24"/>
                <a:gd name="T27" fmla="*/ 2147483647 h 54"/>
                <a:gd name="T28" fmla="*/ 2147483647 w 24"/>
                <a:gd name="T29" fmla="*/ 2147483647 h 54"/>
                <a:gd name="T30" fmla="*/ 2147483647 w 24"/>
                <a:gd name="T31" fmla="*/ 2147483647 h 54"/>
                <a:gd name="T32" fmla="*/ 2147483647 w 24"/>
                <a:gd name="T33" fmla="*/ 2147483647 h 54"/>
                <a:gd name="T34" fmla="*/ 2147483647 w 24"/>
                <a:gd name="T35" fmla="*/ 2147483647 h 54"/>
                <a:gd name="T36" fmla="*/ 2147483647 w 24"/>
                <a:gd name="T37" fmla="*/ 2147483647 h 54"/>
                <a:gd name="T38" fmla="*/ 2147483647 w 24"/>
                <a:gd name="T39" fmla="*/ 2147483647 h 54"/>
                <a:gd name="T40" fmla="*/ 2147483647 w 24"/>
                <a:gd name="T41" fmla="*/ 2147483647 h 54"/>
                <a:gd name="T42" fmla="*/ 2147483647 w 24"/>
                <a:gd name="T43" fmla="*/ 2147483647 h 54"/>
                <a:gd name="T44" fmla="*/ 2147483647 w 24"/>
                <a:gd name="T45" fmla="*/ 2147483647 h 54"/>
                <a:gd name="T46" fmla="*/ 2147483647 w 24"/>
                <a:gd name="T47" fmla="*/ 2147483647 h 54"/>
                <a:gd name="T48" fmla="*/ 2147483647 w 24"/>
                <a:gd name="T49" fmla="*/ 2147483647 h 54"/>
                <a:gd name="T50" fmla="*/ 2147483647 w 24"/>
                <a:gd name="T51" fmla="*/ 2147483647 h 54"/>
                <a:gd name="T52" fmla="*/ 2147483647 w 24"/>
                <a:gd name="T53" fmla="*/ 2147483647 h 54"/>
                <a:gd name="T54" fmla="*/ 2147483647 w 24"/>
                <a:gd name="T55" fmla="*/ 2147483647 h 54"/>
                <a:gd name="T56" fmla="*/ 2147483647 w 24"/>
                <a:gd name="T57" fmla="*/ 2147483647 h 54"/>
                <a:gd name="T58" fmla="*/ 2147483647 w 24"/>
                <a:gd name="T59" fmla="*/ 2147483647 h 54"/>
                <a:gd name="T60" fmla="*/ 2147483647 w 24"/>
                <a:gd name="T61" fmla="*/ 2147483647 h 54"/>
                <a:gd name="T62" fmla="*/ 2147483647 w 24"/>
                <a:gd name="T63" fmla="*/ 2147483647 h 54"/>
                <a:gd name="T64" fmla="*/ 2147483647 w 24"/>
                <a:gd name="T65" fmla="*/ 2147483647 h 54"/>
                <a:gd name="T66" fmla="*/ 2147483647 w 24"/>
                <a:gd name="T67" fmla="*/ 2147483647 h 54"/>
                <a:gd name="T68" fmla="*/ 2147483647 w 24"/>
                <a:gd name="T69" fmla="*/ 2147483647 h 54"/>
                <a:gd name="T70" fmla="*/ 0 w 24"/>
                <a:gd name="T71" fmla="*/ 2147483647 h 54"/>
                <a:gd name="T72" fmla="*/ 2147483647 w 24"/>
                <a:gd name="T73" fmla="*/ 2147483647 h 54"/>
                <a:gd name="T74" fmla="*/ 2147483647 w 24"/>
                <a:gd name="T75" fmla="*/ 2147483647 h 54"/>
                <a:gd name="T76" fmla="*/ 2147483647 w 24"/>
                <a:gd name="T77" fmla="*/ 2147483647 h 54"/>
                <a:gd name="T78" fmla="*/ 2147483647 w 24"/>
                <a:gd name="T79" fmla="*/ 2147483647 h 54"/>
                <a:gd name="T80" fmla="*/ 2147483647 w 24"/>
                <a:gd name="T81" fmla="*/ 2147483647 h 54"/>
                <a:gd name="T82" fmla="*/ 2147483647 w 24"/>
                <a:gd name="T83" fmla="*/ 2147483647 h 54"/>
                <a:gd name="T84" fmla="*/ 2147483647 w 24"/>
                <a:gd name="T85" fmla="*/ 2147483647 h 54"/>
                <a:gd name="T86" fmla="*/ 2147483647 w 24"/>
                <a:gd name="T87" fmla="*/ 2147483647 h 54"/>
                <a:gd name="T88" fmla="*/ 2147483647 w 24"/>
                <a:gd name="T89" fmla="*/ 2147483647 h 54"/>
                <a:gd name="T90" fmla="*/ 2147483647 w 24"/>
                <a:gd name="T91" fmla="*/ 0 h 54"/>
                <a:gd name="T92" fmla="*/ 2147483647 w 24"/>
                <a:gd name="T93" fmla="*/ 0 h 54"/>
                <a:gd name="T94" fmla="*/ 2147483647 w 24"/>
                <a:gd name="T95" fmla="*/ 0 h 54"/>
                <a:gd name="T96" fmla="*/ 2147483647 w 24"/>
                <a:gd name="T97" fmla="*/ 0 h 54"/>
                <a:gd name="T98" fmla="*/ 2147483647 w 24"/>
                <a:gd name="T99" fmla="*/ 0 h 54"/>
                <a:gd name="T100" fmla="*/ 2147483647 w 24"/>
                <a:gd name="T101" fmla="*/ 0 h 54"/>
                <a:gd name="T102" fmla="*/ 2147483647 w 24"/>
                <a:gd name="T103" fmla="*/ 0 h 54"/>
                <a:gd name="T104" fmla="*/ 2147483647 w 24"/>
                <a:gd name="T105" fmla="*/ 0 h 54"/>
                <a:gd name="T106" fmla="*/ 2147483647 w 24"/>
                <a:gd name="T107" fmla="*/ 0 h 54"/>
                <a:gd name="T108" fmla="*/ 2147483647 w 24"/>
                <a:gd name="T109" fmla="*/ 0 h 54"/>
                <a:gd name="T110" fmla="*/ 2147483647 w 24"/>
                <a:gd name="T111" fmla="*/ 0 h 54"/>
                <a:gd name="T112" fmla="*/ 2147483647 w 24"/>
                <a:gd name="T113" fmla="*/ 0 h 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"/>
                <a:gd name="T172" fmla="*/ 0 h 54"/>
                <a:gd name="T173" fmla="*/ 24 w 24"/>
                <a:gd name="T174" fmla="*/ 54 h 5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" h="54">
                  <a:moveTo>
                    <a:pt x="24" y="0"/>
                  </a:moveTo>
                  <a:lnTo>
                    <a:pt x="24" y="1"/>
                  </a:lnTo>
                  <a:lnTo>
                    <a:pt x="22" y="1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4" y="17"/>
                  </a:lnTo>
                  <a:lnTo>
                    <a:pt x="24" y="23"/>
                  </a:lnTo>
                  <a:lnTo>
                    <a:pt x="24" y="28"/>
                  </a:lnTo>
                  <a:lnTo>
                    <a:pt x="22" y="35"/>
                  </a:lnTo>
                  <a:lnTo>
                    <a:pt x="19" y="40"/>
                  </a:lnTo>
                  <a:lnTo>
                    <a:pt x="16" y="47"/>
                  </a:lnTo>
                  <a:lnTo>
                    <a:pt x="12" y="50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9" y="50"/>
                  </a:lnTo>
                  <a:lnTo>
                    <a:pt x="7" y="50"/>
                  </a:lnTo>
                  <a:lnTo>
                    <a:pt x="5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2" y="49"/>
                  </a:lnTo>
                  <a:lnTo>
                    <a:pt x="2" y="45"/>
                  </a:lnTo>
                  <a:lnTo>
                    <a:pt x="2" y="42"/>
                  </a:lnTo>
                  <a:lnTo>
                    <a:pt x="4" y="37"/>
                  </a:lnTo>
                  <a:lnTo>
                    <a:pt x="4" y="32"/>
                  </a:lnTo>
                  <a:lnTo>
                    <a:pt x="5" y="27"/>
                  </a:lnTo>
                  <a:lnTo>
                    <a:pt x="5" y="22"/>
                  </a:lnTo>
                  <a:lnTo>
                    <a:pt x="7" y="17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51" name="Freeform 5138"/>
            <p:cNvSpPr>
              <a:spLocks/>
            </p:cNvSpPr>
            <p:nvPr/>
          </p:nvSpPr>
          <p:spPr bwMode="auto">
            <a:xfrm>
              <a:off x="2773363" y="6383338"/>
              <a:ext cx="115887" cy="147637"/>
            </a:xfrm>
            <a:custGeom>
              <a:avLst/>
              <a:gdLst>
                <a:gd name="T0" fmla="*/ 2147483647 w 72"/>
                <a:gd name="T1" fmla="*/ 2147483647 h 94"/>
                <a:gd name="T2" fmla="*/ 2147483647 w 72"/>
                <a:gd name="T3" fmla="*/ 2147483647 h 94"/>
                <a:gd name="T4" fmla="*/ 2147483647 w 72"/>
                <a:gd name="T5" fmla="*/ 2147483647 h 94"/>
                <a:gd name="T6" fmla="*/ 2147483647 w 72"/>
                <a:gd name="T7" fmla="*/ 2147483647 h 94"/>
                <a:gd name="T8" fmla="*/ 2147483647 w 72"/>
                <a:gd name="T9" fmla="*/ 2147483647 h 94"/>
                <a:gd name="T10" fmla="*/ 2147483647 w 72"/>
                <a:gd name="T11" fmla="*/ 2147483647 h 94"/>
                <a:gd name="T12" fmla="*/ 2147483647 w 72"/>
                <a:gd name="T13" fmla="*/ 2147483647 h 94"/>
                <a:gd name="T14" fmla="*/ 2147483647 w 72"/>
                <a:gd name="T15" fmla="*/ 2147483647 h 94"/>
                <a:gd name="T16" fmla="*/ 2147483647 w 72"/>
                <a:gd name="T17" fmla="*/ 2147483647 h 94"/>
                <a:gd name="T18" fmla="*/ 2147483647 w 72"/>
                <a:gd name="T19" fmla="*/ 2147483647 h 94"/>
                <a:gd name="T20" fmla="*/ 2147483647 w 72"/>
                <a:gd name="T21" fmla="*/ 2147483647 h 94"/>
                <a:gd name="T22" fmla="*/ 2147483647 w 72"/>
                <a:gd name="T23" fmla="*/ 2147483647 h 94"/>
                <a:gd name="T24" fmla="*/ 2147483647 w 72"/>
                <a:gd name="T25" fmla="*/ 2147483647 h 94"/>
                <a:gd name="T26" fmla="*/ 2147483647 w 72"/>
                <a:gd name="T27" fmla="*/ 2147483647 h 94"/>
                <a:gd name="T28" fmla="*/ 2147483647 w 72"/>
                <a:gd name="T29" fmla="*/ 2147483647 h 94"/>
                <a:gd name="T30" fmla="*/ 2147483647 w 72"/>
                <a:gd name="T31" fmla="*/ 0 h 94"/>
                <a:gd name="T32" fmla="*/ 2147483647 w 72"/>
                <a:gd name="T33" fmla="*/ 0 h 94"/>
                <a:gd name="T34" fmla="*/ 2147483647 w 72"/>
                <a:gd name="T35" fmla="*/ 0 h 94"/>
                <a:gd name="T36" fmla="*/ 2147483647 w 72"/>
                <a:gd name="T37" fmla="*/ 0 h 94"/>
                <a:gd name="T38" fmla="*/ 2147483647 w 72"/>
                <a:gd name="T39" fmla="*/ 0 h 94"/>
                <a:gd name="T40" fmla="*/ 2147483647 w 72"/>
                <a:gd name="T41" fmla="*/ 2147483647 h 94"/>
                <a:gd name="T42" fmla="*/ 2147483647 w 72"/>
                <a:gd name="T43" fmla="*/ 2147483647 h 94"/>
                <a:gd name="T44" fmla="*/ 2147483647 w 72"/>
                <a:gd name="T45" fmla="*/ 2147483647 h 94"/>
                <a:gd name="T46" fmla="*/ 2147483647 w 72"/>
                <a:gd name="T47" fmla="*/ 2147483647 h 94"/>
                <a:gd name="T48" fmla="*/ 2147483647 w 72"/>
                <a:gd name="T49" fmla="*/ 2147483647 h 94"/>
                <a:gd name="T50" fmla="*/ 2147483647 w 72"/>
                <a:gd name="T51" fmla="*/ 2147483647 h 94"/>
                <a:gd name="T52" fmla="*/ 2147483647 w 72"/>
                <a:gd name="T53" fmla="*/ 2147483647 h 94"/>
                <a:gd name="T54" fmla="*/ 2147483647 w 72"/>
                <a:gd name="T55" fmla="*/ 2147483647 h 94"/>
                <a:gd name="T56" fmla="*/ 2147483647 w 72"/>
                <a:gd name="T57" fmla="*/ 2147483647 h 94"/>
                <a:gd name="T58" fmla="*/ 2147483647 w 72"/>
                <a:gd name="T59" fmla="*/ 2147483647 h 94"/>
                <a:gd name="T60" fmla="*/ 2147483647 w 72"/>
                <a:gd name="T61" fmla="*/ 2147483647 h 94"/>
                <a:gd name="T62" fmla="*/ 2147483647 w 72"/>
                <a:gd name="T63" fmla="*/ 2147483647 h 94"/>
                <a:gd name="T64" fmla="*/ 2147483647 w 72"/>
                <a:gd name="T65" fmla="*/ 2147483647 h 94"/>
                <a:gd name="T66" fmla="*/ 2147483647 w 72"/>
                <a:gd name="T67" fmla="*/ 2147483647 h 94"/>
                <a:gd name="T68" fmla="*/ 2147483647 w 72"/>
                <a:gd name="T69" fmla="*/ 2147483647 h 94"/>
                <a:gd name="T70" fmla="*/ 2147483647 w 72"/>
                <a:gd name="T71" fmla="*/ 2147483647 h 94"/>
                <a:gd name="T72" fmla="*/ 2147483647 w 72"/>
                <a:gd name="T73" fmla="*/ 2147483647 h 94"/>
                <a:gd name="T74" fmla="*/ 2147483647 w 72"/>
                <a:gd name="T75" fmla="*/ 2147483647 h 94"/>
                <a:gd name="T76" fmla="*/ 2147483647 w 72"/>
                <a:gd name="T77" fmla="*/ 2147483647 h 94"/>
                <a:gd name="T78" fmla="*/ 2147483647 w 72"/>
                <a:gd name="T79" fmla="*/ 2147483647 h 94"/>
                <a:gd name="T80" fmla="*/ 0 w 72"/>
                <a:gd name="T81" fmla="*/ 2147483647 h 9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2"/>
                <a:gd name="T124" fmla="*/ 0 h 94"/>
                <a:gd name="T125" fmla="*/ 72 w 72"/>
                <a:gd name="T126" fmla="*/ 94 h 9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2" h="94">
                  <a:moveTo>
                    <a:pt x="4" y="77"/>
                  </a:moveTo>
                  <a:lnTo>
                    <a:pt x="4" y="72"/>
                  </a:lnTo>
                  <a:lnTo>
                    <a:pt x="4" y="67"/>
                  </a:lnTo>
                  <a:lnTo>
                    <a:pt x="5" y="64"/>
                  </a:lnTo>
                  <a:lnTo>
                    <a:pt x="7" y="59"/>
                  </a:lnTo>
                  <a:lnTo>
                    <a:pt x="7" y="55"/>
                  </a:lnTo>
                  <a:lnTo>
                    <a:pt x="9" y="52"/>
                  </a:lnTo>
                  <a:lnTo>
                    <a:pt x="10" y="47"/>
                  </a:lnTo>
                  <a:lnTo>
                    <a:pt x="12" y="44"/>
                  </a:lnTo>
                  <a:lnTo>
                    <a:pt x="14" y="40"/>
                  </a:lnTo>
                  <a:lnTo>
                    <a:pt x="17" y="39"/>
                  </a:lnTo>
                  <a:lnTo>
                    <a:pt x="22" y="39"/>
                  </a:lnTo>
                  <a:lnTo>
                    <a:pt x="27" y="39"/>
                  </a:lnTo>
                  <a:lnTo>
                    <a:pt x="34" y="39"/>
                  </a:lnTo>
                  <a:lnTo>
                    <a:pt x="38" y="39"/>
                  </a:lnTo>
                  <a:lnTo>
                    <a:pt x="43" y="35"/>
                  </a:lnTo>
                  <a:lnTo>
                    <a:pt x="44" y="30"/>
                  </a:lnTo>
                  <a:lnTo>
                    <a:pt x="41" y="28"/>
                  </a:lnTo>
                  <a:lnTo>
                    <a:pt x="38" y="27"/>
                  </a:lnTo>
                  <a:lnTo>
                    <a:pt x="34" y="25"/>
                  </a:lnTo>
                  <a:lnTo>
                    <a:pt x="31" y="23"/>
                  </a:lnTo>
                  <a:lnTo>
                    <a:pt x="29" y="22"/>
                  </a:lnTo>
                  <a:lnTo>
                    <a:pt x="27" y="18"/>
                  </a:lnTo>
                  <a:lnTo>
                    <a:pt x="26" y="17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9" y="8"/>
                  </a:lnTo>
                  <a:lnTo>
                    <a:pt x="34" y="6"/>
                  </a:lnTo>
                  <a:lnTo>
                    <a:pt x="39" y="5"/>
                  </a:lnTo>
                  <a:lnTo>
                    <a:pt x="44" y="3"/>
                  </a:lnTo>
                  <a:lnTo>
                    <a:pt x="49" y="1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8" y="17"/>
                  </a:lnTo>
                  <a:lnTo>
                    <a:pt x="66" y="22"/>
                  </a:lnTo>
                  <a:lnTo>
                    <a:pt x="66" y="27"/>
                  </a:lnTo>
                  <a:lnTo>
                    <a:pt x="65" y="32"/>
                  </a:lnTo>
                  <a:lnTo>
                    <a:pt x="65" y="37"/>
                  </a:lnTo>
                  <a:lnTo>
                    <a:pt x="63" y="42"/>
                  </a:lnTo>
                  <a:lnTo>
                    <a:pt x="63" y="45"/>
                  </a:lnTo>
                  <a:lnTo>
                    <a:pt x="63" y="49"/>
                  </a:lnTo>
                  <a:lnTo>
                    <a:pt x="61" y="52"/>
                  </a:lnTo>
                  <a:lnTo>
                    <a:pt x="63" y="52"/>
                  </a:lnTo>
                  <a:lnTo>
                    <a:pt x="65" y="52"/>
                  </a:lnTo>
                  <a:lnTo>
                    <a:pt x="66" y="52"/>
                  </a:lnTo>
                  <a:lnTo>
                    <a:pt x="68" y="54"/>
                  </a:lnTo>
                  <a:lnTo>
                    <a:pt x="70" y="54"/>
                  </a:lnTo>
                  <a:lnTo>
                    <a:pt x="72" y="54"/>
                  </a:lnTo>
                  <a:lnTo>
                    <a:pt x="72" y="55"/>
                  </a:lnTo>
                  <a:lnTo>
                    <a:pt x="72" y="57"/>
                  </a:lnTo>
                  <a:lnTo>
                    <a:pt x="72" y="59"/>
                  </a:lnTo>
                  <a:lnTo>
                    <a:pt x="70" y="61"/>
                  </a:lnTo>
                  <a:lnTo>
                    <a:pt x="70" y="62"/>
                  </a:lnTo>
                  <a:lnTo>
                    <a:pt x="66" y="62"/>
                  </a:lnTo>
                  <a:lnTo>
                    <a:pt x="65" y="69"/>
                  </a:lnTo>
                  <a:lnTo>
                    <a:pt x="61" y="76"/>
                  </a:lnTo>
                  <a:lnTo>
                    <a:pt x="56" y="81"/>
                  </a:lnTo>
                  <a:lnTo>
                    <a:pt x="51" y="86"/>
                  </a:lnTo>
                  <a:lnTo>
                    <a:pt x="48" y="89"/>
                  </a:lnTo>
                  <a:lnTo>
                    <a:pt x="43" y="93"/>
                  </a:lnTo>
                  <a:lnTo>
                    <a:pt x="41" y="94"/>
                  </a:lnTo>
                  <a:lnTo>
                    <a:pt x="39" y="94"/>
                  </a:lnTo>
                  <a:lnTo>
                    <a:pt x="34" y="93"/>
                  </a:lnTo>
                  <a:lnTo>
                    <a:pt x="29" y="91"/>
                  </a:lnTo>
                  <a:lnTo>
                    <a:pt x="24" y="89"/>
                  </a:lnTo>
                  <a:lnTo>
                    <a:pt x="19" y="88"/>
                  </a:lnTo>
                  <a:lnTo>
                    <a:pt x="14" y="86"/>
                  </a:lnTo>
                  <a:lnTo>
                    <a:pt x="9" y="83"/>
                  </a:lnTo>
                  <a:lnTo>
                    <a:pt x="4" y="79"/>
                  </a:lnTo>
                  <a:lnTo>
                    <a:pt x="0" y="77"/>
                  </a:lnTo>
                  <a:lnTo>
                    <a:pt x="4" y="7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52" name="Freeform 5139"/>
            <p:cNvSpPr>
              <a:spLocks/>
            </p:cNvSpPr>
            <p:nvPr/>
          </p:nvSpPr>
          <p:spPr bwMode="auto">
            <a:xfrm>
              <a:off x="2773363" y="6383338"/>
              <a:ext cx="115887" cy="147637"/>
            </a:xfrm>
            <a:custGeom>
              <a:avLst/>
              <a:gdLst>
                <a:gd name="T0" fmla="*/ 2147483647 w 72"/>
                <a:gd name="T1" fmla="*/ 2147483647 h 94"/>
                <a:gd name="T2" fmla="*/ 2147483647 w 72"/>
                <a:gd name="T3" fmla="*/ 2147483647 h 94"/>
                <a:gd name="T4" fmla="*/ 2147483647 w 72"/>
                <a:gd name="T5" fmla="*/ 2147483647 h 94"/>
                <a:gd name="T6" fmla="*/ 2147483647 w 72"/>
                <a:gd name="T7" fmla="*/ 2147483647 h 94"/>
                <a:gd name="T8" fmla="*/ 2147483647 w 72"/>
                <a:gd name="T9" fmla="*/ 2147483647 h 94"/>
                <a:gd name="T10" fmla="*/ 2147483647 w 72"/>
                <a:gd name="T11" fmla="*/ 2147483647 h 94"/>
                <a:gd name="T12" fmla="*/ 2147483647 w 72"/>
                <a:gd name="T13" fmla="*/ 2147483647 h 94"/>
                <a:gd name="T14" fmla="*/ 2147483647 w 72"/>
                <a:gd name="T15" fmla="*/ 2147483647 h 94"/>
                <a:gd name="T16" fmla="*/ 2147483647 w 72"/>
                <a:gd name="T17" fmla="*/ 2147483647 h 94"/>
                <a:gd name="T18" fmla="*/ 2147483647 w 72"/>
                <a:gd name="T19" fmla="*/ 2147483647 h 94"/>
                <a:gd name="T20" fmla="*/ 2147483647 w 72"/>
                <a:gd name="T21" fmla="*/ 2147483647 h 94"/>
                <a:gd name="T22" fmla="*/ 2147483647 w 72"/>
                <a:gd name="T23" fmla="*/ 2147483647 h 94"/>
                <a:gd name="T24" fmla="*/ 2147483647 w 72"/>
                <a:gd name="T25" fmla="*/ 2147483647 h 94"/>
                <a:gd name="T26" fmla="*/ 2147483647 w 72"/>
                <a:gd name="T27" fmla="*/ 2147483647 h 94"/>
                <a:gd name="T28" fmla="*/ 2147483647 w 72"/>
                <a:gd name="T29" fmla="*/ 2147483647 h 94"/>
                <a:gd name="T30" fmla="*/ 2147483647 w 72"/>
                <a:gd name="T31" fmla="*/ 0 h 94"/>
                <a:gd name="T32" fmla="*/ 2147483647 w 72"/>
                <a:gd name="T33" fmla="*/ 0 h 94"/>
                <a:gd name="T34" fmla="*/ 2147483647 w 72"/>
                <a:gd name="T35" fmla="*/ 0 h 94"/>
                <a:gd name="T36" fmla="*/ 2147483647 w 72"/>
                <a:gd name="T37" fmla="*/ 0 h 94"/>
                <a:gd name="T38" fmla="*/ 2147483647 w 72"/>
                <a:gd name="T39" fmla="*/ 0 h 94"/>
                <a:gd name="T40" fmla="*/ 2147483647 w 72"/>
                <a:gd name="T41" fmla="*/ 0 h 94"/>
                <a:gd name="T42" fmla="*/ 2147483647 w 72"/>
                <a:gd name="T43" fmla="*/ 2147483647 h 94"/>
                <a:gd name="T44" fmla="*/ 2147483647 w 72"/>
                <a:gd name="T45" fmla="*/ 2147483647 h 94"/>
                <a:gd name="T46" fmla="*/ 2147483647 w 72"/>
                <a:gd name="T47" fmla="*/ 2147483647 h 94"/>
                <a:gd name="T48" fmla="*/ 2147483647 w 72"/>
                <a:gd name="T49" fmla="*/ 2147483647 h 94"/>
                <a:gd name="T50" fmla="*/ 2147483647 w 72"/>
                <a:gd name="T51" fmla="*/ 2147483647 h 94"/>
                <a:gd name="T52" fmla="*/ 2147483647 w 72"/>
                <a:gd name="T53" fmla="*/ 2147483647 h 94"/>
                <a:gd name="T54" fmla="*/ 2147483647 w 72"/>
                <a:gd name="T55" fmla="*/ 2147483647 h 94"/>
                <a:gd name="T56" fmla="*/ 2147483647 w 72"/>
                <a:gd name="T57" fmla="*/ 2147483647 h 94"/>
                <a:gd name="T58" fmla="*/ 2147483647 w 72"/>
                <a:gd name="T59" fmla="*/ 2147483647 h 94"/>
                <a:gd name="T60" fmla="*/ 2147483647 w 72"/>
                <a:gd name="T61" fmla="*/ 2147483647 h 94"/>
                <a:gd name="T62" fmla="*/ 2147483647 w 72"/>
                <a:gd name="T63" fmla="*/ 2147483647 h 94"/>
                <a:gd name="T64" fmla="*/ 2147483647 w 72"/>
                <a:gd name="T65" fmla="*/ 2147483647 h 94"/>
                <a:gd name="T66" fmla="*/ 2147483647 w 72"/>
                <a:gd name="T67" fmla="*/ 2147483647 h 94"/>
                <a:gd name="T68" fmla="*/ 2147483647 w 72"/>
                <a:gd name="T69" fmla="*/ 2147483647 h 94"/>
                <a:gd name="T70" fmla="*/ 2147483647 w 72"/>
                <a:gd name="T71" fmla="*/ 2147483647 h 94"/>
                <a:gd name="T72" fmla="*/ 2147483647 w 72"/>
                <a:gd name="T73" fmla="*/ 2147483647 h 94"/>
                <a:gd name="T74" fmla="*/ 2147483647 w 72"/>
                <a:gd name="T75" fmla="*/ 2147483647 h 94"/>
                <a:gd name="T76" fmla="*/ 2147483647 w 72"/>
                <a:gd name="T77" fmla="*/ 2147483647 h 94"/>
                <a:gd name="T78" fmla="*/ 2147483647 w 72"/>
                <a:gd name="T79" fmla="*/ 2147483647 h 94"/>
                <a:gd name="T80" fmla="*/ 2147483647 w 72"/>
                <a:gd name="T81" fmla="*/ 2147483647 h 94"/>
                <a:gd name="T82" fmla="*/ 0 w 72"/>
                <a:gd name="T83" fmla="*/ 2147483647 h 94"/>
                <a:gd name="T84" fmla="*/ 2147483647 w 72"/>
                <a:gd name="T85" fmla="*/ 2147483647 h 9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2"/>
                <a:gd name="T130" fmla="*/ 0 h 94"/>
                <a:gd name="T131" fmla="*/ 72 w 72"/>
                <a:gd name="T132" fmla="*/ 94 h 9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2" h="94">
                  <a:moveTo>
                    <a:pt x="4" y="77"/>
                  </a:moveTo>
                  <a:lnTo>
                    <a:pt x="4" y="72"/>
                  </a:lnTo>
                  <a:lnTo>
                    <a:pt x="4" y="67"/>
                  </a:lnTo>
                  <a:lnTo>
                    <a:pt x="5" y="64"/>
                  </a:lnTo>
                  <a:lnTo>
                    <a:pt x="7" y="59"/>
                  </a:lnTo>
                  <a:lnTo>
                    <a:pt x="7" y="55"/>
                  </a:lnTo>
                  <a:lnTo>
                    <a:pt x="9" y="52"/>
                  </a:lnTo>
                  <a:lnTo>
                    <a:pt x="10" y="47"/>
                  </a:lnTo>
                  <a:lnTo>
                    <a:pt x="12" y="44"/>
                  </a:lnTo>
                  <a:lnTo>
                    <a:pt x="14" y="40"/>
                  </a:lnTo>
                  <a:lnTo>
                    <a:pt x="17" y="39"/>
                  </a:lnTo>
                  <a:lnTo>
                    <a:pt x="22" y="39"/>
                  </a:lnTo>
                  <a:lnTo>
                    <a:pt x="27" y="39"/>
                  </a:lnTo>
                  <a:lnTo>
                    <a:pt x="34" y="39"/>
                  </a:lnTo>
                  <a:lnTo>
                    <a:pt x="38" y="39"/>
                  </a:lnTo>
                  <a:lnTo>
                    <a:pt x="43" y="35"/>
                  </a:lnTo>
                  <a:lnTo>
                    <a:pt x="44" y="30"/>
                  </a:lnTo>
                  <a:lnTo>
                    <a:pt x="41" y="28"/>
                  </a:lnTo>
                  <a:lnTo>
                    <a:pt x="38" y="27"/>
                  </a:lnTo>
                  <a:lnTo>
                    <a:pt x="34" y="25"/>
                  </a:lnTo>
                  <a:lnTo>
                    <a:pt x="31" y="23"/>
                  </a:lnTo>
                  <a:lnTo>
                    <a:pt x="29" y="22"/>
                  </a:lnTo>
                  <a:lnTo>
                    <a:pt x="27" y="18"/>
                  </a:lnTo>
                  <a:lnTo>
                    <a:pt x="26" y="17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9" y="8"/>
                  </a:lnTo>
                  <a:lnTo>
                    <a:pt x="34" y="6"/>
                  </a:lnTo>
                  <a:lnTo>
                    <a:pt x="39" y="5"/>
                  </a:lnTo>
                  <a:lnTo>
                    <a:pt x="44" y="3"/>
                  </a:lnTo>
                  <a:lnTo>
                    <a:pt x="49" y="1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8" y="17"/>
                  </a:lnTo>
                  <a:lnTo>
                    <a:pt x="66" y="22"/>
                  </a:lnTo>
                  <a:lnTo>
                    <a:pt x="66" y="27"/>
                  </a:lnTo>
                  <a:lnTo>
                    <a:pt x="65" y="32"/>
                  </a:lnTo>
                  <a:lnTo>
                    <a:pt x="65" y="37"/>
                  </a:lnTo>
                  <a:lnTo>
                    <a:pt x="63" y="42"/>
                  </a:lnTo>
                  <a:lnTo>
                    <a:pt x="63" y="45"/>
                  </a:lnTo>
                  <a:lnTo>
                    <a:pt x="63" y="49"/>
                  </a:lnTo>
                  <a:lnTo>
                    <a:pt x="61" y="52"/>
                  </a:lnTo>
                  <a:lnTo>
                    <a:pt x="63" y="52"/>
                  </a:lnTo>
                  <a:lnTo>
                    <a:pt x="65" y="52"/>
                  </a:lnTo>
                  <a:lnTo>
                    <a:pt x="66" y="52"/>
                  </a:lnTo>
                  <a:lnTo>
                    <a:pt x="68" y="54"/>
                  </a:lnTo>
                  <a:lnTo>
                    <a:pt x="70" y="54"/>
                  </a:lnTo>
                  <a:lnTo>
                    <a:pt x="72" y="54"/>
                  </a:lnTo>
                  <a:lnTo>
                    <a:pt x="72" y="55"/>
                  </a:lnTo>
                  <a:lnTo>
                    <a:pt x="72" y="57"/>
                  </a:lnTo>
                  <a:lnTo>
                    <a:pt x="72" y="59"/>
                  </a:lnTo>
                  <a:lnTo>
                    <a:pt x="70" y="61"/>
                  </a:lnTo>
                  <a:lnTo>
                    <a:pt x="70" y="62"/>
                  </a:lnTo>
                  <a:lnTo>
                    <a:pt x="66" y="62"/>
                  </a:lnTo>
                  <a:lnTo>
                    <a:pt x="65" y="69"/>
                  </a:lnTo>
                  <a:lnTo>
                    <a:pt x="61" y="76"/>
                  </a:lnTo>
                  <a:lnTo>
                    <a:pt x="56" y="81"/>
                  </a:lnTo>
                  <a:lnTo>
                    <a:pt x="51" y="86"/>
                  </a:lnTo>
                  <a:lnTo>
                    <a:pt x="48" y="89"/>
                  </a:lnTo>
                  <a:lnTo>
                    <a:pt x="43" y="93"/>
                  </a:lnTo>
                  <a:lnTo>
                    <a:pt x="41" y="94"/>
                  </a:lnTo>
                  <a:lnTo>
                    <a:pt x="39" y="94"/>
                  </a:lnTo>
                  <a:lnTo>
                    <a:pt x="34" y="93"/>
                  </a:lnTo>
                  <a:lnTo>
                    <a:pt x="29" y="91"/>
                  </a:lnTo>
                  <a:lnTo>
                    <a:pt x="24" y="89"/>
                  </a:lnTo>
                  <a:lnTo>
                    <a:pt x="19" y="88"/>
                  </a:lnTo>
                  <a:lnTo>
                    <a:pt x="14" y="86"/>
                  </a:lnTo>
                  <a:lnTo>
                    <a:pt x="9" y="83"/>
                  </a:lnTo>
                  <a:lnTo>
                    <a:pt x="4" y="79"/>
                  </a:lnTo>
                  <a:lnTo>
                    <a:pt x="0" y="77"/>
                  </a:lnTo>
                  <a:lnTo>
                    <a:pt x="4" y="77"/>
                  </a:lnTo>
                </a:path>
              </a:pathLst>
            </a:custGeom>
            <a:solidFill>
              <a:schemeClr val="accent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53" name="Freeform 5140"/>
            <p:cNvSpPr>
              <a:spLocks/>
            </p:cNvSpPr>
            <p:nvPr/>
          </p:nvSpPr>
          <p:spPr bwMode="auto">
            <a:xfrm>
              <a:off x="6869113" y="5956300"/>
              <a:ext cx="33337" cy="47625"/>
            </a:xfrm>
            <a:custGeom>
              <a:avLst/>
              <a:gdLst>
                <a:gd name="T0" fmla="*/ 2147483647 w 21"/>
                <a:gd name="T1" fmla="*/ 2147483647 h 29"/>
                <a:gd name="T2" fmla="*/ 2147483647 w 21"/>
                <a:gd name="T3" fmla="*/ 2147483647 h 29"/>
                <a:gd name="T4" fmla="*/ 2147483647 w 21"/>
                <a:gd name="T5" fmla="*/ 2147483647 h 29"/>
                <a:gd name="T6" fmla="*/ 2147483647 w 21"/>
                <a:gd name="T7" fmla="*/ 2147483647 h 29"/>
                <a:gd name="T8" fmla="*/ 2147483647 w 21"/>
                <a:gd name="T9" fmla="*/ 2147483647 h 29"/>
                <a:gd name="T10" fmla="*/ 2147483647 w 21"/>
                <a:gd name="T11" fmla="*/ 2147483647 h 29"/>
                <a:gd name="T12" fmla="*/ 2147483647 w 21"/>
                <a:gd name="T13" fmla="*/ 2147483647 h 29"/>
                <a:gd name="T14" fmla="*/ 2147483647 w 21"/>
                <a:gd name="T15" fmla="*/ 2147483647 h 29"/>
                <a:gd name="T16" fmla="*/ 2147483647 w 21"/>
                <a:gd name="T17" fmla="*/ 2147483647 h 29"/>
                <a:gd name="T18" fmla="*/ 2147483647 w 21"/>
                <a:gd name="T19" fmla="*/ 2147483647 h 29"/>
                <a:gd name="T20" fmla="*/ 2147483647 w 21"/>
                <a:gd name="T21" fmla="*/ 2147483647 h 29"/>
                <a:gd name="T22" fmla="*/ 2147483647 w 21"/>
                <a:gd name="T23" fmla="*/ 2147483647 h 29"/>
                <a:gd name="T24" fmla="*/ 2147483647 w 21"/>
                <a:gd name="T25" fmla="*/ 2147483647 h 29"/>
                <a:gd name="T26" fmla="*/ 2147483647 w 21"/>
                <a:gd name="T27" fmla="*/ 2147483647 h 29"/>
                <a:gd name="T28" fmla="*/ 2147483647 w 21"/>
                <a:gd name="T29" fmla="*/ 2147483647 h 29"/>
                <a:gd name="T30" fmla="*/ 2147483647 w 21"/>
                <a:gd name="T31" fmla="*/ 2147483647 h 29"/>
                <a:gd name="T32" fmla="*/ 2147483647 w 21"/>
                <a:gd name="T33" fmla="*/ 2147483647 h 29"/>
                <a:gd name="T34" fmla="*/ 2147483647 w 21"/>
                <a:gd name="T35" fmla="*/ 2147483647 h 29"/>
                <a:gd name="T36" fmla="*/ 2147483647 w 21"/>
                <a:gd name="T37" fmla="*/ 2147483647 h 29"/>
                <a:gd name="T38" fmla="*/ 2147483647 w 21"/>
                <a:gd name="T39" fmla="*/ 2147483647 h 29"/>
                <a:gd name="T40" fmla="*/ 2147483647 w 21"/>
                <a:gd name="T41" fmla="*/ 2147483647 h 29"/>
                <a:gd name="T42" fmla="*/ 2147483647 w 21"/>
                <a:gd name="T43" fmla="*/ 2147483647 h 29"/>
                <a:gd name="T44" fmla="*/ 0 w 21"/>
                <a:gd name="T45" fmla="*/ 2147483647 h 29"/>
                <a:gd name="T46" fmla="*/ 0 w 21"/>
                <a:gd name="T47" fmla="*/ 2147483647 h 29"/>
                <a:gd name="T48" fmla="*/ 0 w 21"/>
                <a:gd name="T49" fmla="*/ 2147483647 h 29"/>
                <a:gd name="T50" fmla="*/ 0 w 21"/>
                <a:gd name="T51" fmla="*/ 2147483647 h 29"/>
                <a:gd name="T52" fmla="*/ 2147483647 w 21"/>
                <a:gd name="T53" fmla="*/ 2147483647 h 29"/>
                <a:gd name="T54" fmla="*/ 2147483647 w 21"/>
                <a:gd name="T55" fmla="*/ 2147483647 h 29"/>
                <a:gd name="T56" fmla="*/ 2147483647 w 21"/>
                <a:gd name="T57" fmla="*/ 2147483647 h 29"/>
                <a:gd name="T58" fmla="*/ 2147483647 w 21"/>
                <a:gd name="T59" fmla="*/ 2147483647 h 29"/>
                <a:gd name="T60" fmla="*/ 2147483647 w 21"/>
                <a:gd name="T61" fmla="*/ 2147483647 h 29"/>
                <a:gd name="T62" fmla="*/ 2147483647 w 21"/>
                <a:gd name="T63" fmla="*/ 2147483647 h 29"/>
                <a:gd name="T64" fmla="*/ 2147483647 w 21"/>
                <a:gd name="T65" fmla="*/ 2147483647 h 29"/>
                <a:gd name="T66" fmla="*/ 2147483647 w 21"/>
                <a:gd name="T67" fmla="*/ 0 h 29"/>
                <a:gd name="T68" fmla="*/ 2147483647 w 21"/>
                <a:gd name="T69" fmla="*/ 0 h 29"/>
                <a:gd name="T70" fmla="*/ 2147483647 w 21"/>
                <a:gd name="T71" fmla="*/ 2147483647 h 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"/>
                <a:gd name="T109" fmla="*/ 0 h 29"/>
                <a:gd name="T110" fmla="*/ 21 w 21"/>
                <a:gd name="T111" fmla="*/ 29 h 2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" h="29">
                  <a:moveTo>
                    <a:pt x="9" y="2"/>
                  </a:move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17" y="10"/>
                  </a:lnTo>
                  <a:lnTo>
                    <a:pt x="17" y="13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9" y="24"/>
                  </a:lnTo>
                  <a:lnTo>
                    <a:pt x="19" y="27"/>
                  </a:lnTo>
                  <a:lnTo>
                    <a:pt x="21" y="29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2" y="5"/>
                  </a:lnTo>
                  <a:lnTo>
                    <a:pt x="4" y="5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9" y="2"/>
                  </a:lnTo>
                  <a:lnTo>
                    <a:pt x="10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54" name="Freeform 5141"/>
            <p:cNvSpPr>
              <a:spLocks/>
            </p:cNvSpPr>
            <p:nvPr/>
          </p:nvSpPr>
          <p:spPr bwMode="auto">
            <a:xfrm>
              <a:off x="6869113" y="5956300"/>
              <a:ext cx="33337" cy="47625"/>
            </a:xfrm>
            <a:custGeom>
              <a:avLst/>
              <a:gdLst>
                <a:gd name="T0" fmla="*/ 2147483647 w 21"/>
                <a:gd name="T1" fmla="*/ 2147483647 h 29"/>
                <a:gd name="T2" fmla="*/ 2147483647 w 21"/>
                <a:gd name="T3" fmla="*/ 2147483647 h 29"/>
                <a:gd name="T4" fmla="*/ 2147483647 w 21"/>
                <a:gd name="T5" fmla="*/ 2147483647 h 29"/>
                <a:gd name="T6" fmla="*/ 2147483647 w 21"/>
                <a:gd name="T7" fmla="*/ 2147483647 h 29"/>
                <a:gd name="T8" fmla="*/ 2147483647 w 21"/>
                <a:gd name="T9" fmla="*/ 2147483647 h 29"/>
                <a:gd name="T10" fmla="*/ 2147483647 w 21"/>
                <a:gd name="T11" fmla="*/ 2147483647 h 29"/>
                <a:gd name="T12" fmla="*/ 2147483647 w 21"/>
                <a:gd name="T13" fmla="*/ 2147483647 h 29"/>
                <a:gd name="T14" fmla="*/ 2147483647 w 21"/>
                <a:gd name="T15" fmla="*/ 2147483647 h 29"/>
                <a:gd name="T16" fmla="*/ 2147483647 w 21"/>
                <a:gd name="T17" fmla="*/ 2147483647 h 29"/>
                <a:gd name="T18" fmla="*/ 2147483647 w 21"/>
                <a:gd name="T19" fmla="*/ 2147483647 h 29"/>
                <a:gd name="T20" fmla="*/ 2147483647 w 21"/>
                <a:gd name="T21" fmla="*/ 2147483647 h 29"/>
                <a:gd name="T22" fmla="*/ 2147483647 w 21"/>
                <a:gd name="T23" fmla="*/ 2147483647 h 29"/>
                <a:gd name="T24" fmla="*/ 2147483647 w 21"/>
                <a:gd name="T25" fmla="*/ 2147483647 h 29"/>
                <a:gd name="T26" fmla="*/ 2147483647 w 21"/>
                <a:gd name="T27" fmla="*/ 2147483647 h 29"/>
                <a:gd name="T28" fmla="*/ 2147483647 w 21"/>
                <a:gd name="T29" fmla="*/ 2147483647 h 29"/>
                <a:gd name="T30" fmla="*/ 2147483647 w 21"/>
                <a:gd name="T31" fmla="*/ 2147483647 h 29"/>
                <a:gd name="T32" fmla="*/ 2147483647 w 21"/>
                <a:gd name="T33" fmla="*/ 2147483647 h 29"/>
                <a:gd name="T34" fmla="*/ 2147483647 w 21"/>
                <a:gd name="T35" fmla="*/ 2147483647 h 29"/>
                <a:gd name="T36" fmla="*/ 2147483647 w 21"/>
                <a:gd name="T37" fmla="*/ 2147483647 h 29"/>
                <a:gd name="T38" fmla="*/ 2147483647 w 21"/>
                <a:gd name="T39" fmla="*/ 2147483647 h 29"/>
                <a:gd name="T40" fmla="*/ 2147483647 w 21"/>
                <a:gd name="T41" fmla="*/ 2147483647 h 29"/>
                <a:gd name="T42" fmla="*/ 2147483647 w 21"/>
                <a:gd name="T43" fmla="*/ 2147483647 h 29"/>
                <a:gd name="T44" fmla="*/ 2147483647 w 21"/>
                <a:gd name="T45" fmla="*/ 2147483647 h 29"/>
                <a:gd name="T46" fmla="*/ 2147483647 w 21"/>
                <a:gd name="T47" fmla="*/ 2147483647 h 29"/>
                <a:gd name="T48" fmla="*/ 0 w 21"/>
                <a:gd name="T49" fmla="*/ 2147483647 h 29"/>
                <a:gd name="T50" fmla="*/ 0 w 21"/>
                <a:gd name="T51" fmla="*/ 2147483647 h 29"/>
                <a:gd name="T52" fmla="*/ 0 w 21"/>
                <a:gd name="T53" fmla="*/ 2147483647 h 29"/>
                <a:gd name="T54" fmla="*/ 0 w 21"/>
                <a:gd name="T55" fmla="*/ 2147483647 h 29"/>
                <a:gd name="T56" fmla="*/ 0 w 21"/>
                <a:gd name="T57" fmla="*/ 2147483647 h 29"/>
                <a:gd name="T58" fmla="*/ 2147483647 w 21"/>
                <a:gd name="T59" fmla="*/ 2147483647 h 29"/>
                <a:gd name="T60" fmla="*/ 2147483647 w 21"/>
                <a:gd name="T61" fmla="*/ 2147483647 h 29"/>
                <a:gd name="T62" fmla="*/ 2147483647 w 21"/>
                <a:gd name="T63" fmla="*/ 2147483647 h 29"/>
                <a:gd name="T64" fmla="*/ 2147483647 w 21"/>
                <a:gd name="T65" fmla="*/ 2147483647 h 29"/>
                <a:gd name="T66" fmla="*/ 2147483647 w 21"/>
                <a:gd name="T67" fmla="*/ 2147483647 h 29"/>
                <a:gd name="T68" fmla="*/ 2147483647 w 21"/>
                <a:gd name="T69" fmla="*/ 2147483647 h 29"/>
                <a:gd name="T70" fmla="*/ 2147483647 w 21"/>
                <a:gd name="T71" fmla="*/ 2147483647 h 29"/>
                <a:gd name="T72" fmla="*/ 2147483647 w 21"/>
                <a:gd name="T73" fmla="*/ 2147483647 h 29"/>
                <a:gd name="T74" fmla="*/ 2147483647 w 21"/>
                <a:gd name="T75" fmla="*/ 0 h 29"/>
                <a:gd name="T76" fmla="*/ 2147483647 w 21"/>
                <a:gd name="T77" fmla="*/ 0 h 29"/>
                <a:gd name="T78" fmla="*/ 2147483647 w 21"/>
                <a:gd name="T79" fmla="*/ 0 h 29"/>
                <a:gd name="T80" fmla="*/ 2147483647 w 21"/>
                <a:gd name="T81" fmla="*/ 2147483647 h 29"/>
                <a:gd name="T82" fmla="*/ 2147483647 w 21"/>
                <a:gd name="T83" fmla="*/ 2147483647 h 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"/>
                <a:gd name="T127" fmla="*/ 0 h 29"/>
                <a:gd name="T128" fmla="*/ 21 w 21"/>
                <a:gd name="T129" fmla="*/ 29 h 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" h="29">
                  <a:moveTo>
                    <a:pt x="9" y="2"/>
                  </a:move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17" y="10"/>
                  </a:lnTo>
                  <a:lnTo>
                    <a:pt x="17" y="13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9" y="24"/>
                  </a:lnTo>
                  <a:lnTo>
                    <a:pt x="19" y="27"/>
                  </a:lnTo>
                  <a:lnTo>
                    <a:pt x="21" y="29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2" y="5"/>
                  </a:lnTo>
                  <a:lnTo>
                    <a:pt x="4" y="5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9" y="2"/>
                  </a:lnTo>
                  <a:lnTo>
                    <a:pt x="10" y="0"/>
                  </a:lnTo>
                  <a:lnTo>
                    <a:pt x="9" y="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55" name="Freeform 5142"/>
            <p:cNvSpPr>
              <a:spLocks/>
            </p:cNvSpPr>
            <p:nvPr/>
          </p:nvSpPr>
          <p:spPr bwMode="auto">
            <a:xfrm>
              <a:off x="5818188" y="5257800"/>
              <a:ext cx="198437" cy="82550"/>
            </a:xfrm>
            <a:custGeom>
              <a:avLst/>
              <a:gdLst>
                <a:gd name="T0" fmla="*/ 2147483647 w 124"/>
                <a:gd name="T1" fmla="*/ 2147483647 h 51"/>
                <a:gd name="T2" fmla="*/ 2147483647 w 124"/>
                <a:gd name="T3" fmla="*/ 2147483647 h 51"/>
                <a:gd name="T4" fmla="*/ 2147483647 w 124"/>
                <a:gd name="T5" fmla="*/ 2147483647 h 51"/>
                <a:gd name="T6" fmla="*/ 2147483647 w 124"/>
                <a:gd name="T7" fmla="*/ 2147483647 h 51"/>
                <a:gd name="T8" fmla="*/ 2147483647 w 124"/>
                <a:gd name="T9" fmla="*/ 2147483647 h 51"/>
                <a:gd name="T10" fmla="*/ 2147483647 w 124"/>
                <a:gd name="T11" fmla="*/ 2147483647 h 51"/>
                <a:gd name="T12" fmla="*/ 2147483647 w 124"/>
                <a:gd name="T13" fmla="*/ 2147483647 h 51"/>
                <a:gd name="T14" fmla="*/ 2147483647 w 124"/>
                <a:gd name="T15" fmla="*/ 2147483647 h 51"/>
                <a:gd name="T16" fmla="*/ 2147483647 w 124"/>
                <a:gd name="T17" fmla="*/ 2147483647 h 51"/>
                <a:gd name="T18" fmla="*/ 2147483647 w 124"/>
                <a:gd name="T19" fmla="*/ 2147483647 h 51"/>
                <a:gd name="T20" fmla="*/ 2147483647 w 124"/>
                <a:gd name="T21" fmla="*/ 2147483647 h 51"/>
                <a:gd name="T22" fmla="*/ 2147483647 w 124"/>
                <a:gd name="T23" fmla="*/ 2147483647 h 51"/>
                <a:gd name="T24" fmla="*/ 2147483647 w 124"/>
                <a:gd name="T25" fmla="*/ 2147483647 h 51"/>
                <a:gd name="T26" fmla="*/ 2147483647 w 124"/>
                <a:gd name="T27" fmla="*/ 2147483647 h 51"/>
                <a:gd name="T28" fmla="*/ 2147483647 w 124"/>
                <a:gd name="T29" fmla="*/ 2147483647 h 51"/>
                <a:gd name="T30" fmla="*/ 2147483647 w 124"/>
                <a:gd name="T31" fmla="*/ 2147483647 h 51"/>
                <a:gd name="T32" fmla="*/ 2147483647 w 124"/>
                <a:gd name="T33" fmla="*/ 2147483647 h 51"/>
                <a:gd name="T34" fmla="*/ 2147483647 w 124"/>
                <a:gd name="T35" fmla="*/ 2147483647 h 51"/>
                <a:gd name="T36" fmla="*/ 2147483647 w 124"/>
                <a:gd name="T37" fmla="*/ 2147483647 h 51"/>
                <a:gd name="T38" fmla="*/ 2147483647 w 124"/>
                <a:gd name="T39" fmla="*/ 2147483647 h 51"/>
                <a:gd name="T40" fmla="*/ 0 w 124"/>
                <a:gd name="T41" fmla="*/ 2147483647 h 51"/>
                <a:gd name="T42" fmla="*/ 2147483647 w 124"/>
                <a:gd name="T43" fmla="*/ 2147483647 h 51"/>
                <a:gd name="T44" fmla="*/ 2147483647 w 124"/>
                <a:gd name="T45" fmla="*/ 2147483647 h 51"/>
                <a:gd name="T46" fmla="*/ 2147483647 w 124"/>
                <a:gd name="T47" fmla="*/ 2147483647 h 51"/>
                <a:gd name="T48" fmla="*/ 2147483647 w 124"/>
                <a:gd name="T49" fmla="*/ 0 h 51"/>
                <a:gd name="T50" fmla="*/ 2147483647 w 124"/>
                <a:gd name="T51" fmla="*/ 2147483647 h 51"/>
                <a:gd name="T52" fmla="*/ 2147483647 w 124"/>
                <a:gd name="T53" fmla="*/ 2147483647 h 51"/>
                <a:gd name="T54" fmla="*/ 2147483647 w 124"/>
                <a:gd name="T55" fmla="*/ 2147483647 h 51"/>
                <a:gd name="T56" fmla="*/ 2147483647 w 124"/>
                <a:gd name="T57" fmla="*/ 2147483647 h 51"/>
                <a:gd name="T58" fmla="*/ 2147483647 w 124"/>
                <a:gd name="T59" fmla="*/ 2147483647 h 51"/>
                <a:gd name="T60" fmla="*/ 2147483647 w 124"/>
                <a:gd name="T61" fmla="*/ 2147483647 h 51"/>
                <a:gd name="T62" fmla="*/ 2147483647 w 124"/>
                <a:gd name="T63" fmla="*/ 2147483647 h 51"/>
                <a:gd name="T64" fmla="*/ 2147483647 w 124"/>
                <a:gd name="T65" fmla="*/ 2147483647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"/>
                <a:gd name="T100" fmla="*/ 0 h 51"/>
                <a:gd name="T101" fmla="*/ 124 w 124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" h="51">
                  <a:moveTo>
                    <a:pt x="124" y="34"/>
                  </a:moveTo>
                  <a:lnTo>
                    <a:pt x="124" y="34"/>
                  </a:lnTo>
                  <a:lnTo>
                    <a:pt x="122" y="36"/>
                  </a:lnTo>
                  <a:lnTo>
                    <a:pt x="121" y="36"/>
                  </a:lnTo>
                  <a:lnTo>
                    <a:pt x="119" y="38"/>
                  </a:lnTo>
                  <a:lnTo>
                    <a:pt x="117" y="39"/>
                  </a:lnTo>
                  <a:lnTo>
                    <a:pt x="115" y="39"/>
                  </a:lnTo>
                  <a:lnTo>
                    <a:pt x="115" y="41"/>
                  </a:lnTo>
                  <a:lnTo>
                    <a:pt x="114" y="43"/>
                  </a:lnTo>
                  <a:lnTo>
                    <a:pt x="112" y="44"/>
                  </a:lnTo>
                  <a:lnTo>
                    <a:pt x="109" y="46"/>
                  </a:lnTo>
                  <a:lnTo>
                    <a:pt x="107" y="46"/>
                  </a:lnTo>
                  <a:lnTo>
                    <a:pt x="104" y="48"/>
                  </a:lnTo>
                  <a:lnTo>
                    <a:pt x="100" y="48"/>
                  </a:lnTo>
                  <a:lnTo>
                    <a:pt x="97" y="46"/>
                  </a:lnTo>
                  <a:lnTo>
                    <a:pt x="93" y="44"/>
                  </a:lnTo>
                  <a:lnTo>
                    <a:pt x="90" y="43"/>
                  </a:lnTo>
                  <a:lnTo>
                    <a:pt x="88" y="43"/>
                  </a:lnTo>
                  <a:lnTo>
                    <a:pt x="87" y="44"/>
                  </a:lnTo>
                  <a:lnTo>
                    <a:pt x="87" y="48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83" y="51"/>
                  </a:lnTo>
                  <a:lnTo>
                    <a:pt x="82" y="51"/>
                  </a:lnTo>
                  <a:lnTo>
                    <a:pt x="80" y="49"/>
                  </a:lnTo>
                  <a:lnTo>
                    <a:pt x="78" y="49"/>
                  </a:lnTo>
                  <a:lnTo>
                    <a:pt x="76" y="48"/>
                  </a:lnTo>
                  <a:lnTo>
                    <a:pt x="75" y="48"/>
                  </a:lnTo>
                  <a:lnTo>
                    <a:pt x="73" y="46"/>
                  </a:lnTo>
                  <a:lnTo>
                    <a:pt x="70" y="44"/>
                  </a:lnTo>
                  <a:lnTo>
                    <a:pt x="36" y="49"/>
                  </a:lnTo>
                  <a:lnTo>
                    <a:pt x="26" y="44"/>
                  </a:lnTo>
                  <a:lnTo>
                    <a:pt x="19" y="39"/>
                  </a:lnTo>
                  <a:lnTo>
                    <a:pt x="15" y="34"/>
                  </a:lnTo>
                  <a:lnTo>
                    <a:pt x="12" y="29"/>
                  </a:lnTo>
                  <a:lnTo>
                    <a:pt x="10" y="26"/>
                  </a:lnTo>
                  <a:lnTo>
                    <a:pt x="9" y="21"/>
                  </a:lnTo>
                  <a:lnTo>
                    <a:pt x="5" y="17"/>
                  </a:lnTo>
                  <a:lnTo>
                    <a:pt x="0" y="12"/>
                  </a:lnTo>
                  <a:lnTo>
                    <a:pt x="10" y="14"/>
                  </a:lnTo>
                  <a:lnTo>
                    <a:pt x="17" y="14"/>
                  </a:lnTo>
                  <a:lnTo>
                    <a:pt x="24" y="12"/>
                  </a:lnTo>
                  <a:lnTo>
                    <a:pt x="29" y="9"/>
                  </a:lnTo>
                  <a:lnTo>
                    <a:pt x="34" y="7"/>
                  </a:lnTo>
                  <a:lnTo>
                    <a:pt x="39" y="4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60" y="5"/>
                  </a:lnTo>
                  <a:lnTo>
                    <a:pt x="66" y="9"/>
                  </a:lnTo>
                  <a:lnTo>
                    <a:pt x="73" y="12"/>
                  </a:lnTo>
                  <a:lnTo>
                    <a:pt x="80" y="17"/>
                  </a:lnTo>
                  <a:lnTo>
                    <a:pt x="87" y="19"/>
                  </a:lnTo>
                  <a:lnTo>
                    <a:pt x="90" y="22"/>
                  </a:lnTo>
                  <a:lnTo>
                    <a:pt x="93" y="24"/>
                  </a:lnTo>
                  <a:lnTo>
                    <a:pt x="95" y="24"/>
                  </a:lnTo>
                  <a:lnTo>
                    <a:pt x="100" y="26"/>
                  </a:lnTo>
                  <a:lnTo>
                    <a:pt x="104" y="27"/>
                  </a:lnTo>
                  <a:lnTo>
                    <a:pt x="107" y="27"/>
                  </a:lnTo>
                  <a:lnTo>
                    <a:pt x="110" y="29"/>
                  </a:lnTo>
                  <a:lnTo>
                    <a:pt x="112" y="31"/>
                  </a:lnTo>
                  <a:lnTo>
                    <a:pt x="115" y="32"/>
                  </a:lnTo>
                  <a:lnTo>
                    <a:pt x="121" y="32"/>
                  </a:lnTo>
                  <a:lnTo>
                    <a:pt x="124" y="3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56" name="Freeform 5143"/>
            <p:cNvSpPr>
              <a:spLocks/>
            </p:cNvSpPr>
            <p:nvPr/>
          </p:nvSpPr>
          <p:spPr bwMode="auto">
            <a:xfrm>
              <a:off x="5818188" y="5257800"/>
              <a:ext cx="198437" cy="82550"/>
            </a:xfrm>
            <a:custGeom>
              <a:avLst/>
              <a:gdLst>
                <a:gd name="T0" fmla="*/ 2147483647 w 124"/>
                <a:gd name="T1" fmla="*/ 2147483647 h 51"/>
                <a:gd name="T2" fmla="*/ 2147483647 w 124"/>
                <a:gd name="T3" fmla="*/ 2147483647 h 51"/>
                <a:gd name="T4" fmla="*/ 2147483647 w 124"/>
                <a:gd name="T5" fmla="*/ 2147483647 h 51"/>
                <a:gd name="T6" fmla="*/ 2147483647 w 124"/>
                <a:gd name="T7" fmla="*/ 2147483647 h 51"/>
                <a:gd name="T8" fmla="*/ 2147483647 w 124"/>
                <a:gd name="T9" fmla="*/ 2147483647 h 51"/>
                <a:gd name="T10" fmla="*/ 2147483647 w 124"/>
                <a:gd name="T11" fmla="*/ 2147483647 h 51"/>
                <a:gd name="T12" fmla="*/ 2147483647 w 124"/>
                <a:gd name="T13" fmla="*/ 2147483647 h 51"/>
                <a:gd name="T14" fmla="*/ 2147483647 w 124"/>
                <a:gd name="T15" fmla="*/ 2147483647 h 51"/>
                <a:gd name="T16" fmla="*/ 2147483647 w 124"/>
                <a:gd name="T17" fmla="*/ 2147483647 h 51"/>
                <a:gd name="T18" fmla="*/ 2147483647 w 124"/>
                <a:gd name="T19" fmla="*/ 2147483647 h 51"/>
                <a:gd name="T20" fmla="*/ 2147483647 w 124"/>
                <a:gd name="T21" fmla="*/ 2147483647 h 51"/>
                <a:gd name="T22" fmla="*/ 2147483647 w 124"/>
                <a:gd name="T23" fmla="*/ 2147483647 h 51"/>
                <a:gd name="T24" fmla="*/ 2147483647 w 124"/>
                <a:gd name="T25" fmla="*/ 2147483647 h 51"/>
                <a:gd name="T26" fmla="*/ 2147483647 w 124"/>
                <a:gd name="T27" fmla="*/ 2147483647 h 51"/>
                <a:gd name="T28" fmla="*/ 2147483647 w 124"/>
                <a:gd name="T29" fmla="*/ 2147483647 h 51"/>
                <a:gd name="T30" fmla="*/ 2147483647 w 124"/>
                <a:gd name="T31" fmla="*/ 2147483647 h 51"/>
                <a:gd name="T32" fmla="*/ 2147483647 w 124"/>
                <a:gd name="T33" fmla="*/ 2147483647 h 51"/>
                <a:gd name="T34" fmla="*/ 2147483647 w 124"/>
                <a:gd name="T35" fmla="*/ 2147483647 h 51"/>
                <a:gd name="T36" fmla="*/ 2147483647 w 124"/>
                <a:gd name="T37" fmla="*/ 2147483647 h 51"/>
                <a:gd name="T38" fmla="*/ 2147483647 w 124"/>
                <a:gd name="T39" fmla="*/ 2147483647 h 51"/>
                <a:gd name="T40" fmla="*/ 2147483647 w 124"/>
                <a:gd name="T41" fmla="*/ 2147483647 h 51"/>
                <a:gd name="T42" fmla="*/ 0 w 124"/>
                <a:gd name="T43" fmla="*/ 2147483647 h 51"/>
                <a:gd name="T44" fmla="*/ 2147483647 w 124"/>
                <a:gd name="T45" fmla="*/ 2147483647 h 51"/>
                <a:gd name="T46" fmla="*/ 2147483647 w 124"/>
                <a:gd name="T47" fmla="*/ 2147483647 h 51"/>
                <a:gd name="T48" fmla="*/ 2147483647 w 124"/>
                <a:gd name="T49" fmla="*/ 2147483647 h 51"/>
                <a:gd name="T50" fmla="*/ 2147483647 w 124"/>
                <a:gd name="T51" fmla="*/ 0 h 51"/>
                <a:gd name="T52" fmla="*/ 2147483647 w 124"/>
                <a:gd name="T53" fmla="*/ 2147483647 h 51"/>
                <a:gd name="T54" fmla="*/ 2147483647 w 124"/>
                <a:gd name="T55" fmla="*/ 2147483647 h 51"/>
                <a:gd name="T56" fmla="*/ 2147483647 w 124"/>
                <a:gd name="T57" fmla="*/ 2147483647 h 51"/>
                <a:gd name="T58" fmla="*/ 2147483647 w 124"/>
                <a:gd name="T59" fmla="*/ 2147483647 h 51"/>
                <a:gd name="T60" fmla="*/ 2147483647 w 124"/>
                <a:gd name="T61" fmla="*/ 2147483647 h 51"/>
                <a:gd name="T62" fmla="*/ 2147483647 w 124"/>
                <a:gd name="T63" fmla="*/ 2147483647 h 51"/>
                <a:gd name="T64" fmla="*/ 2147483647 w 124"/>
                <a:gd name="T65" fmla="*/ 2147483647 h 51"/>
                <a:gd name="T66" fmla="*/ 2147483647 w 124"/>
                <a:gd name="T67" fmla="*/ 2147483647 h 51"/>
                <a:gd name="T68" fmla="*/ 2147483647 w 124"/>
                <a:gd name="T69" fmla="*/ 2147483647 h 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4"/>
                <a:gd name="T106" fmla="*/ 0 h 51"/>
                <a:gd name="T107" fmla="*/ 124 w 124"/>
                <a:gd name="T108" fmla="*/ 51 h 5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4" h="51">
                  <a:moveTo>
                    <a:pt x="124" y="34"/>
                  </a:moveTo>
                  <a:lnTo>
                    <a:pt x="124" y="34"/>
                  </a:lnTo>
                  <a:lnTo>
                    <a:pt x="122" y="36"/>
                  </a:lnTo>
                  <a:lnTo>
                    <a:pt x="121" y="36"/>
                  </a:lnTo>
                  <a:lnTo>
                    <a:pt x="119" y="38"/>
                  </a:lnTo>
                  <a:lnTo>
                    <a:pt x="117" y="39"/>
                  </a:lnTo>
                  <a:lnTo>
                    <a:pt x="115" y="39"/>
                  </a:lnTo>
                  <a:lnTo>
                    <a:pt x="115" y="41"/>
                  </a:lnTo>
                  <a:lnTo>
                    <a:pt x="114" y="43"/>
                  </a:lnTo>
                  <a:lnTo>
                    <a:pt x="112" y="44"/>
                  </a:lnTo>
                  <a:lnTo>
                    <a:pt x="109" y="46"/>
                  </a:lnTo>
                  <a:lnTo>
                    <a:pt x="107" y="46"/>
                  </a:lnTo>
                  <a:lnTo>
                    <a:pt x="104" y="48"/>
                  </a:lnTo>
                  <a:lnTo>
                    <a:pt x="100" y="48"/>
                  </a:lnTo>
                  <a:lnTo>
                    <a:pt x="97" y="46"/>
                  </a:lnTo>
                  <a:lnTo>
                    <a:pt x="93" y="44"/>
                  </a:lnTo>
                  <a:lnTo>
                    <a:pt x="90" y="43"/>
                  </a:lnTo>
                  <a:lnTo>
                    <a:pt x="88" y="43"/>
                  </a:lnTo>
                  <a:lnTo>
                    <a:pt x="87" y="44"/>
                  </a:lnTo>
                  <a:lnTo>
                    <a:pt x="87" y="48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83" y="51"/>
                  </a:lnTo>
                  <a:lnTo>
                    <a:pt x="82" y="51"/>
                  </a:lnTo>
                  <a:lnTo>
                    <a:pt x="80" y="49"/>
                  </a:lnTo>
                  <a:lnTo>
                    <a:pt x="78" y="49"/>
                  </a:lnTo>
                  <a:lnTo>
                    <a:pt x="76" y="48"/>
                  </a:lnTo>
                  <a:lnTo>
                    <a:pt x="75" y="48"/>
                  </a:lnTo>
                  <a:lnTo>
                    <a:pt x="73" y="46"/>
                  </a:lnTo>
                  <a:lnTo>
                    <a:pt x="70" y="44"/>
                  </a:lnTo>
                  <a:lnTo>
                    <a:pt x="36" y="49"/>
                  </a:lnTo>
                  <a:lnTo>
                    <a:pt x="26" y="44"/>
                  </a:lnTo>
                  <a:lnTo>
                    <a:pt x="19" y="39"/>
                  </a:lnTo>
                  <a:lnTo>
                    <a:pt x="15" y="34"/>
                  </a:lnTo>
                  <a:lnTo>
                    <a:pt x="12" y="29"/>
                  </a:lnTo>
                  <a:lnTo>
                    <a:pt x="10" y="26"/>
                  </a:lnTo>
                  <a:lnTo>
                    <a:pt x="9" y="21"/>
                  </a:lnTo>
                  <a:lnTo>
                    <a:pt x="5" y="17"/>
                  </a:lnTo>
                  <a:lnTo>
                    <a:pt x="0" y="12"/>
                  </a:lnTo>
                  <a:lnTo>
                    <a:pt x="10" y="14"/>
                  </a:lnTo>
                  <a:lnTo>
                    <a:pt x="17" y="14"/>
                  </a:lnTo>
                  <a:lnTo>
                    <a:pt x="24" y="12"/>
                  </a:lnTo>
                  <a:lnTo>
                    <a:pt x="29" y="9"/>
                  </a:lnTo>
                  <a:lnTo>
                    <a:pt x="34" y="7"/>
                  </a:lnTo>
                  <a:lnTo>
                    <a:pt x="39" y="4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60" y="5"/>
                  </a:lnTo>
                  <a:lnTo>
                    <a:pt x="66" y="9"/>
                  </a:lnTo>
                  <a:lnTo>
                    <a:pt x="73" y="12"/>
                  </a:lnTo>
                  <a:lnTo>
                    <a:pt x="80" y="17"/>
                  </a:lnTo>
                  <a:lnTo>
                    <a:pt x="87" y="19"/>
                  </a:lnTo>
                  <a:lnTo>
                    <a:pt x="90" y="22"/>
                  </a:lnTo>
                  <a:lnTo>
                    <a:pt x="93" y="24"/>
                  </a:lnTo>
                  <a:lnTo>
                    <a:pt x="95" y="24"/>
                  </a:lnTo>
                  <a:lnTo>
                    <a:pt x="100" y="26"/>
                  </a:lnTo>
                  <a:lnTo>
                    <a:pt x="104" y="27"/>
                  </a:lnTo>
                  <a:lnTo>
                    <a:pt x="107" y="27"/>
                  </a:lnTo>
                  <a:lnTo>
                    <a:pt x="110" y="29"/>
                  </a:lnTo>
                  <a:lnTo>
                    <a:pt x="112" y="31"/>
                  </a:lnTo>
                  <a:lnTo>
                    <a:pt x="115" y="32"/>
                  </a:lnTo>
                  <a:lnTo>
                    <a:pt x="121" y="32"/>
                  </a:lnTo>
                  <a:lnTo>
                    <a:pt x="124" y="34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57" name="Freeform 5144"/>
            <p:cNvSpPr>
              <a:spLocks/>
            </p:cNvSpPr>
            <p:nvPr/>
          </p:nvSpPr>
          <p:spPr bwMode="auto">
            <a:xfrm>
              <a:off x="5957888" y="5314950"/>
              <a:ext cx="150812" cy="53975"/>
            </a:xfrm>
            <a:custGeom>
              <a:avLst/>
              <a:gdLst>
                <a:gd name="T0" fmla="*/ 2147483647 w 95"/>
                <a:gd name="T1" fmla="*/ 0 h 34"/>
                <a:gd name="T2" fmla="*/ 2147483647 w 95"/>
                <a:gd name="T3" fmla="*/ 0 h 34"/>
                <a:gd name="T4" fmla="*/ 2147483647 w 95"/>
                <a:gd name="T5" fmla="*/ 0 h 34"/>
                <a:gd name="T6" fmla="*/ 2147483647 w 95"/>
                <a:gd name="T7" fmla="*/ 0 h 34"/>
                <a:gd name="T8" fmla="*/ 2147483647 w 95"/>
                <a:gd name="T9" fmla="*/ 0 h 34"/>
                <a:gd name="T10" fmla="*/ 2147483647 w 95"/>
                <a:gd name="T11" fmla="*/ 0 h 34"/>
                <a:gd name="T12" fmla="*/ 2147483647 w 95"/>
                <a:gd name="T13" fmla="*/ 2147483647 h 34"/>
                <a:gd name="T14" fmla="*/ 2147483647 w 95"/>
                <a:gd name="T15" fmla="*/ 2147483647 h 34"/>
                <a:gd name="T16" fmla="*/ 2147483647 w 95"/>
                <a:gd name="T17" fmla="*/ 2147483647 h 34"/>
                <a:gd name="T18" fmla="*/ 2147483647 w 95"/>
                <a:gd name="T19" fmla="*/ 2147483647 h 34"/>
                <a:gd name="T20" fmla="*/ 2147483647 w 95"/>
                <a:gd name="T21" fmla="*/ 2147483647 h 34"/>
                <a:gd name="T22" fmla="*/ 2147483647 w 95"/>
                <a:gd name="T23" fmla="*/ 2147483647 h 34"/>
                <a:gd name="T24" fmla="*/ 2147483647 w 95"/>
                <a:gd name="T25" fmla="*/ 2147483647 h 34"/>
                <a:gd name="T26" fmla="*/ 2147483647 w 95"/>
                <a:gd name="T27" fmla="*/ 2147483647 h 34"/>
                <a:gd name="T28" fmla="*/ 2147483647 w 95"/>
                <a:gd name="T29" fmla="*/ 2147483647 h 34"/>
                <a:gd name="T30" fmla="*/ 2147483647 w 95"/>
                <a:gd name="T31" fmla="*/ 2147483647 h 34"/>
                <a:gd name="T32" fmla="*/ 2147483647 w 95"/>
                <a:gd name="T33" fmla="*/ 2147483647 h 34"/>
                <a:gd name="T34" fmla="*/ 2147483647 w 95"/>
                <a:gd name="T35" fmla="*/ 2147483647 h 34"/>
                <a:gd name="T36" fmla="*/ 2147483647 w 95"/>
                <a:gd name="T37" fmla="*/ 2147483647 h 34"/>
                <a:gd name="T38" fmla="*/ 2147483647 w 95"/>
                <a:gd name="T39" fmla="*/ 2147483647 h 34"/>
                <a:gd name="T40" fmla="*/ 2147483647 w 95"/>
                <a:gd name="T41" fmla="*/ 2147483647 h 34"/>
                <a:gd name="T42" fmla="*/ 2147483647 w 95"/>
                <a:gd name="T43" fmla="*/ 2147483647 h 34"/>
                <a:gd name="T44" fmla="*/ 2147483647 w 95"/>
                <a:gd name="T45" fmla="*/ 2147483647 h 34"/>
                <a:gd name="T46" fmla="*/ 2147483647 w 95"/>
                <a:gd name="T47" fmla="*/ 2147483647 h 34"/>
                <a:gd name="T48" fmla="*/ 0 w 95"/>
                <a:gd name="T49" fmla="*/ 2147483647 h 34"/>
                <a:gd name="T50" fmla="*/ 0 w 95"/>
                <a:gd name="T51" fmla="*/ 2147483647 h 34"/>
                <a:gd name="T52" fmla="*/ 0 w 95"/>
                <a:gd name="T53" fmla="*/ 2147483647 h 34"/>
                <a:gd name="T54" fmla="*/ 2147483647 w 95"/>
                <a:gd name="T55" fmla="*/ 2147483647 h 34"/>
                <a:gd name="T56" fmla="*/ 2147483647 w 95"/>
                <a:gd name="T57" fmla="*/ 2147483647 h 34"/>
                <a:gd name="T58" fmla="*/ 2147483647 w 95"/>
                <a:gd name="T59" fmla="*/ 2147483647 h 34"/>
                <a:gd name="T60" fmla="*/ 2147483647 w 95"/>
                <a:gd name="T61" fmla="*/ 2147483647 h 34"/>
                <a:gd name="T62" fmla="*/ 2147483647 w 95"/>
                <a:gd name="T63" fmla="*/ 2147483647 h 34"/>
                <a:gd name="T64" fmla="*/ 2147483647 w 95"/>
                <a:gd name="T65" fmla="*/ 2147483647 h 34"/>
                <a:gd name="T66" fmla="*/ 2147483647 w 95"/>
                <a:gd name="T67" fmla="*/ 2147483647 h 34"/>
                <a:gd name="T68" fmla="*/ 2147483647 w 95"/>
                <a:gd name="T69" fmla="*/ 2147483647 h 34"/>
                <a:gd name="T70" fmla="*/ 2147483647 w 95"/>
                <a:gd name="T71" fmla="*/ 0 h 34"/>
                <a:gd name="T72" fmla="*/ 2147483647 w 95"/>
                <a:gd name="T73" fmla="*/ 0 h 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5"/>
                <a:gd name="T112" fmla="*/ 0 h 34"/>
                <a:gd name="T113" fmla="*/ 95 w 95"/>
                <a:gd name="T114" fmla="*/ 34 h 3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5" h="34">
                  <a:moveTo>
                    <a:pt x="37" y="0"/>
                  </a:moveTo>
                  <a:lnTo>
                    <a:pt x="39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4" y="0"/>
                  </a:lnTo>
                  <a:lnTo>
                    <a:pt x="78" y="2"/>
                  </a:lnTo>
                  <a:lnTo>
                    <a:pt x="83" y="2"/>
                  </a:lnTo>
                  <a:lnTo>
                    <a:pt x="86" y="2"/>
                  </a:lnTo>
                  <a:lnTo>
                    <a:pt x="91" y="2"/>
                  </a:lnTo>
                  <a:lnTo>
                    <a:pt x="95" y="2"/>
                  </a:lnTo>
                  <a:lnTo>
                    <a:pt x="95" y="5"/>
                  </a:lnTo>
                  <a:lnTo>
                    <a:pt x="95" y="7"/>
                  </a:lnTo>
                  <a:lnTo>
                    <a:pt x="95" y="10"/>
                  </a:lnTo>
                  <a:lnTo>
                    <a:pt x="93" y="12"/>
                  </a:lnTo>
                  <a:lnTo>
                    <a:pt x="93" y="13"/>
                  </a:lnTo>
                  <a:lnTo>
                    <a:pt x="93" y="15"/>
                  </a:lnTo>
                  <a:lnTo>
                    <a:pt x="91" y="18"/>
                  </a:lnTo>
                  <a:lnTo>
                    <a:pt x="91" y="20"/>
                  </a:lnTo>
                  <a:lnTo>
                    <a:pt x="50" y="20"/>
                  </a:lnTo>
                  <a:lnTo>
                    <a:pt x="47" y="22"/>
                  </a:lnTo>
                  <a:lnTo>
                    <a:pt x="44" y="24"/>
                  </a:lnTo>
                  <a:lnTo>
                    <a:pt x="40" y="25"/>
                  </a:lnTo>
                  <a:lnTo>
                    <a:pt x="37" y="27"/>
                  </a:lnTo>
                  <a:lnTo>
                    <a:pt x="34" y="30"/>
                  </a:lnTo>
                  <a:lnTo>
                    <a:pt x="28" y="32"/>
                  </a:lnTo>
                  <a:lnTo>
                    <a:pt x="25" y="32"/>
                  </a:lnTo>
                  <a:lnTo>
                    <a:pt x="20" y="34"/>
                  </a:lnTo>
                  <a:lnTo>
                    <a:pt x="18" y="34"/>
                  </a:lnTo>
                  <a:lnTo>
                    <a:pt x="17" y="32"/>
                  </a:lnTo>
                  <a:lnTo>
                    <a:pt x="15" y="32"/>
                  </a:lnTo>
                  <a:lnTo>
                    <a:pt x="13" y="30"/>
                  </a:lnTo>
                  <a:lnTo>
                    <a:pt x="12" y="30"/>
                  </a:lnTo>
                  <a:lnTo>
                    <a:pt x="10" y="29"/>
                  </a:lnTo>
                  <a:lnTo>
                    <a:pt x="8" y="29"/>
                  </a:lnTo>
                  <a:lnTo>
                    <a:pt x="6" y="27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" y="7"/>
                  </a:lnTo>
                  <a:lnTo>
                    <a:pt x="3" y="7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3" y="12"/>
                  </a:lnTo>
                  <a:lnTo>
                    <a:pt x="17" y="12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5" y="8"/>
                  </a:lnTo>
                  <a:lnTo>
                    <a:pt x="27" y="7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5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58" name="Freeform 5145"/>
            <p:cNvSpPr>
              <a:spLocks/>
            </p:cNvSpPr>
            <p:nvPr/>
          </p:nvSpPr>
          <p:spPr bwMode="auto">
            <a:xfrm>
              <a:off x="5957888" y="5314950"/>
              <a:ext cx="150812" cy="53975"/>
            </a:xfrm>
            <a:custGeom>
              <a:avLst/>
              <a:gdLst>
                <a:gd name="T0" fmla="*/ 2147483647 w 95"/>
                <a:gd name="T1" fmla="*/ 0 h 34"/>
                <a:gd name="T2" fmla="*/ 2147483647 w 95"/>
                <a:gd name="T3" fmla="*/ 0 h 34"/>
                <a:gd name="T4" fmla="*/ 2147483647 w 95"/>
                <a:gd name="T5" fmla="*/ 0 h 34"/>
                <a:gd name="T6" fmla="*/ 2147483647 w 95"/>
                <a:gd name="T7" fmla="*/ 0 h 34"/>
                <a:gd name="T8" fmla="*/ 2147483647 w 95"/>
                <a:gd name="T9" fmla="*/ 0 h 34"/>
                <a:gd name="T10" fmla="*/ 2147483647 w 95"/>
                <a:gd name="T11" fmla="*/ 0 h 34"/>
                <a:gd name="T12" fmla="*/ 2147483647 w 95"/>
                <a:gd name="T13" fmla="*/ 2147483647 h 34"/>
                <a:gd name="T14" fmla="*/ 2147483647 w 95"/>
                <a:gd name="T15" fmla="*/ 2147483647 h 34"/>
                <a:gd name="T16" fmla="*/ 2147483647 w 95"/>
                <a:gd name="T17" fmla="*/ 2147483647 h 34"/>
                <a:gd name="T18" fmla="*/ 2147483647 w 95"/>
                <a:gd name="T19" fmla="*/ 2147483647 h 34"/>
                <a:gd name="T20" fmla="*/ 2147483647 w 95"/>
                <a:gd name="T21" fmla="*/ 2147483647 h 34"/>
                <a:gd name="T22" fmla="*/ 2147483647 w 95"/>
                <a:gd name="T23" fmla="*/ 2147483647 h 34"/>
                <a:gd name="T24" fmla="*/ 2147483647 w 95"/>
                <a:gd name="T25" fmla="*/ 2147483647 h 34"/>
                <a:gd name="T26" fmla="*/ 2147483647 w 95"/>
                <a:gd name="T27" fmla="*/ 2147483647 h 34"/>
                <a:gd name="T28" fmla="*/ 2147483647 w 95"/>
                <a:gd name="T29" fmla="*/ 2147483647 h 34"/>
                <a:gd name="T30" fmla="*/ 2147483647 w 95"/>
                <a:gd name="T31" fmla="*/ 2147483647 h 34"/>
                <a:gd name="T32" fmla="*/ 2147483647 w 95"/>
                <a:gd name="T33" fmla="*/ 2147483647 h 34"/>
                <a:gd name="T34" fmla="*/ 2147483647 w 95"/>
                <a:gd name="T35" fmla="*/ 2147483647 h 34"/>
                <a:gd name="T36" fmla="*/ 2147483647 w 95"/>
                <a:gd name="T37" fmla="*/ 2147483647 h 34"/>
                <a:gd name="T38" fmla="*/ 2147483647 w 95"/>
                <a:gd name="T39" fmla="*/ 2147483647 h 34"/>
                <a:gd name="T40" fmla="*/ 2147483647 w 95"/>
                <a:gd name="T41" fmla="*/ 2147483647 h 34"/>
                <a:gd name="T42" fmla="*/ 2147483647 w 95"/>
                <a:gd name="T43" fmla="*/ 2147483647 h 34"/>
                <a:gd name="T44" fmla="*/ 2147483647 w 95"/>
                <a:gd name="T45" fmla="*/ 2147483647 h 34"/>
                <a:gd name="T46" fmla="*/ 2147483647 w 95"/>
                <a:gd name="T47" fmla="*/ 2147483647 h 34"/>
                <a:gd name="T48" fmla="*/ 2147483647 w 95"/>
                <a:gd name="T49" fmla="*/ 2147483647 h 34"/>
                <a:gd name="T50" fmla="*/ 2147483647 w 95"/>
                <a:gd name="T51" fmla="*/ 2147483647 h 34"/>
                <a:gd name="T52" fmla="*/ 0 w 95"/>
                <a:gd name="T53" fmla="*/ 2147483647 h 34"/>
                <a:gd name="T54" fmla="*/ 0 w 95"/>
                <a:gd name="T55" fmla="*/ 2147483647 h 34"/>
                <a:gd name="T56" fmla="*/ 0 w 95"/>
                <a:gd name="T57" fmla="*/ 2147483647 h 34"/>
                <a:gd name="T58" fmla="*/ 2147483647 w 95"/>
                <a:gd name="T59" fmla="*/ 2147483647 h 34"/>
                <a:gd name="T60" fmla="*/ 2147483647 w 95"/>
                <a:gd name="T61" fmla="*/ 2147483647 h 34"/>
                <a:gd name="T62" fmla="*/ 2147483647 w 95"/>
                <a:gd name="T63" fmla="*/ 2147483647 h 34"/>
                <a:gd name="T64" fmla="*/ 2147483647 w 95"/>
                <a:gd name="T65" fmla="*/ 2147483647 h 34"/>
                <a:gd name="T66" fmla="*/ 2147483647 w 95"/>
                <a:gd name="T67" fmla="*/ 2147483647 h 34"/>
                <a:gd name="T68" fmla="*/ 2147483647 w 95"/>
                <a:gd name="T69" fmla="*/ 2147483647 h 34"/>
                <a:gd name="T70" fmla="*/ 2147483647 w 95"/>
                <a:gd name="T71" fmla="*/ 2147483647 h 34"/>
                <a:gd name="T72" fmla="*/ 2147483647 w 95"/>
                <a:gd name="T73" fmla="*/ 2147483647 h 34"/>
                <a:gd name="T74" fmla="*/ 2147483647 w 95"/>
                <a:gd name="T75" fmla="*/ 0 h 34"/>
                <a:gd name="T76" fmla="*/ 2147483647 w 95"/>
                <a:gd name="T77" fmla="*/ 0 h 34"/>
                <a:gd name="T78" fmla="*/ 2147483647 w 95"/>
                <a:gd name="T79" fmla="*/ 0 h 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5"/>
                <a:gd name="T121" fmla="*/ 0 h 34"/>
                <a:gd name="T122" fmla="*/ 95 w 95"/>
                <a:gd name="T123" fmla="*/ 34 h 3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5" h="34">
                  <a:moveTo>
                    <a:pt x="37" y="0"/>
                  </a:moveTo>
                  <a:lnTo>
                    <a:pt x="39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4" y="0"/>
                  </a:lnTo>
                  <a:lnTo>
                    <a:pt x="78" y="2"/>
                  </a:lnTo>
                  <a:lnTo>
                    <a:pt x="83" y="2"/>
                  </a:lnTo>
                  <a:lnTo>
                    <a:pt x="86" y="2"/>
                  </a:lnTo>
                  <a:lnTo>
                    <a:pt x="91" y="2"/>
                  </a:lnTo>
                  <a:lnTo>
                    <a:pt x="95" y="2"/>
                  </a:lnTo>
                  <a:lnTo>
                    <a:pt x="95" y="5"/>
                  </a:lnTo>
                  <a:lnTo>
                    <a:pt x="95" y="7"/>
                  </a:lnTo>
                  <a:lnTo>
                    <a:pt x="95" y="10"/>
                  </a:lnTo>
                  <a:lnTo>
                    <a:pt x="93" y="12"/>
                  </a:lnTo>
                  <a:lnTo>
                    <a:pt x="93" y="13"/>
                  </a:lnTo>
                  <a:lnTo>
                    <a:pt x="93" y="15"/>
                  </a:lnTo>
                  <a:lnTo>
                    <a:pt x="91" y="18"/>
                  </a:lnTo>
                  <a:lnTo>
                    <a:pt x="91" y="20"/>
                  </a:lnTo>
                  <a:lnTo>
                    <a:pt x="50" y="20"/>
                  </a:lnTo>
                  <a:lnTo>
                    <a:pt x="47" y="22"/>
                  </a:lnTo>
                  <a:lnTo>
                    <a:pt x="44" y="24"/>
                  </a:lnTo>
                  <a:lnTo>
                    <a:pt x="40" y="25"/>
                  </a:lnTo>
                  <a:lnTo>
                    <a:pt x="37" y="27"/>
                  </a:lnTo>
                  <a:lnTo>
                    <a:pt x="34" y="30"/>
                  </a:lnTo>
                  <a:lnTo>
                    <a:pt x="28" y="32"/>
                  </a:lnTo>
                  <a:lnTo>
                    <a:pt x="25" y="32"/>
                  </a:lnTo>
                  <a:lnTo>
                    <a:pt x="20" y="34"/>
                  </a:lnTo>
                  <a:lnTo>
                    <a:pt x="18" y="34"/>
                  </a:lnTo>
                  <a:lnTo>
                    <a:pt x="17" y="32"/>
                  </a:lnTo>
                  <a:lnTo>
                    <a:pt x="15" y="32"/>
                  </a:lnTo>
                  <a:lnTo>
                    <a:pt x="13" y="30"/>
                  </a:lnTo>
                  <a:lnTo>
                    <a:pt x="12" y="30"/>
                  </a:lnTo>
                  <a:lnTo>
                    <a:pt x="10" y="29"/>
                  </a:lnTo>
                  <a:lnTo>
                    <a:pt x="8" y="29"/>
                  </a:lnTo>
                  <a:lnTo>
                    <a:pt x="6" y="27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" y="7"/>
                  </a:lnTo>
                  <a:lnTo>
                    <a:pt x="3" y="7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3" y="12"/>
                  </a:lnTo>
                  <a:lnTo>
                    <a:pt x="17" y="12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5" y="8"/>
                  </a:lnTo>
                  <a:lnTo>
                    <a:pt x="27" y="7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5" y="0"/>
                  </a:lnTo>
                  <a:lnTo>
                    <a:pt x="37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59" name="Freeform 5146"/>
            <p:cNvSpPr>
              <a:spLocks/>
            </p:cNvSpPr>
            <p:nvPr/>
          </p:nvSpPr>
          <p:spPr bwMode="auto">
            <a:xfrm>
              <a:off x="5776913" y="5105400"/>
              <a:ext cx="31750" cy="38100"/>
            </a:xfrm>
            <a:custGeom>
              <a:avLst/>
              <a:gdLst>
                <a:gd name="T0" fmla="*/ 0 w 20"/>
                <a:gd name="T1" fmla="*/ 0 h 24"/>
                <a:gd name="T2" fmla="*/ 0 w 20"/>
                <a:gd name="T3" fmla="*/ 0 h 24"/>
                <a:gd name="T4" fmla="*/ 0 w 20"/>
                <a:gd name="T5" fmla="*/ 2147483647 h 24"/>
                <a:gd name="T6" fmla="*/ 0 w 20"/>
                <a:gd name="T7" fmla="*/ 2147483647 h 24"/>
                <a:gd name="T8" fmla="*/ 0 w 20"/>
                <a:gd name="T9" fmla="*/ 2147483647 h 24"/>
                <a:gd name="T10" fmla="*/ 0 w 20"/>
                <a:gd name="T11" fmla="*/ 2147483647 h 24"/>
                <a:gd name="T12" fmla="*/ 0 w 20"/>
                <a:gd name="T13" fmla="*/ 2147483647 h 24"/>
                <a:gd name="T14" fmla="*/ 0 w 20"/>
                <a:gd name="T15" fmla="*/ 2147483647 h 24"/>
                <a:gd name="T16" fmla="*/ 0 w 20"/>
                <a:gd name="T17" fmla="*/ 2147483647 h 24"/>
                <a:gd name="T18" fmla="*/ 2147483647 w 20"/>
                <a:gd name="T19" fmla="*/ 2147483647 h 24"/>
                <a:gd name="T20" fmla="*/ 2147483647 w 20"/>
                <a:gd name="T21" fmla="*/ 2147483647 h 24"/>
                <a:gd name="T22" fmla="*/ 2147483647 w 20"/>
                <a:gd name="T23" fmla="*/ 2147483647 h 24"/>
                <a:gd name="T24" fmla="*/ 2147483647 w 20"/>
                <a:gd name="T25" fmla="*/ 2147483647 h 24"/>
                <a:gd name="T26" fmla="*/ 2147483647 w 20"/>
                <a:gd name="T27" fmla="*/ 2147483647 h 24"/>
                <a:gd name="T28" fmla="*/ 2147483647 w 20"/>
                <a:gd name="T29" fmla="*/ 2147483647 h 24"/>
                <a:gd name="T30" fmla="*/ 2147483647 w 20"/>
                <a:gd name="T31" fmla="*/ 2147483647 h 24"/>
                <a:gd name="T32" fmla="*/ 2147483647 w 20"/>
                <a:gd name="T33" fmla="*/ 2147483647 h 24"/>
                <a:gd name="T34" fmla="*/ 2147483647 w 20"/>
                <a:gd name="T35" fmla="*/ 2147483647 h 24"/>
                <a:gd name="T36" fmla="*/ 2147483647 w 20"/>
                <a:gd name="T37" fmla="*/ 2147483647 h 24"/>
                <a:gd name="T38" fmla="*/ 2147483647 w 20"/>
                <a:gd name="T39" fmla="*/ 2147483647 h 24"/>
                <a:gd name="T40" fmla="*/ 2147483647 w 20"/>
                <a:gd name="T41" fmla="*/ 2147483647 h 24"/>
                <a:gd name="T42" fmla="*/ 2147483647 w 20"/>
                <a:gd name="T43" fmla="*/ 2147483647 h 24"/>
                <a:gd name="T44" fmla="*/ 2147483647 w 20"/>
                <a:gd name="T45" fmla="*/ 2147483647 h 24"/>
                <a:gd name="T46" fmla="*/ 2147483647 w 20"/>
                <a:gd name="T47" fmla="*/ 2147483647 h 24"/>
                <a:gd name="T48" fmla="*/ 2147483647 w 20"/>
                <a:gd name="T49" fmla="*/ 2147483647 h 24"/>
                <a:gd name="T50" fmla="*/ 2147483647 w 20"/>
                <a:gd name="T51" fmla="*/ 2147483647 h 24"/>
                <a:gd name="T52" fmla="*/ 2147483647 w 20"/>
                <a:gd name="T53" fmla="*/ 2147483647 h 24"/>
                <a:gd name="T54" fmla="*/ 2147483647 w 20"/>
                <a:gd name="T55" fmla="*/ 2147483647 h 24"/>
                <a:gd name="T56" fmla="*/ 2147483647 w 20"/>
                <a:gd name="T57" fmla="*/ 2147483647 h 24"/>
                <a:gd name="T58" fmla="*/ 2147483647 w 20"/>
                <a:gd name="T59" fmla="*/ 2147483647 h 24"/>
                <a:gd name="T60" fmla="*/ 2147483647 w 20"/>
                <a:gd name="T61" fmla="*/ 2147483647 h 24"/>
                <a:gd name="T62" fmla="*/ 2147483647 w 20"/>
                <a:gd name="T63" fmla="*/ 2147483647 h 24"/>
                <a:gd name="T64" fmla="*/ 2147483647 w 20"/>
                <a:gd name="T65" fmla="*/ 0 h 24"/>
                <a:gd name="T66" fmla="*/ 2147483647 w 20"/>
                <a:gd name="T67" fmla="*/ 0 h 24"/>
                <a:gd name="T68" fmla="*/ 2147483647 w 20"/>
                <a:gd name="T69" fmla="*/ 0 h 24"/>
                <a:gd name="T70" fmla="*/ 2147483647 w 20"/>
                <a:gd name="T71" fmla="*/ 0 h 24"/>
                <a:gd name="T72" fmla="*/ 2147483647 w 20"/>
                <a:gd name="T73" fmla="*/ 2147483647 h 24"/>
                <a:gd name="T74" fmla="*/ 2147483647 w 20"/>
                <a:gd name="T75" fmla="*/ 2147483647 h 24"/>
                <a:gd name="T76" fmla="*/ 2147483647 w 20"/>
                <a:gd name="T77" fmla="*/ 0 h 24"/>
                <a:gd name="T78" fmla="*/ 2147483647 w 20"/>
                <a:gd name="T79" fmla="*/ 0 h 24"/>
                <a:gd name="T80" fmla="*/ 0 w 20"/>
                <a:gd name="T81" fmla="*/ 0 h 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"/>
                <a:gd name="T124" fmla="*/ 0 h 24"/>
                <a:gd name="T125" fmla="*/ 20 w 20"/>
                <a:gd name="T126" fmla="*/ 24 h 2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" h="2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7" y="20"/>
                  </a:lnTo>
                  <a:lnTo>
                    <a:pt x="7" y="24"/>
                  </a:lnTo>
                  <a:lnTo>
                    <a:pt x="10" y="22"/>
                  </a:lnTo>
                  <a:lnTo>
                    <a:pt x="12" y="20"/>
                  </a:lnTo>
                  <a:lnTo>
                    <a:pt x="14" y="19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60" name="Freeform 5147"/>
            <p:cNvSpPr>
              <a:spLocks/>
            </p:cNvSpPr>
            <p:nvPr/>
          </p:nvSpPr>
          <p:spPr bwMode="auto">
            <a:xfrm>
              <a:off x="5776913" y="5105400"/>
              <a:ext cx="31750" cy="38100"/>
            </a:xfrm>
            <a:custGeom>
              <a:avLst/>
              <a:gdLst>
                <a:gd name="T0" fmla="*/ 0 w 20"/>
                <a:gd name="T1" fmla="*/ 0 h 24"/>
                <a:gd name="T2" fmla="*/ 0 w 20"/>
                <a:gd name="T3" fmla="*/ 0 h 24"/>
                <a:gd name="T4" fmla="*/ 0 w 20"/>
                <a:gd name="T5" fmla="*/ 2147483647 h 24"/>
                <a:gd name="T6" fmla="*/ 0 w 20"/>
                <a:gd name="T7" fmla="*/ 2147483647 h 24"/>
                <a:gd name="T8" fmla="*/ 0 w 20"/>
                <a:gd name="T9" fmla="*/ 2147483647 h 24"/>
                <a:gd name="T10" fmla="*/ 0 w 20"/>
                <a:gd name="T11" fmla="*/ 2147483647 h 24"/>
                <a:gd name="T12" fmla="*/ 0 w 20"/>
                <a:gd name="T13" fmla="*/ 2147483647 h 24"/>
                <a:gd name="T14" fmla="*/ 0 w 20"/>
                <a:gd name="T15" fmla="*/ 2147483647 h 24"/>
                <a:gd name="T16" fmla="*/ 0 w 20"/>
                <a:gd name="T17" fmla="*/ 2147483647 h 24"/>
                <a:gd name="T18" fmla="*/ 2147483647 w 20"/>
                <a:gd name="T19" fmla="*/ 2147483647 h 24"/>
                <a:gd name="T20" fmla="*/ 2147483647 w 20"/>
                <a:gd name="T21" fmla="*/ 2147483647 h 24"/>
                <a:gd name="T22" fmla="*/ 2147483647 w 20"/>
                <a:gd name="T23" fmla="*/ 2147483647 h 24"/>
                <a:gd name="T24" fmla="*/ 2147483647 w 20"/>
                <a:gd name="T25" fmla="*/ 2147483647 h 24"/>
                <a:gd name="T26" fmla="*/ 2147483647 w 20"/>
                <a:gd name="T27" fmla="*/ 2147483647 h 24"/>
                <a:gd name="T28" fmla="*/ 2147483647 w 20"/>
                <a:gd name="T29" fmla="*/ 2147483647 h 24"/>
                <a:gd name="T30" fmla="*/ 2147483647 w 20"/>
                <a:gd name="T31" fmla="*/ 2147483647 h 24"/>
                <a:gd name="T32" fmla="*/ 2147483647 w 20"/>
                <a:gd name="T33" fmla="*/ 2147483647 h 24"/>
                <a:gd name="T34" fmla="*/ 2147483647 w 20"/>
                <a:gd name="T35" fmla="*/ 2147483647 h 24"/>
                <a:gd name="T36" fmla="*/ 2147483647 w 20"/>
                <a:gd name="T37" fmla="*/ 2147483647 h 24"/>
                <a:gd name="T38" fmla="*/ 2147483647 w 20"/>
                <a:gd name="T39" fmla="*/ 2147483647 h 24"/>
                <a:gd name="T40" fmla="*/ 2147483647 w 20"/>
                <a:gd name="T41" fmla="*/ 2147483647 h 24"/>
                <a:gd name="T42" fmla="*/ 2147483647 w 20"/>
                <a:gd name="T43" fmla="*/ 2147483647 h 24"/>
                <a:gd name="T44" fmla="*/ 2147483647 w 20"/>
                <a:gd name="T45" fmla="*/ 2147483647 h 24"/>
                <a:gd name="T46" fmla="*/ 2147483647 w 20"/>
                <a:gd name="T47" fmla="*/ 2147483647 h 24"/>
                <a:gd name="T48" fmla="*/ 2147483647 w 20"/>
                <a:gd name="T49" fmla="*/ 2147483647 h 24"/>
                <a:gd name="T50" fmla="*/ 2147483647 w 20"/>
                <a:gd name="T51" fmla="*/ 2147483647 h 24"/>
                <a:gd name="T52" fmla="*/ 2147483647 w 20"/>
                <a:gd name="T53" fmla="*/ 2147483647 h 24"/>
                <a:gd name="T54" fmla="*/ 2147483647 w 20"/>
                <a:gd name="T55" fmla="*/ 2147483647 h 24"/>
                <a:gd name="T56" fmla="*/ 2147483647 w 20"/>
                <a:gd name="T57" fmla="*/ 2147483647 h 24"/>
                <a:gd name="T58" fmla="*/ 2147483647 w 20"/>
                <a:gd name="T59" fmla="*/ 2147483647 h 24"/>
                <a:gd name="T60" fmla="*/ 2147483647 w 20"/>
                <a:gd name="T61" fmla="*/ 2147483647 h 24"/>
                <a:gd name="T62" fmla="*/ 2147483647 w 20"/>
                <a:gd name="T63" fmla="*/ 2147483647 h 24"/>
                <a:gd name="T64" fmla="*/ 2147483647 w 20"/>
                <a:gd name="T65" fmla="*/ 0 h 24"/>
                <a:gd name="T66" fmla="*/ 2147483647 w 20"/>
                <a:gd name="T67" fmla="*/ 0 h 24"/>
                <a:gd name="T68" fmla="*/ 2147483647 w 20"/>
                <a:gd name="T69" fmla="*/ 0 h 24"/>
                <a:gd name="T70" fmla="*/ 2147483647 w 20"/>
                <a:gd name="T71" fmla="*/ 0 h 24"/>
                <a:gd name="T72" fmla="*/ 2147483647 w 20"/>
                <a:gd name="T73" fmla="*/ 2147483647 h 24"/>
                <a:gd name="T74" fmla="*/ 2147483647 w 20"/>
                <a:gd name="T75" fmla="*/ 2147483647 h 24"/>
                <a:gd name="T76" fmla="*/ 2147483647 w 20"/>
                <a:gd name="T77" fmla="*/ 0 h 24"/>
                <a:gd name="T78" fmla="*/ 2147483647 w 20"/>
                <a:gd name="T79" fmla="*/ 0 h 24"/>
                <a:gd name="T80" fmla="*/ 0 w 20"/>
                <a:gd name="T81" fmla="*/ 0 h 24"/>
                <a:gd name="T82" fmla="*/ 0 w 20"/>
                <a:gd name="T83" fmla="*/ 0 h 24"/>
                <a:gd name="T84" fmla="*/ 0 w 20"/>
                <a:gd name="T85" fmla="*/ 0 h 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"/>
                <a:gd name="T130" fmla="*/ 0 h 24"/>
                <a:gd name="T131" fmla="*/ 20 w 20"/>
                <a:gd name="T132" fmla="*/ 24 h 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" h="2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7" y="20"/>
                  </a:lnTo>
                  <a:lnTo>
                    <a:pt x="7" y="24"/>
                  </a:lnTo>
                  <a:lnTo>
                    <a:pt x="10" y="22"/>
                  </a:lnTo>
                  <a:lnTo>
                    <a:pt x="12" y="20"/>
                  </a:lnTo>
                  <a:lnTo>
                    <a:pt x="14" y="19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61" name="Freeform 5148"/>
            <p:cNvSpPr>
              <a:spLocks/>
            </p:cNvSpPr>
            <p:nvPr/>
          </p:nvSpPr>
          <p:spPr bwMode="auto">
            <a:xfrm>
              <a:off x="5745163" y="5108575"/>
              <a:ext cx="31750" cy="31750"/>
            </a:xfrm>
            <a:custGeom>
              <a:avLst/>
              <a:gdLst>
                <a:gd name="T0" fmla="*/ 0 w 20"/>
                <a:gd name="T1" fmla="*/ 2147483647 h 19"/>
                <a:gd name="T2" fmla="*/ 0 w 20"/>
                <a:gd name="T3" fmla="*/ 2147483647 h 19"/>
                <a:gd name="T4" fmla="*/ 2147483647 w 20"/>
                <a:gd name="T5" fmla="*/ 2147483647 h 19"/>
                <a:gd name="T6" fmla="*/ 2147483647 w 20"/>
                <a:gd name="T7" fmla="*/ 2147483647 h 19"/>
                <a:gd name="T8" fmla="*/ 2147483647 w 20"/>
                <a:gd name="T9" fmla="*/ 2147483647 h 19"/>
                <a:gd name="T10" fmla="*/ 2147483647 w 20"/>
                <a:gd name="T11" fmla="*/ 2147483647 h 19"/>
                <a:gd name="T12" fmla="*/ 2147483647 w 20"/>
                <a:gd name="T13" fmla="*/ 2147483647 h 19"/>
                <a:gd name="T14" fmla="*/ 2147483647 w 20"/>
                <a:gd name="T15" fmla="*/ 2147483647 h 19"/>
                <a:gd name="T16" fmla="*/ 2147483647 w 20"/>
                <a:gd name="T17" fmla="*/ 2147483647 h 19"/>
                <a:gd name="T18" fmla="*/ 2147483647 w 20"/>
                <a:gd name="T19" fmla="*/ 2147483647 h 19"/>
                <a:gd name="T20" fmla="*/ 2147483647 w 20"/>
                <a:gd name="T21" fmla="*/ 2147483647 h 19"/>
                <a:gd name="T22" fmla="*/ 2147483647 w 20"/>
                <a:gd name="T23" fmla="*/ 2147483647 h 19"/>
                <a:gd name="T24" fmla="*/ 2147483647 w 20"/>
                <a:gd name="T25" fmla="*/ 2147483647 h 19"/>
                <a:gd name="T26" fmla="*/ 2147483647 w 20"/>
                <a:gd name="T27" fmla="*/ 2147483647 h 19"/>
                <a:gd name="T28" fmla="*/ 2147483647 w 20"/>
                <a:gd name="T29" fmla="*/ 2147483647 h 19"/>
                <a:gd name="T30" fmla="*/ 2147483647 w 20"/>
                <a:gd name="T31" fmla="*/ 2147483647 h 19"/>
                <a:gd name="T32" fmla="*/ 2147483647 w 20"/>
                <a:gd name="T33" fmla="*/ 2147483647 h 19"/>
                <a:gd name="T34" fmla="*/ 2147483647 w 20"/>
                <a:gd name="T35" fmla="*/ 2147483647 h 19"/>
                <a:gd name="T36" fmla="*/ 2147483647 w 20"/>
                <a:gd name="T37" fmla="*/ 2147483647 h 19"/>
                <a:gd name="T38" fmla="*/ 2147483647 w 20"/>
                <a:gd name="T39" fmla="*/ 2147483647 h 19"/>
                <a:gd name="T40" fmla="*/ 2147483647 w 20"/>
                <a:gd name="T41" fmla="*/ 2147483647 h 19"/>
                <a:gd name="T42" fmla="*/ 2147483647 w 20"/>
                <a:gd name="T43" fmla="*/ 2147483647 h 19"/>
                <a:gd name="T44" fmla="*/ 2147483647 w 20"/>
                <a:gd name="T45" fmla="*/ 2147483647 h 19"/>
                <a:gd name="T46" fmla="*/ 2147483647 w 20"/>
                <a:gd name="T47" fmla="*/ 2147483647 h 19"/>
                <a:gd name="T48" fmla="*/ 2147483647 w 20"/>
                <a:gd name="T49" fmla="*/ 2147483647 h 19"/>
                <a:gd name="T50" fmla="*/ 2147483647 w 20"/>
                <a:gd name="T51" fmla="*/ 0 h 19"/>
                <a:gd name="T52" fmla="*/ 2147483647 w 20"/>
                <a:gd name="T53" fmla="*/ 0 h 19"/>
                <a:gd name="T54" fmla="*/ 2147483647 w 20"/>
                <a:gd name="T55" fmla="*/ 2147483647 h 19"/>
                <a:gd name="T56" fmla="*/ 2147483647 w 20"/>
                <a:gd name="T57" fmla="*/ 2147483647 h 19"/>
                <a:gd name="T58" fmla="*/ 2147483647 w 20"/>
                <a:gd name="T59" fmla="*/ 2147483647 h 19"/>
                <a:gd name="T60" fmla="*/ 2147483647 w 20"/>
                <a:gd name="T61" fmla="*/ 2147483647 h 19"/>
                <a:gd name="T62" fmla="*/ 2147483647 w 20"/>
                <a:gd name="T63" fmla="*/ 2147483647 h 19"/>
                <a:gd name="T64" fmla="*/ 2147483647 w 20"/>
                <a:gd name="T65" fmla="*/ 2147483647 h 19"/>
                <a:gd name="T66" fmla="*/ 0 w 20"/>
                <a:gd name="T67" fmla="*/ 2147483647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"/>
                <a:gd name="T103" fmla="*/ 0 h 19"/>
                <a:gd name="T104" fmla="*/ 20 w 20"/>
                <a:gd name="T105" fmla="*/ 19 h 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" h="19">
                  <a:moveTo>
                    <a:pt x="0" y="4"/>
                  </a:moveTo>
                  <a:lnTo>
                    <a:pt x="0" y="11"/>
                  </a:lnTo>
                  <a:lnTo>
                    <a:pt x="1" y="12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7" y="17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18" y="17"/>
                  </a:lnTo>
                  <a:lnTo>
                    <a:pt x="20" y="17"/>
                  </a:lnTo>
                  <a:lnTo>
                    <a:pt x="18" y="14"/>
                  </a:lnTo>
                  <a:lnTo>
                    <a:pt x="17" y="12"/>
                  </a:lnTo>
                  <a:lnTo>
                    <a:pt x="15" y="11"/>
                  </a:lnTo>
                  <a:lnTo>
                    <a:pt x="13" y="9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62" name="Freeform 5149"/>
            <p:cNvSpPr>
              <a:spLocks/>
            </p:cNvSpPr>
            <p:nvPr/>
          </p:nvSpPr>
          <p:spPr bwMode="auto">
            <a:xfrm>
              <a:off x="5745163" y="5108575"/>
              <a:ext cx="31750" cy="31750"/>
            </a:xfrm>
            <a:custGeom>
              <a:avLst/>
              <a:gdLst>
                <a:gd name="T0" fmla="*/ 0 w 20"/>
                <a:gd name="T1" fmla="*/ 2147483647 h 19"/>
                <a:gd name="T2" fmla="*/ 0 w 20"/>
                <a:gd name="T3" fmla="*/ 2147483647 h 19"/>
                <a:gd name="T4" fmla="*/ 0 w 20"/>
                <a:gd name="T5" fmla="*/ 2147483647 h 19"/>
                <a:gd name="T6" fmla="*/ 2147483647 w 20"/>
                <a:gd name="T7" fmla="*/ 2147483647 h 19"/>
                <a:gd name="T8" fmla="*/ 2147483647 w 20"/>
                <a:gd name="T9" fmla="*/ 2147483647 h 19"/>
                <a:gd name="T10" fmla="*/ 2147483647 w 20"/>
                <a:gd name="T11" fmla="*/ 2147483647 h 19"/>
                <a:gd name="T12" fmla="*/ 2147483647 w 20"/>
                <a:gd name="T13" fmla="*/ 2147483647 h 19"/>
                <a:gd name="T14" fmla="*/ 2147483647 w 20"/>
                <a:gd name="T15" fmla="*/ 2147483647 h 19"/>
                <a:gd name="T16" fmla="*/ 2147483647 w 20"/>
                <a:gd name="T17" fmla="*/ 2147483647 h 19"/>
                <a:gd name="T18" fmla="*/ 2147483647 w 20"/>
                <a:gd name="T19" fmla="*/ 2147483647 h 19"/>
                <a:gd name="T20" fmla="*/ 2147483647 w 20"/>
                <a:gd name="T21" fmla="*/ 2147483647 h 19"/>
                <a:gd name="T22" fmla="*/ 2147483647 w 20"/>
                <a:gd name="T23" fmla="*/ 2147483647 h 19"/>
                <a:gd name="T24" fmla="*/ 2147483647 w 20"/>
                <a:gd name="T25" fmla="*/ 2147483647 h 19"/>
                <a:gd name="T26" fmla="*/ 2147483647 w 20"/>
                <a:gd name="T27" fmla="*/ 2147483647 h 19"/>
                <a:gd name="T28" fmla="*/ 2147483647 w 20"/>
                <a:gd name="T29" fmla="*/ 2147483647 h 19"/>
                <a:gd name="T30" fmla="*/ 2147483647 w 20"/>
                <a:gd name="T31" fmla="*/ 2147483647 h 19"/>
                <a:gd name="T32" fmla="*/ 2147483647 w 20"/>
                <a:gd name="T33" fmla="*/ 2147483647 h 19"/>
                <a:gd name="T34" fmla="*/ 2147483647 w 20"/>
                <a:gd name="T35" fmla="*/ 2147483647 h 19"/>
                <a:gd name="T36" fmla="*/ 2147483647 w 20"/>
                <a:gd name="T37" fmla="*/ 2147483647 h 19"/>
                <a:gd name="T38" fmla="*/ 2147483647 w 20"/>
                <a:gd name="T39" fmla="*/ 2147483647 h 19"/>
                <a:gd name="T40" fmla="*/ 2147483647 w 20"/>
                <a:gd name="T41" fmla="*/ 2147483647 h 19"/>
                <a:gd name="T42" fmla="*/ 2147483647 w 20"/>
                <a:gd name="T43" fmla="*/ 2147483647 h 19"/>
                <a:gd name="T44" fmla="*/ 2147483647 w 20"/>
                <a:gd name="T45" fmla="*/ 2147483647 h 19"/>
                <a:gd name="T46" fmla="*/ 2147483647 w 20"/>
                <a:gd name="T47" fmla="*/ 2147483647 h 19"/>
                <a:gd name="T48" fmla="*/ 2147483647 w 20"/>
                <a:gd name="T49" fmla="*/ 2147483647 h 19"/>
                <a:gd name="T50" fmla="*/ 2147483647 w 20"/>
                <a:gd name="T51" fmla="*/ 2147483647 h 19"/>
                <a:gd name="T52" fmla="*/ 2147483647 w 20"/>
                <a:gd name="T53" fmla="*/ 0 h 19"/>
                <a:gd name="T54" fmla="*/ 2147483647 w 20"/>
                <a:gd name="T55" fmla="*/ 0 h 19"/>
                <a:gd name="T56" fmla="*/ 2147483647 w 20"/>
                <a:gd name="T57" fmla="*/ 2147483647 h 19"/>
                <a:gd name="T58" fmla="*/ 2147483647 w 20"/>
                <a:gd name="T59" fmla="*/ 2147483647 h 19"/>
                <a:gd name="T60" fmla="*/ 2147483647 w 20"/>
                <a:gd name="T61" fmla="*/ 2147483647 h 19"/>
                <a:gd name="T62" fmla="*/ 2147483647 w 20"/>
                <a:gd name="T63" fmla="*/ 2147483647 h 19"/>
                <a:gd name="T64" fmla="*/ 2147483647 w 20"/>
                <a:gd name="T65" fmla="*/ 2147483647 h 19"/>
                <a:gd name="T66" fmla="*/ 2147483647 w 20"/>
                <a:gd name="T67" fmla="*/ 2147483647 h 19"/>
                <a:gd name="T68" fmla="*/ 0 w 20"/>
                <a:gd name="T69" fmla="*/ 2147483647 h 19"/>
                <a:gd name="T70" fmla="*/ 0 w 20"/>
                <a:gd name="T71" fmla="*/ 2147483647 h 19"/>
                <a:gd name="T72" fmla="*/ 0 w 20"/>
                <a:gd name="T73" fmla="*/ 2147483647 h 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"/>
                <a:gd name="T112" fmla="*/ 0 h 19"/>
                <a:gd name="T113" fmla="*/ 20 w 20"/>
                <a:gd name="T114" fmla="*/ 19 h 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" h="19">
                  <a:moveTo>
                    <a:pt x="0" y="4"/>
                  </a:moveTo>
                  <a:lnTo>
                    <a:pt x="0" y="11"/>
                  </a:lnTo>
                  <a:lnTo>
                    <a:pt x="1" y="12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7" y="17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18" y="17"/>
                  </a:lnTo>
                  <a:lnTo>
                    <a:pt x="20" y="17"/>
                  </a:lnTo>
                  <a:lnTo>
                    <a:pt x="18" y="14"/>
                  </a:lnTo>
                  <a:lnTo>
                    <a:pt x="17" y="12"/>
                  </a:lnTo>
                  <a:lnTo>
                    <a:pt x="15" y="11"/>
                  </a:lnTo>
                  <a:lnTo>
                    <a:pt x="13" y="9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63" name="Freeform 5150"/>
            <p:cNvSpPr>
              <a:spLocks/>
            </p:cNvSpPr>
            <p:nvPr/>
          </p:nvSpPr>
          <p:spPr bwMode="auto">
            <a:xfrm>
              <a:off x="5700713" y="5051425"/>
              <a:ext cx="66675" cy="85725"/>
            </a:xfrm>
            <a:custGeom>
              <a:avLst/>
              <a:gdLst>
                <a:gd name="T0" fmla="*/ 2147483647 w 42"/>
                <a:gd name="T1" fmla="*/ 2147483647 h 53"/>
                <a:gd name="T2" fmla="*/ 2147483647 w 42"/>
                <a:gd name="T3" fmla="*/ 2147483647 h 53"/>
                <a:gd name="T4" fmla="*/ 2147483647 w 42"/>
                <a:gd name="T5" fmla="*/ 2147483647 h 53"/>
                <a:gd name="T6" fmla="*/ 2147483647 w 42"/>
                <a:gd name="T7" fmla="*/ 2147483647 h 53"/>
                <a:gd name="T8" fmla="*/ 2147483647 w 42"/>
                <a:gd name="T9" fmla="*/ 2147483647 h 53"/>
                <a:gd name="T10" fmla="*/ 2147483647 w 42"/>
                <a:gd name="T11" fmla="*/ 2147483647 h 53"/>
                <a:gd name="T12" fmla="*/ 2147483647 w 42"/>
                <a:gd name="T13" fmla="*/ 2147483647 h 53"/>
                <a:gd name="T14" fmla="*/ 0 w 42"/>
                <a:gd name="T15" fmla="*/ 2147483647 h 53"/>
                <a:gd name="T16" fmla="*/ 0 w 42"/>
                <a:gd name="T17" fmla="*/ 2147483647 h 53"/>
                <a:gd name="T18" fmla="*/ 2147483647 w 42"/>
                <a:gd name="T19" fmla="*/ 2147483647 h 53"/>
                <a:gd name="T20" fmla="*/ 2147483647 w 42"/>
                <a:gd name="T21" fmla="*/ 2147483647 h 53"/>
                <a:gd name="T22" fmla="*/ 2147483647 w 42"/>
                <a:gd name="T23" fmla="*/ 2147483647 h 53"/>
                <a:gd name="T24" fmla="*/ 2147483647 w 42"/>
                <a:gd name="T25" fmla="*/ 2147483647 h 53"/>
                <a:gd name="T26" fmla="*/ 2147483647 w 42"/>
                <a:gd name="T27" fmla="*/ 2147483647 h 53"/>
                <a:gd name="T28" fmla="*/ 2147483647 w 42"/>
                <a:gd name="T29" fmla="*/ 2147483647 h 53"/>
                <a:gd name="T30" fmla="*/ 2147483647 w 42"/>
                <a:gd name="T31" fmla="*/ 2147483647 h 53"/>
                <a:gd name="T32" fmla="*/ 2147483647 w 42"/>
                <a:gd name="T33" fmla="*/ 0 h 53"/>
                <a:gd name="T34" fmla="*/ 2147483647 w 42"/>
                <a:gd name="T35" fmla="*/ 2147483647 h 53"/>
                <a:gd name="T36" fmla="*/ 2147483647 w 42"/>
                <a:gd name="T37" fmla="*/ 2147483647 h 53"/>
                <a:gd name="T38" fmla="*/ 2147483647 w 42"/>
                <a:gd name="T39" fmla="*/ 2147483647 h 53"/>
                <a:gd name="T40" fmla="*/ 2147483647 w 42"/>
                <a:gd name="T41" fmla="*/ 2147483647 h 53"/>
                <a:gd name="T42" fmla="*/ 2147483647 w 42"/>
                <a:gd name="T43" fmla="*/ 2147483647 h 53"/>
                <a:gd name="T44" fmla="*/ 2147483647 w 42"/>
                <a:gd name="T45" fmla="*/ 2147483647 h 53"/>
                <a:gd name="T46" fmla="*/ 2147483647 w 42"/>
                <a:gd name="T47" fmla="*/ 2147483647 h 53"/>
                <a:gd name="T48" fmla="*/ 2147483647 w 42"/>
                <a:gd name="T49" fmla="*/ 2147483647 h 53"/>
                <a:gd name="T50" fmla="*/ 2147483647 w 42"/>
                <a:gd name="T51" fmla="*/ 2147483647 h 53"/>
                <a:gd name="T52" fmla="*/ 2147483647 w 42"/>
                <a:gd name="T53" fmla="*/ 2147483647 h 53"/>
                <a:gd name="T54" fmla="*/ 2147483647 w 42"/>
                <a:gd name="T55" fmla="*/ 2147483647 h 53"/>
                <a:gd name="T56" fmla="*/ 2147483647 w 42"/>
                <a:gd name="T57" fmla="*/ 2147483647 h 53"/>
                <a:gd name="T58" fmla="*/ 2147483647 w 42"/>
                <a:gd name="T59" fmla="*/ 2147483647 h 53"/>
                <a:gd name="T60" fmla="*/ 2147483647 w 42"/>
                <a:gd name="T61" fmla="*/ 2147483647 h 53"/>
                <a:gd name="T62" fmla="*/ 2147483647 w 42"/>
                <a:gd name="T63" fmla="*/ 2147483647 h 53"/>
                <a:gd name="T64" fmla="*/ 2147483647 w 42"/>
                <a:gd name="T65" fmla="*/ 2147483647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53"/>
                <a:gd name="T101" fmla="*/ 42 w 42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53">
                  <a:moveTo>
                    <a:pt x="25" y="48"/>
                  </a:move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17" y="48"/>
                  </a:lnTo>
                  <a:lnTo>
                    <a:pt x="15" y="48"/>
                  </a:lnTo>
                  <a:lnTo>
                    <a:pt x="13" y="48"/>
                  </a:lnTo>
                  <a:lnTo>
                    <a:pt x="10" y="46"/>
                  </a:lnTo>
                  <a:lnTo>
                    <a:pt x="8" y="44"/>
                  </a:lnTo>
                  <a:lnTo>
                    <a:pt x="5" y="42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2" y="24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5" y="14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3" y="7"/>
                  </a:lnTo>
                  <a:lnTo>
                    <a:pt x="17" y="7"/>
                  </a:lnTo>
                  <a:lnTo>
                    <a:pt x="19" y="5"/>
                  </a:lnTo>
                  <a:lnTo>
                    <a:pt x="22" y="4"/>
                  </a:lnTo>
                  <a:lnTo>
                    <a:pt x="24" y="2"/>
                  </a:lnTo>
                  <a:lnTo>
                    <a:pt x="27" y="2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7" y="7"/>
                  </a:lnTo>
                  <a:lnTo>
                    <a:pt x="37" y="9"/>
                  </a:lnTo>
                  <a:lnTo>
                    <a:pt x="36" y="10"/>
                  </a:lnTo>
                  <a:lnTo>
                    <a:pt x="34" y="12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4" y="19"/>
                  </a:lnTo>
                  <a:lnTo>
                    <a:pt x="36" y="20"/>
                  </a:lnTo>
                  <a:lnTo>
                    <a:pt x="37" y="22"/>
                  </a:lnTo>
                  <a:lnTo>
                    <a:pt x="39" y="26"/>
                  </a:lnTo>
                  <a:lnTo>
                    <a:pt x="41" y="27"/>
                  </a:lnTo>
                  <a:lnTo>
                    <a:pt x="42" y="27"/>
                  </a:lnTo>
                  <a:lnTo>
                    <a:pt x="37" y="29"/>
                  </a:lnTo>
                  <a:lnTo>
                    <a:pt x="34" y="32"/>
                  </a:lnTo>
                  <a:lnTo>
                    <a:pt x="30" y="36"/>
                  </a:lnTo>
                  <a:lnTo>
                    <a:pt x="29" y="39"/>
                  </a:lnTo>
                  <a:lnTo>
                    <a:pt x="27" y="42"/>
                  </a:lnTo>
                  <a:lnTo>
                    <a:pt x="27" y="46"/>
                  </a:lnTo>
                  <a:lnTo>
                    <a:pt x="27" y="49"/>
                  </a:lnTo>
                  <a:lnTo>
                    <a:pt x="29" y="53"/>
                  </a:lnTo>
                  <a:lnTo>
                    <a:pt x="25" y="4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64" name="Freeform 5151"/>
            <p:cNvSpPr>
              <a:spLocks/>
            </p:cNvSpPr>
            <p:nvPr/>
          </p:nvSpPr>
          <p:spPr bwMode="auto">
            <a:xfrm>
              <a:off x="5700713" y="5051425"/>
              <a:ext cx="66675" cy="85725"/>
            </a:xfrm>
            <a:custGeom>
              <a:avLst/>
              <a:gdLst>
                <a:gd name="T0" fmla="*/ 2147483647 w 42"/>
                <a:gd name="T1" fmla="*/ 2147483647 h 53"/>
                <a:gd name="T2" fmla="*/ 2147483647 w 42"/>
                <a:gd name="T3" fmla="*/ 2147483647 h 53"/>
                <a:gd name="T4" fmla="*/ 2147483647 w 42"/>
                <a:gd name="T5" fmla="*/ 2147483647 h 53"/>
                <a:gd name="T6" fmla="*/ 2147483647 w 42"/>
                <a:gd name="T7" fmla="*/ 2147483647 h 53"/>
                <a:gd name="T8" fmla="*/ 2147483647 w 42"/>
                <a:gd name="T9" fmla="*/ 2147483647 h 53"/>
                <a:gd name="T10" fmla="*/ 2147483647 w 42"/>
                <a:gd name="T11" fmla="*/ 2147483647 h 53"/>
                <a:gd name="T12" fmla="*/ 2147483647 w 42"/>
                <a:gd name="T13" fmla="*/ 2147483647 h 53"/>
                <a:gd name="T14" fmla="*/ 0 w 42"/>
                <a:gd name="T15" fmla="*/ 2147483647 h 53"/>
                <a:gd name="T16" fmla="*/ 0 w 42"/>
                <a:gd name="T17" fmla="*/ 2147483647 h 53"/>
                <a:gd name="T18" fmla="*/ 2147483647 w 42"/>
                <a:gd name="T19" fmla="*/ 2147483647 h 53"/>
                <a:gd name="T20" fmla="*/ 2147483647 w 42"/>
                <a:gd name="T21" fmla="*/ 2147483647 h 53"/>
                <a:gd name="T22" fmla="*/ 2147483647 w 42"/>
                <a:gd name="T23" fmla="*/ 2147483647 h 53"/>
                <a:gd name="T24" fmla="*/ 2147483647 w 42"/>
                <a:gd name="T25" fmla="*/ 2147483647 h 53"/>
                <a:gd name="T26" fmla="*/ 2147483647 w 42"/>
                <a:gd name="T27" fmla="*/ 2147483647 h 53"/>
                <a:gd name="T28" fmla="*/ 2147483647 w 42"/>
                <a:gd name="T29" fmla="*/ 2147483647 h 53"/>
                <a:gd name="T30" fmla="*/ 2147483647 w 42"/>
                <a:gd name="T31" fmla="*/ 2147483647 h 53"/>
                <a:gd name="T32" fmla="*/ 2147483647 w 42"/>
                <a:gd name="T33" fmla="*/ 0 h 53"/>
                <a:gd name="T34" fmla="*/ 2147483647 w 42"/>
                <a:gd name="T35" fmla="*/ 2147483647 h 53"/>
                <a:gd name="T36" fmla="*/ 2147483647 w 42"/>
                <a:gd name="T37" fmla="*/ 2147483647 h 53"/>
                <a:gd name="T38" fmla="*/ 2147483647 w 42"/>
                <a:gd name="T39" fmla="*/ 2147483647 h 53"/>
                <a:gd name="T40" fmla="*/ 2147483647 w 42"/>
                <a:gd name="T41" fmla="*/ 2147483647 h 53"/>
                <a:gd name="T42" fmla="*/ 2147483647 w 42"/>
                <a:gd name="T43" fmla="*/ 2147483647 h 53"/>
                <a:gd name="T44" fmla="*/ 2147483647 w 42"/>
                <a:gd name="T45" fmla="*/ 2147483647 h 53"/>
                <a:gd name="T46" fmla="*/ 2147483647 w 42"/>
                <a:gd name="T47" fmla="*/ 2147483647 h 53"/>
                <a:gd name="T48" fmla="*/ 2147483647 w 42"/>
                <a:gd name="T49" fmla="*/ 2147483647 h 53"/>
                <a:gd name="T50" fmla="*/ 2147483647 w 42"/>
                <a:gd name="T51" fmla="*/ 2147483647 h 53"/>
                <a:gd name="T52" fmla="*/ 2147483647 w 42"/>
                <a:gd name="T53" fmla="*/ 2147483647 h 53"/>
                <a:gd name="T54" fmla="*/ 2147483647 w 42"/>
                <a:gd name="T55" fmla="*/ 2147483647 h 53"/>
                <a:gd name="T56" fmla="*/ 2147483647 w 42"/>
                <a:gd name="T57" fmla="*/ 2147483647 h 53"/>
                <a:gd name="T58" fmla="*/ 2147483647 w 42"/>
                <a:gd name="T59" fmla="*/ 2147483647 h 53"/>
                <a:gd name="T60" fmla="*/ 2147483647 w 42"/>
                <a:gd name="T61" fmla="*/ 2147483647 h 53"/>
                <a:gd name="T62" fmla="*/ 2147483647 w 42"/>
                <a:gd name="T63" fmla="*/ 2147483647 h 53"/>
                <a:gd name="T64" fmla="*/ 2147483647 w 42"/>
                <a:gd name="T65" fmla="*/ 2147483647 h 53"/>
                <a:gd name="T66" fmla="*/ 2147483647 w 42"/>
                <a:gd name="T67" fmla="*/ 2147483647 h 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"/>
                <a:gd name="T103" fmla="*/ 0 h 53"/>
                <a:gd name="T104" fmla="*/ 42 w 42"/>
                <a:gd name="T105" fmla="*/ 53 h 5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" h="53">
                  <a:moveTo>
                    <a:pt x="25" y="48"/>
                  </a:move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17" y="48"/>
                  </a:lnTo>
                  <a:lnTo>
                    <a:pt x="15" y="48"/>
                  </a:lnTo>
                  <a:lnTo>
                    <a:pt x="13" y="48"/>
                  </a:lnTo>
                  <a:lnTo>
                    <a:pt x="10" y="46"/>
                  </a:lnTo>
                  <a:lnTo>
                    <a:pt x="8" y="44"/>
                  </a:lnTo>
                  <a:lnTo>
                    <a:pt x="5" y="42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2" y="24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5" y="14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3" y="7"/>
                  </a:lnTo>
                  <a:lnTo>
                    <a:pt x="17" y="7"/>
                  </a:lnTo>
                  <a:lnTo>
                    <a:pt x="19" y="5"/>
                  </a:lnTo>
                  <a:lnTo>
                    <a:pt x="22" y="4"/>
                  </a:lnTo>
                  <a:lnTo>
                    <a:pt x="24" y="2"/>
                  </a:lnTo>
                  <a:lnTo>
                    <a:pt x="27" y="2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7" y="7"/>
                  </a:lnTo>
                  <a:lnTo>
                    <a:pt x="37" y="9"/>
                  </a:lnTo>
                  <a:lnTo>
                    <a:pt x="36" y="10"/>
                  </a:lnTo>
                  <a:lnTo>
                    <a:pt x="34" y="12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4" y="19"/>
                  </a:lnTo>
                  <a:lnTo>
                    <a:pt x="36" y="20"/>
                  </a:lnTo>
                  <a:lnTo>
                    <a:pt x="37" y="22"/>
                  </a:lnTo>
                  <a:lnTo>
                    <a:pt x="39" y="26"/>
                  </a:lnTo>
                  <a:lnTo>
                    <a:pt x="41" y="27"/>
                  </a:lnTo>
                  <a:lnTo>
                    <a:pt x="42" y="27"/>
                  </a:lnTo>
                  <a:lnTo>
                    <a:pt x="37" y="29"/>
                  </a:lnTo>
                  <a:lnTo>
                    <a:pt x="34" y="32"/>
                  </a:lnTo>
                  <a:lnTo>
                    <a:pt x="30" y="36"/>
                  </a:lnTo>
                  <a:lnTo>
                    <a:pt x="29" y="39"/>
                  </a:lnTo>
                  <a:lnTo>
                    <a:pt x="27" y="42"/>
                  </a:lnTo>
                  <a:lnTo>
                    <a:pt x="27" y="46"/>
                  </a:lnTo>
                  <a:lnTo>
                    <a:pt x="27" y="49"/>
                  </a:lnTo>
                  <a:lnTo>
                    <a:pt x="29" y="53"/>
                  </a:lnTo>
                  <a:lnTo>
                    <a:pt x="25" y="48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65" name="Freeform 5152"/>
            <p:cNvSpPr>
              <a:spLocks/>
            </p:cNvSpPr>
            <p:nvPr/>
          </p:nvSpPr>
          <p:spPr bwMode="auto">
            <a:xfrm>
              <a:off x="5621338" y="4648200"/>
              <a:ext cx="539750" cy="390525"/>
            </a:xfrm>
            <a:custGeom>
              <a:avLst/>
              <a:gdLst>
                <a:gd name="T0" fmla="*/ 2147483647 w 340"/>
                <a:gd name="T1" fmla="*/ 2147483647 h 245"/>
                <a:gd name="T2" fmla="*/ 2147483647 w 340"/>
                <a:gd name="T3" fmla="*/ 2147483647 h 245"/>
                <a:gd name="T4" fmla="*/ 2147483647 w 340"/>
                <a:gd name="T5" fmla="*/ 2147483647 h 245"/>
                <a:gd name="T6" fmla="*/ 2147483647 w 340"/>
                <a:gd name="T7" fmla="*/ 2147483647 h 245"/>
                <a:gd name="T8" fmla="*/ 2147483647 w 340"/>
                <a:gd name="T9" fmla="*/ 2147483647 h 245"/>
                <a:gd name="T10" fmla="*/ 2147483647 w 340"/>
                <a:gd name="T11" fmla="*/ 2147483647 h 245"/>
                <a:gd name="T12" fmla="*/ 2147483647 w 340"/>
                <a:gd name="T13" fmla="*/ 2147483647 h 245"/>
                <a:gd name="T14" fmla="*/ 2147483647 w 340"/>
                <a:gd name="T15" fmla="*/ 2147483647 h 245"/>
                <a:gd name="T16" fmla="*/ 2147483647 w 340"/>
                <a:gd name="T17" fmla="*/ 2147483647 h 245"/>
                <a:gd name="T18" fmla="*/ 2147483647 w 340"/>
                <a:gd name="T19" fmla="*/ 2147483647 h 245"/>
                <a:gd name="T20" fmla="*/ 0 w 340"/>
                <a:gd name="T21" fmla="*/ 2147483647 h 245"/>
                <a:gd name="T22" fmla="*/ 2147483647 w 340"/>
                <a:gd name="T23" fmla="*/ 2147483647 h 245"/>
                <a:gd name="T24" fmla="*/ 2147483647 w 340"/>
                <a:gd name="T25" fmla="*/ 2147483647 h 245"/>
                <a:gd name="T26" fmla="*/ 2147483647 w 340"/>
                <a:gd name="T27" fmla="*/ 2147483647 h 245"/>
                <a:gd name="T28" fmla="*/ 2147483647 w 340"/>
                <a:gd name="T29" fmla="*/ 2147483647 h 245"/>
                <a:gd name="T30" fmla="*/ 2147483647 w 340"/>
                <a:gd name="T31" fmla="*/ 2147483647 h 245"/>
                <a:gd name="T32" fmla="*/ 2147483647 w 340"/>
                <a:gd name="T33" fmla="*/ 2147483647 h 245"/>
                <a:gd name="T34" fmla="*/ 2147483647 w 340"/>
                <a:gd name="T35" fmla="*/ 2147483647 h 245"/>
                <a:gd name="T36" fmla="*/ 2147483647 w 340"/>
                <a:gd name="T37" fmla="*/ 2147483647 h 245"/>
                <a:gd name="T38" fmla="*/ 2147483647 w 340"/>
                <a:gd name="T39" fmla="*/ 2147483647 h 245"/>
                <a:gd name="T40" fmla="*/ 2147483647 w 340"/>
                <a:gd name="T41" fmla="*/ 2147483647 h 245"/>
                <a:gd name="T42" fmla="*/ 2147483647 w 340"/>
                <a:gd name="T43" fmla="*/ 2147483647 h 245"/>
                <a:gd name="T44" fmla="*/ 2147483647 w 340"/>
                <a:gd name="T45" fmla="*/ 2147483647 h 245"/>
                <a:gd name="T46" fmla="*/ 2147483647 w 340"/>
                <a:gd name="T47" fmla="*/ 2147483647 h 245"/>
                <a:gd name="T48" fmla="*/ 2147483647 w 340"/>
                <a:gd name="T49" fmla="*/ 2147483647 h 245"/>
                <a:gd name="T50" fmla="*/ 2147483647 w 340"/>
                <a:gd name="T51" fmla="*/ 2147483647 h 245"/>
                <a:gd name="T52" fmla="*/ 2147483647 w 340"/>
                <a:gd name="T53" fmla="*/ 2147483647 h 245"/>
                <a:gd name="T54" fmla="*/ 2147483647 w 340"/>
                <a:gd name="T55" fmla="*/ 2147483647 h 245"/>
                <a:gd name="T56" fmla="*/ 2147483647 w 340"/>
                <a:gd name="T57" fmla="*/ 2147483647 h 245"/>
                <a:gd name="T58" fmla="*/ 2147483647 w 340"/>
                <a:gd name="T59" fmla="*/ 2147483647 h 245"/>
                <a:gd name="T60" fmla="*/ 2147483647 w 340"/>
                <a:gd name="T61" fmla="*/ 2147483647 h 245"/>
                <a:gd name="T62" fmla="*/ 2147483647 w 340"/>
                <a:gd name="T63" fmla="*/ 2147483647 h 245"/>
                <a:gd name="T64" fmla="*/ 2147483647 w 340"/>
                <a:gd name="T65" fmla="*/ 2147483647 h 245"/>
                <a:gd name="T66" fmla="*/ 2147483647 w 340"/>
                <a:gd name="T67" fmla="*/ 2147483647 h 245"/>
                <a:gd name="T68" fmla="*/ 2147483647 w 340"/>
                <a:gd name="T69" fmla="*/ 2147483647 h 245"/>
                <a:gd name="T70" fmla="*/ 2147483647 w 340"/>
                <a:gd name="T71" fmla="*/ 2147483647 h 245"/>
                <a:gd name="T72" fmla="*/ 2147483647 w 340"/>
                <a:gd name="T73" fmla="*/ 2147483647 h 245"/>
                <a:gd name="T74" fmla="*/ 2147483647 w 340"/>
                <a:gd name="T75" fmla="*/ 2147483647 h 245"/>
                <a:gd name="T76" fmla="*/ 2147483647 w 340"/>
                <a:gd name="T77" fmla="*/ 2147483647 h 245"/>
                <a:gd name="T78" fmla="*/ 2147483647 w 340"/>
                <a:gd name="T79" fmla="*/ 2147483647 h 245"/>
                <a:gd name="T80" fmla="*/ 2147483647 w 340"/>
                <a:gd name="T81" fmla="*/ 2147483647 h 245"/>
                <a:gd name="T82" fmla="*/ 2147483647 w 340"/>
                <a:gd name="T83" fmla="*/ 2147483647 h 245"/>
                <a:gd name="T84" fmla="*/ 2147483647 w 340"/>
                <a:gd name="T85" fmla="*/ 2147483647 h 245"/>
                <a:gd name="T86" fmla="*/ 2147483647 w 340"/>
                <a:gd name="T87" fmla="*/ 2147483647 h 245"/>
                <a:gd name="T88" fmla="*/ 2147483647 w 340"/>
                <a:gd name="T89" fmla="*/ 2147483647 h 245"/>
                <a:gd name="T90" fmla="*/ 2147483647 w 340"/>
                <a:gd name="T91" fmla="*/ 2147483647 h 245"/>
                <a:gd name="T92" fmla="*/ 2147483647 w 340"/>
                <a:gd name="T93" fmla="*/ 2147483647 h 245"/>
                <a:gd name="T94" fmla="*/ 2147483647 w 340"/>
                <a:gd name="T95" fmla="*/ 2147483647 h 245"/>
                <a:gd name="T96" fmla="*/ 2147483647 w 340"/>
                <a:gd name="T97" fmla="*/ 2147483647 h 245"/>
                <a:gd name="T98" fmla="*/ 2147483647 w 340"/>
                <a:gd name="T99" fmla="*/ 2147483647 h 245"/>
                <a:gd name="T100" fmla="*/ 2147483647 w 340"/>
                <a:gd name="T101" fmla="*/ 2147483647 h 245"/>
                <a:gd name="T102" fmla="*/ 2147483647 w 340"/>
                <a:gd name="T103" fmla="*/ 2147483647 h 245"/>
                <a:gd name="T104" fmla="*/ 2147483647 w 340"/>
                <a:gd name="T105" fmla="*/ 2147483647 h 245"/>
                <a:gd name="T106" fmla="*/ 2147483647 w 340"/>
                <a:gd name="T107" fmla="*/ 2147483647 h 245"/>
                <a:gd name="T108" fmla="*/ 2147483647 w 340"/>
                <a:gd name="T109" fmla="*/ 2147483647 h 245"/>
                <a:gd name="T110" fmla="*/ 2147483647 w 340"/>
                <a:gd name="T111" fmla="*/ 2147483647 h 245"/>
                <a:gd name="T112" fmla="*/ 2147483647 w 340"/>
                <a:gd name="T113" fmla="*/ 2147483647 h 245"/>
                <a:gd name="T114" fmla="*/ 2147483647 w 340"/>
                <a:gd name="T115" fmla="*/ 2147483647 h 245"/>
                <a:gd name="T116" fmla="*/ 2147483647 w 340"/>
                <a:gd name="T117" fmla="*/ 2147483647 h 24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0"/>
                <a:gd name="T178" fmla="*/ 0 h 245"/>
                <a:gd name="T179" fmla="*/ 340 w 340"/>
                <a:gd name="T180" fmla="*/ 245 h 24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0" h="245">
                  <a:moveTo>
                    <a:pt x="95" y="228"/>
                  </a:moveTo>
                  <a:lnTo>
                    <a:pt x="93" y="224"/>
                  </a:lnTo>
                  <a:lnTo>
                    <a:pt x="91" y="223"/>
                  </a:lnTo>
                  <a:lnTo>
                    <a:pt x="88" y="221"/>
                  </a:lnTo>
                  <a:lnTo>
                    <a:pt x="86" y="219"/>
                  </a:lnTo>
                  <a:lnTo>
                    <a:pt x="86" y="218"/>
                  </a:lnTo>
                  <a:lnTo>
                    <a:pt x="85" y="216"/>
                  </a:lnTo>
                  <a:lnTo>
                    <a:pt x="83" y="214"/>
                  </a:lnTo>
                  <a:lnTo>
                    <a:pt x="81" y="214"/>
                  </a:lnTo>
                  <a:lnTo>
                    <a:pt x="81" y="216"/>
                  </a:lnTo>
                  <a:lnTo>
                    <a:pt x="79" y="218"/>
                  </a:lnTo>
                  <a:lnTo>
                    <a:pt x="79" y="219"/>
                  </a:lnTo>
                  <a:lnTo>
                    <a:pt x="78" y="223"/>
                  </a:lnTo>
                  <a:lnTo>
                    <a:pt x="74" y="228"/>
                  </a:lnTo>
                  <a:lnTo>
                    <a:pt x="69" y="231"/>
                  </a:lnTo>
                  <a:lnTo>
                    <a:pt x="62" y="235"/>
                  </a:lnTo>
                  <a:lnTo>
                    <a:pt x="57" y="238"/>
                  </a:lnTo>
                  <a:lnTo>
                    <a:pt x="51" y="241"/>
                  </a:lnTo>
                  <a:lnTo>
                    <a:pt x="47" y="243"/>
                  </a:lnTo>
                  <a:lnTo>
                    <a:pt x="46" y="245"/>
                  </a:lnTo>
                  <a:lnTo>
                    <a:pt x="35" y="245"/>
                  </a:lnTo>
                  <a:lnTo>
                    <a:pt x="32" y="243"/>
                  </a:lnTo>
                  <a:lnTo>
                    <a:pt x="29" y="241"/>
                  </a:lnTo>
                  <a:lnTo>
                    <a:pt x="23" y="240"/>
                  </a:lnTo>
                  <a:lnTo>
                    <a:pt x="18" y="238"/>
                  </a:lnTo>
                  <a:lnTo>
                    <a:pt x="15" y="235"/>
                  </a:lnTo>
                  <a:lnTo>
                    <a:pt x="12" y="233"/>
                  </a:lnTo>
                  <a:lnTo>
                    <a:pt x="8" y="230"/>
                  </a:lnTo>
                  <a:lnTo>
                    <a:pt x="8" y="226"/>
                  </a:lnTo>
                  <a:lnTo>
                    <a:pt x="10" y="226"/>
                  </a:lnTo>
                  <a:lnTo>
                    <a:pt x="12" y="226"/>
                  </a:lnTo>
                  <a:lnTo>
                    <a:pt x="13" y="226"/>
                  </a:lnTo>
                  <a:lnTo>
                    <a:pt x="15" y="224"/>
                  </a:lnTo>
                  <a:lnTo>
                    <a:pt x="17" y="224"/>
                  </a:lnTo>
                  <a:lnTo>
                    <a:pt x="18" y="224"/>
                  </a:lnTo>
                  <a:lnTo>
                    <a:pt x="20" y="223"/>
                  </a:lnTo>
                  <a:lnTo>
                    <a:pt x="18" y="221"/>
                  </a:lnTo>
                  <a:lnTo>
                    <a:pt x="15" y="219"/>
                  </a:lnTo>
                  <a:lnTo>
                    <a:pt x="12" y="216"/>
                  </a:lnTo>
                  <a:lnTo>
                    <a:pt x="8" y="214"/>
                  </a:lnTo>
                  <a:lnTo>
                    <a:pt x="5" y="213"/>
                  </a:lnTo>
                  <a:lnTo>
                    <a:pt x="1" y="211"/>
                  </a:lnTo>
                  <a:lnTo>
                    <a:pt x="0" y="209"/>
                  </a:lnTo>
                  <a:lnTo>
                    <a:pt x="3" y="209"/>
                  </a:lnTo>
                  <a:lnTo>
                    <a:pt x="5" y="209"/>
                  </a:lnTo>
                  <a:lnTo>
                    <a:pt x="8" y="211"/>
                  </a:lnTo>
                  <a:lnTo>
                    <a:pt x="10" y="211"/>
                  </a:lnTo>
                  <a:lnTo>
                    <a:pt x="12" y="211"/>
                  </a:lnTo>
                  <a:lnTo>
                    <a:pt x="13" y="211"/>
                  </a:lnTo>
                  <a:lnTo>
                    <a:pt x="15" y="211"/>
                  </a:lnTo>
                  <a:lnTo>
                    <a:pt x="13" y="211"/>
                  </a:lnTo>
                  <a:lnTo>
                    <a:pt x="13" y="209"/>
                  </a:lnTo>
                  <a:lnTo>
                    <a:pt x="12" y="208"/>
                  </a:lnTo>
                  <a:lnTo>
                    <a:pt x="10" y="208"/>
                  </a:lnTo>
                  <a:lnTo>
                    <a:pt x="10" y="206"/>
                  </a:lnTo>
                  <a:lnTo>
                    <a:pt x="8" y="204"/>
                  </a:lnTo>
                  <a:lnTo>
                    <a:pt x="8" y="202"/>
                  </a:lnTo>
                  <a:lnTo>
                    <a:pt x="8" y="201"/>
                  </a:lnTo>
                  <a:lnTo>
                    <a:pt x="20" y="201"/>
                  </a:lnTo>
                  <a:lnTo>
                    <a:pt x="17" y="199"/>
                  </a:lnTo>
                  <a:lnTo>
                    <a:pt x="13" y="199"/>
                  </a:lnTo>
                  <a:lnTo>
                    <a:pt x="10" y="197"/>
                  </a:lnTo>
                  <a:lnTo>
                    <a:pt x="7" y="196"/>
                  </a:lnTo>
                  <a:lnTo>
                    <a:pt x="5" y="194"/>
                  </a:lnTo>
                  <a:lnTo>
                    <a:pt x="3" y="192"/>
                  </a:lnTo>
                  <a:lnTo>
                    <a:pt x="1" y="191"/>
                  </a:lnTo>
                  <a:lnTo>
                    <a:pt x="1" y="187"/>
                  </a:lnTo>
                  <a:lnTo>
                    <a:pt x="0" y="184"/>
                  </a:lnTo>
                  <a:lnTo>
                    <a:pt x="5" y="184"/>
                  </a:lnTo>
                  <a:lnTo>
                    <a:pt x="8" y="184"/>
                  </a:lnTo>
                  <a:lnTo>
                    <a:pt x="13" y="184"/>
                  </a:lnTo>
                  <a:lnTo>
                    <a:pt x="17" y="184"/>
                  </a:lnTo>
                  <a:lnTo>
                    <a:pt x="20" y="184"/>
                  </a:lnTo>
                  <a:lnTo>
                    <a:pt x="23" y="186"/>
                  </a:lnTo>
                  <a:lnTo>
                    <a:pt x="25" y="186"/>
                  </a:lnTo>
                  <a:lnTo>
                    <a:pt x="27" y="186"/>
                  </a:lnTo>
                  <a:lnTo>
                    <a:pt x="25" y="186"/>
                  </a:lnTo>
                  <a:lnTo>
                    <a:pt x="22" y="184"/>
                  </a:lnTo>
                  <a:lnTo>
                    <a:pt x="17" y="182"/>
                  </a:lnTo>
                  <a:lnTo>
                    <a:pt x="12" y="181"/>
                  </a:lnTo>
                  <a:lnTo>
                    <a:pt x="7" y="179"/>
                  </a:lnTo>
                  <a:lnTo>
                    <a:pt x="1" y="177"/>
                  </a:lnTo>
                  <a:lnTo>
                    <a:pt x="0" y="177"/>
                  </a:lnTo>
                  <a:lnTo>
                    <a:pt x="0" y="174"/>
                  </a:lnTo>
                  <a:lnTo>
                    <a:pt x="0" y="170"/>
                  </a:lnTo>
                  <a:lnTo>
                    <a:pt x="0" y="169"/>
                  </a:lnTo>
                  <a:lnTo>
                    <a:pt x="0" y="167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7" y="160"/>
                  </a:lnTo>
                  <a:lnTo>
                    <a:pt x="7" y="162"/>
                  </a:lnTo>
                  <a:lnTo>
                    <a:pt x="8" y="162"/>
                  </a:lnTo>
                  <a:lnTo>
                    <a:pt x="8" y="164"/>
                  </a:lnTo>
                  <a:lnTo>
                    <a:pt x="10" y="164"/>
                  </a:lnTo>
                  <a:lnTo>
                    <a:pt x="12" y="162"/>
                  </a:lnTo>
                  <a:lnTo>
                    <a:pt x="13" y="162"/>
                  </a:lnTo>
                  <a:lnTo>
                    <a:pt x="17" y="162"/>
                  </a:lnTo>
                  <a:lnTo>
                    <a:pt x="18" y="162"/>
                  </a:lnTo>
                  <a:lnTo>
                    <a:pt x="22" y="160"/>
                  </a:lnTo>
                  <a:lnTo>
                    <a:pt x="23" y="160"/>
                  </a:lnTo>
                  <a:lnTo>
                    <a:pt x="25" y="160"/>
                  </a:lnTo>
                  <a:lnTo>
                    <a:pt x="25" y="159"/>
                  </a:lnTo>
                  <a:lnTo>
                    <a:pt x="25" y="157"/>
                  </a:lnTo>
                  <a:lnTo>
                    <a:pt x="25" y="155"/>
                  </a:lnTo>
                  <a:lnTo>
                    <a:pt x="27" y="155"/>
                  </a:lnTo>
                  <a:lnTo>
                    <a:pt x="29" y="155"/>
                  </a:lnTo>
                  <a:lnTo>
                    <a:pt x="30" y="155"/>
                  </a:lnTo>
                  <a:lnTo>
                    <a:pt x="32" y="155"/>
                  </a:lnTo>
                  <a:lnTo>
                    <a:pt x="32" y="153"/>
                  </a:lnTo>
                  <a:lnTo>
                    <a:pt x="30" y="153"/>
                  </a:lnTo>
                  <a:lnTo>
                    <a:pt x="30" y="152"/>
                  </a:lnTo>
                  <a:lnTo>
                    <a:pt x="30" y="150"/>
                  </a:lnTo>
                  <a:lnTo>
                    <a:pt x="29" y="150"/>
                  </a:lnTo>
                  <a:lnTo>
                    <a:pt x="29" y="148"/>
                  </a:lnTo>
                  <a:lnTo>
                    <a:pt x="27" y="148"/>
                  </a:lnTo>
                  <a:lnTo>
                    <a:pt x="29" y="147"/>
                  </a:lnTo>
                  <a:lnTo>
                    <a:pt x="30" y="147"/>
                  </a:lnTo>
                  <a:lnTo>
                    <a:pt x="34" y="147"/>
                  </a:lnTo>
                  <a:lnTo>
                    <a:pt x="35" y="147"/>
                  </a:lnTo>
                  <a:lnTo>
                    <a:pt x="37" y="147"/>
                  </a:lnTo>
                  <a:lnTo>
                    <a:pt x="39" y="147"/>
                  </a:lnTo>
                  <a:lnTo>
                    <a:pt x="40" y="147"/>
                  </a:lnTo>
                  <a:lnTo>
                    <a:pt x="42" y="147"/>
                  </a:lnTo>
                  <a:lnTo>
                    <a:pt x="42" y="145"/>
                  </a:lnTo>
                  <a:lnTo>
                    <a:pt x="42" y="143"/>
                  </a:lnTo>
                  <a:lnTo>
                    <a:pt x="42" y="142"/>
                  </a:lnTo>
                  <a:lnTo>
                    <a:pt x="42" y="138"/>
                  </a:lnTo>
                  <a:lnTo>
                    <a:pt x="40" y="137"/>
                  </a:lnTo>
                  <a:lnTo>
                    <a:pt x="47" y="137"/>
                  </a:lnTo>
                  <a:lnTo>
                    <a:pt x="44" y="135"/>
                  </a:lnTo>
                  <a:lnTo>
                    <a:pt x="71" y="135"/>
                  </a:lnTo>
                  <a:lnTo>
                    <a:pt x="66" y="133"/>
                  </a:lnTo>
                  <a:lnTo>
                    <a:pt x="69" y="131"/>
                  </a:lnTo>
                  <a:lnTo>
                    <a:pt x="71" y="130"/>
                  </a:lnTo>
                  <a:lnTo>
                    <a:pt x="73" y="130"/>
                  </a:lnTo>
                  <a:lnTo>
                    <a:pt x="74" y="128"/>
                  </a:lnTo>
                  <a:lnTo>
                    <a:pt x="74" y="126"/>
                  </a:lnTo>
                  <a:lnTo>
                    <a:pt x="76" y="125"/>
                  </a:lnTo>
                  <a:lnTo>
                    <a:pt x="76" y="123"/>
                  </a:lnTo>
                  <a:lnTo>
                    <a:pt x="76" y="120"/>
                  </a:lnTo>
                  <a:lnTo>
                    <a:pt x="79" y="120"/>
                  </a:lnTo>
                  <a:lnTo>
                    <a:pt x="81" y="120"/>
                  </a:lnTo>
                  <a:lnTo>
                    <a:pt x="83" y="120"/>
                  </a:lnTo>
                  <a:lnTo>
                    <a:pt x="85" y="120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90" y="120"/>
                  </a:lnTo>
                  <a:lnTo>
                    <a:pt x="91" y="120"/>
                  </a:lnTo>
                  <a:lnTo>
                    <a:pt x="93" y="118"/>
                  </a:lnTo>
                  <a:lnTo>
                    <a:pt x="93" y="116"/>
                  </a:lnTo>
                  <a:lnTo>
                    <a:pt x="95" y="115"/>
                  </a:lnTo>
                  <a:lnTo>
                    <a:pt x="96" y="113"/>
                  </a:lnTo>
                  <a:lnTo>
                    <a:pt x="95" y="113"/>
                  </a:lnTo>
                  <a:lnTo>
                    <a:pt x="95" y="111"/>
                  </a:lnTo>
                  <a:lnTo>
                    <a:pt x="93" y="111"/>
                  </a:lnTo>
                  <a:lnTo>
                    <a:pt x="93" y="110"/>
                  </a:lnTo>
                  <a:lnTo>
                    <a:pt x="95" y="110"/>
                  </a:lnTo>
                  <a:lnTo>
                    <a:pt x="95" y="108"/>
                  </a:lnTo>
                  <a:lnTo>
                    <a:pt x="96" y="106"/>
                  </a:lnTo>
                  <a:lnTo>
                    <a:pt x="98" y="104"/>
                  </a:lnTo>
                  <a:lnTo>
                    <a:pt x="98" y="103"/>
                  </a:lnTo>
                  <a:lnTo>
                    <a:pt x="100" y="99"/>
                  </a:lnTo>
                  <a:lnTo>
                    <a:pt x="101" y="96"/>
                  </a:lnTo>
                  <a:lnTo>
                    <a:pt x="103" y="94"/>
                  </a:lnTo>
                  <a:lnTo>
                    <a:pt x="105" y="93"/>
                  </a:lnTo>
                  <a:lnTo>
                    <a:pt x="108" y="89"/>
                  </a:lnTo>
                  <a:lnTo>
                    <a:pt x="110" y="88"/>
                  </a:lnTo>
                  <a:lnTo>
                    <a:pt x="110" y="86"/>
                  </a:lnTo>
                  <a:lnTo>
                    <a:pt x="112" y="86"/>
                  </a:lnTo>
                  <a:lnTo>
                    <a:pt x="113" y="86"/>
                  </a:lnTo>
                  <a:lnTo>
                    <a:pt x="115" y="86"/>
                  </a:lnTo>
                  <a:lnTo>
                    <a:pt x="115" y="84"/>
                  </a:lnTo>
                  <a:lnTo>
                    <a:pt x="115" y="82"/>
                  </a:lnTo>
                  <a:lnTo>
                    <a:pt x="115" y="79"/>
                  </a:lnTo>
                  <a:lnTo>
                    <a:pt x="115" y="77"/>
                  </a:lnTo>
                  <a:lnTo>
                    <a:pt x="115" y="76"/>
                  </a:lnTo>
                  <a:lnTo>
                    <a:pt x="115" y="74"/>
                  </a:lnTo>
                  <a:lnTo>
                    <a:pt x="115" y="72"/>
                  </a:lnTo>
                  <a:lnTo>
                    <a:pt x="115" y="71"/>
                  </a:lnTo>
                  <a:lnTo>
                    <a:pt x="120" y="71"/>
                  </a:lnTo>
                  <a:lnTo>
                    <a:pt x="122" y="71"/>
                  </a:lnTo>
                  <a:lnTo>
                    <a:pt x="125" y="71"/>
                  </a:lnTo>
                  <a:lnTo>
                    <a:pt x="127" y="71"/>
                  </a:lnTo>
                  <a:lnTo>
                    <a:pt x="129" y="71"/>
                  </a:lnTo>
                  <a:lnTo>
                    <a:pt x="130" y="69"/>
                  </a:lnTo>
                  <a:lnTo>
                    <a:pt x="130" y="66"/>
                  </a:lnTo>
                  <a:lnTo>
                    <a:pt x="130" y="62"/>
                  </a:lnTo>
                  <a:lnTo>
                    <a:pt x="130" y="60"/>
                  </a:lnTo>
                  <a:lnTo>
                    <a:pt x="129" y="60"/>
                  </a:lnTo>
                  <a:lnTo>
                    <a:pt x="129" y="59"/>
                  </a:lnTo>
                  <a:lnTo>
                    <a:pt x="129" y="57"/>
                  </a:lnTo>
                  <a:lnTo>
                    <a:pt x="129" y="55"/>
                  </a:lnTo>
                  <a:lnTo>
                    <a:pt x="129" y="54"/>
                  </a:lnTo>
                  <a:lnTo>
                    <a:pt x="127" y="54"/>
                  </a:lnTo>
                  <a:lnTo>
                    <a:pt x="127" y="52"/>
                  </a:lnTo>
                  <a:lnTo>
                    <a:pt x="125" y="52"/>
                  </a:lnTo>
                  <a:lnTo>
                    <a:pt x="124" y="50"/>
                  </a:lnTo>
                  <a:lnTo>
                    <a:pt x="122" y="52"/>
                  </a:lnTo>
                  <a:lnTo>
                    <a:pt x="120" y="54"/>
                  </a:lnTo>
                  <a:lnTo>
                    <a:pt x="118" y="54"/>
                  </a:lnTo>
                  <a:lnTo>
                    <a:pt x="117" y="55"/>
                  </a:lnTo>
                  <a:lnTo>
                    <a:pt x="115" y="55"/>
                  </a:lnTo>
                  <a:lnTo>
                    <a:pt x="113" y="57"/>
                  </a:lnTo>
                  <a:lnTo>
                    <a:pt x="112" y="57"/>
                  </a:lnTo>
                  <a:lnTo>
                    <a:pt x="110" y="57"/>
                  </a:lnTo>
                  <a:lnTo>
                    <a:pt x="112" y="52"/>
                  </a:lnTo>
                  <a:lnTo>
                    <a:pt x="115" y="49"/>
                  </a:lnTo>
                  <a:lnTo>
                    <a:pt x="118" y="45"/>
                  </a:lnTo>
                  <a:lnTo>
                    <a:pt x="122" y="44"/>
                  </a:lnTo>
                  <a:lnTo>
                    <a:pt x="125" y="40"/>
                  </a:lnTo>
                  <a:lnTo>
                    <a:pt x="129" y="37"/>
                  </a:lnTo>
                  <a:lnTo>
                    <a:pt x="132" y="33"/>
                  </a:lnTo>
                  <a:lnTo>
                    <a:pt x="134" y="30"/>
                  </a:lnTo>
                  <a:lnTo>
                    <a:pt x="134" y="32"/>
                  </a:lnTo>
                  <a:lnTo>
                    <a:pt x="135" y="32"/>
                  </a:lnTo>
                  <a:lnTo>
                    <a:pt x="135" y="33"/>
                  </a:lnTo>
                  <a:lnTo>
                    <a:pt x="137" y="35"/>
                  </a:lnTo>
                  <a:lnTo>
                    <a:pt x="137" y="37"/>
                  </a:lnTo>
                  <a:lnTo>
                    <a:pt x="137" y="39"/>
                  </a:lnTo>
                  <a:lnTo>
                    <a:pt x="139" y="39"/>
                  </a:lnTo>
                  <a:lnTo>
                    <a:pt x="140" y="40"/>
                  </a:lnTo>
                  <a:lnTo>
                    <a:pt x="142" y="40"/>
                  </a:lnTo>
                  <a:lnTo>
                    <a:pt x="144" y="40"/>
                  </a:lnTo>
                  <a:lnTo>
                    <a:pt x="146" y="40"/>
                  </a:lnTo>
                  <a:lnTo>
                    <a:pt x="149" y="40"/>
                  </a:lnTo>
                  <a:lnTo>
                    <a:pt x="151" y="40"/>
                  </a:lnTo>
                  <a:lnTo>
                    <a:pt x="152" y="40"/>
                  </a:lnTo>
                  <a:lnTo>
                    <a:pt x="154" y="40"/>
                  </a:lnTo>
                  <a:lnTo>
                    <a:pt x="156" y="40"/>
                  </a:lnTo>
                  <a:lnTo>
                    <a:pt x="157" y="40"/>
                  </a:lnTo>
                  <a:lnTo>
                    <a:pt x="159" y="40"/>
                  </a:lnTo>
                  <a:lnTo>
                    <a:pt x="157" y="39"/>
                  </a:lnTo>
                  <a:lnTo>
                    <a:pt x="157" y="37"/>
                  </a:lnTo>
                  <a:lnTo>
                    <a:pt x="156" y="37"/>
                  </a:lnTo>
                  <a:lnTo>
                    <a:pt x="156" y="35"/>
                  </a:lnTo>
                  <a:lnTo>
                    <a:pt x="154" y="35"/>
                  </a:lnTo>
                  <a:lnTo>
                    <a:pt x="154" y="33"/>
                  </a:lnTo>
                  <a:lnTo>
                    <a:pt x="154" y="32"/>
                  </a:lnTo>
                  <a:lnTo>
                    <a:pt x="157" y="30"/>
                  </a:lnTo>
                  <a:lnTo>
                    <a:pt x="161" y="30"/>
                  </a:lnTo>
                  <a:lnTo>
                    <a:pt x="164" y="28"/>
                  </a:lnTo>
                  <a:lnTo>
                    <a:pt x="169" y="28"/>
                  </a:lnTo>
                  <a:lnTo>
                    <a:pt x="173" y="27"/>
                  </a:lnTo>
                  <a:lnTo>
                    <a:pt x="176" y="25"/>
                  </a:lnTo>
                  <a:lnTo>
                    <a:pt x="179" y="23"/>
                  </a:lnTo>
                  <a:lnTo>
                    <a:pt x="183" y="22"/>
                  </a:lnTo>
                  <a:lnTo>
                    <a:pt x="185" y="22"/>
                  </a:lnTo>
                  <a:lnTo>
                    <a:pt x="185" y="20"/>
                  </a:lnTo>
                  <a:lnTo>
                    <a:pt x="186" y="20"/>
                  </a:lnTo>
                  <a:lnTo>
                    <a:pt x="188" y="20"/>
                  </a:lnTo>
                  <a:lnTo>
                    <a:pt x="190" y="18"/>
                  </a:lnTo>
                  <a:lnTo>
                    <a:pt x="191" y="18"/>
                  </a:lnTo>
                  <a:lnTo>
                    <a:pt x="193" y="18"/>
                  </a:lnTo>
                  <a:lnTo>
                    <a:pt x="193" y="20"/>
                  </a:lnTo>
                  <a:lnTo>
                    <a:pt x="195" y="22"/>
                  </a:lnTo>
                  <a:lnTo>
                    <a:pt x="195" y="23"/>
                  </a:lnTo>
                  <a:lnTo>
                    <a:pt x="196" y="23"/>
                  </a:lnTo>
                  <a:lnTo>
                    <a:pt x="196" y="25"/>
                  </a:lnTo>
                  <a:lnTo>
                    <a:pt x="198" y="25"/>
                  </a:lnTo>
                  <a:lnTo>
                    <a:pt x="200" y="23"/>
                  </a:lnTo>
                  <a:lnTo>
                    <a:pt x="203" y="23"/>
                  </a:lnTo>
                  <a:lnTo>
                    <a:pt x="205" y="22"/>
                  </a:lnTo>
                  <a:lnTo>
                    <a:pt x="208" y="22"/>
                  </a:lnTo>
                  <a:lnTo>
                    <a:pt x="210" y="22"/>
                  </a:lnTo>
                  <a:lnTo>
                    <a:pt x="212" y="20"/>
                  </a:lnTo>
                  <a:lnTo>
                    <a:pt x="210" y="17"/>
                  </a:lnTo>
                  <a:lnTo>
                    <a:pt x="212" y="13"/>
                  </a:lnTo>
                  <a:lnTo>
                    <a:pt x="215" y="10"/>
                  </a:lnTo>
                  <a:lnTo>
                    <a:pt x="220" y="8"/>
                  </a:lnTo>
                  <a:lnTo>
                    <a:pt x="225" y="6"/>
                  </a:lnTo>
                  <a:lnTo>
                    <a:pt x="230" y="5"/>
                  </a:lnTo>
                  <a:lnTo>
                    <a:pt x="235" y="5"/>
                  </a:lnTo>
                  <a:lnTo>
                    <a:pt x="239" y="6"/>
                  </a:lnTo>
                  <a:lnTo>
                    <a:pt x="237" y="8"/>
                  </a:lnTo>
                  <a:lnTo>
                    <a:pt x="235" y="8"/>
                  </a:lnTo>
                  <a:lnTo>
                    <a:pt x="234" y="10"/>
                  </a:lnTo>
                  <a:lnTo>
                    <a:pt x="232" y="10"/>
                  </a:lnTo>
                  <a:lnTo>
                    <a:pt x="230" y="11"/>
                  </a:lnTo>
                  <a:lnTo>
                    <a:pt x="230" y="13"/>
                  </a:lnTo>
                  <a:lnTo>
                    <a:pt x="232" y="15"/>
                  </a:lnTo>
                  <a:lnTo>
                    <a:pt x="234" y="15"/>
                  </a:lnTo>
                  <a:lnTo>
                    <a:pt x="237" y="13"/>
                  </a:lnTo>
                  <a:lnTo>
                    <a:pt x="239" y="13"/>
                  </a:lnTo>
                  <a:lnTo>
                    <a:pt x="240" y="11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9" y="10"/>
                  </a:lnTo>
                  <a:lnTo>
                    <a:pt x="249" y="8"/>
                  </a:lnTo>
                  <a:lnTo>
                    <a:pt x="249" y="6"/>
                  </a:lnTo>
                  <a:lnTo>
                    <a:pt x="249" y="5"/>
                  </a:lnTo>
                  <a:lnTo>
                    <a:pt x="249" y="3"/>
                  </a:lnTo>
                  <a:lnTo>
                    <a:pt x="249" y="1"/>
                  </a:lnTo>
                  <a:lnTo>
                    <a:pt x="252" y="1"/>
                  </a:lnTo>
                  <a:lnTo>
                    <a:pt x="256" y="1"/>
                  </a:lnTo>
                  <a:lnTo>
                    <a:pt x="259" y="1"/>
                  </a:lnTo>
                  <a:lnTo>
                    <a:pt x="261" y="1"/>
                  </a:lnTo>
                  <a:lnTo>
                    <a:pt x="264" y="1"/>
                  </a:lnTo>
                  <a:lnTo>
                    <a:pt x="266" y="1"/>
                  </a:lnTo>
                  <a:lnTo>
                    <a:pt x="268" y="1"/>
                  </a:lnTo>
                  <a:lnTo>
                    <a:pt x="269" y="3"/>
                  </a:lnTo>
                  <a:lnTo>
                    <a:pt x="268" y="3"/>
                  </a:lnTo>
                  <a:lnTo>
                    <a:pt x="268" y="5"/>
                  </a:lnTo>
                  <a:lnTo>
                    <a:pt x="266" y="6"/>
                  </a:lnTo>
                  <a:lnTo>
                    <a:pt x="264" y="8"/>
                  </a:lnTo>
                  <a:lnTo>
                    <a:pt x="262" y="10"/>
                  </a:lnTo>
                  <a:lnTo>
                    <a:pt x="262" y="11"/>
                  </a:lnTo>
                  <a:lnTo>
                    <a:pt x="264" y="10"/>
                  </a:lnTo>
                  <a:lnTo>
                    <a:pt x="268" y="8"/>
                  </a:lnTo>
                  <a:lnTo>
                    <a:pt x="271" y="8"/>
                  </a:lnTo>
                  <a:lnTo>
                    <a:pt x="273" y="6"/>
                  </a:lnTo>
                  <a:lnTo>
                    <a:pt x="274" y="5"/>
                  </a:lnTo>
                  <a:lnTo>
                    <a:pt x="278" y="3"/>
                  </a:lnTo>
                  <a:lnTo>
                    <a:pt x="279" y="1"/>
                  </a:lnTo>
                  <a:lnTo>
                    <a:pt x="283" y="0"/>
                  </a:lnTo>
                  <a:lnTo>
                    <a:pt x="283" y="1"/>
                  </a:lnTo>
                  <a:lnTo>
                    <a:pt x="283" y="3"/>
                  </a:lnTo>
                  <a:lnTo>
                    <a:pt x="283" y="5"/>
                  </a:lnTo>
                  <a:lnTo>
                    <a:pt x="283" y="6"/>
                  </a:lnTo>
                  <a:lnTo>
                    <a:pt x="285" y="5"/>
                  </a:lnTo>
                  <a:lnTo>
                    <a:pt x="286" y="3"/>
                  </a:lnTo>
                  <a:lnTo>
                    <a:pt x="288" y="3"/>
                  </a:lnTo>
                  <a:lnTo>
                    <a:pt x="290" y="3"/>
                  </a:lnTo>
                  <a:lnTo>
                    <a:pt x="291" y="3"/>
                  </a:lnTo>
                  <a:lnTo>
                    <a:pt x="293" y="3"/>
                  </a:lnTo>
                  <a:lnTo>
                    <a:pt x="296" y="3"/>
                  </a:lnTo>
                  <a:lnTo>
                    <a:pt x="298" y="3"/>
                  </a:lnTo>
                  <a:lnTo>
                    <a:pt x="301" y="3"/>
                  </a:lnTo>
                  <a:lnTo>
                    <a:pt x="303" y="3"/>
                  </a:lnTo>
                  <a:lnTo>
                    <a:pt x="305" y="3"/>
                  </a:lnTo>
                  <a:lnTo>
                    <a:pt x="307" y="3"/>
                  </a:lnTo>
                  <a:lnTo>
                    <a:pt x="310" y="5"/>
                  </a:lnTo>
                  <a:lnTo>
                    <a:pt x="315" y="6"/>
                  </a:lnTo>
                  <a:lnTo>
                    <a:pt x="320" y="8"/>
                  </a:lnTo>
                  <a:lnTo>
                    <a:pt x="327" y="10"/>
                  </a:lnTo>
                  <a:lnTo>
                    <a:pt x="332" y="11"/>
                  </a:lnTo>
                  <a:lnTo>
                    <a:pt x="337" y="13"/>
                  </a:lnTo>
                  <a:lnTo>
                    <a:pt x="340" y="15"/>
                  </a:lnTo>
                  <a:lnTo>
                    <a:pt x="339" y="17"/>
                  </a:lnTo>
                  <a:lnTo>
                    <a:pt x="337" y="18"/>
                  </a:lnTo>
                  <a:lnTo>
                    <a:pt x="337" y="20"/>
                  </a:lnTo>
                  <a:lnTo>
                    <a:pt x="335" y="22"/>
                  </a:lnTo>
                  <a:lnTo>
                    <a:pt x="335" y="23"/>
                  </a:lnTo>
                  <a:lnTo>
                    <a:pt x="334" y="25"/>
                  </a:lnTo>
                  <a:lnTo>
                    <a:pt x="334" y="28"/>
                  </a:lnTo>
                  <a:lnTo>
                    <a:pt x="334" y="30"/>
                  </a:lnTo>
                  <a:lnTo>
                    <a:pt x="330" y="28"/>
                  </a:lnTo>
                  <a:lnTo>
                    <a:pt x="327" y="28"/>
                  </a:lnTo>
                  <a:lnTo>
                    <a:pt x="324" y="27"/>
                  </a:lnTo>
                  <a:lnTo>
                    <a:pt x="320" y="25"/>
                  </a:lnTo>
                  <a:lnTo>
                    <a:pt x="317" y="22"/>
                  </a:lnTo>
                  <a:lnTo>
                    <a:pt x="313" y="20"/>
                  </a:lnTo>
                  <a:lnTo>
                    <a:pt x="310" y="20"/>
                  </a:lnTo>
                  <a:lnTo>
                    <a:pt x="307" y="18"/>
                  </a:lnTo>
                  <a:lnTo>
                    <a:pt x="305" y="18"/>
                  </a:lnTo>
                  <a:lnTo>
                    <a:pt x="301" y="18"/>
                  </a:lnTo>
                  <a:lnTo>
                    <a:pt x="300" y="18"/>
                  </a:lnTo>
                  <a:lnTo>
                    <a:pt x="298" y="18"/>
                  </a:lnTo>
                  <a:lnTo>
                    <a:pt x="296" y="18"/>
                  </a:lnTo>
                  <a:lnTo>
                    <a:pt x="295" y="18"/>
                  </a:lnTo>
                  <a:lnTo>
                    <a:pt x="291" y="18"/>
                  </a:lnTo>
                  <a:lnTo>
                    <a:pt x="290" y="18"/>
                  </a:lnTo>
                  <a:lnTo>
                    <a:pt x="288" y="22"/>
                  </a:lnTo>
                  <a:lnTo>
                    <a:pt x="288" y="25"/>
                  </a:lnTo>
                  <a:lnTo>
                    <a:pt x="286" y="27"/>
                  </a:lnTo>
                  <a:lnTo>
                    <a:pt x="286" y="30"/>
                  </a:lnTo>
                  <a:lnTo>
                    <a:pt x="285" y="32"/>
                  </a:lnTo>
                  <a:lnTo>
                    <a:pt x="285" y="33"/>
                  </a:lnTo>
                  <a:lnTo>
                    <a:pt x="283" y="37"/>
                  </a:lnTo>
                  <a:lnTo>
                    <a:pt x="283" y="40"/>
                  </a:lnTo>
                  <a:lnTo>
                    <a:pt x="281" y="40"/>
                  </a:lnTo>
                  <a:lnTo>
                    <a:pt x="279" y="42"/>
                  </a:lnTo>
                  <a:lnTo>
                    <a:pt x="278" y="42"/>
                  </a:lnTo>
                  <a:lnTo>
                    <a:pt x="276" y="42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3" y="40"/>
                  </a:lnTo>
                  <a:lnTo>
                    <a:pt x="269" y="40"/>
                  </a:lnTo>
                  <a:lnTo>
                    <a:pt x="266" y="40"/>
                  </a:lnTo>
                  <a:lnTo>
                    <a:pt x="264" y="40"/>
                  </a:lnTo>
                  <a:lnTo>
                    <a:pt x="262" y="40"/>
                  </a:lnTo>
                  <a:lnTo>
                    <a:pt x="259" y="42"/>
                  </a:lnTo>
                  <a:lnTo>
                    <a:pt x="257" y="42"/>
                  </a:lnTo>
                  <a:lnTo>
                    <a:pt x="254" y="44"/>
                  </a:lnTo>
                  <a:lnTo>
                    <a:pt x="252" y="44"/>
                  </a:lnTo>
                  <a:lnTo>
                    <a:pt x="249" y="45"/>
                  </a:lnTo>
                  <a:lnTo>
                    <a:pt x="246" y="45"/>
                  </a:lnTo>
                  <a:lnTo>
                    <a:pt x="242" y="44"/>
                  </a:lnTo>
                  <a:lnTo>
                    <a:pt x="239" y="42"/>
                  </a:lnTo>
                  <a:lnTo>
                    <a:pt x="235" y="40"/>
                  </a:lnTo>
                  <a:lnTo>
                    <a:pt x="234" y="37"/>
                  </a:lnTo>
                  <a:lnTo>
                    <a:pt x="232" y="35"/>
                  </a:lnTo>
                  <a:lnTo>
                    <a:pt x="229" y="32"/>
                  </a:lnTo>
                  <a:lnTo>
                    <a:pt x="225" y="30"/>
                  </a:lnTo>
                  <a:lnTo>
                    <a:pt x="220" y="33"/>
                  </a:lnTo>
                  <a:lnTo>
                    <a:pt x="215" y="37"/>
                  </a:lnTo>
                  <a:lnTo>
                    <a:pt x="210" y="39"/>
                  </a:lnTo>
                  <a:lnTo>
                    <a:pt x="203" y="40"/>
                  </a:lnTo>
                  <a:lnTo>
                    <a:pt x="198" y="40"/>
                  </a:lnTo>
                  <a:lnTo>
                    <a:pt x="191" y="42"/>
                  </a:lnTo>
                  <a:lnTo>
                    <a:pt x="185" y="44"/>
                  </a:lnTo>
                  <a:lnTo>
                    <a:pt x="179" y="45"/>
                  </a:lnTo>
                  <a:lnTo>
                    <a:pt x="176" y="47"/>
                  </a:lnTo>
                  <a:lnTo>
                    <a:pt x="174" y="49"/>
                  </a:lnTo>
                  <a:lnTo>
                    <a:pt x="171" y="52"/>
                  </a:lnTo>
                  <a:lnTo>
                    <a:pt x="169" y="55"/>
                  </a:lnTo>
                  <a:lnTo>
                    <a:pt x="166" y="60"/>
                  </a:lnTo>
                  <a:lnTo>
                    <a:pt x="164" y="66"/>
                  </a:lnTo>
                  <a:lnTo>
                    <a:pt x="162" y="69"/>
                  </a:lnTo>
                  <a:lnTo>
                    <a:pt x="161" y="74"/>
                  </a:lnTo>
                  <a:lnTo>
                    <a:pt x="157" y="79"/>
                  </a:lnTo>
                  <a:lnTo>
                    <a:pt x="154" y="84"/>
                  </a:lnTo>
                  <a:lnTo>
                    <a:pt x="149" y="91"/>
                  </a:lnTo>
                  <a:lnTo>
                    <a:pt x="144" y="96"/>
                  </a:lnTo>
                  <a:lnTo>
                    <a:pt x="140" y="101"/>
                  </a:lnTo>
                  <a:lnTo>
                    <a:pt x="135" y="110"/>
                  </a:lnTo>
                  <a:lnTo>
                    <a:pt x="134" y="118"/>
                  </a:lnTo>
                  <a:lnTo>
                    <a:pt x="132" y="126"/>
                  </a:lnTo>
                  <a:lnTo>
                    <a:pt x="130" y="126"/>
                  </a:lnTo>
                  <a:lnTo>
                    <a:pt x="129" y="126"/>
                  </a:lnTo>
                  <a:lnTo>
                    <a:pt x="127" y="126"/>
                  </a:lnTo>
                  <a:lnTo>
                    <a:pt x="124" y="126"/>
                  </a:lnTo>
                  <a:lnTo>
                    <a:pt x="122" y="126"/>
                  </a:lnTo>
                  <a:lnTo>
                    <a:pt x="120" y="126"/>
                  </a:lnTo>
                  <a:lnTo>
                    <a:pt x="117" y="126"/>
                  </a:lnTo>
                  <a:lnTo>
                    <a:pt x="110" y="150"/>
                  </a:lnTo>
                  <a:lnTo>
                    <a:pt x="110" y="152"/>
                  </a:lnTo>
                  <a:lnTo>
                    <a:pt x="110" y="155"/>
                  </a:lnTo>
                  <a:lnTo>
                    <a:pt x="110" y="160"/>
                  </a:lnTo>
                  <a:lnTo>
                    <a:pt x="112" y="164"/>
                  </a:lnTo>
                  <a:lnTo>
                    <a:pt x="112" y="169"/>
                  </a:lnTo>
                  <a:lnTo>
                    <a:pt x="113" y="172"/>
                  </a:lnTo>
                  <a:lnTo>
                    <a:pt x="117" y="175"/>
                  </a:lnTo>
                  <a:lnTo>
                    <a:pt x="120" y="177"/>
                  </a:lnTo>
                  <a:lnTo>
                    <a:pt x="120" y="182"/>
                  </a:lnTo>
                  <a:lnTo>
                    <a:pt x="118" y="186"/>
                  </a:lnTo>
                  <a:lnTo>
                    <a:pt x="118" y="189"/>
                  </a:lnTo>
                  <a:lnTo>
                    <a:pt x="118" y="192"/>
                  </a:lnTo>
                  <a:lnTo>
                    <a:pt x="117" y="194"/>
                  </a:lnTo>
                  <a:lnTo>
                    <a:pt x="117" y="197"/>
                  </a:lnTo>
                  <a:lnTo>
                    <a:pt x="118" y="201"/>
                  </a:lnTo>
                  <a:lnTo>
                    <a:pt x="120" y="204"/>
                  </a:lnTo>
                  <a:lnTo>
                    <a:pt x="117" y="206"/>
                  </a:lnTo>
                  <a:lnTo>
                    <a:pt x="115" y="209"/>
                  </a:lnTo>
                  <a:lnTo>
                    <a:pt x="113" y="211"/>
                  </a:lnTo>
                  <a:lnTo>
                    <a:pt x="112" y="214"/>
                  </a:lnTo>
                  <a:lnTo>
                    <a:pt x="110" y="216"/>
                  </a:lnTo>
                  <a:lnTo>
                    <a:pt x="110" y="219"/>
                  </a:lnTo>
                  <a:lnTo>
                    <a:pt x="108" y="223"/>
                  </a:lnTo>
                  <a:lnTo>
                    <a:pt x="108" y="228"/>
                  </a:lnTo>
                  <a:lnTo>
                    <a:pt x="107" y="228"/>
                  </a:lnTo>
                  <a:lnTo>
                    <a:pt x="105" y="228"/>
                  </a:lnTo>
                  <a:lnTo>
                    <a:pt x="103" y="226"/>
                  </a:lnTo>
                  <a:lnTo>
                    <a:pt x="101" y="226"/>
                  </a:lnTo>
                  <a:lnTo>
                    <a:pt x="100" y="226"/>
                  </a:lnTo>
                  <a:lnTo>
                    <a:pt x="98" y="226"/>
                  </a:lnTo>
                  <a:lnTo>
                    <a:pt x="96" y="226"/>
                  </a:lnTo>
                  <a:lnTo>
                    <a:pt x="95" y="2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66" name="Freeform 5153"/>
            <p:cNvSpPr>
              <a:spLocks/>
            </p:cNvSpPr>
            <p:nvPr/>
          </p:nvSpPr>
          <p:spPr bwMode="auto">
            <a:xfrm>
              <a:off x="5621338" y="4648200"/>
              <a:ext cx="539750" cy="390525"/>
            </a:xfrm>
            <a:custGeom>
              <a:avLst/>
              <a:gdLst>
                <a:gd name="T0" fmla="*/ 2147483647 w 340"/>
                <a:gd name="T1" fmla="*/ 2147483647 h 245"/>
                <a:gd name="T2" fmla="*/ 2147483647 w 340"/>
                <a:gd name="T3" fmla="*/ 2147483647 h 245"/>
                <a:gd name="T4" fmla="*/ 2147483647 w 340"/>
                <a:gd name="T5" fmla="*/ 2147483647 h 245"/>
                <a:gd name="T6" fmla="*/ 2147483647 w 340"/>
                <a:gd name="T7" fmla="*/ 2147483647 h 245"/>
                <a:gd name="T8" fmla="*/ 2147483647 w 340"/>
                <a:gd name="T9" fmla="*/ 2147483647 h 245"/>
                <a:gd name="T10" fmla="*/ 2147483647 w 340"/>
                <a:gd name="T11" fmla="*/ 2147483647 h 245"/>
                <a:gd name="T12" fmla="*/ 2147483647 w 340"/>
                <a:gd name="T13" fmla="*/ 2147483647 h 245"/>
                <a:gd name="T14" fmla="*/ 2147483647 w 340"/>
                <a:gd name="T15" fmla="*/ 2147483647 h 245"/>
                <a:gd name="T16" fmla="*/ 0 w 340"/>
                <a:gd name="T17" fmla="*/ 2147483647 h 245"/>
                <a:gd name="T18" fmla="*/ 2147483647 w 340"/>
                <a:gd name="T19" fmla="*/ 2147483647 h 245"/>
                <a:gd name="T20" fmla="*/ 0 w 340"/>
                <a:gd name="T21" fmla="*/ 2147483647 h 245"/>
                <a:gd name="T22" fmla="*/ 2147483647 w 340"/>
                <a:gd name="T23" fmla="*/ 2147483647 h 245"/>
                <a:gd name="T24" fmla="*/ 2147483647 w 340"/>
                <a:gd name="T25" fmla="*/ 2147483647 h 245"/>
                <a:gd name="T26" fmla="*/ 2147483647 w 340"/>
                <a:gd name="T27" fmla="*/ 2147483647 h 245"/>
                <a:gd name="T28" fmla="*/ 2147483647 w 340"/>
                <a:gd name="T29" fmla="*/ 2147483647 h 245"/>
                <a:gd name="T30" fmla="*/ 2147483647 w 340"/>
                <a:gd name="T31" fmla="*/ 2147483647 h 245"/>
                <a:gd name="T32" fmla="*/ 2147483647 w 340"/>
                <a:gd name="T33" fmla="*/ 2147483647 h 245"/>
                <a:gd name="T34" fmla="*/ 2147483647 w 340"/>
                <a:gd name="T35" fmla="*/ 2147483647 h 245"/>
                <a:gd name="T36" fmla="*/ 2147483647 w 340"/>
                <a:gd name="T37" fmla="*/ 2147483647 h 245"/>
                <a:gd name="T38" fmla="*/ 2147483647 w 340"/>
                <a:gd name="T39" fmla="*/ 2147483647 h 245"/>
                <a:gd name="T40" fmla="*/ 2147483647 w 340"/>
                <a:gd name="T41" fmla="*/ 2147483647 h 245"/>
                <a:gd name="T42" fmla="*/ 2147483647 w 340"/>
                <a:gd name="T43" fmla="*/ 2147483647 h 245"/>
                <a:gd name="T44" fmla="*/ 2147483647 w 340"/>
                <a:gd name="T45" fmla="*/ 2147483647 h 245"/>
                <a:gd name="T46" fmla="*/ 2147483647 w 340"/>
                <a:gd name="T47" fmla="*/ 2147483647 h 245"/>
                <a:gd name="T48" fmla="*/ 2147483647 w 340"/>
                <a:gd name="T49" fmla="*/ 2147483647 h 245"/>
                <a:gd name="T50" fmla="*/ 2147483647 w 340"/>
                <a:gd name="T51" fmla="*/ 2147483647 h 245"/>
                <a:gd name="T52" fmla="*/ 2147483647 w 340"/>
                <a:gd name="T53" fmla="*/ 2147483647 h 245"/>
                <a:gd name="T54" fmla="*/ 2147483647 w 340"/>
                <a:gd name="T55" fmla="*/ 2147483647 h 245"/>
                <a:gd name="T56" fmla="*/ 2147483647 w 340"/>
                <a:gd name="T57" fmla="*/ 2147483647 h 245"/>
                <a:gd name="T58" fmla="*/ 2147483647 w 340"/>
                <a:gd name="T59" fmla="*/ 2147483647 h 245"/>
                <a:gd name="T60" fmla="*/ 2147483647 w 340"/>
                <a:gd name="T61" fmla="*/ 2147483647 h 245"/>
                <a:gd name="T62" fmla="*/ 2147483647 w 340"/>
                <a:gd name="T63" fmla="*/ 2147483647 h 245"/>
                <a:gd name="T64" fmla="*/ 2147483647 w 340"/>
                <a:gd name="T65" fmla="*/ 2147483647 h 245"/>
                <a:gd name="T66" fmla="*/ 2147483647 w 340"/>
                <a:gd name="T67" fmla="*/ 2147483647 h 245"/>
                <a:gd name="T68" fmla="*/ 2147483647 w 340"/>
                <a:gd name="T69" fmla="*/ 2147483647 h 245"/>
                <a:gd name="T70" fmla="*/ 2147483647 w 340"/>
                <a:gd name="T71" fmla="*/ 2147483647 h 245"/>
                <a:gd name="T72" fmla="*/ 2147483647 w 340"/>
                <a:gd name="T73" fmla="*/ 2147483647 h 245"/>
                <a:gd name="T74" fmla="*/ 2147483647 w 340"/>
                <a:gd name="T75" fmla="*/ 2147483647 h 245"/>
                <a:gd name="T76" fmla="*/ 2147483647 w 340"/>
                <a:gd name="T77" fmla="*/ 2147483647 h 245"/>
                <a:gd name="T78" fmla="*/ 2147483647 w 340"/>
                <a:gd name="T79" fmla="*/ 2147483647 h 245"/>
                <a:gd name="T80" fmla="*/ 2147483647 w 340"/>
                <a:gd name="T81" fmla="*/ 2147483647 h 245"/>
                <a:gd name="T82" fmla="*/ 2147483647 w 340"/>
                <a:gd name="T83" fmla="*/ 2147483647 h 245"/>
                <a:gd name="T84" fmla="*/ 2147483647 w 340"/>
                <a:gd name="T85" fmla="*/ 2147483647 h 245"/>
                <a:gd name="T86" fmla="*/ 2147483647 w 340"/>
                <a:gd name="T87" fmla="*/ 2147483647 h 245"/>
                <a:gd name="T88" fmla="*/ 2147483647 w 340"/>
                <a:gd name="T89" fmla="*/ 2147483647 h 245"/>
                <a:gd name="T90" fmla="*/ 2147483647 w 340"/>
                <a:gd name="T91" fmla="*/ 2147483647 h 245"/>
                <a:gd name="T92" fmla="*/ 2147483647 w 340"/>
                <a:gd name="T93" fmla="*/ 2147483647 h 245"/>
                <a:gd name="T94" fmla="*/ 2147483647 w 340"/>
                <a:gd name="T95" fmla="*/ 2147483647 h 245"/>
                <a:gd name="T96" fmla="*/ 2147483647 w 340"/>
                <a:gd name="T97" fmla="*/ 2147483647 h 245"/>
                <a:gd name="T98" fmla="*/ 2147483647 w 340"/>
                <a:gd name="T99" fmla="*/ 2147483647 h 245"/>
                <a:gd name="T100" fmla="*/ 2147483647 w 340"/>
                <a:gd name="T101" fmla="*/ 2147483647 h 245"/>
                <a:gd name="T102" fmla="*/ 2147483647 w 340"/>
                <a:gd name="T103" fmla="*/ 2147483647 h 245"/>
                <a:gd name="T104" fmla="*/ 2147483647 w 340"/>
                <a:gd name="T105" fmla="*/ 2147483647 h 245"/>
                <a:gd name="T106" fmla="*/ 2147483647 w 340"/>
                <a:gd name="T107" fmla="*/ 2147483647 h 245"/>
                <a:gd name="T108" fmla="*/ 2147483647 w 340"/>
                <a:gd name="T109" fmla="*/ 2147483647 h 245"/>
                <a:gd name="T110" fmla="*/ 2147483647 w 340"/>
                <a:gd name="T111" fmla="*/ 2147483647 h 245"/>
                <a:gd name="T112" fmla="*/ 2147483647 w 340"/>
                <a:gd name="T113" fmla="*/ 2147483647 h 245"/>
                <a:gd name="T114" fmla="*/ 2147483647 w 340"/>
                <a:gd name="T115" fmla="*/ 2147483647 h 245"/>
                <a:gd name="T116" fmla="*/ 2147483647 w 340"/>
                <a:gd name="T117" fmla="*/ 2147483647 h 245"/>
                <a:gd name="T118" fmla="*/ 2147483647 w 340"/>
                <a:gd name="T119" fmla="*/ 2147483647 h 245"/>
                <a:gd name="T120" fmla="*/ 2147483647 w 340"/>
                <a:gd name="T121" fmla="*/ 2147483647 h 24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0"/>
                <a:gd name="T184" fmla="*/ 0 h 245"/>
                <a:gd name="T185" fmla="*/ 340 w 340"/>
                <a:gd name="T186" fmla="*/ 245 h 24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0" h="245">
                  <a:moveTo>
                    <a:pt x="95" y="228"/>
                  </a:moveTo>
                  <a:lnTo>
                    <a:pt x="93" y="224"/>
                  </a:lnTo>
                  <a:lnTo>
                    <a:pt x="91" y="223"/>
                  </a:lnTo>
                  <a:lnTo>
                    <a:pt x="88" y="221"/>
                  </a:lnTo>
                  <a:lnTo>
                    <a:pt x="86" y="219"/>
                  </a:lnTo>
                  <a:lnTo>
                    <a:pt x="86" y="218"/>
                  </a:lnTo>
                  <a:lnTo>
                    <a:pt x="85" y="216"/>
                  </a:lnTo>
                  <a:lnTo>
                    <a:pt x="83" y="214"/>
                  </a:lnTo>
                  <a:lnTo>
                    <a:pt x="81" y="214"/>
                  </a:lnTo>
                  <a:lnTo>
                    <a:pt x="81" y="216"/>
                  </a:lnTo>
                  <a:lnTo>
                    <a:pt x="79" y="218"/>
                  </a:lnTo>
                  <a:lnTo>
                    <a:pt x="79" y="219"/>
                  </a:lnTo>
                  <a:lnTo>
                    <a:pt x="78" y="223"/>
                  </a:lnTo>
                  <a:lnTo>
                    <a:pt x="74" y="228"/>
                  </a:lnTo>
                  <a:lnTo>
                    <a:pt x="69" y="231"/>
                  </a:lnTo>
                  <a:lnTo>
                    <a:pt x="62" y="235"/>
                  </a:lnTo>
                  <a:lnTo>
                    <a:pt x="57" y="238"/>
                  </a:lnTo>
                  <a:lnTo>
                    <a:pt x="51" y="241"/>
                  </a:lnTo>
                  <a:lnTo>
                    <a:pt x="47" y="243"/>
                  </a:lnTo>
                  <a:lnTo>
                    <a:pt x="46" y="245"/>
                  </a:lnTo>
                  <a:lnTo>
                    <a:pt x="35" y="245"/>
                  </a:lnTo>
                  <a:lnTo>
                    <a:pt x="32" y="243"/>
                  </a:lnTo>
                  <a:lnTo>
                    <a:pt x="29" y="241"/>
                  </a:lnTo>
                  <a:lnTo>
                    <a:pt x="23" y="240"/>
                  </a:lnTo>
                  <a:lnTo>
                    <a:pt x="18" y="238"/>
                  </a:lnTo>
                  <a:lnTo>
                    <a:pt x="15" y="235"/>
                  </a:lnTo>
                  <a:lnTo>
                    <a:pt x="12" y="233"/>
                  </a:lnTo>
                  <a:lnTo>
                    <a:pt x="8" y="230"/>
                  </a:lnTo>
                  <a:lnTo>
                    <a:pt x="8" y="226"/>
                  </a:lnTo>
                  <a:lnTo>
                    <a:pt x="10" y="226"/>
                  </a:lnTo>
                  <a:lnTo>
                    <a:pt x="12" y="226"/>
                  </a:lnTo>
                  <a:lnTo>
                    <a:pt x="13" y="226"/>
                  </a:lnTo>
                  <a:lnTo>
                    <a:pt x="15" y="224"/>
                  </a:lnTo>
                  <a:lnTo>
                    <a:pt x="17" y="224"/>
                  </a:lnTo>
                  <a:lnTo>
                    <a:pt x="18" y="224"/>
                  </a:lnTo>
                  <a:lnTo>
                    <a:pt x="20" y="223"/>
                  </a:lnTo>
                  <a:lnTo>
                    <a:pt x="18" y="221"/>
                  </a:lnTo>
                  <a:lnTo>
                    <a:pt x="15" y="219"/>
                  </a:lnTo>
                  <a:lnTo>
                    <a:pt x="12" y="216"/>
                  </a:lnTo>
                  <a:lnTo>
                    <a:pt x="8" y="214"/>
                  </a:lnTo>
                  <a:lnTo>
                    <a:pt x="5" y="213"/>
                  </a:lnTo>
                  <a:lnTo>
                    <a:pt x="1" y="211"/>
                  </a:lnTo>
                  <a:lnTo>
                    <a:pt x="0" y="209"/>
                  </a:lnTo>
                  <a:lnTo>
                    <a:pt x="3" y="209"/>
                  </a:lnTo>
                  <a:lnTo>
                    <a:pt x="5" y="209"/>
                  </a:lnTo>
                  <a:lnTo>
                    <a:pt x="8" y="211"/>
                  </a:lnTo>
                  <a:lnTo>
                    <a:pt x="10" y="211"/>
                  </a:lnTo>
                  <a:lnTo>
                    <a:pt x="12" y="211"/>
                  </a:lnTo>
                  <a:lnTo>
                    <a:pt x="13" y="211"/>
                  </a:lnTo>
                  <a:lnTo>
                    <a:pt x="15" y="211"/>
                  </a:lnTo>
                  <a:lnTo>
                    <a:pt x="13" y="211"/>
                  </a:lnTo>
                  <a:lnTo>
                    <a:pt x="13" y="209"/>
                  </a:lnTo>
                  <a:lnTo>
                    <a:pt x="12" y="208"/>
                  </a:lnTo>
                  <a:lnTo>
                    <a:pt x="10" y="208"/>
                  </a:lnTo>
                  <a:lnTo>
                    <a:pt x="10" y="206"/>
                  </a:lnTo>
                  <a:lnTo>
                    <a:pt x="8" y="204"/>
                  </a:lnTo>
                  <a:lnTo>
                    <a:pt x="8" y="202"/>
                  </a:lnTo>
                  <a:lnTo>
                    <a:pt x="8" y="201"/>
                  </a:lnTo>
                  <a:lnTo>
                    <a:pt x="20" y="201"/>
                  </a:lnTo>
                  <a:lnTo>
                    <a:pt x="17" y="199"/>
                  </a:lnTo>
                  <a:lnTo>
                    <a:pt x="13" y="199"/>
                  </a:lnTo>
                  <a:lnTo>
                    <a:pt x="10" y="197"/>
                  </a:lnTo>
                  <a:lnTo>
                    <a:pt x="7" y="196"/>
                  </a:lnTo>
                  <a:lnTo>
                    <a:pt x="5" y="194"/>
                  </a:lnTo>
                  <a:lnTo>
                    <a:pt x="3" y="192"/>
                  </a:lnTo>
                  <a:lnTo>
                    <a:pt x="1" y="191"/>
                  </a:lnTo>
                  <a:lnTo>
                    <a:pt x="1" y="187"/>
                  </a:lnTo>
                  <a:lnTo>
                    <a:pt x="0" y="184"/>
                  </a:lnTo>
                  <a:lnTo>
                    <a:pt x="5" y="184"/>
                  </a:lnTo>
                  <a:lnTo>
                    <a:pt x="8" y="184"/>
                  </a:lnTo>
                  <a:lnTo>
                    <a:pt x="13" y="184"/>
                  </a:lnTo>
                  <a:lnTo>
                    <a:pt x="17" y="184"/>
                  </a:lnTo>
                  <a:lnTo>
                    <a:pt x="20" y="184"/>
                  </a:lnTo>
                  <a:lnTo>
                    <a:pt x="23" y="186"/>
                  </a:lnTo>
                  <a:lnTo>
                    <a:pt x="25" y="186"/>
                  </a:lnTo>
                  <a:lnTo>
                    <a:pt x="27" y="186"/>
                  </a:lnTo>
                  <a:lnTo>
                    <a:pt x="25" y="186"/>
                  </a:lnTo>
                  <a:lnTo>
                    <a:pt x="22" y="184"/>
                  </a:lnTo>
                  <a:lnTo>
                    <a:pt x="17" y="182"/>
                  </a:lnTo>
                  <a:lnTo>
                    <a:pt x="12" y="181"/>
                  </a:lnTo>
                  <a:lnTo>
                    <a:pt x="7" y="179"/>
                  </a:lnTo>
                  <a:lnTo>
                    <a:pt x="1" y="177"/>
                  </a:lnTo>
                  <a:lnTo>
                    <a:pt x="0" y="177"/>
                  </a:lnTo>
                  <a:lnTo>
                    <a:pt x="0" y="174"/>
                  </a:lnTo>
                  <a:lnTo>
                    <a:pt x="0" y="170"/>
                  </a:lnTo>
                  <a:lnTo>
                    <a:pt x="0" y="169"/>
                  </a:lnTo>
                  <a:lnTo>
                    <a:pt x="0" y="167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7" y="160"/>
                  </a:lnTo>
                  <a:lnTo>
                    <a:pt x="7" y="162"/>
                  </a:lnTo>
                  <a:lnTo>
                    <a:pt x="8" y="162"/>
                  </a:lnTo>
                  <a:lnTo>
                    <a:pt x="8" y="164"/>
                  </a:lnTo>
                  <a:lnTo>
                    <a:pt x="10" y="164"/>
                  </a:lnTo>
                  <a:lnTo>
                    <a:pt x="12" y="162"/>
                  </a:lnTo>
                  <a:lnTo>
                    <a:pt x="13" y="162"/>
                  </a:lnTo>
                  <a:lnTo>
                    <a:pt x="17" y="162"/>
                  </a:lnTo>
                  <a:lnTo>
                    <a:pt x="18" y="162"/>
                  </a:lnTo>
                  <a:lnTo>
                    <a:pt x="22" y="160"/>
                  </a:lnTo>
                  <a:lnTo>
                    <a:pt x="23" y="160"/>
                  </a:lnTo>
                  <a:lnTo>
                    <a:pt x="25" y="160"/>
                  </a:lnTo>
                  <a:lnTo>
                    <a:pt x="25" y="159"/>
                  </a:lnTo>
                  <a:lnTo>
                    <a:pt x="25" y="157"/>
                  </a:lnTo>
                  <a:lnTo>
                    <a:pt x="25" y="155"/>
                  </a:lnTo>
                  <a:lnTo>
                    <a:pt x="27" y="155"/>
                  </a:lnTo>
                  <a:lnTo>
                    <a:pt x="29" y="155"/>
                  </a:lnTo>
                  <a:lnTo>
                    <a:pt x="30" y="155"/>
                  </a:lnTo>
                  <a:lnTo>
                    <a:pt x="32" y="155"/>
                  </a:lnTo>
                  <a:lnTo>
                    <a:pt x="32" y="153"/>
                  </a:lnTo>
                  <a:lnTo>
                    <a:pt x="30" y="153"/>
                  </a:lnTo>
                  <a:lnTo>
                    <a:pt x="30" y="152"/>
                  </a:lnTo>
                  <a:lnTo>
                    <a:pt x="30" y="150"/>
                  </a:lnTo>
                  <a:lnTo>
                    <a:pt x="29" y="150"/>
                  </a:lnTo>
                  <a:lnTo>
                    <a:pt x="29" y="148"/>
                  </a:lnTo>
                  <a:lnTo>
                    <a:pt x="27" y="148"/>
                  </a:lnTo>
                  <a:lnTo>
                    <a:pt x="29" y="147"/>
                  </a:lnTo>
                  <a:lnTo>
                    <a:pt x="30" y="147"/>
                  </a:lnTo>
                  <a:lnTo>
                    <a:pt x="34" y="147"/>
                  </a:lnTo>
                  <a:lnTo>
                    <a:pt x="35" y="147"/>
                  </a:lnTo>
                  <a:lnTo>
                    <a:pt x="37" y="147"/>
                  </a:lnTo>
                  <a:lnTo>
                    <a:pt x="39" y="147"/>
                  </a:lnTo>
                  <a:lnTo>
                    <a:pt x="40" y="147"/>
                  </a:lnTo>
                  <a:lnTo>
                    <a:pt x="42" y="147"/>
                  </a:lnTo>
                  <a:lnTo>
                    <a:pt x="42" y="145"/>
                  </a:lnTo>
                  <a:lnTo>
                    <a:pt x="42" y="143"/>
                  </a:lnTo>
                  <a:lnTo>
                    <a:pt x="42" y="142"/>
                  </a:lnTo>
                  <a:lnTo>
                    <a:pt x="42" y="138"/>
                  </a:lnTo>
                  <a:lnTo>
                    <a:pt x="40" y="137"/>
                  </a:lnTo>
                  <a:lnTo>
                    <a:pt x="47" y="137"/>
                  </a:lnTo>
                  <a:lnTo>
                    <a:pt x="44" y="135"/>
                  </a:lnTo>
                  <a:lnTo>
                    <a:pt x="71" y="135"/>
                  </a:lnTo>
                  <a:lnTo>
                    <a:pt x="66" y="133"/>
                  </a:lnTo>
                  <a:lnTo>
                    <a:pt x="69" y="131"/>
                  </a:lnTo>
                  <a:lnTo>
                    <a:pt x="71" y="130"/>
                  </a:lnTo>
                  <a:lnTo>
                    <a:pt x="73" y="130"/>
                  </a:lnTo>
                  <a:lnTo>
                    <a:pt x="74" y="128"/>
                  </a:lnTo>
                  <a:lnTo>
                    <a:pt x="74" y="126"/>
                  </a:lnTo>
                  <a:lnTo>
                    <a:pt x="76" y="125"/>
                  </a:lnTo>
                  <a:lnTo>
                    <a:pt x="76" y="123"/>
                  </a:lnTo>
                  <a:lnTo>
                    <a:pt x="76" y="120"/>
                  </a:lnTo>
                  <a:lnTo>
                    <a:pt x="79" y="120"/>
                  </a:lnTo>
                  <a:lnTo>
                    <a:pt x="81" y="120"/>
                  </a:lnTo>
                  <a:lnTo>
                    <a:pt x="83" y="120"/>
                  </a:lnTo>
                  <a:lnTo>
                    <a:pt x="85" y="120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90" y="120"/>
                  </a:lnTo>
                  <a:lnTo>
                    <a:pt x="91" y="120"/>
                  </a:lnTo>
                  <a:lnTo>
                    <a:pt x="93" y="118"/>
                  </a:lnTo>
                  <a:lnTo>
                    <a:pt x="93" y="116"/>
                  </a:lnTo>
                  <a:lnTo>
                    <a:pt x="95" y="115"/>
                  </a:lnTo>
                  <a:lnTo>
                    <a:pt x="96" y="113"/>
                  </a:lnTo>
                  <a:lnTo>
                    <a:pt x="95" y="113"/>
                  </a:lnTo>
                  <a:lnTo>
                    <a:pt x="95" y="111"/>
                  </a:lnTo>
                  <a:lnTo>
                    <a:pt x="93" y="111"/>
                  </a:lnTo>
                  <a:lnTo>
                    <a:pt x="93" y="110"/>
                  </a:lnTo>
                  <a:lnTo>
                    <a:pt x="95" y="110"/>
                  </a:lnTo>
                  <a:lnTo>
                    <a:pt x="95" y="108"/>
                  </a:lnTo>
                  <a:lnTo>
                    <a:pt x="96" y="106"/>
                  </a:lnTo>
                  <a:lnTo>
                    <a:pt x="98" y="104"/>
                  </a:lnTo>
                  <a:lnTo>
                    <a:pt x="98" y="103"/>
                  </a:lnTo>
                  <a:lnTo>
                    <a:pt x="100" y="99"/>
                  </a:lnTo>
                  <a:lnTo>
                    <a:pt x="101" y="96"/>
                  </a:lnTo>
                  <a:lnTo>
                    <a:pt x="103" y="94"/>
                  </a:lnTo>
                  <a:lnTo>
                    <a:pt x="105" y="93"/>
                  </a:lnTo>
                  <a:lnTo>
                    <a:pt x="108" y="89"/>
                  </a:lnTo>
                  <a:lnTo>
                    <a:pt x="110" y="88"/>
                  </a:lnTo>
                  <a:lnTo>
                    <a:pt x="110" y="86"/>
                  </a:lnTo>
                  <a:lnTo>
                    <a:pt x="112" y="86"/>
                  </a:lnTo>
                  <a:lnTo>
                    <a:pt x="113" y="86"/>
                  </a:lnTo>
                  <a:lnTo>
                    <a:pt x="115" y="86"/>
                  </a:lnTo>
                  <a:lnTo>
                    <a:pt x="115" y="84"/>
                  </a:lnTo>
                  <a:lnTo>
                    <a:pt x="115" y="82"/>
                  </a:lnTo>
                  <a:lnTo>
                    <a:pt x="115" y="79"/>
                  </a:lnTo>
                  <a:lnTo>
                    <a:pt x="115" y="77"/>
                  </a:lnTo>
                  <a:lnTo>
                    <a:pt x="115" y="76"/>
                  </a:lnTo>
                  <a:lnTo>
                    <a:pt x="115" y="74"/>
                  </a:lnTo>
                  <a:lnTo>
                    <a:pt x="115" y="72"/>
                  </a:lnTo>
                  <a:lnTo>
                    <a:pt x="115" y="71"/>
                  </a:lnTo>
                  <a:lnTo>
                    <a:pt x="120" y="71"/>
                  </a:lnTo>
                  <a:lnTo>
                    <a:pt x="122" y="71"/>
                  </a:lnTo>
                  <a:lnTo>
                    <a:pt x="125" y="71"/>
                  </a:lnTo>
                  <a:lnTo>
                    <a:pt x="127" y="71"/>
                  </a:lnTo>
                  <a:lnTo>
                    <a:pt x="129" y="71"/>
                  </a:lnTo>
                  <a:lnTo>
                    <a:pt x="130" y="69"/>
                  </a:lnTo>
                  <a:lnTo>
                    <a:pt x="130" y="66"/>
                  </a:lnTo>
                  <a:lnTo>
                    <a:pt x="130" y="62"/>
                  </a:lnTo>
                  <a:lnTo>
                    <a:pt x="130" y="60"/>
                  </a:lnTo>
                  <a:lnTo>
                    <a:pt x="129" y="60"/>
                  </a:lnTo>
                  <a:lnTo>
                    <a:pt x="129" y="59"/>
                  </a:lnTo>
                  <a:lnTo>
                    <a:pt x="129" y="57"/>
                  </a:lnTo>
                  <a:lnTo>
                    <a:pt x="129" y="55"/>
                  </a:lnTo>
                  <a:lnTo>
                    <a:pt x="129" y="54"/>
                  </a:lnTo>
                  <a:lnTo>
                    <a:pt x="127" y="54"/>
                  </a:lnTo>
                  <a:lnTo>
                    <a:pt x="127" y="52"/>
                  </a:lnTo>
                  <a:lnTo>
                    <a:pt x="125" y="52"/>
                  </a:lnTo>
                  <a:lnTo>
                    <a:pt x="124" y="50"/>
                  </a:lnTo>
                  <a:lnTo>
                    <a:pt x="122" y="52"/>
                  </a:lnTo>
                  <a:lnTo>
                    <a:pt x="120" y="54"/>
                  </a:lnTo>
                  <a:lnTo>
                    <a:pt x="118" y="54"/>
                  </a:lnTo>
                  <a:lnTo>
                    <a:pt x="117" y="55"/>
                  </a:lnTo>
                  <a:lnTo>
                    <a:pt x="115" y="55"/>
                  </a:lnTo>
                  <a:lnTo>
                    <a:pt x="113" y="57"/>
                  </a:lnTo>
                  <a:lnTo>
                    <a:pt x="112" y="57"/>
                  </a:lnTo>
                  <a:lnTo>
                    <a:pt x="110" y="57"/>
                  </a:lnTo>
                  <a:lnTo>
                    <a:pt x="112" y="52"/>
                  </a:lnTo>
                  <a:lnTo>
                    <a:pt x="115" y="49"/>
                  </a:lnTo>
                  <a:lnTo>
                    <a:pt x="118" y="45"/>
                  </a:lnTo>
                  <a:lnTo>
                    <a:pt x="122" y="44"/>
                  </a:lnTo>
                  <a:lnTo>
                    <a:pt x="125" y="40"/>
                  </a:lnTo>
                  <a:lnTo>
                    <a:pt x="129" y="37"/>
                  </a:lnTo>
                  <a:lnTo>
                    <a:pt x="132" y="33"/>
                  </a:lnTo>
                  <a:lnTo>
                    <a:pt x="134" y="30"/>
                  </a:lnTo>
                  <a:lnTo>
                    <a:pt x="134" y="32"/>
                  </a:lnTo>
                  <a:lnTo>
                    <a:pt x="135" y="32"/>
                  </a:lnTo>
                  <a:lnTo>
                    <a:pt x="135" y="33"/>
                  </a:lnTo>
                  <a:lnTo>
                    <a:pt x="137" y="35"/>
                  </a:lnTo>
                  <a:lnTo>
                    <a:pt x="137" y="37"/>
                  </a:lnTo>
                  <a:lnTo>
                    <a:pt x="137" y="39"/>
                  </a:lnTo>
                  <a:lnTo>
                    <a:pt x="139" y="39"/>
                  </a:lnTo>
                  <a:lnTo>
                    <a:pt x="140" y="40"/>
                  </a:lnTo>
                  <a:lnTo>
                    <a:pt x="142" y="40"/>
                  </a:lnTo>
                  <a:lnTo>
                    <a:pt x="144" y="40"/>
                  </a:lnTo>
                  <a:lnTo>
                    <a:pt x="146" y="40"/>
                  </a:lnTo>
                  <a:lnTo>
                    <a:pt x="149" y="40"/>
                  </a:lnTo>
                  <a:lnTo>
                    <a:pt x="151" y="40"/>
                  </a:lnTo>
                  <a:lnTo>
                    <a:pt x="152" y="40"/>
                  </a:lnTo>
                  <a:lnTo>
                    <a:pt x="154" y="40"/>
                  </a:lnTo>
                  <a:lnTo>
                    <a:pt x="156" y="40"/>
                  </a:lnTo>
                  <a:lnTo>
                    <a:pt x="157" y="40"/>
                  </a:lnTo>
                  <a:lnTo>
                    <a:pt x="159" y="40"/>
                  </a:lnTo>
                  <a:lnTo>
                    <a:pt x="157" y="39"/>
                  </a:lnTo>
                  <a:lnTo>
                    <a:pt x="157" y="37"/>
                  </a:lnTo>
                  <a:lnTo>
                    <a:pt x="156" y="37"/>
                  </a:lnTo>
                  <a:lnTo>
                    <a:pt x="156" y="35"/>
                  </a:lnTo>
                  <a:lnTo>
                    <a:pt x="154" y="35"/>
                  </a:lnTo>
                  <a:lnTo>
                    <a:pt x="154" y="33"/>
                  </a:lnTo>
                  <a:lnTo>
                    <a:pt x="154" y="32"/>
                  </a:lnTo>
                  <a:lnTo>
                    <a:pt x="157" y="30"/>
                  </a:lnTo>
                  <a:lnTo>
                    <a:pt x="161" y="30"/>
                  </a:lnTo>
                  <a:lnTo>
                    <a:pt x="164" y="28"/>
                  </a:lnTo>
                  <a:lnTo>
                    <a:pt x="169" y="28"/>
                  </a:lnTo>
                  <a:lnTo>
                    <a:pt x="173" y="27"/>
                  </a:lnTo>
                  <a:lnTo>
                    <a:pt x="176" y="25"/>
                  </a:lnTo>
                  <a:lnTo>
                    <a:pt x="179" y="23"/>
                  </a:lnTo>
                  <a:lnTo>
                    <a:pt x="183" y="22"/>
                  </a:lnTo>
                  <a:lnTo>
                    <a:pt x="185" y="22"/>
                  </a:lnTo>
                  <a:lnTo>
                    <a:pt x="185" y="20"/>
                  </a:lnTo>
                  <a:lnTo>
                    <a:pt x="186" y="20"/>
                  </a:lnTo>
                  <a:lnTo>
                    <a:pt x="188" y="20"/>
                  </a:lnTo>
                  <a:lnTo>
                    <a:pt x="190" y="18"/>
                  </a:lnTo>
                  <a:lnTo>
                    <a:pt x="191" y="18"/>
                  </a:lnTo>
                  <a:lnTo>
                    <a:pt x="193" y="18"/>
                  </a:lnTo>
                  <a:lnTo>
                    <a:pt x="193" y="20"/>
                  </a:lnTo>
                  <a:lnTo>
                    <a:pt x="195" y="22"/>
                  </a:lnTo>
                  <a:lnTo>
                    <a:pt x="195" y="23"/>
                  </a:lnTo>
                  <a:lnTo>
                    <a:pt x="196" y="23"/>
                  </a:lnTo>
                  <a:lnTo>
                    <a:pt x="196" y="25"/>
                  </a:lnTo>
                  <a:lnTo>
                    <a:pt x="198" y="25"/>
                  </a:lnTo>
                  <a:lnTo>
                    <a:pt x="200" y="23"/>
                  </a:lnTo>
                  <a:lnTo>
                    <a:pt x="203" y="23"/>
                  </a:lnTo>
                  <a:lnTo>
                    <a:pt x="205" y="22"/>
                  </a:lnTo>
                  <a:lnTo>
                    <a:pt x="208" y="22"/>
                  </a:lnTo>
                  <a:lnTo>
                    <a:pt x="210" y="22"/>
                  </a:lnTo>
                  <a:lnTo>
                    <a:pt x="212" y="20"/>
                  </a:lnTo>
                  <a:lnTo>
                    <a:pt x="210" y="17"/>
                  </a:lnTo>
                  <a:lnTo>
                    <a:pt x="212" y="13"/>
                  </a:lnTo>
                  <a:lnTo>
                    <a:pt x="215" y="10"/>
                  </a:lnTo>
                  <a:lnTo>
                    <a:pt x="220" y="8"/>
                  </a:lnTo>
                  <a:lnTo>
                    <a:pt x="225" y="6"/>
                  </a:lnTo>
                  <a:lnTo>
                    <a:pt x="230" y="5"/>
                  </a:lnTo>
                  <a:lnTo>
                    <a:pt x="235" y="5"/>
                  </a:lnTo>
                  <a:lnTo>
                    <a:pt x="239" y="6"/>
                  </a:lnTo>
                  <a:lnTo>
                    <a:pt x="237" y="8"/>
                  </a:lnTo>
                  <a:lnTo>
                    <a:pt x="235" y="8"/>
                  </a:lnTo>
                  <a:lnTo>
                    <a:pt x="234" y="10"/>
                  </a:lnTo>
                  <a:lnTo>
                    <a:pt x="232" y="10"/>
                  </a:lnTo>
                  <a:lnTo>
                    <a:pt x="230" y="11"/>
                  </a:lnTo>
                  <a:lnTo>
                    <a:pt x="230" y="13"/>
                  </a:lnTo>
                  <a:lnTo>
                    <a:pt x="232" y="15"/>
                  </a:lnTo>
                  <a:lnTo>
                    <a:pt x="234" y="15"/>
                  </a:lnTo>
                  <a:lnTo>
                    <a:pt x="237" y="13"/>
                  </a:lnTo>
                  <a:lnTo>
                    <a:pt x="239" y="13"/>
                  </a:lnTo>
                  <a:lnTo>
                    <a:pt x="240" y="11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9" y="10"/>
                  </a:lnTo>
                  <a:lnTo>
                    <a:pt x="249" y="8"/>
                  </a:lnTo>
                  <a:lnTo>
                    <a:pt x="249" y="6"/>
                  </a:lnTo>
                  <a:lnTo>
                    <a:pt x="249" y="5"/>
                  </a:lnTo>
                  <a:lnTo>
                    <a:pt x="249" y="3"/>
                  </a:lnTo>
                  <a:lnTo>
                    <a:pt x="249" y="1"/>
                  </a:lnTo>
                  <a:lnTo>
                    <a:pt x="252" y="1"/>
                  </a:lnTo>
                  <a:lnTo>
                    <a:pt x="256" y="1"/>
                  </a:lnTo>
                  <a:lnTo>
                    <a:pt x="259" y="1"/>
                  </a:lnTo>
                  <a:lnTo>
                    <a:pt x="261" y="1"/>
                  </a:lnTo>
                  <a:lnTo>
                    <a:pt x="264" y="1"/>
                  </a:lnTo>
                  <a:lnTo>
                    <a:pt x="266" y="1"/>
                  </a:lnTo>
                  <a:lnTo>
                    <a:pt x="268" y="1"/>
                  </a:lnTo>
                  <a:lnTo>
                    <a:pt x="269" y="3"/>
                  </a:lnTo>
                  <a:lnTo>
                    <a:pt x="268" y="3"/>
                  </a:lnTo>
                  <a:lnTo>
                    <a:pt x="268" y="5"/>
                  </a:lnTo>
                  <a:lnTo>
                    <a:pt x="266" y="6"/>
                  </a:lnTo>
                  <a:lnTo>
                    <a:pt x="264" y="8"/>
                  </a:lnTo>
                  <a:lnTo>
                    <a:pt x="262" y="10"/>
                  </a:lnTo>
                  <a:lnTo>
                    <a:pt x="262" y="11"/>
                  </a:lnTo>
                  <a:lnTo>
                    <a:pt x="264" y="10"/>
                  </a:lnTo>
                  <a:lnTo>
                    <a:pt x="268" y="8"/>
                  </a:lnTo>
                  <a:lnTo>
                    <a:pt x="271" y="8"/>
                  </a:lnTo>
                  <a:lnTo>
                    <a:pt x="273" y="6"/>
                  </a:lnTo>
                  <a:lnTo>
                    <a:pt x="274" y="5"/>
                  </a:lnTo>
                  <a:lnTo>
                    <a:pt x="278" y="3"/>
                  </a:lnTo>
                  <a:lnTo>
                    <a:pt x="279" y="1"/>
                  </a:lnTo>
                  <a:lnTo>
                    <a:pt x="283" y="0"/>
                  </a:lnTo>
                  <a:lnTo>
                    <a:pt x="283" y="1"/>
                  </a:lnTo>
                  <a:lnTo>
                    <a:pt x="283" y="3"/>
                  </a:lnTo>
                  <a:lnTo>
                    <a:pt x="283" y="5"/>
                  </a:lnTo>
                  <a:lnTo>
                    <a:pt x="283" y="6"/>
                  </a:lnTo>
                  <a:lnTo>
                    <a:pt x="285" y="5"/>
                  </a:lnTo>
                  <a:lnTo>
                    <a:pt x="286" y="3"/>
                  </a:lnTo>
                  <a:lnTo>
                    <a:pt x="288" y="3"/>
                  </a:lnTo>
                  <a:lnTo>
                    <a:pt x="290" y="3"/>
                  </a:lnTo>
                  <a:lnTo>
                    <a:pt x="291" y="3"/>
                  </a:lnTo>
                  <a:lnTo>
                    <a:pt x="293" y="3"/>
                  </a:lnTo>
                  <a:lnTo>
                    <a:pt x="296" y="3"/>
                  </a:lnTo>
                  <a:lnTo>
                    <a:pt x="298" y="3"/>
                  </a:lnTo>
                  <a:lnTo>
                    <a:pt x="301" y="3"/>
                  </a:lnTo>
                  <a:lnTo>
                    <a:pt x="303" y="3"/>
                  </a:lnTo>
                  <a:lnTo>
                    <a:pt x="305" y="3"/>
                  </a:lnTo>
                  <a:lnTo>
                    <a:pt x="307" y="3"/>
                  </a:lnTo>
                  <a:lnTo>
                    <a:pt x="310" y="5"/>
                  </a:lnTo>
                  <a:lnTo>
                    <a:pt x="315" y="6"/>
                  </a:lnTo>
                  <a:lnTo>
                    <a:pt x="320" y="8"/>
                  </a:lnTo>
                  <a:lnTo>
                    <a:pt x="327" y="10"/>
                  </a:lnTo>
                  <a:lnTo>
                    <a:pt x="332" y="11"/>
                  </a:lnTo>
                  <a:lnTo>
                    <a:pt x="337" y="13"/>
                  </a:lnTo>
                  <a:lnTo>
                    <a:pt x="340" y="15"/>
                  </a:lnTo>
                  <a:lnTo>
                    <a:pt x="339" y="17"/>
                  </a:lnTo>
                  <a:lnTo>
                    <a:pt x="337" y="18"/>
                  </a:lnTo>
                  <a:lnTo>
                    <a:pt x="337" y="20"/>
                  </a:lnTo>
                  <a:lnTo>
                    <a:pt x="335" y="22"/>
                  </a:lnTo>
                  <a:lnTo>
                    <a:pt x="335" y="23"/>
                  </a:lnTo>
                  <a:lnTo>
                    <a:pt x="334" y="25"/>
                  </a:lnTo>
                  <a:lnTo>
                    <a:pt x="334" y="28"/>
                  </a:lnTo>
                  <a:lnTo>
                    <a:pt x="334" y="30"/>
                  </a:lnTo>
                  <a:lnTo>
                    <a:pt x="330" y="28"/>
                  </a:lnTo>
                  <a:lnTo>
                    <a:pt x="327" y="28"/>
                  </a:lnTo>
                  <a:lnTo>
                    <a:pt x="324" y="27"/>
                  </a:lnTo>
                  <a:lnTo>
                    <a:pt x="320" y="25"/>
                  </a:lnTo>
                  <a:lnTo>
                    <a:pt x="317" y="22"/>
                  </a:lnTo>
                  <a:lnTo>
                    <a:pt x="313" y="20"/>
                  </a:lnTo>
                  <a:lnTo>
                    <a:pt x="310" y="20"/>
                  </a:lnTo>
                  <a:lnTo>
                    <a:pt x="307" y="18"/>
                  </a:lnTo>
                  <a:lnTo>
                    <a:pt x="305" y="18"/>
                  </a:lnTo>
                  <a:lnTo>
                    <a:pt x="301" y="18"/>
                  </a:lnTo>
                  <a:lnTo>
                    <a:pt x="300" y="18"/>
                  </a:lnTo>
                  <a:lnTo>
                    <a:pt x="298" y="18"/>
                  </a:lnTo>
                  <a:lnTo>
                    <a:pt x="296" y="18"/>
                  </a:lnTo>
                  <a:lnTo>
                    <a:pt x="295" y="18"/>
                  </a:lnTo>
                  <a:lnTo>
                    <a:pt x="291" y="18"/>
                  </a:lnTo>
                  <a:lnTo>
                    <a:pt x="290" y="18"/>
                  </a:lnTo>
                  <a:lnTo>
                    <a:pt x="288" y="22"/>
                  </a:lnTo>
                  <a:lnTo>
                    <a:pt x="288" y="25"/>
                  </a:lnTo>
                  <a:lnTo>
                    <a:pt x="286" y="27"/>
                  </a:lnTo>
                  <a:lnTo>
                    <a:pt x="286" y="30"/>
                  </a:lnTo>
                  <a:lnTo>
                    <a:pt x="285" y="32"/>
                  </a:lnTo>
                  <a:lnTo>
                    <a:pt x="285" y="33"/>
                  </a:lnTo>
                  <a:lnTo>
                    <a:pt x="283" y="37"/>
                  </a:lnTo>
                  <a:lnTo>
                    <a:pt x="283" y="40"/>
                  </a:lnTo>
                  <a:lnTo>
                    <a:pt x="281" y="40"/>
                  </a:lnTo>
                  <a:lnTo>
                    <a:pt x="279" y="42"/>
                  </a:lnTo>
                  <a:lnTo>
                    <a:pt x="278" y="42"/>
                  </a:lnTo>
                  <a:lnTo>
                    <a:pt x="276" y="42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3" y="40"/>
                  </a:lnTo>
                  <a:lnTo>
                    <a:pt x="269" y="40"/>
                  </a:lnTo>
                  <a:lnTo>
                    <a:pt x="266" y="40"/>
                  </a:lnTo>
                  <a:lnTo>
                    <a:pt x="264" y="40"/>
                  </a:lnTo>
                  <a:lnTo>
                    <a:pt x="262" y="40"/>
                  </a:lnTo>
                  <a:lnTo>
                    <a:pt x="259" y="42"/>
                  </a:lnTo>
                  <a:lnTo>
                    <a:pt x="257" y="42"/>
                  </a:lnTo>
                  <a:lnTo>
                    <a:pt x="254" y="44"/>
                  </a:lnTo>
                  <a:lnTo>
                    <a:pt x="252" y="44"/>
                  </a:lnTo>
                  <a:lnTo>
                    <a:pt x="249" y="45"/>
                  </a:lnTo>
                  <a:lnTo>
                    <a:pt x="246" y="45"/>
                  </a:lnTo>
                  <a:lnTo>
                    <a:pt x="242" y="44"/>
                  </a:lnTo>
                  <a:lnTo>
                    <a:pt x="239" y="42"/>
                  </a:lnTo>
                  <a:lnTo>
                    <a:pt x="235" y="40"/>
                  </a:lnTo>
                  <a:lnTo>
                    <a:pt x="234" y="37"/>
                  </a:lnTo>
                  <a:lnTo>
                    <a:pt x="232" y="35"/>
                  </a:lnTo>
                  <a:lnTo>
                    <a:pt x="229" y="32"/>
                  </a:lnTo>
                  <a:lnTo>
                    <a:pt x="225" y="30"/>
                  </a:lnTo>
                  <a:lnTo>
                    <a:pt x="220" y="33"/>
                  </a:lnTo>
                  <a:lnTo>
                    <a:pt x="215" y="37"/>
                  </a:lnTo>
                  <a:lnTo>
                    <a:pt x="210" y="39"/>
                  </a:lnTo>
                  <a:lnTo>
                    <a:pt x="203" y="40"/>
                  </a:lnTo>
                  <a:lnTo>
                    <a:pt x="198" y="40"/>
                  </a:lnTo>
                  <a:lnTo>
                    <a:pt x="191" y="42"/>
                  </a:lnTo>
                  <a:lnTo>
                    <a:pt x="185" y="44"/>
                  </a:lnTo>
                  <a:lnTo>
                    <a:pt x="179" y="45"/>
                  </a:lnTo>
                  <a:lnTo>
                    <a:pt x="176" y="47"/>
                  </a:lnTo>
                  <a:lnTo>
                    <a:pt x="174" y="49"/>
                  </a:lnTo>
                  <a:lnTo>
                    <a:pt x="171" y="52"/>
                  </a:lnTo>
                  <a:lnTo>
                    <a:pt x="169" y="55"/>
                  </a:lnTo>
                  <a:lnTo>
                    <a:pt x="166" y="60"/>
                  </a:lnTo>
                  <a:lnTo>
                    <a:pt x="164" y="66"/>
                  </a:lnTo>
                  <a:lnTo>
                    <a:pt x="162" y="69"/>
                  </a:lnTo>
                  <a:lnTo>
                    <a:pt x="161" y="74"/>
                  </a:lnTo>
                  <a:lnTo>
                    <a:pt x="157" y="79"/>
                  </a:lnTo>
                  <a:lnTo>
                    <a:pt x="154" y="84"/>
                  </a:lnTo>
                  <a:lnTo>
                    <a:pt x="149" y="91"/>
                  </a:lnTo>
                  <a:lnTo>
                    <a:pt x="144" y="96"/>
                  </a:lnTo>
                  <a:lnTo>
                    <a:pt x="140" y="101"/>
                  </a:lnTo>
                  <a:lnTo>
                    <a:pt x="135" y="110"/>
                  </a:lnTo>
                  <a:lnTo>
                    <a:pt x="134" y="118"/>
                  </a:lnTo>
                  <a:lnTo>
                    <a:pt x="132" y="126"/>
                  </a:lnTo>
                  <a:lnTo>
                    <a:pt x="130" y="126"/>
                  </a:lnTo>
                  <a:lnTo>
                    <a:pt x="129" y="126"/>
                  </a:lnTo>
                  <a:lnTo>
                    <a:pt x="127" y="126"/>
                  </a:lnTo>
                  <a:lnTo>
                    <a:pt x="124" y="126"/>
                  </a:lnTo>
                  <a:lnTo>
                    <a:pt x="122" y="126"/>
                  </a:lnTo>
                  <a:lnTo>
                    <a:pt x="120" y="126"/>
                  </a:lnTo>
                  <a:lnTo>
                    <a:pt x="117" y="126"/>
                  </a:lnTo>
                  <a:lnTo>
                    <a:pt x="110" y="150"/>
                  </a:lnTo>
                  <a:lnTo>
                    <a:pt x="110" y="152"/>
                  </a:lnTo>
                  <a:lnTo>
                    <a:pt x="110" y="155"/>
                  </a:lnTo>
                  <a:lnTo>
                    <a:pt x="110" y="160"/>
                  </a:lnTo>
                  <a:lnTo>
                    <a:pt x="112" y="164"/>
                  </a:lnTo>
                  <a:lnTo>
                    <a:pt x="112" y="169"/>
                  </a:lnTo>
                  <a:lnTo>
                    <a:pt x="113" y="172"/>
                  </a:lnTo>
                  <a:lnTo>
                    <a:pt x="117" y="175"/>
                  </a:lnTo>
                  <a:lnTo>
                    <a:pt x="120" y="177"/>
                  </a:lnTo>
                  <a:lnTo>
                    <a:pt x="120" y="182"/>
                  </a:lnTo>
                  <a:lnTo>
                    <a:pt x="118" y="186"/>
                  </a:lnTo>
                  <a:lnTo>
                    <a:pt x="118" y="189"/>
                  </a:lnTo>
                  <a:lnTo>
                    <a:pt x="118" y="192"/>
                  </a:lnTo>
                  <a:lnTo>
                    <a:pt x="117" y="194"/>
                  </a:lnTo>
                  <a:lnTo>
                    <a:pt x="117" y="197"/>
                  </a:lnTo>
                  <a:lnTo>
                    <a:pt x="118" y="201"/>
                  </a:lnTo>
                  <a:lnTo>
                    <a:pt x="120" y="204"/>
                  </a:lnTo>
                  <a:lnTo>
                    <a:pt x="117" y="206"/>
                  </a:lnTo>
                  <a:lnTo>
                    <a:pt x="115" y="209"/>
                  </a:lnTo>
                  <a:lnTo>
                    <a:pt x="113" y="211"/>
                  </a:lnTo>
                  <a:lnTo>
                    <a:pt x="112" y="214"/>
                  </a:lnTo>
                  <a:lnTo>
                    <a:pt x="110" y="216"/>
                  </a:lnTo>
                  <a:lnTo>
                    <a:pt x="110" y="219"/>
                  </a:lnTo>
                  <a:lnTo>
                    <a:pt x="108" y="223"/>
                  </a:lnTo>
                  <a:lnTo>
                    <a:pt x="108" y="228"/>
                  </a:lnTo>
                  <a:lnTo>
                    <a:pt x="107" y="228"/>
                  </a:lnTo>
                  <a:lnTo>
                    <a:pt x="105" y="228"/>
                  </a:lnTo>
                  <a:lnTo>
                    <a:pt x="103" y="226"/>
                  </a:lnTo>
                  <a:lnTo>
                    <a:pt x="101" y="226"/>
                  </a:lnTo>
                  <a:lnTo>
                    <a:pt x="100" y="226"/>
                  </a:lnTo>
                  <a:lnTo>
                    <a:pt x="98" y="226"/>
                  </a:lnTo>
                  <a:lnTo>
                    <a:pt x="96" y="226"/>
                  </a:lnTo>
                  <a:lnTo>
                    <a:pt x="95" y="228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67" name="Freeform 5154"/>
            <p:cNvSpPr>
              <a:spLocks/>
            </p:cNvSpPr>
            <p:nvPr/>
          </p:nvSpPr>
          <p:spPr bwMode="auto">
            <a:xfrm>
              <a:off x="6124575" y="5486400"/>
              <a:ext cx="160338" cy="100013"/>
            </a:xfrm>
            <a:custGeom>
              <a:avLst/>
              <a:gdLst>
                <a:gd name="T0" fmla="*/ 2147483647 w 101"/>
                <a:gd name="T1" fmla="*/ 2147483647 h 63"/>
                <a:gd name="T2" fmla="*/ 2147483647 w 101"/>
                <a:gd name="T3" fmla="*/ 2147483647 h 63"/>
                <a:gd name="T4" fmla="*/ 2147483647 w 101"/>
                <a:gd name="T5" fmla="*/ 2147483647 h 63"/>
                <a:gd name="T6" fmla="*/ 2147483647 w 101"/>
                <a:gd name="T7" fmla="*/ 2147483647 h 63"/>
                <a:gd name="T8" fmla="*/ 2147483647 w 101"/>
                <a:gd name="T9" fmla="*/ 0 h 63"/>
                <a:gd name="T10" fmla="*/ 2147483647 w 101"/>
                <a:gd name="T11" fmla="*/ 0 h 63"/>
                <a:gd name="T12" fmla="*/ 2147483647 w 101"/>
                <a:gd name="T13" fmla="*/ 2147483647 h 63"/>
                <a:gd name="T14" fmla="*/ 2147483647 w 101"/>
                <a:gd name="T15" fmla="*/ 2147483647 h 63"/>
                <a:gd name="T16" fmla="*/ 2147483647 w 101"/>
                <a:gd name="T17" fmla="*/ 2147483647 h 63"/>
                <a:gd name="T18" fmla="*/ 2147483647 w 101"/>
                <a:gd name="T19" fmla="*/ 2147483647 h 63"/>
                <a:gd name="T20" fmla="*/ 2147483647 w 101"/>
                <a:gd name="T21" fmla="*/ 2147483647 h 63"/>
                <a:gd name="T22" fmla="*/ 2147483647 w 101"/>
                <a:gd name="T23" fmla="*/ 2147483647 h 63"/>
                <a:gd name="T24" fmla="*/ 2147483647 w 101"/>
                <a:gd name="T25" fmla="*/ 2147483647 h 63"/>
                <a:gd name="T26" fmla="*/ 2147483647 w 101"/>
                <a:gd name="T27" fmla="*/ 2147483647 h 63"/>
                <a:gd name="T28" fmla="*/ 2147483647 w 101"/>
                <a:gd name="T29" fmla="*/ 2147483647 h 63"/>
                <a:gd name="T30" fmla="*/ 2147483647 w 101"/>
                <a:gd name="T31" fmla="*/ 2147483647 h 63"/>
                <a:gd name="T32" fmla="*/ 2147483647 w 101"/>
                <a:gd name="T33" fmla="*/ 2147483647 h 63"/>
                <a:gd name="T34" fmla="*/ 2147483647 w 101"/>
                <a:gd name="T35" fmla="*/ 2147483647 h 63"/>
                <a:gd name="T36" fmla="*/ 2147483647 w 101"/>
                <a:gd name="T37" fmla="*/ 2147483647 h 63"/>
                <a:gd name="T38" fmla="*/ 2147483647 w 101"/>
                <a:gd name="T39" fmla="*/ 2147483647 h 63"/>
                <a:gd name="T40" fmla="*/ 2147483647 w 101"/>
                <a:gd name="T41" fmla="*/ 2147483647 h 63"/>
                <a:gd name="T42" fmla="*/ 2147483647 w 101"/>
                <a:gd name="T43" fmla="*/ 2147483647 h 63"/>
                <a:gd name="T44" fmla="*/ 2147483647 w 101"/>
                <a:gd name="T45" fmla="*/ 2147483647 h 63"/>
                <a:gd name="T46" fmla="*/ 2147483647 w 101"/>
                <a:gd name="T47" fmla="*/ 2147483647 h 63"/>
                <a:gd name="T48" fmla="*/ 2147483647 w 101"/>
                <a:gd name="T49" fmla="*/ 2147483647 h 63"/>
                <a:gd name="T50" fmla="*/ 2147483647 w 101"/>
                <a:gd name="T51" fmla="*/ 2147483647 h 63"/>
                <a:gd name="T52" fmla="*/ 2147483647 w 101"/>
                <a:gd name="T53" fmla="*/ 2147483647 h 63"/>
                <a:gd name="T54" fmla="*/ 2147483647 w 101"/>
                <a:gd name="T55" fmla="*/ 2147483647 h 63"/>
                <a:gd name="T56" fmla="*/ 2147483647 w 101"/>
                <a:gd name="T57" fmla="*/ 2147483647 h 63"/>
                <a:gd name="T58" fmla="*/ 2147483647 w 101"/>
                <a:gd name="T59" fmla="*/ 2147483647 h 63"/>
                <a:gd name="T60" fmla="*/ 2147483647 w 101"/>
                <a:gd name="T61" fmla="*/ 2147483647 h 63"/>
                <a:gd name="T62" fmla="*/ 2147483647 w 101"/>
                <a:gd name="T63" fmla="*/ 2147483647 h 63"/>
                <a:gd name="T64" fmla="*/ 2147483647 w 101"/>
                <a:gd name="T65" fmla="*/ 2147483647 h 63"/>
                <a:gd name="T66" fmla="*/ 2147483647 w 101"/>
                <a:gd name="T67" fmla="*/ 2147483647 h 63"/>
                <a:gd name="T68" fmla="*/ 2147483647 w 101"/>
                <a:gd name="T69" fmla="*/ 2147483647 h 63"/>
                <a:gd name="T70" fmla="*/ 2147483647 w 101"/>
                <a:gd name="T71" fmla="*/ 2147483647 h 63"/>
                <a:gd name="T72" fmla="*/ 2147483647 w 101"/>
                <a:gd name="T73" fmla="*/ 2147483647 h 63"/>
                <a:gd name="T74" fmla="*/ 2147483647 w 101"/>
                <a:gd name="T75" fmla="*/ 2147483647 h 63"/>
                <a:gd name="T76" fmla="*/ 2147483647 w 101"/>
                <a:gd name="T77" fmla="*/ 2147483647 h 63"/>
                <a:gd name="T78" fmla="*/ 2147483647 w 101"/>
                <a:gd name="T79" fmla="*/ 2147483647 h 63"/>
                <a:gd name="T80" fmla="*/ 2147483647 w 101"/>
                <a:gd name="T81" fmla="*/ 2147483647 h 63"/>
                <a:gd name="T82" fmla="*/ 2147483647 w 101"/>
                <a:gd name="T83" fmla="*/ 2147483647 h 63"/>
                <a:gd name="T84" fmla="*/ 2147483647 w 101"/>
                <a:gd name="T85" fmla="*/ 2147483647 h 63"/>
                <a:gd name="T86" fmla="*/ 0 w 101"/>
                <a:gd name="T87" fmla="*/ 2147483647 h 63"/>
                <a:gd name="T88" fmla="*/ 0 w 101"/>
                <a:gd name="T89" fmla="*/ 2147483647 h 63"/>
                <a:gd name="T90" fmla="*/ 2147483647 w 101"/>
                <a:gd name="T91" fmla="*/ 2147483647 h 63"/>
                <a:gd name="T92" fmla="*/ 2147483647 w 101"/>
                <a:gd name="T93" fmla="*/ 2147483647 h 63"/>
                <a:gd name="T94" fmla="*/ 2147483647 w 101"/>
                <a:gd name="T95" fmla="*/ 2147483647 h 63"/>
                <a:gd name="T96" fmla="*/ 2147483647 w 101"/>
                <a:gd name="T97" fmla="*/ 2147483647 h 63"/>
                <a:gd name="T98" fmla="*/ 2147483647 w 101"/>
                <a:gd name="T99" fmla="*/ 2147483647 h 63"/>
                <a:gd name="T100" fmla="*/ 2147483647 w 101"/>
                <a:gd name="T101" fmla="*/ 2147483647 h 63"/>
                <a:gd name="T102" fmla="*/ 0 w 101"/>
                <a:gd name="T103" fmla="*/ 2147483647 h 63"/>
                <a:gd name="T104" fmla="*/ 2147483647 w 101"/>
                <a:gd name="T105" fmla="*/ 2147483647 h 63"/>
                <a:gd name="T106" fmla="*/ 2147483647 w 101"/>
                <a:gd name="T107" fmla="*/ 2147483647 h 63"/>
                <a:gd name="T108" fmla="*/ 2147483647 w 101"/>
                <a:gd name="T109" fmla="*/ 2147483647 h 63"/>
                <a:gd name="T110" fmla="*/ 2147483647 w 101"/>
                <a:gd name="T111" fmla="*/ 2147483647 h 63"/>
                <a:gd name="T112" fmla="*/ 0 w 101"/>
                <a:gd name="T113" fmla="*/ 2147483647 h 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1"/>
                <a:gd name="T172" fmla="*/ 0 h 63"/>
                <a:gd name="T173" fmla="*/ 101 w 101"/>
                <a:gd name="T174" fmla="*/ 63 h 6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1" h="63">
                  <a:moveTo>
                    <a:pt x="0" y="2"/>
                  </a:moveTo>
                  <a:lnTo>
                    <a:pt x="25" y="12"/>
                  </a:lnTo>
                  <a:lnTo>
                    <a:pt x="32" y="10"/>
                  </a:lnTo>
                  <a:lnTo>
                    <a:pt x="37" y="9"/>
                  </a:lnTo>
                  <a:lnTo>
                    <a:pt x="42" y="7"/>
                  </a:lnTo>
                  <a:lnTo>
                    <a:pt x="47" y="5"/>
                  </a:lnTo>
                  <a:lnTo>
                    <a:pt x="52" y="3"/>
                  </a:lnTo>
                  <a:lnTo>
                    <a:pt x="59" y="2"/>
                  </a:lnTo>
                  <a:lnTo>
                    <a:pt x="64" y="0"/>
                  </a:lnTo>
                  <a:lnTo>
                    <a:pt x="69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1" y="2"/>
                  </a:lnTo>
                  <a:lnTo>
                    <a:pt x="84" y="2"/>
                  </a:lnTo>
                  <a:lnTo>
                    <a:pt x="86" y="3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5" y="5"/>
                  </a:lnTo>
                  <a:lnTo>
                    <a:pt x="95" y="9"/>
                  </a:lnTo>
                  <a:lnTo>
                    <a:pt x="93" y="10"/>
                  </a:lnTo>
                  <a:lnTo>
                    <a:pt x="91" y="12"/>
                  </a:lnTo>
                  <a:lnTo>
                    <a:pt x="91" y="15"/>
                  </a:lnTo>
                  <a:lnTo>
                    <a:pt x="90" y="17"/>
                  </a:lnTo>
                  <a:lnTo>
                    <a:pt x="88" y="19"/>
                  </a:lnTo>
                  <a:lnTo>
                    <a:pt x="86" y="20"/>
                  </a:lnTo>
                  <a:lnTo>
                    <a:pt x="86" y="22"/>
                  </a:lnTo>
                  <a:lnTo>
                    <a:pt x="86" y="24"/>
                  </a:lnTo>
                  <a:lnTo>
                    <a:pt x="88" y="25"/>
                  </a:lnTo>
                  <a:lnTo>
                    <a:pt x="90" y="25"/>
                  </a:lnTo>
                  <a:lnTo>
                    <a:pt x="93" y="27"/>
                  </a:lnTo>
                  <a:lnTo>
                    <a:pt x="95" y="29"/>
                  </a:lnTo>
                  <a:lnTo>
                    <a:pt x="98" y="30"/>
                  </a:lnTo>
                  <a:lnTo>
                    <a:pt x="100" y="32"/>
                  </a:lnTo>
                  <a:lnTo>
                    <a:pt x="101" y="32"/>
                  </a:lnTo>
                  <a:lnTo>
                    <a:pt x="100" y="34"/>
                  </a:lnTo>
                  <a:lnTo>
                    <a:pt x="96" y="36"/>
                  </a:lnTo>
                  <a:lnTo>
                    <a:pt x="95" y="36"/>
                  </a:lnTo>
                  <a:lnTo>
                    <a:pt x="93" y="37"/>
                  </a:lnTo>
                  <a:lnTo>
                    <a:pt x="93" y="39"/>
                  </a:lnTo>
                  <a:lnTo>
                    <a:pt x="91" y="41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0" y="44"/>
                  </a:lnTo>
                  <a:lnTo>
                    <a:pt x="88" y="46"/>
                  </a:lnTo>
                  <a:lnTo>
                    <a:pt x="84" y="46"/>
                  </a:lnTo>
                  <a:lnTo>
                    <a:pt x="81" y="47"/>
                  </a:lnTo>
                  <a:lnTo>
                    <a:pt x="78" y="49"/>
                  </a:lnTo>
                  <a:lnTo>
                    <a:pt x="74" y="49"/>
                  </a:lnTo>
                  <a:lnTo>
                    <a:pt x="71" y="51"/>
                  </a:lnTo>
                  <a:lnTo>
                    <a:pt x="68" y="5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64" y="58"/>
                  </a:lnTo>
                  <a:lnTo>
                    <a:pt x="62" y="59"/>
                  </a:lnTo>
                  <a:lnTo>
                    <a:pt x="61" y="61"/>
                  </a:lnTo>
                  <a:lnTo>
                    <a:pt x="59" y="63"/>
                  </a:lnTo>
                  <a:lnTo>
                    <a:pt x="56" y="63"/>
                  </a:lnTo>
                  <a:lnTo>
                    <a:pt x="54" y="63"/>
                  </a:lnTo>
                  <a:lnTo>
                    <a:pt x="51" y="63"/>
                  </a:lnTo>
                  <a:lnTo>
                    <a:pt x="49" y="61"/>
                  </a:lnTo>
                  <a:lnTo>
                    <a:pt x="47" y="61"/>
                  </a:lnTo>
                  <a:lnTo>
                    <a:pt x="44" y="59"/>
                  </a:lnTo>
                  <a:lnTo>
                    <a:pt x="42" y="58"/>
                  </a:lnTo>
                  <a:lnTo>
                    <a:pt x="39" y="56"/>
                  </a:lnTo>
                  <a:lnTo>
                    <a:pt x="37" y="54"/>
                  </a:lnTo>
                  <a:lnTo>
                    <a:pt x="34" y="54"/>
                  </a:lnTo>
                  <a:lnTo>
                    <a:pt x="30" y="54"/>
                  </a:lnTo>
                  <a:lnTo>
                    <a:pt x="27" y="54"/>
                  </a:lnTo>
                  <a:lnTo>
                    <a:pt x="25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7" y="54"/>
                  </a:lnTo>
                  <a:lnTo>
                    <a:pt x="15" y="54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2"/>
                  </a:lnTo>
                  <a:lnTo>
                    <a:pt x="12" y="51"/>
                  </a:lnTo>
                  <a:lnTo>
                    <a:pt x="12" y="49"/>
                  </a:lnTo>
                  <a:lnTo>
                    <a:pt x="12" y="47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7" y="46"/>
                  </a:lnTo>
                  <a:lnTo>
                    <a:pt x="5" y="46"/>
                  </a:lnTo>
                  <a:lnTo>
                    <a:pt x="3" y="44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5" y="25"/>
                  </a:lnTo>
                  <a:lnTo>
                    <a:pt x="7" y="25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7" y="15"/>
                  </a:lnTo>
                  <a:lnTo>
                    <a:pt x="5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68" name="Freeform 5155"/>
            <p:cNvSpPr>
              <a:spLocks/>
            </p:cNvSpPr>
            <p:nvPr/>
          </p:nvSpPr>
          <p:spPr bwMode="auto">
            <a:xfrm>
              <a:off x="6124575" y="5486400"/>
              <a:ext cx="160338" cy="100013"/>
            </a:xfrm>
            <a:custGeom>
              <a:avLst/>
              <a:gdLst>
                <a:gd name="T0" fmla="*/ 2147483647 w 101"/>
                <a:gd name="T1" fmla="*/ 2147483647 h 63"/>
                <a:gd name="T2" fmla="*/ 2147483647 w 101"/>
                <a:gd name="T3" fmla="*/ 2147483647 h 63"/>
                <a:gd name="T4" fmla="*/ 2147483647 w 101"/>
                <a:gd name="T5" fmla="*/ 2147483647 h 63"/>
                <a:gd name="T6" fmla="*/ 2147483647 w 101"/>
                <a:gd name="T7" fmla="*/ 2147483647 h 63"/>
                <a:gd name="T8" fmla="*/ 2147483647 w 101"/>
                <a:gd name="T9" fmla="*/ 0 h 63"/>
                <a:gd name="T10" fmla="*/ 2147483647 w 101"/>
                <a:gd name="T11" fmla="*/ 0 h 63"/>
                <a:gd name="T12" fmla="*/ 2147483647 w 101"/>
                <a:gd name="T13" fmla="*/ 2147483647 h 63"/>
                <a:gd name="T14" fmla="*/ 2147483647 w 101"/>
                <a:gd name="T15" fmla="*/ 2147483647 h 63"/>
                <a:gd name="T16" fmla="*/ 2147483647 w 101"/>
                <a:gd name="T17" fmla="*/ 2147483647 h 63"/>
                <a:gd name="T18" fmla="*/ 2147483647 w 101"/>
                <a:gd name="T19" fmla="*/ 2147483647 h 63"/>
                <a:gd name="T20" fmla="*/ 2147483647 w 101"/>
                <a:gd name="T21" fmla="*/ 2147483647 h 63"/>
                <a:gd name="T22" fmla="*/ 2147483647 w 101"/>
                <a:gd name="T23" fmla="*/ 2147483647 h 63"/>
                <a:gd name="T24" fmla="*/ 2147483647 w 101"/>
                <a:gd name="T25" fmla="*/ 2147483647 h 63"/>
                <a:gd name="T26" fmla="*/ 2147483647 w 101"/>
                <a:gd name="T27" fmla="*/ 2147483647 h 63"/>
                <a:gd name="T28" fmla="*/ 2147483647 w 101"/>
                <a:gd name="T29" fmla="*/ 2147483647 h 63"/>
                <a:gd name="T30" fmla="*/ 2147483647 w 101"/>
                <a:gd name="T31" fmla="*/ 2147483647 h 63"/>
                <a:gd name="T32" fmla="*/ 2147483647 w 101"/>
                <a:gd name="T33" fmla="*/ 2147483647 h 63"/>
                <a:gd name="T34" fmla="*/ 2147483647 w 101"/>
                <a:gd name="T35" fmla="*/ 2147483647 h 63"/>
                <a:gd name="T36" fmla="*/ 2147483647 w 101"/>
                <a:gd name="T37" fmla="*/ 2147483647 h 63"/>
                <a:gd name="T38" fmla="*/ 2147483647 w 101"/>
                <a:gd name="T39" fmla="*/ 2147483647 h 63"/>
                <a:gd name="T40" fmla="*/ 2147483647 w 101"/>
                <a:gd name="T41" fmla="*/ 2147483647 h 63"/>
                <a:gd name="T42" fmla="*/ 2147483647 w 101"/>
                <a:gd name="T43" fmla="*/ 2147483647 h 63"/>
                <a:gd name="T44" fmla="*/ 2147483647 w 101"/>
                <a:gd name="T45" fmla="*/ 2147483647 h 63"/>
                <a:gd name="T46" fmla="*/ 2147483647 w 101"/>
                <a:gd name="T47" fmla="*/ 2147483647 h 63"/>
                <a:gd name="T48" fmla="*/ 2147483647 w 101"/>
                <a:gd name="T49" fmla="*/ 2147483647 h 63"/>
                <a:gd name="T50" fmla="*/ 2147483647 w 101"/>
                <a:gd name="T51" fmla="*/ 2147483647 h 63"/>
                <a:gd name="T52" fmla="*/ 2147483647 w 101"/>
                <a:gd name="T53" fmla="*/ 2147483647 h 63"/>
                <a:gd name="T54" fmla="*/ 2147483647 w 101"/>
                <a:gd name="T55" fmla="*/ 2147483647 h 63"/>
                <a:gd name="T56" fmla="*/ 2147483647 w 101"/>
                <a:gd name="T57" fmla="*/ 2147483647 h 63"/>
                <a:gd name="T58" fmla="*/ 2147483647 w 101"/>
                <a:gd name="T59" fmla="*/ 2147483647 h 63"/>
                <a:gd name="T60" fmla="*/ 2147483647 w 101"/>
                <a:gd name="T61" fmla="*/ 2147483647 h 63"/>
                <a:gd name="T62" fmla="*/ 2147483647 w 101"/>
                <a:gd name="T63" fmla="*/ 2147483647 h 63"/>
                <a:gd name="T64" fmla="*/ 2147483647 w 101"/>
                <a:gd name="T65" fmla="*/ 2147483647 h 63"/>
                <a:gd name="T66" fmla="*/ 2147483647 w 101"/>
                <a:gd name="T67" fmla="*/ 2147483647 h 63"/>
                <a:gd name="T68" fmla="*/ 2147483647 w 101"/>
                <a:gd name="T69" fmla="*/ 2147483647 h 63"/>
                <a:gd name="T70" fmla="*/ 2147483647 w 101"/>
                <a:gd name="T71" fmla="*/ 2147483647 h 63"/>
                <a:gd name="T72" fmla="*/ 2147483647 w 101"/>
                <a:gd name="T73" fmla="*/ 2147483647 h 63"/>
                <a:gd name="T74" fmla="*/ 2147483647 w 101"/>
                <a:gd name="T75" fmla="*/ 2147483647 h 63"/>
                <a:gd name="T76" fmla="*/ 2147483647 w 101"/>
                <a:gd name="T77" fmla="*/ 2147483647 h 63"/>
                <a:gd name="T78" fmla="*/ 2147483647 w 101"/>
                <a:gd name="T79" fmla="*/ 2147483647 h 63"/>
                <a:gd name="T80" fmla="*/ 2147483647 w 101"/>
                <a:gd name="T81" fmla="*/ 2147483647 h 63"/>
                <a:gd name="T82" fmla="*/ 2147483647 w 101"/>
                <a:gd name="T83" fmla="*/ 2147483647 h 63"/>
                <a:gd name="T84" fmla="*/ 2147483647 w 101"/>
                <a:gd name="T85" fmla="*/ 2147483647 h 63"/>
                <a:gd name="T86" fmla="*/ 0 w 101"/>
                <a:gd name="T87" fmla="*/ 2147483647 h 63"/>
                <a:gd name="T88" fmla="*/ 0 w 101"/>
                <a:gd name="T89" fmla="*/ 2147483647 h 63"/>
                <a:gd name="T90" fmla="*/ 0 w 101"/>
                <a:gd name="T91" fmla="*/ 2147483647 h 63"/>
                <a:gd name="T92" fmla="*/ 2147483647 w 101"/>
                <a:gd name="T93" fmla="*/ 2147483647 h 63"/>
                <a:gd name="T94" fmla="*/ 2147483647 w 101"/>
                <a:gd name="T95" fmla="*/ 2147483647 h 63"/>
                <a:gd name="T96" fmla="*/ 2147483647 w 101"/>
                <a:gd name="T97" fmla="*/ 2147483647 h 63"/>
                <a:gd name="T98" fmla="*/ 2147483647 w 101"/>
                <a:gd name="T99" fmla="*/ 2147483647 h 63"/>
                <a:gd name="T100" fmla="*/ 2147483647 w 101"/>
                <a:gd name="T101" fmla="*/ 2147483647 h 63"/>
                <a:gd name="T102" fmla="*/ 0 w 101"/>
                <a:gd name="T103" fmla="*/ 2147483647 h 63"/>
                <a:gd name="T104" fmla="*/ 0 w 101"/>
                <a:gd name="T105" fmla="*/ 2147483647 h 63"/>
                <a:gd name="T106" fmla="*/ 2147483647 w 101"/>
                <a:gd name="T107" fmla="*/ 2147483647 h 63"/>
                <a:gd name="T108" fmla="*/ 2147483647 w 101"/>
                <a:gd name="T109" fmla="*/ 2147483647 h 63"/>
                <a:gd name="T110" fmla="*/ 2147483647 w 101"/>
                <a:gd name="T111" fmla="*/ 2147483647 h 63"/>
                <a:gd name="T112" fmla="*/ 2147483647 w 101"/>
                <a:gd name="T113" fmla="*/ 2147483647 h 63"/>
                <a:gd name="T114" fmla="*/ 0 w 101"/>
                <a:gd name="T115" fmla="*/ 2147483647 h 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1"/>
                <a:gd name="T175" fmla="*/ 0 h 63"/>
                <a:gd name="T176" fmla="*/ 101 w 101"/>
                <a:gd name="T177" fmla="*/ 63 h 6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1" h="63">
                  <a:moveTo>
                    <a:pt x="0" y="2"/>
                  </a:moveTo>
                  <a:lnTo>
                    <a:pt x="25" y="12"/>
                  </a:lnTo>
                  <a:lnTo>
                    <a:pt x="32" y="10"/>
                  </a:lnTo>
                  <a:lnTo>
                    <a:pt x="37" y="9"/>
                  </a:lnTo>
                  <a:lnTo>
                    <a:pt x="42" y="7"/>
                  </a:lnTo>
                  <a:lnTo>
                    <a:pt x="47" y="5"/>
                  </a:lnTo>
                  <a:lnTo>
                    <a:pt x="52" y="3"/>
                  </a:lnTo>
                  <a:lnTo>
                    <a:pt x="59" y="2"/>
                  </a:lnTo>
                  <a:lnTo>
                    <a:pt x="64" y="0"/>
                  </a:lnTo>
                  <a:lnTo>
                    <a:pt x="69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1" y="2"/>
                  </a:lnTo>
                  <a:lnTo>
                    <a:pt x="84" y="2"/>
                  </a:lnTo>
                  <a:lnTo>
                    <a:pt x="86" y="3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5" y="5"/>
                  </a:lnTo>
                  <a:lnTo>
                    <a:pt x="95" y="9"/>
                  </a:lnTo>
                  <a:lnTo>
                    <a:pt x="93" y="10"/>
                  </a:lnTo>
                  <a:lnTo>
                    <a:pt x="91" y="12"/>
                  </a:lnTo>
                  <a:lnTo>
                    <a:pt x="91" y="15"/>
                  </a:lnTo>
                  <a:lnTo>
                    <a:pt x="90" y="17"/>
                  </a:lnTo>
                  <a:lnTo>
                    <a:pt x="88" y="19"/>
                  </a:lnTo>
                  <a:lnTo>
                    <a:pt x="86" y="20"/>
                  </a:lnTo>
                  <a:lnTo>
                    <a:pt x="86" y="22"/>
                  </a:lnTo>
                  <a:lnTo>
                    <a:pt x="86" y="24"/>
                  </a:lnTo>
                  <a:lnTo>
                    <a:pt x="88" y="25"/>
                  </a:lnTo>
                  <a:lnTo>
                    <a:pt x="90" y="25"/>
                  </a:lnTo>
                  <a:lnTo>
                    <a:pt x="93" y="27"/>
                  </a:lnTo>
                  <a:lnTo>
                    <a:pt x="95" y="29"/>
                  </a:lnTo>
                  <a:lnTo>
                    <a:pt x="98" y="30"/>
                  </a:lnTo>
                  <a:lnTo>
                    <a:pt x="100" y="32"/>
                  </a:lnTo>
                  <a:lnTo>
                    <a:pt x="101" y="32"/>
                  </a:lnTo>
                  <a:lnTo>
                    <a:pt x="100" y="34"/>
                  </a:lnTo>
                  <a:lnTo>
                    <a:pt x="96" y="36"/>
                  </a:lnTo>
                  <a:lnTo>
                    <a:pt x="95" y="36"/>
                  </a:lnTo>
                  <a:lnTo>
                    <a:pt x="93" y="37"/>
                  </a:lnTo>
                  <a:lnTo>
                    <a:pt x="93" y="39"/>
                  </a:lnTo>
                  <a:lnTo>
                    <a:pt x="91" y="41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0" y="44"/>
                  </a:lnTo>
                  <a:lnTo>
                    <a:pt x="88" y="46"/>
                  </a:lnTo>
                  <a:lnTo>
                    <a:pt x="84" y="46"/>
                  </a:lnTo>
                  <a:lnTo>
                    <a:pt x="81" y="47"/>
                  </a:lnTo>
                  <a:lnTo>
                    <a:pt x="78" y="49"/>
                  </a:lnTo>
                  <a:lnTo>
                    <a:pt x="74" y="49"/>
                  </a:lnTo>
                  <a:lnTo>
                    <a:pt x="71" y="51"/>
                  </a:lnTo>
                  <a:lnTo>
                    <a:pt x="68" y="5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64" y="58"/>
                  </a:lnTo>
                  <a:lnTo>
                    <a:pt x="62" y="59"/>
                  </a:lnTo>
                  <a:lnTo>
                    <a:pt x="61" y="61"/>
                  </a:lnTo>
                  <a:lnTo>
                    <a:pt x="59" y="63"/>
                  </a:lnTo>
                  <a:lnTo>
                    <a:pt x="56" y="63"/>
                  </a:lnTo>
                  <a:lnTo>
                    <a:pt x="54" y="63"/>
                  </a:lnTo>
                  <a:lnTo>
                    <a:pt x="51" y="63"/>
                  </a:lnTo>
                  <a:lnTo>
                    <a:pt x="49" y="61"/>
                  </a:lnTo>
                  <a:lnTo>
                    <a:pt x="47" y="61"/>
                  </a:lnTo>
                  <a:lnTo>
                    <a:pt x="44" y="59"/>
                  </a:lnTo>
                  <a:lnTo>
                    <a:pt x="42" y="58"/>
                  </a:lnTo>
                  <a:lnTo>
                    <a:pt x="39" y="56"/>
                  </a:lnTo>
                  <a:lnTo>
                    <a:pt x="37" y="54"/>
                  </a:lnTo>
                  <a:lnTo>
                    <a:pt x="34" y="54"/>
                  </a:lnTo>
                  <a:lnTo>
                    <a:pt x="30" y="54"/>
                  </a:lnTo>
                  <a:lnTo>
                    <a:pt x="27" y="54"/>
                  </a:lnTo>
                  <a:lnTo>
                    <a:pt x="25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7" y="54"/>
                  </a:lnTo>
                  <a:lnTo>
                    <a:pt x="15" y="54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2"/>
                  </a:lnTo>
                  <a:lnTo>
                    <a:pt x="12" y="51"/>
                  </a:lnTo>
                  <a:lnTo>
                    <a:pt x="12" y="49"/>
                  </a:lnTo>
                  <a:lnTo>
                    <a:pt x="12" y="47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7" y="46"/>
                  </a:lnTo>
                  <a:lnTo>
                    <a:pt x="5" y="46"/>
                  </a:lnTo>
                  <a:lnTo>
                    <a:pt x="3" y="44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5" y="25"/>
                  </a:lnTo>
                  <a:lnTo>
                    <a:pt x="7" y="25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7" y="15"/>
                  </a:lnTo>
                  <a:lnTo>
                    <a:pt x="5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0" y="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69" name="Freeform 5156"/>
            <p:cNvSpPr>
              <a:spLocks/>
            </p:cNvSpPr>
            <p:nvPr/>
          </p:nvSpPr>
          <p:spPr bwMode="auto">
            <a:xfrm>
              <a:off x="6234113" y="5559425"/>
              <a:ext cx="53975" cy="42863"/>
            </a:xfrm>
            <a:custGeom>
              <a:avLst/>
              <a:gdLst>
                <a:gd name="T0" fmla="*/ 0 w 35"/>
                <a:gd name="T1" fmla="*/ 2147483647 h 27"/>
                <a:gd name="T2" fmla="*/ 2147483647 w 35"/>
                <a:gd name="T3" fmla="*/ 2147483647 h 27"/>
                <a:gd name="T4" fmla="*/ 2147483647 w 35"/>
                <a:gd name="T5" fmla="*/ 2147483647 h 27"/>
                <a:gd name="T6" fmla="*/ 2147483647 w 35"/>
                <a:gd name="T7" fmla="*/ 2147483647 h 27"/>
                <a:gd name="T8" fmla="*/ 2147483647 w 35"/>
                <a:gd name="T9" fmla="*/ 2147483647 h 27"/>
                <a:gd name="T10" fmla="*/ 2147483647 w 35"/>
                <a:gd name="T11" fmla="*/ 2147483647 h 27"/>
                <a:gd name="T12" fmla="*/ 2147483647 w 35"/>
                <a:gd name="T13" fmla="*/ 2147483647 h 27"/>
                <a:gd name="T14" fmla="*/ 2147483647 w 35"/>
                <a:gd name="T15" fmla="*/ 2147483647 h 27"/>
                <a:gd name="T16" fmla="*/ 2147483647 w 35"/>
                <a:gd name="T17" fmla="*/ 2147483647 h 27"/>
                <a:gd name="T18" fmla="*/ 2147483647 w 35"/>
                <a:gd name="T19" fmla="*/ 2147483647 h 27"/>
                <a:gd name="T20" fmla="*/ 2147483647 w 35"/>
                <a:gd name="T21" fmla="*/ 2147483647 h 27"/>
                <a:gd name="T22" fmla="*/ 2147483647 w 35"/>
                <a:gd name="T23" fmla="*/ 2147483647 h 27"/>
                <a:gd name="T24" fmla="*/ 2147483647 w 35"/>
                <a:gd name="T25" fmla="*/ 2147483647 h 27"/>
                <a:gd name="T26" fmla="*/ 2147483647 w 35"/>
                <a:gd name="T27" fmla="*/ 2147483647 h 27"/>
                <a:gd name="T28" fmla="*/ 2147483647 w 35"/>
                <a:gd name="T29" fmla="*/ 2147483647 h 27"/>
                <a:gd name="T30" fmla="*/ 2147483647 w 35"/>
                <a:gd name="T31" fmla="*/ 2147483647 h 27"/>
                <a:gd name="T32" fmla="*/ 2147483647 w 35"/>
                <a:gd name="T33" fmla="*/ 2147483647 h 27"/>
                <a:gd name="T34" fmla="*/ 2147483647 w 35"/>
                <a:gd name="T35" fmla="*/ 2147483647 h 27"/>
                <a:gd name="T36" fmla="*/ 2147483647 w 35"/>
                <a:gd name="T37" fmla="*/ 2147483647 h 27"/>
                <a:gd name="T38" fmla="*/ 2147483647 w 35"/>
                <a:gd name="T39" fmla="*/ 2147483647 h 27"/>
                <a:gd name="T40" fmla="*/ 2147483647 w 35"/>
                <a:gd name="T41" fmla="*/ 2147483647 h 27"/>
                <a:gd name="T42" fmla="*/ 2147483647 w 35"/>
                <a:gd name="T43" fmla="*/ 2147483647 h 27"/>
                <a:gd name="T44" fmla="*/ 2147483647 w 35"/>
                <a:gd name="T45" fmla="*/ 2147483647 h 27"/>
                <a:gd name="T46" fmla="*/ 2147483647 w 35"/>
                <a:gd name="T47" fmla="*/ 2147483647 h 27"/>
                <a:gd name="T48" fmla="*/ 2147483647 w 35"/>
                <a:gd name="T49" fmla="*/ 0 h 27"/>
                <a:gd name="T50" fmla="*/ 2147483647 w 35"/>
                <a:gd name="T51" fmla="*/ 0 h 27"/>
                <a:gd name="T52" fmla="*/ 2147483647 w 35"/>
                <a:gd name="T53" fmla="*/ 2147483647 h 27"/>
                <a:gd name="T54" fmla="*/ 2147483647 w 35"/>
                <a:gd name="T55" fmla="*/ 2147483647 h 27"/>
                <a:gd name="T56" fmla="*/ 2147483647 w 35"/>
                <a:gd name="T57" fmla="*/ 2147483647 h 27"/>
                <a:gd name="T58" fmla="*/ 2147483647 w 35"/>
                <a:gd name="T59" fmla="*/ 2147483647 h 27"/>
                <a:gd name="T60" fmla="*/ 2147483647 w 35"/>
                <a:gd name="T61" fmla="*/ 2147483647 h 27"/>
                <a:gd name="T62" fmla="*/ 2147483647 w 35"/>
                <a:gd name="T63" fmla="*/ 2147483647 h 27"/>
                <a:gd name="T64" fmla="*/ 0 w 35"/>
                <a:gd name="T65" fmla="*/ 2147483647 h 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"/>
                <a:gd name="T100" fmla="*/ 0 h 27"/>
                <a:gd name="T101" fmla="*/ 35 w 35"/>
                <a:gd name="T102" fmla="*/ 27 h 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" h="27">
                  <a:moveTo>
                    <a:pt x="0" y="5"/>
                  </a:moveTo>
                  <a:lnTo>
                    <a:pt x="1" y="8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6" y="25"/>
                  </a:lnTo>
                  <a:lnTo>
                    <a:pt x="11" y="23"/>
                  </a:lnTo>
                  <a:lnTo>
                    <a:pt x="16" y="22"/>
                  </a:lnTo>
                  <a:lnTo>
                    <a:pt x="22" y="20"/>
                  </a:lnTo>
                  <a:lnTo>
                    <a:pt x="28" y="18"/>
                  </a:lnTo>
                  <a:lnTo>
                    <a:pt x="32" y="17"/>
                  </a:lnTo>
                  <a:lnTo>
                    <a:pt x="35" y="17"/>
                  </a:lnTo>
                  <a:lnTo>
                    <a:pt x="33" y="13"/>
                  </a:lnTo>
                  <a:lnTo>
                    <a:pt x="32" y="12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5" y="8"/>
                  </a:lnTo>
                  <a:lnTo>
                    <a:pt x="23" y="6"/>
                  </a:lnTo>
                  <a:lnTo>
                    <a:pt x="22" y="5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6" y="3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70" name="Freeform 5157"/>
            <p:cNvSpPr>
              <a:spLocks/>
            </p:cNvSpPr>
            <p:nvPr/>
          </p:nvSpPr>
          <p:spPr bwMode="auto">
            <a:xfrm>
              <a:off x="6234113" y="5559425"/>
              <a:ext cx="53975" cy="42863"/>
            </a:xfrm>
            <a:custGeom>
              <a:avLst/>
              <a:gdLst>
                <a:gd name="T0" fmla="*/ 0 w 35"/>
                <a:gd name="T1" fmla="*/ 2147483647 h 27"/>
                <a:gd name="T2" fmla="*/ 2147483647 w 35"/>
                <a:gd name="T3" fmla="*/ 2147483647 h 27"/>
                <a:gd name="T4" fmla="*/ 2147483647 w 35"/>
                <a:gd name="T5" fmla="*/ 2147483647 h 27"/>
                <a:gd name="T6" fmla="*/ 2147483647 w 35"/>
                <a:gd name="T7" fmla="*/ 2147483647 h 27"/>
                <a:gd name="T8" fmla="*/ 2147483647 w 35"/>
                <a:gd name="T9" fmla="*/ 2147483647 h 27"/>
                <a:gd name="T10" fmla="*/ 2147483647 w 35"/>
                <a:gd name="T11" fmla="*/ 2147483647 h 27"/>
                <a:gd name="T12" fmla="*/ 2147483647 w 35"/>
                <a:gd name="T13" fmla="*/ 2147483647 h 27"/>
                <a:gd name="T14" fmla="*/ 2147483647 w 35"/>
                <a:gd name="T15" fmla="*/ 2147483647 h 27"/>
                <a:gd name="T16" fmla="*/ 2147483647 w 35"/>
                <a:gd name="T17" fmla="*/ 2147483647 h 27"/>
                <a:gd name="T18" fmla="*/ 2147483647 w 35"/>
                <a:gd name="T19" fmla="*/ 2147483647 h 27"/>
                <a:gd name="T20" fmla="*/ 2147483647 w 35"/>
                <a:gd name="T21" fmla="*/ 2147483647 h 27"/>
                <a:gd name="T22" fmla="*/ 2147483647 w 35"/>
                <a:gd name="T23" fmla="*/ 2147483647 h 27"/>
                <a:gd name="T24" fmla="*/ 2147483647 w 35"/>
                <a:gd name="T25" fmla="*/ 2147483647 h 27"/>
                <a:gd name="T26" fmla="*/ 2147483647 w 35"/>
                <a:gd name="T27" fmla="*/ 2147483647 h 27"/>
                <a:gd name="T28" fmla="*/ 2147483647 w 35"/>
                <a:gd name="T29" fmla="*/ 2147483647 h 27"/>
                <a:gd name="T30" fmla="*/ 2147483647 w 35"/>
                <a:gd name="T31" fmla="*/ 2147483647 h 27"/>
                <a:gd name="T32" fmla="*/ 2147483647 w 35"/>
                <a:gd name="T33" fmla="*/ 2147483647 h 27"/>
                <a:gd name="T34" fmla="*/ 2147483647 w 35"/>
                <a:gd name="T35" fmla="*/ 2147483647 h 27"/>
                <a:gd name="T36" fmla="*/ 2147483647 w 35"/>
                <a:gd name="T37" fmla="*/ 2147483647 h 27"/>
                <a:gd name="T38" fmla="*/ 2147483647 w 35"/>
                <a:gd name="T39" fmla="*/ 2147483647 h 27"/>
                <a:gd name="T40" fmla="*/ 2147483647 w 35"/>
                <a:gd name="T41" fmla="*/ 2147483647 h 27"/>
                <a:gd name="T42" fmla="*/ 2147483647 w 35"/>
                <a:gd name="T43" fmla="*/ 2147483647 h 27"/>
                <a:gd name="T44" fmla="*/ 2147483647 w 35"/>
                <a:gd name="T45" fmla="*/ 2147483647 h 27"/>
                <a:gd name="T46" fmla="*/ 2147483647 w 35"/>
                <a:gd name="T47" fmla="*/ 2147483647 h 27"/>
                <a:gd name="T48" fmla="*/ 2147483647 w 35"/>
                <a:gd name="T49" fmla="*/ 0 h 27"/>
                <a:gd name="T50" fmla="*/ 2147483647 w 35"/>
                <a:gd name="T51" fmla="*/ 0 h 27"/>
                <a:gd name="T52" fmla="*/ 2147483647 w 35"/>
                <a:gd name="T53" fmla="*/ 2147483647 h 27"/>
                <a:gd name="T54" fmla="*/ 2147483647 w 35"/>
                <a:gd name="T55" fmla="*/ 2147483647 h 27"/>
                <a:gd name="T56" fmla="*/ 2147483647 w 35"/>
                <a:gd name="T57" fmla="*/ 2147483647 h 27"/>
                <a:gd name="T58" fmla="*/ 2147483647 w 35"/>
                <a:gd name="T59" fmla="*/ 2147483647 h 27"/>
                <a:gd name="T60" fmla="*/ 2147483647 w 35"/>
                <a:gd name="T61" fmla="*/ 2147483647 h 27"/>
                <a:gd name="T62" fmla="*/ 2147483647 w 35"/>
                <a:gd name="T63" fmla="*/ 2147483647 h 27"/>
                <a:gd name="T64" fmla="*/ 0 w 35"/>
                <a:gd name="T65" fmla="*/ 2147483647 h 27"/>
                <a:gd name="T66" fmla="*/ 0 w 35"/>
                <a:gd name="T67" fmla="*/ 2147483647 h 27"/>
                <a:gd name="T68" fmla="*/ 0 w 35"/>
                <a:gd name="T69" fmla="*/ 2147483647 h 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"/>
                <a:gd name="T106" fmla="*/ 0 h 27"/>
                <a:gd name="T107" fmla="*/ 35 w 35"/>
                <a:gd name="T108" fmla="*/ 27 h 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" h="27">
                  <a:moveTo>
                    <a:pt x="0" y="5"/>
                  </a:moveTo>
                  <a:lnTo>
                    <a:pt x="1" y="8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6" y="25"/>
                  </a:lnTo>
                  <a:lnTo>
                    <a:pt x="11" y="23"/>
                  </a:lnTo>
                  <a:lnTo>
                    <a:pt x="16" y="22"/>
                  </a:lnTo>
                  <a:lnTo>
                    <a:pt x="22" y="20"/>
                  </a:lnTo>
                  <a:lnTo>
                    <a:pt x="28" y="18"/>
                  </a:lnTo>
                  <a:lnTo>
                    <a:pt x="32" y="17"/>
                  </a:lnTo>
                  <a:lnTo>
                    <a:pt x="35" y="17"/>
                  </a:lnTo>
                  <a:lnTo>
                    <a:pt x="33" y="13"/>
                  </a:lnTo>
                  <a:lnTo>
                    <a:pt x="32" y="12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5" y="8"/>
                  </a:lnTo>
                  <a:lnTo>
                    <a:pt x="23" y="6"/>
                  </a:lnTo>
                  <a:lnTo>
                    <a:pt x="22" y="5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6" y="3"/>
                  </a:lnTo>
                  <a:lnTo>
                    <a:pt x="3" y="5"/>
                  </a:lnTo>
                  <a:lnTo>
                    <a:pt x="0" y="5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71" name="Freeform 5158"/>
            <p:cNvSpPr>
              <a:spLocks/>
            </p:cNvSpPr>
            <p:nvPr/>
          </p:nvSpPr>
          <p:spPr bwMode="auto">
            <a:xfrm>
              <a:off x="6027738" y="5545138"/>
              <a:ext cx="61912" cy="96837"/>
            </a:xfrm>
            <a:custGeom>
              <a:avLst/>
              <a:gdLst>
                <a:gd name="T0" fmla="*/ 2147483647 w 39"/>
                <a:gd name="T1" fmla="*/ 2147483647 h 61"/>
                <a:gd name="T2" fmla="*/ 2147483647 w 39"/>
                <a:gd name="T3" fmla="*/ 2147483647 h 61"/>
                <a:gd name="T4" fmla="*/ 2147483647 w 39"/>
                <a:gd name="T5" fmla="*/ 2147483647 h 61"/>
                <a:gd name="T6" fmla="*/ 2147483647 w 39"/>
                <a:gd name="T7" fmla="*/ 2147483647 h 61"/>
                <a:gd name="T8" fmla="*/ 2147483647 w 39"/>
                <a:gd name="T9" fmla="*/ 2147483647 h 61"/>
                <a:gd name="T10" fmla="*/ 2147483647 w 39"/>
                <a:gd name="T11" fmla="*/ 2147483647 h 61"/>
                <a:gd name="T12" fmla="*/ 2147483647 w 39"/>
                <a:gd name="T13" fmla="*/ 2147483647 h 61"/>
                <a:gd name="T14" fmla="*/ 2147483647 w 39"/>
                <a:gd name="T15" fmla="*/ 0 h 61"/>
                <a:gd name="T16" fmla="*/ 2147483647 w 39"/>
                <a:gd name="T17" fmla="*/ 0 h 61"/>
                <a:gd name="T18" fmla="*/ 2147483647 w 39"/>
                <a:gd name="T19" fmla="*/ 0 h 61"/>
                <a:gd name="T20" fmla="*/ 2147483647 w 39"/>
                <a:gd name="T21" fmla="*/ 2147483647 h 61"/>
                <a:gd name="T22" fmla="*/ 2147483647 w 39"/>
                <a:gd name="T23" fmla="*/ 2147483647 h 61"/>
                <a:gd name="T24" fmla="*/ 2147483647 w 39"/>
                <a:gd name="T25" fmla="*/ 2147483647 h 61"/>
                <a:gd name="T26" fmla="*/ 2147483647 w 39"/>
                <a:gd name="T27" fmla="*/ 2147483647 h 61"/>
                <a:gd name="T28" fmla="*/ 2147483647 w 39"/>
                <a:gd name="T29" fmla="*/ 2147483647 h 61"/>
                <a:gd name="T30" fmla="*/ 2147483647 w 39"/>
                <a:gd name="T31" fmla="*/ 2147483647 h 61"/>
                <a:gd name="T32" fmla="*/ 0 w 39"/>
                <a:gd name="T33" fmla="*/ 2147483647 h 61"/>
                <a:gd name="T34" fmla="*/ 2147483647 w 39"/>
                <a:gd name="T35" fmla="*/ 2147483647 h 61"/>
                <a:gd name="T36" fmla="*/ 2147483647 w 39"/>
                <a:gd name="T37" fmla="*/ 2147483647 h 61"/>
                <a:gd name="T38" fmla="*/ 2147483647 w 39"/>
                <a:gd name="T39" fmla="*/ 2147483647 h 61"/>
                <a:gd name="T40" fmla="*/ 2147483647 w 39"/>
                <a:gd name="T41" fmla="*/ 2147483647 h 61"/>
                <a:gd name="T42" fmla="*/ 2147483647 w 39"/>
                <a:gd name="T43" fmla="*/ 2147483647 h 61"/>
                <a:gd name="T44" fmla="*/ 2147483647 w 39"/>
                <a:gd name="T45" fmla="*/ 2147483647 h 61"/>
                <a:gd name="T46" fmla="*/ 2147483647 w 39"/>
                <a:gd name="T47" fmla="*/ 2147483647 h 61"/>
                <a:gd name="T48" fmla="*/ 2147483647 w 39"/>
                <a:gd name="T49" fmla="*/ 2147483647 h 61"/>
                <a:gd name="T50" fmla="*/ 2147483647 w 39"/>
                <a:gd name="T51" fmla="*/ 2147483647 h 61"/>
                <a:gd name="T52" fmla="*/ 2147483647 w 39"/>
                <a:gd name="T53" fmla="*/ 2147483647 h 61"/>
                <a:gd name="T54" fmla="*/ 2147483647 w 39"/>
                <a:gd name="T55" fmla="*/ 2147483647 h 61"/>
                <a:gd name="T56" fmla="*/ 2147483647 w 39"/>
                <a:gd name="T57" fmla="*/ 2147483647 h 61"/>
                <a:gd name="T58" fmla="*/ 2147483647 w 39"/>
                <a:gd name="T59" fmla="*/ 2147483647 h 61"/>
                <a:gd name="T60" fmla="*/ 2147483647 w 39"/>
                <a:gd name="T61" fmla="*/ 2147483647 h 61"/>
                <a:gd name="T62" fmla="*/ 2147483647 w 39"/>
                <a:gd name="T63" fmla="*/ 2147483647 h 61"/>
                <a:gd name="T64" fmla="*/ 2147483647 w 39"/>
                <a:gd name="T65" fmla="*/ 2147483647 h 61"/>
                <a:gd name="T66" fmla="*/ 2147483647 w 39"/>
                <a:gd name="T67" fmla="*/ 2147483647 h 61"/>
                <a:gd name="T68" fmla="*/ 2147483647 w 39"/>
                <a:gd name="T69" fmla="*/ 2147483647 h 61"/>
                <a:gd name="T70" fmla="*/ 2147483647 w 39"/>
                <a:gd name="T71" fmla="*/ 2147483647 h 61"/>
                <a:gd name="T72" fmla="*/ 2147483647 w 39"/>
                <a:gd name="T73" fmla="*/ 2147483647 h 61"/>
                <a:gd name="T74" fmla="*/ 2147483647 w 39"/>
                <a:gd name="T75" fmla="*/ 2147483647 h 61"/>
                <a:gd name="T76" fmla="*/ 2147483647 w 39"/>
                <a:gd name="T77" fmla="*/ 2147483647 h 61"/>
                <a:gd name="T78" fmla="*/ 2147483647 w 39"/>
                <a:gd name="T79" fmla="*/ 2147483647 h 61"/>
                <a:gd name="T80" fmla="*/ 2147483647 w 39"/>
                <a:gd name="T81" fmla="*/ 2147483647 h 6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9"/>
                <a:gd name="T124" fmla="*/ 0 h 61"/>
                <a:gd name="T125" fmla="*/ 39 w 39"/>
                <a:gd name="T126" fmla="*/ 61 h 6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9" h="61">
                  <a:moveTo>
                    <a:pt x="39" y="34"/>
                  </a:moveTo>
                  <a:lnTo>
                    <a:pt x="34" y="27"/>
                  </a:lnTo>
                  <a:lnTo>
                    <a:pt x="29" y="21"/>
                  </a:lnTo>
                  <a:lnTo>
                    <a:pt x="25" y="14"/>
                  </a:lnTo>
                  <a:lnTo>
                    <a:pt x="22" y="9"/>
                  </a:lnTo>
                  <a:lnTo>
                    <a:pt x="18" y="5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5" y="4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14"/>
                  </a:lnTo>
                  <a:lnTo>
                    <a:pt x="3" y="19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6" y="43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10" y="49"/>
                  </a:lnTo>
                  <a:lnTo>
                    <a:pt x="12" y="51"/>
                  </a:lnTo>
                  <a:lnTo>
                    <a:pt x="15" y="53"/>
                  </a:lnTo>
                  <a:lnTo>
                    <a:pt x="17" y="54"/>
                  </a:lnTo>
                  <a:lnTo>
                    <a:pt x="20" y="58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5" y="59"/>
                  </a:lnTo>
                  <a:lnTo>
                    <a:pt x="29" y="56"/>
                  </a:lnTo>
                  <a:lnTo>
                    <a:pt x="30" y="53"/>
                  </a:lnTo>
                  <a:lnTo>
                    <a:pt x="34" y="49"/>
                  </a:lnTo>
                  <a:lnTo>
                    <a:pt x="35" y="46"/>
                  </a:lnTo>
                  <a:lnTo>
                    <a:pt x="37" y="43"/>
                  </a:lnTo>
                  <a:lnTo>
                    <a:pt x="37" y="37"/>
                  </a:lnTo>
                  <a:lnTo>
                    <a:pt x="39" y="3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72" name="Freeform 5159"/>
            <p:cNvSpPr>
              <a:spLocks/>
            </p:cNvSpPr>
            <p:nvPr/>
          </p:nvSpPr>
          <p:spPr bwMode="auto">
            <a:xfrm>
              <a:off x="6027738" y="5545138"/>
              <a:ext cx="61912" cy="96837"/>
            </a:xfrm>
            <a:custGeom>
              <a:avLst/>
              <a:gdLst>
                <a:gd name="T0" fmla="*/ 2147483647 w 39"/>
                <a:gd name="T1" fmla="*/ 2147483647 h 61"/>
                <a:gd name="T2" fmla="*/ 2147483647 w 39"/>
                <a:gd name="T3" fmla="*/ 2147483647 h 61"/>
                <a:gd name="T4" fmla="*/ 2147483647 w 39"/>
                <a:gd name="T5" fmla="*/ 2147483647 h 61"/>
                <a:gd name="T6" fmla="*/ 2147483647 w 39"/>
                <a:gd name="T7" fmla="*/ 2147483647 h 61"/>
                <a:gd name="T8" fmla="*/ 2147483647 w 39"/>
                <a:gd name="T9" fmla="*/ 2147483647 h 61"/>
                <a:gd name="T10" fmla="*/ 2147483647 w 39"/>
                <a:gd name="T11" fmla="*/ 2147483647 h 61"/>
                <a:gd name="T12" fmla="*/ 2147483647 w 39"/>
                <a:gd name="T13" fmla="*/ 2147483647 h 61"/>
                <a:gd name="T14" fmla="*/ 2147483647 w 39"/>
                <a:gd name="T15" fmla="*/ 0 h 61"/>
                <a:gd name="T16" fmla="*/ 2147483647 w 39"/>
                <a:gd name="T17" fmla="*/ 0 h 61"/>
                <a:gd name="T18" fmla="*/ 2147483647 w 39"/>
                <a:gd name="T19" fmla="*/ 0 h 61"/>
                <a:gd name="T20" fmla="*/ 2147483647 w 39"/>
                <a:gd name="T21" fmla="*/ 2147483647 h 61"/>
                <a:gd name="T22" fmla="*/ 2147483647 w 39"/>
                <a:gd name="T23" fmla="*/ 2147483647 h 61"/>
                <a:gd name="T24" fmla="*/ 2147483647 w 39"/>
                <a:gd name="T25" fmla="*/ 2147483647 h 61"/>
                <a:gd name="T26" fmla="*/ 2147483647 w 39"/>
                <a:gd name="T27" fmla="*/ 2147483647 h 61"/>
                <a:gd name="T28" fmla="*/ 2147483647 w 39"/>
                <a:gd name="T29" fmla="*/ 2147483647 h 61"/>
                <a:gd name="T30" fmla="*/ 2147483647 w 39"/>
                <a:gd name="T31" fmla="*/ 2147483647 h 61"/>
                <a:gd name="T32" fmla="*/ 0 w 39"/>
                <a:gd name="T33" fmla="*/ 2147483647 h 61"/>
                <a:gd name="T34" fmla="*/ 2147483647 w 39"/>
                <a:gd name="T35" fmla="*/ 2147483647 h 61"/>
                <a:gd name="T36" fmla="*/ 2147483647 w 39"/>
                <a:gd name="T37" fmla="*/ 2147483647 h 61"/>
                <a:gd name="T38" fmla="*/ 2147483647 w 39"/>
                <a:gd name="T39" fmla="*/ 2147483647 h 61"/>
                <a:gd name="T40" fmla="*/ 2147483647 w 39"/>
                <a:gd name="T41" fmla="*/ 2147483647 h 61"/>
                <a:gd name="T42" fmla="*/ 2147483647 w 39"/>
                <a:gd name="T43" fmla="*/ 2147483647 h 61"/>
                <a:gd name="T44" fmla="*/ 2147483647 w 39"/>
                <a:gd name="T45" fmla="*/ 2147483647 h 61"/>
                <a:gd name="T46" fmla="*/ 2147483647 w 39"/>
                <a:gd name="T47" fmla="*/ 2147483647 h 61"/>
                <a:gd name="T48" fmla="*/ 2147483647 w 39"/>
                <a:gd name="T49" fmla="*/ 2147483647 h 61"/>
                <a:gd name="T50" fmla="*/ 2147483647 w 39"/>
                <a:gd name="T51" fmla="*/ 2147483647 h 61"/>
                <a:gd name="T52" fmla="*/ 2147483647 w 39"/>
                <a:gd name="T53" fmla="*/ 2147483647 h 61"/>
                <a:gd name="T54" fmla="*/ 2147483647 w 39"/>
                <a:gd name="T55" fmla="*/ 2147483647 h 61"/>
                <a:gd name="T56" fmla="*/ 2147483647 w 39"/>
                <a:gd name="T57" fmla="*/ 2147483647 h 61"/>
                <a:gd name="T58" fmla="*/ 2147483647 w 39"/>
                <a:gd name="T59" fmla="*/ 2147483647 h 61"/>
                <a:gd name="T60" fmla="*/ 2147483647 w 39"/>
                <a:gd name="T61" fmla="*/ 2147483647 h 61"/>
                <a:gd name="T62" fmla="*/ 2147483647 w 39"/>
                <a:gd name="T63" fmla="*/ 2147483647 h 61"/>
                <a:gd name="T64" fmla="*/ 2147483647 w 39"/>
                <a:gd name="T65" fmla="*/ 2147483647 h 61"/>
                <a:gd name="T66" fmla="*/ 2147483647 w 39"/>
                <a:gd name="T67" fmla="*/ 2147483647 h 61"/>
                <a:gd name="T68" fmla="*/ 2147483647 w 39"/>
                <a:gd name="T69" fmla="*/ 2147483647 h 61"/>
                <a:gd name="T70" fmla="*/ 2147483647 w 39"/>
                <a:gd name="T71" fmla="*/ 2147483647 h 61"/>
                <a:gd name="T72" fmla="*/ 2147483647 w 39"/>
                <a:gd name="T73" fmla="*/ 2147483647 h 61"/>
                <a:gd name="T74" fmla="*/ 2147483647 w 39"/>
                <a:gd name="T75" fmla="*/ 2147483647 h 61"/>
                <a:gd name="T76" fmla="*/ 2147483647 w 39"/>
                <a:gd name="T77" fmla="*/ 2147483647 h 61"/>
                <a:gd name="T78" fmla="*/ 2147483647 w 39"/>
                <a:gd name="T79" fmla="*/ 2147483647 h 61"/>
                <a:gd name="T80" fmla="*/ 2147483647 w 39"/>
                <a:gd name="T81" fmla="*/ 2147483647 h 61"/>
                <a:gd name="T82" fmla="*/ 2147483647 w 39"/>
                <a:gd name="T83" fmla="*/ 2147483647 h 61"/>
                <a:gd name="T84" fmla="*/ 2147483647 w 39"/>
                <a:gd name="T85" fmla="*/ 2147483647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61"/>
                <a:gd name="T131" fmla="*/ 39 w 39"/>
                <a:gd name="T132" fmla="*/ 61 h 6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61">
                  <a:moveTo>
                    <a:pt x="39" y="34"/>
                  </a:moveTo>
                  <a:lnTo>
                    <a:pt x="34" y="27"/>
                  </a:lnTo>
                  <a:lnTo>
                    <a:pt x="29" y="21"/>
                  </a:lnTo>
                  <a:lnTo>
                    <a:pt x="25" y="14"/>
                  </a:lnTo>
                  <a:lnTo>
                    <a:pt x="22" y="9"/>
                  </a:lnTo>
                  <a:lnTo>
                    <a:pt x="18" y="5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5" y="4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14"/>
                  </a:lnTo>
                  <a:lnTo>
                    <a:pt x="3" y="19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6" y="43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10" y="49"/>
                  </a:lnTo>
                  <a:lnTo>
                    <a:pt x="12" y="51"/>
                  </a:lnTo>
                  <a:lnTo>
                    <a:pt x="15" y="53"/>
                  </a:lnTo>
                  <a:lnTo>
                    <a:pt x="17" y="54"/>
                  </a:lnTo>
                  <a:lnTo>
                    <a:pt x="20" y="58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5" y="59"/>
                  </a:lnTo>
                  <a:lnTo>
                    <a:pt x="29" y="56"/>
                  </a:lnTo>
                  <a:lnTo>
                    <a:pt x="30" y="53"/>
                  </a:lnTo>
                  <a:lnTo>
                    <a:pt x="34" y="49"/>
                  </a:lnTo>
                  <a:lnTo>
                    <a:pt x="35" y="46"/>
                  </a:lnTo>
                  <a:lnTo>
                    <a:pt x="37" y="43"/>
                  </a:lnTo>
                  <a:lnTo>
                    <a:pt x="37" y="37"/>
                  </a:lnTo>
                  <a:lnTo>
                    <a:pt x="39" y="34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73" name="Freeform 5160"/>
            <p:cNvSpPr>
              <a:spLocks/>
            </p:cNvSpPr>
            <p:nvPr/>
          </p:nvSpPr>
          <p:spPr bwMode="auto">
            <a:xfrm>
              <a:off x="5668963" y="5129213"/>
              <a:ext cx="231775" cy="249237"/>
            </a:xfrm>
            <a:custGeom>
              <a:avLst/>
              <a:gdLst>
                <a:gd name="T0" fmla="*/ 2147483647 w 146"/>
                <a:gd name="T1" fmla="*/ 2147483647 h 157"/>
                <a:gd name="T2" fmla="*/ 2147483647 w 146"/>
                <a:gd name="T3" fmla="*/ 2147483647 h 157"/>
                <a:gd name="T4" fmla="*/ 2147483647 w 146"/>
                <a:gd name="T5" fmla="*/ 2147483647 h 157"/>
                <a:gd name="T6" fmla="*/ 2147483647 w 146"/>
                <a:gd name="T7" fmla="*/ 2147483647 h 157"/>
                <a:gd name="T8" fmla="*/ 2147483647 w 146"/>
                <a:gd name="T9" fmla="*/ 2147483647 h 157"/>
                <a:gd name="T10" fmla="*/ 2147483647 w 146"/>
                <a:gd name="T11" fmla="*/ 2147483647 h 157"/>
                <a:gd name="T12" fmla="*/ 2147483647 w 146"/>
                <a:gd name="T13" fmla="*/ 2147483647 h 157"/>
                <a:gd name="T14" fmla="*/ 2147483647 w 146"/>
                <a:gd name="T15" fmla="*/ 2147483647 h 157"/>
                <a:gd name="T16" fmla="*/ 2147483647 w 146"/>
                <a:gd name="T17" fmla="*/ 2147483647 h 157"/>
                <a:gd name="T18" fmla="*/ 2147483647 w 146"/>
                <a:gd name="T19" fmla="*/ 2147483647 h 157"/>
                <a:gd name="T20" fmla="*/ 2147483647 w 146"/>
                <a:gd name="T21" fmla="*/ 0 h 157"/>
                <a:gd name="T22" fmla="*/ 2147483647 w 146"/>
                <a:gd name="T23" fmla="*/ 2147483647 h 157"/>
                <a:gd name="T24" fmla="*/ 2147483647 w 146"/>
                <a:gd name="T25" fmla="*/ 2147483647 h 157"/>
                <a:gd name="T26" fmla="*/ 2147483647 w 146"/>
                <a:gd name="T27" fmla="*/ 2147483647 h 157"/>
                <a:gd name="T28" fmla="*/ 2147483647 w 146"/>
                <a:gd name="T29" fmla="*/ 2147483647 h 157"/>
                <a:gd name="T30" fmla="*/ 2147483647 w 146"/>
                <a:gd name="T31" fmla="*/ 2147483647 h 157"/>
                <a:gd name="T32" fmla="*/ 2147483647 w 146"/>
                <a:gd name="T33" fmla="*/ 2147483647 h 157"/>
                <a:gd name="T34" fmla="*/ 2147483647 w 146"/>
                <a:gd name="T35" fmla="*/ 2147483647 h 157"/>
                <a:gd name="T36" fmla="*/ 2147483647 w 146"/>
                <a:gd name="T37" fmla="*/ 2147483647 h 157"/>
                <a:gd name="T38" fmla="*/ 2147483647 w 146"/>
                <a:gd name="T39" fmla="*/ 2147483647 h 157"/>
                <a:gd name="T40" fmla="*/ 2147483647 w 146"/>
                <a:gd name="T41" fmla="*/ 2147483647 h 157"/>
                <a:gd name="T42" fmla="*/ 2147483647 w 146"/>
                <a:gd name="T43" fmla="*/ 2147483647 h 157"/>
                <a:gd name="T44" fmla="*/ 2147483647 w 146"/>
                <a:gd name="T45" fmla="*/ 2147483647 h 157"/>
                <a:gd name="T46" fmla="*/ 2147483647 w 146"/>
                <a:gd name="T47" fmla="*/ 2147483647 h 157"/>
                <a:gd name="T48" fmla="*/ 2147483647 w 146"/>
                <a:gd name="T49" fmla="*/ 2147483647 h 157"/>
                <a:gd name="T50" fmla="*/ 2147483647 w 146"/>
                <a:gd name="T51" fmla="*/ 2147483647 h 157"/>
                <a:gd name="T52" fmla="*/ 2147483647 w 146"/>
                <a:gd name="T53" fmla="*/ 2147483647 h 157"/>
                <a:gd name="T54" fmla="*/ 2147483647 w 146"/>
                <a:gd name="T55" fmla="*/ 2147483647 h 157"/>
                <a:gd name="T56" fmla="*/ 2147483647 w 146"/>
                <a:gd name="T57" fmla="*/ 2147483647 h 157"/>
                <a:gd name="T58" fmla="*/ 2147483647 w 146"/>
                <a:gd name="T59" fmla="*/ 2147483647 h 157"/>
                <a:gd name="T60" fmla="*/ 2147483647 w 146"/>
                <a:gd name="T61" fmla="*/ 2147483647 h 157"/>
                <a:gd name="T62" fmla="*/ 2147483647 w 146"/>
                <a:gd name="T63" fmla="*/ 2147483647 h 157"/>
                <a:gd name="T64" fmla="*/ 2147483647 w 146"/>
                <a:gd name="T65" fmla="*/ 2147483647 h 157"/>
                <a:gd name="T66" fmla="*/ 2147483647 w 146"/>
                <a:gd name="T67" fmla="*/ 2147483647 h 157"/>
                <a:gd name="T68" fmla="*/ 2147483647 w 146"/>
                <a:gd name="T69" fmla="*/ 2147483647 h 157"/>
                <a:gd name="T70" fmla="*/ 2147483647 w 146"/>
                <a:gd name="T71" fmla="*/ 2147483647 h 157"/>
                <a:gd name="T72" fmla="*/ 2147483647 w 146"/>
                <a:gd name="T73" fmla="*/ 2147483647 h 157"/>
                <a:gd name="T74" fmla="*/ 2147483647 w 146"/>
                <a:gd name="T75" fmla="*/ 2147483647 h 157"/>
                <a:gd name="T76" fmla="*/ 2147483647 w 146"/>
                <a:gd name="T77" fmla="*/ 2147483647 h 157"/>
                <a:gd name="T78" fmla="*/ 2147483647 w 146"/>
                <a:gd name="T79" fmla="*/ 2147483647 h 157"/>
                <a:gd name="T80" fmla="*/ 2147483647 w 146"/>
                <a:gd name="T81" fmla="*/ 2147483647 h 157"/>
                <a:gd name="T82" fmla="*/ 2147483647 w 146"/>
                <a:gd name="T83" fmla="*/ 2147483647 h 157"/>
                <a:gd name="T84" fmla="*/ 2147483647 w 146"/>
                <a:gd name="T85" fmla="*/ 2147483647 h 157"/>
                <a:gd name="T86" fmla="*/ 2147483647 w 146"/>
                <a:gd name="T87" fmla="*/ 2147483647 h 157"/>
                <a:gd name="T88" fmla="*/ 2147483647 w 146"/>
                <a:gd name="T89" fmla="*/ 2147483647 h 157"/>
                <a:gd name="T90" fmla="*/ 2147483647 w 146"/>
                <a:gd name="T91" fmla="*/ 2147483647 h 157"/>
                <a:gd name="T92" fmla="*/ 2147483647 w 146"/>
                <a:gd name="T93" fmla="*/ 2147483647 h 157"/>
                <a:gd name="T94" fmla="*/ 2147483647 w 146"/>
                <a:gd name="T95" fmla="*/ 2147483647 h 157"/>
                <a:gd name="T96" fmla="*/ 2147483647 w 146"/>
                <a:gd name="T97" fmla="*/ 2147483647 h 157"/>
                <a:gd name="T98" fmla="*/ 2147483647 w 146"/>
                <a:gd name="T99" fmla="*/ 2147483647 h 15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6"/>
                <a:gd name="T151" fmla="*/ 0 h 157"/>
                <a:gd name="T152" fmla="*/ 146 w 146"/>
                <a:gd name="T153" fmla="*/ 157 h 15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6" h="157">
                  <a:moveTo>
                    <a:pt x="146" y="81"/>
                  </a:moveTo>
                  <a:lnTo>
                    <a:pt x="144" y="73"/>
                  </a:lnTo>
                  <a:lnTo>
                    <a:pt x="143" y="66"/>
                  </a:lnTo>
                  <a:lnTo>
                    <a:pt x="141" y="59"/>
                  </a:lnTo>
                  <a:lnTo>
                    <a:pt x="138" y="51"/>
                  </a:lnTo>
                  <a:lnTo>
                    <a:pt x="136" y="44"/>
                  </a:lnTo>
                  <a:lnTo>
                    <a:pt x="132" y="37"/>
                  </a:lnTo>
                  <a:lnTo>
                    <a:pt x="129" y="29"/>
                  </a:lnTo>
                  <a:lnTo>
                    <a:pt x="124" y="22"/>
                  </a:lnTo>
                  <a:lnTo>
                    <a:pt x="121" y="21"/>
                  </a:lnTo>
                  <a:lnTo>
                    <a:pt x="119" y="21"/>
                  </a:lnTo>
                  <a:lnTo>
                    <a:pt x="116" y="19"/>
                  </a:lnTo>
                  <a:lnTo>
                    <a:pt x="114" y="17"/>
                  </a:lnTo>
                  <a:lnTo>
                    <a:pt x="112" y="15"/>
                  </a:lnTo>
                  <a:lnTo>
                    <a:pt x="109" y="14"/>
                  </a:lnTo>
                  <a:lnTo>
                    <a:pt x="105" y="14"/>
                  </a:lnTo>
                  <a:lnTo>
                    <a:pt x="100" y="14"/>
                  </a:lnTo>
                  <a:lnTo>
                    <a:pt x="97" y="14"/>
                  </a:lnTo>
                  <a:lnTo>
                    <a:pt x="94" y="15"/>
                  </a:lnTo>
                  <a:lnTo>
                    <a:pt x="90" y="17"/>
                  </a:lnTo>
                  <a:lnTo>
                    <a:pt x="88" y="19"/>
                  </a:lnTo>
                  <a:lnTo>
                    <a:pt x="85" y="21"/>
                  </a:lnTo>
                  <a:lnTo>
                    <a:pt x="82" y="22"/>
                  </a:lnTo>
                  <a:lnTo>
                    <a:pt x="78" y="24"/>
                  </a:lnTo>
                  <a:lnTo>
                    <a:pt x="75" y="24"/>
                  </a:lnTo>
                  <a:lnTo>
                    <a:pt x="73" y="24"/>
                  </a:lnTo>
                  <a:lnTo>
                    <a:pt x="68" y="21"/>
                  </a:lnTo>
                  <a:lnTo>
                    <a:pt x="63" y="17"/>
                  </a:lnTo>
                  <a:lnTo>
                    <a:pt x="58" y="12"/>
                  </a:lnTo>
                  <a:lnTo>
                    <a:pt x="53" y="9"/>
                  </a:lnTo>
                  <a:lnTo>
                    <a:pt x="49" y="5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2" y="7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32" y="17"/>
                  </a:lnTo>
                  <a:lnTo>
                    <a:pt x="34" y="19"/>
                  </a:lnTo>
                  <a:lnTo>
                    <a:pt x="34" y="21"/>
                  </a:lnTo>
                  <a:lnTo>
                    <a:pt x="36" y="21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38" y="24"/>
                  </a:lnTo>
                  <a:lnTo>
                    <a:pt x="34" y="24"/>
                  </a:lnTo>
                  <a:lnTo>
                    <a:pt x="32" y="26"/>
                  </a:lnTo>
                  <a:lnTo>
                    <a:pt x="29" y="27"/>
                  </a:lnTo>
                  <a:lnTo>
                    <a:pt x="27" y="27"/>
                  </a:lnTo>
                  <a:lnTo>
                    <a:pt x="26" y="29"/>
                  </a:lnTo>
                  <a:lnTo>
                    <a:pt x="24" y="31"/>
                  </a:lnTo>
                  <a:lnTo>
                    <a:pt x="21" y="31"/>
                  </a:lnTo>
                  <a:lnTo>
                    <a:pt x="19" y="37"/>
                  </a:lnTo>
                  <a:lnTo>
                    <a:pt x="17" y="42"/>
                  </a:lnTo>
                  <a:lnTo>
                    <a:pt x="16" y="46"/>
                  </a:lnTo>
                  <a:lnTo>
                    <a:pt x="14" y="48"/>
                  </a:lnTo>
                  <a:lnTo>
                    <a:pt x="12" y="49"/>
                  </a:lnTo>
                  <a:lnTo>
                    <a:pt x="12" y="53"/>
                  </a:lnTo>
                  <a:lnTo>
                    <a:pt x="10" y="56"/>
                  </a:lnTo>
                  <a:lnTo>
                    <a:pt x="10" y="61"/>
                  </a:lnTo>
                  <a:lnTo>
                    <a:pt x="0" y="83"/>
                  </a:lnTo>
                  <a:lnTo>
                    <a:pt x="2" y="83"/>
                  </a:lnTo>
                  <a:lnTo>
                    <a:pt x="4" y="85"/>
                  </a:lnTo>
                  <a:lnTo>
                    <a:pt x="5" y="86"/>
                  </a:lnTo>
                  <a:lnTo>
                    <a:pt x="7" y="86"/>
                  </a:lnTo>
                  <a:lnTo>
                    <a:pt x="9" y="86"/>
                  </a:lnTo>
                  <a:lnTo>
                    <a:pt x="14" y="97"/>
                  </a:lnTo>
                  <a:lnTo>
                    <a:pt x="10" y="108"/>
                  </a:lnTo>
                  <a:lnTo>
                    <a:pt x="10" y="122"/>
                  </a:lnTo>
                  <a:lnTo>
                    <a:pt x="10" y="120"/>
                  </a:lnTo>
                  <a:lnTo>
                    <a:pt x="14" y="120"/>
                  </a:lnTo>
                  <a:lnTo>
                    <a:pt x="17" y="120"/>
                  </a:lnTo>
                  <a:lnTo>
                    <a:pt x="21" y="122"/>
                  </a:lnTo>
                  <a:lnTo>
                    <a:pt x="24" y="122"/>
                  </a:lnTo>
                  <a:lnTo>
                    <a:pt x="27" y="124"/>
                  </a:lnTo>
                  <a:lnTo>
                    <a:pt x="29" y="124"/>
                  </a:lnTo>
                  <a:lnTo>
                    <a:pt x="32" y="125"/>
                  </a:lnTo>
                  <a:lnTo>
                    <a:pt x="36" y="125"/>
                  </a:lnTo>
                  <a:lnTo>
                    <a:pt x="34" y="129"/>
                  </a:lnTo>
                  <a:lnTo>
                    <a:pt x="34" y="132"/>
                  </a:lnTo>
                  <a:lnTo>
                    <a:pt x="32" y="135"/>
                  </a:lnTo>
                  <a:lnTo>
                    <a:pt x="31" y="141"/>
                  </a:lnTo>
                  <a:lnTo>
                    <a:pt x="31" y="144"/>
                  </a:lnTo>
                  <a:lnTo>
                    <a:pt x="29" y="149"/>
                  </a:lnTo>
                  <a:lnTo>
                    <a:pt x="27" y="154"/>
                  </a:lnTo>
                  <a:lnTo>
                    <a:pt x="26" y="157"/>
                  </a:lnTo>
                  <a:lnTo>
                    <a:pt x="31" y="157"/>
                  </a:lnTo>
                  <a:lnTo>
                    <a:pt x="36" y="157"/>
                  </a:lnTo>
                  <a:lnTo>
                    <a:pt x="41" y="157"/>
                  </a:lnTo>
                  <a:lnTo>
                    <a:pt x="46" y="156"/>
                  </a:lnTo>
                  <a:lnTo>
                    <a:pt x="51" y="156"/>
                  </a:lnTo>
                  <a:lnTo>
                    <a:pt x="56" y="156"/>
                  </a:lnTo>
                  <a:lnTo>
                    <a:pt x="63" y="156"/>
                  </a:lnTo>
                  <a:lnTo>
                    <a:pt x="68" y="156"/>
                  </a:lnTo>
                  <a:lnTo>
                    <a:pt x="77" y="156"/>
                  </a:lnTo>
                  <a:lnTo>
                    <a:pt x="85" y="157"/>
                  </a:lnTo>
                  <a:lnTo>
                    <a:pt x="94" y="157"/>
                  </a:lnTo>
                  <a:lnTo>
                    <a:pt x="100" y="156"/>
                  </a:lnTo>
                  <a:lnTo>
                    <a:pt x="107" y="156"/>
                  </a:lnTo>
                  <a:lnTo>
                    <a:pt x="114" y="156"/>
                  </a:lnTo>
                  <a:lnTo>
                    <a:pt x="121" y="154"/>
                  </a:lnTo>
                  <a:lnTo>
                    <a:pt x="126" y="154"/>
                  </a:lnTo>
                  <a:lnTo>
                    <a:pt x="126" y="152"/>
                  </a:lnTo>
                  <a:lnTo>
                    <a:pt x="124" y="151"/>
                  </a:lnTo>
                  <a:lnTo>
                    <a:pt x="122" y="151"/>
                  </a:lnTo>
                  <a:lnTo>
                    <a:pt x="122" y="149"/>
                  </a:lnTo>
                  <a:lnTo>
                    <a:pt x="121" y="147"/>
                  </a:lnTo>
                  <a:lnTo>
                    <a:pt x="119" y="146"/>
                  </a:lnTo>
                  <a:lnTo>
                    <a:pt x="119" y="144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22" y="141"/>
                  </a:lnTo>
                  <a:lnTo>
                    <a:pt x="122" y="139"/>
                  </a:lnTo>
                  <a:lnTo>
                    <a:pt x="124" y="137"/>
                  </a:lnTo>
                  <a:lnTo>
                    <a:pt x="124" y="135"/>
                  </a:lnTo>
                  <a:lnTo>
                    <a:pt x="124" y="134"/>
                  </a:lnTo>
                  <a:lnTo>
                    <a:pt x="124" y="132"/>
                  </a:lnTo>
                  <a:lnTo>
                    <a:pt x="126" y="132"/>
                  </a:lnTo>
                  <a:lnTo>
                    <a:pt x="127" y="132"/>
                  </a:lnTo>
                  <a:lnTo>
                    <a:pt x="129" y="132"/>
                  </a:lnTo>
                  <a:lnTo>
                    <a:pt x="131" y="132"/>
                  </a:lnTo>
                  <a:lnTo>
                    <a:pt x="121" y="125"/>
                  </a:lnTo>
                  <a:lnTo>
                    <a:pt x="114" y="120"/>
                  </a:lnTo>
                  <a:lnTo>
                    <a:pt x="110" y="115"/>
                  </a:lnTo>
                  <a:lnTo>
                    <a:pt x="107" y="110"/>
                  </a:lnTo>
                  <a:lnTo>
                    <a:pt x="105" y="107"/>
                  </a:lnTo>
                  <a:lnTo>
                    <a:pt x="104" y="102"/>
                  </a:lnTo>
                  <a:lnTo>
                    <a:pt x="100" y="98"/>
                  </a:lnTo>
                  <a:lnTo>
                    <a:pt x="95" y="93"/>
                  </a:lnTo>
                  <a:lnTo>
                    <a:pt x="105" y="95"/>
                  </a:lnTo>
                  <a:lnTo>
                    <a:pt x="112" y="95"/>
                  </a:lnTo>
                  <a:lnTo>
                    <a:pt x="119" y="93"/>
                  </a:lnTo>
                  <a:lnTo>
                    <a:pt x="124" y="90"/>
                  </a:lnTo>
                  <a:lnTo>
                    <a:pt x="127" y="86"/>
                  </a:lnTo>
                  <a:lnTo>
                    <a:pt x="132" y="85"/>
                  </a:lnTo>
                  <a:lnTo>
                    <a:pt x="139" y="81"/>
                  </a:lnTo>
                  <a:lnTo>
                    <a:pt x="146" y="8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74" name="Freeform 5161"/>
            <p:cNvSpPr>
              <a:spLocks/>
            </p:cNvSpPr>
            <p:nvPr/>
          </p:nvSpPr>
          <p:spPr bwMode="auto">
            <a:xfrm>
              <a:off x="5668963" y="5129213"/>
              <a:ext cx="231775" cy="249237"/>
            </a:xfrm>
            <a:custGeom>
              <a:avLst/>
              <a:gdLst>
                <a:gd name="T0" fmla="*/ 2147483647 w 146"/>
                <a:gd name="T1" fmla="*/ 2147483647 h 157"/>
                <a:gd name="T2" fmla="*/ 2147483647 w 146"/>
                <a:gd name="T3" fmla="*/ 2147483647 h 157"/>
                <a:gd name="T4" fmla="*/ 2147483647 w 146"/>
                <a:gd name="T5" fmla="*/ 2147483647 h 157"/>
                <a:gd name="T6" fmla="*/ 2147483647 w 146"/>
                <a:gd name="T7" fmla="*/ 2147483647 h 157"/>
                <a:gd name="T8" fmla="*/ 2147483647 w 146"/>
                <a:gd name="T9" fmla="*/ 2147483647 h 157"/>
                <a:gd name="T10" fmla="*/ 2147483647 w 146"/>
                <a:gd name="T11" fmla="*/ 2147483647 h 157"/>
                <a:gd name="T12" fmla="*/ 2147483647 w 146"/>
                <a:gd name="T13" fmla="*/ 2147483647 h 157"/>
                <a:gd name="T14" fmla="*/ 2147483647 w 146"/>
                <a:gd name="T15" fmla="*/ 2147483647 h 157"/>
                <a:gd name="T16" fmla="*/ 2147483647 w 146"/>
                <a:gd name="T17" fmla="*/ 2147483647 h 157"/>
                <a:gd name="T18" fmla="*/ 2147483647 w 146"/>
                <a:gd name="T19" fmla="*/ 2147483647 h 157"/>
                <a:gd name="T20" fmla="*/ 2147483647 w 146"/>
                <a:gd name="T21" fmla="*/ 0 h 157"/>
                <a:gd name="T22" fmla="*/ 2147483647 w 146"/>
                <a:gd name="T23" fmla="*/ 0 h 157"/>
                <a:gd name="T24" fmla="*/ 2147483647 w 146"/>
                <a:gd name="T25" fmla="*/ 2147483647 h 157"/>
                <a:gd name="T26" fmla="*/ 2147483647 w 146"/>
                <a:gd name="T27" fmla="*/ 2147483647 h 157"/>
                <a:gd name="T28" fmla="*/ 2147483647 w 146"/>
                <a:gd name="T29" fmla="*/ 2147483647 h 157"/>
                <a:gd name="T30" fmla="*/ 2147483647 w 146"/>
                <a:gd name="T31" fmla="*/ 2147483647 h 157"/>
                <a:gd name="T32" fmla="*/ 2147483647 w 146"/>
                <a:gd name="T33" fmla="*/ 2147483647 h 157"/>
                <a:gd name="T34" fmla="*/ 2147483647 w 146"/>
                <a:gd name="T35" fmla="*/ 2147483647 h 157"/>
                <a:gd name="T36" fmla="*/ 2147483647 w 146"/>
                <a:gd name="T37" fmla="*/ 2147483647 h 157"/>
                <a:gd name="T38" fmla="*/ 2147483647 w 146"/>
                <a:gd name="T39" fmla="*/ 2147483647 h 157"/>
                <a:gd name="T40" fmla="*/ 2147483647 w 146"/>
                <a:gd name="T41" fmla="*/ 2147483647 h 157"/>
                <a:gd name="T42" fmla="*/ 2147483647 w 146"/>
                <a:gd name="T43" fmla="*/ 2147483647 h 157"/>
                <a:gd name="T44" fmla="*/ 2147483647 w 146"/>
                <a:gd name="T45" fmla="*/ 2147483647 h 157"/>
                <a:gd name="T46" fmla="*/ 2147483647 w 146"/>
                <a:gd name="T47" fmla="*/ 2147483647 h 157"/>
                <a:gd name="T48" fmla="*/ 2147483647 w 146"/>
                <a:gd name="T49" fmla="*/ 2147483647 h 157"/>
                <a:gd name="T50" fmla="*/ 2147483647 w 146"/>
                <a:gd name="T51" fmla="*/ 2147483647 h 157"/>
                <a:gd name="T52" fmla="*/ 2147483647 w 146"/>
                <a:gd name="T53" fmla="*/ 2147483647 h 157"/>
                <a:gd name="T54" fmla="*/ 2147483647 w 146"/>
                <a:gd name="T55" fmla="*/ 2147483647 h 157"/>
                <a:gd name="T56" fmla="*/ 2147483647 w 146"/>
                <a:gd name="T57" fmla="*/ 2147483647 h 157"/>
                <a:gd name="T58" fmla="*/ 2147483647 w 146"/>
                <a:gd name="T59" fmla="*/ 2147483647 h 157"/>
                <a:gd name="T60" fmla="*/ 2147483647 w 146"/>
                <a:gd name="T61" fmla="*/ 2147483647 h 157"/>
                <a:gd name="T62" fmla="*/ 2147483647 w 146"/>
                <a:gd name="T63" fmla="*/ 2147483647 h 157"/>
                <a:gd name="T64" fmla="*/ 2147483647 w 146"/>
                <a:gd name="T65" fmla="*/ 2147483647 h 157"/>
                <a:gd name="T66" fmla="*/ 2147483647 w 146"/>
                <a:gd name="T67" fmla="*/ 2147483647 h 157"/>
                <a:gd name="T68" fmla="*/ 2147483647 w 146"/>
                <a:gd name="T69" fmla="*/ 2147483647 h 157"/>
                <a:gd name="T70" fmla="*/ 2147483647 w 146"/>
                <a:gd name="T71" fmla="*/ 2147483647 h 157"/>
                <a:gd name="T72" fmla="*/ 2147483647 w 146"/>
                <a:gd name="T73" fmla="*/ 2147483647 h 157"/>
                <a:gd name="T74" fmla="*/ 2147483647 w 146"/>
                <a:gd name="T75" fmla="*/ 2147483647 h 157"/>
                <a:gd name="T76" fmla="*/ 2147483647 w 146"/>
                <a:gd name="T77" fmla="*/ 2147483647 h 157"/>
                <a:gd name="T78" fmla="*/ 2147483647 w 146"/>
                <a:gd name="T79" fmla="*/ 2147483647 h 157"/>
                <a:gd name="T80" fmla="*/ 2147483647 w 146"/>
                <a:gd name="T81" fmla="*/ 2147483647 h 157"/>
                <a:gd name="T82" fmla="*/ 2147483647 w 146"/>
                <a:gd name="T83" fmla="*/ 2147483647 h 157"/>
                <a:gd name="T84" fmla="*/ 2147483647 w 146"/>
                <a:gd name="T85" fmla="*/ 2147483647 h 157"/>
                <a:gd name="T86" fmla="*/ 2147483647 w 146"/>
                <a:gd name="T87" fmla="*/ 2147483647 h 157"/>
                <a:gd name="T88" fmla="*/ 2147483647 w 146"/>
                <a:gd name="T89" fmla="*/ 2147483647 h 157"/>
                <a:gd name="T90" fmla="*/ 2147483647 w 146"/>
                <a:gd name="T91" fmla="*/ 2147483647 h 157"/>
                <a:gd name="T92" fmla="*/ 2147483647 w 146"/>
                <a:gd name="T93" fmla="*/ 2147483647 h 157"/>
                <a:gd name="T94" fmla="*/ 2147483647 w 146"/>
                <a:gd name="T95" fmla="*/ 2147483647 h 157"/>
                <a:gd name="T96" fmla="*/ 2147483647 w 146"/>
                <a:gd name="T97" fmla="*/ 2147483647 h 157"/>
                <a:gd name="T98" fmla="*/ 2147483647 w 146"/>
                <a:gd name="T99" fmla="*/ 2147483647 h 157"/>
                <a:gd name="T100" fmla="*/ 2147483647 w 146"/>
                <a:gd name="T101" fmla="*/ 2147483647 h 157"/>
                <a:gd name="T102" fmla="*/ 2147483647 w 146"/>
                <a:gd name="T103" fmla="*/ 2147483647 h 157"/>
                <a:gd name="T104" fmla="*/ 2147483647 w 146"/>
                <a:gd name="T105" fmla="*/ 2147483647 h 157"/>
                <a:gd name="T106" fmla="*/ 2147483647 w 146"/>
                <a:gd name="T107" fmla="*/ 2147483647 h 1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6"/>
                <a:gd name="T163" fmla="*/ 0 h 157"/>
                <a:gd name="T164" fmla="*/ 146 w 146"/>
                <a:gd name="T165" fmla="*/ 157 h 15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6" h="157">
                  <a:moveTo>
                    <a:pt x="146" y="81"/>
                  </a:moveTo>
                  <a:lnTo>
                    <a:pt x="144" y="73"/>
                  </a:lnTo>
                  <a:lnTo>
                    <a:pt x="143" y="66"/>
                  </a:lnTo>
                  <a:lnTo>
                    <a:pt x="141" y="59"/>
                  </a:lnTo>
                  <a:lnTo>
                    <a:pt x="138" y="51"/>
                  </a:lnTo>
                  <a:lnTo>
                    <a:pt x="136" y="44"/>
                  </a:lnTo>
                  <a:lnTo>
                    <a:pt x="132" y="37"/>
                  </a:lnTo>
                  <a:lnTo>
                    <a:pt x="129" y="29"/>
                  </a:lnTo>
                  <a:lnTo>
                    <a:pt x="124" y="22"/>
                  </a:lnTo>
                  <a:lnTo>
                    <a:pt x="121" y="21"/>
                  </a:lnTo>
                  <a:lnTo>
                    <a:pt x="119" y="21"/>
                  </a:lnTo>
                  <a:lnTo>
                    <a:pt x="116" y="19"/>
                  </a:lnTo>
                  <a:lnTo>
                    <a:pt x="114" y="17"/>
                  </a:lnTo>
                  <a:lnTo>
                    <a:pt x="112" y="15"/>
                  </a:lnTo>
                  <a:lnTo>
                    <a:pt x="109" y="14"/>
                  </a:lnTo>
                  <a:lnTo>
                    <a:pt x="105" y="14"/>
                  </a:lnTo>
                  <a:lnTo>
                    <a:pt x="100" y="14"/>
                  </a:lnTo>
                  <a:lnTo>
                    <a:pt x="97" y="14"/>
                  </a:lnTo>
                  <a:lnTo>
                    <a:pt x="94" y="15"/>
                  </a:lnTo>
                  <a:lnTo>
                    <a:pt x="90" y="17"/>
                  </a:lnTo>
                  <a:lnTo>
                    <a:pt x="88" y="19"/>
                  </a:lnTo>
                  <a:lnTo>
                    <a:pt x="85" y="21"/>
                  </a:lnTo>
                  <a:lnTo>
                    <a:pt x="82" y="22"/>
                  </a:lnTo>
                  <a:lnTo>
                    <a:pt x="78" y="24"/>
                  </a:lnTo>
                  <a:lnTo>
                    <a:pt x="75" y="24"/>
                  </a:lnTo>
                  <a:lnTo>
                    <a:pt x="73" y="24"/>
                  </a:lnTo>
                  <a:lnTo>
                    <a:pt x="68" y="21"/>
                  </a:lnTo>
                  <a:lnTo>
                    <a:pt x="63" y="17"/>
                  </a:lnTo>
                  <a:lnTo>
                    <a:pt x="58" y="12"/>
                  </a:lnTo>
                  <a:lnTo>
                    <a:pt x="53" y="9"/>
                  </a:lnTo>
                  <a:lnTo>
                    <a:pt x="49" y="5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2" y="7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32" y="17"/>
                  </a:lnTo>
                  <a:lnTo>
                    <a:pt x="34" y="19"/>
                  </a:lnTo>
                  <a:lnTo>
                    <a:pt x="34" y="21"/>
                  </a:lnTo>
                  <a:lnTo>
                    <a:pt x="36" y="21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38" y="24"/>
                  </a:lnTo>
                  <a:lnTo>
                    <a:pt x="34" y="24"/>
                  </a:lnTo>
                  <a:lnTo>
                    <a:pt x="32" y="26"/>
                  </a:lnTo>
                  <a:lnTo>
                    <a:pt x="29" y="27"/>
                  </a:lnTo>
                  <a:lnTo>
                    <a:pt x="27" y="27"/>
                  </a:lnTo>
                  <a:lnTo>
                    <a:pt x="26" y="29"/>
                  </a:lnTo>
                  <a:lnTo>
                    <a:pt x="24" y="31"/>
                  </a:lnTo>
                  <a:lnTo>
                    <a:pt x="21" y="31"/>
                  </a:lnTo>
                  <a:lnTo>
                    <a:pt x="19" y="37"/>
                  </a:lnTo>
                  <a:lnTo>
                    <a:pt x="17" y="42"/>
                  </a:lnTo>
                  <a:lnTo>
                    <a:pt x="16" y="46"/>
                  </a:lnTo>
                  <a:lnTo>
                    <a:pt x="14" y="48"/>
                  </a:lnTo>
                  <a:lnTo>
                    <a:pt x="12" y="49"/>
                  </a:lnTo>
                  <a:lnTo>
                    <a:pt x="12" y="53"/>
                  </a:lnTo>
                  <a:lnTo>
                    <a:pt x="10" y="56"/>
                  </a:lnTo>
                  <a:lnTo>
                    <a:pt x="10" y="61"/>
                  </a:lnTo>
                  <a:lnTo>
                    <a:pt x="0" y="83"/>
                  </a:lnTo>
                  <a:lnTo>
                    <a:pt x="2" y="83"/>
                  </a:lnTo>
                  <a:lnTo>
                    <a:pt x="4" y="85"/>
                  </a:lnTo>
                  <a:lnTo>
                    <a:pt x="5" y="86"/>
                  </a:lnTo>
                  <a:lnTo>
                    <a:pt x="7" y="86"/>
                  </a:lnTo>
                  <a:lnTo>
                    <a:pt x="9" y="86"/>
                  </a:lnTo>
                  <a:lnTo>
                    <a:pt x="14" y="97"/>
                  </a:lnTo>
                  <a:lnTo>
                    <a:pt x="10" y="108"/>
                  </a:lnTo>
                  <a:lnTo>
                    <a:pt x="10" y="122"/>
                  </a:lnTo>
                  <a:lnTo>
                    <a:pt x="10" y="120"/>
                  </a:lnTo>
                  <a:lnTo>
                    <a:pt x="14" y="120"/>
                  </a:lnTo>
                  <a:lnTo>
                    <a:pt x="17" y="120"/>
                  </a:lnTo>
                  <a:lnTo>
                    <a:pt x="21" y="122"/>
                  </a:lnTo>
                  <a:lnTo>
                    <a:pt x="24" y="122"/>
                  </a:lnTo>
                  <a:lnTo>
                    <a:pt x="27" y="124"/>
                  </a:lnTo>
                  <a:lnTo>
                    <a:pt x="29" y="124"/>
                  </a:lnTo>
                  <a:lnTo>
                    <a:pt x="32" y="125"/>
                  </a:lnTo>
                  <a:lnTo>
                    <a:pt x="36" y="125"/>
                  </a:lnTo>
                  <a:lnTo>
                    <a:pt x="34" y="129"/>
                  </a:lnTo>
                  <a:lnTo>
                    <a:pt x="34" y="132"/>
                  </a:lnTo>
                  <a:lnTo>
                    <a:pt x="32" y="135"/>
                  </a:lnTo>
                  <a:lnTo>
                    <a:pt x="31" y="141"/>
                  </a:lnTo>
                  <a:lnTo>
                    <a:pt x="31" y="144"/>
                  </a:lnTo>
                  <a:lnTo>
                    <a:pt x="29" y="149"/>
                  </a:lnTo>
                  <a:lnTo>
                    <a:pt x="27" y="154"/>
                  </a:lnTo>
                  <a:lnTo>
                    <a:pt x="26" y="157"/>
                  </a:lnTo>
                  <a:lnTo>
                    <a:pt x="31" y="157"/>
                  </a:lnTo>
                  <a:lnTo>
                    <a:pt x="36" y="157"/>
                  </a:lnTo>
                  <a:lnTo>
                    <a:pt x="41" y="157"/>
                  </a:lnTo>
                  <a:lnTo>
                    <a:pt x="46" y="156"/>
                  </a:lnTo>
                  <a:lnTo>
                    <a:pt x="51" y="156"/>
                  </a:lnTo>
                  <a:lnTo>
                    <a:pt x="56" y="156"/>
                  </a:lnTo>
                  <a:lnTo>
                    <a:pt x="63" y="156"/>
                  </a:lnTo>
                  <a:lnTo>
                    <a:pt x="68" y="156"/>
                  </a:lnTo>
                  <a:lnTo>
                    <a:pt x="77" y="156"/>
                  </a:lnTo>
                  <a:lnTo>
                    <a:pt x="85" y="157"/>
                  </a:lnTo>
                  <a:lnTo>
                    <a:pt x="94" y="157"/>
                  </a:lnTo>
                  <a:lnTo>
                    <a:pt x="100" y="156"/>
                  </a:lnTo>
                  <a:lnTo>
                    <a:pt x="107" y="156"/>
                  </a:lnTo>
                  <a:lnTo>
                    <a:pt x="114" y="156"/>
                  </a:lnTo>
                  <a:lnTo>
                    <a:pt x="121" y="154"/>
                  </a:lnTo>
                  <a:lnTo>
                    <a:pt x="126" y="154"/>
                  </a:lnTo>
                  <a:lnTo>
                    <a:pt x="126" y="152"/>
                  </a:lnTo>
                  <a:lnTo>
                    <a:pt x="124" y="151"/>
                  </a:lnTo>
                  <a:lnTo>
                    <a:pt x="122" y="151"/>
                  </a:lnTo>
                  <a:lnTo>
                    <a:pt x="122" y="149"/>
                  </a:lnTo>
                  <a:lnTo>
                    <a:pt x="121" y="147"/>
                  </a:lnTo>
                  <a:lnTo>
                    <a:pt x="119" y="146"/>
                  </a:lnTo>
                  <a:lnTo>
                    <a:pt x="119" y="144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22" y="141"/>
                  </a:lnTo>
                  <a:lnTo>
                    <a:pt x="122" y="139"/>
                  </a:lnTo>
                  <a:lnTo>
                    <a:pt x="124" y="137"/>
                  </a:lnTo>
                  <a:lnTo>
                    <a:pt x="124" y="135"/>
                  </a:lnTo>
                  <a:lnTo>
                    <a:pt x="124" y="134"/>
                  </a:lnTo>
                  <a:lnTo>
                    <a:pt x="124" y="132"/>
                  </a:lnTo>
                  <a:lnTo>
                    <a:pt x="126" y="132"/>
                  </a:lnTo>
                  <a:lnTo>
                    <a:pt x="127" y="132"/>
                  </a:lnTo>
                  <a:lnTo>
                    <a:pt x="129" y="132"/>
                  </a:lnTo>
                  <a:lnTo>
                    <a:pt x="131" y="132"/>
                  </a:lnTo>
                  <a:lnTo>
                    <a:pt x="121" y="125"/>
                  </a:lnTo>
                  <a:lnTo>
                    <a:pt x="114" y="120"/>
                  </a:lnTo>
                  <a:lnTo>
                    <a:pt x="110" y="115"/>
                  </a:lnTo>
                  <a:lnTo>
                    <a:pt x="107" y="110"/>
                  </a:lnTo>
                  <a:lnTo>
                    <a:pt x="105" y="107"/>
                  </a:lnTo>
                  <a:lnTo>
                    <a:pt x="104" y="102"/>
                  </a:lnTo>
                  <a:lnTo>
                    <a:pt x="100" y="98"/>
                  </a:lnTo>
                  <a:lnTo>
                    <a:pt x="95" y="93"/>
                  </a:lnTo>
                  <a:lnTo>
                    <a:pt x="105" y="95"/>
                  </a:lnTo>
                  <a:lnTo>
                    <a:pt x="112" y="95"/>
                  </a:lnTo>
                  <a:lnTo>
                    <a:pt x="119" y="93"/>
                  </a:lnTo>
                  <a:lnTo>
                    <a:pt x="124" y="90"/>
                  </a:lnTo>
                  <a:lnTo>
                    <a:pt x="127" y="86"/>
                  </a:lnTo>
                  <a:lnTo>
                    <a:pt x="132" y="85"/>
                  </a:lnTo>
                  <a:lnTo>
                    <a:pt x="139" y="81"/>
                  </a:lnTo>
                  <a:lnTo>
                    <a:pt x="146" y="81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75" name="Freeform 5162"/>
            <p:cNvSpPr>
              <a:spLocks/>
            </p:cNvSpPr>
            <p:nvPr/>
          </p:nvSpPr>
          <p:spPr bwMode="auto">
            <a:xfrm>
              <a:off x="5684838" y="5373688"/>
              <a:ext cx="109537" cy="53975"/>
            </a:xfrm>
            <a:custGeom>
              <a:avLst/>
              <a:gdLst>
                <a:gd name="T0" fmla="*/ 2147483647 w 68"/>
                <a:gd name="T1" fmla="*/ 2147483647 h 34"/>
                <a:gd name="T2" fmla="*/ 2147483647 w 68"/>
                <a:gd name="T3" fmla="*/ 2147483647 h 34"/>
                <a:gd name="T4" fmla="*/ 2147483647 w 68"/>
                <a:gd name="T5" fmla="*/ 2147483647 h 34"/>
                <a:gd name="T6" fmla="*/ 2147483647 w 68"/>
                <a:gd name="T7" fmla="*/ 2147483647 h 34"/>
                <a:gd name="T8" fmla="*/ 2147483647 w 68"/>
                <a:gd name="T9" fmla="*/ 2147483647 h 34"/>
                <a:gd name="T10" fmla="*/ 2147483647 w 68"/>
                <a:gd name="T11" fmla="*/ 2147483647 h 34"/>
                <a:gd name="T12" fmla="*/ 2147483647 w 68"/>
                <a:gd name="T13" fmla="*/ 2147483647 h 34"/>
                <a:gd name="T14" fmla="*/ 2147483647 w 68"/>
                <a:gd name="T15" fmla="*/ 2147483647 h 34"/>
                <a:gd name="T16" fmla="*/ 2147483647 w 68"/>
                <a:gd name="T17" fmla="*/ 2147483647 h 34"/>
                <a:gd name="T18" fmla="*/ 2147483647 w 68"/>
                <a:gd name="T19" fmla="*/ 2147483647 h 34"/>
                <a:gd name="T20" fmla="*/ 2147483647 w 68"/>
                <a:gd name="T21" fmla="*/ 2147483647 h 34"/>
                <a:gd name="T22" fmla="*/ 2147483647 w 68"/>
                <a:gd name="T23" fmla="*/ 2147483647 h 34"/>
                <a:gd name="T24" fmla="*/ 2147483647 w 68"/>
                <a:gd name="T25" fmla="*/ 2147483647 h 34"/>
                <a:gd name="T26" fmla="*/ 2147483647 w 68"/>
                <a:gd name="T27" fmla="*/ 2147483647 h 34"/>
                <a:gd name="T28" fmla="*/ 2147483647 w 68"/>
                <a:gd name="T29" fmla="*/ 2147483647 h 34"/>
                <a:gd name="T30" fmla="*/ 2147483647 w 68"/>
                <a:gd name="T31" fmla="*/ 2147483647 h 34"/>
                <a:gd name="T32" fmla="*/ 2147483647 w 68"/>
                <a:gd name="T33" fmla="*/ 2147483647 h 34"/>
                <a:gd name="T34" fmla="*/ 2147483647 w 68"/>
                <a:gd name="T35" fmla="*/ 2147483647 h 34"/>
                <a:gd name="T36" fmla="*/ 2147483647 w 68"/>
                <a:gd name="T37" fmla="*/ 2147483647 h 34"/>
                <a:gd name="T38" fmla="*/ 2147483647 w 68"/>
                <a:gd name="T39" fmla="*/ 2147483647 h 34"/>
                <a:gd name="T40" fmla="*/ 2147483647 w 68"/>
                <a:gd name="T41" fmla="*/ 2147483647 h 34"/>
                <a:gd name="T42" fmla="*/ 2147483647 w 68"/>
                <a:gd name="T43" fmla="*/ 2147483647 h 34"/>
                <a:gd name="T44" fmla="*/ 2147483647 w 68"/>
                <a:gd name="T45" fmla="*/ 2147483647 h 34"/>
                <a:gd name="T46" fmla="*/ 2147483647 w 68"/>
                <a:gd name="T47" fmla="*/ 2147483647 h 34"/>
                <a:gd name="T48" fmla="*/ 2147483647 w 68"/>
                <a:gd name="T49" fmla="*/ 2147483647 h 34"/>
                <a:gd name="T50" fmla="*/ 2147483647 w 68"/>
                <a:gd name="T51" fmla="*/ 2147483647 h 34"/>
                <a:gd name="T52" fmla="*/ 2147483647 w 68"/>
                <a:gd name="T53" fmla="*/ 2147483647 h 34"/>
                <a:gd name="T54" fmla="*/ 2147483647 w 68"/>
                <a:gd name="T55" fmla="*/ 2147483647 h 34"/>
                <a:gd name="T56" fmla="*/ 2147483647 w 68"/>
                <a:gd name="T57" fmla="*/ 2147483647 h 34"/>
                <a:gd name="T58" fmla="*/ 2147483647 w 68"/>
                <a:gd name="T59" fmla="*/ 2147483647 h 34"/>
                <a:gd name="T60" fmla="*/ 2147483647 w 68"/>
                <a:gd name="T61" fmla="*/ 2147483647 h 34"/>
                <a:gd name="T62" fmla="*/ 2147483647 w 68"/>
                <a:gd name="T63" fmla="*/ 2147483647 h 34"/>
                <a:gd name="T64" fmla="*/ 0 w 68"/>
                <a:gd name="T65" fmla="*/ 2147483647 h 34"/>
                <a:gd name="T66" fmla="*/ 0 w 68"/>
                <a:gd name="T67" fmla="*/ 2147483647 h 34"/>
                <a:gd name="T68" fmla="*/ 2147483647 w 68"/>
                <a:gd name="T69" fmla="*/ 2147483647 h 34"/>
                <a:gd name="T70" fmla="*/ 2147483647 w 68"/>
                <a:gd name="T71" fmla="*/ 2147483647 h 34"/>
                <a:gd name="T72" fmla="*/ 2147483647 w 68"/>
                <a:gd name="T73" fmla="*/ 2147483647 h 34"/>
                <a:gd name="T74" fmla="*/ 2147483647 w 68"/>
                <a:gd name="T75" fmla="*/ 2147483647 h 34"/>
                <a:gd name="T76" fmla="*/ 2147483647 w 68"/>
                <a:gd name="T77" fmla="*/ 2147483647 h 34"/>
                <a:gd name="T78" fmla="*/ 2147483647 w 68"/>
                <a:gd name="T79" fmla="*/ 2147483647 h 34"/>
                <a:gd name="T80" fmla="*/ 2147483647 w 68"/>
                <a:gd name="T81" fmla="*/ 2147483647 h 34"/>
                <a:gd name="T82" fmla="*/ 2147483647 w 68"/>
                <a:gd name="T83" fmla="*/ 2147483647 h 34"/>
                <a:gd name="T84" fmla="*/ 2147483647 w 68"/>
                <a:gd name="T85" fmla="*/ 2147483647 h 34"/>
                <a:gd name="T86" fmla="*/ 2147483647 w 68"/>
                <a:gd name="T87" fmla="*/ 2147483647 h 34"/>
                <a:gd name="T88" fmla="*/ 2147483647 w 68"/>
                <a:gd name="T89" fmla="*/ 2147483647 h 34"/>
                <a:gd name="T90" fmla="*/ 2147483647 w 68"/>
                <a:gd name="T91" fmla="*/ 2147483647 h 34"/>
                <a:gd name="T92" fmla="*/ 2147483647 w 68"/>
                <a:gd name="T93" fmla="*/ 2147483647 h 34"/>
                <a:gd name="T94" fmla="*/ 2147483647 w 68"/>
                <a:gd name="T95" fmla="*/ 2147483647 h 34"/>
                <a:gd name="T96" fmla="*/ 2147483647 w 68"/>
                <a:gd name="T97" fmla="*/ 0 h 34"/>
                <a:gd name="T98" fmla="*/ 2147483647 w 68"/>
                <a:gd name="T99" fmla="*/ 0 h 34"/>
                <a:gd name="T100" fmla="*/ 2147483647 w 68"/>
                <a:gd name="T101" fmla="*/ 2147483647 h 34"/>
                <a:gd name="T102" fmla="*/ 2147483647 w 68"/>
                <a:gd name="T103" fmla="*/ 2147483647 h 34"/>
                <a:gd name="T104" fmla="*/ 2147483647 w 68"/>
                <a:gd name="T105" fmla="*/ 2147483647 h 34"/>
                <a:gd name="T106" fmla="*/ 2147483647 w 68"/>
                <a:gd name="T107" fmla="*/ 2147483647 h 34"/>
                <a:gd name="T108" fmla="*/ 2147483647 w 68"/>
                <a:gd name="T109" fmla="*/ 2147483647 h 34"/>
                <a:gd name="T110" fmla="*/ 2147483647 w 68"/>
                <a:gd name="T111" fmla="*/ 2147483647 h 34"/>
                <a:gd name="T112" fmla="*/ 2147483647 w 68"/>
                <a:gd name="T113" fmla="*/ 2147483647 h 34"/>
                <a:gd name="T114" fmla="*/ 2147483647 w 68"/>
                <a:gd name="T115" fmla="*/ 2147483647 h 34"/>
                <a:gd name="T116" fmla="*/ 2147483647 w 68"/>
                <a:gd name="T117" fmla="*/ 2147483647 h 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"/>
                <a:gd name="T178" fmla="*/ 0 h 34"/>
                <a:gd name="T179" fmla="*/ 68 w 68"/>
                <a:gd name="T180" fmla="*/ 34 h 3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" h="34">
                  <a:moveTo>
                    <a:pt x="68" y="19"/>
                  </a:moveTo>
                  <a:lnTo>
                    <a:pt x="67" y="19"/>
                  </a:lnTo>
                  <a:lnTo>
                    <a:pt x="63" y="20"/>
                  </a:lnTo>
                  <a:lnTo>
                    <a:pt x="60" y="22"/>
                  </a:lnTo>
                  <a:lnTo>
                    <a:pt x="58" y="24"/>
                  </a:lnTo>
                  <a:lnTo>
                    <a:pt x="55" y="27"/>
                  </a:lnTo>
                  <a:lnTo>
                    <a:pt x="51" y="30"/>
                  </a:lnTo>
                  <a:lnTo>
                    <a:pt x="48" y="32"/>
                  </a:lnTo>
                  <a:lnTo>
                    <a:pt x="46" y="34"/>
                  </a:lnTo>
                  <a:lnTo>
                    <a:pt x="45" y="34"/>
                  </a:lnTo>
                  <a:lnTo>
                    <a:pt x="43" y="34"/>
                  </a:lnTo>
                  <a:lnTo>
                    <a:pt x="41" y="32"/>
                  </a:lnTo>
                  <a:lnTo>
                    <a:pt x="39" y="32"/>
                  </a:lnTo>
                  <a:lnTo>
                    <a:pt x="38" y="32"/>
                  </a:lnTo>
                  <a:lnTo>
                    <a:pt x="36" y="30"/>
                  </a:lnTo>
                  <a:lnTo>
                    <a:pt x="34" y="27"/>
                  </a:lnTo>
                  <a:lnTo>
                    <a:pt x="34" y="25"/>
                  </a:lnTo>
                  <a:lnTo>
                    <a:pt x="33" y="25"/>
                  </a:lnTo>
                  <a:lnTo>
                    <a:pt x="31" y="27"/>
                  </a:lnTo>
                  <a:lnTo>
                    <a:pt x="29" y="29"/>
                  </a:lnTo>
                  <a:lnTo>
                    <a:pt x="28" y="29"/>
                  </a:lnTo>
                  <a:lnTo>
                    <a:pt x="26" y="30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1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1" y="32"/>
                  </a:lnTo>
                  <a:lnTo>
                    <a:pt x="9" y="32"/>
                  </a:lnTo>
                  <a:lnTo>
                    <a:pt x="6" y="30"/>
                  </a:lnTo>
                  <a:lnTo>
                    <a:pt x="4" y="29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4"/>
                  </a:lnTo>
                  <a:lnTo>
                    <a:pt x="4" y="22"/>
                  </a:lnTo>
                  <a:lnTo>
                    <a:pt x="6" y="20"/>
                  </a:lnTo>
                  <a:lnTo>
                    <a:pt x="7" y="17"/>
                  </a:lnTo>
                  <a:lnTo>
                    <a:pt x="9" y="15"/>
                  </a:lnTo>
                  <a:lnTo>
                    <a:pt x="9" y="12"/>
                  </a:lnTo>
                  <a:lnTo>
                    <a:pt x="11" y="9"/>
                  </a:lnTo>
                  <a:lnTo>
                    <a:pt x="12" y="7"/>
                  </a:lnTo>
                  <a:lnTo>
                    <a:pt x="17" y="5"/>
                  </a:lnTo>
                  <a:lnTo>
                    <a:pt x="22" y="5"/>
                  </a:lnTo>
                  <a:lnTo>
                    <a:pt x="29" y="3"/>
                  </a:lnTo>
                  <a:lnTo>
                    <a:pt x="36" y="3"/>
                  </a:lnTo>
                  <a:lnTo>
                    <a:pt x="43" y="2"/>
                  </a:lnTo>
                  <a:lnTo>
                    <a:pt x="50" y="2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56" y="10"/>
                  </a:lnTo>
                  <a:lnTo>
                    <a:pt x="56" y="12"/>
                  </a:lnTo>
                  <a:lnTo>
                    <a:pt x="55" y="14"/>
                  </a:lnTo>
                  <a:lnTo>
                    <a:pt x="53" y="15"/>
                  </a:lnTo>
                  <a:lnTo>
                    <a:pt x="53" y="17"/>
                  </a:lnTo>
                  <a:lnTo>
                    <a:pt x="56" y="17"/>
                  </a:lnTo>
                  <a:lnTo>
                    <a:pt x="60" y="19"/>
                  </a:lnTo>
                  <a:lnTo>
                    <a:pt x="68" y="1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76" name="Freeform 5163"/>
            <p:cNvSpPr>
              <a:spLocks/>
            </p:cNvSpPr>
            <p:nvPr/>
          </p:nvSpPr>
          <p:spPr bwMode="auto">
            <a:xfrm>
              <a:off x="5684838" y="5373688"/>
              <a:ext cx="109537" cy="53975"/>
            </a:xfrm>
            <a:custGeom>
              <a:avLst/>
              <a:gdLst>
                <a:gd name="T0" fmla="*/ 2147483647 w 68"/>
                <a:gd name="T1" fmla="*/ 2147483647 h 34"/>
                <a:gd name="T2" fmla="*/ 2147483647 w 68"/>
                <a:gd name="T3" fmla="*/ 2147483647 h 34"/>
                <a:gd name="T4" fmla="*/ 2147483647 w 68"/>
                <a:gd name="T5" fmla="*/ 2147483647 h 34"/>
                <a:gd name="T6" fmla="*/ 2147483647 w 68"/>
                <a:gd name="T7" fmla="*/ 2147483647 h 34"/>
                <a:gd name="T8" fmla="*/ 2147483647 w 68"/>
                <a:gd name="T9" fmla="*/ 2147483647 h 34"/>
                <a:gd name="T10" fmla="*/ 2147483647 w 68"/>
                <a:gd name="T11" fmla="*/ 2147483647 h 34"/>
                <a:gd name="T12" fmla="*/ 2147483647 w 68"/>
                <a:gd name="T13" fmla="*/ 2147483647 h 34"/>
                <a:gd name="T14" fmla="*/ 2147483647 w 68"/>
                <a:gd name="T15" fmla="*/ 2147483647 h 34"/>
                <a:gd name="T16" fmla="*/ 2147483647 w 68"/>
                <a:gd name="T17" fmla="*/ 2147483647 h 34"/>
                <a:gd name="T18" fmla="*/ 2147483647 w 68"/>
                <a:gd name="T19" fmla="*/ 2147483647 h 34"/>
                <a:gd name="T20" fmla="*/ 2147483647 w 68"/>
                <a:gd name="T21" fmla="*/ 2147483647 h 34"/>
                <a:gd name="T22" fmla="*/ 2147483647 w 68"/>
                <a:gd name="T23" fmla="*/ 2147483647 h 34"/>
                <a:gd name="T24" fmla="*/ 2147483647 w 68"/>
                <a:gd name="T25" fmla="*/ 2147483647 h 34"/>
                <a:gd name="T26" fmla="*/ 2147483647 w 68"/>
                <a:gd name="T27" fmla="*/ 2147483647 h 34"/>
                <a:gd name="T28" fmla="*/ 2147483647 w 68"/>
                <a:gd name="T29" fmla="*/ 2147483647 h 34"/>
                <a:gd name="T30" fmla="*/ 2147483647 w 68"/>
                <a:gd name="T31" fmla="*/ 2147483647 h 34"/>
                <a:gd name="T32" fmla="*/ 2147483647 w 68"/>
                <a:gd name="T33" fmla="*/ 2147483647 h 34"/>
                <a:gd name="T34" fmla="*/ 0 w 68"/>
                <a:gd name="T35" fmla="*/ 2147483647 h 34"/>
                <a:gd name="T36" fmla="*/ 2147483647 w 68"/>
                <a:gd name="T37" fmla="*/ 2147483647 h 34"/>
                <a:gd name="T38" fmla="*/ 2147483647 w 68"/>
                <a:gd name="T39" fmla="*/ 2147483647 h 34"/>
                <a:gd name="T40" fmla="*/ 2147483647 w 68"/>
                <a:gd name="T41" fmla="*/ 2147483647 h 34"/>
                <a:gd name="T42" fmla="*/ 2147483647 w 68"/>
                <a:gd name="T43" fmla="*/ 2147483647 h 34"/>
                <a:gd name="T44" fmla="*/ 2147483647 w 68"/>
                <a:gd name="T45" fmla="*/ 2147483647 h 34"/>
                <a:gd name="T46" fmla="*/ 2147483647 w 68"/>
                <a:gd name="T47" fmla="*/ 2147483647 h 34"/>
                <a:gd name="T48" fmla="*/ 2147483647 w 68"/>
                <a:gd name="T49" fmla="*/ 2147483647 h 34"/>
                <a:gd name="T50" fmla="*/ 2147483647 w 68"/>
                <a:gd name="T51" fmla="*/ 0 h 34"/>
                <a:gd name="T52" fmla="*/ 2147483647 w 68"/>
                <a:gd name="T53" fmla="*/ 2147483647 h 34"/>
                <a:gd name="T54" fmla="*/ 2147483647 w 68"/>
                <a:gd name="T55" fmla="*/ 2147483647 h 34"/>
                <a:gd name="T56" fmla="*/ 2147483647 w 68"/>
                <a:gd name="T57" fmla="*/ 2147483647 h 34"/>
                <a:gd name="T58" fmla="*/ 2147483647 w 68"/>
                <a:gd name="T59" fmla="*/ 2147483647 h 34"/>
                <a:gd name="T60" fmla="*/ 2147483647 w 68"/>
                <a:gd name="T61" fmla="*/ 2147483647 h 34"/>
                <a:gd name="T62" fmla="*/ 2147483647 w 68"/>
                <a:gd name="T63" fmla="*/ 2147483647 h 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8"/>
                <a:gd name="T97" fmla="*/ 0 h 34"/>
                <a:gd name="T98" fmla="*/ 68 w 68"/>
                <a:gd name="T99" fmla="*/ 34 h 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8" h="34">
                  <a:moveTo>
                    <a:pt x="68" y="19"/>
                  </a:moveTo>
                  <a:lnTo>
                    <a:pt x="67" y="19"/>
                  </a:lnTo>
                  <a:lnTo>
                    <a:pt x="63" y="20"/>
                  </a:lnTo>
                  <a:lnTo>
                    <a:pt x="60" y="22"/>
                  </a:lnTo>
                  <a:lnTo>
                    <a:pt x="58" y="24"/>
                  </a:lnTo>
                  <a:lnTo>
                    <a:pt x="55" y="27"/>
                  </a:lnTo>
                  <a:lnTo>
                    <a:pt x="51" y="30"/>
                  </a:lnTo>
                  <a:lnTo>
                    <a:pt x="48" y="32"/>
                  </a:lnTo>
                  <a:lnTo>
                    <a:pt x="46" y="34"/>
                  </a:lnTo>
                  <a:lnTo>
                    <a:pt x="45" y="34"/>
                  </a:lnTo>
                  <a:lnTo>
                    <a:pt x="43" y="34"/>
                  </a:lnTo>
                  <a:lnTo>
                    <a:pt x="41" y="32"/>
                  </a:lnTo>
                  <a:lnTo>
                    <a:pt x="39" y="32"/>
                  </a:lnTo>
                  <a:lnTo>
                    <a:pt x="38" y="32"/>
                  </a:lnTo>
                  <a:lnTo>
                    <a:pt x="36" y="30"/>
                  </a:lnTo>
                  <a:lnTo>
                    <a:pt x="34" y="27"/>
                  </a:lnTo>
                  <a:lnTo>
                    <a:pt x="34" y="25"/>
                  </a:lnTo>
                  <a:lnTo>
                    <a:pt x="33" y="25"/>
                  </a:lnTo>
                  <a:lnTo>
                    <a:pt x="31" y="27"/>
                  </a:lnTo>
                  <a:lnTo>
                    <a:pt x="29" y="29"/>
                  </a:lnTo>
                  <a:lnTo>
                    <a:pt x="28" y="29"/>
                  </a:lnTo>
                  <a:lnTo>
                    <a:pt x="26" y="30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1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1" y="32"/>
                  </a:lnTo>
                  <a:lnTo>
                    <a:pt x="9" y="32"/>
                  </a:lnTo>
                  <a:lnTo>
                    <a:pt x="6" y="30"/>
                  </a:lnTo>
                  <a:lnTo>
                    <a:pt x="4" y="29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4"/>
                  </a:lnTo>
                  <a:lnTo>
                    <a:pt x="4" y="22"/>
                  </a:lnTo>
                  <a:lnTo>
                    <a:pt x="6" y="20"/>
                  </a:lnTo>
                  <a:lnTo>
                    <a:pt x="7" y="17"/>
                  </a:lnTo>
                  <a:lnTo>
                    <a:pt x="9" y="15"/>
                  </a:lnTo>
                  <a:lnTo>
                    <a:pt x="9" y="12"/>
                  </a:lnTo>
                  <a:lnTo>
                    <a:pt x="11" y="9"/>
                  </a:lnTo>
                  <a:lnTo>
                    <a:pt x="12" y="7"/>
                  </a:lnTo>
                  <a:lnTo>
                    <a:pt x="17" y="5"/>
                  </a:lnTo>
                  <a:lnTo>
                    <a:pt x="22" y="5"/>
                  </a:lnTo>
                  <a:lnTo>
                    <a:pt x="29" y="3"/>
                  </a:lnTo>
                  <a:lnTo>
                    <a:pt x="36" y="3"/>
                  </a:lnTo>
                  <a:lnTo>
                    <a:pt x="43" y="2"/>
                  </a:lnTo>
                  <a:lnTo>
                    <a:pt x="50" y="2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56" y="10"/>
                  </a:lnTo>
                  <a:lnTo>
                    <a:pt x="56" y="12"/>
                  </a:lnTo>
                  <a:lnTo>
                    <a:pt x="55" y="14"/>
                  </a:lnTo>
                  <a:lnTo>
                    <a:pt x="53" y="15"/>
                  </a:lnTo>
                  <a:lnTo>
                    <a:pt x="53" y="17"/>
                  </a:lnTo>
                  <a:lnTo>
                    <a:pt x="56" y="17"/>
                  </a:lnTo>
                  <a:lnTo>
                    <a:pt x="60" y="19"/>
                  </a:lnTo>
                  <a:lnTo>
                    <a:pt x="68" y="19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77" name="Freeform 5164"/>
            <p:cNvSpPr>
              <a:spLocks/>
            </p:cNvSpPr>
            <p:nvPr/>
          </p:nvSpPr>
          <p:spPr bwMode="auto">
            <a:xfrm>
              <a:off x="5384800" y="5254625"/>
              <a:ext cx="342900" cy="290513"/>
            </a:xfrm>
            <a:custGeom>
              <a:avLst/>
              <a:gdLst>
                <a:gd name="T0" fmla="*/ 2147483647 w 215"/>
                <a:gd name="T1" fmla="*/ 2147483647 h 184"/>
                <a:gd name="T2" fmla="*/ 2147483647 w 215"/>
                <a:gd name="T3" fmla="*/ 2147483647 h 184"/>
                <a:gd name="T4" fmla="*/ 2147483647 w 215"/>
                <a:gd name="T5" fmla="*/ 2147483647 h 184"/>
                <a:gd name="T6" fmla="*/ 2147483647 w 215"/>
                <a:gd name="T7" fmla="*/ 2147483647 h 184"/>
                <a:gd name="T8" fmla="*/ 2147483647 w 215"/>
                <a:gd name="T9" fmla="*/ 2147483647 h 184"/>
                <a:gd name="T10" fmla="*/ 2147483647 w 215"/>
                <a:gd name="T11" fmla="*/ 2147483647 h 184"/>
                <a:gd name="T12" fmla="*/ 2147483647 w 215"/>
                <a:gd name="T13" fmla="*/ 2147483647 h 184"/>
                <a:gd name="T14" fmla="*/ 2147483647 w 215"/>
                <a:gd name="T15" fmla="*/ 2147483647 h 184"/>
                <a:gd name="T16" fmla="*/ 2147483647 w 215"/>
                <a:gd name="T17" fmla="*/ 2147483647 h 184"/>
                <a:gd name="T18" fmla="*/ 2147483647 w 215"/>
                <a:gd name="T19" fmla="*/ 2147483647 h 184"/>
                <a:gd name="T20" fmla="*/ 0 w 215"/>
                <a:gd name="T21" fmla="*/ 2147483647 h 184"/>
                <a:gd name="T22" fmla="*/ 2147483647 w 215"/>
                <a:gd name="T23" fmla="*/ 2147483647 h 184"/>
                <a:gd name="T24" fmla="*/ 2147483647 w 215"/>
                <a:gd name="T25" fmla="*/ 2147483647 h 184"/>
                <a:gd name="T26" fmla="*/ 2147483647 w 215"/>
                <a:gd name="T27" fmla="*/ 2147483647 h 184"/>
                <a:gd name="T28" fmla="*/ 2147483647 w 215"/>
                <a:gd name="T29" fmla="*/ 2147483647 h 184"/>
                <a:gd name="T30" fmla="*/ 2147483647 w 215"/>
                <a:gd name="T31" fmla="*/ 2147483647 h 184"/>
                <a:gd name="T32" fmla="*/ 2147483647 w 215"/>
                <a:gd name="T33" fmla="*/ 2147483647 h 184"/>
                <a:gd name="T34" fmla="*/ 2147483647 w 215"/>
                <a:gd name="T35" fmla="*/ 2147483647 h 184"/>
                <a:gd name="T36" fmla="*/ 2147483647 w 215"/>
                <a:gd name="T37" fmla="*/ 2147483647 h 184"/>
                <a:gd name="T38" fmla="*/ 2147483647 w 215"/>
                <a:gd name="T39" fmla="*/ 2147483647 h 184"/>
                <a:gd name="T40" fmla="*/ 2147483647 w 215"/>
                <a:gd name="T41" fmla="*/ 2147483647 h 184"/>
                <a:gd name="T42" fmla="*/ 2147483647 w 215"/>
                <a:gd name="T43" fmla="*/ 2147483647 h 184"/>
                <a:gd name="T44" fmla="*/ 2147483647 w 215"/>
                <a:gd name="T45" fmla="*/ 2147483647 h 184"/>
                <a:gd name="T46" fmla="*/ 2147483647 w 215"/>
                <a:gd name="T47" fmla="*/ 2147483647 h 184"/>
                <a:gd name="T48" fmla="*/ 2147483647 w 215"/>
                <a:gd name="T49" fmla="*/ 2147483647 h 184"/>
                <a:gd name="T50" fmla="*/ 2147483647 w 215"/>
                <a:gd name="T51" fmla="*/ 2147483647 h 184"/>
                <a:gd name="T52" fmla="*/ 2147483647 w 215"/>
                <a:gd name="T53" fmla="*/ 2147483647 h 184"/>
                <a:gd name="T54" fmla="*/ 2147483647 w 215"/>
                <a:gd name="T55" fmla="*/ 2147483647 h 184"/>
                <a:gd name="T56" fmla="*/ 2147483647 w 215"/>
                <a:gd name="T57" fmla="*/ 2147483647 h 184"/>
                <a:gd name="T58" fmla="*/ 2147483647 w 215"/>
                <a:gd name="T59" fmla="*/ 2147483647 h 184"/>
                <a:gd name="T60" fmla="*/ 2147483647 w 215"/>
                <a:gd name="T61" fmla="*/ 2147483647 h 184"/>
                <a:gd name="T62" fmla="*/ 2147483647 w 215"/>
                <a:gd name="T63" fmla="*/ 2147483647 h 184"/>
                <a:gd name="T64" fmla="*/ 2147483647 w 215"/>
                <a:gd name="T65" fmla="*/ 2147483647 h 184"/>
                <a:gd name="T66" fmla="*/ 2147483647 w 215"/>
                <a:gd name="T67" fmla="*/ 2147483647 h 184"/>
                <a:gd name="T68" fmla="*/ 2147483647 w 215"/>
                <a:gd name="T69" fmla="*/ 2147483647 h 184"/>
                <a:gd name="T70" fmla="*/ 2147483647 w 215"/>
                <a:gd name="T71" fmla="*/ 2147483647 h 184"/>
                <a:gd name="T72" fmla="*/ 2147483647 w 215"/>
                <a:gd name="T73" fmla="*/ 2147483647 h 184"/>
                <a:gd name="T74" fmla="*/ 2147483647 w 215"/>
                <a:gd name="T75" fmla="*/ 2147483647 h 184"/>
                <a:gd name="T76" fmla="*/ 2147483647 w 215"/>
                <a:gd name="T77" fmla="*/ 2147483647 h 184"/>
                <a:gd name="T78" fmla="*/ 2147483647 w 215"/>
                <a:gd name="T79" fmla="*/ 2147483647 h 184"/>
                <a:gd name="T80" fmla="*/ 2147483647 w 215"/>
                <a:gd name="T81" fmla="*/ 2147483647 h 184"/>
                <a:gd name="T82" fmla="*/ 2147483647 w 215"/>
                <a:gd name="T83" fmla="*/ 2147483647 h 184"/>
                <a:gd name="T84" fmla="*/ 2147483647 w 215"/>
                <a:gd name="T85" fmla="*/ 2147483647 h 184"/>
                <a:gd name="T86" fmla="*/ 2147483647 w 215"/>
                <a:gd name="T87" fmla="*/ 2147483647 h 184"/>
                <a:gd name="T88" fmla="*/ 2147483647 w 215"/>
                <a:gd name="T89" fmla="*/ 2147483647 h 184"/>
                <a:gd name="T90" fmla="*/ 2147483647 w 215"/>
                <a:gd name="T91" fmla="*/ 2147483647 h 184"/>
                <a:gd name="T92" fmla="*/ 2147483647 w 215"/>
                <a:gd name="T93" fmla="*/ 2147483647 h 184"/>
                <a:gd name="T94" fmla="*/ 2147483647 w 215"/>
                <a:gd name="T95" fmla="*/ 2147483647 h 184"/>
                <a:gd name="T96" fmla="*/ 2147483647 w 215"/>
                <a:gd name="T97" fmla="*/ 2147483647 h 184"/>
                <a:gd name="T98" fmla="*/ 2147483647 w 215"/>
                <a:gd name="T99" fmla="*/ 2147483647 h 184"/>
                <a:gd name="T100" fmla="*/ 2147483647 w 215"/>
                <a:gd name="T101" fmla="*/ 2147483647 h 184"/>
                <a:gd name="T102" fmla="*/ 2147483647 w 215"/>
                <a:gd name="T103" fmla="*/ 2147483647 h 184"/>
                <a:gd name="T104" fmla="*/ 2147483647 w 215"/>
                <a:gd name="T105" fmla="*/ 2147483647 h 184"/>
                <a:gd name="T106" fmla="*/ 2147483647 w 215"/>
                <a:gd name="T107" fmla="*/ 2147483647 h 184"/>
                <a:gd name="T108" fmla="*/ 2147483647 w 215"/>
                <a:gd name="T109" fmla="*/ 2147483647 h 184"/>
                <a:gd name="T110" fmla="*/ 2147483647 w 215"/>
                <a:gd name="T111" fmla="*/ 2147483647 h 184"/>
                <a:gd name="T112" fmla="*/ 2147483647 w 215"/>
                <a:gd name="T113" fmla="*/ 2147483647 h 184"/>
                <a:gd name="T114" fmla="*/ 2147483647 w 215"/>
                <a:gd name="T115" fmla="*/ 2147483647 h 184"/>
                <a:gd name="T116" fmla="*/ 2147483647 w 215"/>
                <a:gd name="T117" fmla="*/ 2147483647 h 184"/>
                <a:gd name="T118" fmla="*/ 2147483647 w 215"/>
                <a:gd name="T119" fmla="*/ 2147483647 h 184"/>
                <a:gd name="T120" fmla="*/ 2147483647 w 215"/>
                <a:gd name="T121" fmla="*/ 2147483647 h 1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15"/>
                <a:gd name="T184" fmla="*/ 0 h 184"/>
                <a:gd name="T185" fmla="*/ 215 w 215"/>
                <a:gd name="T186" fmla="*/ 184 h 1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15" h="184">
                  <a:moveTo>
                    <a:pt x="47" y="159"/>
                  </a:moveTo>
                  <a:lnTo>
                    <a:pt x="49" y="157"/>
                  </a:lnTo>
                  <a:lnTo>
                    <a:pt x="49" y="156"/>
                  </a:lnTo>
                  <a:lnTo>
                    <a:pt x="49" y="154"/>
                  </a:lnTo>
                  <a:lnTo>
                    <a:pt x="49" y="150"/>
                  </a:lnTo>
                  <a:lnTo>
                    <a:pt x="49" y="149"/>
                  </a:lnTo>
                  <a:lnTo>
                    <a:pt x="47" y="147"/>
                  </a:lnTo>
                  <a:lnTo>
                    <a:pt x="47" y="145"/>
                  </a:lnTo>
                  <a:lnTo>
                    <a:pt x="47" y="144"/>
                  </a:lnTo>
                  <a:lnTo>
                    <a:pt x="47" y="139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9" y="130"/>
                  </a:lnTo>
                  <a:lnTo>
                    <a:pt x="49" y="128"/>
                  </a:lnTo>
                  <a:lnTo>
                    <a:pt x="49" y="125"/>
                  </a:lnTo>
                  <a:lnTo>
                    <a:pt x="49" y="123"/>
                  </a:lnTo>
                  <a:lnTo>
                    <a:pt x="49" y="120"/>
                  </a:lnTo>
                  <a:lnTo>
                    <a:pt x="49" y="118"/>
                  </a:lnTo>
                  <a:lnTo>
                    <a:pt x="49" y="113"/>
                  </a:lnTo>
                  <a:lnTo>
                    <a:pt x="47" y="110"/>
                  </a:lnTo>
                  <a:lnTo>
                    <a:pt x="47" y="106"/>
                  </a:lnTo>
                  <a:lnTo>
                    <a:pt x="45" y="101"/>
                  </a:lnTo>
                  <a:lnTo>
                    <a:pt x="45" y="98"/>
                  </a:lnTo>
                  <a:lnTo>
                    <a:pt x="44" y="93"/>
                  </a:lnTo>
                  <a:lnTo>
                    <a:pt x="44" y="90"/>
                  </a:lnTo>
                  <a:lnTo>
                    <a:pt x="40" y="90"/>
                  </a:lnTo>
                  <a:lnTo>
                    <a:pt x="33" y="86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1" y="74"/>
                  </a:lnTo>
                  <a:lnTo>
                    <a:pt x="6" y="69"/>
                  </a:lnTo>
                  <a:lnTo>
                    <a:pt x="1" y="68"/>
                  </a:lnTo>
                  <a:lnTo>
                    <a:pt x="0" y="66"/>
                  </a:lnTo>
                  <a:lnTo>
                    <a:pt x="5" y="63"/>
                  </a:lnTo>
                  <a:lnTo>
                    <a:pt x="6" y="61"/>
                  </a:lnTo>
                  <a:lnTo>
                    <a:pt x="8" y="61"/>
                  </a:lnTo>
                  <a:lnTo>
                    <a:pt x="10" y="59"/>
                  </a:lnTo>
                  <a:lnTo>
                    <a:pt x="11" y="57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5" y="54"/>
                  </a:lnTo>
                  <a:lnTo>
                    <a:pt x="17" y="52"/>
                  </a:lnTo>
                  <a:lnTo>
                    <a:pt x="28" y="59"/>
                  </a:lnTo>
                  <a:lnTo>
                    <a:pt x="32" y="57"/>
                  </a:lnTo>
                  <a:lnTo>
                    <a:pt x="33" y="56"/>
                  </a:lnTo>
                  <a:lnTo>
                    <a:pt x="37" y="56"/>
                  </a:lnTo>
                  <a:lnTo>
                    <a:pt x="40" y="56"/>
                  </a:lnTo>
                  <a:lnTo>
                    <a:pt x="42" y="56"/>
                  </a:lnTo>
                  <a:lnTo>
                    <a:pt x="45" y="57"/>
                  </a:lnTo>
                  <a:lnTo>
                    <a:pt x="47" y="57"/>
                  </a:lnTo>
                  <a:lnTo>
                    <a:pt x="49" y="59"/>
                  </a:lnTo>
                  <a:lnTo>
                    <a:pt x="49" y="32"/>
                  </a:lnTo>
                  <a:lnTo>
                    <a:pt x="50" y="34"/>
                  </a:lnTo>
                  <a:lnTo>
                    <a:pt x="52" y="35"/>
                  </a:lnTo>
                  <a:lnTo>
                    <a:pt x="54" y="37"/>
                  </a:lnTo>
                  <a:lnTo>
                    <a:pt x="56" y="37"/>
                  </a:lnTo>
                  <a:lnTo>
                    <a:pt x="57" y="39"/>
                  </a:lnTo>
                  <a:lnTo>
                    <a:pt x="59" y="41"/>
                  </a:lnTo>
                  <a:lnTo>
                    <a:pt x="61" y="41"/>
                  </a:lnTo>
                  <a:lnTo>
                    <a:pt x="62" y="41"/>
                  </a:lnTo>
                  <a:lnTo>
                    <a:pt x="69" y="41"/>
                  </a:lnTo>
                  <a:lnTo>
                    <a:pt x="76" y="37"/>
                  </a:lnTo>
                  <a:lnTo>
                    <a:pt x="83" y="34"/>
                  </a:lnTo>
                  <a:lnTo>
                    <a:pt x="88" y="29"/>
                  </a:lnTo>
                  <a:lnTo>
                    <a:pt x="93" y="22"/>
                  </a:lnTo>
                  <a:lnTo>
                    <a:pt x="98" y="17"/>
                  </a:lnTo>
                  <a:lnTo>
                    <a:pt x="101" y="10"/>
                  </a:lnTo>
                  <a:lnTo>
                    <a:pt x="103" y="5"/>
                  </a:lnTo>
                  <a:lnTo>
                    <a:pt x="106" y="5"/>
                  </a:lnTo>
                  <a:lnTo>
                    <a:pt x="110" y="5"/>
                  </a:lnTo>
                  <a:lnTo>
                    <a:pt x="111" y="5"/>
                  </a:lnTo>
                  <a:lnTo>
                    <a:pt x="115" y="3"/>
                  </a:lnTo>
                  <a:lnTo>
                    <a:pt x="117" y="3"/>
                  </a:lnTo>
                  <a:lnTo>
                    <a:pt x="120" y="2"/>
                  </a:lnTo>
                  <a:lnTo>
                    <a:pt x="122" y="2"/>
                  </a:lnTo>
                  <a:lnTo>
                    <a:pt x="123" y="0"/>
                  </a:lnTo>
                  <a:lnTo>
                    <a:pt x="125" y="12"/>
                  </a:lnTo>
                  <a:lnTo>
                    <a:pt x="132" y="14"/>
                  </a:lnTo>
                  <a:lnTo>
                    <a:pt x="137" y="17"/>
                  </a:lnTo>
                  <a:lnTo>
                    <a:pt x="144" y="20"/>
                  </a:lnTo>
                  <a:lnTo>
                    <a:pt x="149" y="24"/>
                  </a:lnTo>
                  <a:lnTo>
                    <a:pt x="154" y="27"/>
                  </a:lnTo>
                  <a:lnTo>
                    <a:pt x="161" y="30"/>
                  </a:lnTo>
                  <a:lnTo>
                    <a:pt x="166" y="34"/>
                  </a:lnTo>
                  <a:lnTo>
                    <a:pt x="172" y="35"/>
                  </a:lnTo>
                  <a:lnTo>
                    <a:pt x="174" y="35"/>
                  </a:lnTo>
                  <a:lnTo>
                    <a:pt x="174" y="37"/>
                  </a:lnTo>
                  <a:lnTo>
                    <a:pt x="178" y="39"/>
                  </a:lnTo>
                  <a:lnTo>
                    <a:pt x="179" y="41"/>
                  </a:lnTo>
                  <a:lnTo>
                    <a:pt x="183" y="41"/>
                  </a:lnTo>
                  <a:lnTo>
                    <a:pt x="186" y="42"/>
                  </a:lnTo>
                  <a:lnTo>
                    <a:pt x="188" y="44"/>
                  </a:lnTo>
                  <a:lnTo>
                    <a:pt x="189" y="44"/>
                  </a:lnTo>
                  <a:lnTo>
                    <a:pt x="189" y="42"/>
                  </a:lnTo>
                  <a:lnTo>
                    <a:pt x="193" y="42"/>
                  </a:lnTo>
                  <a:lnTo>
                    <a:pt x="196" y="42"/>
                  </a:lnTo>
                  <a:lnTo>
                    <a:pt x="200" y="44"/>
                  </a:lnTo>
                  <a:lnTo>
                    <a:pt x="203" y="44"/>
                  </a:lnTo>
                  <a:lnTo>
                    <a:pt x="206" y="46"/>
                  </a:lnTo>
                  <a:lnTo>
                    <a:pt x="208" y="46"/>
                  </a:lnTo>
                  <a:lnTo>
                    <a:pt x="211" y="47"/>
                  </a:lnTo>
                  <a:lnTo>
                    <a:pt x="215" y="47"/>
                  </a:lnTo>
                  <a:lnTo>
                    <a:pt x="213" y="52"/>
                  </a:lnTo>
                  <a:lnTo>
                    <a:pt x="210" y="61"/>
                  </a:lnTo>
                  <a:lnTo>
                    <a:pt x="208" y="68"/>
                  </a:lnTo>
                  <a:lnTo>
                    <a:pt x="205" y="76"/>
                  </a:lnTo>
                  <a:lnTo>
                    <a:pt x="201" y="85"/>
                  </a:lnTo>
                  <a:lnTo>
                    <a:pt x="198" y="91"/>
                  </a:lnTo>
                  <a:lnTo>
                    <a:pt x="195" y="98"/>
                  </a:lnTo>
                  <a:lnTo>
                    <a:pt x="189" y="101"/>
                  </a:lnTo>
                  <a:lnTo>
                    <a:pt x="189" y="103"/>
                  </a:lnTo>
                  <a:lnTo>
                    <a:pt x="191" y="103"/>
                  </a:lnTo>
                  <a:lnTo>
                    <a:pt x="193" y="105"/>
                  </a:lnTo>
                  <a:lnTo>
                    <a:pt x="195" y="106"/>
                  </a:lnTo>
                  <a:lnTo>
                    <a:pt x="198" y="108"/>
                  </a:lnTo>
                  <a:lnTo>
                    <a:pt x="200" y="108"/>
                  </a:lnTo>
                  <a:lnTo>
                    <a:pt x="201" y="110"/>
                  </a:lnTo>
                  <a:lnTo>
                    <a:pt x="203" y="110"/>
                  </a:lnTo>
                  <a:lnTo>
                    <a:pt x="201" y="117"/>
                  </a:lnTo>
                  <a:lnTo>
                    <a:pt x="201" y="120"/>
                  </a:lnTo>
                  <a:lnTo>
                    <a:pt x="201" y="122"/>
                  </a:lnTo>
                  <a:lnTo>
                    <a:pt x="201" y="123"/>
                  </a:lnTo>
                  <a:lnTo>
                    <a:pt x="201" y="125"/>
                  </a:lnTo>
                  <a:lnTo>
                    <a:pt x="201" y="127"/>
                  </a:lnTo>
                  <a:lnTo>
                    <a:pt x="201" y="128"/>
                  </a:lnTo>
                  <a:lnTo>
                    <a:pt x="201" y="132"/>
                  </a:lnTo>
                  <a:lnTo>
                    <a:pt x="201" y="135"/>
                  </a:lnTo>
                  <a:lnTo>
                    <a:pt x="201" y="139"/>
                  </a:lnTo>
                  <a:lnTo>
                    <a:pt x="203" y="142"/>
                  </a:lnTo>
                  <a:lnTo>
                    <a:pt x="205" y="145"/>
                  </a:lnTo>
                  <a:lnTo>
                    <a:pt x="205" y="147"/>
                  </a:lnTo>
                  <a:lnTo>
                    <a:pt x="206" y="150"/>
                  </a:lnTo>
                  <a:lnTo>
                    <a:pt x="208" y="152"/>
                  </a:lnTo>
                  <a:lnTo>
                    <a:pt x="203" y="157"/>
                  </a:lnTo>
                  <a:lnTo>
                    <a:pt x="198" y="162"/>
                  </a:lnTo>
                  <a:lnTo>
                    <a:pt x="193" y="166"/>
                  </a:lnTo>
                  <a:lnTo>
                    <a:pt x="188" y="171"/>
                  </a:lnTo>
                  <a:lnTo>
                    <a:pt x="183" y="172"/>
                  </a:lnTo>
                  <a:lnTo>
                    <a:pt x="176" y="172"/>
                  </a:lnTo>
                  <a:lnTo>
                    <a:pt x="169" y="172"/>
                  </a:lnTo>
                  <a:lnTo>
                    <a:pt x="162" y="167"/>
                  </a:lnTo>
                  <a:lnTo>
                    <a:pt x="161" y="166"/>
                  </a:lnTo>
                  <a:lnTo>
                    <a:pt x="159" y="166"/>
                  </a:lnTo>
                  <a:lnTo>
                    <a:pt x="157" y="164"/>
                  </a:lnTo>
                  <a:lnTo>
                    <a:pt x="156" y="164"/>
                  </a:lnTo>
                  <a:lnTo>
                    <a:pt x="154" y="162"/>
                  </a:lnTo>
                  <a:lnTo>
                    <a:pt x="152" y="162"/>
                  </a:lnTo>
                  <a:lnTo>
                    <a:pt x="150" y="162"/>
                  </a:lnTo>
                  <a:lnTo>
                    <a:pt x="149" y="162"/>
                  </a:lnTo>
                  <a:lnTo>
                    <a:pt x="144" y="162"/>
                  </a:lnTo>
                  <a:lnTo>
                    <a:pt x="139" y="164"/>
                  </a:lnTo>
                  <a:lnTo>
                    <a:pt x="135" y="166"/>
                  </a:lnTo>
                  <a:lnTo>
                    <a:pt x="132" y="169"/>
                  </a:lnTo>
                  <a:lnTo>
                    <a:pt x="128" y="172"/>
                  </a:lnTo>
                  <a:lnTo>
                    <a:pt x="127" y="176"/>
                  </a:lnTo>
                  <a:lnTo>
                    <a:pt x="125" y="181"/>
                  </a:lnTo>
                  <a:lnTo>
                    <a:pt x="125" y="184"/>
                  </a:lnTo>
                  <a:lnTo>
                    <a:pt x="122" y="184"/>
                  </a:lnTo>
                  <a:lnTo>
                    <a:pt x="118" y="184"/>
                  </a:lnTo>
                  <a:lnTo>
                    <a:pt x="115" y="184"/>
                  </a:lnTo>
                  <a:lnTo>
                    <a:pt x="111" y="184"/>
                  </a:lnTo>
                  <a:lnTo>
                    <a:pt x="108" y="183"/>
                  </a:lnTo>
                  <a:lnTo>
                    <a:pt x="105" y="181"/>
                  </a:lnTo>
                  <a:lnTo>
                    <a:pt x="103" y="179"/>
                  </a:lnTo>
                  <a:lnTo>
                    <a:pt x="100" y="177"/>
                  </a:lnTo>
                  <a:lnTo>
                    <a:pt x="98" y="177"/>
                  </a:lnTo>
                  <a:lnTo>
                    <a:pt x="96" y="179"/>
                  </a:lnTo>
                  <a:lnTo>
                    <a:pt x="96" y="181"/>
                  </a:lnTo>
                  <a:lnTo>
                    <a:pt x="95" y="181"/>
                  </a:lnTo>
                  <a:lnTo>
                    <a:pt x="95" y="183"/>
                  </a:lnTo>
                  <a:lnTo>
                    <a:pt x="93" y="183"/>
                  </a:lnTo>
                  <a:lnTo>
                    <a:pt x="91" y="184"/>
                  </a:lnTo>
                  <a:lnTo>
                    <a:pt x="86" y="183"/>
                  </a:lnTo>
                  <a:lnTo>
                    <a:pt x="79" y="181"/>
                  </a:lnTo>
                  <a:lnTo>
                    <a:pt x="72" y="179"/>
                  </a:lnTo>
                  <a:lnTo>
                    <a:pt x="66" y="176"/>
                  </a:lnTo>
                  <a:lnTo>
                    <a:pt x="59" y="172"/>
                  </a:lnTo>
                  <a:lnTo>
                    <a:pt x="54" y="169"/>
                  </a:lnTo>
                  <a:lnTo>
                    <a:pt x="50" y="164"/>
                  </a:lnTo>
                  <a:lnTo>
                    <a:pt x="47" y="15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78" name="Freeform 5165"/>
            <p:cNvSpPr>
              <a:spLocks/>
            </p:cNvSpPr>
            <p:nvPr/>
          </p:nvSpPr>
          <p:spPr bwMode="auto">
            <a:xfrm>
              <a:off x="5384800" y="5254625"/>
              <a:ext cx="342900" cy="290513"/>
            </a:xfrm>
            <a:custGeom>
              <a:avLst/>
              <a:gdLst>
                <a:gd name="T0" fmla="*/ 2147483647 w 215"/>
                <a:gd name="T1" fmla="*/ 2147483647 h 184"/>
                <a:gd name="T2" fmla="*/ 2147483647 w 215"/>
                <a:gd name="T3" fmla="*/ 2147483647 h 184"/>
                <a:gd name="T4" fmla="*/ 2147483647 w 215"/>
                <a:gd name="T5" fmla="*/ 2147483647 h 184"/>
                <a:gd name="T6" fmla="*/ 2147483647 w 215"/>
                <a:gd name="T7" fmla="*/ 2147483647 h 184"/>
                <a:gd name="T8" fmla="*/ 2147483647 w 215"/>
                <a:gd name="T9" fmla="*/ 2147483647 h 184"/>
                <a:gd name="T10" fmla="*/ 2147483647 w 215"/>
                <a:gd name="T11" fmla="*/ 2147483647 h 184"/>
                <a:gd name="T12" fmla="*/ 2147483647 w 215"/>
                <a:gd name="T13" fmla="*/ 2147483647 h 184"/>
                <a:gd name="T14" fmla="*/ 2147483647 w 215"/>
                <a:gd name="T15" fmla="*/ 2147483647 h 184"/>
                <a:gd name="T16" fmla="*/ 2147483647 w 215"/>
                <a:gd name="T17" fmla="*/ 2147483647 h 184"/>
                <a:gd name="T18" fmla="*/ 2147483647 w 215"/>
                <a:gd name="T19" fmla="*/ 2147483647 h 184"/>
                <a:gd name="T20" fmla="*/ 2147483647 w 215"/>
                <a:gd name="T21" fmla="*/ 2147483647 h 184"/>
                <a:gd name="T22" fmla="*/ 2147483647 w 215"/>
                <a:gd name="T23" fmla="*/ 2147483647 h 184"/>
                <a:gd name="T24" fmla="*/ 2147483647 w 215"/>
                <a:gd name="T25" fmla="*/ 2147483647 h 184"/>
                <a:gd name="T26" fmla="*/ 2147483647 w 215"/>
                <a:gd name="T27" fmla="*/ 2147483647 h 184"/>
                <a:gd name="T28" fmla="*/ 2147483647 w 215"/>
                <a:gd name="T29" fmla="*/ 2147483647 h 184"/>
                <a:gd name="T30" fmla="*/ 2147483647 w 215"/>
                <a:gd name="T31" fmla="*/ 2147483647 h 184"/>
                <a:gd name="T32" fmla="*/ 2147483647 w 215"/>
                <a:gd name="T33" fmla="*/ 2147483647 h 184"/>
                <a:gd name="T34" fmla="*/ 2147483647 w 215"/>
                <a:gd name="T35" fmla="*/ 2147483647 h 184"/>
                <a:gd name="T36" fmla="*/ 2147483647 w 215"/>
                <a:gd name="T37" fmla="*/ 2147483647 h 184"/>
                <a:gd name="T38" fmla="*/ 2147483647 w 215"/>
                <a:gd name="T39" fmla="*/ 2147483647 h 184"/>
                <a:gd name="T40" fmla="*/ 2147483647 w 215"/>
                <a:gd name="T41" fmla="*/ 2147483647 h 184"/>
                <a:gd name="T42" fmla="*/ 2147483647 w 215"/>
                <a:gd name="T43" fmla="*/ 2147483647 h 184"/>
                <a:gd name="T44" fmla="*/ 2147483647 w 215"/>
                <a:gd name="T45" fmla="*/ 2147483647 h 184"/>
                <a:gd name="T46" fmla="*/ 2147483647 w 215"/>
                <a:gd name="T47" fmla="*/ 2147483647 h 184"/>
                <a:gd name="T48" fmla="*/ 2147483647 w 215"/>
                <a:gd name="T49" fmla="*/ 2147483647 h 184"/>
                <a:gd name="T50" fmla="*/ 2147483647 w 215"/>
                <a:gd name="T51" fmla="*/ 2147483647 h 184"/>
                <a:gd name="T52" fmla="*/ 2147483647 w 215"/>
                <a:gd name="T53" fmla="*/ 2147483647 h 184"/>
                <a:gd name="T54" fmla="*/ 2147483647 w 215"/>
                <a:gd name="T55" fmla="*/ 2147483647 h 184"/>
                <a:gd name="T56" fmla="*/ 2147483647 w 215"/>
                <a:gd name="T57" fmla="*/ 2147483647 h 184"/>
                <a:gd name="T58" fmla="*/ 2147483647 w 215"/>
                <a:gd name="T59" fmla="*/ 2147483647 h 184"/>
                <a:gd name="T60" fmla="*/ 2147483647 w 215"/>
                <a:gd name="T61" fmla="*/ 2147483647 h 184"/>
                <a:gd name="T62" fmla="*/ 2147483647 w 215"/>
                <a:gd name="T63" fmla="*/ 2147483647 h 184"/>
                <a:gd name="T64" fmla="*/ 2147483647 w 215"/>
                <a:gd name="T65" fmla="*/ 2147483647 h 184"/>
                <a:gd name="T66" fmla="*/ 2147483647 w 215"/>
                <a:gd name="T67" fmla="*/ 2147483647 h 184"/>
                <a:gd name="T68" fmla="*/ 2147483647 w 215"/>
                <a:gd name="T69" fmla="*/ 2147483647 h 184"/>
                <a:gd name="T70" fmla="*/ 2147483647 w 215"/>
                <a:gd name="T71" fmla="*/ 2147483647 h 184"/>
                <a:gd name="T72" fmla="*/ 2147483647 w 215"/>
                <a:gd name="T73" fmla="*/ 2147483647 h 184"/>
                <a:gd name="T74" fmla="*/ 2147483647 w 215"/>
                <a:gd name="T75" fmla="*/ 2147483647 h 184"/>
                <a:gd name="T76" fmla="*/ 2147483647 w 215"/>
                <a:gd name="T77" fmla="*/ 2147483647 h 184"/>
                <a:gd name="T78" fmla="*/ 2147483647 w 215"/>
                <a:gd name="T79" fmla="*/ 2147483647 h 184"/>
                <a:gd name="T80" fmla="*/ 2147483647 w 215"/>
                <a:gd name="T81" fmla="*/ 2147483647 h 184"/>
                <a:gd name="T82" fmla="*/ 2147483647 w 215"/>
                <a:gd name="T83" fmla="*/ 2147483647 h 184"/>
                <a:gd name="T84" fmla="*/ 2147483647 w 215"/>
                <a:gd name="T85" fmla="*/ 2147483647 h 184"/>
                <a:gd name="T86" fmla="*/ 2147483647 w 215"/>
                <a:gd name="T87" fmla="*/ 2147483647 h 184"/>
                <a:gd name="T88" fmla="*/ 2147483647 w 215"/>
                <a:gd name="T89" fmla="*/ 2147483647 h 184"/>
                <a:gd name="T90" fmla="*/ 2147483647 w 215"/>
                <a:gd name="T91" fmla="*/ 2147483647 h 184"/>
                <a:gd name="T92" fmla="*/ 2147483647 w 215"/>
                <a:gd name="T93" fmla="*/ 2147483647 h 184"/>
                <a:gd name="T94" fmla="*/ 2147483647 w 215"/>
                <a:gd name="T95" fmla="*/ 2147483647 h 184"/>
                <a:gd name="T96" fmla="*/ 2147483647 w 215"/>
                <a:gd name="T97" fmla="*/ 2147483647 h 1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5"/>
                <a:gd name="T148" fmla="*/ 0 h 184"/>
                <a:gd name="T149" fmla="*/ 215 w 215"/>
                <a:gd name="T150" fmla="*/ 184 h 1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5" h="184">
                  <a:moveTo>
                    <a:pt x="47" y="159"/>
                  </a:moveTo>
                  <a:lnTo>
                    <a:pt x="49" y="157"/>
                  </a:lnTo>
                  <a:lnTo>
                    <a:pt x="49" y="156"/>
                  </a:lnTo>
                  <a:lnTo>
                    <a:pt x="49" y="154"/>
                  </a:lnTo>
                  <a:lnTo>
                    <a:pt x="49" y="150"/>
                  </a:lnTo>
                  <a:lnTo>
                    <a:pt x="49" y="149"/>
                  </a:lnTo>
                  <a:lnTo>
                    <a:pt x="47" y="147"/>
                  </a:lnTo>
                  <a:lnTo>
                    <a:pt x="47" y="145"/>
                  </a:lnTo>
                  <a:lnTo>
                    <a:pt x="47" y="144"/>
                  </a:lnTo>
                  <a:lnTo>
                    <a:pt x="47" y="139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9" y="130"/>
                  </a:lnTo>
                  <a:lnTo>
                    <a:pt x="49" y="128"/>
                  </a:lnTo>
                  <a:lnTo>
                    <a:pt x="49" y="125"/>
                  </a:lnTo>
                  <a:lnTo>
                    <a:pt x="49" y="123"/>
                  </a:lnTo>
                  <a:lnTo>
                    <a:pt x="49" y="120"/>
                  </a:lnTo>
                  <a:lnTo>
                    <a:pt x="49" y="118"/>
                  </a:lnTo>
                  <a:lnTo>
                    <a:pt x="49" y="113"/>
                  </a:lnTo>
                  <a:lnTo>
                    <a:pt x="47" y="110"/>
                  </a:lnTo>
                  <a:lnTo>
                    <a:pt x="47" y="106"/>
                  </a:lnTo>
                  <a:lnTo>
                    <a:pt x="45" y="101"/>
                  </a:lnTo>
                  <a:lnTo>
                    <a:pt x="45" y="98"/>
                  </a:lnTo>
                  <a:lnTo>
                    <a:pt x="44" y="93"/>
                  </a:lnTo>
                  <a:lnTo>
                    <a:pt x="44" y="90"/>
                  </a:lnTo>
                  <a:lnTo>
                    <a:pt x="40" y="90"/>
                  </a:lnTo>
                  <a:lnTo>
                    <a:pt x="33" y="86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1" y="74"/>
                  </a:lnTo>
                  <a:lnTo>
                    <a:pt x="6" y="69"/>
                  </a:lnTo>
                  <a:lnTo>
                    <a:pt x="1" y="68"/>
                  </a:lnTo>
                  <a:lnTo>
                    <a:pt x="0" y="66"/>
                  </a:lnTo>
                  <a:lnTo>
                    <a:pt x="5" y="63"/>
                  </a:lnTo>
                  <a:lnTo>
                    <a:pt x="6" y="61"/>
                  </a:lnTo>
                  <a:lnTo>
                    <a:pt x="8" y="61"/>
                  </a:lnTo>
                  <a:lnTo>
                    <a:pt x="10" y="59"/>
                  </a:lnTo>
                  <a:lnTo>
                    <a:pt x="11" y="57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5" y="54"/>
                  </a:lnTo>
                  <a:lnTo>
                    <a:pt x="17" y="52"/>
                  </a:lnTo>
                  <a:lnTo>
                    <a:pt x="28" y="59"/>
                  </a:lnTo>
                  <a:lnTo>
                    <a:pt x="32" y="57"/>
                  </a:lnTo>
                  <a:lnTo>
                    <a:pt x="33" y="56"/>
                  </a:lnTo>
                  <a:lnTo>
                    <a:pt x="37" y="56"/>
                  </a:lnTo>
                  <a:lnTo>
                    <a:pt x="40" y="56"/>
                  </a:lnTo>
                  <a:lnTo>
                    <a:pt x="42" y="56"/>
                  </a:lnTo>
                  <a:lnTo>
                    <a:pt x="45" y="57"/>
                  </a:lnTo>
                  <a:lnTo>
                    <a:pt x="47" y="57"/>
                  </a:lnTo>
                  <a:lnTo>
                    <a:pt x="49" y="59"/>
                  </a:lnTo>
                  <a:lnTo>
                    <a:pt x="49" y="32"/>
                  </a:lnTo>
                  <a:lnTo>
                    <a:pt x="50" y="34"/>
                  </a:lnTo>
                  <a:lnTo>
                    <a:pt x="52" y="35"/>
                  </a:lnTo>
                  <a:lnTo>
                    <a:pt x="54" y="37"/>
                  </a:lnTo>
                  <a:lnTo>
                    <a:pt x="56" y="37"/>
                  </a:lnTo>
                  <a:lnTo>
                    <a:pt x="57" y="39"/>
                  </a:lnTo>
                  <a:lnTo>
                    <a:pt x="59" y="41"/>
                  </a:lnTo>
                  <a:lnTo>
                    <a:pt x="61" y="41"/>
                  </a:lnTo>
                  <a:lnTo>
                    <a:pt x="62" y="41"/>
                  </a:lnTo>
                  <a:lnTo>
                    <a:pt x="69" y="41"/>
                  </a:lnTo>
                  <a:lnTo>
                    <a:pt x="76" y="37"/>
                  </a:lnTo>
                  <a:lnTo>
                    <a:pt x="83" y="34"/>
                  </a:lnTo>
                  <a:lnTo>
                    <a:pt x="88" y="29"/>
                  </a:lnTo>
                  <a:lnTo>
                    <a:pt x="93" y="22"/>
                  </a:lnTo>
                  <a:lnTo>
                    <a:pt x="98" y="17"/>
                  </a:lnTo>
                  <a:lnTo>
                    <a:pt x="101" y="10"/>
                  </a:lnTo>
                  <a:lnTo>
                    <a:pt x="103" y="5"/>
                  </a:lnTo>
                  <a:lnTo>
                    <a:pt x="106" y="5"/>
                  </a:lnTo>
                  <a:lnTo>
                    <a:pt x="110" y="5"/>
                  </a:lnTo>
                  <a:lnTo>
                    <a:pt x="111" y="5"/>
                  </a:lnTo>
                  <a:lnTo>
                    <a:pt x="115" y="3"/>
                  </a:lnTo>
                  <a:lnTo>
                    <a:pt x="117" y="3"/>
                  </a:lnTo>
                  <a:lnTo>
                    <a:pt x="120" y="2"/>
                  </a:lnTo>
                  <a:lnTo>
                    <a:pt x="122" y="2"/>
                  </a:lnTo>
                  <a:lnTo>
                    <a:pt x="123" y="0"/>
                  </a:lnTo>
                  <a:lnTo>
                    <a:pt x="125" y="12"/>
                  </a:lnTo>
                  <a:lnTo>
                    <a:pt x="132" y="14"/>
                  </a:lnTo>
                  <a:lnTo>
                    <a:pt x="137" y="17"/>
                  </a:lnTo>
                  <a:lnTo>
                    <a:pt x="144" y="20"/>
                  </a:lnTo>
                  <a:lnTo>
                    <a:pt x="149" y="24"/>
                  </a:lnTo>
                  <a:lnTo>
                    <a:pt x="154" y="27"/>
                  </a:lnTo>
                  <a:lnTo>
                    <a:pt x="161" y="30"/>
                  </a:lnTo>
                  <a:lnTo>
                    <a:pt x="166" y="34"/>
                  </a:lnTo>
                  <a:lnTo>
                    <a:pt x="172" y="35"/>
                  </a:lnTo>
                  <a:lnTo>
                    <a:pt x="174" y="35"/>
                  </a:lnTo>
                  <a:lnTo>
                    <a:pt x="174" y="37"/>
                  </a:lnTo>
                  <a:lnTo>
                    <a:pt x="178" y="39"/>
                  </a:lnTo>
                  <a:lnTo>
                    <a:pt x="179" y="41"/>
                  </a:lnTo>
                  <a:lnTo>
                    <a:pt x="183" y="41"/>
                  </a:lnTo>
                  <a:lnTo>
                    <a:pt x="186" y="42"/>
                  </a:lnTo>
                  <a:lnTo>
                    <a:pt x="188" y="44"/>
                  </a:lnTo>
                  <a:lnTo>
                    <a:pt x="189" y="44"/>
                  </a:lnTo>
                  <a:lnTo>
                    <a:pt x="189" y="42"/>
                  </a:lnTo>
                  <a:lnTo>
                    <a:pt x="193" y="42"/>
                  </a:lnTo>
                  <a:lnTo>
                    <a:pt x="196" y="42"/>
                  </a:lnTo>
                  <a:lnTo>
                    <a:pt x="200" y="44"/>
                  </a:lnTo>
                  <a:lnTo>
                    <a:pt x="203" y="44"/>
                  </a:lnTo>
                  <a:lnTo>
                    <a:pt x="206" y="46"/>
                  </a:lnTo>
                  <a:lnTo>
                    <a:pt x="208" y="46"/>
                  </a:lnTo>
                  <a:lnTo>
                    <a:pt x="211" y="47"/>
                  </a:lnTo>
                  <a:lnTo>
                    <a:pt x="215" y="47"/>
                  </a:lnTo>
                  <a:lnTo>
                    <a:pt x="213" y="52"/>
                  </a:lnTo>
                  <a:lnTo>
                    <a:pt x="210" y="61"/>
                  </a:lnTo>
                  <a:lnTo>
                    <a:pt x="208" y="68"/>
                  </a:lnTo>
                  <a:lnTo>
                    <a:pt x="205" y="76"/>
                  </a:lnTo>
                  <a:lnTo>
                    <a:pt x="201" y="85"/>
                  </a:lnTo>
                  <a:lnTo>
                    <a:pt x="198" y="91"/>
                  </a:lnTo>
                  <a:lnTo>
                    <a:pt x="195" y="98"/>
                  </a:lnTo>
                  <a:lnTo>
                    <a:pt x="189" y="101"/>
                  </a:lnTo>
                  <a:lnTo>
                    <a:pt x="189" y="103"/>
                  </a:lnTo>
                  <a:lnTo>
                    <a:pt x="191" y="103"/>
                  </a:lnTo>
                  <a:lnTo>
                    <a:pt x="193" y="105"/>
                  </a:lnTo>
                  <a:lnTo>
                    <a:pt x="195" y="106"/>
                  </a:lnTo>
                  <a:lnTo>
                    <a:pt x="198" y="108"/>
                  </a:lnTo>
                  <a:lnTo>
                    <a:pt x="200" y="108"/>
                  </a:lnTo>
                  <a:lnTo>
                    <a:pt x="201" y="110"/>
                  </a:lnTo>
                  <a:lnTo>
                    <a:pt x="203" y="110"/>
                  </a:lnTo>
                  <a:lnTo>
                    <a:pt x="201" y="117"/>
                  </a:lnTo>
                  <a:lnTo>
                    <a:pt x="201" y="120"/>
                  </a:lnTo>
                  <a:lnTo>
                    <a:pt x="201" y="122"/>
                  </a:lnTo>
                  <a:lnTo>
                    <a:pt x="201" y="123"/>
                  </a:lnTo>
                  <a:lnTo>
                    <a:pt x="201" y="125"/>
                  </a:lnTo>
                  <a:lnTo>
                    <a:pt x="201" y="127"/>
                  </a:lnTo>
                  <a:lnTo>
                    <a:pt x="201" y="128"/>
                  </a:lnTo>
                  <a:lnTo>
                    <a:pt x="201" y="132"/>
                  </a:lnTo>
                  <a:lnTo>
                    <a:pt x="201" y="135"/>
                  </a:lnTo>
                  <a:lnTo>
                    <a:pt x="201" y="139"/>
                  </a:lnTo>
                  <a:lnTo>
                    <a:pt x="203" y="142"/>
                  </a:lnTo>
                  <a:lnTo>
                    <a:pt x="205" y="145"/>
                  </a:lnTo>
                  <a:lnTo>
                    <a:pt x="205" y="147"/>
                  </a:lnTo>
                  <a:lnTo>
                    <a:pt x="206" y="150"/>
                  </a:lnTo>
                  <a:lnTo>
                    <a:pt x="208" y="152"/>
                  </a:lnTo>
                  <a:lnTo>
                    <a:pt x="203" y="157"/>
                  </a:lnTo>
                  <a:lnTo>
                    <a:pt x="198" y="162"/>
                  </a:lnTo>
                  <a:lnTo>
                    <a:pt x="193" y="166"/>
                  </a:lnTo>
                  <a:lnTo>
                    <a:pt x="188" y="171"/>
                  </a:lnTo>
                  <a:lnTo>
                    <a:pt x="183" y="172"/>
                  </a:lnTo>
                  <a:lnTo>
                    <a:pt x="176" y="172"/>
                  </a:lnTo>
                  <a:lnTo>
                    <a:pt x="169" y="172"/>
                  </a:lnTo>
                  <a:lnTo>
                    <a:pt x="162" y="167"/>
                  </a:lnTo>
                  <a:lnTo>
                    <a:pt x="161" y="166"/>
                  </a:lnTo>
                  <a:lnTo>
                    <a:pt x="159" y="166"/>
                  </a:lnTo>
                  <a:lnTo>
                    <a:pt x="157" y="164"/>
                  </a:lnTo>
                  <a:lnTo>
                    <a:pt x="156" y="164"/>
                  </a:lnTo>
                  <a:lnTo>
                    <a:pt x="154" y="162"/>
                  </a:lnTo>
                  <a:lnTo>
                    <a:pt x="152" y="162"/>
                  </a:lnTo>
                  <a:lnTo>
                    <a:pt x="150" y="162"/>
                  </a:lnTo>
                  <a:lnTo>
                    <a:pt x="149" y="162"/>
                  </a:lnTo>
                  <a:lnTo>
                    <a:pt x="144" y="162"/>
                  </a:lnTo>
                  <a:lnTo>
                    <a:pt x="139" y="164"/>
                  </a:lnTo>
                  <a:lnTo>
                    <a:pt x="135" y="166"/>
                  </a:lnTo>
                  <a:lnTo>
                    <a:pt x="132" y="169"/>
                  </a:lnTo>
                  <a:lnTo>
                    <a:pt x="128" y="172"/>
                  </a:lnTo>
                  <a:lnTo>
                    <a:pt x="127" y="176"/>
                  </a:lnTo>
                  <a:lnTo>
                    <a:pt x="125" y="181"/>
                  </a:lnTo>
                  <a:lnTo>
                    <a:pt x="125" y="184"/>
                  </a:lnTo>
                  <a:lnTo>
                    <a:pt x="122" y="184"/>
                  </a:lnTo>
                  <a:lnTo>
                    <a:pt x="118" y="184"/>
                  </a:lnTo>
                  <a:lnTo>
                    <a:pt x="115" y="184"/>
                  </a:lnTo>
                  <a:lnTo>
                    <a:pt x="111" y="184"/>
                  </a:lnTo>
                  <a:lnTo>
                    <a:pt x="108" y="183"/>
                  </a:lnTo>
                  <a:lnTo>
                    <a:pt x="105" y="181"/>
                  </a:lnTo>
                  <a:lnTo>
                    <a:pt x="103" y="179"/>
                  </a:lnTo>
                  <a:lnTo>
                    <a:pt x="100" y="177"/>
                  </a:lnTo>
                  <a:lnTo>
                    <a:pt x="98" y="177"/>
                  </a:lnTo>
                  <a:lnTo>
                    <a:pt x="96" y="179"/>
                  </a:lnTo>
                  <a:lnTo>
                    <a:pt x="96" y="181"/>
                  </a:lnTo>
                  <a:lnTo>
                    <a:pt x="95" y="181"/>
                  </a:lnTo>
                  <a:lnTo>
                    <a:pt x="95" y="183"/>
                  </a:lnTo>
                  <a:lnTo>
                    <a:pt x="93" y="183"/>
                  </a:lnTo>
                  <a:lnTo>
                    <a:pt x="91" y="184"/>
                  </a:lnTo>
                  <a:lnTo>
                    <a:pt x="86" y="183"/>
                  </a:lnTo>
                  <a:lnTo>
                    <a:pt x="79" y="181"/>
                  </a:lnTo>
                  <a:lnTo>
                    <a:pt x="72" y="179"/>
                  </a:lnTo>
                  <a:lnTo>
                    <a:pt x="66" y="176"/>
                  </a:lnTo>
                  <a:lnTo>
                    <a:pt x="59" y="172"/>
                  </a:lnTo>
                  <a:lnTo>
                    <a:pt x="54" y="169"/>
                  </a:lnTo>
                  <a:lnTo>
                    <a:pt x="50" y="164"/>
                  </a:lnTo>
                  <a:lnTo>
                    <a:pt x="47" y="159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79" name="Freeform 5166"/>
            <p:cNvSpPr>
              <a:spLocks/>
            </p:cNvSpPr>
            <p:nvPr/>
          </p:nvSpPr>
          <p:spPr bwMode="auto">
            <a:xfrm>
              <a:off x="6503988" y="5711825"/>
              <a:ext cx="209550" cy="169863"/>
            </a:xfrm>
            <a:custGeom>
              <a:avLst/>
              <a:gdLst>
                <a:gd name="T0" fmla="*/ 2147483647 w 132"/>
                <a:gd name="T1" fmla="*/ 2147483647 h 107"/>
                <a:gd name="T2" fmla="*/ 2147483647 w 132"/>
                <a:gd name="T3" fmla="*/ 2147483647 h 107"/>
                <a:gd name="T4" fmla="*/ 2147483647 w 132"/>
                <a:gd name="T5" fmla="*/ 2147483647 h 107"/>
                <a:gd name="T6" fmla="*/ 2147483647 w 132"/>
                <a:gd name="T7" fmla="*/ 2147483647 h 107"/>
                <a:gd name="T8" fmla="*/ 2147483647 w 132"/>
                <a:gd name="T9" fmla="*/ 2147483647 h 107"/>
                <a:gd name="T10" fmla="*/ 2147483647 w 132"/>
                <a:gd name="T11" fmla="*/ 2147483647 h 107"/>
                <a:gd name="T12" fmla="*/ 2147483647 w 132"/>
                <a:gd name="T13" fmla="*/ 2147483647 h 107"/>
                <a:gd name="T14" fmla="*/ 0 w 132"/>
                <a:gd name="T15" fmla="*/ 2147483647 h 107"/>
                <a:gd name="T16" fmla="*/ 0 w 132"/>
                <a:gd name="T17" fmla="*/ 2147483647 h 107"/>
                <a:gd name="T18" fmla="*/ 2147483647 w 132"/>
                <a:gd name="T19" fmla="*/ 2147483647 h 107"/>
                <a:gd name="T20" fmla="*/ 2147483647 w 132"/>
                <a:gd name="T21" fmla="*/ 2147483647 h 107"/>
                <a:gd name="T22" fmla="*/ 2147483647 w 132"/>
                <a:gd name="T23" fmla="*/ 2147483647 h 107"/>
                <a:gd name="T24" fmla="*/ 2147483647 w 132"/>
                <a:gd name="T25" fmla="*/ 2147483647 h 107"/>
                <a:gd name="T26" fmla="*/ 2147483647 w 132"/>
                <a:gd name="T27" fmla="*/ 2147483647 h 107"/>
                <a:gd name="T28" fmla="*/ 2147483647 w 132"/>
                <a:gd name="T29" fmla="*/ 2147483647 h 107"/>
                <a:gd name="T30" fmla="*/ 2147483647 w 132"/>
                <a:gd name="T31" fmla="*/ 2147483647 h 107"/>
                <a:gd name="T32" fmla="*/ 2147483647 w 132"/>
                <a:gd name="T33" fmla="*/ 2147483647 h 107"/>
                <a:gd name="T34" fmla="*/ 2147483647 w 132"/>
                <a:gd name="T35" fmla="*/ 2147483647 h 107"/>
                <a:gd name="T36" fmla="*/ 2147483647 w 132"/>
                <a:gd name="T37" fmla="*/ 2147483647 h 107"/>
                <a:gd name="T38" fmla="*/ 2147483647 w 132"/>
                <a:gd name="T39" fmla="*/ 2147483647 h 107"/>
                <a:gd name="T40" fmla="*/ 2147483647 w 132"/>
                <a:gd name="T41" fmla="*/ 2147483647 h 107"/>
                <a:gd name="T42" fmla="*/ 2147483647 w 132"/>
                <a:gd name="T43" fmla="*/ 2147483647 h 107"/>
                <a:gd name="T44" fmla="*/ 2147483647 w 132"/>
                <a:gd name="T45" fmla="*/ 2147483647 h 107"/>
                <a:gd name="T46" fmla="*/ 2147483647 w 132"/>
                <a:gd name="T47" fmla="*/ 2147483647 h 107"/>
                <a:gd name="T48" fmla="*/ 2147483647 w 132"/>
                <a:gd name="T49" fmla="*/ 2147483647 h 107"/>
                <a:gd name="T50" fmla="*/ 2147483647 w 132"/>
                <a:gd name="T51" fmla="*/ 2147483647 h 107"/>
                <a:gd name="T52" fmla="*/ 2147483647 w 132"/>
                <a:gd name="T53" fmla="*/ 2147483647 h 107"/>
                <a:gd name="T54" fmla="*/ 2147483647 w 132"/>
                <a:gd name="T55" fmla="*/ 2147483647 h 107"/>
                <a:gd name="T56" fmla="*/ 2147483647 w 132"/>
                <a:gd name="T57" fmla="*/ 2147483647 h 107"/>
                <a:gd name="T58" fmla="*/ 2147483647 w 132"/>
                <a:gd name="T59" fmla="*/ 2147483647 h 107"/>
                <a:gd name="T60" fmla="*/ 2147483647 w 132"/>
                <a:gd name="T61" fmla="*/ 2147483647 h 107"/>
                <a:gd name="T62" fmla="*/ 2147483647 w 132"/>
                <a:gd name="T63" fmla="*/ 2147483647 h 107"/>
                <a:gd name="T64" fmla="*/ 2147483647 w 132"/>
                <a:gd name="T65" fmla="*/ 2147483647 h 107"/>
                <a:gd name="T66" fmla="*/ 2147483647 w 132"/>
                <a:gd name="T67" fmla="*/ 2147483647 h 107"/>
                <a:gd name="T68" fmla="*/ 2147483647 w 132"/>
                <a:gd name="T69" fmla="*/ 2147483647 h 107"/>
                <a:gd name="T70" fmla="*/ 2147483647 w 132"/>
                <a:gd name="T71" fmla="*/ 2147483647 h 107"/>
                <a:gd name="T72" fmla="*/ 2147483647 w 132"/>
                <a:gd name="T73" fmla="*/ 2147483647 h 107"/>
                <a:gd name="T74" fmla="*/ 2147483647 w 132"/>
                <a:gd name="T75" fmla="*/ 2147483647 h 107"/>
                <a:gd name="T76" fmla="*/ 2147483647 w 132"/>
                <a:gd name="T77" fmla="*/ 2147483647 h 107"/>
                <a:gd name="T78" fmla="*/ 2147483647 w 132"/>
                <a:gd name="T79" fmla="*/ 2147483647 h 107"/>
                <a:gd name="T80" fmla="*/ 2147483647 w 132"/>
                <a:gd name="T81" fmla="*/ 2147483647 h 107"/>
                <a:gd name="T82" fmla="*/ 2147483647 w 132"/>
                <a:gd name="T83" fmla="*/ 2147483647 h 107"/>
                <a:gd name="T84" fmla="*/ 2147483647 w 132"/>
                <a:gd name="T85" fmla="*/ 2147483647 h 107"/>
                <a:gd name="T86" fmla="*/ 2147483647 w 132"/>
                <a:gd name="T87" fmla="*/ 2147483647 h 107"/>
                <a:gd name="T88" fmla="*/ 2147483647 w 132"/>
                <a:gd name="T89" fmla="*/ 2147483647 h 107"/>
                <a:gd name="T90" fmla="*/ 2147483647 w 132"/>
                <a:gd name="T91" fmla="*/ 2147483647 h 107"/>
                <a:gd name="T92" fmla="*/ 2147483647 w 132"/>
                <a:gd name="T93" fmla="*/ 2147483647 h 107"/>
                <a:gd name="T94" fmla="*/ 2147483647 w 132"/>
                <a:gd name="T95" fmla="*/ 2147483647 h 107"/>
                <a:gd name="T96" fmla="*/ 2147483647 w 132"/>
                <a:gd name="T97" fmla="*/ 2147483647 h 107"/>
                <a:gd name="T98" fmla="*/ 2147483647 w 132"/>
                <a:gd name="T99" fmla="*/ 2147483647 h 1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2"/>
                <a:gd name="T151" fmla="*/ 0 h 107"/>
                <a:gd name="T152" fmla="*/ 132 w 132"/>
                <a:gd name="T153" fmla="*/ 107 h 1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2" h="107">
                  <a:moveTo>
                    <a:pt x="8" y="59"/>
                  </a:moveTo>
                  <a:lnTo>
                    <a:pt x="8" y="59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7" y="52"/>
                  </a:lnTo>
                  <a:lnTo>
                    <a:pt x="5" y="51"/>
                  </a:lnTo>
                  <a:lnTo>
                    <a:pt x="3" y="49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1" y="41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3" y="36"/>
                  </a:lnTo>
                  <a:lnTo>
                    <a:pt x="3" y="34"/>
                  </a:lnTo>
                  <a:lnTo>
                    <a:pt x="8" y="34"/>
                  </a:lnTo>
                  <a:lnTo>
                    <a:pt x="13" y="32"/>
                  </a:lnTo>
                  <a:lnTo>
                    <a:pt x="17" y="30"/>
                  </a:lnTo>
                  <a:lnTo>
                    <a:pt x="18" y="29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5" y="20"/>
                  </a:lnTo>
                  <a:lnTo>
                    <a:pt x="27" y="17"/>
                  </a:lnTo>
                  <a:lnTo>
                    <a:pt x="29" y="19"/>
                  </a:lnTo>
                  <a:lnTo>
                    <a:pt x="34" y="20"/>
                  </a:lnTo>
                  <a:lnTo>
                    <a:pt x="39" y="20"/>
                  </a:lnTo>
                  <a:lnTo>
                    <a:pt x="44" y="19"/>
                  </a:lnTo>
                  <a:lnTo>
                    <a:pt x="49" y="19"/>
                  </a:lnTo>
                  <a:lnTo>
                    <a:pt x="56" y="17"/>
                  </a:lnTo>
                  <a:lnTo>
                    <a:pt x="61" y="17"/>
                  </a:lnTo>
                  <a:lnTo>
                    <a:pt x="64" y="17"/>
                  </a:lnTo>
                  <a:lnTo>
                    <a:pt x="73" y="17"/>
                  </a:lnTo>
                  <a:lnTo>
                    <a:pt x="79" y="15"/>
                  </a:lnTo>
                  <a:lnTo>
                    <a:pt x="86" y="14"/>
                  </a:lnTo>
                  <a:lnTo>
                    <a:pt x="91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10" y="3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8" y="2"/>
                  </a:lnTo>
                  <a:lnTo>
                    <a:pt x="122" y="2"/>
                  </a:lnTo>
                  <a:lnTo>
                    <a:pt x="123" y="2"/>
                  </a:lnTo>
                  <a:lnTo>
                    <a:pt x="125" y="2"/>
                  </a:lnTo>
                  <a:lnTo>
                    <a:pt x="127" y="2"/>
                  </a:lnTo>
                  <a:lnTo>
                    <a:pt x="130" y="2"/>
                  </a:lnTo>
                  <a:lnTo>
                    <a:pt x="132" y="0"/>
                  </a:lnTo>
                  <a:lnTo>
                    <a:pt x="132" y="2"/>
                  </a:lnTo>
                  <a:lnTo>
                    <a:pt x="129" y="3"/>
                  </a:lnTo>
                  <a:lnTo>
                    <a:pt x="125" y="7"/>
                  </a:lnTo>
                  <a:lnTo>
                    <a:pt x="122" y="10"/>
                  </a:lnTo>
                  <a:lnTo>
                    <a:pt x="117" y="15"/>
                  </a:lnTo>
                  <a:lnTo>
                    <a:pt x="113" y="19"/>
                  </a:lnTo>
                  <a:lnTo>
                    <a:pt x="112" y="22"/>
                  </a:lnTo>
                  <a:lnTo>
                    <a:pt x="110" y="24"/>
                  </a:lnTo>
                  <a:lnTo>
                    <a:pt x="110" y="29"/>
                  </a:lnTo>
                  <a:lnTo>
                    <a:pt x="110" y="34"/>
                  </a:lnTo>
                  <a:lnTo>
                    <a:pt x="110" y="41"/>
                  </a:lnTo>
                  <a:lnTo>
                    <a:pt x="110" y="46"/>
                  </a:lnTo>
                  <a:lnTo>
                    <a:pt x="110" y="52"/>
                  </a:lnTo>
                  <a:lnTo>
                    <a:pt x="110" y="58"/>
                  </a:lnTo>
                  <a:lnTo>
                    <a:pt x="108" y="63"/>
                  </a:lnTo>
                  <a:lnTo>
                    <a:pt x="108" y="68"/>
                  </a:lnTo>
                  <a:lnTo>
                    <a:pt x="107" y="69"/>
                  </a:lnTo>
                  <a:lnTo>
                    <a:pt x="103" y="71"/>
                  </a:lnTo>
                  <a:lnTo>
                    <a:pt x="100" y="74"/>
                  </a:lnTo>
                  <a:lnTo>
                    <a:pt x="95" y="76"/>
                  </a:lnTo>
                  <a:lnTo>
                    <a:pt x="91" y="78"/>
                  </a:lnTo>
                  <a:lnTo>
                    <a:pt x="86" y="81"/>
                  </a:lnTo>
                  <a:lnTo>
                    <a:pt x="81" y="83"/>
                  </a:lnTo>
                  <a:lnTo>
                    <a:pt x="78" y="85"/>
                  </a:lnTo>
                  <a:lnTo>
                    <a:pt x="34" y="107"/>
                  </a:lnTo>
                  <a:lnTo>
                    <a:pt x="17" y="95"/>
                  </a:lnTo>
                  <a:lnTo>
                    <a:pt x="17" y="91"/>
                  </a:lnTo>
                  <a:lnTo>
                    <a:pt x="18" y="88"/>
                  </a:lnTo>
                  <a:lnTo>
                    <a:pt x="20" y="85"/>
                  </a:lnTo>
                  <a:lnTo>
                    <a:pt x="22" y="81"/>
                  </a:lnTo>
                  <a:lnTo>
                    <a:pt x="25" y="78"/>
                  </a:lnTo>
                  <a:lnTo>
                    <a:pt x="27" y="74"/>
                  </a:lnTo>
                  <a:lnTo>
                    <a:pt x="29" y="73"/>
                  </a:lnTo>
                  <a:lnTo>
                    <a:pt x="29" y="63"/>
                  </a:lnTo>
                  <a:lnTo>
                    <a:pt x="25" y="63"/>
                  </a:lnTo>
                  <a:lnTo>
                    <a:pt x="23" y="61"/>
                  </a:lnTo>
                  <a:lnTo>
                    <a:pt x="20" y="61"/>
                  </a:lnTo>
                  <a:lnTo>
                    <a:pt x="18" y="61"/>
                  </a:lnTo>
                  <a:lnTo>
                    <a:pt x="15" y="59"/>
                  </a:lnTo>
                  <a:lnTo>
                    <a:pt x="13" y="59"/>
                  </a:lnTo>
                  <a:lnTo>
                    <a:pt x="10" y="59"/>
                  </a:lnTo>
                  <a:lnTo>
                    <a:pt x="8" y="5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80" name="Freeform 5167"/>
            <p:cNvSpPr>
              <a:spLocks/>
            </p:cNvSpPr>
            <p:nvPr/>
          </p:nvSpPr>
          <p:spPr bwMode="auto">
            <a:xfrm>
              <a:off x="6503988" y="5711825"/>
              <a:ext cx="209550" cy="169863"/>
            </a:xfrm>
            <a:custGeom>
              <a:avLst/>
              <a:gdLst>
                <a:gd name="T0" fmla="*/ 2147483647 w 132"/>
                <a:gd name="T1" fmla="*/ 2147483647 h 107"/>
                <a:gd name="T2" fmla="*/ 2147483647 w 132"/>
                <a:gd name="T3" fmla="*/ 2147483647 h 107"/>
                <a:gd name="T4" fmla="*/ 2147483647 w 132"/>
                <a:gd name="T5" fmla="*/ 2147483647 h 107"/>
                <a:gd name="T6" fmla="*/ 2147483647 w 132"/>
                <a:gd name="T7" fmla="*/ 2147483647 h 107"/>
                <a:gd name="T8" fmla="*/ 2147483647 w 132"/>
                <a:gd name="T9" fmla="*/ 2147483647 h 107"/>
                <a:gd name="T10" fmla="*/ 2147483647 w 132"/>
                <a:gd name="T11" fmla="*/ 2147483647 h 107"/>
                <a:gd name="T12" fmla="*/ 2147483647 w 132"/>
                <a:gd name="T13" fmla="*/ 2147483647 h 107"/>
                <a:gd name="T14" fmla="*/ 0 w 132"/>
                <a:gd name="T15" fmla="*/ 2147483647 h 107"/>
                <a:gd name="T16" fmla="*/ 0 w 132"/>
                <a:gd name="T17" fmla="*/ 2147483647 h 107"/>
                <a:gd name="T18" fmla="*/ 2147483647 w 132"/>
                <a:gd name="T19" fmla="*/ 2147483647 h 107"/>
                <a:gd name="T20" fmla="*/ 2147483647 w 132"/>
                <a:gd name="T21" fmla="*/ 2147483647 h 107"/>
                <a:gd name="T22" fmla="*/ 2147483647 w 132"/>
                <a:gd name="T23" fmla="*/ 2147483647 h 107"/>
                <a:gd name="T24" fmla="*/ 2147483647 w 132"/>
                <a:gd name="T25" fmla="*/ 2147483647 h 107"/>
                <a:gd name="T26" fmla="*/ 2147483647 w 132"/>
                <a:gd name="T27" fmla="*/ 2147483647 h 107"/>
                <a:gd name="T28" fmla="*/ 2147483647 w 132"/>
                <a:gd name="T29" fmla="*/ 2147483647 h 107"/>
                <a:gd name="T30" fmla="*/ 2147483647 w 132"/>
                <a:gd name="T31" fmla="*/ 2147483647 h 107"/>
                <a:gd name="T32" fmla="*/ 2147483647 w 132"/>
                <a:gd name="T33" fmla="*/ 2147483647 h 107"/>
                <a:gd name="T34" fmla="*/ 2147483647 w 132"/>
                <a:gd name="T35" fmla="*/ 2147483647 h 107"/>
                <a:gd name="T36" fmla="*/ 2147483647 w 132"/>
                <a:gd name="T37" fmla="*/ 2147483647 h 107"/>
                <a:gd name="T38" fmla="*/ 2147483647 w 132"/>
                <a:gd name="T39" fmla="*/ 2147483647 h 107"/>
                <a:gd name="T40" fmla="*/ 2147483647 w 132"/>
                <a:gd name="T41" fmla="*/ 2147483647 h 107"/>
                <a:gd name="T42" fmla="*/ 2147483647 w 132"/>
                <a:gd name="T43" fmla="*/ 2147483647 h 107"/>
                <a:gd name="T44" fmla="*/ 2147483647 w 132"/>
                <a:gd name="T45" fmla="*/ 2147483647 h 107"/>
                <a:gd name="T46" fmla="*/ 2147483647 w 132"/>
                <a:gd name="T47" fmla="*/ 2147483647 h 107"/>
                <a:gd name="T48" fmla="*/ 2147483647 w 132"/>
                <a:gd name="T49" fmla="*/ 2147483647 h 107"/>
                <a:gd name="T50" fmla="*/ 2147483647 w 132"/>
                <a:gd name="T51" fmla="*/ 2147483647 h 107"/>
                <a:gd name="T52" fmla="*/ 2147483647 w 132"/>
                <a:gd name="T53" fmla="*/ 2147483647 h 107"/>
                <a:gd name="T54" fmla="*/ 2147483647 w 132"/>
                <a:gd name="T55" fmla="*/ 2147483647 h 107"/>
                <a:gd name="T56" fmla="*/ 2147483647 w 132"/>
                <a:gd name="T57" fmla="*/ 2147483647 h 107"/>
                <a:gd name="T58" fmla="*/ 2147483647 w 132"/>
                <a:gd name="T59" fmla="*/ 2147483647 h 107"/>
                <a:gd name="T60" fmla="*/ 2147483647 w 132"/>
                <a:gd name="T61" fmla="*/ 2147483647 h 107"/>
                <a:gd name="T62" fmla="*/ 2147483647 w 132"/>
                <a:gd name="T63" fmla="*/ 2147483647 h 107"/>
                <a:gd name="T64" fmla="*/ 2147483647 w 132"/>
                <a:gd name="T65" fmla="*/ 2147483647 h 107"/>
                <a:gd name="T66" fmla="*/ 2147483647 w 132"/>
                <a:gd name="T67" fmla="*/ 2147483647 h 107"/>
                <a:gd name="T68" fmla="*/ 2147483647 w 132"/>
                <a:gd name="T69" fmla="*/ 2147483647 h 107"/>
                <a:gd name="T70" fmla="*/ 2147483647 w 132"/>
                <a:gd name="T71" fmla="*/ 2147483647 h 107"/>
                <a:gd name="T72" fmla="*/ 2147483647 w 132"/>
                <a:gd name="T73" fmla="*/ 2147483647 h 107"/>
                <a:gd name="T74" fmla="*/ 2147483647 w 132"/>
                <a:gd name="T75" fmla="*/ 2147483647 h 107"/>
                <a:gd name="T76" fmla="*/ 2147483647 w 132"/>
                <a:gd name="T77" fmla="*/ 2147483647 h 107"/>
                <a:gd name="T78" fmla="*/ 2147483647 w 132"/>
                <a:gd name="T79" fmla="*/ 2147483647 h 107"/>
                <a:gd name="T80" fmla="*/ 2147483647 w 132"/>
                <a:gd name="T81" fmla="*/ 2147483647 h 107"/>
                <a:gd name="T82" fmla="*/ 2147483647 w 132"/>
                <a:gd name="T83" fmla="*/ 2147483647 h 107"/>
                <a:gd name="T84" fmla="*/ 2147483647 w 132"/>
                <a:gd name="T85" fmla="*/ 2147483647 h 107"/>
                <a:gd name="T86" fmla="*/ 2147483647 w 132"/>
                <a:gd name="T87" fmla="*/ 2147483647 h 107"/>
                <a:gd name="T88" fmla="*/ 2147483647 w 132"/>
                <a:gd name="T89" fmla="*/ 2147483647 h 107"/>
                <a:gd name="T90" fmla="*/ 2147483647 w 132"/>
                <a:gd name="T91" fmla="*/ 2147483647 h 107"/>
                <a:gd name="T92" fmla="*/ 2147483647 w 132"/>
                <a:gd name="T93" fmla="*/ 2147483647 h 107"/>
                <a:gd name="T94" fmla="*/ 2147483647 w 132"/>
                <a:gd name="T95" fmla="*/ 2147483647 h 107"/>
                <a:gd name="T96" fmla="*/ 2147483647 w 132"/>
                <a:gd name="T97" fmla="*/ 2147483647 h 107"/>
                <a:gd name="T98" fmla="*/ 2147483647 w 132"/>
                <a:gd name="T99" fmla="*/ 2147483647 h 107"/>
                <a:gd name="T100" fmla="*/ 2147483647 w 132"/>
                <a:gd name="T101" fmla="*/ 2147483647 h 107"/>
                <a:gd name="T102" fmla="*/ 2147483647 w 132"/>
                <a:gd name="T103" fmla="*/ 2147483647 h 107"/>
                <a:gd name="T104" fmla="*/ 2147483647 w 132"/>
                <a:gd name="T105" fmla="*/ 2147483647 h 10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"/>
                <a:gd name="T160" fmla="*/ 0 h 107"/>
                <a:gd name="T161" fmla="*/ 132 w 132"/>
                <a:gd name="T162" fmla="*/ 107 h 10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" h="107">
                  <a:moveTo>
                    <a:pt x="8" y="59"/>
                  </a:moveTo>
                  <a:lnTo>
                    <a:pt x="8" y="59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7" y="52"/>
                  </a:lnTo>
                  <a:lnTo>
                    <a:pt x="5" y="51"/>
                  </a:lnTo>
                  <a:lnTo>
                    <a:pt x="3" y="49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1" y="41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3" y="36"/>
                  </a:lnTo>
                  <a:lnTo>
                    <a:pt x="3" y="34"/>
                  </a:lnTo>
                  <a:lnTo>
                    <a:pt x="8" y="34"/>
                  </a:lnTo>
                  <a:lnTo>
                    <a:pt x="13" y="32"/>
                  </a:lnTo>
                  <a:lnTo>
                    <a:pt x="17" y="30"/>
                  </a:lnTo>
                  <a:lnTo>
                    <a:pt x="18" y="29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5" y="20"/>
                  </a:lnTo>
                  <a:lnTo>
                    <a:pt x="27" y="17"/>
                  </a:lnTo>
                  <a:lnTo>
                    <a:pt x="29" y="19"/>
                  </a:lnTo>
                  <a:lnTo>
                    <a:pt x="34" y="20"/>
                  </a:lnTo>
                  <a:lnTo>
                    <a:pt x="39" y="20"/>
                  </a:lnTo>
                  <a:lnTo>
                    <a:pt x="44" y="19"/>
                  </a:lnTo>
                  <a:lnTo>
                    <a:pt x="49" y="19"/>
                  </a:lnTo>
                  <a:lnTo>
                    <a:pt x="56" y="17"/>
                  </a:lnTo>
                  <a:lnTo>
                    <a:pt x="61" y="17"/>
                  </a:lnTo>
                  <a:lnTo>
                    <a:pt x="64" y="17"/>
                  </a:lnTo>
                  <a:lnTo>
                    <a:pt x="73" y="17"/>
                  </a:lnTo>
                  <a:lnTo>
                    <a:pt x="79" y="15"/>
                  </a:lnTo>
                  <a:lnTo>
                    <a:pt x="86" y="14"/>
                  </a:lnTo>
                  <a:lnTo>
                    <a:pt x="91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10" y="3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8" y="2"/>
                  </a:lnTo>
                  <a:lnTo>
                    <a:pt x="122" y="2"/>
                  </a:lnTo>
                  <a:lnTo>
                    <a:pt x="123" y="2"/>
                  </a:lnTo>
                  <a:lnTo>
                    <a:pt x="125" y="2"/>
                  </a:lnTo>
                  <a:lnTo>
                    <a:pt x="127" y="2"/>
                  </a:lnTo>
                  <a:lnTo>
                    <a:pt x="130" y="2"/>
                  </a:lnTo>
                  <a:lnTo>
                    <a:pt x="132" y="0"/>
                  </a:lnTo>
                  <a:lnTo>
                    <a:pt x="132" y="2"/>
                  </a:lnTo>
                  <a:lnTo>
                    <a:pt x="129" y="3"/>
                  </a:lnTo>
                  <a:lnTo>
                    <a:pt x="125" y="7"/>
                  </a:lnTo>
                  <a:lnTo>
                    <a:pt x="122" y="10"/>
                  </a:lnTo>
                  <a:lnTo>
                    <a:pt x="117" y="15"/>
                  </a:lnTo>
                  <a:lnTo>
                    <a:pt x="113" y="19"/>
                  </a:lnTo>
                  <a:lnTo>
                    <a:pt x="112" y="22"/>
                  </a:lnTo>
                  <a:lnTo>
                    <a:pt x="110" y="24"/>
                  </a:lnTo>
                  <a:lnTo>
                    <a:pt x="110" y="29"/>
                  </a:lnTo>
                  <a:lnTo>
                    <a:pt x="110" y="34"/>
                  </a:lnTo>
                  <a:lnTo>
                    <a:pt x="110" y="41"/>
                  </a:lnTo>
                  <a:lnTo>
                    <a:pt x="110" y="46"/>
                  </a:lnTo>
                  <a:lnTo>
                    <a:pt x="110" y="52"/>
                  </a:lnTo>
                  <a:lnTo>
                    <a:pt x="110" y="58"/>
                  </a:lnTo>
                  <a:lnTo>
                    <a:pt x="108" y="63"/>
                  </a:lnTo>
                  <a:lnTo>
                    <a:pt x="108" y="68"/>
                  </a:lnTo>
                  <a:lnTo>
                    <a:pt x="107" y="69"/>
                  </a:lnTo>
                  <a:lnTo>
                    <a:pt x="103" y="71"/>
                  </a:lnTo>
                  <a:lnTo>
                    <a:pt x="100" y="74"/>
                  </a:lnTo>
                  <a:lnTo>
                    <a:pt x="95" y="76"/>
                  </a:lnTo>
                  <a:lnTo>
                    <a:pt x="91" y="78"/>
                  </a:lnTo>
                  <a:lnTo>
                    <a:pt x="86" y="81"/>
                  </a:lnTo>
                  <a:lnTo>
                    <a:pt x="81" y="83"/>
                  </a:lnTo>
                  <a:lnTo>
                    <a:pt x="78" y="85"/>
                  </a:lnTo>
                  <a:lnTo>
                    <a:pt x="34" y="107"/>
                  </a:lnTo>
                  <a:lnTo>
                    <a:pt x="17" y="95"/>
                  </a:lnTo>
                  <a:lnTo>
                    <a:pt x="17" y="91"/>
                  </a:lnTo>
                  <a:lnTo>
                    <a:pt x="18" y="88"/>
                  </a:lnTo>
                  <a:lnTo>
                    <a:pt x="20" y="85"/>
                  </a:lnTo>
                  <a:lnTo>
                    <a:pt x="22" y="81"/>
                  </a:lnTo>
                  <a:lnTo>
                    <a:pt x="25" y="78"/>
                  </a:lnTo>
                  <a:lnTo>
                    <a:pt x="27" y="74"/>
                  </a:lnTo>
                  <a:lnTo>
                    <a:pt x="29" y="73"/>
                  </a:lnTo>
                  <a:lnTo>
                    <a:pt x="29" y="63"/>
                  </a:lnTo>
                  <a:lnTo>
                    <a:pt x="25" y="63"/>
                  </a:lnTo>
                  <a:lnTo>
                    <a:pt x="23" y="61"/>
                  </a:lnTo>
                  <a:lnTo>
                    <a:pt x="20" y="61"/>
                  </a:lnTo>
                  <a:lnTo>
                    <a:pt x="18" y="61"/>
                  </a:lnTo>
                  <a:lnTo>
                    <a:pt x="15" y="59"/>
                  </a:lnTo>
                  <a:lnTo>
                    <a:pt x="13" y="59"/>
                  </a:lnTo>
                  <a:lnTo>
                    <a:pt x="10" y="59"/>
                  </a:lnTo>
                  <a:lnTo>
                    <a:pt x="8" y="59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81" name="Freeform 5168"/>
            <p:cNvSpPr>
              <a:spLocks/>
            </p:cNvSpPr>
            <p:nvPr/>
          </p:nvSpPr>
          <p:spPr bwMode="auto">
            <a:xfrm>
              <a:off x="6489700" y="5835650"/>
              <a:ext cx="41275" cy="141288"/>
            </a:xfrm>
            <a:custGeom>
              <a:avLst/>
              <a:gdLst>
                <a:gd name="T0" fmla="*/ 2147483647 w 26"/>
                <a:gd name="T1" fmla="*/ 0 h 89"/>
                <a:gd name="T2" fmla="*/ 2147483647 w 26"/>
                <a:gd name="T3" fmla="*/ 2147483647 h 89"/>
                <a:gd name="T4" fmla="*/ 2147483647 w 26"/>
                <a:gd name="T5" fmla="*/ 2147483647 h 89"/>
                <a:gd name="T6" fmla="*/ 2147483647 w 26"/>
                <a:gd name="T7" fmla="*/ 2147483647 h 89"/>
                <a:gd name="T8" fmla="*/ 2147483647 w 26"/>
                <a:gd name="T9" fmla="*/ 2147483647 h 89"/>
                <a:gd name="T10" fmla="*/ 2147483647 w 26"/>
                <a:gd name="T11" fmla="*/ 2147483647 h 89"/>
                <a:gd name="T12" fmla="*/ 2147483647 w 26"/>
                <a:gd name="T13" fmla="*/ 2147483647 h 89"/>
                <a:gd name="T14" fmla="*/ 2147483647 w 26"/>
                <a:gd name="T15" fmla="*/ 2147483647 h 89"/>
                <a:gd name="T16" fmla="*/ 2147483647 w 26"/>
                <a:gd name="T17" fmla="*/ 2147483647 h 89"/>
                <a:gd name="T18" fmla="*/ 2147483647 w 26"/>
                <a:gd name="T19" fmla="*/ 2147483647 h 89"/>
                <a:gd name="T20" fmla="*/ 2147483647 w 26"/>
                <a:gd name="T21" fmla="*/ 2147483647 h 89"/>
                <a:gd name="T22" fmla="*/ 2147483647 w 26"/>
                <a:gd name="T23" fmla="*/ 2147483647 h 89"/>
                <a:gd name="T24" fmla="*/ 2147483647 w 26"/>
                <a:gd name="T25" fmla="*/ 2147483647 h 89"/>
                <a:gd name="T26" fmla="*/ 2147483647 w 26"/>
                <a:gd name="T27" fmla="*/ 2147483647 h 89"/>
                <a:gd name="T28" fmla="*/ 2147483647 w 26"/>
                <a:gd name="T29" fmla="*/ 2147483647 h 89"/>
                <a:gd name="T30" fmla="*/ 2147483647 w 26"/>
                <a:gd name="T31" fmla="*/ 2147483647 h 89"/>
                <a:gd name="T32" fmla="*/ 2147483647 w 26"/>
                <a:gd name="T33" fmla="*/ 2147483647 h 89"/>
                <a:gd name="T34" fmla="*/ 2147483647 w 26"/>
                <a:gd name="T35" fmla="*/ 2147483647 h 89"/>
                <a:gd name="T36" fmla="*/ 0 w 26"/>
                <a:gd name="T37" fmla="*/ 2147483647 h 89"/>
                <a:gd name="T38" fmla="*/ 0 w 26"/>
                <a:gd name="T39" fmla="*/ 2147483647 h 89"/>
                <a:gd name="T40" fmla="*/ 0 w 26"/>
                <a:gd name="T41" fmla="*/ 2147483647 h 89"/>
                <a:gd name="T42" fmla="*/ 2147483647 w 26"/>
                <a:gd name="T43" fmla="*/ 2147483647 h 89"/>
                <a:gd name="T44" fmla="*/ 2147483647 w 26"/>
                <a:gd name="T45" fmla="*/ 2147483647 h 89"/>
                <a:gd name="T46" fmla="*/ 2147483647 w 26"/>
                <a:gd name="T47" fmla="*/ 2147483647 h 89"/>
                <a:gd name="T48" fmla="*/ 2147483647 w 26"/>
                <a:gd name="T49" fmla="*/ 2147483647 h 89"/>
                <a:gd name="T50" fmla="*/ 2147483647 w 26"/>
                <a:gd name="T51" fmla="*/ 2147483647 h 89"/>
                <a:gd name="T52" fmla="*/ 2147483647 w 26"/>
                <a:gd name="T53" fmla="*/ 0 h 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6"/>
                <a:gd name="T82" fmla="*/ 0 h 89"/>
                <a:gd name="T83" fmla="*/ 26 w 26"/>
                <a:gd name="T84" fmla="*/ 89 h 8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6" h="89">
                  <a:moveTo>
                    <a:pt x="10" y="0"/>
                  </a:moveTo>
                  <a:lnTo>
                    <a:pt x="14" y="2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1" y="13"/>
                  </a:lnTo>
                  <a:lnTo>
                    <a:pt x="24" y="15"/>
                  </a:lnTo>
                  <a:lnTo>
                    <a:pt x="26" y="15"/>
                  </a:lnTo>
                  <a:lnTo>
                    <a:pt x="26" y="17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6" y="22"/>
                  </a:lnTo>
                  <a:lnTo>
                    <a:pt x="26" y="23"/>
                  </a:lnTo>
                  <a:lnTo>
                    <a:pt x="17" y="89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2" y="29"/>
                  </a:lnTo>
                  <a:lnTo>
                    <a:pt x="4" y="25"/>
                  </a:lnTo>
                  <a:lnTo>
                    <a:pt x="5" y="20"/>
                  </a:lnTo>
                  <a:lnTo>
                    <a:pt x="7" y="15"/>
                  </a:lnTo>
                  <a:lnTo>
                    <a:pt x="9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82" name="Freeform 5169"/>
            <p:cNvSpPr>
              <a:spLocks/>
            </p:cNvSpPr>
            <p:nvPr/>
          </p:nvSpPr>
          <p:spPr bwMode="auto">
            <a:xfrm>
              <a:off x="6489700" y="5835650"/>
              <a:ext cx="41275" cy="141288"/>
            </a:xfrm>
            <a:custGeom>
              <a:avLst/>
              <a:gdLst>
                <a:gd name="T0" fmla="*/ 2147483647 w 26"/>
                <a:gd name="T1" fmla="*/ 0 h 89"/>
                <a:gd name="T2" fmla="*/ 2147483647 w 26"/>
                <a:gd name="T3" fmla="*/ 2147483647 h 89"/>
                <a:gd name="T4" fmla="*/ 2147483647 w 26"/>
                <a:gd name="T5" fmla="*/ 2147483647 h 89"/>
                <a:gd name="T6" fmla="*/ 2147483647 w 26"/>
                <a:gd name="T7" fmla="*/ 2147483647 h 89"/>
                <a:gd name="T8" fmla="*/ 2147483647 w 26"/>
                <a:gd name="T9" fmla="*/ 2147483647 h 89"/>
                <a:gd name="T10" fmla="*/ 2147483647 w 26"/>
                <a:gd name="T11" fmla="*/ 2147483647 h 89"/>
                <a:gd name="T12" fmla="*/ 2147483647 w 26"/>
                <a:gd name="T13" fmla="*/ 2147483647 h 89"/>
                <a:gd name="T14" fmla="*/ 2147483647 w 26"/>
                <a:gd name="T15" fmla="*/ 2147483647 h 89"/>
                <a:gd name="T16" fmla="*/ 2147483647 w 26"/>
                <a:gd name="T17" fmla="*/ 2147483647 h 89"/>
                <a:gd name="T18" fmla="*/ 2147483647 w 26"/>
                <a:gd name="T19" fmla="*/ 2147483647 h 89"/>
                <a:gd name="T20" fmla="*/ 2147483647 w 26"/>
                <a:gd name="T21" fmla="*/ 2147483647 h 89"/>
                <a:gd name="T22" fmla="*/ 2147483647 w 26"/>
                <a:gd name="T23" fmla="*/ 2147483647 h 89"/>
                <a:gd name="T24" fmla="*/ 2147483647 w 26"/>
                <a:gd name="T25" fmla="*/ 2147483647 h 89"/>
                <a:gd name="T26" fmla="*/ 2147483647 w 26"/>
                <a:gd name="T27" fmla="*/ 2147483647 h 89"/>
                <a:gd name="T28" fmla="*/ 2147483647 w 26"/>
                <a:gd name="T29" fmla="*/ 2147483647 h 89"/>
                <a:gd name="T30" fmla="*/ 2147483647 w 26"/>
                <a:gd name="T31" fmla="*/ 2147483647 h 89"/>
                <a:gd name="T32" fmla="*/ 2147483647 w 26"/>
                <a:gd name="T33" fmla="*/ 2147483647 h 89"/>
                <a:gd name="T34" fmla="*/ 2147483647 w 26"/>
                <a:gd name="T35" fmla="*/ 2147483647 h 89"/>
                <a:gd name="T36" fmla="*/ 2147483647 w 26"/>
                <a:gd name="T37" fmla="*/ 2147483647 h 89"/>
                <a:gd name="T38" fmla="*/ 0 w 26"/>
                <a:gd name="T39" fmla="*/ 2147483647 h 89"/>
                <a:gd name="T40" fmla="*/ 0 w 26"/>
                <a:gd name="T41" fmla="*/ 2147483647 h 89"/>
                <a:gd name="T42" fmla="*/ 0 w 26"/>
                <a:gd name="T43" fmla="*/ 2147483647 h 89"/>
                <a:gd name="T44" fmla="*/ 0 w 26"/>
                <a:gd name="T45" fmla="*/ 2147483647 h 89"/>
                <a:gd name="T46" fmla="*/ 2147483647 w 26"/>
                <a:gd name="T47" fmla="*/ 2147483647 h 89"/>
                <a:gd name="T48" fmla="*/ 2147483647 w 26"/>
                <a:gd name="T49" fmla="*/ 2147483647 h 89"/>
                <a:gd name="T50" fmla="*/ 2147483647 w 26"/>
                <a:gd name="T51" fmla="*/ 2147483647 h 89"/>
                <a:gd name="T52" fmla="*/ 2147483647 w 26"/>
                <a:gd name="T53" fmla="*/ 2147483647 h 89"/>
                <a:gd name="T54" fmla="*/ 2147483647 w 26"/>
                <a:gd name="T55" fmla="*/ 2147483647 h 89"/>
                <a:gd name="T56" fmla="*/ 2147483647 w 26"/>
                <a:gd name="T57" fmla="*/ 0 h 89"/>
                <a:gd name="T58" fmla="*/ 2147483647 w 26"/>
                <a:gd name="T59" fmla="*/ 0 h 89"/>
                <a:gd name="T60" fmla="*/ 2147483647 w 26"/>
                <a:gd name="T61" fmla="*/ 0 h 8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"/>
                <a:gd name="T94" fmla="*/ 0 h 89"/>
                <a:gd name="T95" fmla="*/ 26 w 26"/>
                <a:gd name="T96" fmla="*/ 89 h 8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" h="89">
                  <a:moveTo>
                    <a:pt x="10" y="0"/>
                  </a:moveTo>
                  <a:lnTo>
                    <a:pt x="14" y="2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1" y="13"/>
                  </a:lnTo>
                  <a:lnTo>
                    <a:pt x="24" y="15"/>
                  </a:lnTo>
                  <a:lnTo>
                    <a:pt x="26" y="15"/>
                  </a:lnTo>
                  <a:lnTo>
                    <a:pt x="26" y="17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6" y="22"/>
                  </a:lnTo>
                  <a:lnTo>
                    <a:pt x="26" y="23"/>
                  </a:lnTo>
                  <a:lnTo>
                    <a:pt x="17" y="89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2" y="29"/>
                  </a:lnTo>
                  <a:lnTo>
                    <a:pt x="4" y="25"/>
                  </a:lnTo>
                  <a:lnTo>
                    <a:pt x="5" y="20"/>
                  </a:lnTo>
                  <a:lnTo>
                    <a:pt x="7" y="15"/>
                  </a:lnTo>
                  <a:lnTo>
                    <a:pt x="9" y="8"/>
                  </a:lnTo>
                  <a:lnTo>
                    <a:pt x="1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83" name="Freeform 5170"/>
            <p:cNvSpPr>
              <a:spLocks/>
            </p:cNvSpPr>
            <p:nvPr/>
          </p:nvSpPr>
          <p:spPr bwMode="auto">
            <a:xfrm>
              <a:off x="6430963" y="5894388"/>
              <a:ext cx="85725" cy="142875"/>
            </a:xfrm>
            <a:custGeom>
              <a:avLst/>
              <a:gdLst>
                <a:gd name="T0" fmla="*/ 2147483647 w 54"/>
                <a:gd name="T1" fmla="*/ 0 h 90"/>
                <a:gd name="T2" fmla="*/ 2147483647 w 54"/>
                <a:gd name="T3" fmla="*/ 2147483647 h 90"/>
                <a:gd name="T4" fmla="*/ 2147483647 w 54"/>
                <a:gd name="T5" fmla="*/ 2147483647 h 90"/>
                <a:gd name="T6" fmla="*/ 2147483647 w 54"/>
                <a:gd name="T7" fmla="*/ 2147483647 h 90"/>
                <a:gd name="T8" fmla="*/ 2147483647 w 54"/>
                <a:gd name="T9" fmla="*/ 2147483647 h 90"/>
                <a:gd name="T10" fmla="*/ 2147483647 w 54"/>
                <a:gd name="T11" fmla="*/ 2147483647 h 90"/>
                <a:gd name="T12" fmla="*/ 2147483647 w 54"/>
                <a:gd name="T13" fmla="*/ 2147483647 h 90"/>
                <a:gd name="T14" fmla="*/ 2147483647 w 54"/>
                <a:gd name="T15" fmla="*/ 2147483647 h 90"/>
                <a:gd name="T16" fmla="*/ 2147483647 w 54"/>
                <a:gd name="T17" fmla="*/ 2147483647 h 90"/>
                <a:gd name="T18" fmla="*/ 2147483647 w 54"/>
                <a:gd name="T19" fmla="*/ 2147483647 h 90"/>
                <a:gd name="T20" fmla="*/ 2147483647 w 54"/>
                <a:gd name="T21" fmla="*/ 2147483647 h 90"/>
                <a:gd name="T22" fmla="*/ 2147483647 w 54"/>
                <a:gd name="T23" fmla="*/ 2147483647 h 90"/>
                <a:gd name="T24" fmla="*/ 2147483647 w 54"/>
                <a:gd name="T25" fmla="*/ 2147483647 h 90"/>
                <a:gd name="T26" fmla="*/ 2147483647 w 54"/>
                <a:gd name="T27" fmla="*/ 2147483647 h 90"/>
                <a:gd name="T28" fmla="*/ 2147483647 w 54"/>
                <a:gd name="T29" fmla="*/ 2147483647 h 90"/>
                <a:gd name="T30" fmla="*/ 2147483647 w 54"/>
                <a:gd name="T31" fmla="*/ 2147483647 h 90"/>
                <a:gd name="T32" fmla="*/ 2147483647 w 54"/>
                <a:gd name="T33" fmla="*/ 2147483647 h 90"/>
                <a:gd name="T34" fmla="*/ 2147483647 w 54"/>
                <a:gd name="T35" fmla="*/ 2147483647 h 90"/>
                <a:gd name="T36" fmla="*/ 2147483647 w 54"/>
                <a:gd name="T37" fmla="*/ 2147483647 h 90"/>
                <a:gd name="T38" fmla="*/ 2147483647 w 54"/>
                <a:gd name="T39" fmla="*/ 2147483647 h 90"/>
                <a:gd name="T40" fmla="*/ 2147483647 w 54"/>
                <a:gd name="T41" fmla="*/ 2147483647 h 90"/>
                <a:gd name="T42" fmla="*/ 0 w 54"/>
                <a:gd name="T43" fmla="*/ 2147483647 h 90"/>
                <a:gd name="T44" fmla="*/ 0 w 54"/>
                <a:gd name="T45" fmla="*/ 2147483647 h 90"/>
                <a:gd name="T46" fmla="*/ 0 w 54"/>
                <a:gd name="T47" fmla="*/ 2147483647 h 90"/>
                <a:gd name="T48" fmla="*/ 0 w 54"/>
                <a:gd name="T49" fmla="*/ 2147483647 h 90"/>
                <a:gd name="T50" fmla="*/ 0 w 54"/>
                <a:gd name="T51" fmla="*/ 2147483647 h 90"/>
                <a:gd name="T52" fmla="*/ 0 w 54"/>
                <a:gd name="T53" fmla="*/ 2147483647 h 90"/>
                <a:gd name="T54" fmla="*/ 2147483647 w 54"/>
                <a:gd name="T55" fmla="*/ 2147483647 h 90"/>
                <a:gd name="T56" fmla="*/ 2147483647 w 54"/>
                <a:gd name="T57" fmla="*/ 2147483647 h 90"/>
                <a:gd name="T58" fmla="*/ 2147483647 w 54"/>
                <a:gd name="T59" fmla="*/ 2147483647 h 90"/>
                <a:gd name="T60" fmla="*/ 2147483647 w 54"/>
                <a:gd name="T61" fmla="*/ 2147483647 h 90"/>
                <a:gd name="T62" fmla="*/ 2147483647 w 54"/>
                <a:gd name="T63" fmla="*/ 2147483647 h 90"/>
                <a:gd name="T64" fmla="*/ 2147483647 w 54"/>
                <a:gd name="T65" fmla="*/ 2147483647 h 90"/>
                <a:gd name="T66" fmla="*/ 2147483647 w 54"/>
                <a:gd name="T67" fmla="*/ 2147483647 h 90"/>
                <a:gd name="T68" fmla="*/ 2147483647 w 54"/>
                <a:gd name="T69" fmla="*/ 0 h 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4"/>
                <a:gd name="T106" fmla="*/ 0 h 90"/>
                <a:gd name="T107" fmla="*/ 54 w 54"/>
                <a:gd name="T108" fmla="*/ 90 h 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4" h="90">
                  <a:moveTo>
                    <a:pt x="37" y="0"/>
                  </a:moveTo>
                  <a:lnTo>
                    <a:pt x="54" y="52"/>
                  </a:lnTo>
                  <a:lnTo>
                    <a:pt x="39" y="90"/>
                  </a:lnTo>
                  <a:lnTo>
                    <a:pt x="34" y="90"/>
                  </a:lnTo>
                  <a:lnTo>
                    <a:pt x="30" y="86"/>
                  </a:lnTo>
                  <a:lnTo>
                    <a:pt x="27" y="83"/>
                  </a:lnTo>
                  <a:lnTo>
                    <a:pt x="24" y="79"/>
                  </a:lnTo>
                  <a:lnTo>
                    <a:pt x="22" y="74"/>
                  </a:lnTo>
                  <a:lnTo>
                    <a:pt x="22" y="71"/>
                  </a:lnTo>
                  <a:lnTo>
                    <a:pt x="20" y="66"/>
                  </a:lnTo>
                  <a:lnTo>
                    <a:pt x="20" y="63"/>
                  </a:lnTo>
                  <a:lnTo>
                    <a:pt x="17" y="63"/>
                  </a:lnTo>
                  <a:lnTo>
                    <a:pt x="14" y="61"/>
                  </a:lnTo>
                  <a:lnTo>
                    <a:pt x="12" y="59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8" y="51"/>
                  </a:lnTo>
                  <a:lnTo>
                    <a:pt x="8" y="47"/>
                  </a:lnTo>
                  <a:lnTo>
                    <a:pt x="8" y="44"/>
                  </a:lnTo>
                  <a:lnTo>
                    <a:pt x="5" y="42"/>
                  </a:lnTo>
                  <a:lnTo>
                    <a:pt x="2" y="41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7" y="17"/>
                  </a:lnTo>
                  <a:lnTo>
                    <a:pt x="14" y="17"/>
                  </a:lnTo>
                  <a:lnTo>
                    <a:pt x="19" y="17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8"/>
                  </a:lnTo>
                  <a:lnTo>
                    <a:pt x="34" y="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84" name="Freeform 5171"/>
            <p:cNvSpPr>
              <a:spLocks/>
            </p:cNvSpPr>
            <p:nvPr/>
          </p:nvSpPr>
          <p:spPr bwMode="auto">
            <a:xfrm>
              <a:off x="6430963" y="5894388"/>
              <a:ext cx="85725" cy="142875"/>
            </a:xfrm>
            <a:custGeom>
              <a:avLst/>
              <a:gdLst>
                <a:gd name="T0" fmla="*/ 2147483647 w 54"/>
                <a:gd name="T1" fmla="*/ 0 h 90"/>
                <a:gd name="T2" fmla="*/ 2147483647 w 54"/>
                <a:gd name="T3" fmla="*/ 2147483647 h 90"/>
                <a:gd name="T4" fmla="*/ 2147483647 w 54"/>
                <a:gd name="T5" fmla="*/ 2147483647 h 90"/>
                <a:gd name="T6" fmla="*/ 2147483647 w 54"/>
                <a:gd name="T7" fmla="*/ 2147483647 h 90"/>
                <a:gd name="T8" fmla="*/ 2147483647 w 54"/>
                <a:gd name="T9" fmla="*/ 2147483647 h 90"/>
                <a:gd name="T10" fmla="*/ 2147483647 w 54"/>
                <a:gd name="T11" fmla="*/ 2147483647 h 90"/>
                <a:gd name="T12" fmla="*/ 2147483647 w 54"/>
                <a:gd name="T13" fmla="*/ 2147483647 h 90"/>
                <a:gd name="T14" fmla="*/ 2147483647 w 54"/>
                <a:gd name="T15" fmla="*/ 2147483647 h 90"/>
                <a:gd name="T16" fmla="*/ 2147483647 w 54"/>
                <a:gd name="T17" fmla="*/ 2147483647 h 90"/>
                <a:gd name="T18" fmla="*/ 2147483647 w 54"/>
                <a:gd name="T19" fmla="*/ 2147483647 h 90"/>
                <a:gd name="T20" fmla="*/ 2147483647 w 54"/>
                <a:gd name="T21" fmla="*/ 2147483647 h 90"/>
                <a:gd name="T22" fmla="*/ 2147483647 w 54"/>
                <a:gd name="T23" fmla="*/ 2147483647 h 90"/>
                <a:gd name="T24" fmla="*/ 2147483647 w 54"/>
                <a:gd name="T25" fmla="*/ 2147483647 h 90"/>
                <a:gd name="T26" fmla="*/ 2147483647 w 54"/>
                <a:gd name="T27" fmla="*/ 2147483647 h 90"/>
                <a:gd name="T28" fmla="*/ 2147483647 w 54"/>
                <a:gd name="T29" fmla="*/ 2147483647 h 90"/>
                <a:gd name="T30" fmla="*/ 2147483647 w 54"/>
                <a:gd name="T31" fmla="*/ 2147483647 h 90"/>
                <a:gd name="T32" fmla="*/ 2147483647 w 54"/>
                <a:gd name="T33" fmla="*/ 2147483647 h 90"/>
                <a:gd name="T34" fmla="*/ 2147483647 w 54"/>
                <a:gd name="T35" fmla="*/ 2147483647 h 90"/>
                <a:gd name="T36" fmla="*/ 2147483647 w 54"/>
                <a:gd name="T37" fmla="*/ 2147483647 h 90"/>
                <a:gd name="T38" fmla="*/ 2147483647 w 54"/>
                <a:gd name="T39" fmla="*/ 2147483647 h 90"/>
                <a:gd name="T40" fmla="*/ 2147483647 w 54"/>
                <a:gd name="T41" fmla="*/ 2147483647 h 90"/>
                <a:gd name="T42" fmla="*/ 2147483647 w 54"/>
                <a:gd name="T43" fmla="*/ 2147483647 h 90"/>
                <a:gd name="T44" fmla="*/ 0 w 54"/>
                <a:gd name="T45" fmla="*/ 2147483647 h 90"/>
                <a:gd name="T46" fmla="*/ 0 w 54"/>
                <a:gd name="T47" fmla="*/ 2147483647 h 90"/>
                <a:gd name="T48" fmla="*/ 0 w 54"/>
                <a:gd name="T49" fmla="*/ 2147483647 h 90"/>
                <a:gd name="T50" fmla="*/ 0 w 54"/>
                <a:gd name="T51" fmla="*/ 2147483647 h 90"/>
                <a:gd name="T52" fmla="*/ 0 w 54"/>
                <a:gd name="T53" fmla="*/ 2147483647 h 90"/>
                <a:gd name="T54" fmla="*/ 0 w 54"/>
                <a:gd name="T55" fmla="*/ 2147483647 h 90"/>
                <a:gd name="T56" fmla="*/ 2147483647 w 54"/>
                <a:gd name="T57" fmla="*/ 2147483647 h 90"/>
                <a:gd name="T58" fmla="*/ 2147483647 w 54"/>
                <a:gd name="T59" fmla="*/ 2147483647 h 90"/>
                <a:gd name="T60" fmla="*/ 2147483647 w 54"/>
                <a:gd name="T61" fmla="*/ 2147483647 h 90"/>
                <a:gd name="T62" fmla="*/ 2147483647 w 54"/>
                <a:gd name="T63" fmla="*/ 2147483647 h 90"/>
                <a:gd name="T64" fmla="*/ 2147483647 w 54"/>
                <a:gd name="T65" fmla="*/ 2147483647 h 90"/>
                <a:gd name="T66" fmla="*/ 2147483647 w 54"/>
                <a:gd name="T67" fmla="*/ 2147483647 h 90"/>
                <a:gd name="T68" fmla="*/ 2147483647 w 54"/>
                <a:gd name="T69" fmla="*/ 2147483647 h 90"/>
                <a:gd name="T70" fmla="*/ 2147483647 w 54"/>
                <a:gd name="T71" fmla="*/ 0 h 90"/>
                <a:gd name="T72" fmla="*/ 2147483647 w 54"/>
                <a:gd name="T73" fmla="*/ 0 h 90"/>
                <a:gd name="T74" fmla="*/ 2147483647 w 54"/>
                <a:gd name="T75" fmla="*/ 0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4"/>
                <a:gd name="T115" fmla="*/ 0 h 90"/>
                <a:gd name="T116" fmla="*/ 54 w 54"/>
                <a:gd name="T117" fmla="*/ 90 h 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4" h="90">
                  <a:moveTo>
                    <a:pt x="37" y="0"/>
                  </a:moveTo>
                  <a:lnTo>
                    <a:pt x="54" y="52"/>
                  </a:lnTo>
                  <a:lnTo>
                    <a:pt x="39" y="90"/>
                  </a:lnTo>
                  <a:lnTo>
                    <a:pt x="34" y="90"/>
                  </a:lnTo>
                  <a:lnTo>
                    <a:pt x="30" y="86"/>
                  </a:lnTo>
                  <a:lnTo>
                    <a:pt x="27" y="83"/>
                  </a:lnTo>
                  <a:lnTo>
                    <a:pt x="24" y="79"/>
                  </a:lnTo>
                  <a:lnTo>
                    <a:pt x="22" y="74"/>
                  </a:lnTo>
                  <a:lnTo>
                    <a:pt x="22" y="71"/>
                  </a:lnTo>
                  <a:lnTo>
                    <a:pt x="20" y="66"/>
                  </a:lnTo>
                  <a:lnTo>
                    <a:pt x="20" y="63"/>
                  </a:lnTo>
                  <a:lnTo>
                    <a:pt x="17" y="63"/>
                  </a:lnTo>
                  <a:lnTo>
                    <a:pt x="14" y="61"/>
                  </a:lnTo>
                  <a:lnTo>
                    <a:pt x="12" y="59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8" y="51"/>
                  </a:lnTo>
                  <a:lnTo>
                    <a:pt x="8" y="47"/>
                  </a:lnTo>
                  <a:lnTo>
                    <a:pt x="8" y="44"/>
                  </a:lnTo>
                  <a:lnTo>
                    <a:pt x="5" y="42"/>
                  </a:lnTo>
                  <a:lnTo>
                    <a:pt x="2" y="41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7" y="17"/>
                  </a:lnTo>
                  <a:lnTo>
                    <a:pt x="14" y="17"/>
                  </a:lnTo>
                  <a:lnTo>
                    <a:pt x="19" y="17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30" y="8"/>
                  </a:lnTo>
                  <a:lnTo>
                    <a:pt x="34" y="3"/>
                  </a:lnTo>
                  <a:lnTo>
                    <a:pt x="37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85" name="Freeform 5172"/>
            <p:cNvSpPr>
              <a:spLocks/>
            </p:cNvSpPr>
            <p:nvPr/>
          </p:nvSpPr>
          <p:spPr bwMode="auto">
            <a:xfrm>
              <a:off x="5127625" y="5773738"/>
              <a:ext cx="361950" cy="273050"/>
            </a:xfrm>
            <a:custGeom>
              <a:avLst/>
              <a:gdLst>
                <a:gd name="T0" fmla="*/ 2147483647 w 229"/>
                <a:gd name="T1" fmla="*/ 2147483647 h 172"/>
                <a:gd name="T2" fmla="*/ 2147483647 w 229"/>
                <a:gd name="T3" fmla="*/ 2147483647 h 172"/>
                <a:gd name="T4" fmla="*/ 2147483647 w 229"/>
                <a:gd name="T5" fmla="*/ 2147483647 h 172"/>
                <a:gd name="T6" fmla="*/ 2147483647 w 229"/>
                <a:gd name="T7" fmla="*/ 2147483647 h 172"/>
                <a:gd name="T8" fmla="*/ 2147483647 w 229"/>
                <a:gd name="T9" fmla="*/ 2147483647 h 172"/>
                <a:gd name="T10" fmla="*/ 2147483647 w 229"/>
                <a:gd name="T11" fmla="*/ 2147483647 h 172"/>
                <a:gd name="T12" fmla="*/ 2147483647 w 229"/>
                <a:gd name="T13" fmla="*/ 2147483647 h 172"/>
                <a:gd name="T14" fmla="*/ 2147483647 w 229"/>
                <a:gd name="T15" fmla="*/ 2147483647 h 172"/>
                <a:gd name="T16" fmla="*/ 2147483647 w 229"/>
                <a:gd name="T17" fmla="*/ 2147483647 h 172"/>
                <a:gd name="T18" fmla="*/ 2147483647 w 229"/>
                <a:gd name="T19" fmla="*/ 2147483647 h 172"/>
                <a:gd name="T20" fmla="*/ 2147483647 w 229"/>
                <a:gd name="T21" fmla="*/ 2147483647 h 172"/>
                <a:gd name="T22" fmla="*/ 2147483647 w 229"/>
                <a:gd name="T23" fmla="*/ 2147483647 h 172"/>
                <a:gd name="T24" fmla="*/ 2147483647 w 229"/>
                <a:gd name="T25" fmla="*/ 2147483647 h 172"/>
                <a:gd name="T26" fmla="*/ 2147483647 w 229"/>
                <a:gd name="T27" fmla="*/ 2147483647 h 172"/>
                <a:gd name="T28" fmla="*/ 2147483647 w 229"/>
                <a:gd name="T29" fmla="*/ 2147483647 h 172"/>
                <a:gd name="T30" fmla="*/ 2147483647 w 229"/>
                <a:gd name="T31" fmla="*/ 2147483647 h 172"/>
                <a:gd name="T32" fmla="*/ 2147483647 w 229"/>
                <a:gd name="T33" fmla="*/ 2147483647 h 172"/>
                <a:gd name="T34" fmla="*/ 2147483647 w 229"/>
                <a:gd name="T35" fmla="*/ 2147483647 h 172"/>
                <a:gd name="T36" fmla="*/ 2147483647 w 229"/>
                <a:gd name="T37" fmla="*/ 2147483647 h 172"/>
                <a:gd name="T38" fmla="*/ 2147483647 w 229"/>
                <a:gd name="T39" fmla="*/ 2147483647 h 172"/>
                <a:gd name="T40" fmla="*/ 2147483647 w 229"/>
                <a:gd name="T41" fmla="*/ 2147483647 h 172"/>
                <a:gd name="T42" fmla="*/ 2147483647 w 229"/>
                <a:gd name="T43" fmla="*/ 2147483647 h 172"/>
                <a:gd name="T44" fmla="*/ 2147483647 w 229"/>
                <a:gd name="T45" fmla="*/ 2147483647 h 172"/>
                <a:gd name="T46" fmla="*/ 2147483647 w 229"/>
                <a:gd name="T47" fmla="*/ 2147483647 h 172"/>
                <a:gd name="T48" fmla="*/ 2147483647 w 229"/>
                <a:gd name="T49" fmla="*/ 2147483647 h 172"/>
                <a:gd name="T50" fmla="*/ 2147483647 w 229"/>
                <a:gd name="T51" fmla="*/ 2147483647 h 172"/>
                <a:gd name="T52" fmla="*/ 2147483647 w 229"/>
                <a:gd name="T53" fmla="*/ 2147483647 h 172"/>
                <a:gd name="T54" fmla="*/ 2147483647 w 229"/>
                <a:gd name="T55" fmla="*/ 2147483647 h 172"/>
                <a:gd name="T56" fmla="*/ 2147483647 w 229"/>
                <a:gd name="T57" fmla="*/ 2147483647 h 172"/>
                <a:gd name="T58" fmla="*/ 2147483647 w 229"/>
                <a:gd name="T59" fmla="*/ 2147483647 h 172"/>
                <a:gd name="T60" fmla="*/ 2147483647 w 229"/>
                <a:gd name="T61" fmla="*/ 2147483647 h 172"/>
                <a:gd name="T62" fmla="*/ 2147483647 w 229"/>
                <a:gd name="T63" fmla="*/ 2147483647 h 172"/>
                <a:gd name="T64" fmla="*/ 2147483647 w 229"/>
                <a:gd name="T65" fmla="*/ 2147483647 h 172"/>
                <a:gd name="T66" fmla="*/ 2147483647 w 229"/>
                <a:gd name="T67" fmla="*/ 2147483647 h 172"/>
                <a:gd name="T68" fmla="*/ 2147483647 w 229"/>
                <a:gd name="T69" fmla="*/ 2147483647 h 172"/>
                <a:gd name="T70" fmla="*/ 2147483647 w 229"/>
                <a:gd name="T71" fmla="*/ 0 h 172"/>
                <a:gd name="T72" fmla="*/ 2147483647 w 229"/>
                <a:gd name="T73" fmla="*/ 2147483647 h 172"/>
                <a:gd name="T74" fmla="*/ 2147483647 w 229"/>
                <a:gd name="T75" fmla="*/ 2147483647 h 172"/>
                <a:gd name="T76" fmla="*/ 2147483647 w 229"/>
                <a:gd name="T77" fmla="*/ 2147483647 h 172"/>
                <a:gd name="T78" fmla="*/ 2147483647 w 229"/>
                <a:gd name="T79" fmla="*/ 2147483647 h 172"/>
                <a:gd name="T80" fmla="*/ 2147483647 w 229"/>
                <a:gd name="T81" fmla="*/ 2147483647 h 172"/>
                <a:gd name="T82" fmla="*/ 2147483647 w 229"/>
                <a:gd name="T83" fmla="*/ 2147483647 h 172"/>
                <a:gd name="T84" fmla="*/ 2147483647 w 229"/>
                <a:gd name="T85" fmla="*/ 2147483647 h 172"/>
                <a:gd name="T86" fmla="*/ 2147483647 w 229"/>
                <a:gd name="T87" fmla="*/ 2147483647 h 1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29"/>
                <a:gd name="T133" fmla="*/ 0 h 172"/>
                <a:gd name="T134" fmla="*/ 229 w 229"/>
                <a:gd name="T135" fmla="*/ 172 h 1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29" h="172">
                  <a:moveTo>
                    <a:pt x="207" y="15"/>
                  </a:moveTo>
                  <a:lnTo>
                    <a:pt x="207" y="15"/>
                  </a:lnTo>
                  <a:lnTo>
                    <a:pt x="208" y="15"/>
                  </a:lnTo>
                  <a:lnTo>
                    <a:pt x="210" y="17"/>
                  </a:lnTo>
                  <a:lnTo>
                    <a:pt x="212" y="17"/>
                  </a:lnTo>
                  <a:lnTo>
                    <a:pt x="215" y="17"/>
                  </a:lnTo>
                  <a:lnTo>
                    <a:pt x="217" y="17"/>
                  </a:lnTo>
                  <a:lnTo>
                    <a:pt x="219" y="17"/>
                  </a:lnTo>
                  <a:lnTo>
                    <a:pt x="215" y="54"/>
                  </a:lnTo>
                  <a:lnTo>
                    <a:pt x="217" y="56"/>
                  </a:lnTo>
                  <a:lnTo>
                    <a:pt x="219" y="57"/>
                  </a:lnTo>
                  <a:lnTo>
                    <a:pt x="220" y="59"/>
                  </a:lnTo>
                  <a:lnTo>
                    <a:pt x="222" y="61"/>
                  </a:lnTo>
                  <a:lnTo>
                    <a:pt x="225" y="62"/>
                  </a:lnTo>
                  <a:lnTo>
                    <a:pt x="227" y="64"/>
                  </a:lnTo>
                  <a:lnTo>
                    <a:pt x="229" y="66"/>
                  </a:lnTo>
                  <a:lnTo>
                    <a:pt x="229" y="68"/>
                  </a:lnTo>
                  <a:lnTo>
                    <a:pt x="229" y="71"/>
                  </a:lnTo>
                  <a:lnTo>
                    <a:pt x="227" y="73"/>
                  </a:lnTo>
                  <a:lnTo>
                    <a:pt x="225" y="74"/>
                  </a:lnTo>
                  <a:lnTo>
                    <a:pt x="222" y="74"/>
                  </a:lnTo>
                  <a:lnTo>
                    <a:pt x="219" y="74"/>
                  </a:lnTo>
                  <a:lnTo>
                    <a:pt x="215" y="74"/>
                  </a:lnTo>
                  <a:lnTo>
                    <a:pt x="212" y="74"/>
                  </a:lnTo>
                  <a:lnTo>
                    <a:pt x="208" y="76"/>
                  </a:lnTo>
                  <a:lnTo>
                    <a:pt x="205" y="76"/>
                  </a:lnTo>
                  <a:lnTo>
                    <a:pt x="200" y="78"/>
                  </a:lnTo>
                  <a:lnTo>
                    <a:pt x="195" y="81"/>
                  </a:lnTo>
                  <a:lnTo>
                    <a:pt x="190" y="84"/>
                  </a:lnTo>
                  <a:lnTo>
                    <a:pt x="185" y="88"/>
                  </a:lnTo>
                  <a:lnTo>
                    <a:pt x="181" y="91"/>
                  </a:lnTo>
                  <a:lnTo>
                    <a:pt x="180" y="96"/>
                  </a:lnTo>
                  <a:lnTo>
                    <a:pt x="178" y="103"/>
                  </a:lnTo>
                  <a:lnTo>
                    <a:pt x="173" y="105"/>
                  </a:lnTo>
                  <a:lnTo>
                    <a:pt x="168" y="108"/>
                  </a:lnTo>
                  <a:lnTo>
                    <a:pt x="163" y="113"/>
                  </a:lnTo>
                  <a:lnTo>
                    <a:pt x="156" y="118"/>
                  </a:lnTo>
                  <a:lnTo>
                    <a:pt x="149" y="122"/>
                  </a:lnTo>
                  <a:lnTo>
                    <a:pt x="142" y="127"/>
                  </a:lnTo>
                  <a:lnTo>
                    <a:pt x="132" y="130"/>
                  </a:lnTo>
                  <a:lnTo>
                    <a:pt x="122" y="130"/>
                  </a:lnTo>
                  <a:lnTo>
                    <a:pt x="115" y="132"/>
                  </a:lnTo>
                  <a:lnTo>
                    <a:pt x="112" y="132"/>
                  </a:lnTo>
                  <a:lnTo>
                    <a:pt x="108" y="135"/>
                  </a:lnTo>
                  <a:lnTo>
                    <a:pt x="105" y="137"/>
                  </a:lnTo>
                  <a:lnTo>
                    <a:pt x="102" y="140"/>
                  </a:lnTo>
                  <a:lnTo>
                    <a:pt x="98" y="144"/>
                  </a:lnTo>
                  <a:lnTo>
                    <a:pt x="95" y="145"/>
                  </a:lnTo>
                  <a:lnTo>
                    <a:pt x="88" y="149"/>
                  </a:lnTo>
                  <a:lnTo>
                    <a:pt x="90" y="172"/>
                  </a:lnTo>
                  <a:lnTo>
                    <a:pt x="0" y="172"/>
                  </a:lnTo>
                  <a:lnTo>
                    <a:pt x="2" y="172"/>
                  </a:lnTo>
                  <a:lnTo>
                    <a:pt x="5" y="171"/>
                  </a:lnTo>
                  <a:lnTo>
                    <a:pt x="8" y="171"/>
                  </a:lnTo>
                  <a:lnTo>
                    <a:pt x="12" y="169"/>
                  </a:lnTo>
                  <a:lnTo>
                    <a:pt x="15" y="169"/>
                  </a:lnTo>
                  <a:lnTo>
                    <a:pt x="19" y="167"/>
                  </a:lnTo>
                  <a:lnTo>
                    <a:pt x="22" y="167"/>
                  </a:lnTo>
                  <a:lnTo>
                    <a:pt x="25" y="166"/>
                  </a:lnTo>
                  <a:lnTo>
                    <a:pt x="29" y="164"/>
                  </a:lnTo>
                  <a:lnTo>
                    <a:pt x="30" y="164"/>
                  </a:lnTo>
                  <a:lnTo>
                    <a:pt x="30" y="162"/>
                  </a:lnTo>
                  <a:lnTo>
                    <a:pt x="32" y="161"/>
                  </a:lnTo>
                  <a:lnTo>
                    <a:pt x="32" y="159"/>
                  </a:lnTo>
                  <a:lnTo>
                    <a:pt x="32" y="157"/>
                  </a:lnTo>
                  <a:lnTo>
                    <a:pt x="32" y="155"/>
                  </a:lnTo>
                  <a:lnTo>
                    <a:pt x="32" y="154"/>
                  </a:lnTo>
                  <a:lnTo>
                    <a:pt x="35" y="150"/>
                  </a:lnTo>
                  <a:lnTo>
                    <a:pt x="41" y="145"/>
                  </a:lnTo>
                  <a:lnTo>
                    <a:pt x="46" y="144"/>
                  </a:lnTo>
                  <a:lnTo>
                    <a:pt x="51" y="140"/>
                  </a:lnTo>
                  <a:lnTo>
                    <a:pt x="56" y="137"/>
                  </a:lnTo>
                  <a:lnTo>
                    <a:pt x="59" y="132"/>
                  </a:lnTo>
                  <a:lnTo>
                    <a:pt x="63" y="127"/>
                  </a:lnTo>
                  <a:lnTo>
                    <a:pt x="63" y="120"/>
                  </a:lnTo>
                  <a:lnTo>
                    <a:pt x="63" y="115"/>
                  </a:lnTo>
                  <a:lnTo>
                    <a:pt x="64" y="110"/>
                  </a:lnTo>
                  <a:lnTo>
                    <a:pt x="64" y="101"/>
                  </a:lnTo>
                  <a:lnTo>
                    <a:pt x="64" y="95"/>
                  </a:lnTo>
                  <a:lnTo>
                    <a:pt x="64" y="88"/>
                  </a:lnTo>
                  <a:lnTo>
                    <a:pt x="64" y="79"/>
                  </a:lnTo>
                  <a:lnTo>
                    <a:pt x="64" y="73"/>
                  </a:lnTo>
                  <a:lnTo>
                    <a:pt x="63" y="66"/>
                  </a:lnTo>
                  <a:lnTo>
                    <a:pt x="68" y="64"/>
                  </a:lnTo>
                  <a:lnTo>
                    <a:pt x="73" y="64"/>
                  </a:lnTo>
                  <a:lnTo>
                    <a:pt x="74" y="61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1" y="54"/>
                  </a:lnTo>
                  <a:lnTo>
                    <a:pt x="83" y="52"/>
                  </a:lnTo>
                  <a:lnTo>
                    <a:pt x="85" y="51"/>
                  </a:lnTo>
                  <a:lnTo>
                    <a:pt x="90" y="49"/>
                  </a:lnTo>
                  <a:lnTo>
                    <a:pt x="93" y="49"/>
                  </a:lnTo>
                  <a:lnTo>
                    <a:pt x="96" y="49"/>
                  </a:lnTo>
                  <a:lnTo>
                    <a:pt x="98" y="49"/>
                  </a:lnTo>
                  <a:lnTo>
                    <a:pt x="102" y="47"/>
                  </a:lnTo>
                  <a:lnTo>
                    <a:pt x="103" y="47"/>
                  </a:lnTo>
                  <a:lnTo>
                    <a:pt x="107" y="47"/>
                  </a:lnTo>
                  <a:lnTo>
                    <a:pt x="110" y="46"/>
                  </a:lnTo>
                  <a:lnTo>
                    <a:pt x="115" y="42"/>
                  </a:lnTo>
                  <a:lnTo>
                    <a:pt x="119" y="35"/>
                  </a:lnTo>
                  <a:lnTo>
                    <a:pt x="122" y="29"/>
                  </a:lnTo>
                  <a:lnTo>
                    <a:pt x="125" y="22"/>
                  </a:lnTo>
                  <a:lnTo>
                    <a:pt x="127" y="15"/>
                  </a:lnTo>
                  <a:lnTo>
                    <a:pt x="130" y="8"/>
                  </a:lnTo>
                  <a:lnTo>
                    <a:pt x="134" y="3"/>
                  </a:lnTo>
                  <a:lnTo>
                    <a:pt x="137" y="0"/>
                  </a:lnTo>
                  <a:lnTo>
                    <a:pt x="139" y="2"/>
                  </a:lnTo>
                  <a:lnTo>
                    <a:pt x="142" y="3"/>
                  </a:lnTo>
                  <a:lnTo>
                    <a:pt x="146" y="5"/>
                  </a:lnTo>
                  <a:lnTo>
                    <a:pt x="147" y="5"/>
                  </a:lnTo>
                  <a:lnTo>
                    <a:pt x="151" y="5"/>
                  </a:lnTo>
                  <a:lnTo>
                    <a:pt x="154" y="5"/>
                  </a:lnTo>
                  <a:lnTo>
                    <a:pt x="158" y="5"/>
                  </a:lnTo>
                  <a:lnTo>
                    <a:pt x="161" y="5"/>
                  </a:lnTo>
                  <a:lnTo>
                    <a:pt x="164" y="5"/>
                  </a:lnTo>
                  <a:lnTo>
                    <a:pt x="169" y="5"/>
                  </a:lnTo>
                  <a:lnTo>
                    <a:pt x="173" y="5"/>
                  </a:lnTo>
                  <a:lnTo>
                    <a:pt x="178" y="3"/>
                  </a:lnTo>
                  <a:lnTo>
                    <a:pt x="183" y="3"/>
                  </a:lnTo>
                  <a:lnTo>
                    <a:pt x="188" y="3"/>
                  </a:lnTo>
                  <a:lnTo>
                    <a:pt x="191" y="3"/>
                  </a:lnTo>
                  <a:lnTo>
                    <a:pt x="193" y="3"/>
                  </a:lnTo>
                  <a:lnTo>
                    <a:pt x="195" y="3"/>
                  </a:lnTo>
                  <a:lnTo>
                    <a:pt x="196" y="5"/>
                  </a:lnTo>
                  <a:lnTo>
                    <a:pt x="198" y="8"/>
                  </a:lnTo>
                  <a:lnTo>
                    <a:pt x="198" y="10"/>
                  </a:lnTo>
                  <a:lnTo>
                    <a:pt x="200" y="13"/>
                  </a:lnTo>
                  <a:lnTo>
                    <a:pt x="202" y="15"/>
                  </a:lnTo>
                  <a:lnTo>
                    <a:pt x="203" y="15"/>
                  </a:lnTo>
                  <a:lnTo>
                    <a:pt x="207" y="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86" name="Freeform 5173"/>
            <p:cNvSpPr>
              <a:spLocks/>
            </p:cNvSpPr>
            <p:nvPr/>
          </p:nvSpPr>
          <p:spPr bwMode="auto">
            <a:xfrm>
              <a:off x="5127625" y="5773738"/>
              <a:ext cx="361950" cy="273050"/>
            </a:xfrm>
            <a:custGeom>
              <a:avLst/>
              <a:gdLst>
                <a:gd name="T0" fmla="*/ 2147483647 w 229"/>
                <a:gd name="T1" fmla="*/ 2147483647 h 172"/>
                <a:gd name="T2" fmla="*/ 2147483647 w 229"/>
                <a:gd name="T3" fmla="*/ 2147483647 h 172"/>
                <a:gd name="T4" fmla="*/ 2147483647 w 229"/>
                <a:gd name="T5" fmla="*/ 2147483647 h 172"/>
                <a:gd name="T6" fmla="*/ 2147483647 w 229"/>
                <a:gd name="T7" fmla="*/ 2147483647 h 172"/>
                <a:gd name="T8" fmla="*/ 2147483647 w 229"/>
                <a:gd name="T9" fmla="*/ 2147483647 h 172"/>
                <a:gd name="T10" fmla="*/ 2147483647 w 229"/>
                <a:gd name="T11" fmla="*/ 2147483647 h 172"/>
                <a:gd name="T12" fmla="*/ 2147483647 w 229"/>
                <a:gd name="T13" fmla="*/ 2147483647 h 172"/>
                <a:gd name="T14" fmla="*/ 2147483647 w 229"/>
                <a:gd name="T15" fmla="*/ 2147483647 h 172"/>
                <a:gd name="T16" fmla="*/ 2147483647 w 229"/>
                <a:gd name="T17" fmla="*/ 2147483647 h 172"/>
                <a:gd name="T18" fmla="*/ 2147483647 w 229"/>
                <a:gd name="T19" fmla="*/ 2147483647 h 172"/>
                <a:gd name="T20" fmla="*/ 2147483647 w 229"/>
                <a:gd name="T21" fmla="*/ 2147483647 h 172"/>
                <a:gd name="T22" fmla="*/ 2147483647 w 229"/>
                <a:gd name="T23" fmla="*/ 2147483647 h 172"/>
                <a:gd name="T24" fmla="*/ 2147483647 w 229"/>
                <a:gd name="T25" fmla="*/ 2147483647 h 172"/>
                <a:gd name="T26" fmla="*/ 2147483647 w 229"/>
                <a:gd name="T27" fmla="*/ 2147483647 h 172"/>
                <a:gd name="T28" fmla="*/ 2147483647 w 229"/>
                <a:gd name="T29" fmla="*/ 2147483647 h 172"/>
                <a:gd name="T30" fmla="*/ 2147483647 w 229"/>
                <a:gd name="T31" fmla="*/ 2147483647 h 172"/>
                <a:gd name="T32" fmla="*/ 2147483647 w 229"/>
                <a:gd name="T33" fmla="*/ 2147483647 h 172"/>
                <a:gd name="T34" fmla="*/ 2147483647 w 229"/>
                <a:gd name="T35" fmla="*/ 2147483647 h 172"/>
                <a:gd name="T36" fmla="*/ 2147483647 w 229"/>
                <a:gd name="T37" fmla="*/ 2147483647 h 172"/>
                <a:gd name="T38" fmla="*/ 2147483647 w 229"/>
                <a:gd name="T39" fmla="*/ 2147483647 h 172"/>
                <a:gd name="T40" fmla="*/ 2147483647 w 229"/>
                <a:gd name="T41" fmla="*/ 2147483647 h 172"/>
                <a:gd name="T42" fmla="*/ 2147483647 w 229"/>
                <a:gd name="T43" fmla="*/ 2147483647 h 172"/>
                <a:gd name="T44" fmla="*/ 2147483647 w 229"/>
                <a:gd name="T45" fmla="*/ 2147483647 h 172"/>
                <a:gd name="T46" fmla="*/ 2147483647 w 229"/>
                <a:gd name="T47" fmla="*/ 2147483647 h 172"/>
                <a:gd name="T48" fmla="*/ 2147483647 w 229"/>
                <a:gd name="T49" fmla="*/ 2147483647 h 172"/>
                <a:gd name="T50" fmla="*/ 2147483647 w 229"/>
                <a:gd name="T51" fmla="*/ 2147483647 h 172"/>
                <a:gd name="T52" fmla="*/ 2147483647 w 229"/>
                <a:gd name="T53" fmla="*/ 2147483647 h 172"/>
                <a:gd name="T54" fmla="*/ 2147483647 w 229"/>
                <a:gd name="T55" fmla="*/ 2147483647 h 172"/>
                <a:gd name="T56" fmla="*/ 2147483647 w 229"/>
                <a:gd name="T57" fmla="*/ 2147483647 h 172"/>
                <a:gd name="T58" fmla="*/ 2147483647 w 229"/>
                <a:gd name="T59" fmla="*/ 2147483647 h 172"/>
                <a:gd name="T60" fmla="*/ 2147483647 w 229"/>
                <a:gd name="T61" fmla="*/ 2147483647 h 172"/>
                <a:gd name="T62" fmla="*/ 2147483647 w 229"/>
                <a:gd name="T63" fmla="*/ 2147483647 h 172"/>
                <a:gd name="T64" fmla="*/ 2147483647 w 229"/>
                <a:gd name="T65" fmla="*/ 2147483647 h 172"/>
                <a:gd name="T66" fmla="*/ 2147483647 w 229"/>
                <a:gd name="T67" fmla="*/ 2147483647 h 172"/>
                <a:gd name="T68" fmla="*/ 2147483647 w 229"/>
                <a:gd name="T69" fmla="*/ 2147483647 h 172"/>
                <a:gd name="T70" fmla="*/ 2147483647 w 229"/>
                <a:gd name="T71" fmla="*/ 2147483647 h 172"/>
                <a:gd name="T72" fmla="*/ 2147483647 w 229"/>
                <a:gd name="T73" fmla="*/ 2147483647 h 172"/>
                <a:gd name="T74" fmla="*/ 2147483647 w 229"/>
                <a:gd name="T75" fmla="*/ 2147483647 h 172"/>
                <a:gd name="T76" fmla="*/ 2147483647 w 229"/>
                <a:gd name="T77" fmla="*/ 2147483647 h 172"/>
                <a:gd name="T78" fmla="*/ 2147483647 w 229"/>
                <a:gd name="T79" fmla="*/ 2147483647 h 172"/>
                <a:gd name="T80" fmla="*/ 2147483647 w 229"/>
                <a:gd name="T81" fmla="*/ 2147483647 h 172"/>
                <a:gd name="T82" fmla="*/ 2147483647 w 229"/>
                <a:gd name="T83" fmla="*/ 2147483647 h 172"/>
                <a:gd name="T84" fmla="*/ 2147483647 w 229"/>
                <a:gd name="T85" fmla="*/ 2147483647 h 172"/>
                <a:gd name="T86" fmla="*/ 2147483647 w 229"/>
                <a:gd name="T87" fmla="*/ 2147483647 h 172"/>
                <a:gd name="T88" fmla="*/ 2147483647 w 229"/>
                <a:gd name="T89" fmla="*/ 2147483647 h 172"/>
                <a:gd name="T90" fmla="*/ 2147483647 w 229"/>
                <a:gd name="T91" fmla="*/ 2147483647 h 1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9"/>
                <a:gd name="T139" fmla="*/ 0 h 172"/>
                <a:gd name="T140" fmla="*/ 229 w 229"/>
                <a:gd name="T141" fmla="*/ 172 h 17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9" h="172">
                  <a:moveTo>
                    <a:pt x="207" y="15"/>
                  </a:moveTo>
                  <a:lnTo>
                    <a:pt x="207" y="15"/>
                  </a:lnTo>
                  <a:lnTo>
                    <a:pt x="208" y="15"/>
                  </a:lnTo>
                  <a:lnTo>
                    <a:pt x="210" y="17"/>
                  </a:lnTo>
                  <a:lnTo>
                    <a:pt x="212" y="17"/>
                  </a:lnTo>
                  <a:lnTo>
                    <a:pt x="215" y="17"/>
                  </a:lnTo>
                  <a:lnTo>
                    <a:pt x="217" y="17"/>
                  </a:lnTo>
                  <a:lnTo>
                    <a:pt x="219" y="17"/>
                  </a:lnTo>
                  <a:lnTo>
                    <a:pt x="215" y="54"/>
                  </a:lnTo>
                  <a:lnTo>
                    <a:pt x="217" y="56"/>
                  </a:lnTo>
                  <a:lnTo>
                    <a:pt x="219" y="57"/>
                  </a:lnTo>
                  <a:lnTo>
                    <a:pt x="220" y="59"/>
                  </a:lnTo>
                  <a:lnTo>
                    <a:pt x="222" y="61"/>
                  </a:lnTo>
                  <a:lnTo>
                    <a:pt x="225" y="62"/>
                  </a:lnTo>
                  <a:lnTo>
                    <a:pt x="227" y="64"/>
                  </a:lnTo>
                  <a:lnTo>
                    <a:pt x="229" y="66"/>
                  </a:lnTo>
                  <a:lnTo>
                    <a:pt x="229" y="68"/>
                  </a:lnTo>
                  <a:lnTo>
                    <a:pt x="229" y="71"/>
                  </a:lnTo>
                  <a:lnTo>
                    <a:pt x="227" y="73"/>
                  </a:lnTo>
                  <a:lnTo>
                    <a:pt x="225" y="74"/>
                  </a:lnTo>
                  <a:lnTo>
                    <a:pt x="222" y="74"/>
                  </a:lnTo>
                  <a:lnTo>
                    <a:pt x="219" y="74"/>
                  </a:lnTo>
                  <a:lnTo>
                    <a:pt x="215" y="74"/>
                  </a:lnTo>
                  <a:lnTo>
                    <a:pt x="212" y="74"/>
                  </a:lnTo>
                  <a:lnTo>
                    <a:pt x="208" y="76"/>
                  </a:lnTo>
                  <a:lnTo>
                    <a:pt x="205" y="76"/>
                  </a:lnTo>
                  <a:lnTo>
                    <a:pt x="200" y="78"/>
                  </a:lnTo>
                  <a:lnTo>
                    <a:pt x="195" y="81"/>
                  </a:lnTo>
                  <a:lnTo>
                    <a:pt x="190" y="84"/>
                  </a:lnTo>
                  <a:lnTo>
                    <a:pt x="185" y="88"/>
                  </a:lnTo>
                  <a:lnTo>
                    <a:pt x="181" y="91"/>
                  </a:lnTo>
                  <a:lnTo>
                    <a:pt x="180" y="96"/>
                  </a:lnTo>
                  <a:lnTo>
                    <a:pt x="178" y="103"/>
                  </a:lnTo>
                  <a:lnTo>
                    <a:pt x="173" y="105"/>
                  </a:lnTo>
                  <a:lnTo>
                    <a:pt x="168" y="108"/>
                  </a:lnTo>
                  <a:lnTo>
                    <a:pt x="163" y="113"/>
                  </a:lnTo>
                  <a:lnTo>
                    <a:pt x="156" y="118"/>
                  </a:lnTo>
                  <a:lnTo>
                    <a:pt x="149" y="122"/>
                  </a:lnTo>
                  <a:lnTo>
                    <a:pt x="142" y="127"/>
                  </a:lnTo>
                  <a:lnTo>
                    <a:pt x="132" y="130"/>
                  </a:lnTo>
                  <a:lnTo>
                    <a:pt x="122" y="130"/>
                  </a:lnTo>
                  <a:lnTo>
                    <a:pt x="115" y="132"/>
                  </a:lnTo>
                  <a:lnTo>
                    <a:pt x="112" y="132"/>
                  </a:lnTo>
                  <a:lnTo>
                    <a:pt x="108" y="135"/>
                  </a:lnTo>
                  <a:lnTo>
                    <a:pt x="105" y="137"/>
                  </a:lnTo>
                  <a:lnTo>
                    <a:pt x="102" y="140"/>
                  </a:lnTo>
                  <a:lnTo>
                    <a:pt x="98" y="144"/>
                  </a:lnTo>
                  <a:lnTo>
                    <a:pt x="95" y="145"/>
                  </a:lnTo>
                  <a:lnTo>
                    <a:pt x="88" y="149"/>
                  </a:lnTo>
                  <a:lnTo>
                    <a:pt x="90" y="172"/>
                  </a:lnTo>
                  <a:lnTo>
                    <a:pt x="0" y="172"/>
                  </a:lnTo>
                  <a:lnTo>
                    <a:pt x="2" y="172"/>
                  </a:lnTo>
                  <a:lnTo>
                    <a:pt x="5" y="171"/>
                  </a:lnTo>
                  <a:lnTo>
                    <a:pt x="8" y="171"/>
                  </a:lnTo>
                  <a:lnTo>
                    <a:pt x="12" y="169"/>
                  </a:lnTo>
                  <a:lnTo>
                    <a:pt x="15" y="169"/>
                  </a:lnTo>
                  <a:lnTo>
                    <a:pt x="19" y="167"/>
                  </a:lnTo>
                  <a:lnTo>
                    <a:pt x="22" y="167"/>
                  </a:lnTo>
                  <a:lnTo>
                    <a:pt x="25" y="166"/>
                  </a:lnTo>
                  <a:lnTo>
                    <a:pt x="29" y="164"/>
                  </a:lnTo>
                  <a:lnTo>
                    <a:pt x="30" y="164"/>
                  </a:lnTo>
                  <a:lnTo>
                    <a:pt x="30" y="162"/>
                  </a:lnTo>
                  <a:lnTo>
                    <a:pt x="32" y="161"/>
                  </a:lnTo>
                  <a:lnTo>
                    <a:pt x="32" y="159"/>
                  </a:lnTo>
                  <a:lnTo>
                    <a:pt x="32" y="157"/>
                  </a:lnTo>
                  <a:lnTo>
                    <a:pt x="32" y="155"/>
                  </a:lnTo>
                  <a:lnTo>
                    <a:pt x="32" y="154"/>
                  </a:lnTo>
                  <a:lnTo>
                    <a:pt x="35" y="150"/>
                  </a:lnTo>
                  <a:lnTo>
                    <a:pt x="41" y="145"/>
                  </a:lnTo>
                  <a:lnTo>
                    <a:pt x="46" y="144"/>
                  </a:lnTo>
                  <a:lnTo>
                    <a:pt x="51" y="140"/>
                  </a:lnTo>
                  <a:lnTo>
                    <a:pt x="56" y="137"/>
                  </a:lnTo>
                  <a:lnTo>
                    <a:pt x="59" y="132"/>
                  </a:lnTo>
                  <a:lnTo>
                    <a:pt x="63" y="127"/>
                  </a:lnTo>
                  <a:lnTo>
                    <a:pt x="63" y="120"/>
                  </a:lnTo>
                  <a:lnTo>
                    <a:pt x="63" y="115"/>
                  </a:lnTo>
                  <a:lnTo>
                    <a:pt x="64" y="110"/>
                  </a:lnTo>
                  <a:lnTo>
                    <a:pt x="64" y="101"/>
                  </a:lnTo>
                  <a:lnTo>
                    <a:pt x="64" y="95"/>
                  </a:lnTo>
                  <a:lnTo>
                    <a:pt x="64" y="88"/>
                  </a:lnTo>
                  <a:lnTo>
                    <a:pt x="64" y="79"/>
                  </a:lnTo>
                  <a:lnTo>
                    <a:pt x="64" y="73"/>
                  </a:lnTo>
                  <a:lnTo>
                    <a:pt x="63" y="66"/>
                  </a:lnTo>
                  <a:lnTo>
                    <a:pt x="68" y="64"/>
                  </a:lnTo>
                  <a:lnTo>
                    <a:pt x="73" y="64"/>
                  </a:lnTo>
                  <a:lnTo>
                    <a:pt x="74" y="61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1" y="54"/>
                  </a:lnTo>
                  <a:lnTo>
                    <a:pt x="83" y="52"/>
                  </a:lnTo>
                  <a:lnTo>
                    <a:pt x="85" y="51"/>
                  </a:lnTo>
                  <a:lnTo>
                    <a:pt x="90" y="49"/>
                  </a:lnTo>
                  <a:lnTo>
                    <a:pt x="93" y="49"/>
                  </a:lnTo>
                  <a:lnTo>
                    <a:pt x="96" y="49"/>
                  </a:lnTo>
                  <a:lnTo>
                    <a:pt x="98" y="49"/>
                  </a:lnTo>
                  <a:lnTo>
                    <a:pt x="102" y="47"/>
                  </a:lnTo>
                  <a:lnTo>
                    <a:pt x="103" y="47"/>
                  </a:lnTo>
                  <a:lnTo>
                    <a:pt x="107" y="47"/>
                  </a:lnTo>
                  <a:lnTo>
                    <a:pt x="110" y="46"/>
                  </a:lnTo>
                  <a:lnTo>
                    <a:pt x="115" y="42"/>
                  </a:lnTo>
                  <a:lnTo>
                    <a:pt x="119" y="35"/>
                  </a:lnTo>
                  <a:lnTo>
                    <a:pt x="122" y="29"/>
                  </a:lnTo>
                  <a:lnTo>
                    <a:pt x="125" y="22"/>
                  </a:lnTo>
                  <a:lnTo>
                    <a:pt x="127" y="15"/>
                  </a:lnTo>
                  <a:lnTo>
                    <a:pt x="130" y="8"/>
                  </a:lnTo>
                  <a:lnTo>
                    <a:pt x="134" y="3"/>
                  </a:lnTo>
                  <a:lnTo>
                    <a:pt x="137" y="0"/>
                  </a:lnTo>
                  <a:lnTo>
                    <a:pt x="139" y="2"/>
                  </a:lnTo>
                  <a:lnTo>
                    <a:pt x="142" y="3"/>
                  </a:lnTo>
                  <a:lnTo>
                    <a:pt x="146" y="5"/>
                  </a:lnTo>
                  <a:lnTo>
                    <a:pt x="147" y="5"/>
                  </a:lnTo>
                  <a:lnTo>
                    <a:pt x="151" y="5"/>
                  </a:lnTo>
                  <a:lnTo>
                    <a:pt x="154" y="5"/>
                  </a:lnTo>
                  <a:lnTo>
                    <a:pt x="158" y="5"/>
                  </a:lnTo>
                  <a:lnTo>
                    <a:pt x="161" y="5"/>
                  </a:lnTo>
                  <a:lnTo>
                    <a:pt x="164" y="5"/>
                  </a:lnTo>
                  <a:lnTo>
                    <a:pt x="169" y="5"/>
                  </a:lnTo>
                  <a:lnTo>
                    <a:pt x="173" y="5"/>
                  </a:lnTo>
                  <a:lnTo>
                    <a:pt x="178" y="3"/>
                  </a:lnTo>
                  <a:lnTo>
                    <a:pt x="183" y="3"/>
                  </a:lnTo>
                  <a:lnTo>
                    <a:pt x="188" y="3"/>
                  </a:lnTo>
                  <a:lnTo>
                    <a:pt x="191" y="3"/>
                  </a:lnTo>
                  <a:lnTo>
                    <a:pt x="193" y="3"/>
                  </a:lnTo>
                  <a:lnTo>
                    <a:pt x="195" y="3"/>
                  </a:lnTo>
                  <a:lnTo>
                    <a:pt x="196" y="5"/>
                  </a:lnTo>
                  <a:lnTo>
                    <a:pt x="198" y="8"/>
                  </a:lnTo>
                  <a:lnTo>
                    <a:pt x="198" y="10"/>
                  </a:lnTo>
                  <a:lnTo>
                    <a:pt x="200" y="13"/>
                  </a:lnTo>
                  <a:lnTo>
                    <a:pt x="202" y="15"/>
                  </a:lnTo>
                  <a:lnTo>
                    <a:pt x="203" y="15"/>
                  </a:lnTo>
                  <a:lnTo>
                    <a:pt x="207" y="15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87" name="Freeform 5174"/>
            <p:cNvSpPr>
              <a:spLocks/>
            </p:cNvSpPr>
            <p:nvPr/>
          </p:nvSpPr>
          <p:spPr bwMode="auto">
            <a:xfrm>
              <a:off x="5265738" y="5711825"/>
              <a:ext cx="592137" cy="620713"/>
            </a:xfrm>
            <a:custGeom>
              <a:avLst/>
              <a:gdLst>
                <a:gd name="T0" fmla="*/ 2147483647 w 373"/>
                <a:gd name="T1" fmla="*/ 2147483647 h 391"/>
                <a:gd name="T2" fmla="*/ 2147483647 w 373"/>
                <a:gd name="T3" fmla="*/ 2147483647 h 391"/>
                <a:gd name="T4" fmla="*/ 2147483647 w 373"/>
                <a:gd name="T5" fmla="*/ 2147483647 h 391"/>
                <a:gd name="T6" fmla="*/ 2147483647 w 373"/>
                <a:gd name="T7" fmla="*/ 2147483647 h 391"/>
                <a:gd name="T8" fmla="*/ 2147483647 w 373"/>
                <a:gd name="T9" fmla="*/ 2147483647 h 391"/>
                <a:gd name="T10" fmla="*/ 2147483647 w 373"/>
                <a:gd name="T11" fmla="*/ 2147483647 h 391"/>
                <a:gd name="T12" fmla="*/ 2147483647 w 373"/>
                <a:gd name="T13" fmla="*/ 2147483647 h 391"/>
                <a:gd name="T14" fmla="*/ 2147483647 w 373"/>
                <a:gd name="T15" fmla="*/ 2147483647 h 391"/>
                <a:gd name="T16" fmla="*/ 2147483647 w 373"/>
                <a:gd name="T17" fmla="*/ 2147483647 h 391"/>
                <a:gd name="T18" fmla="*/ 2147483647 w 373"/>
                <a:gd name="T19" fmla="*/ 2147483647 h 391"/>
                <a:gd name="T20" fmla="*/ 2147483647 w 373"/>
                <a:gd name="T21" fmla="*/ 2147483647 h 391"/>
                <a:gd name="T22" fmla="*/ 2147483647 w 373"/>
                <a:gd name="T23" fmla="*/ 2147483647 h 391"/>
                <a:gd name="T24" fmla="*/ 2147483647 w 373"/>
                <a:gd name="T25" fmla="*/ 2147483647 h 391"/>
                <a:gd name="T26" fmla="*/ 2147483647 w 373"/>
                <a:gd name="T27" fmla="*/ 2147483647 h 391"/>
                <a:gd name="T28" fmla="*/ 2147483647 w 373"/>
                <a:gd name="T29" fmla="*/ 2147483647 h 391"/>
                <a:gd name="T30" fmla="*/ 2147483647 w 373"/>
                <a:gd name="T31" fmla="*/ 2147483647 h 391"/>
                <a:gd name="T32" fmla="*/ 2147483647 w 373"/>
                <a:gd name="T33" fmla="*/ 2147483647 h 391"/>
                <a:gd name="T34" fmla="*/ 2147483647 w 373"/>
                <a:gd name="T35" fmla="*/ 2147483647 h 391"/>
                <a:gd name="T36" fmla="*/ 2147483647 w 373"/>
                <a:gd name="T37" fmla="*/ 2147483647 h 391"/>
                <a:gd name="T38" fmla="*/ 2147483647 w 373"/>
                <a:gd name="T39" fmla="*/ 2147483647 h 391"/>
                <a:gd name="T40" fmla="*/ 2147483647 w 373"/>
                <a:gd name="T41" fmla="*/ 2147483647 h 391"/>
                <a:gd name="T42" fmla="*/ 2147483647 w 373"/>
                <a:gd name="T43" fmla="*/ 2147483647 h 391"/>
                <a:gd name="T44" fmla="*/ 2147483647 w 373"/>
                <a:gd name="T45" fmla="*/ 2147483647 h 391"/>
                <a:gd name="T46" fmla="*/ 2147483647 w 373"/>
                <a:gd name="T47" fmla="*/ 2147483647 h 391"/>
                <a:gd name="T48" fmla="*/ 2147483647 w 373"/>
                <a:gd name="T49" fmla="*/ 2147483647 h 391"/>
                <a:gd name="T50" fmla="*/ 2147483647 w 373"/>
                <a:gd name="T51" fmla="*/ 2147483647 h 391"/>
                <a:gd name="T52" fmla="*/ 2147483647 w 373"/>
                <a:gd name="T53" fmla="*/ 2147483647 h 391"/>
                <a:gd name="T54" fmla="*/ 2147483647 w 373"/>
                <a:gd name="T55" fmla="*/ 2147483647 h 391"/>
                <a:gd name="T56" fmla="*/ 2147483647 w 373"/>
                <a:gd name="T57" fmla="*/ 2147483647 h 391"/>
                <a:gd name="T58" fmla="*/ 2147483647 w 373"/>
                <a:gd name="T59" fmla="*/ 2147483647 h 391"/>
                <a:gd name="T60" fmla="*/ 2147483647 w 373"/>
                <a:gd name="T61" fmla="*/ 2147483647 h 391"/>
                <a:gd name="T62" fmla="*/ 2147483647 w 373"/>
                <a:gd name="T63" fmla="*/ 2147483647 h 391"/>
                <a:gd name="T64" fmla="*/ 2147483647 w 373"/>
                <a:gd name="T65" fmla="*/ 2147483647 h 391"/>
                <a:gd name="T66" fmla="*/ 2147483647 w 373"/>
                <a:gd name="T67" fmla="*/ 2147483647 h 391"/>
                <a:gd name="T68" fmla="*/ 2147483647 w 373"/>
                <a:gd name="T69" fmla="*/ 2147483647 h 391"/>
                <a:gd name="T70" fmla="*/ 2147483647 w 373"/>
                <a:gd name="T71" fmla="*/ 2147483647 h 391"/>
                <a:gd name="T72" fmla="*/ 2147483647 w 373"/>
                <a:gd name="T73" fmla="*/ 2147483647 h 391"/>
                <a:gd name="T74" fmla="*/ 2147483647 w 373"/>
                <a:gd name="T75" fmla="*/ 2147483647 h 391"/>
                <a:gd name="T76" fmla="*/ 2147483647 w 373"/>
                <a:gd name="T77" fmla="*/ 2147483647 h 391"/>
                <a:gd name="T78" fmla="*/ 2147483647 w 373"/>
                <a:gd name="T79" fmla="*/ 2147483647 h 391"/>
                <a:gd name="T80" fmla="*/ 2147483647 w 373"/>
                <a:gd name="T81" fmla="*/ 2147483647 h 391"/>
                <a:gd name="T82" fmla="*/ 2147483647 w 373"/>
                <a:gd name="T83" fmla="*/ 2147483647 h 391"/>
                <a:gd name="T84" fmla="*/ 2147483647 w 373"/>
                <a:gd name="T85" fmla="*/ 2147483647 h 391"/>
                <a:gd name="T86" fmla="*/ 2147483647 w 373"/>
                <a:gd name="T87" fmla="*/ 2147483647 h 391"/>
                <a:gd name="T88" fmla="*/ 2147483647 w 373"/>
                <a:gd name="T89" fmla="*/ 2147483647 h 391"/>
                <a:gd name="T90" fmla="*/ 2147483647 w 373"/>
                <a:gd name="T91" fmla="*/ 2147483647 h 391"/>
                <a:gd name="T92" fmla="*/ 0 w 373"/>
                <a:gd name="T93" fmla="*/ 2147483647 h 391"/>
                <a:gd name="T94" fmla="*/ 2147483647 w 373"/>
                <a:gd name="T95" fmla="*/ 2147483647 h 391"/>
                <a:gd name="T96" fmla="*/ 2147483647 w 373"/>
                <a:gd name="T97" fmla="*/ 2147483647 h 391"/>
                <a:gd name="T98" fmla="*/ 2147483647 w 373"/>
                <a:gd name="T99" fmla="*/ 2147483647 h 391"/>
                <a:gd name="T100" fmla="*/ 2147483647 w 373"/>
                <a:gd name="T101" fmla="*/ 2147483647 h 3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73"/>
                <a:gd name="T154" fmla="*/ 0 h 391"/>
                <a:gd name="T155" fmla="*/ 373 w 373"/>
                <a:gd name="T156" fmla="*/ 391 h 3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73" h="391">
                  <a:moveTo>
                    <a:pt x="234" y="391"/>
                  </a:moveTo>
                  <a:lnTo>
                    <a:pt x="236" y="389"/>
                  </a:lnTo>
                  <a:lnTo>
                    <a:pt x="239" y="385"/>
                  </a:lnTo>
                  <a:lnTo>
                    <a:pt x="241" y="385"/>
                  </a:lnTo>
                  <a:lnTo>
                    <a:pt x="244" y="385"/>
                  </a:lnTo>
                  <a:lnTo>
                    <a:pt x="247" y="385"/>
                  </a:lnTo>
                  <a:lnTo>
                    <a:pt x="251" y="387"/>
                  </a:lnTo>
                  <a:lnTo>
                    <a:pt x="253" y="389"/>
                  </a:lnTo>
                  <a:lnTo>
                    <a:pt x="256" y="391"/>
                  </a:lnTo>
                  <a:lnTo>
                    <a:pt x="373" y="298"/>
                  </a:lnTo>
                  <a:lnTo>
                    <a:pt x="371" y="287"/>
                  </a:lnTo>
                  <a:lnTo>
                    <a:pt x="368" y="282"/>
                  </a:lnTo>
                  <a:lnTo>
                    <a:pt x="363" y="279"/>
                  </a:lnTo>
                  <a:lnTo>
                    <a:pt x="356" y="276"/>
                  </a:lnTo>
                  <a:lnTo>
                    <a:pt x="349" y="274"/>
                  </a:lnTo>
                  <a:lnTo>
                    <a:pt x="342" y="271"/>
                  </a:lnTo>
                  <a:lnTo>
                    <a:pt x="339" y="264"/>
                  </a:lnTo>
                  <a:lnTo>
                    <a:pt x="337" y="255"/>
                  </a:lnTo>
                  <a:lnTo>
                    <a:pt x="337" y="252"/>
                  </a:lnTo>
                  <a:lnTo>
                    <a:pt x="337" y="249"/>
                  </a:lnTo>
                  <a:lnTo>
                    <a:pt x="337" y="243"/>
                  </a:lnTo>
                  <a:lnTo>
                    <a:pt x="339" y="240"/>
                  </a:lnTo>
                  <a:lnTo>
                    <a:pt x="339" y="237"/>
                  </a:lnTo>
                  <a:lnTo>
                    <a:pt x="339" y="232"/>
                  </a:lnTo>
                  <a:lnTo>
                    <a:pt x="339" y="228"/>
                  </a:lnTo>
                  <a:lnTo>
                    <a:pt x="339" y="225"/>
                  </a:lnTo>
                  <a:lnTo>
                    <a:pt x="339" y="216"/>
                  </a:lnTo>
                  <a:lnTo>
                    <a:pt x="339" y="208"/>
                  </a:lnTo>
                  <a:lnTo>
                    <a:pt x="337" y="198"/>
                  </a:lnTo>
                  <a:lnTo>
                    <a:pt x="337" y="188"/>
                  </a:lnTo>
                  <a:lnTo>
                    <a:pt x="336" y="178"/>
                  </a:lnTo>
                  <a:lnTo>
                    <a:pt x="332" y="171"/>
                  </a:lnTo>
                  <a:lnTo>
                    <a:pt x="329" y="164"/>
                  </a:lnTo>
                  <a:lnTo>
                    <a:pt x="325" y="162"/>
                  </a:lnTo>
                  <a:lnTo>
                    <a:pt x="325" y="151"/>
                  </a:lnTo>
                  <a:lnTo>
                    <a:pt x="322" y="139"/>
                  </a:lnTo>
                  <a:lnTo>
                    <a:pt x="319" y="127"/>
                  </a:lnTo>
                  <a:lnTo>
                    <a:pt x="315" y="115"/>
                  </a:lnTo>
                  <a:lnTo>
                    <a:pt x="312" y="105"/>
                  </a:lnTo>
                  <a:lnTo>
                    <a:pt x="307" y="96"/>
                  </a:lnTo>
                  <a:lnTo>
                    <a:pt x="302" y="90"/>
                  </a:lnTo>
                  <a:lnTo>
                    <a:pt x="295" y="83"/>
                  </a:lnTo>
                  <a:lnTo>
                    <a:pt x="297" y="81"/>
                  </a:lnTo>
                  <a:lnTo>
                    <a:pt x="298" y="80"/>
                  </a:lnTo>
                  <a:lnTo>
                    <a:pt x="298" y="76"/>
                  </a:lnTo>
                  <a:lnTo>
                    <a:pt x="300" y="73"/>
                  </a:lnTo>
                  <a:lnTo>
                    <a:pt x="300" y="69"/>
                  </a:lnTo>
                  <a:lnTo>
                    <a:pt x="302" y="68"/>
                  </a:lnTo>
                  <a:lnTo>
                    <a:pt x="303" y="64"/>
                  </a:lnTo>
                  <a:lnTo>
                    <a:pt x="305" y="63"/>
                  </a:lnTo>
                  <a:lnTo>
                    <a:pt x="302" y="47"/>
                  </a:lnTo>
                  <a:lnTo>
                    <a:pt x="302" y="34"/>
                  </a:lnTo>
                  <a:lnTo>
                    <a:pt x="303" y="25"/>
                  </a:lnTo>
                  <a:lnTo>
                    <a:pt x="305" y="19"/>
                  </a:lnTo>
                  <a:lnTo>
                    <a:pt x="307" y="14"/>
                  </a:lnTo>
                  <a:lnTo>
                    <a:pt x="310" y="9"/>
                  </a:lnTo>
                  <a:lnTo>
                    <a:pt x="312" y="5"/>
                  </a:lnTo>
                  <a:lnTo>
                    <a:pt x="315" y="0"/>
                  </a:lnTo>
                  <a:lnTo>
                    <a:pt x="309" y="3"/>
                  </a:lnTo>
                  <a:lnTo>
                    <a:pt x="303" y="7"/>
                  </a:lnTo>
                  <a:lnTo>
                    <a:pt x="297" y="9"/>
                  </a:lnTo>
                  <a:lnTo>
                    <a:pt x="290" y="10"/>
                  </a:lnTo>
                  <a:lnTo>
                    <a:pt x="283" y="12"/>
                  </a:lnTo>
                  <a:lnTo>
                    <a:pt x="276" y="12"/>
                  </a:lnTo>
                  <a:lnTo>
                    <a:pt x="270" y="14"/>
                  </a:lnTo>
                  <a:lnTo>
                    <a:pt x="263" y="14"/>
                  </a:lnTo>
                  <a:lnTo>
                    <a:pt x="259" y="14"/>
                  </a:lnTo>
                  <a:lnTo>
                    <a:pt x="254" y="14"/>
                  </a:lnTo>
                  <a:lnTo>
                    <a:pt x="249" y="14"/>
                  </a:lnTo>
                  <a:lnTo>
                    <a:pt x="244" y="14"/>
                  </a:lnTo>
                  <a:lnTo>
                    <a:pt x="237" y="14"/>
                  </a:lnTo>
                  <a:lnTo>
                    <a:pt x="232" y="14"/>
                  </a:lnTo>
                  <a:lnTo>
                    <a:pt x="227" y="14"/>
                  </a:lnTo>
                  <a:lnTo>
                    <a:pt x="222" y="14"/>
                  </a:lnTo>
                  <a:lnTo>
                    <a:pt x="214" y="14"/>
                  </a:lnTo>
                  <a:lnTo>
                    <a:pt x="205" y="15"/>
                  </a:lnTo>
                  <a:lnTo>
                    <a:pt x="195" y="17"/>
                  </a:lnTo>
                  <a:lnTo>
                    <a:pt x="185" y="20"/>
                  </a:lnTo>
                  <a:lnTo>
                    <a:pt x="176" y="22"/>
                  </a:lnTo>
                  <a:lnTo>
                    <a:pt x="166" y="25"/>
                  </a:lnTo>
                  <a:lnTo>
                    <a:pt x="158" y="29"/>
                  </a:lnTo>
                  <a:lnTo>
                    <a:pt x="153" y="32"/>
                  </a:lnTo>
                  <a:lnTo>
                    <a:pt x="149" y="32"/>
                  </a:lnTo>
                  <a:lnTo>
                    <a:pt x="144" y="34"/>
                  </a:lnTo>
                  <a:lnTo>
                    <a:pt x="141" y="37"/>
                  </a:lnTo>
                  <a:lnTo>
                    <a:pt x="134" y="39"/>
                  </a:lnTo>
                  <a:lnTo>
                    <a:pt x="129" y="42"/>
                  </a:lnTo>
                  <a:lnTo>
                    <a:pt x="124" y="46"/>
                  </a:lnTo>
                  <a:lnTo>
                    <a:pt x="119" y="51"/>
                  </a:lnTo>
                  <a:lnTo>
                    <a:pt x="115" y="54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20" y="56"/>
                  </a:lnTo>
                  <a:lnTo>
                    <a:pt x="122" y="56"/>
                  </a:lnTo>
                  <a:lnTo>
                    <a:pt x="125" y="56"/>
                  </a:lnTo>
                  <a:lnTo>
                    <a:pt x="127" y="56"/>
                  </a:lnTo>
                  <a:lnTo>
                    <a:pt x="129" y="56"/>
                  </a:lnTo>
                  <a:lnTo>
                    <a:pt x="131" y="56"/>
                  </a:lnTo>
                  <a:lnTo>
                    <a:pt x="129" y="95"/>
                  </a:lnTo>
                  <a:lnTo>
                    <a:pt x="131" y="96"/>
                  </a:lnTo>
                  <a:lnTo>
                    <a:pt x="132" y="98"/>
                  </a:lnTo>
                  <a:lnTo>
                    <a:pt x="134" y="98"/>
                  </a:lnTo>
                  <a:lnTo>
                    <a:pt x="136" y="100"/>
                  </a:lnTo>
                  <a:lnTo>
                    <a:pt x="137" y="101"/>
                  </a:lnTo>
                  <a:lnTo>
                    <a:pt x="139" y="103"/>
                  </a:lnTo>
                  <a:lnTo>
                    <a:pt x="141" y="105"/>
                  </a:lnTo>
                  <a:lnTo>
                    <a:pt x="141" y="107"/>
                  </a:lnTo>
                  <a:lnTo>
                    <a:pt x="141" y="110"/>
                  </a:lnTo>
                  <a:lnTo>
                    <a:pt x="139" y="112"/>
                  </a:lnTo>
                  <a:lnTo>
                    <a:pt x="137" y="113"/>
                  </a:lnTo>
                  <a:lnTo>
                    <a:pt x="134" y="113"/>
                  </a:lnTo>
                  <a:lnTo>
                    <a:pt x="131" y="113"/>
                  </a:lnTo>
                  <a:lnTo>
                    <a:pt x="127" y="113"/>
                  </a:lnTo>
                  <a:lnTo>
                    <a:pt x="124" y="113"/>
                  </a:lnTo>
                  <a:lnTo>
                    <a:pt x="120" y="115"/>
                  </a:lnTo>
                  <a:lnTo>
                    <a:pt x="117" y="115"/>
                  </a:lnTo>
                  <a:lnTo>
                    <a:pt x="112" y="117"/>
                  </a:lnTo>
                  <a:lnTo>
                    <a:pt x="107" y="120"/>
                  </a:lnTo>
                  <a:lnTo>
                    <a:pt x="102" y="123"/>
                  </a:lnTo>
                  <a:lnTo>
                    <a:pt x="97" y="127"/>
                  </a:lnTo>
                  <a:lnTo>
                    <a:pt x="93" y="130"/>
                  </a:lnTo>
                  <a:lnTo>
                    <a:pt x="92" y="135"/>
                  </a:lnTo>
                  <a:lnTo>
                    <a:pt x="90" y="142"/>
                  </a:lnTo>
                  <a:lnTo>
                    <a:pt x="85" y="144"/>
                  </a:lnTo>
                  <a:lnTo>
                    <a:pt x="80" y="147"/>
                  </a:lnTo>
                  <a:lnTo>
                    <a:pt x="75" y="152"/>
                  </a:lnTo>
                  <a:lnTo>
                    <a:pt x="68" y="157"/>
                  </a:lnTo>
                  <a:lnTo>
                    <a:pt x="61" y="161"/>
                  </a:lnTo>
                  <a:lnTo>
                    <a:pt x="54" y="166"/>
                  </a:lnTo>
                  <a:lnTo>
                    <a:pt x="44" y="169"/>
                  </a:lnTo>
                  <a:lnTo>
                    <a:pt x="34" y="169"/>
                  </a:lnTo>
                  <a:lnTo>
                    <a:pt x="27" y="171"/>
                  </a:lnTo>
                  <a:lnTo>
                    <a:pt x="24" y="171"/>
                  </a:lnTo>
                  <a:lnTo>
                    <a:pt x="20" y="174"/>
                  </a:lnTo>
                  <a:lnTo>
                    <a:pt x="17" y="176"/>
                  </a:lnTo>
                  <a:lnTo>
                    <a:pt x="14" y="179"/>
                  </a:lnTo>
                  <a:lnTo>
                    <a:pt x="10" y="183"/>
                  </a:lnTo>
                  <a:lnTo>
                    <a:pt x="7" y="184"/>
                  </a:lnTo>
                  <a:lnTo>
                    <a:pt x="0" y="188"/>
                  </a:lnTo>
                  <a:lnTo>
                    <a:pt x="0" y="210"/>
                  </a:lnTo>
                  <a:lnTo>
                    <a:pt x="0" y="220"/>
                  </a:lnTo>
                  <a:lnTo>
                    <a:pt x="61" y="259"/>
                  </a:lnTo>
                  <a:lnTo>
                    <a:pt x="168" y="340"/>
                  </a:lnTo>
                  <a:lnTo>
                    <a:pt x="178" y="350"/>
                  </a:lnTo>
                  <a:lnTo>
                    <a:pt x="183" y="360"/>
                  </a:lnTo>
                  <a:lnTo>
                    <a:pt x="186" y="362"/>
                  </a:lnTo>
                  <a:lnTo>
                    <a:pt x="192" y="367"/>
                  </a:lnTo>
                  <a:lnTo>
                    <a:pt x="200" y="372"/>
                  </a:lnTo>
                  <a:lnTo>
                    <a:pt x="207" y="377"/>
                  </a:lnTo>
                  <a:lnTo>
                    <a:pt x="215" y="382"/>
                  </a:lnTo>
                  <a:lnTo>
                    <a:pt x="224" y="387"/>
                  </a:lnTo>
                  <a:lnTo>
                    <a:pt x="229" y="391"/>
                  </a:lnTo>
                  <a:lnTo>
                    <a:pt x="234" y="39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88" name="Freeform 5175"/>
            <p:cNvSpPr>
              <a:spLocks/>
            </p:cNvSpPr>
            <p:nvPr/>
          </p:nvSpPr>
          <p:spPr bwMode="auto">
            <a:xfrm>
              <a:off x="5265738" y="5711825"/>
              <a:ext cx="592137" cy="620713"/>
            </a:xfrm>
            <a:custGeom>
              <a:avLst/>
              <a:gdLst>
                <a:gd name="T0" fmla="*/ 2147483647 w 373"/>
                <a:gd name="T1" fmla="*/ 2147483647 h 391"/>
                <a:gd name="T2" fmla="*/ 2147483647 w 373"/>
                <a:gd name="T3" fmla="*/ 2147483647 h 391"/>
                <a:gd name="T4" fmla="*/ 2147483647 w 373"/>
                <a:gd name="T5" fmla="*/ 2147483647 h 391"/>
                <a:gd name="T6" fmla="*/ 2147483647 w 373"/>
                <a:gd name="T7" fmla="*/ 2147483647 h 391"/>
                <a:gd name="T8" fmla="*/ 2147483647 w 373"/>
                <a:gd name="T9" fmla="*/ 2147483647 h 391"/>
                <a:gd name="T10" fmla="*/ 2147483647 w 373"/>
                <a:gd name="T11" fmla="*/ 2147483647 h 391"/>
                <a:gd name="T12" fmla="*/ 2147483647 w 373"/>
                <a:gd name="T13" fmla="*/ 2147483647 h 391"/>
                <a:gd name="T14" fmla="*/ 2147483647 w 373"/>
                <a:gd name="T15" fmla="*/ 2147483647 h 391"/>
                <a:gd name="T16" fmla="*/ 2147483647 w 373"/>
                <a:gd name="T17" fmla="*/ 2147483647 h 391"/>
                <a:gd name="T18" fmla="*/ 2147483647 w 373"/>
                <a:gd name="T19" fmla="*/ 2147483647 h 391"/>
                <a:gd name="T20" fmla="*/ 2147483647 w 373"/>
                <a:gd name="T21" fmla="*/ 2147483647 h 391"/>
                <a:gd name="T22" fmla="*/ 2147483647 w 373"/>
                <a:gd name="T23" fmla="*/ 2147483647 h 391"/>
                <a:gd name="T24" fmla="*/ 2147483647 w 373"/>
                <a:gd name="T25" fmla="*/ 2147483647 h 391"/>
                <a:gd name="T26" fmla="*/ 2147483647 w 373"/>
                <a:gd name="T27" fmla="*/ 2147483647 h 391"/>
                <a:gd name="T28" fmla="*/ 2147483647 w 373"/>
                <a:gd name="T29" fmla="*/ 2147483647 h 391"/>
                <a:gd name="T30" fmla="*/ 2147483647 w 373"/>
                <a:gd name="T31" fmla="*/ 2147483647 h 391"/>
                <a:gd name="T32" fmla="*/ 2147483647 w 373"/>
                <a:gd name="T33" fmla="*/ 2147483647 h 391"/>
                <a:gd name="T34" fmla="*/ 2147483647 w 373"/>
                <a:gd name="T35" fmla="*/ 2147483647 h 391"/>
                <a:gd name="T36" fmla="*/ 2147483647 w 373"/>
                <a:gd name="T37" fmla="*/ 2147483647 h 391"/>
                <a:gd name="T38" fmla="*/ 2147483647 w 373"/>
                <a:gd name="T39" fmla="*/ 0 h 391"/>
                <a:gd name="T40" fmla="*/ 2147483647 w 373"/>
                <a:gd name="T41" fmla="*/ 2147483647 h 391"/>
                <a:gd name="T42" fmla="*/ 2147483647 w 373"/>
                <a:gd name="T43" fmla="*/ 2147483647 h 391"/>
                <a:gd name="T44" fmla="*/ 2147483647 w 373"/>
                <a:gd name="T45" fmla="*/ 2147483647 h 391"/>
                <a:gd name="T46" fmla="*/ 2147483647 w 373"/>
                <a:gd name="T47" fmla="*/ 2147483647 h 391"/>
                <a:gd name="T48" fmla="*/ 2147483647 w 373"/>
                <a:gd name="T49" fmla="*/ 2147483647 h 391"/>
                <a:gd name="T50" fmla="*/ 2147483647 w 373"/>
                <a:gd name="T51" fmla="*/ 2147483647 h 391"/>
                <a:gd name="T52" fmla="*/ 2147483647 w 373"/>
                <a:gd name="T53" fmla="*/ 2147483647 h 391"/>
                <a:gd name="T54" fmla="*/ 2147483647 w 373"/>
                <a:gd name="T55" fmla="*/ 2147483647 h 391"/>
                <a:gd name="T56" fmla="*/ 2147483647 w 373"/>
                <a:gd name="T57" fmla="*/ 2147483647 h 391"/>
                <a:gd name="T58" fmla="*/ 2147483647 w 373"/>
                <a:gd name="T59" fmla="*/ 2147483647 h 391"/>
                <a:gd name="T60" fmla="*/ 2147483647 w 373"/>
                <a:gd name="T61" fmla="*/ 2147483647 h 391"/>
                <a:gd name="T62" fmla="*/ 2147483647 w 373"/>
                <a:gd name="T63" fmla="*/ 2147483647 h 391"/>
                <a:gd name="T64" fmla="*/ 2147483647 w 373"/>
                <a:gd name="T65" fmla="*/ 2147483647 h 391"/>
                <a:gd name="T66" fmla="*/ 2147483647 w 373"/>
                <a:gd name="T67" fmla="*/ 2147483647 h 391"/>
                <a:gd name="T68" fmla="*/ 2147483647 w 373"/>
                <a:gd name="T69" fmla="*/ 2147483647 h 391"/>
                <a:gd name="T70" fmla="*/ 2147483647 w 373"/>
                <a:gd name="T71" fmla="*/ 2147483647 h 391"/>
                <a:gd name="T72" fmla="*/ 2147483647 w 373"/>
                <a:gd name="T73" fmla="*/ 2147483647 h 391"/>
                <a:gd name="T74" fmla="*/ 2147483647 w 373"/>
                <a:gd name="T75" fmla="*/ 2147483647 h 391"/>
                <a:gd name="T76" fmla="*/ 2147483647 w 373"/>
                <a:gd name="T77" fmla="*/ 2147483647 h 391"/>
                <a:gd name="T78" fmla="*/ 2147483647 w 373"/>
                <a:gd name="T79" fmla="*/ 2147483647 h 391"/>
                <a:gd name="T80" fmla="*/ 2147483647 w 373"/>
                <a:gd name="T81" fmla="*/ 2147483647 h 391"/>
                <a:gd name="T82" fmla="*/ 2147483647 w 373"/>
                <a:gd name="T83" fmla="*/ 2147483647 h 391"/>
                <a:gd name="T84" fmla="*/ 2147483647 w 373"/>
                <a:gd name="T85" fmla="*/ 2147483647 h 391"/>
                <a:gd name="T86" fmla="*/ 2147483647 w 373"/>
                <a:gd name="T87" fmla="*/ 2147483647 h 391"/>
                <a:gd name="T88" fmla="*/ 2147483647 w 373"/>
                <a:gd name="T89" fmla="*/ 2147483647 h 391"/>
                <a:gd name="T90" fmla="*/ 2147483647 w 373"/>
                <a:gd name="T91" fmla="*/ 2147483647 h 391"/>
                <a:gd name="T92" fmla="*/ 2147483647 w 373"/>
                <a:gd name="T93" fmla="*/ 2147483647 h 391"/>
                <a:gd name="T94" fmla="*/ 0 w 373"/>
                <a:gd name="T95" fmla="*/ 2147483647 h 391"/>
                <a:gd name="T96" fmla="*/ 2147483647 w 373"/>
                <a:gd name="T97" fmla="*/ 2147483647 h 391"/>
                <a:gd name="T98" fmla="*/ 2147483647 w 373"/>
                <a:gd name="T99" fmla="*/ 2147483647 h 391"/>
                <a:gd name="T100" fmla="*/ 2147483647 w 373"/>
                <a:gd name="T101" fmla="*/ 2147483647 h 391"/>
                <a:gd name="T102" fmla="*/ 2147483647 w 373"/>
                <a:gd name="T103" fmla="*/ 2147483647 h 391"/>
                <a:gd name="T104" fmla="*/ 2147483647 w 373"/>
                <a:gd name="T105" fmla="*/ 2147483647 h 3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3"/>
                <a:gd name="T160" fmla="*/ 0 h 391"/>
                <a:gd name="T161" fmla="*/ 373 w 373"/>
                <a:gd name="T162" fmla="*/ 391 h 3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3" h="391">
                  <a:moveTo>
                    <a:pt x="234" y="391"/>
                  </a:moveTo>
                  <a:lnTo>
                    <a:pt x="236" y="389"/>
                  </a:lnTo>
                  <a:lnTo>
                    <a:pt x="239" y="385"/>
                  </a:lnTo>
                  <a:lnTo>
                    <a:pt x="241" y="385"/>
                  </a:lnTo>
                  <a:lnTo>
                    <a:pt x="244" y="385"/>
                  </a:lnTo>
                  <a:lnTo>
                    <a:pt x="247" y="385"/>
                  </a:lnTo>
                  <a:lnTo>
                    <a:pt x="251" y="387"/>
                  </a:lnTo>
                  <a:lnTo>
                    <a:pt x="253" y="389"/>
                  </a:lnTo>
                  <a:lnTo>
                    <a:pt x="256" y="391"/>
                  </a:lnTo>
                  <a:lnTo>
                    <a:pt x="373" y="298"/>
                  </a:lnTo>
                  <a:lnTo>
                    <a:pt x="371" y="287"/>
                  </a:lnTo>
                  <a:lnTo>
                    <a:pt x="368" y="282"/>
                  </a:lnTo>
                  <a:lnTo>
                    <a:pt x="363" y="279"/>
                  </a:lnTo>
                  <a:lnTo>
                    <a:pt x="356" y="276"/>
                  </a:lnTo>
                  <a:lnTo>
                    <a:pt x="349" y="274"/>
                  </a:lnTo>
                  <a:lnTo>
                    <a:pt x="342" y="271"/>
                  </a:lnTo>
                  <a:lnTo>
                    <a:pt x="339" y="264"/>
                  </a:lnTo>
                  <a:lnTo>
                    <a:pt x="337" y="255"/>
                  </a:lnTo>
                  <a:lnTo>
                    <a:pt x="337" y="252"/>
                  </a:lnTo>
                  <a:lnTo>
                    <a:pt x="337" y="249"/>
                  </a:lnTo>
                  <a:lnTo>
                    <a:pt x="337" y="243"/>
                  </a:lnTo>
                  <a:lnTo>
                    <a:pt x="339" y="240"/>
                  </a:lnTo>
                  <a:lnTo>
                    <a:pt x="339" y="237"/>
                  </a:lnTo>
                  <a:lnTo>
                    <a:pt x="339" y="232"/>
                  </a:lnTo>
                  <a:lnTo>
                    <a:pt x="339" y="228"/>
                  </a:lnTo>
                  <a:lnTo>
                    <a:pt x="339" y="225"/>
                  </a:lnTo>
                  <a:lnTo>
                    <a:pt x="339" y="216"/>
                  </a:lnTo>
                  <a:lnTo>
                    <a:pt x="339" y="208"/>
                  </a:lnTo>
                  <a:lnTo>
                    <a:pt x="337" y="198"/>
                  </a:lnTo>
                  <a:lnTo>
                    <a:pt x="337" y="188"/>
                  </a:lnTo>
                  <a:lnTo>
                    <a:pt x="336" y="178"/>
                  </a:lnTo>
                  <a:lnTo>
                    <a:pt x="332" y="171"/>
                  </a:lnTo>
                  <a:lnTo>
                    <a:pt x="329" y="164"/>
                  </a:lnTo>
                  <a:lnTo>
                    <a:pt x="325" y="162"/>
                  </a:lnTo>
                  <a:lnTo>
                    <a:pt x="325" y="151"/>
                  </a:lnTo>
                  <a:lnTo>
                    <a:pt x="322" y="139"/>
                  </a:lnTo>
                  <a:lnTo>
                    <a:pt x="319" y="127"/>
                  </a:lnTo>
                  <a:lnTo>
                    <a:pt x="315" y="115"/>
                  </a:lnTo>
                  <a:lnTo>
                    <a:pt x="312" y="105"/>
                  </a:lnTo>
                  <a:lnTo>
                    <a:pt x="307" y="96"/>
                  </a:lnTo>
                  <a:lnTo>
                    <a:pt x="302" y="90"/>
                  </a:lnTo>
                  <a:lnTo>
                    <a:pt x="295" y="83"/>
                  </a:lnTo>
                  <a:lnTo>
                    <a:pt x="297" y="81"/>
                  </a:lnTo>
                  <a:lnTo>
                    <a:pt x="298" y="80"/>
                  </a:lnTo>
                  <a:lnTo>
                    <a:pt x="298" y="76"/>
                  </a:lnTo>
                  <a:lnTo>
                    <a:pt x="300" y="73"/>
                  </a:lnTo>
                  <a:lnTo>
                    <a:pt x="300" y="69"/>
                  </a:lnTo>
                  <a:lnTo>
                    <a:pt x="302" y="68"/>
                  </a:lnTo>
                  <a:lnTo>
                    <a:pt x="303" y="64"/>
                  </a:lnTo>
                  <a:lnTo>
                    <a:pt x="305" y="63"/>
                  </a:lnTo>
                  <a:lnTo>
                    <a:pt x="302" y="47"/>
                  </a:lnTo>
                  <a:lnTo>
                    <a:pt x="302" y="34"/>
                  </a:lnTo>
                  <a:lnTo>
                    <a:pt x="303" y="25"/>
                  </a:lnTo>
                  <a:lnTo>
                    <a:pt x="305" y="19"/>
                  </a:lnTo>
                  <a:lnTo>
                    <a:pt x="307" y="14"/>
                  </a:lnTo>
                  <a:lnTo>
                    <a:pt x="310" y="9"/>
                  </a:lnTo>
                  <a:lnTo>
                    <a:pt x="312" y="5"/>
                  </a:lnTo>
                  <a:lnTo>
                    <a:pt x="315" y="0"/>
                  </a:lnTo>
                  <a:lnTo>
                    <a:pt x="309" y="3"/>
                  </a:lnTo>
                  <a:lnTo>
                    <a:pt x="303" y="7"/>
                  </a:lnTo>
                  <a:lnTo>
                    <a:pt x="297" y="9"/>
                  </a:lnTo>
                  <a:lnTo>
                    <a:pt x="290" y="10"/>
                  </a:lnTo>
                  <a:lnTo>
                    <a:pt x="283" y="12"/>
                  </a:lnTo>
                  <a:lnTo>
                    <a:pt x="276" y="12"/>
                  </a:lnTo>
                  <a:lnTo>
                    <a:pt x="270" y="14"/>
                  </a:lnTo>
                  <a:lnTo>
                    <a:pt x="263" y="14"/>
                  </a:lnTo>
                  <a:lnTo>
                    <a:pt x="259" y="14"/>
                  </a:lnTo>
                  <a:lnTo>
                    <a:pt x="254" y="14"/>
                  </a:lnTo>
                  <a:lnTo>
                    <a:pt x="249" y="14"/>
                  </a:lnTo>
                  <a:lnTo>
                    <a:pt x="244" y="14"/>
                  </a:lnTo>
                  <a:lnTo>
                    <a:pt x="237" y="14"/>
                  </a:lnTo>
                  <a:lnTo>
                    <a:pt x="232" y="14"/>
                  </a:lnTo>
                  <a:lnTo>
                    <a:pt x="227" y="14"/>
                  </a:lnTo>
                  <a:lnTo>
                    <a:pt x="222" y="14"/>
                  </a:lnTo>
                  <a:lnTo>
                    <a:pt x="214" y="14"/>
                  </a:lnTo>
                  <a:lnTo>
                    <a:pt x="205" y="15"/>
                  </a:lnTo>
                  <a:lnTo>
                    <a:pt x="195" y="17"/>
                  </a:lnTo>
                  <a:lnTo>
                    <a:pt x="185" y="20"/>
                  </a:lnTo>
                  <a:lnTo>
                    <a:pt x="176" y="22"/>
                  </a:lnTo>
                  <a:lnTo>
                    <a:pt x="166" y="25"/>
                  </a:lnTo>
                  <a:lnTo>
                    <a:pt x="158" y="29"/>
                  </a:lnTo>
                  <a:lnTo>
                    <a:pt x="153" y="32"/>
                  </a:lnTo>
                  <a:lnTo>
                    <a:pt x="149" y="32"/>
                  </a:lnTo>
                  <a:lnTo>
                    <a:pt x="144" y="34"/>
                  </a:lnTo>
                  <a:lnTo>
                    <a:pt x="141" y="37"/>
                  </a:lnTo>
                  <a:lnTo>
                    <a:pt x="134" y="39"/>
                  </a:lnTo>
                  <a:lnTo>
                    <a:pt x="129" y="42"/>
                  </a:lnTo>
                  <a:lnTo>
                    <a:pt x="124" y="46"/>
                  </a:lnTo>
                  <a:lnTo>
                    <a:pt x="119" y="51"/>
                  </a:lnTo>
                  <a:lnTo>
                    <a:pt x="115" y="54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20" y="56"/>
                  </a:lnTo>
                  <a:lnTo>
                    <a:pt x="122" y="56"/>
                  </a:lnTo>
                  <a:lnTo>
                    <a:pt x="125" y="56"/>
                  </a:lnTo>
                  <a:lnTo>
                    <a:pt x="127" y="56"/>
                  </a:lnTo>
                  <a:lnTo>
                    <a:pt x="129" y="56"/>
                  </a:lnTo>
                  <a:lnTo>
                    <a:pt x="131" y="56"/>
                  </a:lnTo>
                  <a:lnTo>
                    <a:pt x="129" y="95"/>
                  </a:lnTo>
                  <a:lnTo>
                    <a:pt x="131" y="96"/>
                  </a:lnTo>
                  <a:lnTo>
                    <a:pt x="132" y="98"/>
                  </a:lnTo>
                  <a:lnTo>
                    <a:pt x="134" y="98"/>
                  </a:lnTo>
                  <a:lnTo>
                    <a:pt x="136" y="100"/>
                  </a:lnTo>
                  <a:lnTo>
                    <a:pt x="137" y="101"/>
                  </a:lnTo>
                  <a:lnTo>
                    <a:pt x="139" y="103"/>
                  </a:lnTo>
                  <a:lnTo>
                    <a:pt x="141" y="105"/>
                  </a:lnTo>
                  <a:lnTo>
                    <a:pt x="141" y="107"/>
                  </a:lnTo>
                  <a:lnTo>
                    <a:pt x="141" y="110"/>
                  </a:lnTo>
                  <a:lnTo>
                    <a:pt x="139" y="112"/>
                  </a:lnTo>
                  <a:lnTo>
                    <a:pt x="137" y="113"/>
                  </a:lnTo>
                  <a:lnTo>
                    <a:pt x="134" y="113"/>
                  </a:lnTo>
                  <a:lnTo>
                    <a:pt x="131" y="113"/>
                  </a:lnTo>
                  <a:lnTo>
                    <a:pt x="127" y="113"/>
                  </a:lnTo>
                  <a:lnTo>
                    <a:pt x="124" y="113"/>
                  </a:lnTo>
                  <a:lnTo>
                    <a:pt x="120" y="115"/>
                  </a:lnTo>
                  <a:lnTo>
                    <a:pt x="117" y="115"/>
                  </a:lnTo>
                  <a:lnTo>
                    <a:pt x="112" y="117"/>
                  </a:lnTo>
                  <a:lnTo>
                    <a:pt x="107" y="120"/>
                  </a:lnTo>
                  <a:lnTo>
                    <a:pt x="102" y="123"/>
                  </a:lnTo>
                  <a:lnTo>
                    <a:pt x="97" y="127"/>
                  </a:lnTo>
                  <a:lnTo>
                    <a:pt x="93" y="130"/>
                  </a:lnTo>
                  <a:lnTo>
                    <a:pt x="92" y="135"/>
                  </a:lnTo>
                  <a:lnTo>
                    <a:pt x="90" y="142"/>
                  </a:lnTo>
                  <a:lnTo>
                    <a:pt x="85" y="144"/>
                  </a:lnTo>
                  <a:lnTo>
                    <a:pt x="80" y="147"/>
                  </a:lnTo>
                  <a:lnTo>
                    <a:pt x="75" y="152"/>
                  </a:lnTo>
                  <a:lnTo>
                    <a:pt x="68" y="157"/>
                  </a:lnTo>
                  <a:lnTo>
                    <a:pt x="61" y="161"/>
                  </a:lnTo>
                  <a:lnTo>
                    <a:pt x="54" y="166"/>
                  </a:lnTo>
                  <a:lnTo>
                    <a:pt x="44" y="169"/>
                  </a:lnTo>
                  <a:lnTo>
                    <a:pt x="34" y="169"/>
                  </a:lnTo>
                  <a:lnTo>
                    <a:pt x="27" y="171"/>
                  </a:lnTo>
                  <a:lnTo>
                    <a:pt x="24" y="171"/>
                  </a:lnTo>
                  <a:lnTo>
                    <a:pt x="20" y="174"/>
                  </a:lnTo>
                  <a:lnTo>
                    <a:pt x="17" y="176"/>
                  </a:lnTo>
                  <a:lnTo>
                    <a:pt x="14" y="179"/>
                  </a:lnTo>
                  <a:lnTo>
                    <a:pt x="10" y="183"/>
                  </a:lnTo>
                  <a:lnTo>
                    <a:pt x="7" y="184"/>
                  </a:lnTo>
                  <a:lnTo>
                    <a:pt x="0" y="188"/>
                  </a:lnTo>
                  <a:lnTo>
                    <a:pt x="0" y="210"/>
                  </a:lnTo>
                  <a:lnTo>
                    <a:pt x="0" y="220"/>
                  </a:lnTo>
                  <a:lnTo>
                    <a:pt x="61" y="259"/>
                  </a:lnTo>
                  <a:lnTo>
                    <a:pt x="168" y="340"/>
                  </a:lnTo>
                  <a:lnTo>
                    <a:pt x="178" y="350"/>
                  </a:lnTo>
                  <a:lnTo>
                    <a:pt x="183" y="360"/>
                  </a:lnTo>
                  <a:lnTo>
                    <a:pt x="186" y="362"/>
                  </a:lnTo>
                  <a:lnTo>
                    <a:pt x="192" y="367"/>
                  </a:lnTo>
                  <a:lnTo>
                    <a:pt x="200" y="372"/>
                  </a:lnTo>
                  <a:lnTo>
                    <a:pt x="207" y="377"/>
                  </a:lnTo>
                  <a:lnTo>
                    <a:pt x="215" y="382"/>
                  </a:lnTo>
                  <a:lnTo>
                    <a:pt x="224" y="387"/>
                  </a:lnTo>
                  <a:lnTo>
                    <a:pt x="229" y="391"/>
                  </a:lnTo>
                  <a:lnTo>
                    <a:pt x="234" y="391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89" name="Freeform 5176"/>
            <p:cNvSpPr>
              <a:spLocks/>
            </p:cNvSpPr>
            <p:nvPr/>
          </p:nvSpPr>
          <p:spPr bwMode="auto">
            <a:xfrm>
              <a:off x="5794375" y="5859463"/>
              <a:ext cx="454025" cy="461962"/>
            </a:xfrm>
            <a:custGeom>
              <a:avLst/>
              <a:gdLst>
                <a:gd name="T0" fmla="*/ 2147483647 w 287"/>
                <a:gd name="T1" fmla="*/ 2147483647 h 291"/>
                <a:gd name="T2" fmla="*/ 2147483647 w 287"/>
                <a:gd name="T3" fmla="*/ 2147483647 h 291"/>
                <a:gd name="T4" fmla="*/ 2147483647 w 287"/>
                <a:gd name="T5" fmla="*/ 2147483647 h 291"/>
                <a:gd name="T6" fmla="*/ 2147483647 w 287"/>
                <a:gd name="T7" fmla="*/ 2147483647 h 291"/>
                <a:gd name="T8" fmla="*/ 2147483647 w 287"/>
                <a:gd name="T9" fmla="*/ 2147483647 h 291"/>
                <a:gd name="T10" fmla="*/ 2147483647 w 287"/>
                <a:gd name="T11" fmla="*/ 2147483647 h 291"/>
                <a:gd name="T12" fmla="*/ 2147483647 w 287"/>
                <a:gd name="T13" fmla="*/ 2147483647 h 291"/>
                <a:gd name="T14" fmla="*/ 2147483647 w 287"/>
                <a:gd name="T15" fmla="*/ 2147483647 h 291"/>
                <a:gd name="T16" fmla="*/ 2147483647 w 287"/>
                <a:gd name="T17" fmla="*/ 2147483647 h 291"/>
                <a:gd name="T18" fmla="*/ 2147483647 w 287"/>
                <a:gd name="T19" fmla="*/ 2147483647 h 291"/>
                <a:gd name="T20" fmla="*/ 2147483647 w 287"/>
                <a:gd name="T21" fmla="*/ 2147483647 h 291"/>
                <a:gd name="T22" fmla="*/ 2147483647 w 287"/>
                <a:gd name="T23" fmla="*/ 2147483647 h 291"/>
                <a:gd name="T24" fmla="*/ 2147483647 w 287"/>
                <a:gd name="T25" fmla="*/ 2147483647 h 291"/>
                <a:gd name="T26" fmla="*/ 2147483647 w 287"/>
                <a:gd name="T27" fmla="*/ 2147483647 h 291"/>
                <a:gd name="T28" fmla="*/ 2147483647 w 287"/>
                <a:gd name="T29" fmla="*/ 2147483647 h 291"/>
                <a:gd name="T30" fmla="*/ 2147483647 w 287"/>
                <a:gd name="T31" fmla="*/ 2147483647 h 291"/>
                <a:gd name="T32" fmla="*/ 2147483647 w 287"/>
                <a:gd name="T33" fmla="*/ 2147483647 h 291"/>
                <a:gd name="T34" fmla="*/ 2147483647 w 287"/>
                <a:gd name="T35" fmla="*/ 2147483647 h 291"/>
                <a:gd name="T36" fmla="*/ 2147483647 w 287"/>
                <a:gd name="T37" fmla="*/ 2147483647 h 291"/>
                <a:gd name="T38" fmla="*/ 2147483647 w 287"/>
                <a:gd name="T39" fmla="*/ 2147483647 h 291"/>
                <a:gd name="T40" fmla="*/ 2147483647 w 287"/>
                <a:gd name="T41" fmla="*/ 2147483647 h 291"/>
                <a:gd name="T42" fmla="*/ 2147483647 w 287"/>
                <a:gd name="T43" fmla="*/ 2147483647 h 291"/>
                <a:gd name="T44" fmla="*/ 2147483647 w 287"/>
                <a:gd name="T45" fmla="*/ 2147483647 h 291"/>
                <a:gd name="T46" fmla="*/ 2147483647 w 287"/>
                <a:gd name="T47" fmla="*/ 2147483647 h 291"/>
                <a:gd name="T48" fmla="*/ 2147483647 w 287"/>
                <a:gd name="T49" fmla="*/ 2147483647 h 291"/>
                <a:gd name="T50" fmla="*/ 2147483647 w 287"/>
                <a:gd name="T51" fmla="*/ 2147483647 h 291"/>
                <a:gd name="T52" fmla="*/ 2147483647 w 287"/>
                <a:gd name="T53" fmla="*/ 2147483647 h 291"/>
                <a:gd name="T54" fmla="*/ 2147483647 w 287"/>
                <a:gd name="T55" fmla="*/ 2147483647 h 291"/>
                <a:gd name="T56" fmla="*/ 2147483647 w 287"/>
                <a:gd name="T57" fmla="*/ 2147483647 h 291"/>
                <a:gd name="T58" fmla="*/ 2147483647 w 287"/>
                <a:gd name="T59" fmla="*/ 2147483647 h 291"/>
                <a:gd name="T60" fmla="*/ 2147483647 w 287"/>
                <a:gd name="T61" fmla="*/ 2147483647 h 291"/>
                <a:gd name="T62" fmla="*/ 2147483647 w 287"/>
                <a:gd name="T63" fmla="*/ 2147483647 h 291"/>
                <a:gd name="T64" fmla="*/ 2147483647 w 287"/>
                <a:gd name="T65" fmla="*/ 2147483647 h 291"/>
                <a:gd name="T66" fmla="*/ 2147483647 w 287"/>
                <a:gd name="T67" fmla="*/ 2147483647 h 291"/>
                <a:gd name="T68" fmla="*/ 2147483647 w 287"/>
                <a:gd name="T69" fmla="*/ 2147483647 h 291"/>
                <a:gd name="T70" fmla="*/ 2147483647 w 287"/>
                <a:gd name="T71" fmla="*/ 2147483647 h 291"/>
                <a:gd name="T72" fmla="*/ 2147483647 w 287"/>
                <a:gd name="T73" fmla="*/ 2147483647 h 291"/>
                <a:gd name="T74" fmla="*/ 2147483647 w 287"/>
                <a:gd name="T75" fmla="*/ 2147483647 h 291"/>
                <a:gd name="T76" fmla="*/ 2147483647 w 287"/>
                <a:gd name="T77" fmla="*/ 2147483647 h 291"/>
                <a:gd name="T78" fmla="*/ 2147483647 w 287"/>
                <a:gd name="T79" fmla="*/ 2147483647 h 291"/>
                <a:gd name="T80" fmla="*/ 2147483647 w 287"/>
                <a:gd name="T81" fmla="*/ 2147483647 h 291"/>
                <a:gd name="T82" fmla="*/ 2147483647 w 287"/>
                <a:gd name="T83" fmla="*/ 2147483647 h 291"/>
                <a:gd name="T84" fmla="*/ 2147483647 w 287"/>
                <a:gd name="T85" fmla="*/ 2147483647 h 291"/>
                <a:gd name="T86" fmla="*/ 2147483647 w 287"/>
                <a:gd name="T87" fmla="*/ 2147483647 h 291"/>
                <a:gd name="T88" fmla="*/ 2147483647 w 287"/>
                <a:gd name="T89" fmla="*/ 2147483647 h 291"/>
                <a:gd name="T90" fmla="*/ 2147483647 w 287"/>
                <a:gd name="T91" fmla="*/ 2147483647 h 291"/>
                <a:gd name="T92" fmla="*/ 2147483647 w 287"/>
                <a:gd name="T93" fmla="*/ 2147483647 h 291"/>
                <a:gd name="T94" fmla="*/ 2147483647 w 287"/>
                <a:gd name="T95" fmla="*/ 2147483647 h 291"/>
                <a:gd name="T96" fmla="*/ 2147483647 w 287"/>
                <a:gd name="T97" fmla="*/ 2147483647 h 291"/>
                <a:gd name="T98" fmla="*/ 2147483647 w 287"/>
                <a:gd name="T99" fmla="*/ 2147483647 h 291"/>
                <a:gd name="T100" fmla="*/ 2147483647 w 287"/>
                <a:gd name="T101" fmla="*/ 2147483647 h 291"/>
                <a:gd name="T102" fmla="*/ 2147483647 w 287"/>
                <a:gd name="T103" fmla="*/ 2147483647 h 291"/>
                <a:gd name="T104" fmla="*/ 2147483647 w 287"/>
                <a:gd name="T105" fmla="*/ 2147483647 h 291"/>
                <a:gd name="T106" fmla="*/ 2147483647 w 287"/>
                <a:gd name="T107" fmla="*/ 2147483647 h 291"/>
                <a:gd name="T108" fmla="*/ 2147483647 w 287"/>
                <a:gd name="T109" fmla="*/ 2147483647 h 291"/>
                <a:gd name="T110" fmla="*/ 2147483647 w 287"/>
                <a:gd name="T111" fmla="*/ 2147483647 h 29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7"/>
                <a:gd name="T169" fmla="*/ 0 h 291"/>
                <a:gd name="T170" fmla="*/ 287 w 287"/>
                <a:gd name="T171" fmla="*/ 291 h 29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7" h="291">
                  <a:moveTo>
                    <a:pt x="0" y="69"/>
                  </a:moveTo>
                  <a:lnTo>
                    <a:pt x="2" y="64"/>
                  </a:lnTo>
                  <a:lnTo>
                    <a:pt x="5" y="61"/>
                  </a:lnTo>
                  <a:lnTo>
                    <a:pt x="9" y="56"/>
                  </a:lnTo>
                  <a:lnTo>
                    <a:pt x="10" y="52"/>
                  </a:lnTo>
                  <a:lnTo>
                    <a:pt x="14" y="47"/>
                  </a:lnTo>
                  <a:lnTo>
                    <a:pt x="14" y="42"/>
                  </a:lnTo>
                  <a:lnTo>
                    <a:pt x="16" y="36"/>
                  </a:lnTo>
                  <a:lnTo>
                    <a:pt x="16" y="27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2"/>
                  </a:lnTo>
                  <a:lnTo>
                    <a:pt x="31" y="19"/>
                  </a:lnTo>
                  <a:lnTo>
                    <a:pt x="32" y="14"/>
                  </a:lnTo>
                  <a:lnTo>
                    <a:pt x="32" y="3"/>
                  </a:lnTo>
                  <a:lnTo>
                    <a:pt x="39" y="3"/>
                  </a:lnTo>
                  <a:lnTo>
                    <a:pt x="48" y="3"/>
                  </a:lnTo>
                  <a:lnTo>
                    <a:pt x="54" y="3"/>
                  </a:lnTo>
                  <a:lnTo>
                    <a:pt x="61" y="5"/>
                  </a:lnTo>
                  <a:lnTo>
                    <a:pt x="68" y="5"/>
                  </a:lnTo>
                  <a:lnTo>
                    <a:pt x="75" y="7"/>
                  </a:lnTo>
                  <a:lnTo>
                    <a:pt x="80" y="10"/>
                  </a:lnTo>
                  <a:lnTo>
                    <a:pt x="85" y="12"/>
                  </a:lnTo>
                  <a:lnTo>
                    <a:pt x="88" y="14"/>
                  </a:lnTo>
                  <a:lnTo>
                    <a:pt x="90" y="17"/>
                  </a:lnTo>
                  <a:lnTo>
                    <a:pt x="92" y="20"/>
                  </a:lnTo>
                  <a:lnTo>
                    <a:pt x="93" y="24"/>
                  </a:lnTo>
                  <a:lnTo>
                    <a:pt x="93" y="27"/>
                  </a:lnTo>
                  <a:lnTo>
                    <a:pt x="95" y="32"/>
                  </a:lnTo>
                  <a:lnTo>
                    <a:pt x="97" y="34"/>
                  </a:lnTo>
                  <a:lnTo>
                    <a:pt x="99" y="37"/>
                  </a:lnTo>
                  <a:lnTo>
                    <a:pt x="100" y="39"/>
                  </a:lnTo>
                  <a:lnTo>
                    <a:pt x="104" y="41"/>
                  </a:lnTo>
                  <a:lnTo>
                    <a:pt x="107" y="41"/>
                  </a:lnTo>
                  <a:lnTo>
                    <a:pt x="110" y="41"/>
                  </a:lnTo>
                  <a:lnTo>
                    <a:pt x="112" y="39"/>
                  </a:lnTo>
                  <a:lnTo>
                    <a:pt x="116" y="39"/>
                  </a:lnTo>
                  <a:lnTo>
                    <a:pt x="119" y="39"/>
                  </a:lnTo>
                  <a:lnTo>
                    <a:pt x="122" y="39"/>
                  </a:lnTo>
                  <a:lnTo>
                    <a:pt x="127" y="42"/>
                  </a:lnTo>
                  <a:lnTo>
                    <a:pt x="132" y="44"/>
                  </a:lnTo>
                  <a:lnTo>
                    <a:pt x="138" y="47"/>
                  </a:lnTo>
                  <a:lnTo>
                    <a:pt x="143" y="51"/>
                  </a:lnTo>
                  <a:lnTo>
                    <a:pt x="149" y="54"/>
                  </a:lnTo>
                  <a:lnTo>
                    <a:pt x="154" y="58"/>
                  </a:lnTo>
                  <a:lnTo>
                    <a:pt x="160" y="59"/>
                  </a:lnTo>
                  <a:lnTo>
                    <a:pt x="166" y="59"/>
                  </a:lnTo>
                  <a:lnTo>
                    <a:pt x="168" y="59"/>
                  </a:lnTo>
                  <a:lnTo>
                    <a:pt x="170" y="59"/>
                  </a:lnTo>
                  <a:lnTo>
                    <a:pt x="171" y="59"/>
                  </a:lnTo>
                  <a:lnTo>
                    <a:pt x="173" y="59"/>
                  </a:lnTo>
                  <a:lnTo>
                    <a:pt x="175" y="59"/>
                  </a:lnTo>
                  <a:lnTo>
                    <a:pt x="175" y="58"/>
                  </a:lnTo>
                  <a:lnTo>
                    <a:pt x="177" y="54"/>
                  </a:lnTo>
                  <a:lnTo>
                    <a:pt x="177" y="52"/>
                  </a:lnTo>
                  <a:lnTo>
                    <a:pt x="178" y="51"/>
                  </a:lnTo>
                  <a:lnTo>
                    <a:pt x="178" y="47"/>
                  </a:lnTo>
                  <a:lnTo>
                    <a:pt x="180" y="46"/>
                  </a:lnTo>
                  <a:lnTo>
                    <a:pt x="180" y="44"/>
                  </a:lnTo>
                  <a:lnTo>
                    <a:pt x="180" y="42"/>
                  </a:lnTo>
                  <a:lnTo>
                    <a:pt x="180" y="41"/>
                  </a:lnTo>
                  <a:lnTo>
                    <a:pt x="178" y="39"/>
                  </a:lnTo>
                  <a:lnTo>
                    <a:pt x="178" y="37"/>
                  </a:lnTo>
                  <a:lnTo>
                    <a:pt x="177" y="36"/>
                  </a:lnTo>
                  <a:lnTo>
                    <a:pt x="177" y="34"/>
                  </a:lnTo>
                  <a:lnTo>
                    <a:pt x="175" y="30"/>
                  </a:lnTo>
                  <a:lnTo>
                    <a:pt x="175" y="29"/>
                  </a:lnTo>
                  <a:lnTo>
                    <a:pt x="175" y="27"/>
                  </a:lnTo>
                  <a:lnTo>
                    <a:pt x="175" y="25"/>
                  </a:lnTo>
                  <a:lnTo>
                    <a:pt x="175" y="24"/>
                  </a:lnTo>
                  <a:lnTo>
                    <a:pt x="175" y="22"/>
                  </a:lnTo>
                  <a:lnTo>
                    <a:pt x="175" y="20"/>
                  </a:lnTo>
                  <a:lnTo>
                    <a:pt x="175" y="19"/>
                  </a:lnTo>
                  <a:lnTo>
                    <a:pt x="175" y="17"/>
                  </a:lnTo>
                  <a:lnTo>
                    <a:pt x="180" y="17"/>
                  </a:lnTo>
                  <a:lnTo>
                    <a:pt x="183" y="15"/>
                  </a:lnTo>
                  <a:lnTo>
                    <a:pt x="188" y="12"/>
                  </a:lnTo>
                  <a:lnTo>
                    <a:pt x="192" y="8"/>
                  </a:lnTo>
                  <a:lnTo>
                    <a:pt x="195" y="5"/>
                  </a:lnTo>
                  <a:lnTo>
                    <a:pt x="200" y="3"/>
                  </a:lnTo>
                  <a:lnTo>
                    <a:pt x="204" y="2"/>
                  </a:lnTo>
                  <a:lnTo>
                    <a:pt x="209" y="0"/>
                  </a:lnTo>
                  <a:lnTo>
                    <a:pt x="216" y="0"/>
                  </a:lnTo>
                  <a:lnTo>
                    <a:pt x="221" y="2"/>
                  </a:lnTo>
                  <a:lnTo>
                    <a:pt x="224" y="3"/>
                  </a:lnTo>
                  <a:lnTo>
                    <a:pt x="226" y="7"/>
                  </a:lnTo>
                  <a:lnTo>
                    <a:pt x="227" y="10"/>
                  </a:lnTo>
                  <a:lnTo>
                    <a:pt x="229" y="12"/>
                  </a:lnTo>
                  <a:lnTo>
                    <a:pt x="231" y="15"/>
                  </a:lnTo>
                  <a:lnTo>
                    <a:pt x="232" y="20"/>
                  </a:lnTo>
                  <a:lnTo>
                    <a:pt x="236" y="22"/>
                  </a:lnTo>
                  <a:lnTo>
                    <a:pt x="241" y="24"/>
                  </a:lnTo>
                  <a:lnTo>
                    <a:pt x="246" y="25"/>
                  </a:lnTo>
                  <a:lnTo>
                    <a:pt x="251" y="25"/>
                  </a:lnTo>
                  <a:lnTo>
                    <a:pt x="256" y="25"/>
                  </a:lnTo>
                  <a:lnTo>
                    <a:pt x="261" y="27"/>
                  </a:lnTo>
                  <a:lnTo>
                    <a:pt x="266" y="27"/>
                  </a:lnTo>
                  <a:lnTo>
                    <a:pt x="271" y="27"/>
                  </a:lnTo>
                  <a:lnTo>
                    <a:pt x="271" y="29"/>
                  </a:lnTo>
                  <a:lnTo>
                    <a:pt x="271" y="30"/>
                  </a:lnTo>
                  <a:lnTo>
                    <a:pt x="271" y="32"/>
                  </a:lnTo>
                  <a:lnTo>
                    <a:pt x="271" y="34"/>
                  </a:lnTo>
                  <a:lnTo>
                    <a:pt x="271" y="36"/>
                  </a:lnTo>
                  <a:lnTo>
                    <a:pt x="271" y="37"/>
                  </a:lnTo>
                  <a:lnTo>
                    <a:pt x="271" y="39"/>
                  </a:lnTo>
                  <a:lnTo>
                    <a:pt x="271" y="41"/>
                  </a:lnTo>
                  <a:lnTo>
                    <a:pt x="273" y="42"/>
                  </a:lnTo>
                  <a:lnTo>
                    <a:pt x="273" y="44"/>
                  </a:lnTo>
                  <a:lnTo>
                    <a:pt x="275" y="46"/>
                  </a:lnTo>
                  <a:lnTo>
                    <a:pt x="275" y="47"/>
                  </a:lnTo>
                  <a:lnTo>
                    <a:pt x="277" y="51"/>
                  </a:lnTo>
                  <a:lnTo>
                    <a:pt x="277" y="52"/>
                  </a:lnTo>
                  <a:lnTo>
                    <a:pt x="275" y="54"/>
                  </a:lnTo>
                  <a:lnTo>
                    <a:pt x="275" y="56"/>
                  </a:lnTo>
                  <a:lnTo>
                    <a:pt x="273" y="58"/>
                  </a:lnTo>
                  <a:lnTo>
                    <a:pt x="271" y="59"/>
                  </a:lnTo>
                  <a:lnTo>
                    <a:pt x="270" y="61"/>
                  </a:lnTo>
                  <a:lnTo>
                    <a:pt x="270" y="63"/>
                  </a:lnTo>
                  <a:lnTo>
                    <a:pt x="270" y="66"/>
                  </a:lnTo>
                  <a:lnTo>
                    <a:pt x="271" y="71"/>
                  </a:lnTo>
                  <a:lnTo>
                    <a:pt x="271" y="74"/>
                  </a:lnTo>
                  <a:lnTo>
                    <a:pt x="273" y="78"/>
                  </a:lnTo>
                  <a:lnTo>
                    <a:pt x="275" y="81"/>
                  </a:lnTo>
                  <a:lnTo>
                    <a:pt x="278" y="85"/>
                  </a:lnTo>
                  <a:lnTo>
                    <a:pt x="280" y="86"/>
                  </a:lnTo>
                  <a:lnTo>
                    <a:pt x="285" y="88"/>
                  </a:lnTo>
                  <a:lnTo>
                    <a:pt x="287" y="237"/>
                  </a:lnTo>
                  <a:lnTo>
                    <a:pt x="287" y="238"/>
                  </a:lnTo>
                  <a:lnTo>
                    <a:pt x="287" y="240"/>
                  </a:lnTo>
                  <a:lnTo>
                    <a:pt x="287" y="242"/>
                  </a:lnTo>
                  <a:lnTo>
                    <a:pt x="287" y="243"/>
                  </a:lnTo>
                  <a:lnTo>
                    <a:pt x="287" y="245"/>
                  </a:lnTo>
                  <a:lnTo>
                    <a:pt x="287" y="249"/>
                  </a:lnTo>
                  <a:lnTo>
                    <a:pt x="287" y="250"/>
                  </a:lnTo>
                  <a:lnTo>
                    <a:pt x="287" y="257"/>
                  </a:lnTo>
                  <a:lnTo>
                    <a:pt x="287" y="262"/>
                  </a:lnTo>
                  <a:lnTo>
                    <a:pt x="287" y="267"/>
                  </a:lnTo>
                  <a:lnTo>
                    <a:pt x="287" y="271"/>
                  </a:lnTo>
                  <a:lnTo>
                    <a:pt x="285" y="274"/>
                  </a:lnTo>
                  <a:lnTo>
                    <a:pt x="283" y="276"/>
                  </a:lnTo>
                  <a:lnTo>
                    <a:pt x="278" y="276"/>
                  </a:lnTo>
                  <a:lnTo>
                    <a:pt x="271" y="276"/>
                  </a:lnTo>
                  <a:lnTo>
                    <a:pt x="271" y="277"/>
                  </a:lnTo>
                  <a:lnTo>
                    <a:pt x="271" y="279"/>
                  </a:lnTo>
                  <a:lnTo>
                    <a:pt x="271" y="281"/>
                  </a:lnTo>
                  <a:lnTo>
                    <a:pt x="271" y="284"/>
                  </a:lnTo>
                  <a:lnTo>
                    <a:pt x="271" y="286"/>
                  </a:lnTo>
                  <a:lnTo>
                    <a:pt x="271" y="287"/>
                  </a:lnTo>
                  <a:lnTo>
                    <a:pt x="271" y="289"/>
                  </a:lnTo>
                  <a:lnTo>
                    <a:pt x="271" y="291"/>
                  </a:lnTo>
                  <a:lnTo>
                    <a:pt x="124" y="208"/>
                  </a:lnTo>
                  <a:lnTo>
                    <a:pt x="122" y="208"/>
                  </a:lnTo>
                  <a:lnTo>
                    <a:pt x="121" y="208"/>
                  </a:lnTo>
                  <a:lnTo>
                    <a:pt x="119" y="208"/>
                  </a:lnTo>
                  <a:lnTo>
                    <a:pt x="117" y="210"/>
                  </a:lnTo>
                  <a:lnTo>
                    <a:pt x="116" y="210"/>
                  </a:lnTo>
                  <a:lnTo>
                    <a:pt x="114" y="210"/>
                  </a:lnTo>
                  <a:lnTo>
                    <a:pt x="112" y="210"/>
                  </a:lnTo>
                  <a:lnTo>
                    <a:pt x="112" y="211"/>
                  </a:lnTo>
                  <a:lnTo>
                    <a:pt x="110" y="211"/>
                  </a:lnTo>
                  <a:lnTo>
                    <a:pt x="110" y="213"/>
                  </a:lnTo>
                  <a:lnTo>
                    <a:pt x="109" y="213"/>
                  </a:lnTo>
                  <a:lnTo>
                    <a:pt x="107" y="215"/>
                  </a:lnTo>
                  <a:lnTo>
                    <a:pt x="105" y="216"/>
                  </a:lnTo>
                  <a:lnTo>
                    <a:pt x="104" y="218"/>
                  </a:lnTo>
                  <a:lnTo>
                    <a:pt x="100" y="220"/>
                  </a:lnTo>
                  <a:lnTo>
                    <a:pt x="99" y="220"/>
                  </a:lnTo>
                  <a:lnTo>
                    <a:pt x="97" y="220"/>
                  </a:lnTo>
                  <a:lnTo>
                    <a:pt x="95" y="221"/>
                  </a:lnTo>
                  <a:lnTo>
                    <a:pt x="93" y="221"/>
                  </a:lnTo>
                  <a:lnTo>
                    <a:pt x="92" y="221"/>
                  </a:lnTo>
                  <a:lnTo>
                    <a:pt x="90" y="221"/>
                  </a:lnTo>
                  <a:lnTo>
                    <a:pt x="87" y="221"/>
                  </a:lnTo>
                  <a:lnTo>
                    <a:pt x="83" y="220"/>
                  </a:lnTo>
                  <a:lnTo>
                    <a:pt x="80" y="218"/>
                  </a:lnTo>
                  <a:lnTo>
                    <a:pt x="78" y="216"/>
                  </a:lnTo>
                  <a:lnTo>
                    <a:pt x="75" y="215"/>
                  </a:lnTo>
                  <a:lnTo>
                    <a:pt x="73" y="213"/>
                  </a:lnTo>
                  <a:lnTo>
                    <a:pt x="71" y="210"/>
                  </a:lnTo>
                  <a:lnTo>
                    <a:pt x="71" y="208"/>
                  </a:lnTo>
                  <a:lnTo>
                    <a:pt x="66" y="206"/>
                  </a:lnTo>
                  <a:lnTo>
                    <a:pt x="63" y="206"/>
                  </a:lnTo>
                  <a:lnTo>
                    <a:pt x="60" y="205"/>
                  </a:lnTo>
                  <a:lnTo>
                    <a:pt x="56" y="205"/>
                  </a:lnTo>
                  <a:lnTo>
                    <a:pt x="54" y="203"/>
                  </a:lnTo>
                  <a:lnTo>
                    <a:pt x="51" y="205"/>
                  </a:lnTo>
                  <a:lnTo>
                    <a:pt x="48" y="205"/>
                  </a:lnTo>
                  <a:lnTo>
                    <a:pt x="44" y="206"/>
                  </a:lnTo>
                  <a:lnTo>
                    <a:pt x="43" y="198"/>
                  </a:lnTo>
                  <a:lnTo>
                    <a:pt x="39" y="191"/>
                  </a:lnTo>
                  <a:lnTo>
                    <a:pt x="32" y="188"/>
                  </a:lnTo>
                  <a:lnTo>
                    <a:pt x="26" y="184"/>
                  </a:lnTo>
                  <a:lnTo>
                    <a:pt x="17" y="181"/>
                  </a:lnTo>
                  <a:lnTo>
                    <a:pt x="10" y="178"/>
                  </a:lnTo>
                  <a:lnTo>
                    <a:pt x="7" y="171"/>
                  </a:lnTo>
                  <a:lnTo>
                    <a:pt x="5" y="162"/>
                  </a:lnTo>
                  <a:lnTo>
                    <a:pt x="5" y="159"/>
                  </a:lnTo>
                  <a:lnTo>
                    <a:pt x="5" y="156"/>
                  </a:lnTo>
                  <a:lnTo>
                    <a:pt x="5" y="150"/>
                  </a:lnTo>
                  <a:lnTo>
                    <a:pt x="7" y="147"/>
                  </a:lnTo>
                  <a:lnTo>
                    <a:pt x="7" y="144"/>
                  </a:lnTo>
                  <a:lnTo>
                    <a:pt x="7" y="139"/>
                  </a:lnTo>
                  <a:lnTo>
                    <a:pt x="7" y="135"/>
                  </a:lnTo>
                  <a:lnTo>
                    <a:pt x="7" y="132"/>
                  </a:lnTo>
                  <a:lnTo>
                    <a:pt x="7" y="125"/>
                  </a:lnTo>
                  <a:lnTo>
                    <a:pt x="7" y="117"/>
                  </a:lnTo>
                  <a:lnTo>
                    <a:pt x="7" y="108"/>
                  </a:lnTo>
                  <a:lnTo>
                    <a:pt x="7" y="100"/>
                  </a:lnTo>
                  <a:lnTo>
                    <a:pt x="5" y="91"/>
                  </a:lnTo>
                  <a:lnTo>
                    <a:pt x="5" y="83"/>
                  </a:lnTo>
                  <a:lnTo>
                    <a:pt x="2" y="7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90" name="Freeform 5177"/>
            <p:cNvSpPr>
              <a:spLocks/>
            </p:cNvSpPr>
            <p:nvPr/>
          </p:nvSpPr>
          <p:spPr bwMode="auto">
            <a:xfrm>
              <a:off x="5794375" y="5859463"/>
              <a:ext cx="454025" cy="461962"/>
            </a:xfrm>
            <a:custGeom>
              <a:avLst/>
              <a:gdLst>
                <a:gd name="T0" fmla="*/ 2147483647 w 287"/>
                <a:gd name="T1" fmla="*/ 2147483647 h 291"/>
                <a:gd name="T2" fmla="*/ 2147483647 w 287"/>
                <a:gd name="T3" fmla="*/ 2147483647 h 291"/>
                <a:gd name="T4" fmla="*/ 2147483647 w 287"/>
                <a:gd name="T5" fmla="*/ 2147483647 h 291"/>
                <a:gd name="T6" fmla="*/ 2147483647 w 287"/>
                <a:gd name="T7" fmla="*/ 2147483647 h 291"/>
                <a:gd name="T8" fmla="*/ 2147483647 w 287"/>
                <a:gd name="T9" fmla="*/ 2147483647 h 291"/>
                <a:gd name="T10" fmla="*/ 2147483647 w 287"/>
                <a:gd name="T11" fmla="*/ 2147483647 h 291"/>
                <a:gd name="T12" fmla="*/ 2147483647 w 287"/>
                <a:gd name="T13" fmla="*/ 2147483647 h 291"/>
                <a:gd name="T14" fmla="*/ 2147483647 w 287"/>
                <a:gd name="T15" fmla="*/ 2147483647 h 291"/>
                <a:gd name="T16" fmla="*/ 2147483647 w 287"/>
                <a:gd name="T17" fmla="*/ 2147483647 h 291"/>
                <a:gd name="T18" fmla="*/ 2147483647 w 287"/>
                <a:gd name="T19" fmla="*/ 2147483647 h 291"/>
                <a:gd name="T20" fmla="*/ 2147483647 w 287"/>
                <a:gd name="T21" fmla="*/ 2147483647 h 291"/>
                <a:gd name="T22" fmla="*/ 2147483647 w 287"/>
                <a:gd name="T23" fmla="*/ 2147483647 h 291"/>
                <a:gd name="T24" fmla="*/ 2147483647 w 287"/>
                <a:gd name="T25" fmla="*/ 2147483647 h 291"/>
                <a:gd name="T26" fmla="*/ 2147483647 w 287"/>
                <a:gd name="T27" fmla="*/ 2147483647 h 291"/>
                <a:gd name="T28" fmla="*/ 2147483647 w 287"/>
                <a:gd name="T29" fmla="*/ 2147483647 h 291"/>
                <a:gd name="T30" fmla="*/ 2147483647 w 287"/>
                <a:gd name="T31" fmla="*/ 2147483647 h 291"/>
                <a:gd name="T32" fmla="*/ 2147483647 w 287"/>
                <a:gd name="T33" fmla="*/ 2147483647 h 291"/>
                <a:gd name="T34" fmla="*/ 2147483647 w 287"/>
                <a:gd name="T35" fmla="*/ 2147483647 h 291"/>
                <a:gd name="T36" fmla="*/ 2147483647 w 287"/>
                <a:gd name="T37" fmla="*/ 2147483647 h 291"/>
                <a:gd name="T38" fmla="*/ 2147483647 w 287"/>
                <a:gd name="T39" fmla="*/ 2147483647 h 291"/>
                <a:gd name="T40" fmla="*/ 2147483647 w 287"/>
                <a:gd name="T41" fmla="*/ 2147483647 h 291"/>
                <a:gd name="T42" fmla="*/ 2147483647 w 287"/>
                <a:gd name="T43" fmla="*/ 2147483647 h 291"/>
                <a:gd name="T44" fmla="*/ 2147483647 w 287"/>
                <a:gd name="T45" fmla="*/ 2147483647 h 291"/>
                <a:gd name="T46" fmla="*/ 2147483647 w 287"/>
                <a:gd name="T47" fmla="*/ 2147483647 h 291"/>
                <a:gd name="T48" fmla="*/ 2147483647 w 287"/>
                <a:gd name="T49" fmla="*/ 2147483647 h 291"/>
                <a:gd name="T50" fmla="*/ 2147483647 w 287"/>
                <a:gd name="T51" fmla="*/ 2147483647 h 291"/>
                <a:gd name="T52" fmla="*/ 2147483647 w 287"/>
                <a:gd name="T53" fmla="*/ 2147483647 h 291"/>
                <a:gd name="T54" fmla="*/ 2147483647 w 287"/>
                <a:gd name="T55" fmla="*/ 2147483647 h 291"/>
                <a:gd name="T56" fmla="*/ 2147483647 w 287"/>
                <a:gd name="T57" fmla="*/ 2147483647 h 291"/>
                <a:gd name="T58" fmla="*/ 2147483647 w 287"/>
                <a:gd name="T59" fmla="*/ 2147483647 h 291"/>
                <a:gd name="T60" fmla="*/ 2147483647 w 287"/>
                <a:gd name="T61" fmla="*/ 2147483647 h 291"/>
                <a:gd name="T62" fmla="*/ 2147483647 w 287"/>
                <a:gd name="T63" fmla="*/ 2147483647 h 291"/>
                <a:gd name="T64" fmla="*/ 2147483647 w 287"/>
                <a:gd name="T65" fmla="*/ 2147483647 h 291"/>
                <a:gd name="T66" fmla="*/ 2147483647 w 287"/>
                <a:gd name="T67" fmla="*/ 2147483647 h 291"/>
                <a:gd name="T68" fmla="*/ 2147483647 w 287"/>
                <a:gd name="T69" fmla="*/ 2147483647 h 291"/>
                <a:gd name="T70" fmla="*/ 2147483647 w 287"/>
                <a:gd name="T71" fmla="*/ 2147483647 h 291"/>
                <a:gd name="T72" fmla="*/ 2147483647 w 287"/>
                <a:gd name="T73" fmla="*/ 2147483647 h 291"/>
                <a:gd name="T74" fmla="*/ 2147483647 w 287"/>
                <a:gd name="T75" fmla="*/ 2147483647 h 291"/>
                <a:gd name="T76" fmla="*/ 2147483647 w 287"/>
                <a:gd name="T77" fmla="*/ 2147483647 h 291"/>
                <a:gd name="T78" fmla="*/ 2147483647 w 287"/>
                <a:gd name="T79" fmla="*/ 2147483647 h 291"/>
                <a:gd name="T80" fmla="*/ 2147483647 w 287"/>
                <a:gd name="T81" fmla="*/ 2147483647 h 291"/>
                <a:gd name="T82" fmla="*/ 2147483647 w 287"/>
                <a:gd name="T83" fmla="*/ 2147483647 h 291"/>
                <a:gd name="T84" fmla="*/ 2147483647 w 287"/>
                <a:gd name="T85" fmla="*/ 2147483647 h 291"/>
                <a:gd name="T86" fmla="*/ 2147483647 w 287"/>
                <a:gd name="T87" fmla="*/ 2147483647 h 291"/>
                <a:gd name="T88" fmla="*/ 2147483647 w 287"/>
                <a:gd name="T89" fmla="*/ 2147483647 h 291"/>
                <a:gd name="T90" fmla="*/ 2147483647 w 287"/>
                <a:gd name="T91" fmla="*/ 2147483647 h 291"/>
                <a:gd name="T92" fmla="*/ 2147483647 w 287"/>
                <a:gd name="T93" fmla="*/ 2147483647 h 291"/>
                <a:gd name="T94" fmla="*/ 2147483647 w 287"/>
                <a:gd name="T95" fmla="*/ 2147483647 h 291"/>
                <a:gd name="T96" fmla="*/ 2147483647 w 287"/>
                <a:gd name="T97" fmla="*/ 2147483647 h 291"/>
                <a:gd name="T98" fmla="*/ 2147483647 w 287"/>
                <a:gd name="T99" fmla="*/ 2147483647 h 291"/>
                <a:gd name="T100" fmla="*/ 2147483647 w 287"/>
                <a:gd name="T101" fmla="*/ 2147483647 h 291"/>
                <a:gd name="T102" fmla="*/ 2147483647 w 287"/>
                <a:gd name="T103" fmla="*/ 2147483647 h 291"/>
                <a:gd name="T104" fmla="*/ 2147483647 w 287"/>
                <a:gd name="T105" fmla="*/ 2147483647 h 291"/>
                <a:gd name="T106" fmla="*/ 2147483647 w 287"/>
                <a:gd name="T107" fmla="*/ 2147483647 h 291"/>
                <a:gd name="T108" fmla="*/ 2147483647 w 287"/>
                <a:gd name="T109" fmla="*/ 2147483647 h 291"/>
                <a:gd name="T110" fmla="*/ 2147483647 w 287"/>
                <a:gd name="T111" fmla="*/ 2147483647 h 291"/>
                <a:gd name="T112" fmla="*/ 2147483647 w 287"/>
                <a:gd name="T113" fmla="*/ 2147483647 h 291"/>
                <a:gd name="T114" fmla="*/ 0 w 287"/>
                <a:gd name="T115" fmla="*/ 2147483647 h 29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7"/>
                <a:gd name="T175" fmla="*/ 0 h 291"/>
                <a:gd name="T176" fmla="*/ 287 w 287"/>
                <a:gd name="T177" fmla="*/ 291 h 29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7" h="291">
                  <a:moveTo>
                    <a:pt x="0" y="69"/>
                  </a:moveTo>
                  <a:lnTo>
                    <a:pt x="2" y="64"/>
                  </a:lnTo>
                  <a:lnTo>
                    <a:pt x="5" y="61"/>
                  </a:lnTo>
                  <a:lnTo>
                    <a:pt x="9" y="56"/>
                  </a:lnTo>
                  <a:lnTo>
                    <a:pt x="10" y="52"/>
                  </a:lnTo>
                  <a:lnTo>
                    <a:pt x="14" y="47"/>
                  </a:lnTo>
                  <a:lnTo>
                    <a:pt x="14" y="42"/>
                  </a:lnTo>
                  <a:lnTo>
                    <a:pt x="16" y="36"/>
                  </a:lnTo>
                  <a:lnTo>
                    <a:pt x="16" y="27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2"/>
                  </a:lnTo>
                  <a:lnTo>
                    <a:pt x="31" y="19"/>
                  </a:lnTo>
                  <a:lnTo>
                    <a:pt x="32" y="14"/>
                  </a:lnTo>
                  <a:lnTo>
                    <a:pt x="32" y="3"/>
                  </a:lnTo>
                  <a:lnTo>
                    <a:pt x="39" y="3"/>
                  </a:lnTo>
                  <a:lnTo>
                    <a:pt x="48" y="3"/>
                  </a:lnTo>
                  <a:lnTo>
                    <a:pt x="54" y="3"/>
                  </a:lnTo>
                  <a:lnTo>
                    <a:pt x="61" y="5"/>
                  </a:lnTo>
                  <a:lnTo>
                    <a:pt x="68" y="5"/>
                  </a:lnTo>
                  <a:lnTo>
                    <a:pt x="75" y="7"/>
                  </a:lnTo>
                  <a:lnTo>
                    <a:pt x="80" y="10"/>
                  </a:lnTo>
                  <a:lnTo>
                    <a:pt x="85" y="12"/>
                  </a:lnTo>
                  <a:lnTo>
                    <a:pt x="88" y="14"/>
                  </a:lnTo>
                  <a:lnTo>
                    <a:pt x="90" y="17"/>
                  </a:lnTo>
                  <a:lnTo>
                    <a:pt x="92" y="20"/>
                  </a:lnTo>
                  <a:lnTo>
                    <a:pt x="93" y="24"/>
                  </a:lnTo>
                  <a:lnTo>
                    <a:pt x="93" y="27"/>
                  </a:lnTo>
                  <a:lnTo>
                    <a:pt x="95" y="32"/>
                  </a:lnTo>
                  <a:lnTo>
                    <a:pt x="97" y="34"/>
                  </a:lnTo>
                  <a:lnTo>
                    <a:pt x="99" y="37"/>
                  </a:lnTo>
                  <a:lnTo>
                    <a:pt x="100" y="39"/>
                  </a:lnTo>
                  <a:lnTo>
                    <a:pt x="104" y="41"/>
                  </a:lnTo>
                  <a:lnTo>
                    <a:pt x="107" y="41"/>
                  </a:lnTo>
                  <a:lnTo>
                    <a:pt x="110" y="41"/>
                  </a:lnTo>
                  <a:lnTo>
                    <a:pt x="112" y="39"/>
                  </a:lnTo>
                  <a:lnTo>
                    <a:pt x="116" y="39"/>
                  </a:lnTo>
                  <a:lnTo>
                    <a:pt x="119" y="39"/>
                  </a:lnTo>
                  <a:lnTo>
                    <a:pt x="122" y="39"/>
                  </a:lnTo>
                  <a:lnTo>
                    <a:pt x="127" y="42"/>
                  </a:lnTo>
                  <a:lnTo>
                    <a:pt x="132" y="44"/>
                  </a:lnTo>
                  <a:lnTo>
                    <a:pt x="138" y="47"/>
                  </a:lnTo>
                  <a:lnTo>
                    <a:pt x="143" y="51"/>
                  </a:lnTo>
                  <a:lnTo>
                    <a:pt x="149" y="54"/>
                  </a:lnTo>
                  <a:lnTo>
                    <a:pt x="154" y="58"/>
                  </a:lnTo>
                  <a:lnTo>
                    <a:pt x="160" y="59"/>
                  </a:lnTo>
                  <a:lnTo>
                    <a:pt x="166" y="59"/>
                  </a:lnTo>
                  <a:lnTo>
                    <a:pt x="168" y="59"/>
                  </a:lnTo>
                  <a:lnTo>
                    <a:pt x="170" y="59"/>
                  </a:lnTo>
                  <a:lnTo>
                    <a:pt x="171" y="59"/>
                  </a:lnTo>
                  <a:lnTo>
                    <a:pt x="173" y="59"/>
                  </a:lnTo>
                  <a:lnTo>
                    <a:pt x="175" y="59"/>
                  </a:lnTo>
                  <a:lnTo>
                    <a:pt x="175" y="58"/>
                  </a:lnTo>
                  <a:lnTo>
                    <a:pt x="177" y="54"/>
                  </a:lnTo>
                  <a:lnTo>
                    <a:pt x="177" y="52"/>
                  </a:lnTo>
                  <a:lnTo>
                    <a:pt x="178" y="51"/>
                  </a:lnTo>
                  <a:lnTo>
                    <a:pt x="178" y="47"/>
                  </a:lnTo>
                  <a:lnTo>
                    <a:pt x="180" y="46"/>
                  </a:lnTo>
                  <a:lnTo>
                    <a:pt x="180" y="44"/>
                  </a:lnTo>
                  <a:lnTo>
                    <a:pt x="180" y="42"/>
                  </a:lnTo>
                  <a:lnTo>
                    <a:pt x="180" y="41"/>
                  </a:lnTo>
                  <a:lnTo>
                    <a:pt x="178" y="39"/>
                  </a:lnTo>
                  <a:lnTo>
                    <a:pt x="178" y="37"/>
                  </a:lnTo>
                  <a:lnTo>
                    <a:pt x="177" y="36"/>
                  </a:lnTo>
                  <a:lnTo>
                    <a:pt x="177" y="34"/>
                  </a:lnTo>
                  <a:lnTo>
                    <a:pt x="175" y="30"/>
                  </a:lnTo>
                  <a:lnTo>
                    <a:pt x="175" y="29"/>
                  </a:lnTo>
                  <a:lnTo>
                    <a:pt x="175" y="27"/>
                  </a:lnTo>
                  <a:lnTo>
                    <a:pt x="175" y="25"/>
                  </a:lnTo>
                  <a:lnTo>
                    <a:pt x="175" y="24"/>
                  </a:lnTo>
                  <a:lnTo>
                    <a:pt x="175" y="22"/>
                  </a:lnTo>
                  <a:lnTo>
                    <a:pt x="175" y="20"/>
                  </a:lnTo>
                  <a:lnTo>
                    <a:pt x="175" y="19"/>
                  </a:lnTo>
                  <a:lnTo>
                    <a:pt x="175" y="17"/>
                  </a:lnTo>
                  <a:lnTo>
                    <a:pt x="180" y="17"/>
                  </a:lnTo>
                  <a:lnTo>
                    <a:pt x="183" y="15"/>
                  </a:lnTo>
                  <a:lnTo>
                    <a:pt x="188" y="12"/>
                  </a:lnTo>
                  <a:lnTo>
                    <a:pt x="192" y="8"/>
                  </a:lnTo>
                  <a:lnTo>
                    <a:pt x="195" y="5"/>
                  </a:lnTo>
                  <a:lnTo>
                    <a:pt x="200" y="3"/>
                  </a:lnTo>
                  <a:lnTo>
                    <a:pt x="204" y="2"/>
                  </a:lnTo>
                  <a:lnTo>
                    <a:pt x="209" y="0"/>
                  </a:lnTo>
                  <a:lnTo>
                    <a:pt x="216" y="0"/>
                  </a:lnTo>
                  <a:lnTo>
                    <a:pt x="221" y="2"/>
                  </a:lnTo>
                  <a:lnTo>
                    <a:pt x="224" y="3"/>
                  </a:lnTo>
                  <a:lnTo>
                    <a:pt x="226" y="7"/>
                  </a:lnTo>
                  <a:lnTo>
                    <a:pt x="227" y="10"/>
                  </a:lnTo>
                  <a:lnTo>
                    <a:pt x="229" y="12"/>
                  </a:lnTo>
                  <a:lnTo>
                    <a:pt x="231" y="15"/>
                  </a:lnTo>
                  <a:lnTo>
                    <a:pt x="232" y="20"/>
                  </a:lnTo>
                  <a:lnTo>
                    <a:pt x="236" y="22"/>
                  </a:lnTo>
                  <a:lnTo>
                    <a:pt x="241" y="24"/>
                  </a:lnTo>
                  <a:lnTo>
                    <a:pt x="246" y="25"/>
                  </a:lnTo>
                  <a:lnTo>
                    <a:pt x="251" y="25"/>
                  </a:lnTo>
                  <a:lnTo>
                    <a:pt x="256" y="25"/>
                  </a:lnTo>
                  <a:lnTo>
                    <a:pt x="261" y="27"/>
                  </a:lnTo>
                  <a:lnTo>
                    <a:pt x="266" y="27"/>
                  </a:lnTo>
                  <a:lnTo>
                    <a:pt x="271" y="27"/>
                  </a:lnTo>
                  <a:lnTo>
                    <a:pt x="271" y="29"/>
                  </a:lnTo>
                  <a:lnTo>
                    <a:pt x="271" y="30"/>
                  </a:lnTo>
                  <a:lnTo>
                    <a:pt x="271" y="32"/>
                  </a:lnTo>
                  <a:lnTo>
                    <a:pt x="271" y="34"/>
                  </a:lnTo>
                  <a:lnTo>
                    <a:pt x="271" y="36"/>
                  </a:lnTo>
                  <a:lnTo>
                    <a:pt x="271" y="37"/>
                  </a:lnTo>
                  <a:lnTo>
                    <a:pt x="271" y="39"/>
                  </a:lnTo>
                  <a:lnTo>
                    <a:pt x="271" y="41"/>
                  </a:lnTo>
                  <a:lnTo>
                    <a:pt x="273" y="42"/>
                  </a:lnTo>
                  <a:lnTo>
                    <a:pt x="273" y="44"/>
                  </a:lnTo>
                  <a:lnTo>
                    <a:pt x="275" y="46"/>
                  </a:lnTo>
                  <a:lnTo>
                    <a:pt x="275" y="47"/>
                  </a:lnTo>
                  <a:lnTo>
                    <a:pt x="277" y="51"/>
                  </a:lnTo>
                  <a:lnTo>
                    <a:pt x="277" y="52"/>
                  </a:lnTo>
                  <a:lnTo>
                    <a:pt x="275" y="54"/>
                  </a:lnTo>
                  <a:lnTo>
                    <a:pt x="275" y="56"/>
                  </a:lnTo>
                  <a:lnTo>
                    <a:pt x="273" y="58"/>
                  </a:lnTo>
                  <a:lnTo>
                    <a:pt x="271" y="59"/>
                  </a:lnTo>
                  <a:lnTo>
                    <a:pt x="270" y="61"/>
                  </a:lnTo>
                  <a:lnTo>
                    <a:pt x="270" y="63"/>
                  </a:lnTo>
                  <a:lnTo>
                    <a:pt x="270" y="66"/>
                  </a:lnTo>
                  <a:lnTo>
                    <a:pt x="271" y="71"/>
                  </a:lnTo>
                  <a:lnTo>
                    <a:pt x="271" y="74"/>
                  </a:lnTo>
                  <a:lnTo>
                    <a:pt x="273" y="78"/>
                  </a:lnTo>
                  <a:lnTo>
                    <a:pt x="275" y="81"/>
                  </a:lnTo>
                  <a:lnTo>
                    <a:pt x="278" y="85"/>
                  </a:lnTo>
                  <a:lnTo>
                    <a:pt x="280" y="86"/>
                  </a:lnTo>
                  <a:lnTo>
                    <a:pt x="285" y="88"/>
                  </a:lnTo>
                  <a:lnTo>
                    <a:pt x="287" y="237"/>
                  </a:lnTo>
                  <a:lnTo>
                    <a:pt x="287" y="238"/>
                  </a:lnTo>
                  <a:lnTo>
                    <a:pt x="287" y="240"/>
                  </a:lnTo>
                  <a:lnTo>
                    <a:pt x="287" y="242"/>
                  </a:lnTo>
                  <a:lnTo>
                    <a:pt x="287" y="243"/>
                  </a:lnTo>
                  <a:lnTo>
                    <a:pt x="287" y="245"/>
                  </a:lnTo>
                  <a:lnTo>
                    <a:pt x="287" y="249"/>
                  </a:lnTo>
                  <a:lnTo>
                    <a:pt x="287" y="250"/>
                  </a:lnTo>
                  <a:lnTo>
                    <a:pt x="287" y="257"/>
                  </a:lnTo>
                  <a:lnTo>
                    <a:pt x="287" y="262"/>
                  </a:lnTo>
                  <a:lnTo>
                    <a:pt x="287" y="267"/>
                  </a:lnTo>
                  <a:lnTo>
                    <a:pt x="287" y="271"/>
                  </a:lnTo>
                  <a:lnTo>
                    <a:pt x="285" y="274"/>
                  </a:lnTo>
                  <a:lnTo>
                    <a:pt x="283" y="276"/>
                  </a:lnTo>
                  <a:lnTo>
                    <a:pt x="278" y="276"/>
                  </a:lnTo>
                  <a:lnTo>
                    <a:pt x="271" y="276"/>
                  </a:lnTo>
                  <a:lnTo>
                    <a:pt x="271" y="277"/>
                  </a:lnTo>
                  <a:lnTo>
                    <a:pt x="271" y="279"/>
                  </a:lnTo>
                  <a:lnTo>
                    <a:pt x="271" y="281"/>
                  </a:lnTo>
                  <a:lnTo>
                    <a:pt x="271" y="284"/>
                  </a:lnTo>
                  <a:lnTo>
                    <a:pt x="271" y="286"/>
                  </a:lnTo>
                  <a:lnTo>
                    <a:pt x="271" y="287"/>
                  </a:lnTo>
                  <a:lnTo>
                    <a:pt x="271" y="289"/>
                  </a:lnTo>
                  <a:lnTo>
                    <a:pt x="271" y="291"/>
                  </a:lnTo>
                  <a:lnTo>
                    <a:pt x="124" y="208"/>
                  </a:lnTo>
                  <a:lnTo>
                    <a:pt x="122" y="208"/>
                  </a:lnTo>
                  <a:lnTo>
                    <a:pt x="121" y="208"/>
                  </a:lnTo>
                  <a:lnTo>
                    <a:pt x="119" y="208"/>
                  </a:lnTo>
                  <a:lnTo>
                    <a:pt x="117" y="210"/>
                  </a:lnTo>
                  <a:lnTo>
                    <a:pt x="116" y="210"/>
                  </a:lnTo>
                  <a:lnTo>
                    <a:pt x="114" y="210"/>
                  </a:lnTo>
                  <a:lnTo>
                    <a:pt x="112" y="210"/>
                  </a:lnTo>
                  <a:lnTo>
                    <a:pt x="112" y="211"/>
                  </a:lnTo>
                  <a:lnTo>
                    <a:pt x="110" y="211"/>
                  </a:lnTo>
                  <a:lnTo>
                    <a:pt x="110" y="213"/>
                  </a:lnTo>
                  <a:lnTo>
                    <a:pt x="109" y="213"/>
                  </a:lnTo>
                  <a:lnTo>
                    <a:pt x="107" y="215"/>
                  </a:lnTo>
                  <a:lnTo>
                    <a:pt x="105" y="216"/>
                  </a:lnTo>
                  <a:lnTo>
                    <a:pt x="104" y="218"/>
                  </a:lnTo>
                  <a:lnTo>
                    <a:pt x="100" y="220"/>
                  </a:lnTo>
                  <a:lnTo>
                    <a:pt x="99" y="220"/>
                  </a:lnTo>
                  <a:lnTo>
                    <a:pt x="97" y="220"/>
                  </a:lnTo>
                  <a:lnTo>
                    <a:pt x="95" y="221"/>
                  </a:lnTo>
                  <a:lnTo>
                    <a:pt x="93" y="221"/>
                  </a:lnTo>
                  <a:lnTo>
                    <a:pt x="92" y="221"/>
                  </a:lnTo>
                  <a:lnTo>
                    <a:pt x="90" y="221"/>
                  </a:lnTo>
                  <a:lnTo>
                    <a:pt x="87" y="221"/>
                  </a:lnTo>
                  <a:lnTo>
                    <a:pt x="83" y="220"/>
                  </a:lnTo>
                  <a:lnTo>
                    <a:pt x="80" y="218"/>
                  </a:lnTo>
                  <a:lnTo>
                    <a:pt x="78" y="216"/>
                  </a:lnTo>
                  <a:lnTo>
                    <a:pt x="75" y="215"/>
                  </a:lnTo>
                  <a:lnTo>
                    <a:pt x="73" y="213"/>
                  </a:lnTo>
                  <a:lnTo>
                    <a:pt x="71" y="210"/>
                  </a:lnTo>
                  <a:lnTo>
                    <a:pt x="71" y="208"/>
                  </a:lnTo>
                  <a:lnTo>
                    <a:pt x="66" y="206"/>
                  </a:lnTo>
                  <a:lnTo>
                    <a:pt x="63" y="206"/>
                  </a:lnTo>
                  <a:lnTo>
                    <a:pt x="60" y="205"/>
                  </a:lnTo>
                  <a:lnTo>
                    <a:pt x="56" y="205"/>
                  </a:lnTo>
                  <a:lnTo>
                    <a:pt x="54" y="203"/>
                  </a:lnTo>
                  <a:lnTo>
                    <a:pt x="51" y="205"/>
                  </a:lnTo>
                  <a:lnTo>
                    <a:pt x="48" y="205"/>
                  </a:lnTo>
                  <a:lnTo>
                    <a:pt x="44" y="206"/>
                  </a:lnTo>
                  <a:lnTo>
                    <a:pt x="43" y="198"/>
                  </a:lnTo>
                  <a:lnTo>
                    <a:pt x="39" y="191"/>
                  </a:lnTo>
                  <a:lnTo>
                    <a:pt x="32" y="188"/>
                  </a:lnTo>
                  <a:lnTo>
                    <a:pt x="26" y="184"/>
                  </a:lnTo>
                  <a:lnTo>
                    <a:pt x="17" y="181"/>
                  </a:lnTo>
                  <a:lnTo>
                    <a:pt x="10" y="178"/>
                  </a:lnTo>
                  <a:lnTo>
                    <a:pt x="7" y="171"/>
                  </a:lnTo>
                  <a:lnTo>
                    <a:pt x="5" y="162"/>
                  </a:lnTo>
                  <a:lnTo>
                    <a:pt x="5" y="159"/>
                  </a:lnTo>
                  <a:lnTo>
                    <a:pt x="5" y="156"/>
                  </a:lnTo>
                  <a:lnTo>
                    <a:pt x="5" y="150"/>
                  </a:lnTo>
                  <a:lnTo>
                    <a:pt x="7" y="147"/>
                  </a:lnTo>
                  <a:lnTo>
                    <a:pt x="7" y="144"/>
                  </a:lnTo>
                  <a:lnTo>
                    <a:pt x="7" y="139"/>
                  </a:lnTo>
                  <a:lnTo>
                    <a:pt x="7" y="135"/>
                  </a:lnTo>
                  <a:lnTo>
                    <a:pt x="7" y="132"/>
                  </a:lnTo>
                  <a:lnTo>
                    <a:pt x="7" y="125"/>
                  </a:lnTo>
                  <a:lnTo>
                    <a:pt x="7" y="117"/>
                  </a:lnTo>
                  <a:lnTo>
                    <a:pt x="7" y="108"/>
                  </a:lnTo>
                  <a:lnTo>
                    <a:pt x="7" y="100"/>
                  </a:lnTo>
                  <a:lnTo>
                    <a:pt x="5" y="91"/>
                  </a:lnTo>
                  <a:lnTo>
                    <a:pt x="5" y="83"/>
                  </a:lnTo>
                  <a:lnTo>
                    <a:pt x="2" y="76"/>
                  </a:lnTo>
                  <a:lnTo>
                    <a:pt x="0" y="69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91" name="Freeform 5178"/>
            <p:cNvSpPr>
              <a:spLocks/>
            </p:cNvSpPr>
            <p:nvPr/>
          </p:nvSpPr>
          <p:spPr bwMode="auto">
            <a:xfrm>
              <a:off x="6221413" y="5907088"/>
              <a:ext cx="325437" cy="331787"/>
            </a:xfrm>
            <a:custGeom>
              <a:avLst/>
              <a:gdLst>
                <a:gd name="T0" fmla="*/ 2147483647 w 205"/>
                <a:gd name="T1" fmla="*/ 0 h 209"/>
                <a:gd name="T2" fmla="*/ 2147483647 w 205"/>
                <a:gd name="T3" fmla="*/ 0 h 209"/>
                <a:gd name="T4" fmla="*/ 2147483647 w 205"/>
                <a:gd name="T5" fmla="*/ 0 h 209"/>
                <a:gd name="T6" fmla="*/ 2147483647 w 205"/>
                <a:gd name="T7" fmla="*/ 2147483647 h 209"/>
                <a:gd name="T8" fmla="*/ 2147483647 w 205"/>
                <a:gd name="T9" fmla="*/ 2147483647 h 209"/>
                <a:gd name="T10" fmla="*/ 2147483647 w 205"/>
                <a:gd name="T11" fmla="*/ 2147483647 h 209"/>
                <a:gd name="T12" fmla="*/ 2147483647 w 205"/>
                <a:gd name="T13" fmla="*/ 2147483647 h 209"/>
                <a:gd name="T14" fmla="*/ 2147483647 w 205"/>
                <a:gd name="T15" fmla="*/ 2147483647 h 209"/>
                <a:gd name="T16" fmla="*/ 2147483647 w 205"/>
                <a:gd name="T17" fmla="*/ 2147483647 h 209"/>
                <a:gd name="T18" fmla="*/ 2147483647 w 205"/>
                <a:gd name="T19" fmla="*/ 2147483647 h 209"/>
                <a:gd name="T20" fmla="*/ 2147483647 w 205"/>
                <a:gd name="T21" fmla="*/ 2147483647 h 209"/>
                <a:gd name="T22" fmla="*/ 2147483647 w 205"/>
                <a:gd name="T23" fmla="*/ 2147483647 h 209"/>
                <a:gd name="T24" fmla="*/ 2147483647 w 205"/>
                <a:gd name="T25" fmla="*/ 2147483647 h 209"/>
                <a:gd name="T26" fmla="*/ 2147483647 w 205"/>
                <a:gd name="T27" fmla="*/ 2147483647 h 209"/>
                <a:gd name="T28" fmla="*/ 2147483647 w 205"/>
                <a:gd name="T29" fmla="*/ 2147483647 h 209"/>
                <a:gd name="T30" fmla="*/ 2147483647 w 205"/>
                <a:gd name="T31" fmla="*/ 2147483647 h 209"/>
                <a:gd name="T32" fmla="*/ 2147483647 w 205"/>
                <a:gd name="T33" fmla="*/ 2147483647 h 209"/>
                <a:gd name="T34" fmla="*/ 2147483647 w 205"/>
                <a:gd name="T35" fmla="*/ 2147483647 h 209"/>
                <a:gd name="T36" fmla="*/ 2147483647 w 205"/>
                <a:gd name="T37" fmla="*/ 2147483647 h 209"/>
                <a:gd name="T38" fmla="*/ 2147483647 w 205"/>
                <a:gd name="T39" fmla="*/ 2147483647 h 209"/>
                <a:gd name="T40" fmla="*/ 2147483647 w 205"/>
                <a:gd name="T41" fmla="*/ 2147483647 h 209"/>
                <a:gd name="T42" fmla="*/ 2147483647 w 205"/>
                <a:gd name="T43" fmla="*/ 2147483647 h 209"/>
                <a:gd name="T44" fmla="*/ 2147483647 w 205"/>
                <a:gd name="T45" fmla="*/ 2147483647 h 209"/>
                <a:gd name="T46" fmla="*/ 2147483647 w 205"/>
                <a:gd name="T47" fmla="*/ 2147483647 h 209"/>
                <a:gd name="T48" fmla="*/ 2147483647 w 205"/>
                <a:gd name="T49" fmla="*/ 2147483647 h 209"/>
                <a:gd name="T50" fmla="*/ 2147483647 w 205"/>
                <a:gd name="T51" fmla="*/ 2147483647 h 209"/>
                <a:gd name="T52" fmla="*/ 2147483647 w 205"/>
                <a:gd name="T53" fmla="*/ 2147483647 h 209"/>
                <a:gd name="T54" fmla="*/ 2147483647 w 205"/>
                <a:gd name="T55" fmla="*/ 2147483647 h 209"/>
                <a:gd name="T56" fmla="*/ 2147483647 w 205"/>
                <a:gd name="T57" fmla="*/ 2147483647 h 209"/>
                <a:gd name="T58" fmla="*/ 2147483647 w 205"/>
                <a:gd name="T59" fmla="*/ 2147483647 h 209"/>
                <a:gd name="T60" fmla="*/ 2147483647 w 205"/>
                <a:gd name="T61" fmla="*/ 2147483647 h 209"/>
                <a:gd name="T62" fmla="*/ 2147483647 w 205"/>
                <a:gd name="T63" fmla="*/ 2147483647 h 209"/>
                <a:gd name="T64" fmla="*/ 2147483647 w 205"/>
                <a:gd name="T65" fmla="*/ 2147483647 h 209"/>
                <a:gd name="T66" fmla="*/ 2147483647 w 205"/>
                <a:gd name="T67" fmla="*/ 2147483647 h 209"/>
                <a:gd name="T68" fmla="*/ 2147483647 w 205"/>
                <a:gd name="T69" fmla="*/ 2147483647 h 209"/>
                <a:gd name="T70" fmla="*/ 2147483647 w 205"/>
                <a:gd name="T71" fmla="*/ 2147483647 h 209"/>
                <a:gd name="T72" fmla="*/ 2147483647 w 205"/>
                <a:gd name="T73" fmla="*/ 2147483647 h 209"/>
                <a:gd name="T74" fmla="*/ 2147483647 w 205"/>
                <a:gd name="T75" fmla="*/ 2147483647 h 209"/>
                <a:gd name="T76" fmla="*/ 2147483647 w 205"/>
                <a:gd name="T77" fmla="*/ 2147483647 h 209"/>
                <a:gd name="T78" fmla="*/ 2147483647 w 205"/>
                <a:gd name="T79" fmla="*/ 2147483647 h 209"/>
                <a:gd name="T80" fmla="*/ 2147483647 w 205"/>
                <a:gd name="T81" fmla="*/ 2147483647 h 209"/>
                <a:gd name="T82" fmla="*/ 2147483647 w 205"/>
                <a:gd name="T83" fmla="*/ 2147483647 h 209"/>
                <a:gd name="T84" fmla="*/ 2147483647 w 205"/>
                <a:gd name="T85" fmla="*/ 2147483647 h 209"/>
                <a:gd name="T86" fmla="*/ 2147483647 w 205"/>
                <a:gd name="T87" fmla="*/ 2147483647 h 209"/>
                <a:gd name="T88" fmla="*/ 2147483647 w 205"/>
                <a:gd name="T89" fmla="*/ 2147483647 h 209"/>
                <a:gd name="T90" fmla="*/ 0 w 205"/>
                <a:gd name="T91" fmla="*/ 2147483647 h 209"/>
                <a:gd name="T92" fmla="*/ 2147483647 w 205"/>
                <a:gd name="T93" fmla="*/ 2147483647 h 209"/>
                <a:gd name="T94" fmla="*/ 2147483647 w 205"/>
                <a:gd name="T95" fmla="*/ 2147483647 h 209"/>
                <a:gd name="T96" fmla="*/ 2147483647 w 205"/>
                <a:gd name="T97" fmla="*/ 2147483647 h 209"/>
                <a:gd name="T98" fmla="*/ 2147483647 w 205"/>
                <a:gd name="T99" fmla="*/ 2147483647 h 209"/>
                <a:gd name="T100" fmla="*/ 2147483647 w 205"/>
                <a:gd name="T101" fmla="*/ 2147483647 h 209"/>
                <a:gd name="T102" fmla="*/ 2147483647 w 205"/>
                <a:gd name="T103" fmla="*/ 2147483647 h 209"/>
                <a:gd name="T104" fmla="*/ 2147483647 w 205"/>
                <a:gd name="T105" fmla="*/ 2147483647 h 209"/>
                <a:gd name="T106" fmla="*/ 2147483647 w 205"/>
                <a:gd name="T107" fmla="*/ 2147483647 h 209"/>
                <a:gd name="T108" fmla="*/ 2147483647 w 205"/>
                <a:gd name="T109" fmla="*/ 2147483647 h 209"/>
                <a:gd name="T110" fmla="*/ 2147483647 w 205"/>
                <a:gd name="T111" fmla="*/ 2147483647 h 209"/>
                <a:gd name="T112" fmla="*/ 2147483647 w 205"/>
                <a:gd name="T113" fmla="*/ 2147483647 h 209"/>
                <a:gd name="T114" fmla="*/ 2147483647 w 205"/>
                <a:gd name="T115" fmla="*/ 0 h 20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5"/>
                <a:gd name="T175" fmla="*/ 0 h 209"/>
                <a:gd name="T176" fmla="*/ 205 w 205"/>
                <a:gd name="T177" fmla="*/ 209 h 20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5" h="209">
                  <a:moveTo>
                    <a:pt x="3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20" y="1"/>
                  </a:lnTo>
                  <a:lnTo>
                    <a:pt x="27" y="3"/>
                  </a:lnTo>
                  <a:lnTo>
                    <a:pt x="32" y="7"/>
                  </a:lnTo>
                  <a:lnTo>
                    <a:pt x="37" y="8"/>
                  </a:lnTo>
                  <a:lnTo>
                    <a:pt x="40" y="12"/>
                  </a:lnTo>
                  <a:lnTo>
                    <a:pt x="46" y="13"/>
                  </a:lnTo>
                  <a:lnTo>
                    <a:pt x="49" y="15"/>
                  </a:lnTo>
                  <a:lnTo>
                    <a:pt x="52" y="15"/>
                  </a:lnTo>
                  <a:lnTo>
                    <a:pt x="61" y="15"/>
                  </a:lnTo>
                  <a:lnTo>
                    <a:pt x="68" y="15"/>
                  </a:lnTo>
                  <a:lnTo>
                    <a:pt x="74" y="13"/>
                  </a:lnTo>
                  <a:lnTo>
                    <a:pt x="79" y="12"/>
                  </a:lnTo>
                  <a:lnTo>
                    <a:pt x="85" y="10"/>
                  </a:lnTo>
                  <a:lnTo>
                    <a:pt x="91" y="8"/>
                  </a:lnTo>
                  <a:lnTo>
                    <a:pt x="96" y="5"/>
                  </a:lnTo>
                  <a:lnTo>
                    <a:pt x="103" y="3"/>
                  </a:lnTo>
                  <a:lnTo>
                    <a:pt x="130" y="12"/>
                  </a:lnTo>
                  <a:lnTo>
                    <a:pt x="132" y="23"/>
                  </a:lnTo>
                  <a:lnTo>
                    <a:pt x="134" y="32"/>
                  </a:lnTo>
                  <a:lnTo>
                    <a:pt x="137" y="40"/>
                  </a:lnTo>
                  <a:lnTo>
                    <a:pt x="140" y="49"/>
                  </a:lnTo>
                  <a:lnTo>
                    <a:pt x="144" y="56"/>
                  </a:lnTo>
                  <a:lnTo>
                    <a:pt x="147" y="61"/>
                  </a:lnTo>
                  <a:lnTo>
                    <a:pt x="151" y="66"/>
                  </a:lnTo>
                  <a:lnTo>
                    <a:pt x="154" y="71"/>
                  </a:lnTo>
                  <a:lnTo>
                    <a:pt x="156" y="74"/>
                  </a:lnTo>
                  <a:lnTo>
                    <a:pt x="157" y="78"/>
                  </a:lnTo>
                  <a:lnTo>
                    <a:pt x="157" y="81"/>
                  </a:lnTo>
                  <a:lnTo>
                    <a:pt x="159" y="84"/>
                  </a:lnTo>
                  <a:lnTo>
                    <a:pt x="159" y="86"/>
                  </a:lnTo>
                  <a:lnTo>
                    <a:pt x="161" y="89"/>
                  </a:lnTo>
                  <a:lnTo>
                    <a:pt x="162" y="91"/>
                  </a:lnTo>
                  <a:lnTo>
                    <a:pt x="164" y="93"/>
                  </a:lnTo>
                  <a:lnTo>
                    <a:pt x="168" y="94"/>
                  </a:lnTo>
                  <a:lnTo>
                    <a:pt x="169" y="98"/>
                  </a:lnTo>
                  <a:lnTo>
                    <a:pt x="171" y="101"/>
                  </a:lnTo>
                  <a:lnTo>
                    <a:pt x="173" y="106"/>
                  </a:lnTo>
                  <a:lnTo>
                    <a:pt x="174" y="111"/>
                  </a:lnTo>
                  <a:lnTo>
                    <a:pt x="176" y="116"/>
                  </a:lnTo>
                  <a:lnTo>
                    <a:pt x="176" y="121"/>
                  </a:lnTo>
                  <a:lnTo>
                    <a:pt x="178" y="125"/>
                  </a:lnTo>
                  <a:lnTo>
                    <a:pt x="178" y="128"/>
                  </a:lnTo>
                  <a:lnTo>
                    <a:pt x="181" y="133"/>
                  </a:lnTo>
                  <a:lnTo>
                    <a:pt x="185" y="140"/>
                  </a:lnTo>
                  <a:lnTo>
                    <a:pt x="190" y="145"/>
                  </a:lnTo>
                  <a:lnTo>
                    <a:pt x="195" y="152"/>
                  </a:lnTo>
                  <a:lnTo>
                    <a:pt x="200" y="157"/>
                  </a:lnTo>
                  <a:lnTo>
                    <a:pt x="203" y="160"/>
                  </a:lnTo>
                  <a:lnTo>
                    <a:pt x="205" y="162"/>
                  </a:lnTo>
                  <a:lnTo>
                    <a:pt x="205" y="164"/>
                  </a:lnTo>
                  <a:lnTo>
                    <a:pt x="203" y="165"/>
                  </a:lnTo>
                  <a:lnTo>
                    <a:pt x="201" y="165"/>
                  </a:lnTo>
                  <a:lnTo>
                    <a:pt x="200" y="167"/>
                  </a:lnTo>
                  <a:lnTo>
                    <a:pt x="198" y="167"/>
                  </a:lnTo>
                  <a:lnTo>
                    <a:pt x="201" y="171"/>
                  </a:lnTo>
                  <a:lnTo>
                    <a:pt x="203" y="174"/>
                  </a:lnTo>
                  <a:lnTo>
                    <a:pt x="203" y="176"/>
                  </a:lnTo>
                  <a:lnTo>
                    <a:pt x="203" y="177"/>
                  </a:lnTo>
                  <a:lnTo>
                    <a:pt x="203" y="179"/>
                  </a:lnTo>
                  <a:lnTo>
                    <a:pt x="203" y="181"/>
                  </a:lnTo>
                  <a:lnTo>
                    <a:pt x="205" y="184"/>
                  </a:lnTo>
                  <a:lnTo>
                    <a:pt x="205" y="187"/>
                  </a:lnTo>
                  <a:lnTo>
                    <a:pt x="205" y="189"/>
                  </a:lnTo>
                  <a:lnTo>
                    <a:pt x="201" y="192"/>
                  </a:lnTo>
                  <a:lnTo>
                    <a:pt x="198" y="196"/>
                  </a:lnTo>
                  <a:lnTo>
                    <a:pt x="193" y="199"/>
                  </a:lnTo>
                  <a:lnTo>
                    <a:pt x="190" y="203"/>
                  </a:lnTo>
                  <a:lnTo>
                    <a:pt x="186" y="206"/>
                  </a:lnTo>
                  <a:lnTo>
                    <a:pt x="183" y="208"/>
                  </a:lnTo>
                  <a:lnTo>
                    <a:pt x="181" y="209"/>
                  </a:lnTo>
                  <a:lnTo>
                    <a:pt x="17" y="208"/>
                  </a:lnTo>
                  <a:lnTo>
                    <a:pt x="15" y="59"/>
                  </a:lnTo>
                  <a:lnTo>
                    <a:pt x="10" y="57"/>
                  </a:lnTo>
                  <a:lnTo>
                    <a:pt x="8" y="56"/>
                  </a:lnTo>
                  <a:lnTo>
                    <a:pt x="5" y="52"/>
                  </a:lnTo>
                  <a:lnTo>
                    <a:pt x="3" y="49"/>
                  </a:lnTo>
                  <a:lnTo>
                    <a:pt x="1" y="45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1" y="30"/>
                  </a:lnTo>
                  <a:lnTo>
                    <a:pt x="3" y="29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92" name="Freeform 5179"/>
            <p:cNvSpPr>
              <a:spLocks/>
            </p:cNvSpPr>
            <p:nvPr/>
          </p:nvSpPr>
          <p:spPr bwMode="auto">
            <a:xfrm>
              <a:off x="6221413" y="5907088"/>
              <a:ext cx="325437" cy="331787"/>
            </a:xfrm>
            <a:custGeom>
              <a:avLst/>
              <a:gdLst>
                <a:gd name="T0" fmla="*/ 2147483647 w 205"/>
                <a:gd name="T1" fmla="*/ 0 h 209"/>
                <a:gd name="T2" fmla="*/ 2147483647 w 205"/>
                <a:gd name="T3" fmla="*/ 0 h 209"/>
                <a:gd name="T4" fmla="*/ 2147483647 w 205"/>
                <a:gd name="T5" fmla="*/ 0 h 209"/>
                <a:gd name="T6" fmla="*/ 2147483647 w 205"/>
                <a:gd name="T7" fmla="*/ 2147483647 h 209"/>
                <a:gd name="T8" fmla="*/ 2147483647 w 205"/>
                <a:gd name="T9" fmla="*/ 2147483647 h 209"/>
                <a:gd name="T10" fmla="*/ 2147483647 w 205"/>
                <a:gd name="T11" fmla="*/ 2147483647 h 209"/>
                <a:gd name="T12" fmla="*/ 2147483647 w 205"/>
                <a:gd name="T13" fmla="*/ 2147483647 h 209"/>
                <a:gd name="T14" fmla="*/ 2147483647 w 205"/>
                <a:gd name="T15" fmla="*/ 2147483647 h 209"/>
                <a:gd name="T16" fmla="*/ 2147483647 w 205"/>
                <a:gd name="T17" fmla="*/ 2147483647 h 209"/>
                <a:gd name="T18" fmla="*/ 2147483647 w 205"/>
                <a:gd name="T19" fmla="*/ 2147483647 h 209"/>
                <a:gd name="T20" fmla="*/ 2147483647 w 205"/>
                <a:gd name="T21" fmla="*/ 2147483647 h 209"/>
                <a:gd name="T22" fmla="*/ 2147483647 w 205"/>
                <a:gd name="T23" fmla="*/ 2147483647 h 209"/>
                <a:gd name="T24" fmla="*/ 2147483647 w 205"/>
                <a:gd name="T25" fmla="*/ 2147483647 h 209"/>
                <a:gd name="T26" fmla="*/ 2147483647 w 205"/>
                <a:gd name="T27" fmla="*/ 2147483647 h 209"/>
                <a:gd name="T28" fmla="*/ 2147483647 w 205"/>
                <a:gd name="T29" fmla="*/ 2147483647 h 209"/>
                <a:gd name="T30" fmla="*/ 2147483647 w 205"/>
                <a:gd name="T31" fmla="*/ 2147483647 h 209"/>
                <a:gd name="T32" fmla="*/ 2147483647 w 205"/>
                <a:gd name="T33" fmla="*/ 2147483647 h 209"/>
                <a:gd name="T34" fmla="*/ 2147483647 w 205"/>
                <a:gd name="T35" fmla="*/ 2147483647 h 209"/>
                <a:gd name="T36" fmla="*/ 2147483647 w 205"/>
                <a:gd name="T37" fmla="*/ 2147483647 h 209"/>
                <a:gd name="T38" fmla="*/ 2147483647 w 205"/>
                <a:gd name="T39" fmla="*/ 2147483647 h 209"/>
                <a:gd name="T40" fmla="*/ 2147483647 w 205"/>
                <a:gd name="T41" fmla="*/ 2147483647 h 209"/>
                <a:gd name="T42" fmla="*/ 2147483647 w 205"/>
                <a:gd name="T43" fmla="*/ 2147483647 h 209"/>
                <a:gd name="T44" fmla="*/ 2147483647 w 205"/>
                <a:gd name="T45" fmla="*/ 2147483647 h 209"/>
                <a:gd name="T46" fmla="*/ 2147483647 w 205"/>
                <a:gd name="T47" fmla="*/ 2147483647 h 209"/>
                <a:gd name="T48" fmla="*/ 2147483647 w 205"/>
                <a:gd name="T49" fmla="*/ 2147483647 h 209"/>
                <a:gd name="T50" fmla="*/ 2147483647 w 205"/>
                <a:gd name="T51" fmla="*/ 2147483647 h 209"/>
                <a:gd name="T52" fmla="*/ 2147483647 w 205"/>
                <a:gd name="T53" fmla="*/ 2147483647 h 209"/>
                <a:gd name="T54" fmla="*/ 2147483647 w 205"/>
                <a:gd name="T55" fmla="*/ 2147483647 h 209"/>
                <a:gd name="T56" fmla="*/ 2147483647 w 205"/>
                <a:gd name="T57" fmla="*/ 2147483647 h 209"/>
                <a:gd name="T58" fmla="*/ 2147483647 w 205"/>
                <a:gd name="T59" fmla="*/ 2147483647 h 209"/>
                <a:gd name="T60" fmla="*/ 2147483647 w 205"/>
                <a:gd name="T61" fmla="*/ 2147483647 h 209"/>
                <a:gd name="T62" fmla="*/ 2147483647 w 205"/>
                <a:gd name="T63" fmla="*/ 2147483647 h 209"/>
                <a:gd name="T64" fmla="*/ 2147483647 w 205"/>
                <a:gd name="T65" fmla="*/ 2147483647 h 209"/>
                <a:gd name="T66" fmla="*/ 2147483647 w 205"/>
                <a:gd name="T67" fmla="*/ 2147483647 h 209"/>
                <a:gd name="T68" fmla="*/ 2147483647 w 205"/>
                <a:gd name="T69" fmla="*/ 2147483647 h 209"/>
                <a:gd name="T70" fmla="*/ 2147483647 w 205"/>
                <a:gd name="T71" fmla="*/ 2147483647 h 209"/>
                <a:gd name="T72" fmla="*/ 2147483647 w 205"/>
                <a:gd name="T73" fmla="*/ 2147483647 h 209"/>
                <a:gd name="T74" fmla="*/ 2147483647 w 205"/>
                <a:gd name="T75" fmla="*/ 2147483647 h 209"/>
                <a:gd name="T76" fmla="*/ 2147483647 w 205"/>
                <a:gd name="T77" fmla="*/ 2147483647 h 209"/>
                <a:gd name="T78" fmla="*/ 2147483647 w 205"/>
                <a:gd name="T79" fmla="*/ 2147483647 h 209"/>
                <a:gd name="T80" fmla="*/ 2147483647 w 205"/>
                <a:gd name="T81" fmla="*/ 2147483647 h 209"/>
                <a:gd name="T82" fmla="*/ 2147483647 w 205"/>
                <a:gd name="T83" fmla="*/ 2147483647 h 209"/>
                <a:gd name="T84" fmla="*/ 2147483647 w 205"/>
                <a:gd name="T85" fmla="*/ 2147483647 h 209"/>
                <a:gd name="T86" fmla="*/ 2147483647 w 205"/>
                <a:gd name="T87" fmla="*/ 2147483647 h 209"/>
                <a:gd name="T88" fmla="*/ 2147483647 w 205"/>
                <a:gd name="T89" fmla="*/ 2147483647 h 209"/>
                <a:gd name="T90" fmla="*/ 2147483647 w 205"/>
                <a:gd name="T91" fmla="*/ 2147483647 h 209"/>
                <a:gd name="T92" fmla="*/ 2147483647 w 205"/>
                <a:gd name="T93" fmla="*/ 2147483647 h 209"/>
                <a:gd name="T94" fmla="*/ 0 w 205"/>
                <a:gd name="T95" fmla="*/ 2147483647 h 209"/>
                <a:gd name="T96" fmla="*/ 2147483647 w 205"/>
                <a:gd name="T97" fmla="*/ 2147483647 h 209"/>
                <a:gd name="T98" fmla="*/ 2147483647 w 205"/>
                <a:gd name="T99" fmla="*/ 2147483647 h 209"/>
                <a:gd name="T100" fmla="*/ 2147483647 w 205"/>
                <a:gd name="T101" fmla="*/ 2147483647 h 209"/>
                <a:gd name="T102" fmla="*/ 2147483647 w 205"/>
                <a:gd name="T103" fmla="*/ 2147483647 h 209"/>
                <a:gd name="T104" fmla="*/ 2147483647 w 205"/>
                <a:gd name="T105" fmla="*/ 2147483647 h 209"/>
                <a:gd name="T106" fmla="*/ 2147483647 w 205"/>
                <a:gd name="T107" fmla="*/ 2147483647 h 209"/>
                <a:gd name="T108" fmla="*/ 2147483647 w 205"/>
                <a:gd name="T109" fmla="*/ 2147483647 h 209"/>
                <a:gd name="T110" fmla="*/ 2147483647 w 205"/>
                <a:gd name="T111" fmla="*/ 2147483647 h 209"/>
                <a:gd name="T112" fmla="*/ 2147483647 w 205"/>
                <a:gd name="T113" fmla="*/ 2147483647 h 209"/>
                <a:gd name="T114" fmla="*/ 2147483647 w 205"/>
                <a:gd name="T115" fmla="*/ 2147483647 h 209"/>
                <a:gd name="T116" fmla="*/ 2147483647 w 205"/>
                <a:gd name="T117" fmla="*/ 2147483647 h 209"/>
                <a:gd name="T118" fmla="*/ 2147483647 w 205"/>
                <a:gd name="T119" fmla="*/ 0 h 209"/>
                <a:gd name="T120" fmla="*/ 2147483647 w 205"/>
                <a:gd name="T121" fmla="*/ 0 h 2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5"/>
                <a:gd name="T184" fmla="*/ 0 h 209"/>
                <a:gd name="T185" fmla="*/ 205 w 205"/>
                <a:gd name="T186" fmla="*/ 209 h 2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5" h="209">
                  <a:moveTo>
                    <a:pt x="3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20" y="1"/>
                  </a:lnTo>
                  <a:lnTo>
                    <a:pt x="27" y="3"/>
                  </a:lnTo>
                  <a:lnTo>
                    <a:pt x="32" y="7"/>
                  </a:lnTo>
                  <a:lnTo>
                    <a:pt x="37" y="8"/>
                  </a:lnTo>
                  <a:lnTo>
                    <a:pt x="40" y="12"/>
                  </a:lnTo>
                  <a:lnTo>
                    <a:pt x="46" y="13"/>
                  </a:lnTo>
                  <a:lnTo>
                    <a:pt x="49" y="15"/>
                  </a:lnTo>
                  <a:lnTo>
                    <a:pt x="52" y="15"/>
                  </a:lnTo>
                  <a:lnTo>
                    <a:pt x="61" y="15"/>
                  </a:lnTo>
                  <a:lnTo>
                    <a:pt x="68" y="15"/>
                  </a:lnTo>
                  <a:lnTo>
                    <a:pt x="74" y="13"/>
                  </a:lnTo>
                  <a:lnTo>
                    <a:pt x="79" y="12"/>
                  </a:lnTo>
                  <a:lnTo>
                    <a:pt x="85" y="10"/>
                  </a:lnTo>
                  <a:lnTo>
                    <a:pt x="91" y="8"/>
                  </a:lnTo>
                  <a:lnTo>
                    <a:pt x="96" y="5"/>
                  </a:lnTo>
                  <a:lnTo>
                    <a:pt x="103" y="3"/>
                  </a:lnTo>
                  <a:lnTo>
                    <a:pt x="130" y="12"/>
                  </a:lnTo>
                  <a:lnTo>
                    <a:pt x="132" y="23"/>
                  </a:lnTo>
                  <a:lnTo>
                    <a:pt x="134" y="32"/>
                  </a:lnTo>
                  <a:lnTo>
                    <a:pt x="137" y="40"/>
                  </a:lnTo>
                  <a:lnTo>
                    <a:pt x="140" y="49"/>
                  </a:lnTo>
                  <a:lnTo>
                    <a:pt x="144" y="56"/>
                  </a:lnTo>
                  <a:lnTo>
                    <a:pt x="147" y="61"/>
                  </a:lnTo>
                  <a:lnTo>
                    <a:pt x="151" y="66"/>
                  </a:lnTo>
                  <a:lnTo>
                    <a:pt x="154" y="71"/>
                  </a:lnTo>
                  <a:lnTo>
                    <a:pt x="156" y="74"/>
                  </a:lnTo>
                  <a:lnTo>
                    <a:pt x="157" y="78"/>
                  </a:lnTo>
                  <a:lnTo>
                    <a:pt x="157" y="81"/>
                  </a:lnTo>
                  <a:lnTo>
                    <a:pt x="159" y="84"/>
                  </a:lnTo>
                  <a:lnTo>
                    <a:pt x="159" y="86"/>
                  </a:lnTo>
                  <a:lnTo>
                    <a:pt x="161" y="89"/>
                  </a:lnTo>
                  <a:lnTo>
                    <a:pt x="162" y="91"/>
                  </a:lnTo>
                  <a:lnTo>
                    <a:pt x="164" y="93"/>
                  </a:lnTo>
                  <a:lnTo>
                    <a:pt x="168" y="94"/>
                  </a:lnTo>
                  <a:lnTo>
                    <a:pt x="169" y="98"/>
                  </a:lnTo>
                  <a:lnTo>
                    <a:pt x="171" y="101"/>
                  </a:lnTo>
                  <a:lnTo>
                    <a:pt x="173" y="106"/>
                  </a:lnTo>
                  <a:lnTo>
                    <a:pt x="174" y="111"/>
                  </a:lnTo>
                  <a:lnTo>
                    <a:pt x="176" y="116"/>
                  </a:lnTo>
                  <a:lnTo>
                    <a:pt x="176" y="121"/>
                  </a:lnTo>
                  <a:lnTo>
                    <a:pt x="178" y="125"/>
                  </a:lnTo>
                  <a:lnTo>
                    <a:pt x="178" y="128"/>
                  </a:lnTo>
                  <a:lnTo>
                    <a:pt x="181" y="133"/>
                  </a:lnTo>
                  <a:lnTo>
                    <a:pt x="185" y="140"/>
                  </a:lnTo>
                  <a:lnTo>
                    <a:pt x="190" y="145"/>
                  </a:lnTo>
                  <a:lnTo>
                    <a:pt x="195" y="152"/>
                  </a:lnTo>
                  <a:lnTo>
                    <a:pt x="200" y="157"/>
                  </a:lnTo>
                  <a:lnTo>
                    <a:pt x="203" y="160"/>
                  </a:lnTo>
                  <a:lnTo>
                    <a:pt x="205" y="162"/>
                  </a:lnTo>
                  <a:lnTo>
                    <a:pt x="205" y="164"/>
                  </a:lnTo>
                  <a:lnTo>
                    <a:pt x="203" y="165"/>
                  </a:lnTo>
                  <a:lnTo>
                    <a:pt x="201" y="165"/>
                  </a:lnTo>
                  <a:lnTo>
                    <a:pt x="200" y="167"/>
                  </a:lnTo>
                  <a:lnTo>
                    <a:pt x="198" y="167"/>
                  </a:lnTo>
                  <a:lnTo>
                    <a:pt x="201" y="171"/>
                  </a:lnTo>
                  <a:lnTo>
                    <a:pt x="203" y="174"/>
                  </a:lnTo>
                  <a:lnTo>
                    <a:pt x="203" y="176"/>
                  </a:lnTo>
                  <a:lnTo>
                    <a:pt x="203" y="177"/>
                  </a:lnTo>
                  <a:lnTo>
                    <a:pt x="203" y="179"/>
                  </a:lnTo>
                  <a:lnTo>
                    <a:pt x="203" y="181"/>
                  </a:lnTo>
                  <a:lnTo>
                    <a:pt x="205" y="184"/>
                  </a:lnTo>
                  <a:lnTo>
                    <a:pt x="205" y="187"/>
                  </a:lnTo>
                  <a:lnTo>
                    <a:pt x="205" y="189"/>
                  </a:lnTo>
                  <a:lnTo>
                    <a:pt x="201" y="192"/>
                  </a:lnTo>
                  <a:lnTo>
                    <a:pt x="198" y="196"/>
                  </a:lnTo>
                  <a:lnTo>
                    <a:pt x="193" y="199"/>
                  </a:lnTo>
                  <a:lnTo>
                    <a:pt x="190" y="203"/>
                  </a:lnTo>
                  <a:lnTo>
                    <a:pt x="186" y="206"/>
                  </a:lnTo>
                  <a:lnTo>
                    <a:pt x="183" y="208"/>
                  </a:lnTo>
                  <a:lnTo>
                    <a:pt x="181" y="209"/>
                  </a:lnTo>
                  <a:lnTo>
                    <a:pt x="17" y="208"/>
                  </a:lnTo>
                  <a:lnTo>
                    <a:pt x="15" y="59"/>
                  </a:lnTo>
                  <a:lnTo>
                    <a:pt x="10" y="57"/>
                  </a:lnTo>
                  <a:lnTo>
                    <a:pt x="8" y="56"/>
                  </a:lnTo>
                  <a:lnTo>
                    <a:pt x="5" y="52"/>
                  </a:lnTo>
                  <a:lnTo>
                    <a:pt x="3" y="49"/>
                  </a:lnTo>
                  <a:lnTo>
                    <a:pt x="1" y="45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1" y="30"/>
                  </a:lnTo>
                  <a:lnTo>
                    <a:pt x="3" y="29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93" name="Freeform 5180"/>
            <p:cNvSpPr>
              <a:spLocks/>
            </p:cNvSpPr>
            <p:nvPr/>
          </p:nvSpPr>
          <p:spPr bwMode="auto">
            <a:xfrm>
              <a:off x="6197600" y="5621338"/>
              <a:ext cx="9525" cy="4762"/>
            </a:xfrm>
            <a:custGeom>
              <a:avLst/>
              <a:gdLst>
                <a:gd name="T0" fmla="*/ 2147483647 w 5"/>
                <a:gd name="T1" fmla="*/ 0 h 2"/>
                <a:gd name="T2" fmla="*/ 2147483647 w 5"/>
                <a:gd name="T3" fmla="*/ 0 h 2"/>
                <a:gd name="T4" fmla="*/ 2147483647 w 5"/>
                <a:gd name="T5" fmla="*/ 0 h 2"/>
                <a:gd name="T6" fmla="*/ 2147483647 w 5"/>
                <a:gd name="T7" fmla="*/ 0 h 2"/>
                <a:gd name="T8" fmla="*/ 2147483647 w 5"/>
                <a:gd name="T9" fmla="*/ 0 h 2"/>
                <a:gd name="T10" fmla="*/ 2147483647 w 5"/>
                <a:gd name="T11" fmla="*/ 2147483647 h 2"/>
                <a:gd name="T12" fmla="*/ 0 w 5"/>
                <a:gd name="T13" fmla="*/ 2147483647 h 2"/>
                <a:gd name="T14" fmla="*/ 0 w 5"/>
                <a:gd name="T15" fmla="*/ 2147483647 h 2"/>
                <a:gd name="T16" fmla="*/ 0 w 5"/>
                <a:gd name="T17" fmla="*/ 2147483647 h 2"/>
                <a:gd name="T18" fmla="*/ 0 w 5"/>
                <a:gd name="T19" fmla="*/ 2147483647 h 2"/>
                <a:gd name="T20" fmla="*/ 0 w 5"/>
                <a:gd name="T21" fmla="*/ 2147483647 h 2"/>
                <a:gd name="T22" fmla="*/ 2147483647 w 5"/>
                <a:gd name="T23" fmla="*/ 2147483647 h 2"/>
                <a:gd name="T24" fmla="*/ 2147483647 w 5"/>
                <a:gd name="T25" fmla="*/ 0 h 2"/>
                <a:gd name="T26" fmla="*/ 2147483647 w 5"/>
                <a:gd name="T27" fmla="*/ 0 h 2"/>
                <a:gd name="T28" fmla="*/ 2147483647 w 5"/>
                <a:gd name="T29" fmla="*/ 0 h 2"/>
                <a:gd name="T30" fmla="*/ 2147483647 w 5"/>
                <a:gd name="T31" fmla="*/ 0 h 2"/>
                <a:gd name="T32" fmla="*/ 2147483647 w 5"/>
                <a:gd name="T33" fmla="*/ 0 h 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2"/>
                <a:gd name="T53" fmla="*/ 5 w 5"/>
                <a:gd name="T54" fmla="*/ 2 h 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2">
                  <a:moveTo>
                    <a:pt x="5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94" name="Freeform 5181"/>
            <p:cNvSpPr>
              <a:spLocks/>
            </p:cNvSpPr>
            <p:nvPr/>
          </p:nvSpPr>
          <p:spPr bwMode="auto">
            <a:xfrm>
              <a:off x="6197600" y="5621338"/>
              <a:ext cx="9525" cy="4762"/>
            </a:xfrm>
            <a:custGeom>
              <a:avLst/>
              <a:gdLst>
                <a:gd name="T0" fmla="*/ 2147483647 w 5"/>
                <a:gd name="T1" fmla="*/ 0 h 2"/>
                <a:gd name="T2" fmla="*/ 2147483647 w 5"/>
                <a:gd name="T3" fmla="*/ 0 h 2"/>
                <a:gd name="T4" fmla="*/ 2147483647 w 5"/>
                <a:gd name="T5" fmla="*/ 0 h 2"/>
                <a:gd name="T6" fmla="*/ 2147483647 w 5"/>
                <a:gd name="T7" fmla="*/ 0 h 2"/>
                <a:gd name="T8" fmla="*/ 2147483647 w 5"/>
                <a:gd name="T9" fmla="*/ 0 h 2"/>
                <a:gd name="T10" fmla="*/ 2147483647 w 5"/>
                <a:gd name="T11" fmla="*/ 2147483647 h 2"/>
                <a:gd name="T12" fmla="*/ 0 w 5"/>
                <a:gd name="T13" fmla="*/ 2147483647 h 2"/>
                <a:gd name="T14" fmla="*/ 0 w 5"/>
                <a:gd name="T15" fmla="*/ 2147483647 h 2"/>
                <a:gd name="T16" fmla="*/ 0 w 5"/>
                <a:gd name="T17" fmla="*/ 2147483647 h 2"/>
                <a:gd name="T18" fmla="*/ 0 w 5"/>
                <a:gd name="T19" fmla="*/ 2147483647 h 2"/>
                <a:gd name="T20" fmla="*/ 0 w 5"/>
                <a:gd name="T21" fmla="*/ 2147483647 h 2"/>
                <a:gd name="T22" fmla="*/ 2147483647 w 5"/>
                <a:gd name="T23" fmla="*/ 2147483647 h 2"/>
                <a:gd name="T24" fmla="*/ 2147483647 w 5"/>
                <a:gd name="T25" fmla="*/ 0 h 2"/>
                <a:gd name="T26" fmla="*/ 2147483647 w 5"/>
                <a:gd name="T27" fmla="*/ 0 h 2"/>
                <a:gd name="T28" fmla="*/ 2147483647 w 5"/>
                <a:gd name="T29" fmla="*/ 0 h 2"/>
                <a:gd name="T30" fmla="*/ 2147483647 w 5"/>
                <a:gd name="T31" fmla="*/ 0 h 2"/>
                <a:gd name="T32" fmla="*/ 2147483647 w 5"/>
                <a:gd name="T33" fmla="*/ 0 h 2"/>
                <a:gd name="T34" fmla="*/ 2147483647 w 5"/>
                <a:gd name="T35" fmla="*/ 0 h 2"/>
                <a:gd name="T36" fmla="*/ 2147483647 w 5"/>
                <a:gd name="T37" fmla="*/ 0 h 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"/>
                <a:gd name="T58" fmla="*/ 0 h 2"/>
                <a:gd name="T59" fmla="*/ 5 w 5"/>
                <a:gd name="T60" fmla="*/ 2 h 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" h="2">
                  <a:moveTo>
                    <a:pt x="5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95" name="Freeform 5182"/>
            <p:cNvSpPr>
              <a:spLocks/>
            </p:cNvSpPr>
            <p:nvPr/>
          </p:nvSpPr>
          <p:spPr bwMode="auto">
            <a:xfrm>
              <a:off x="6062663" y="5567363"/>
              <a:ext cx="171450" cy="182562"/>
            </a:xfrm>
            <a:custGeom>
              <a:avLst/>
              <a:gdLst>
                <a:gd name="T0" fmla="*/ 2147483647 w 107"/>
                <a:gd name="T1" fmla="*/ 2147483647 h 115"/>
                <a:gd name="T2" fmla="*/ 2147483647 w 107"/>
                <a:gd name="T3" fmla="*/ 2147483647 h 115"/>
                <a:gd name="T4" fmla="*/ 2147483647 w 107"/>
                <a:gd name="T5" fmla="*/ 2147483647 h 115"/>
                <a:gd name="T6" fmla="*/ 2147483647 w 107"/>
                <a:gd name="T7" fmla="*/ 2147483647 h 115"/>
                <a:gd name="T8" fmla="*/ 2147483647 w 107"/>
                <a:gd name="T9" fmla="*/ 2147483647 h 115"/>
                <a:gd name="T10" fmla="*/ 2147483647 w 107"/>
                <a:gd name="T11" fmla="*/ 2147483647 h 115"/>
                <a:gd name="T12" fmla="*/ 2147483647 w 107"/>
                <a:gd name="T13" fmla="*/ 2147483647 h 115"/>
                <a:gd name="T14" fmla="*/ 2147483647 w 107"/>
                <a:gd name="T15" fmla="*/ 2147483647 h 115"/>
                <a:gd name="T16" fmla="*/ 2147483647 w 107"/>
                <a:gd name="T17" fmla="*/ 2147483647 h 115"/>
                <a:gd name="T18" fmla="*/ 2147483647 w 107"/>
                <a:gd name="T19" fmla="*/ 2147483647 h 115"/>
                <a:gd name="T20" fmla="*/ 2147483647 w 107"/>
                <a:gd name="T21" fmla="*/ 2147483647 h 115"/>
                <a:gd name="T22" fmla="*/ 2147483647 w 107"/>
                <a:gd name="T23" fmla="*/ 2147483647 h 115"/>
                <a:gd name="T24" fmla="*/ 2147483647 w 107"/>
                <a:gd name="T25" fmla="*/ 2147483647 h 115"/>
                <a:gd name="T26" fmla="*/ 2147483647 w 107"/>
                <a:gd name="T27" fmla="*/ 2147483647 h 115"/>
                <a:gd name="T28" fmla="*/ 2147483647 w 107"/>
                <a:gd name="T29" fmla="*/ 2147483647 h 115"/>
                <a:gd name="T30" fmla="*/ 2147483647 w 107"/>
                <a:gd name="T31" fmla="*/ 2147483647 h 115"/>
                <a:gd name="T32" fmla="*/ 2147483647 w 107"/>
                <a:gd name="T33" fmla="*/ 2147483647 h 115"/>
                <a:gd name="T34" fmla="*/ 2147483647 w 107"/>
                <a:gd name="T35" fmla="*/ 2147483647 h 115"/>
                <a:gd name="T36" fmla="*/ 2147483647 w 107"/>
                <a:gd name="T37" fmla="*/ 2147483647 h 115"/>
                <a:gd name="T38" fmla="*/ 2147483647 w 107"/>
                <a:gd name="T39" fmla="*/ 2147483647 h 115"/>
                <a:gd name="T40" fmla="*/ 2147483647 w 107"/>
                <a:gd name="T41" fmla="*/ 2147483647 h 115"/>
                <a:gd name="T42" fmla="*/ 2147483647 w 107"/>
                <a:gd name="T43" fmla="*/ 2147483647 h 115"/>
                <a:gd name="T44" fmla="*/ 2147483647 w 107"/>
                <a:gd name="T45" fmla="*/ 2147483647 h 115"/>
                <a:gd name="T46" fmla="*/ 2147483647 w 107"/>
                <a:gd name="T47" fmla="*/ 2147483647 h 115"/>
                <a:gd name="T48" fmla="*/ 2147483647 w 107"/>
                <a:gd name="T49" fmla="*/ 2147483647 h 115"/>
                <a:gd name="T50" fmla="*/ 2147483647 w 107"/>
                <a:gd name="T51" fmla="*/ 2147483647 h 115"/>
                <a:gd name="T52" fmla="*/ 2147483647 w 107"/>
                <a:gd name="T53" fmla="*/ 2147483647 h 115"/>
                <a:gd name="T54" fmla="*/ 2147483647 w 107"/>
                <a:gd name="T55" fmla="*/ 2147483647 h 115"/>
                <a:gd name="T56" fmla="*/ 2147483647 w 107"/>
                <a:gd name="T57" fmla="*/ 2147483647 h 115"/>
                <a:gd name="T58" fmla="*/ 2147483647 w 107"/>
                <a:gd name="T59" fmla="*/ 2147483647 h 115"/>
                <a:gd name="T60" fmla="*/ 2147483647 w 107"/>
                <a:gd name="T61" fmla="*/ 2147483647 h 115"/>
                <a:gd name="T62" fmla="*/ 2147483647 w 107"/>
                <a:gd name="T63" fmla="*/ 2147483647 h 115"/>
                <a:gd name="T64" fmla="*/ 2147483647 w 107"/>
                <a:gd name="T65" fmla="*/ 2147483647 h 115"/>
                <a:gd name="T66" fmla="*/ 2147483647 w 107"/>
                <a:gd name="T67" fmla="*/ 2147483647 h 115"/>
                <a:gd name="T68" fmla="*/ 2147483647 w 107"/>
                <a:gd name="T69" fmla="*/ 2147483647 h 115"/>
                <a:gd name="T70" fmla="*/ 2147483647 w 107"/>
                <a:gd name="T71" fmla="*/ 2147483647 h 115"/>
                <a:gd name="T72" fmla="*/ 2147483647 w 107"/>
                <a:gd name="T73" fmla="*/ 2147483647 h 115"/>
                <a:gd name="T74" fmla="*/ 2147483647 w 107"/>
                <a:gd name="T75" fmla="*/ 2147483647 h 115"/>
                <a:gd name="T76" fmla="*/ 2147483647 w 107"/>
                <a:gd name="T77" fmla="*/ 2147483647 h 115"/>
                <a:gd name="T78" fmla="*/ 2147483647 w 107"/>
                <a:gd name="T79" fmla="*/ 2147483647 h 115"/>
                <a:gd name="T80" fmla="*/ 2147483647 w 107"/>
                <a:gd name="T81" fmla="*/ 2147483647 h 115"/>
                <a:gd name="T82" fmla="*/ 2147483647 w 107"/>
                <a:gd name="T83" fmla="*/ 2147483647 h 115"/>
                <a:gd name="T84" fmla="*/ 2147483647 w 107"/>
                <a:gd name="T85" fmla="*/ 2147483647 h 115"/>
                <a:gd name="T86" fmla="*/ 2147483647 w 107"/>
                <a:gd name="T87" fmla="*/ 2147483647 h 115"/>
                <a:gd name="T88" fmla="*/ 2147483647 w 107"/>
                <a:gd name="T89" fmla="*/ 2147483647 h 115"/>
                <a:gd name="T90" fmla="*/ 2147483647 w 107"/>
                <a:gd name="T91" fmla="*/ 2147483647 h 115"/>
                <a:gd name="T92" fmla="*/ 2147483647 w 107"/>
                <a:gd name="T93" fmla="*/ 2147483647 h 115"/>
                <a:gd name="T94" fmla="*/ 2147483647 w 107"/>
                <a:gd name="T95" fmla="*/ 2147483647 h 115"/>
                <a:gd name="T96" fmla="*/ 2147483647 w 107"/>
                <a:gd name="T97" fmla="*/ 2147483647 h 115"/>
                <a:gd name="T98" fmla="*/ 2147483647 w 107"/>
                <a:gd name="T99" fmla="*/ 2147483647 h 115"/>
                <a:gd name="T100" fmla="*/ 2147483647 w 107"/>
                <a:gd name="T101" fmla="*/ 2147483647 h 115"/>
                <a:gd name="T102" fmla="*/ 2147483647 w 107"/>
                <a:gd name="T103" fmla="*/ 2147483647 h 115"/>
                <a:gd name="T104" fmla="*/ 2147483647 w 107"/>
                <a:gd name="T105" fmla="*/ 2147483647 h 115"/>
                <a:gd name="T106" fmla="*/ 2147483647 w 107"/>
                <a:gd name="T107" fmla="*/ 0 h 115"/>
                <a:gd name="T108" fmla="*/ 2147483647 w 107"/>
                <a:gd name="T109" fmla="*/ 2147483647 h 115"/>
                <a:gd name="T110" fmla="*/ 2147483647 w 107"/>
                <a:gd name="T111" fmla="*/ 2147483647 h 11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7"/>
                <a:gd name="T169" fmla="*/ 0 h 115"/>
                <a:gd name="T170" fmla="*/ 107 w 107"/>
                <a:gd name="T171" fmla="*/ 115 h 11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7" h="115">
                  <a:moveTo>
                    <a:pt x="107" y="22"/>
                  </a:moveTo>
                  <a:lnTo>
                    <a:pt x="79" y="13"/>
                  </a:lnTo>
                  <a:lnTo>
                    <a:pt x="76" y="15"/>
                  </a:lnTo>
                  <a:lnTo>
                    <a:pt x="71" y="17"/>
                  </a:lnTo>
                  <a:lnTo>
                    <a:pt x="66" y="18"/>
                  </a:lnTo>
                  <a:lnTo>
                    <a:pt x="62" y="20"/>
                  </a:lnTo>
                  <a:lnTo>
                    <a:pt x="61" y="23"/>
                  </a:lnTo>
                  <a:lnTo>
                    <a:pt x="59" y="25"/>
                  </a:lnTo>
                  <a:lnTo>
                    <a:pt x="59" y="29"/>
                  </a:lnTo>
                  <a:lnTo>
                    <a:pt x="61" y="32"/>
                  </a:lnTo>
                  <a:lnTo>
                    <a:pt x="61" y="34"/>
                  </a:lnTo>
                  <a:lnTo>
                    <a:pt x="59" y="34"/>
                  </a:lnTo>
                  <a:lnTo>
                    <a:pt x="59" y="35"/>
                  </a:lnTo>
                  <a:lnTo>
                    <a:pt x="57" y="35"/>
                  </a:lnTo>
                  <a:lnTo>
                    <a:pt x="57" y="37"/>
                  </a:lnTo>
                  <a:lnTo>
                    <a:pt x="56" y="37"/>
                  </a:lnTo>
                  <a:lnTo>
                    <a:pt x="54" y="37"/>
                  </a:lnTo>
                  <a:lnTo>
                    <a:pt x="52" y="35"/>
                  </a:lnTo>
                  <a:lnTo>
                    <a:pt x="51" y="34"/>
                  </a:lnTo>
                  <a:lnTo>
                    <a:pt x="51" y="32"/>
                  </a:lnTo>
                  <a:lnTo>
                    <a:pt x="49" y="32"/>
                  </a:lnTo>
                  <a:lnTo>
                    <a:pt x="47" y="30"/>
                  </a:lnTo>
                  <a:lnTo>
                    <a:pt x="46" y="30"/>
                  </a:lnTo>
                  <a:lnTo>
                    <a:pt x="44" y="29"/>
                  </a:lnTo>
                  <a:lnTo>
                    <a:pt x="42" y="29"/>
                  </a:lnTo>
                  <a:lnTo>
                    <a:pt x="40" y="29"/>
                  </a:lnTo>
                  <a:lnTo>
                    <a:pt x="40" y="27"/>
                  </a:lnTo>
                  <a:lnTo>
                    <a:pt x="40" y="29"/>
                  </a:lnTo>
                  <a:lnTo>
                    <a:pt x="40" y="30"/>
                  </a:lnTo>
                  <a:lnTo>
                    <a:pt x="40" y="32"/>
                  </a:lnTo>
                  <a:lnTo>
                    <a:pt x="40" y="34"/>
                  </a:lnTo>
                  <a:lnTo>
                    <a:pt x="42" y="37"/>
                  </a:lnTo>
                  <a:lnTo>
                    <a:pt x="44" y="39"/>
                  </a:lnTo>
                  <a:lnTo>
                    <a:pt x="46" y="42"/>
                  </a:lnTo>
                  <a:lnTo>
                    <a:pt x="47" y="44"/>
                  </a:lnTo>
                  <a:lnTo>
                    <a:pt x="49" y="45"/>
                  </a:lnTo>
                  <a:lnTo>
                    <a:pt x="51" y="47"/>
                  </a:lnTo>
                  <a:lnTo>
                    <a:pt x="52" y="47"/>
                  </a:lnTo>
                  <a:lnTo>
                    <a:pt x="52" y="50"/>
                  </a:lnTo>
                  <a:lnTo>
                    <a:pt x="52" y="54"/>
                  </a:lnTo>
                  <a:lnTo>
                    <a:pt x="52" y="56"/>
                  </a:lnTo>
                  <a:lnTo>
                    <a:pt x="52" y="59"/>
                  </a:lnTo>
                  <a:lnTo>
                    <a:pt x="52" y="61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2" y="69"/>
                  </a:lnTo>
                  <a:lnTo>
                    <a:pt x="52" y="72"/>
                  </a:lnTo>
                  <a:lnTo>
                    <a:pt x="52" y="76"/>
                  </a:lnTo>
                  <a:lnTo>
                    <a:pt x="52" y="81"/>
                  </a:lnTo>
                  <a:lnTo>
                    <a:pt x="52" y="84"/>
                  </a:lnTo>
                  <a:lnTo>
                    <a:pt x="51" y="88"/>
                  </a:lnTo>
                  <a:lnTo>
                    <a:pt x="51" y="91"/>
                  </a:lnTo>
                  <a:lnTo>
                    <a:pt x="47" y="91"/>
                  </a:lnTo>
                  <a:lnTo>
                    <a:pt x="46" y="91"/>
                  </a:lnTo>
                  <a:lnTo>
                    <a:pt x="46" y="93"/>
                  </a:lnTo>
                  <a:lnTo>
                    <a:pt x="47" y="94"/>
                  </a:lnTo>
                  <a:lnTo>
                    <a:pt x="49" y="94"/>
                  </a:lnTo>
                  <a:lnTo>
                    <a:pt x="49" y="96"/>
                  </a:lnTo>
                  <a:lnTo>
                    <a:pt x="51" y="96"/>
                  </a:lnTo>
                  <a:lnTo>
                    <a:pt x="52" y="98"/>
                  </a:lnTo>
                  <a:lnTo>
                    <a:pt x="54" y="98"/>
                  </a:lnTo>
                  <a:lnTo>
                    <a:pt x="56" y="98"/>
                  </a:lnTo>
                  <a:lnTo>
                    <a:pt x="54" y="100"/>
                  </a:lnTo>
                  <a:lnTo>
                    <a:pt x="54" y="101"/>
                  </a:lnTo>
                  <a:lnTo>
                    <a:pt x="52" y="103"/>
                  </a:lnTo>
                  <a:lnTo>
                    <a:pt x="51" y="105"/>
                  </a:lnTo>
                  <a:lnTo>
                    <a:pt x="49" y="105"/>
                  </a:lnTo>
                  <a:lnTo>
                    <a:pt x="47" y="105"/>
                  </a:lnTo>
                  <a:lnTo>
                    <a:pt x="46" y="105"/>
                  </a:lnTo>
                  <a:lnTo>
                    <a:pt x="44" y="106"/>
                  </a:lnTo>
                  <a:lnTo>
                    <a:pt x="42" y="108"/>
                  </a:lnTo>
                  <a:lnTo>
                    <a:pt x="42" y="110"/>
                  </a:lnTo>
                  <a:lnTo>
                    <a:pt x="40" y="111"/>
                  </a:lnTo>
                  <a:lnTo>
                    <a:pt x="40" y="113"/>
                  </a:lnTo>
                  <a:lnTo>
                    <a:pt x="40" y="115"/>
                  </a:lnTo>
                  <a:lnTo>
                    <a:pt x="39" y="111"/>
                  </a:lnTo>
                  <a:lnTo>
                    <a:pt x="39" y="110"/>
                  </a:lnTo>
                  <a:lnTo>
                    <a:pt x="39" y="108"/>
                  </a:lnTo>
                  <a:lnTo>
                    <a:pt x="39" y="106"/>
                  </a:lnTo>
                  <a:lnTo>
                    <a:pt x="39" y="105"/>
                  </a:lnTo>
                  <a:lnTo>
                    <a:pt x="39" y="103"/>
                  </a:lnTo>
                  <a:lnTo>
                    <a:pt x="39" y="101"/>
                  </a:lnTo>
                  <a:lnTo>
                    <a:pt x="40" y="100"/>
                  </a:lnTo>
                  <a:lnTo>
                    <a:pt x="37" y="100"/>
                  </a:lnTo>
                  <a:lnTo>
                    <a:pt x="35" y="101"/>
                  </a:lnTo>
                  <a:lnTo>
                    <a:pt x="34" y="101"/>
                  </a:lnTo>
                  <a:lnTo>
                    <a:pt x="32" y="103"/>
                  </a:lnTo>
                  <a:lnTo>
                    <a:pt x="30" y="103"/>
                  </a:lnTo>
                  <a:lnTo>
                    <a:pt x="29" y="103"/>
                  </a:lnTo>
                  <a:lnTo>
                    <a:pt x="27" y="105"/>
                  </a:lnTo>
                  <a:lnTo>
                    <a:pt x="25" y="105"/>
                  </a:lnTo>
                  <a:lnTo>
                    <a:pt x="25" y="100"/>
                  </a:lnTo>
                  <a:lnTo>
                    <a:pt x="23" y="96"/>
                  </a:lnTo>
                  <a:lnTo>
                    <a:pt x="23" y="93"/>
                  </a:lnTo>
                  <a:lnTo>
                    <a:pt x="23" y="89"/>
                  </a:lnTo>
                  <a:lnTo>
                    <a:pt x="23" y="86"/>
                  </a:lnTo>
                  <a:lnTo>
                    <a:pt x="23" y="83"/>
                  </a:lnTo>
                  <a:lnTo>
                    <a:pt x="23" y="81"/>
                  </a:lnTo>
                  <a:lnTo>
                    <a:pt x="25" y="78"/>
                  </a:lnTo>
                  <a:lnTo>
                    <a:pt x="17" y="76"/>
                  </a:lnTo>
                  <a:lnTo>
                    <a:pt x="12" y="74"/>
                  </a:lnTo>
                  <a:lnTo>
                    <a:pt x="8" y="71"/>
                  </a:lnTo>
                  <a:lnTo>
                    <a:pt x="5" y="66"/>
                  </a:lnTo>
                  <a:lnTo>
                    <a:pt x="3" y="62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3" y="45"/>
                  </a:lnTo>
                  <a:lnTo>
                    <a:pt x="7" y="42"/>
                  </a:lnTo>
                  <a:lnTo>
                    <a:pt x="10" y="40"/>
                  </a:lnTo>
                  <a:lnTo>
                    <a:pt x="12" y="37"/>
                  </a:lnTo>
                  <a:lnTo>
                    <a:pt x="15" y="34"/>
                  </a:lnTo>
                  <a:lnTo>
                    <a:pt x="17" y="29"/>
                  </a:lnTo>
                  <a:lnTo>
                    <a:pt x="18" y="25"/>
                  </a:lnTo>
                  <a:lnTo>
                    <a:pt x="18" y="22"/>
                  </a:lnTo>
                  <a:lnTo>
                    <a:pt x="23" y="20"/>
                  </a:lnTo>
                  <a:lnTo>
                    <a:pt x="29" y="20"/>
                  </a:lnTo>
                  <a:lnTo>
                    <a:pt x="34" y="18"/>
                  </a:lnTo>
                  <a:lnTo>
                    <a:pt x="37" y="17"/>
                  </a:lnTo>
                  <a:lnTo>
                    <a:pt x="42" y="15"/>
                  </a:lnTo>
                  <a:lnTo>
                    <a:pt x="46" y="12"/>
                  </a:lnTo>
                  <a:lnTo>
                    <a:pt x="49" y="10"/>
                  </a:lnTo>
                  <a:lnTo>
                    <a:pt x="54" y="8"/>
                  </a:lnTo>
                  <a:lnTo>
                    <a:pt x="56" y="7"/>
                  </a:lnTo>
                  <a:lnTo>
                    <a:pt x="57" y="7"/>
                  </a:lnTo>
                  <a:lnTo>
                    <a:pt x="61" y="5"/>
                  </a:lnTo>
                  <a:lnTo>
                    <a:pt x="62" y="5"/>
                  </a:lnTo>
                  <a:lnTo>
                    <a:pt x="64" y="5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73" y="3"/>
                  </a:lnTo>
                  <a:lnTo>
                    <a:pt x="76" y="3"/>
                  </a:lnTo>
                  <a:lnTo>
                    <a:pt x="78" y="5"/>
                  </a:lnTo>
                  <a:lnTo>
                    <a:pt x="81" y="7"/>
                  </a:lnTo>
                  <a:lnTo>
                    <a:pt x="83" y="8"/>
                  </a:lnTo>
                  <a:lnTo>
                    <a:pt x="86" y="10"/>
                  </a:lnTo>
                  <a:lnTo>
                    <a:pt x="88" y="10"/>
                  </a:lnTo>
                  <a:lnTo>
                    <a:pt x="90" y="12"/>
                  </a:lnTo>
                  <a:lnTo>
                    <a:pt x="93" y="12"/>
                  </a:lnTo>
                  <a:lnTo>
                    <a:pt x="95" y="12"/>
                  </a:lnTo>
                  <a:lnTo>
                    <a:pt x="98" y="10"/>
                  </a:lnTo>
                  <a:lnTo>
                    <a:pt x="100" y="10"/>
                  </a:lnTo>
                  <a:lnTo>
                    <a:pt x="101" y="8"/>
                  </a:lnTo>
                  <a:lnTo>
                    <a:pt x="101" y="5"/>
                  </a:lnTo>
                  <a:lnTo>
                    <a:pt x="103" y="3"/>
                  </a:lnTo>
                  <a:lnTo>
                    <a:pt x="105" y="1"/>
                  </a:lnTo>
                  <a:lnTo>
                    <a:pt x="105" y="0"/>
                  </a:lnTo>
                  <a:lnTo>
                    <a:pt x="107" y="3"/>
                  </a:lnTo>
                  <a:lnTo>
                    <a:pt x="107" y="7"/>
                  </a:lnTo>
                  <a:lnTo>
                    <a:pt x="107" y="10"/>
                  </a:lnTo>
                  <a:lnTo>
                    <a:pt x="107" y="13"/>
                  </a:lnTo>
                  <a:lnTo>
                    <a:pt x="107" y="17"/>
                  </a:lnTo>
                  <a:lnTo>
                    <a:pt x="107" y="18"/>
                  </a:lnTo>
                  <a:lnTo>
                    <a:pt x="107" y="20"/>
                  </a:lnTo>
                  <a:lnTo>
                    <a:pt x="107" y="2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96" name="Freeform 5183"/>
            <p:cNvSpPr>
              <a:spLocks/>
            </p:cNvSpPr>
            <p:nvPr/>
          </p:nvSpPr>
          <p:spPr bwMode="auto">
            <a:xfrm>
              <a:off x="6062663" y="5567363"/>
              <a:ext cx="171450" cy="182562"/>
            </a:xfrm>
            <a:custGeom>
              <a:avLst/>
              <a:gdLst>
                <a:gd name="T0" fmla="*/ 2147483647 w 107"/>
                <a:gd name="T1" fmla="*/ 2147483647 h 115"/>
                <a:gd name="T2" fmla="*/ 2147483647 w 107"/>
                <a:gd name="T3" fmla="*/ 2147483647 h 115"/>
                <a:gd name="T4" fmla="*/ 2147483647 w 107"/>
                <a:gd name="T5" fmla="*/ 2147483647 h 115"/>
                <a:gd name="T6" fmla="*/ 2147483647 w 107"/>
                <a:gd name="T7" fmla="*/ 2147483647 h 115"/>
                <a:gd name="T8" fmla="*/ 2147483647 w 107"/>
                <a:gd name="T9" fmla="*/ 2147483647 h 115"/>
                <a:gd name="T10" fmla="*/ 2147483647 w 107"/>
                <a:gd name="T11" fmla="*/ 2147483647 h 115"/>
                <a:gd name="T12" fmla="*/ 2147483647 w 107"/>
                <a:gd name="T13" fmla="*/ 2147483647 h 115"/>
                <a:gd name="T14" fmla="*/ 2147483647 w 107"/>
                <a:gd name="T15" fmla="*/ 2147483647 h 115"/>
                <a:gd name="T16" fmla="*/ 2147483647 w 107"/>
                <a:gd name="T17" fmla="*/ 2147483647 h 115"/>
                <a:gd name="T18" fmla="*/ 2147483647 w 107"/>
                <a:gd name="T19" fmla="*/ 2147483647 h 115"/>
                <a:gd name="T20" fmla="*/ 2147483647 w 107"/>
                <a:gd name="T21" fmla="*/ 2147483647 h 115"/>
                <a:gd name="T22" fmla="*/ 2147483647 w 107"/>
                <a:gd name="T23" fmla="*/ 2147483647 h 115"/>
                <a:gd name="T24" fmla="*/ 2147483647 w 107"/>
                <a:gd name="T25" fmla="*/ 2147483647 h 115"/>
                <a:gd name="T26" fmla="*/ 2147483647 w 107"/>
                <a:gd name="T27" fmla="*/ 2147483647 h 115"/>
                <a:gd name="T28" fmla="*/ 2147483647 w 107"/>
                <a:gd name="T29" fmla="*/ 2147483647 h 115"/>
                <a:gd name="T30" fmla="*/ 2147483647 w 107"/>
                <a:gd name="T31" fmla="*/ 2147483647 h 115"/>
                <a:gd name="T32" fmla="*/ 2147483647 w 107"/>
                <a:gd name="T33" fmla="*/ 2147483647 h 115"/>
                <a:gd name="T34" fmla="*/ 2147483647 w 107"/>
                <a:gd name="T35" fmla="*/ 2147483647 h 115"/>
                <a:gd name="T36" fmla="*/ 2147483647 w 107"/>
                <a:gd name="T37" fmla="*/ 2147483647 h 115"/>
                <a:gd name="T38" fmla="*/ 2147483647 w 107"/>
                <a:gd name="T39" fmla="*/ 2147483647 h 115"/>
                <a:gd name="T40" fmla="*/ 2147483647 w 107"/>
                <a:gd name="T41" fmla="*/ 2147483647 h 115"/>
                <a:gd name="T42" fmla="*/ 2147483647 w 107"/>
                <a:gd name="T43" fmla="*/ 2147483647 h 115"/>
                <a:gd name="T44" fmla="*/ 2147483647 w 107"/>
                <a:gd name="T45" fmla="*/ 2147483647 h 115"/>
                <a:gd name="T46" fmla="*/ 2147483647 w 107"/>
                <a:gd name="T47" fmla="*/ 2147483647 h 115"/>
                <a:gd name="T48" fmla="*/ 2147483647 w 107"/>
                <a:gd name="T49" fmla="*/ 2147483647 h 115"/>
                <a:gd name="T50" fmla="*/ 2147483647 w 107"/>
                <a:gd name="T51" fmla="*/ 2147483647 h 115"/>
                <a:gd name="T52" fmla="*/ 2147483647 w 107"/>
                <a:gd name="T53" fmla="*/ 2147483647 h 115"/>
                <a:gd name="T54" fmla="*/ 2147483647 w 107"/>
                <a:gd name="T55" fmla="*/ 2147483647 h 115"/>
                <a:gd name="T56" fmla="*/ 2147483647 w 107"/>
                <a:gd name="T57" fmla="*/ 2147483647 h 115"/>
                <a:gd name="T58" fmla="*/ 2147483647 w 107"/>
                <a:gd name="T59" fmla="*/ 2147483647 h 115"/>
                <a:gd name="T60" fmla="*/ 2147483647 w 107"/>
                <a:gd name="T61" fmla="*/ 2147483647 h 115"/>
                <a:gd name="T62" fmla="*/ 2147483647 w 107"/>
                <a:gd name="T63" fmla="*/ 2147483647 h 115"/>
                <a:gd name="T64" fmla="*/ 2147483647 w 107"/>
                <a:gd name="T65" fmla="*/ 2147483647 h 115"/>
                <a:gd name="T66" fmla="*/ 2147483647 w 107"/>
                <a:gd name="T67" fmla="*/ 2147483647 h 115"/>
                <a:gd name="T68" fmla="*/ 2147483647 w 107"/>
                <a:gd name="T69" fmla="*/ 2147483647 h 115"/>
                <a:gd name="T70" fmla="*/ 2147483647 w 107"/>
                <a:gd name="T71" fmla="*/ 2147483647 h 115"/>
                <a:gd name="T72" fmla="*/ 2147483647 w 107"/>
                <a:gd name="T73" fmla="*/ 2147483647 h 115"/>
                <a:gd name="T74" fmla="*/ 2147483647 w 107"/>
                <a:gd name="T75" fmla="*/ 2147483647 h 115"/>
                <a:gd name="T76" fmla="*/ 2147483647 w 107"/>
                <a:gd name="T77" fmla="*/ 2147483647 h 115"/>
                <a:gd name="T78" fmla="*/ 2147483647 w 107"/>
                <a:gd name="T79" fmla="*/ 2147483647 h 115"/>
                <a:gd name="T80" fmla="*/ 0 w 107"/>
                <a:gd name="T81" fmla="*/ 2147483647 h 115"/>
                <a:gd name="T82" fmla="*/ 2147483647 w 107"/>
                <a:gd name="T83" fmla="*/ 2147483647 h 115"/>
                <a:gd name="T84" fmla="*/ 2147483647 w 107"/>
                <a:gd name="T85" fmla="*/ 2147483647 h 115"/>
                <a:gd name="T86" fmla="*/ 2147483647 w 107"/>
                <a:gd name="T87" fmla="*/ 2147483647 h 115"/>
                <a:gd name="T88" fmla="*/ 2147483647 w 107"/>
                <a:gd name="T89" fmla="*/ 2147483647 h 115"/>
                <a:gd name="T90" fmla="*/ 2147483647 w 107"/>
                <a:gd name="T91" fmla="*/ 2147483647 h 115"/>
                <a:gd name="T92" fmla="*/ 2147483647 w 107"/>
                <a:gd name="T93" fmla="*/ 2147483647 h 115"/>
                <a:gd name="T94" fmla="*/ 2147483647 w 107"/>
                <a:gd name="T95" fmla="*/ 2147483647 h 115"/>
                <a:gd name="T96" fmla="*/ 2147483647 w 107"/>
                <a:gd name="T97" fmla="*/ 2147483647 h 115"/>
                <a:gd name="T98" fmla="*/ 2147483647 w 107"/>
                <a:gd name="T99" fmla="*/ 2147483647 h 115"/>
                <a:gd name="T100" fmla="*/ 2147483647 w 107"/>
                <a:gd name="T101" fmla="*/ 2147483647 h 115"/>
                <a:gd name="T102" fmla="*/ 2147483647 w 107"/>
                <a:gd name="T103" fmla="*/ 2147483647 h 115"/>
                <a:gd name="T104" fmla="*/ 2147483647 w 107"/>
                <a:gd name="T105" fmla="*/ 2147483647 h 115"/>
                <a:gd name="T106" fmla="*/ 2147483647 w 107"/>
                <a:gd name="T107" fmla="*/ 2147483647 h 115"/>
                <a:gd name="T108" fmla="*/ 2147483647 w 107"/>
                <a:gd name="T109" fmla="*/ 2147483647 h 115"/>
                <a:gd name="T110" fmla="*/ 2147483647 w 107"/>
                <a:gd name="T111" fmla="*/ 2147483647 h 115"/>
                <a:gd name="T112" fmla="*/ 2147483647 w 107"/>
                <a:gd name="T113" fmla="*/ 2147483647 h 1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7"/>
                <a:gd name="T172" fmla="*/ 0 h 115"/>
                <a:gd name="T173" fmla="*/ 107 w 107"/>
                <a:gd name="T174" fmla="*/ 115 h 11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7" h="115">
                  <a:moveTo>
                    <a:pt x="107" y="22"/>
                  </a:moveTo>
                  <a:lnTo>
                    <a:pt x="79" y="13"/>
                  </a:lnTo>
                  <a:lnTo>
                    <a:pt x="76" y="15"/>
                  </a:lnTo>
                  <a:lnTo>
                    <a:pt x="71" y="17"/>
                  </a:lnTo>
                  <a:lnTo>
                    <a:pt x="66" y="18"/>
                  </a:lnTo>
                  <a:lnTo>
                    <a:pt x="62" y="20"/>
                  </a:lnTo>
                  <a:lnTo>
                    <a:pt x="61" y="23"/>
                  </a:lnTo>
                  <a:lnTo>
                    <a:pt x="59" y="25"/>
                  </a:lnTo>
                  <a:lnTo>
                    <a:pt x="59" y="29"/>
                  </a:lnTo>
                  <a:lnTo>
                    <a:pt x="61" y="32"/>
                  </a:lnTo>
                  <a:lnTo>
                    <a:pt x="61" y="34"/>
                  </a:lnTo>
                  <a:lnTo>
                    <a:pt x="59" y="34"/>
                  </a:lnTo>
                  <a:lnTo>
                    <a:pt x="59" y="35"/>
                  </a:lnTo>
                  <a:lnTo>
                    <a:pt x="57" y="35"/>
                  </a:lnTo>
                  <a:lnTo>
                    <a:pt x="57" y="37"/>
                  </a:lnTo>
                  <a:lnTo>
                    <a:pt x="56" y="37"/>
                  </a:lnTo>
                  <a:lnTo>
                    <a:pt x="54" y="37"/>
                  </a:lnTo>
                  <a:lnTo>
                    <a:pt x="52" y="35"/>
                  </a:lnTo>
                  <a:lnTo>
                    <a:pt x="51" y="34"/>
                  </a:lnTo>
                  <a:lnTo>
                    <a:pt x="51" y="32"/>
                  </a:lnTo>
                  <a:lnTo>
                    <a:pt x="49" y="32"/>
                  </a:lnTo>
                  <a:lnTo>
                    <a:pt x="47" y="30"/>
                  </a:lnTo>
                  <a:lnTo>
                    <a:pt x="46" y="30"/>
                  </a:lnTo>
                  <a:lnTo>
                    <a:pt x="44" y="29"/>
                  </a:lnTo>
                  <a:lnTo>
                    <a:pt x="42" y="29"/>
                  </a:lnTo>
                  <a:lnTo>
                    <a:pt x="40" y="29"/>
                  </a:lnTo>
                  <a:lnTo>
                    <a:pt x="40" y="27"/>
                  </a:lnTo>
                  <a:lnTo>
                    <a:pt x="40" y="29"/>
                  </a:lnTo>
                  <a:lnTo>
                    <a:pt x="40" y="30"/>
                  </a:lnTo>
                  <a:lnTo>
                    <a:pt x="40" y="32"/>
                  </a:lnTo>
                  <a:lnTo>
                    <a:pt x="40" y="34"/>
                  </a:lnTo>
                  <a:lnTo>
                    <a:pt x="42" y="37"/>
                  </a:lnTo>
                  <a:lnTo>
                    <a:pt x="44" y="39"/>
                  </a:lnTo>
                  <a:lnTo>
                    <a:pt x="46" y="42"/>
                  </a:lnTo>
                  <a:lnTo>
                    <a:pt x="47" y="44"/>
                  </a:lnTo>
                  <a:lnTo>
                    <a:pt x="49" y="45"/>
                  </a:lnTo>
                  <a:lnTo>
                    <a:pt x="51" y="47"/>
                  </a:lnTo>
                  <a:lnTo>
                    <a:pt x="52" y="47"/>
                  </a:lnTo>
                  <a:lnTo>
                    <a:pt x="52" y="50"/>
                  </a:lnTo>
                  <a:lnTo>
                    <a:pt x="52" y="54"/>
                  </a:lnTo>
                  <a:lnTo>
                    <a:pt x="52" y="56"/>
                  </a:lnTo>
                  <a:lnTo>
                    <a:pt x="52" y="59"/>
                  </a:lnTo>
                  <a:lnTo>
                    <a:pt x="52" y="61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2" y="69"/>
                  </a:lnTo>
                  <a:lnTo>
                    <a:pt x="52" y="72"/>
                  </a:lnTo>
                  <a:lnTo>
                    <a:pt x="52" y="76"/>
                  </a:lnTo>
                  <a:lnTo>
                    <a:pt x="52" y="81"/>
                  </a:lnTo>
                  <a:lnTo>
                    <a:pt x="52" y="84"/>
                  </a:lnTo>
                  <a:lnTo>
                    <a:pt x="51" y="88"/>
                  </a:lnTo>
                  <a:lnTo>
                    <a:pt x="51" y="91"/>
                  </a:lnTo>
                  <a:lnTo>
                    <a:pt x="47" y="91"/>
                  </a:lnTo>
                  <a:lnTo>
                    <a:pt x="46" y="91"/>
                  </a:lnTo>
                  <a:lnTo>
                    <a:pt x="46" y="93"/>
                  </a:lnTo>
                  <a:lnTo>
                    <a:pt x="47" y="94"/>
                  </a:lnTo>
                  <a:lnTo>
                    <a:pt x="49" y="94"/>
                  </a:lnTo>
                  <a:lnTo>
                    <a:pt x="49" y="96"/>
                  </a:lnTo>
                  <a:lnTo>
                    <a:pt x="51" y="96"/>
                  </a:lnTo>
                  <a:lnTo>
                    <a:pt x="52" y="98"/>
                  </a:lnTo>
                  <a:lnTo>
                    <a:pt x="54" y="98"/>
                  </a:lnTo>
                  <a:lnTo>
                    <a:pt x="56" y="98"/>
                  </a:lnTo>
                  <a:lnTo>
                    <a:pt x="54" y="100"/>
                  </a:lnTo>
                  <a:lnTo>
                    <a:pt x="54" y="101"/>
                  </a:lnTo>
                  <a:lnTo>
                    <a:pt x="52" y="103"/>
                  </a:lnTo>
                  <a:lnTo>
                    <a:pt x="51" y="105"/>
                  </a:lnTo>
                  <a:lnTo>
                    <a:pt x="49" y="105"/>
                  </a:lnTo>
                  <a:lnTo>
                    <a:pt x="47" y="105"/>
                  </a:lnTo>
                  <a:lnTo>
                    <a:pt x="46" y="105"/>
                  </a:lnTo>
                  <a:lnTo>
                    <a:pt x="44" y="106"/>
                  </a:lnTo>
                  <a:lnTo>
                    <a:pt x="42" y="108"/>
                  </a:lnTo>
                  <a:lnTo>
                    <a:pt x="42" y="110"/>
                  </a:lnTo>
                  <a:lnTo>
                    <a:pt x="40" y="111"/>
                  </a:lnTo>
                  <a:lnTo>
                    <a:pt x="40" y="113"/>
                  </a:lnTo>
                  <a:lnTo>
                    <a:pt x="40" y="115"/>
                  </a:lnTo>
                  <a:lnTo>
                    <a:pt x="39" y="111"/>
                  </a:lnTo>
                  <a:lnTo>
                    <a:pt x="39" y="110"/>
                  </a:lnTo>
                  <a:lnTo>
                    <a:pt x="39" y="108"/>
                  </a:lnTo>
                  <a:lnTo>
                    <a:pt x="39" y="106"/>
                  </a:lnTo>
                  <a:lnTo>
                    <a:pt x="39" y="105"/>
                  </a:lnTo>
                  <a:lnTo>
                    <a:pt x="39" y="103"/>
                  </a:lnTo>
                  <a:lnTo>
                    <a:pt x="39" y="101"/>
                  </a:lnTo>
                  <a:lnTo>
                    <a:pt x="40" y="100"/>
                  </a:lnTo>
                  <a:lnTo>
                    <a:pt x="37" y="100"/>
                  </a:lnTo>
                  <a:lnTo>
                    <a:pt x="35" y="101"/>
                  </a:lnTo>
                  <a:lnTo>
                    <a:pt x="34" y="101"/>
                  </a:lnTo>
                  <a:lnTo>
                    <a:pt x="32" y="103"/>
                  </a:lnTo>
                  <a:lnTo>
                    <a:pt x="30" y="103"/>
                  </a:lnTo>
                  <a:lnTo>
                    <a:pt x="29" y="103"/>
                  </a:lnTo>
                  <a:lnTo>
                    <a:pt x="27" y="105"/>
                  </a:lnTo>
                  <a:lnTo>
                    <a:pt x="25" y="105"/>
                  </a:lnTo>
                  <a:lnTo>
                    <a:pt x="25" y="100"/>
                  </a:lnTo>
                  <a:lnTo>
                    <a:pt x="23" y="96"/>
                  </a:lnTo>
                  <a:lnTo>
                    <a:pt x="23" y="93"/>
                  </a:lnTo>
                  <a:lnTo>
                    <a:pt x="23" y="89"/>
                  </a:lnTo>
                  <a:lnTo>
                    <a:pt x="23" y="86"/>
                  </a:lnTo>
                  <a:lnTo>
                    <a:pt x="23" y="83"/>
                  </a:lnTo>
                  <a:lnTo>
                    <a:pt x="23" y="81"/>
                  </a:lnTo>
                  <a:lnTo>
                    <a:pt x="25" y="78"/>
                  </a:lnTo>
                  <a:lnTo>
                    <a:pt x="17" y="76"/>
                  </a:lnTo>
                  <a:lnTo>
                    <a:pt x="12" y="74"/>
                  </a:lnTo>
                  <a:lnTo>
                    <a:pt x="8" y="71"/>
                  </a:lnTo>
                  <a:lnTo>
                    <a:pt x="5" y="66"/>
                  </a:lnTo>
                  <a:lnTo>
                    <a:pt x="3" y="62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3" y="45"/>
                  </a:lnTo>
                  <a:lnTo>
                    <a:pt x="7" y="42"/>
                  </a:lnTo>
                  <a:lnTo>
                    <a:pt x="10" y="40"/>
                  </a:lnTo>
                  <a:lnTo>
                    <a:pt x="12" y="37"/>
                  </a:lnTo>
                  <a:lnTo>
                    <a:pt x="15" y="34"/>
                  </a:lnTo>
                  <a:lnTo>
                    <a:pt x="17" y="29"/>
                  </a:lnTo>
                  <a:lnTo>
                    <a:pt x="18" y="25"/>
                  </a:lnTo>
                  <a:lnTo>
                    <a:pt x="18" y="22"/>
                  </a:lnTo>
                  <a:lnTo>
                    <a:pt x="23" y="20"/>
                  </a:lnTo>
                  <a:lnTo>
                    <a:pt x="29" y="20"/>
                  </a:lnTo>
                  <a:lnTo>
                    <a:pt x="34" y="18"/>
                  </a:lnTo>
                  <a:lnTo>
                    <a:pt x="37" y="17"/>
                  </a:lnTo>
                  <a:lnTo>
                    <a:pt x="42" y="15"/>
                  </a:lnTo>
                  <a:lnTo>
                    <a:pt x="46" y="12"/>
                  </a:lnTo>
                  <a:lnTo>
                    <a:pt x="49" y="10"/>
                  </a:lnTo>
                  <a:lnTo>
                    <a:pt x="54" y="8"/>
                  </a:lnTo>
                  <a:lnTo>
                    <a:pt x="56" y="7"/>
                  </a:lnTo>
                  <a:lnTo>
                    <a:pt x="57" y="7"/>
                  </a:lnTo>
                  <a:lnTo>
                    <a:pt x="61" y="5"/>
                  </a:lnTo>
                  <a:lnTo>
                    <a:pt x="62" y="5"/>
                  </a:lnTo>
                  <a:lnTo>
                    <a:pt x="64" y="5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73" y="3"/>
                  </a:lnTo>
                  <a:lnTo>
                    <a:pt x="76" y="3"/>
                  </a:lnTo>
                  <a:lnTo>
                    <a:pt x="78" y="5"/>
                  </a:lnTo>
                  <a:lnTo>
                    <a:pt x="81" y="7"/>
                  </a:lnTo>
                  <a:lnTo>
                    <a:pt x="83" y="8"/>
                  </a:lnTo>
                  <a:lnTo>
                    <a:pt x="86" y="10"/>
                  </a:lnTo>
                  <a:lnTo>
                    <a:pt x="88" y="10"/>
                  </a:lnTo>
                  <a:lnTo>
                    <a:pt x="90" y="12"/>
                  </a:lnTo>
                  <a:lnTo>
                    <a:pt x="93" y="12"/>
                  </a:lnTo>
                  <a:lnTo>
                    <a:pt x="95" y="12"/>
                  </a:lnTo>
                  <a:lnTo>
                    <a:pt x="98" y="10"/>
                  </a:lnTo>
                  <a:lnTo>
                    <a:pt x="100" y="10"/>
                  </a:lnTo>
                  <a:lnTo>
                    <a:pt x="101" y="8"/>
                  </a:lnTo>
                  <a:lnTo>
                    <a:pt x="101" y="5"/>
                  </a:lnTo>
                  <a:lnTo>
                    <a:pt x="103" y="3"/>
                  </a:lnTo>
                  <a:lnTo>
                    <a:pt x="105" y="1"/>
                  </a:lnTo>
                  <a:lnTo>
                    <a:pt x="105" y="0"/>
                  </a:lnTo>
                  <a:lnTo>
                    <a:pt x="107" y="3"/>
                  </a:lnTo>
                  <a:lnTo>
                    <a:pt x="107" y="7"/>
                  </a:lnTo>
                  <a:lnTo>
                    <a:pt x="107" y="10"/>
                  </a:lnTo>
                  <a:lnTo>
                    <a:pt x="107" y="13"/>
                  </a:lnTo>
                  <a:lnTo>
                    <a:pt x="107" y="17"/>
                  </a:lnTo>
                  <a:lnTo>
                    <a:pt x="107" y="18"/>
                  </a:lnTo>
                  <a:lnTo>
                    <a:pt x="107" y="20"/>
                  </a:lnTo>
                  <a:lnTo>
                    <a:pt x="107" y="2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97" name="Freeform 5184"/>
            <p:cNvSpPr>
              <a:spLocks/>
            </p:cNvSpPr>
            <p:nvPr/>
          </p:nvSpPr>
          <p:spPr bwMode="auto">
            <a:xfrm>
              <a:off x="6161088" y="5773738"/>
              <a:ext cx="79375" cy="31750"/>
            </a:xfrm>
            <a:custGeom>
              <a:avLst/>
              <a:gdLst>
                <a:gd name="T0" fmla="*/ 0 w 50"/>
                <a:gd name="T1" fmla="*/ 0 h 19"/>
                <a:gd name="T2" fmla="*/ 2147483647 w 50"/>
                <a:gd name="T3" fmla="*/ 0 h 19"/>
                <a:gd name="T4" fmla="*/ 2147483647 w 50"/>
                <a:gd name="T5" fmla="*/ 2147483647 h 19"/>
                <a:gd name="T6" fmla="*/ 2147483647 w 50"/>
                <a:gd name="T7" fmla="*/ 2147483647 h 19"/>
                <a:gd name="T8" fmla="*/ 2147483647 w 50"/>
                <a:gd name="T9" fmla="*/ 2147483647 h 19"/>
                <a:gd name="T10" fmla="*/ 2147483647 w 50"/>
                <a:gd name="T11" fmla="*/ 2147483647 h 19"/>
                <a:gd name="T12" fmla="*/ 2147483647 w 50"/>
                <a:gd name="T13" fmla="*/ 2147483647 h 19"/>
                <a:gd name="T14" fmla="*/ 2147483647 w 50"/>
                <a:gd name="T15" fmla="*/ 2147483647 h 19"/>
                <a:gd name="T16" fmla="*/ 2147483647 w 50"/>
                <a:gd name="T17" fmla="*/ 0 h 19"/>
                <a:gd name="T18" fmla="*/ 2147483647 w 50"/>
                <a:gd name="T19" fmla="*/ 2147483647 h 19"/>
                <a:gd name="T20" fmla="*/ 2147483647 w 50"/>
                <a:gd name="T21" fmla="*/ 2147483647 h 19"/>
                <a:gd name="T22" fmla="*/ 2147483647 w 50"/>
                <a:gd name="T23" fmla="*/ 2147483647 h 19"/>
                <a:gd name="T24" fmla="*/ 2147483647 w 50"/>
                <a:gd name="T25" fmla="*/ 2147483647 h 19"/>
                <a:gd name="T26" fmla="*/ 2147483647 w 50"/>
                <a:gd name="T27" fmla="*/ 2147483647 h 19"/>
                <a:gd name="T28" fmla="*/ 2147483647 w 50"/>
                <a:gd name="T29" fmla="*/ 2147483647 h 19"/>
                <a:gd name="T30" fmla="*/ 2147483647 w 50"/>
                <a:gd name="T31" fmla="*/ 2147483647 h 19"/>
                <a:gd name="T32" fmla="*/ 2147483647 w 50"/>
                <a:gd name="T33" fmla="*/ 2147483647 h 19"/>
                <a:gd name="T34" fmla="*/ 2147483647 w 50"/>
                <a:gd name="T35" fmla="*/ 2147483647 h 19"/>
                <a:gd name="T36" fmla="*/ 2147483647 w 50"/>
                <a:gd name="T37" fmla="*/ 2147483647 h 19"/>
                <a:gd name="T38" fmla="*/ 2147483647 w 50"/>
                <a:gd name="T39" fmla="*/ 2147483647 h 19"/>
                <a:gd name="T40" fmla="*/ 2147483647 w 50"/>
                <a:gd name="T41" fmla="*/ 2147483647 h 19"/>
                <a:gd name="T42" fmla="*/ 2147483647 w 50"/>
                <a:gd name="T43" fmla="*/ 2147483647 h 19"/>
                <a:gd name="T44" fmla="*/ 2147483647 w 50"/>
                <a:gd name="T45" fmla="*/ 2147483647 h 19"/>
                <a:gd name="T46" fmla="*/ 2147483647 w 50"/>
                <a:gd name="T47" fmla="*/ 2147483647 h 19"/>
                <a:gd name="T48" fmla="*/ 2147483647 w 50"/>
                <a:gd name="T49" fmla="*/ 2147483647 h 19"/>
                <a:gd name="T50" fmla="*/ 2147483647 w 50"/>
                <a:gd name="T51" fmla="*/ 2147483647 h 19"/>
                <a:gd name="T52" fmla="*/ 2147483647 w 50"/>
                <a:gd name="T53" fmla="*/ 2147483647 h 19"/>
                <a:gd name="T54" fmla="*/ 2147483647 w 50"/>
                <a:gd name="T55" fmla="*/ 2147483647 h 19"/>
                <a:gd name="T56" fmla="*/ 2147483647 w 50"/>
                <a:gd name="T57" fmla="*/ 2147483647 h 19"/>
                <a:gd name="T58" fmla="*/ 2147483647 w 50"/>
                <a:gd name="T59" fmla="*/ 2147483647 h 19"/>
                <a:gd name="T60" fmla="*/ 2147483647 w 50"/>
                <a:gd name="T61" fmla="*/ 2147483647 h 19"/>
                <a:gd name="T62" fmla="*/ 2147483647 w 50"/>
                <a:gd name="T63" fmla="*/ 2147483647 h 19"/>
                <a:gd name="T64" fmla="*/ 0 w 50"/>
                <a:gd name="T65" fmla="*/ 2147483647 h 19"/>
                <a:gd name="T66" fmla="*/ 0 w 50"/>
                <a:gd name="T67" fmla="*/ 0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"/>
                <a:gd name="T103" fmla="*/ 0 h 19"/>
                <a:gd name="T104" fmla="*/ 50 w 50"/>
                <a:gd name="T105" fmla="*/ 19 h 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" h="19">
                  <a:moveTo>
                    <a:pt x="0" y="0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3" y="2"/>
                  </a:lnTo>
                  <a:lnTo>
                    <a:pt x="29" y="3"/>
                  </a:lnTo>
                  <a:lnTo>
                    <a:pt x="34" y="3"/>
                  </a:lnTo>
                  <a:lnTo>
                    <a:pt x="39" y="3"/>
                  </a:lnTo>
                  <a:lnTo>
                    <a:pt x="45" y="2"/>
                  </a:lnTo>
                  <a:lnTo>
                    <a:pt x="50" y="0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46" y="12"/>
                  </a:lnTo>
                  <a:lnTo>
                    <a:pt x="45" y="13"/>
                  </a:lnTo>
                  <a:lnTo>
                    <a:pt x="41" y="15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3" y="17"/>
                  </a:lnTo>
                  <a:lnTo>
                    <a:pt x="31" y="19"/>
                  </a:lnTo>
                  <a:lnTo>
                    <a:pt x="29" y="19"/>
                  </a:lnTo>
                  <a:lnTo>
                    <a:pt x="24" y="17"/>
                  </a:lnTo>
                  <a:lnTo>
                    <a:pt x="21" y="17"/>
                  </a:lnTo>
                  <a:lnTo>
                    <a:pt x="17" y="15"/>
                  </a:lnTo>
                  <a:lnTo>
                    <a:pt x="14" y="13"/>
                  </a:lnTo>
                  <a:lnTo>
                    <a:pt x="11" y="12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98" name="Freeform 5185"/>
            <p:cNvSpPr>
              <a:spLocks/>
            </p:cNvSpPr>
            <p:nvPr/>
          </p:nvSpPr>
          <p:spPr bwMode="auto">
            <a:xfrm>
              <a:off x="6161088" y="5773738"/>
              <a:ext cx="79375" cy="31750"/>
            </a:xfrm>
            <a:custGeom>
              <a:avLst/>
              <a:gdLst>
                <a:gd name="T0" fmla="*/ 0 w 50"/>
                <a:gd name="T1" fmla="*/ 0 h 19"/>
                <a:gd name="T2" fmla="*/ 2147483647 w 50"/>
                <a:gd name="T3" fmla="*/ 0 h 19"/>
                <a:gd name="T4" fmla="*/ 2147483647 w 50"/>
                <a:gd name="T5" fmla="*/ 2147483647 h 19"/>
                <a:gd name="T6" fmla="*/ 2147483647 w 50"/>
                <a:gd name="T7" fmla="*/ 2147483647 h 19"/>
                <a:gd name="T8" fmla="*/ 2147483647 w 50"/>
                <a:gd name="T9" fmla="*/ 2147483647 h 19"/>
                <a:gd name="T10" fmla="*/ 2147483647 w 50"/>
                <a:gd name="T11" fmla="*/ 2147483647 h 19"/>
                <a:gd name="T12" fmla="*/ 2147483647 w 50"/>
                <a:gd name="T13" fmla="*/ 2147483647 h 19"/>
                <a:gd name="T14" fmla="*/ 2147483647 w 50"/>
                <a:gd name="T15" fmla="*/ 2147483647 h 19"/>
                <a:gd name="T16" fmla="*/ 2147483647 w 50"/>
                <a:gd name="T17" fmla="*/ 0 h 19"/>
                <a:gd name="T18" fmla="*/ 2147483647 w 50"/>
                <a:gd name="T19" fmla="*/ 2147483647 h 19"/>
                <a:gd name="T20" fmla="*/ 2147483647 w 50"/>
                <a:gd name="T21" fmla="*/ 2147483647 h 19"/>
                <a:gd name="T22" fmla="*/ 2147483647 w 50"/>
                <a:gd name="T23" fmla="*/ 2147483647 h 19"/>
                <a:gd name="T24" fmla="*/ 2147483647 w 50"/>
                <a:gd name="T25" fmla="*/ 2147483647 h 19"/>
                <a:gd name="T26" fmla="*/ 2147483647 w 50"/>
                <a:gd name="T27" fmla="*/ 2147483647 h 19"/>
                <a:gd name="T28" fmla="*/ 2147483647 w 50"/>
                <a:gd name="T29" fmla="*/ 2147483647 h 19"/>
                <a:gd name="T30" fmla="*/ 2147483647 w 50"/>
                <a:gd name="T31" fmla="*/ 2147483647 h 19"/>
                <a:gd name="T32" fmla="*/ 2147483647 w 50"/>
                <a:gd name="T33" fmla="*/ 2147483647 h 19"/>
                <a:gd name="T34" fmla="*/ 2147483647 w 50"/>
                <a:gd name="T35" fmla="*/ 2147483647 h 19"/>
                <a:gd name="T36" fmla="*/ 2147483647 w 50"/>
                <a:gd name="T37" fmla="*/ 2147483647 h 19"/>
                <a:gd name="T38" fmla="*/ 2147483647 w 50"/>
                <a:gd name="T39" fmla="*/ 2147483647 h 19"/>
                <a:gd name="T40" fmla="*/ 2147483647 w 50"/>
                <a:gd name="T41" fmla="*/ 2147483647 h 19"/>
                <a:gd name="T42" fmla="*/ 2147483647 w 50"/>
                <a:gd name="T43" fmla="*/ 2147483647 h 19"/>
                <a:gd name="T44" fmla="*/ 2147483647 w 50"/>
                <a:gd name="T45" fmla="*/ 2147483647 h 19"/>
                <a:gd name="T46" fmla="*/ 2147483647 w 50"/>
                <a:gd name="T47" fmla="*/ 2147483647 h 19"/>
                <a:gd name="T48" fmla="*/ 2147483647 w 50"/>
                <a:gd name="T49" fmla="*/ 2147483647 h 19"/>
                <a:gd name="T50" fmla="*/ 2147483647 w 50"/>
                <a:gd name="T51" fmla="*/ 2147483647 h 19"/>
                <a:gd name="T52" fmla="*/ 2147483647 w 50"/>
                <a:gd name="T53" fmla="*/ 2147483647 h 19"/>
                <a:gd name="T54" fmla="*/ 2147483647 w 50"/>
                <a:gd name="T55" fmla="*/ 2147483647 h 19"/>
                <a:gd name="T56" fmla="*/ 2147483647 w 50"/>
                <a:gd name="T57" fmla="*/ 2147483647 h 19"/>
                <a:gd name="T58" fmla="*/ 2147483647 w 50"/>
                <a:gd name="T59" fmla="*/ 2147483647 h 19"/>
                <a:gd name="T60" fmla="*/ 2147483647 w 50"/>
                <a:gd name="T61" fmla="*/ 2147483647 h 19"/>
                <a:gd name="T62" fmla="*/ 2147483647 w 50"/>
                <a:gd name="T63" fmla="*/ 2147483647 h 19"/>
                <a:gd name="T64" fmla="*/ 0 w 50"/>
                <a:gd name="T65" fmla="*/ 2147483647 h 19"/>
                <a:gd name="T66" fmla="*/ 0 w 50"/>
                <a:gd name="T67" fmla="*/ 2147483647 h 19"/>
                <a:gd name="T68" fmla="*/ 0 w 50"/>
                <a:gd name="T69" fmla="*/ 0 h 19"/>
                <a:gd name="T70" fmla="*/ 0 w 50"/>
                <a:gd name="T71" fmla="*/ 0 h 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"/>
                <a:gd name="T109" fmla="*/ 0 h 19"/>
                <a:gd name="T110" fmla="*/ 50 w 50"/>
                <a:gd name="T111" fmla="*/ 19 h 1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" h="19">
                  <a:moveTo>
                    <a:pt x="0" y="0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3" y="2"/>
                  </a:lnTo>
                  <a:lnTo>
                    <a:pt x="29" y="3"/>
                  </a:lnTo>
                  <a:lnTo>
                    <a:pt x="34" y="3"/>
                  </a:lnTo>
                  <a:lnTo>
                    <a:pt x="39" y="3"/>
                  </a:lnTo>
                  <a:lnTo>
                    <a:pt x="45" y="2"/>
                  </a:lnTo>
                  <a:lnTo>
                    <a:pt x="50" y="0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46" y="12"/>
                  </a:lnTo>
                  <a:lnTo>
                    <a:pt x="45" y="13"/>
                  </a:lnTo>
                  <a:lnTo>
                    <a:pt x="41" y="15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3" y="17"/>
                  </a:lnTo>
                  <a:lnTo>
                    <a:pt x="31" y="19"/>
                  </a:lnTo>
                  <a:lnTo>
                    <a:pt x="29" y="19"/>
                  </a:lnTo>
                  <a:lnTo>
                    <a:pt x="24" y="17"/>
                  </a:lnTo>
                  <a:lnTo>
                    <a:pt x="21" y="17"/>
                  </a:lnTo>
                  <a:lnTo>
                    <a:pt x="17" y="15"/>
                  </a:lnTo>
                  <a:lnTo>
                    <a:pt x="14" y="13"/>
                  </a:lnTo>
                  <a:lnTo>
                    <a:pt x="11" y="12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299" name="Freeform 5186"/>
            <p:cNvSpPr>
              <a:spLocks/>
            </p:cNvSpPr>
            <p:nvPr/>
          </p:nvSpPr>
          <p:spPr bwMode="auto">
            <a:xfrm>
              <a:off x="5703888" y="5399088"/>
              <a:ext cx="303212" cy="292100"/>
            </a:xfrm>
            <a:custGeom>
              <a:avLst/>
              <a:gdLst>
                <a:gd name="T0" fmla="*/ 2147483647 w 190"/>
                <a:gd name="T1" fmla="*/ 2147483647 h 186"/>
                <a:gd name="T2" fmla="*/ 2147483647 w 190"/>
                <a:gd name="T3" fmla="*/ 2147483647 h 186"/>
                <a:gd name="T4" fmla="*/ 2147483647 w 190"/>
                <a:gd name="T5" fmla="*/ 2147483647 h 186"/>
                <a:gd name="T6" fmla="*/ 2147483647 w 190"/>
                <a:gd name="T7" fmla="*/ 2147483647 h 186"/>
                <a:gd name="T8" fmla="*/ 2147483647 w 190"/>
                <a:gd name="T9" fmla="*/ 2147483647 h 186"/>
                <a:gd name="T10" fmla="*/ 2147483647 w 190"/>
                <a:gd name="T11" fmla="*/ 2147483647 h 186"/>
                <a:gd name="T12" fmla="*/ 2147483647 w 190"/>
                <a:gd name="T13" fmla="*/ 2147483647 h 186"/>
                <a:gd name="T14" fmla="*/ 2147483647 w 190"/>
                <a:gd name="T15" fmla="*/ 2147483647 h 186"/>
                <a:gd name="T16" fmla="*/ 2147483647 w 190"/>
                <a:gd name="T17" fmla="*/ 2147483647 h 186"/>
                <a:gd name="T18" fmla="*/ 2147483647 w 190"/>
                <a:gd name="T19" fmla="*/ 2147483647 h 186"/>
                <a:gd name="T20" fmla="*/ 2147483647 w 190"/>
                <a:gd name="T21" fmla="*/ 2147483647 h 186"/>
                <a:gd name="T22" fmla="*/ 2147483647 w 190"/>
                <a:gd name="T23" fmla="*/ 2147483647 h 186"/>
                <a:gd name="T24" fmla="*/ 2147483647 w 190"/>
                <a:gd name="T25" fmla="*/ 2147483647 h 186"/>
                <a:gd name="T26" fmla="*/ 2147483647 w 190"/>
                <a:gd name="T27" fmla="*/ 2147483647 h 186"/>
                <a:gd name="T28" fmla="*/ 2147483647 w 190"/>
                <a:gd name="T29" fmla="*/ 2147483647 h 186"/>
                <a:gd name="T30" fmla="*/ 2147483647 w 190"/>
                <a:gd name="T31" fmla="*/ 2147483647 h 186"/>
                <a:gd name="T32" fmla="*/ 2147483647 w 190"/>
                <a:gd name="T33" fmla="*/ 2147483647 h 186"/>
                <a:gd name="T34" fmla="*/ 2147483647 w 190"/>
                <a:gd name="T35" fmla="*/ 2147483647 h 186"/>
                <a:gd name="T36" fmla="*/ 2147483647 w 190"/>
                <a:gd name="T37" fmla="*/ 2147483647 h 186"/>
                <a:gd name="T38" fmla="*/ 2147483647 w 190"/>
                <a:gd name="T39" fmla="*/ 2147483647 h 186"/>
                <a:gd name="T40" fmla="*/ 2147483647 w 190"/>
                <a:gd name="T41" fmla="*/ 2147483647 h 186"/>
                <a:gd name="T42" fmla="*/ 2147483647 w 190"/>
                <a:gd name="T43" fmla="*/ 2147483647 h 186"/>
                <a:gd name="T44" fmla="*/ 2147483647 w 190"/>
                <a:gd name="T45" fmla="*/ 2147483647 h 186"/>
                <a:gd name="T46" fmla="*/ 2147483647 w 190"/>
                <a:gd name="T47" fmla="*/ 2147483647 h 186"/>
                <a:gd name="T48" fmla="*/ 2147483647 w 190"/>
                <a:gd name="T49" fmla="*/ 2147483647 h 186"/>
                <a:gd name="T50" fmla="*/ 2147483647 w 190"/>
                <a:gd name="T51" fmla="*/ 2147483647 h 186"/>
                <a:gd name="T52" fmla="*/ 2147483647 w 190"/>
                <a:gd name="T53" fmla="*/ 2147483647 h 186"/>
                <a:gd name="T54" fmla="*/ 2147483647 w 190"/>
                <a:gd name="T55" fmla="*/ 2147483647 h 186"/>
                <a:gd name="T56" fmla="*/ 2147483647 w 190"/>
                <a:gd name="T57" fmla="*/ 2147483647 h 186"/>
                <a:gd name="T58" fmla="*/ 2147483647 w 190"/>
                <a:gd name="T59" fmla="*/ 2147483647 h 186"/>
                <a:gd name="T60" fmla="*/ 2147483647 w 190"/>
                <a:gd name="T61" fmla="*/ 2147483647 h 186"/>
                <a:gd name="T62" fmla="*/ 2147483647 w 190"/>
                <a:gd name="T63" fmla="*/ 2147483647 h 186"/>
                <a:gd name="T64" fmla="*/ 2147483647 w 190"/>
                <a:gd name="T65" fmla="*/ 2147483647 h 186"/>
                <a:gd name="T66" fmla="*/ 2147483647 w 190"/>
                <a:gd name="T67" fmla="*/ 2147483647 h 186"/>
                <a:gd name="T68" fmla="*/ 2147483647 w 190"/>
                <a:gd name="T69" fmla="*/ 2147483647 h 186"/>
                <a:gd name="T70" fmla="*/ 2147483647 w 190"/>
                <a:gd name="T71" fmla="*/ 2147483647 h 186"/>
                <a:gd name="T72" fmla="*/ 2147483647 w 190"/>
                <a:gd name="T73" fmla="*/ 2147483647 h 186"/>
                <a:gd name="T74" fmla="*/ 2147483647 w 190"/>
                <a:gd name="T75" fmla="*/ 2147483647 h 186"/>
                <a:gd name="T76" fmla="*/ 2147483647 w 190"/>
                <a:gd name="T77" fmla="*/ 2147483647 h 186"/>
                <a:gd name="T78" fmla="*/ 2147483647 w 190"/>
                <a:gd name="T79" fmla="*/ 2147483647 h 186"/>
                <a:gd name="T80" fmla="*/ 2147483647 w 190"/>
                <a:gd name="T81" fmla="*/ 2147483647 h 186"/>
                <a:gd name="T82" fmla="*/ 0 w 190"/>
                <a:gd name="T83" fmla="*/ 2147483647 h 186"/>
                <a:gd name="T84" fmla="*/ 0 w 190"/>
                <a:gd name="T85" fmla="*/ 2147483647 h 186"/>
                <a:gd name="T86" fmla="*/ 0 w 190"/>
                <a:gd name="T87" fmla="*/ 2147483647 h 186"/>
                <a:gd name="T88" fmla="*/ 2147483647 w 190"/>
                <a:gd name="T89" fmla="*/ 2147483647 h 186"/>
                <a:gd name="T90" fmla="*/ 2147483647 w 190"/>
                <a:gd name="T91" fmla="*/ 2147483647 h 186"/>
                <a:gd name="T92" fmla="*/ 2147483647 w 190"/>
                <a:gd name="T93" fmla="*/ 2147483647 h 186"/>
                <a:gd name="T94" fmla="*/ 2147483647 w 190"/>
                <a:gd name="T95" fmla="*/ 2147483647 h 186"/>
                <a:gd name="T96" fmla="*/ 2147483647 w 190"/>
                <a:gd name="T97" fmla="*/ 2147483647 h 186"/>
                <a:gd name="T98" fmla="*/ 2147483647 w 190"/>
                <a:gd name="T99" fmla="*/ 2147483647 h 186"/>
                <a:gd name="T100" fmla="*/ 2147483647 w 190"/>
                <a:gd name="T101" fmla="*/ 2147483647 h 186"/>
                <a:gd name="T102" fmla="*/ 2147483647 w 190"/>
                <a:gd name="T103" fmla="*/ 2147483647 h 186"/>
                <a:gd name="T104" fmla="*/ 2147483647 w 190"/>
                <a:gd name="T105" fmla="*/ 2147483647 h 186"/>
                <a:gd name="T106" fmla="*/ 2147483647 w 190"/>
                <a:gd name="T107" fmla="*/ 2147483647 h 186"/>
                <a:gd name="T108" fmla="*/ 2147483647 w 190"/>
                <a:gd name="T109" fmla="*/ 2147483647 h 1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0"/>
                <a:gd name="T166" fmla="*/ 0 h 186"/>
                <a:gd name="T167" fmla="*/ 190 w 190"/>
                <a:gd name="T168" fmla="*/ 186 h 18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0" h="186">
                  <a:moveTo>
                    <a:pt x="110" y="37"/>
                  </a:moveTo>
                  <a:lnTo>
                    <a:pt x="109" y="34"/>
                  </a:lnTo>
                  <a:lnTo>
                    <a:pt x="109" y="32"/>
                  </a:lnTo>
                  <a:lnTo>
                    <a:pt x="107" y="31"/>
                  </a:lnTo>
                  <a:lnTo>
                    <a:pt x="104" y="31"/>
                  </a:lnTo>
                  <a:lnTo>
                    <a:pt x="102" y="31"/>
                  </a:lnTo>
                  <a:lnTo>
                    <a:pt x="100" y="31"/>
                  </a:lnTo>
                  <a:lnTo>
                    <a:pt x="99" y="29"/>
                  </a:lnTo>
                  <a:lnTo>
                    <a:pt x="97" y="24"/>
                  </a:lnTo>
                  <a:lnTo>
                    <a:pt x="92" y="26"/>
                  </a:lnTo>
                  <a:lnTo>
                    <a:pt x="87" y="26"/>
                  </a:lnTo>
                  <a:lnTo>
                    <a:pt x="85" y="27"/>
                  </a:lnTo>
                  <a:lnTo>
                    <a:pt x="83" y="31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2" y="39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3" y="53"/>
                  </a:lnTo>
                  <a:lnTo>
                    <a:pt x="83" y="56"/>
                  </a:lnTo>
                  <a:lnTo>
                    <a:pt x="87" y="59"/>
                  </a:lnTo>
                  <a:lnTo>
                    <a:pt x="88" y="61"/>
                  </a:lnTo>
                  <a:lnTo>
                    <a:pt x="90" y="63"/>
                  </a:lnTo>
                  <a:lnTo>
                    <a:pt x="94" y="65"/>
                  </a:lnTo>
                  <a:lnTo>
                    <a:pt x="97" y="65"/>
                  </a:lnTo>
                  <a:lnTo>
                    <a:pt x="99" y="68"/>
                  </a:lnTo>
                  <a:lnTo>
                    <a:pt x="100" y="70"/>
                  </a:lnTo>
                  <a:lnTo>
                    <a:pt x="104" y="73"/>
                  </a:lnTo>
                  <a:lnTo>
                    <a:pt x="109" y="76"/>
                  </a:lnTo>
                  <a:lnTo>
                    <a:pt x="112" y="78"/>
                  </a:lnTo>
                  <a:lnTo>
                    <a:pt x="117" y="81"/>
                  </a:lnTo>
                  <a:lnTo>
                    <a:pt x="119" y="83"/>
                  </a:lnTo>
                  <a:lnTo>
                    <a:pt x="122" y="83"/>
                  </a:lnTo>
                  <a:lnTo>
                    <a:pt x="144" y="105"/>
                  </a:lnTo>
                  <a:lnTo>
                    <a:pt x="146" y="107"/>
                  </a:lnTo>
                  <a:lnTo>
                    <a:pt x="148" y="108"/>
                  </a:lnTo>
                  <a:lnTo>
                    <a:pt x="151" y="112"/>
                  </a:lnTo>
                  <a:lnTo>
                    <a:pt x="153" y="114"/>
                  </a:lnTo>
                  <a:lnTo>
                    <a:pt x="155" y="114"/>
                  </a:lnTo>
                  <a:lnTo>
                    <a:pt x="158" y="115"/>
                  </a:lnTo>
                  <a:lnTo>
                    <a:pt x="161" y="115"/>
                  </a:lnTo>
                  <a:lnTo>
                    <a:pt x="165" y="115"/>
                  </a:lnTo>
                  <a:lnTo>
                    <a:pt x="165" y="117"/>
                  </a:lnTo>
                  <a:lnTo>
                    <a:pt x="168" y="120"/>
                  </a:lnTo>
                  <a:lnTo>
                    <a:pt x="173" y="124"/>
                  </a:lnTo>
                  <a:lnTo>
                    <a:pt x="177" y="127"/>
                  </a:lnTo>
                  <a:lnTo>
                    <a:pt x="182" y="129"/>
                  </a:lnTo>
                  <a:lnTo>
                    <a:pt x="185" y="132"/>
                  </a:lnTo>
                  <a:lnTo>
                    <a:pt x="188" y="134"/>
                  </a:lnTo>
                  <a:lnTo>
                    <a:pt x="190" y="134"/>
                  </a:lnTo>
                  <a:lnTo>
                    <a:pt x="190" y="136"/>
                  </a:lnTo>
                  <a:lnTo>
                    <a:pt x="190" y="137"/>
                  </a:lnTo>
                  <a:lnTo>
                    <a:pt x="190" y="139"/>
                  </a:lnTo>
                  <a:lnTo>
                    <a:pt x="188" y="141"/>
                  </a:lnTo>
                  <a:lnTo>
                    <a:pt x="188" y="142"/>
                  </a:lnTo>
                  <a:lnTo>
                    <a:pt x="187" y="144"/>
                  </a:lnTo>
                  <a:lnTo>
                    <a:pt x="187" y="146"/>
                  </a:lnTo>
                  <a:lnTo>
                    <a:pt x="182" y="139"/>
                  </a:lnTo>
                  <a:lnTo>
                    <a:pt x="180" y="139"/>
                  </a:lnTo>
                  <a:lnTo>
                    <a:pt x="178" y="137"/>
                  </a:lnTo>
                  <a:lnTo>
                    <a:pt x="177" y="137"/>
                  </a:lnTo>
                  <a:lnTo>
                    <a:pt x="175" y="137"/>
                  </a:lnTo>
                  <a:lnTo>
                    <a:pt x="173" y="136"/>
                  </a:lnTo>
                  <a:lnTo>
                    <a:pt x="172" y="136"/>
                  </a:lnTo>
                  <a:lnTo>
                    <a:pt x="172" y="134"/>
                  </a:lnTo>
                  <a:lnTo>
                    <a:pt x="170" y="134"/>
                  </a:lnTo>
                  <a:lnTo>
                    <a:pt x="168" y="134"/>
                  </a:lnTo>
                  <a:lnTo>
                    <a:pt x="166" y="134"/>
                  </a:lnTo>
                  <a:lnTo>
                    <a:pt x="165" y="134"/>
                  </a:lnTo>
                  <a:lnTo>
                    <a:pt x="165" y="136"/>
                  </a:lnTo>
                  <a:lnTo>
                    <a:pt x="165" y="137"/>
                  </a:lnTo>
                  <a:lnTo>
                    <a:pt x="165" y="139"/>
                  </a:lnTo>
                  <a:lnTo>
                    <a:pt x="165" y="141"/>
                  </a:lnTo>
                  <a:lnTo>
                    <a:pt x="165" y="142"/>
                  </a:lnTo>
                  <a:lnTo>
                    <a:pt x="165" y="144"/>
                  </a:lnTo>
                  <a:lnTo>
                    <a:pt x="165" y="146"/>
                  </a:lnTo>
                  <a:lnTo>
                    <a:pt x="165" y="147"/>
                  </a:lnTo>
                  <a:lnTo>
                    <a:pt x="165" y="149"/>
                  </a:lnTo>
                  <a:lnTo>
                    <a:pt x="166" y="151"/>
                  </a:lnTo>
                  <a:lnTo>
                    <a:pt x="166" y="152"/>
                  </a:lnTo>
                  <a:lnTo>
                    <a:pt x="168" y="152"/>
                  </a:lnTo>
                  <a:lnTo>
                    <a:pt x="170" y="154"/>
                  </a:lnTo>
                  <a:lnTo>
                    <a:pt x="172" y="154"/>
                  </a:lnTo>
                  <a:lnTo>
                    <a:pt x="170" y="156"/>
                  </a:lnTo>
                  <a:lnTo>
                    <a:pt x="170" y="157"/>
                  </a:lnTo>
                  <a:lnTo>
                    <a:pt x="168" y="161"/>
                  </a:lnTo>
                  <a:lnTo>
                    <a:pt x="168" y="163"/>
                  </a:lnTo>
                  <a:lnTo>
                    <a:pt x="166" y="164"/>
                  </a:lnTo>
                  <a:lnTo>
                    <a:pt x="166" y="166"/>
                  </a:lnTo>
                  <a:lnTo>
                    <a:pt x="165" y="166"/>
                  </a:lnTo>
                  <a:lnTo>
                    <a:pt x="163" y="169"/>
                  </a:lnTo>
                  <a:lnTo>
                    <a:pt x="161" y="173"/>
                  </a:lnTo>
                  <a:lnTo>
                    <a:pt x="161" y="174"/>
                  </a:lnTo>
                  <a:lnTo>
                    <a:pt x="160" y="178"/>
                  </a:lnTo>
                  <a:lnTo>
                    <a:pt x="160" y="179"/>
                  </a:lnTo>
                  <a:lnTo>
                    <a:pt x="160" y="181"/>
                  </a:lnTo>
                  <a:lnTo>
                    <a:pt x="158" y="185"/>
                  </a:lnTo>
                  <a:lnTo>
                    <a:pt x="158" y="186"/>
                  </a:lnTo>
                  <a:lnTo>
                    <a:pt x="156" y="186"/>
                  </a:lnTo>
                  <a:lnTo>
                    <a:pt x="155" y="186"/>
                  </a:lnTo>
                  <a:lnTo>
                    <a:pt x="151" y="185"/>
                  </a:lnTo>
                  <a:lnTo>
                    <a:pt x="149" y="185"/>
                  </a:lnTo>
                  <a:lnTo>
                    <a:pt x="146" y="183"/>
                  </a:lnTo>
                  <a:lnTo>
                    <a:pt x="144" y="183"/>
                  </a:lnTo>
                  <a:lnTo>
                    <a:pt x="143" y="183"/>
                  </a:lnTo>
                  <a:lnTo>
                    <a:pt x="144" y="179"/>
                  </a:lnTo>
                  <a:lnTo>
                    <a:pt x="146" y="178"/>
                  </a:lnTo>
                  <a:lnTo>
                    <a:pt x="148" y="174"/>
                  </a:lnTo>
                  <a:lnTo>
                    <a:pt x="149" y="173"/>
                  </a:lnTo>
                  <a:lnTo>
                    <a:pt x="151" y="171"/>
                  </a:lnTo>
                  <a:lnTo>
                    <a:pt x="151" y="169"/>
                  </a:lnTo>
                  <a:lnTo>
                    <a:pt x="153" y="168"/>
                  </a:lnTo>
                  <a:lnTo>
                    <a:pt x="153" y="164"/>
                  </a:lnTo>
                  <a:lnTo>
                    <a:pt x="153" y="159"/>
                  </a:lnTo>
                  <a:lnTo>
                    <a:pt x="151" y="154"/>
                  </a:lnTo>
                  <a:lnTo>
                    <a:pt x="148" y="149"/>
                  </a:lnTo>
                  <a:lnTo>
                    <a:pt x="144" y="144"/>
                  </a:lnTo>
                  <a:lnTo>
                    <a:pt x="141" y="141"/>
                  </a:lnTo>
                  <a:lnTo>
                    <a:pt x="138" y="137"/>
                  </a:lnTo>
                  <a:lnTo>
                    <a:pt x="134" y="134"/>
                  </a:lnTo>
                  <a:lnTo>
                    <a:pt x="129" y="132"/>
                  </a:lnTo>
                  <a:lnTo>
                    <a:pt x="126" y="130"/>
                  </a:lnTo>
                  <a:lnTo>
                    <a:pt x="122" y="129"/>
                  </a:lnTo>
                  <a:lnTo>
                    <a:pt x="119" y="127"/>
                  </a:lnTo>
                  <a:lnTo>
                    <a:pt x="116" y="124"/>
                  </a:lnTo>
                  <a:lnTo>
                    <a:pt x="112" y="122"/>
                  </a:lnTo>
                  <a:lnTo>
                    <a:pt x="112" y="120"/>
                  </a:lnTo>
                  <a:lnTo>
                    <a:pt x="110" y="119"/>
                  </a:lnTo>
                  <a:lnTo>
                    <a:pt x="94" y="114"/>
                  </a:lnTo>
                  <a:lnTo>
                    <a:pt x="80" y="107"/>
                  </a:lnTo>
                  <a:lnTo>
                    <a:pt x="68" y="97"/>
                  </a:lnTo>
                  <a:lnTo>
                    <a:pt x="58" y="86"/>
                  </a:lnTo>
                  <a:lnTo>
                    <a:pt x="51" y="76"/>
                  </a:lnTo>
                  <a:lnTo>
                    <a:pt x="46" y="68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8" y="56"/>
                  </a:lnTo>
                  <a:lnTo>
                    <a:pt x="34" y="56"/>
                  </a:lnTo>
                  <a:lnTo>
                    <a:pt x="33" y="56"/>
                  </a:lnTo>
                  <a:lnTo>
                    <a:pt x="31" y="56"/>
                  </a:lnTo>
                  <a:lnTo>
                    <a:pt x="29" y="56"/>
                  </a:lnTo>
                  <a:lnTo>
                    <a:pt x="27" y="56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2" y="56"/>
                  </a:lnTo>
                  <a:lnTo>
                    <a:pt x="19" y="56"/>
                  </a:lnTo>
                  <a:lnTo>
                    <a:pt x="17" y="56"/>
                  </a:lnTo>
                  <a:lnTo>
                    <a:pt x="16" y="56"/>
                  </a:lnTo>
                  <a:lnTo>
                    <a:pt x="12" y="58"/>
                  </a:lnTo>
                  <a:lnTo>
                    <a:pt x="10" y="59"/>
                  </a:lnTo>
                  <a:lnTo>
                    <a:pt x="9" y="59"/>
                  </a:lnTo>
                  <a:lnTo>
                    <a:pt x="7" y="61"/>
                  </a:lnTo>
                  <a:lnTo>
                    <a:pt x="5" y="59"/>
                  </a:lnTo>
                  <a:lnTo>
                    <a:pt x="4" y="56"/>
                  </a:lnTo>
                  <a:lnTo>
                    <a:pt x="4" y="54"/>
                  </a:lnTo>
                  <a:lnTo>
                    <a:pt x="2" y="51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9" y="19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4" y="15"/>
                  </a:lnTo>
                  <a:lnTo>
                    <a:pt x="16" y="14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4" y="15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4" y="19"/>
                  </a:lnTo>
                  <a:lnTo>
                    <a:pt x="36" y="17"/>
                  </a:lnTo>
                  <a:lnTo>
                    <a:pt x="39" y="15"/>
                  </a:lnTo>
                  <a:lnTo>
                    <a:pt x="43" y="12"/>
                  </a:lnTo>
                  <a:lnTo>
                    <a:pt x="46" y="9"/>
                  </a:lnTo>
                  <a:lnTo>
                    <a:pt x="49" y="7"/>
                  </a:lnTo>
                  <a:lnTo>
                    <a:pt x="53" y="5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78" y="0"/>
                  </a:lnTo>
                  <a:lnTo>
                    <a:pt x="82" y="4"/>
                  </a:lnTo>
                  <a:lnTo>
                    <a:pt x="85" y="5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7" y="9"/>
                  </a:lnTo>
                  <a:lnTo>
                    <a:pt x="100" y="9"/>
                  </a:lnTo>
                  <a:lnTo>
                    <a:pt x="105" y="9"/>
                  </a:lnTo>
                  <a:lnTo>
                    <a:pt x="109" y="9"/>
                  </a:lnTo>
                  <a:lnTo>
                    <a:pt x="109" y="14"/>
                  </a:lnTo>
                  <a:lnTo>
                    <a:pt x="109" y="17"/>
                  </a:lnTo>
                  <a:lnTo>
                    <a:pt x="107" y="21"/>
                  </a:lnTo>
                  <a:lnTo>
                    <a:pt x="107" y="24"/>
                  </a:lnTo>
                  <a:lnTo>
                    <a:pt x="107" y="27"/>
                  </a:lnTo>
                  <a:lnTo>
                    <a:pt x="107" y="31"/>
                  </a:lnTo>
                  <a:lnTo>
                    <a:pt x="107" y="34"/>
                  </a:lnTo>
                  <a:lnTo>
                    <a:pt x="110" y="3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00" name="Freeform 5187"/>
            <p:cNvSpPr>
              <a:spLocks/>
            </p:cNvSpPr>
            <p:nvPr/>
          </p:nvSpPr>
          <p:spPr bwMode="auto">
            <a:xfrm>
              <a:off x="5703888" y="5399088"/>
              <a:ext cx="303212" cy="292100"/>
            </a:xfrm>
            <a:custGeom>
              <a:avLst/>
              <a:gdLst>
                <a:gd name="T0" fmla="*/ 2147483647 w 190"/>
                <a:gd name="T1" fmla="*/ 2147483647 h 186"/>
                <a:gd name="T2" fmla="*/ 2147483647 w 190"/>
                <a:gd name="T3" fmla="*/ 2147483647 h 186"/>
                <a:gd name="T4" fmla="*/ 2147483647 w 190"/>
                <a:gd name="T5" fmla="*/ 2147483647 h 186"/>
                <a:gd name="T6" fmla="*/ 2147483647 w 190"/>
                <a:gd name="T7" fmla="*/ 2147483647 h 186"/>
                <a:gd name="T8" fmla="*/ 2147483647 w 190"/>
                <a:gd name="T9" fmla="*/ 2147483647 h 186"/>
                <a:gd name="T10" fmla="*/ 2147483647 w 190"/>
                <a:gd name="T11" fmla="*/ 2147483647 h 186"/>
                <a:gd name="T12" fmla="*/ 2147483647 w 190"/>
                <a:gd name="T13" fmla="*/ 2147483647 h 186"/>
                <a:gd name="T14" fmla="*/ 2147483647 w 190"/>
                <a:gd name="T15" fmla="*/ 2147483647 h 186"/>
                <a:gd name="T16" fmla="*/ 2147483647 w 190"/>
                <a:gd name="T17" fmla="*/ 2147483647 h 186"/>
                <a:gd name="T18" fmla="*/ 2147483647 w 190"/>
                <a:gd name="T19" fmla="*/ 2147483647 h 186"/>
                <a:gd name="T20" fmla="*/ 2147483647 w 190"/>
                <a:gd name="T21" fmla="*/ 2147483647 h 186"/>
                <a:gd name="T22" fmla="*/ 2147483647 w 190"/>
                <a:gd name="T23" fmla="*/ 2147483647 h 186"/>
                <a:gd name="T24" fmla="*/ 2147483647 w 190"/>
                <a:gd name="T25" fmla="*/ 2147483647 h 186"/>
                <a:gd name="T26" fmla="*/ 2147483647 w 190"/>
                <a:gd name="T27" fmla="*/ 2147483647 h 186"/>
                <a:gd name="T28" fmla="*/ 2147483647 w 190"/>
                <a:gd name="T29" fmla="*/ 2147483647 h 186"/>
                <a:gd name="T30" fmla="*/ 2147483647 w 190"/>
                <a:gd name="T31" fmla="*/ 2147483647 h 186"/>
                <a:gd name="T32" fmla="*/ 2147483647 w 190"/>
                <a:gd name="T33" fmla="*/ 2147483647 h 186"/>
                <a:gd name="T34" fmla="*/ 2147483647 w 190"/>
                <a:gd name="T35" fmla="*/ 2147483647 h 186"/>
                <a:gd name="T36" fmla="*/ 2147483647 w 190"/>
                <a:gd name="T37" fmla="*/ 2147483647 h 186"/>
                <a:gd name="T38" fmla="*/ 2147483647 w 190"/>
                <a:gd name="T39" fmla="*/ 2147483647 h 186"/>
                <a:gd name="T40" fmla="*/ 2147483647 w 190"/>
                <a:gd name="T41" fmla="*/ 2147483647 h 186"/>
                <a:gd name="T42" fmla="*/ 2147483647 w 190"/>
                <a:gd name="T43" fmla="*/ 2147483647 h 186"/>
                <a:gd name="T44" fmla="*/ 2147483647 w 190"/>
                <a:gd name="T45" fmla="*/ 2147483647 h 186"/>
                <a:gd name="T46" fmla="*/ 2147483647 w 190"/>
                <a:gd name="T47" fmla="*/ 2147483647 h 186"/>
                <a:gd name="T48" fmla="*/ 2147483647 w 190"/>
                <a:gd name="T49" fmla="*/ 2147483647 h 186"/>
                <a:gd name="T50" fmla="*/ 2147483647 w 190"/>
                <a:gd name="T51" fmla="*/ 2147483647 h 186"/>
                <a:gd name="T52" fmla="*/ 2147483647 w 190"/>
                <a:gd name="T53" fmla="*/ 2147483647 h 186"/>
                <a:gd name="T54" fmla="*/ 2147483647 w 190"/>
                <a:gd name="T55" fmla="*/ 2147483647 h 186"/>
                <a:gd name="T56" fmla="*/ 2147483647 w 190"/>
                <a:gd name="T57" fmla="*/ 2147483647 h 186"/>
                <a:gd name="T58" fmla="*/ 2147483647 w 190"/>
                <a:gd name="T59" fmla="*/ 2147483647 h 186"/>
                <a:gd name="T60" fmla="*/ 2147483647 w 190"/>
                <a:gd name="T61" fmla="*/ 2147483647 h 186"/>
                <a:gd name="T62" fmla="*/ 2147483647 w 190"/>
                <a:gd name="T63" fmla="*/ 2147483647 h 186"/>
                <a:gd name="T64" fmla="*/ 2147483647 w 190"/>
                <a:gd name="T65" fmla="*/ 2147483647 h 186"/>
                <a:gd name="T66" fmla="*/ 2147483647 w 190"/>
                <a:gd name="T67" fmla="*/ 2147483647 h 186"/>
                <a:gd name="T68" fmla="*/ 2147483647 w 190"/>
                <a:gd name="T69" fmla="*/ 2147483647 h 186"/>
                <a:gd name="T70" fmla="*/ 2147483647 w 190"/>
                <a:gd name="T71" fmla="*/ 2147483647 h 186"/>
                <a:gd name="T72" fmla="*/ 2147483647 w 190"/>
                <a:gd name="T73" fmla="*/ 2147483647 h 186"/>
                <a:gd name="T74" fmla="*/ 2147483647 w 190"/>
                <a:gd name="T75" fmla="*/ 2147483647 h 186"/>
                <a:gd name="T76" fmla="*/ 2147483647 w 190"/>
                <a:gd name="T77" fmla="*/ 2147483647 h 186"/>
                <a:gd name="T78" fmla="*/ 2147483647 w 190"/>
                <a:gd name="T79" fmla="*/ 2147483647 h 186"/>
                <a:gd name="T80" fmla="*/ 2147483647 w 190"/>
                <a:gd name="T81" fmla="*/ 2147483647 h 186"/>
                <a:gd name="T82" fmla="*/ 2147483647 w 190"/>
                <a:gd name="T83" fmla="*/ 2147483647 h 186"/>
                <a:gd name="T84" fmla="*/ 0 w 190"/>
                <a:gd name="T85" fmla="*/ 2147483647 h 186"/>
                <a:gd name="T86" fmla="*/ 0 w 190"/>
                <a:gd name="T87" fmla="*/ 2147483647 h 186"/>
                <a:gd name="T88" fmla="*/ 0 w 190"/>
                <a:gd name="T89" fmla="*/ 2147483647 h 186"/>
                <a:gd name="T90" fmla="*/ 0 w 190"/>
                <a:gd name="T91" fmla="*/ 2147483647 h 186"/>
                <a:gd name="T92" fmla="*/ 2147483647 w 190"/>
                <a:gd name="T93" fmla="*/ 2147483647 h 186"/>
                <a:gd name="T94" fmla="*/ 2147483647 w 190"/>
                <a:gd name="T95" fmla="*/ 2147483647 h 186"/>
                <a:gd name="T96" fmla="*/ 2147483647 w 190"/>
                <a:gd name="T97" fmla="*/ 2147483647 h 186"/>
                <a:gd name="T98" fmla="*/ 2147483647 w 190"/>
                <a:gd name="T99" fmla="*/ 2147483647 h 186"/>
                <a:gd name="T100" fmla="*/ 2147483647 w 190"/>
                <a:gd name="T101" fmla="*/ 2147483647 h 186"/>
                <a:gd name="T102" fmla="*/ 2147483647 w 190"/>
                <a:gd name="T103" fmla="*/ 2147483647 h 186"/>
                <a:gd name="T104" fmla="*/ 2147483647 w 190"/>
                <a:gd name="T105" fmla="*/ 2147483647 h 186"/>
                <a:gd name="T106" fmla="*/ 2147483647 w 190"/>
                <a:gd name="T107" fmla="*/ 2147483647 h 186"/>
                <a:gd name="T108" fmla="*/ 2147483647 w 190"/>
                <a:gd name="T109" fmla="*/ 2147483647 h 186"/>
                <a:gd name="T110" fmla="*/ 2147483647 w 190"/>
                <a:gd name="T111" fmla="*/ 2147483647 h 186"/>
                <a:gd name="T112" fmla="*/ 2147483647 w 190"/>
                <a:gd name="T113" fmla="*/ 2147483647 h 186"/>
                <a:gd name="T114" fmla="*/ 2147483647 w 190"/>
                <a:gd name="T115" fmla="*/ 2147483647 h 1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0"/>
                <a:gd name="T175" fmla="*/ 0 h 186"/>
                <a:gd name="T176" fmla="*/ 190 w 190"/>
                <a:gd name="T177" fmla="*/ 186 h 18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0" h="186">
                  <a:moveTo>
                    <a:pt x="110" y="37"/>
                  </a:moveTo>
                  <a:lnTo>
                    <a:pt x="109" y="34"/>
                  </a:lnTo>
                  <a:lnTo>
                    <a:pt x="109" y="32"/>
                  </a:lnTo>
                  <a:lnTo>
                    <a:pt x="107" y="31"/>
                  </a:lnTo>
                  <a:lnTo>
                    <a:pt x="104" y="31"/>
                  </a:lnTo>
                  <a:lnTo>
                    <a:pt x="102" y="31"/>
                  </a:lnTo>
                  <a:lnTo>
                    <a:pt x="100" y="31"/>
                  </a:lnTo>
                  <a:lnTo>
                    <a:pt x="99" y="29"/>
                  </a:lnTo>
                  <a:lnTo>
                    <a:pt x="97" y="24"/>
                  </a:lnTo>
                  <a:lnTo>
                    <a:pt x="92" y="26"/>
                  </a:lnTo>
                  <a:lnTo>
                    <a:pt x="87" y="26"/>
                  </a:lnTo>
                  <a:lnTo>
                    <a:pt x="85" y="27"/>
                  </a:lnTo>
                  <a:lnTo>
                    <a:pt x="83" y="31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2" y="39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3" y="53"/>
                  </a:lnTo>
                  <a:lnTo>
                    <a:pt x="83" y="56"/>
                  </a:lnTo>
                  <a:lnTo>
                    <a:pt x="87" y="59"/>
                  </a:lnTo>
                  <a:lnTo>
                    <a:pt x="88" y="61"/>
                  </a:lnTo>
                  <a:lnTo>
                    <a:pt x="90" y="63"/>
                  </a:lnTo>
                  <a:lnTo>
                    <a:pt x="94" y="65"/>
                  </a:lnTo>
                  <a:lnTo>
                    <a:pt x="97" y="65"/>
                  </a:lnTo>
                  <a:lnTo>
                    <a:pt x="99" y="68"/>
                  </a:lnTo>
                  <a:lnTo>
                    <a:pt x="100" y="70"/>
                  </a:lnTo>
                  <a:lnTo>
                    <a:pt x="104" y="73"/>
                  </a:lnTo>
                  <a:lnTo>
                    <a:pt x="109" y="76"/>
                  </a:lnTo>
                  <a:lnTo>
                    <a:pt x="112" y="78"/>
                  </a:lnTo>
                  <a:lnTo>
                    <a:pt x="117" y="81"/>
                  </a:lnTo>
                  <a:lnTo>
                    <a:pt x="119" y="83"/>
                  </a:lnTo>
                  <a:lnTo>
                    <a:pt x="122" y="83"/>
                  </a:lnTo>
                  <a:lnTo>
                    <a:pt x="144" y="105"/>
                  </a:lnTo>
                  <a:lnTo>
                    <a:pt x="146" y="107"/>
                  </a:lnTo>
                  <a:lnTo>
                    <a:pt x="148" y="108"/>
                  </a:lnTo>
                  <a:lnTo>
                    <a:pt x="151" y="112"/>
                  </a:lnTo>
                  <a:lnTo>
                    <a:pt x="153" y="114"/>
                  </a:lnTo>
                  <a:lnTo>
                    <a:pt x="155" y="114"/>
                  </a:lnTo>
                  <a:lnTo>
                    <a:pt x="158" y="115"/>
                  </a:lnTo>
                  <a:lnTo>
                    <a:pt x="161" y="115"/>
                  </a:lnTo>
                  <a:lnTo>
                    <a:pt x="165" y="115"/>
                  </a:lnTo>
                  <a:lnTo>
                    <a:pt x="165" y="117"/>
                  </a:lnTo>
                  <a:lnTo>
                    <a:pt x="168" y="120"/>
                  </a:lnTo>
                  <a:lnTo>
                    <a:pt x="173" y="124"/>
                  </a:lnTo>
                  <a:lnTo>
                    <a:pt x="177" y="127"/>
                  </a:lnTo>
                  <a:lnTo>
                    <a:pt x="182" y="129"/>
                  </a:lnTo>
                  <a:lnTo>
                    <a:pt x="185" y="132"/>
                  </a:lnTo>
                  <a:lnTo>
                    <a:pt x="188" y="134"/>
                  </a:lnTo>
                  <a:lnTo>
                    <a:pt x="190" y="134"/>
                  </a:lnTo>
                  <a:lnTo>
                    <a:pt x="190" y="136"/>
                  </a:lnTo>
                  <a:lnTo>
                    <a:pt x="190" y="137"/>
                  </a:lnTo>
                  <a:lnTo>
                    <a:pt x="190" y="139"/>
                  </a:lnTo>
                  <a:lnTo>
                    <a:pt x="188" y="141"/>
                  </a:lnTo>
                  <a:lnTo>
                    <a:pt x="188" y="142"/>
                  </a:lnTo>
                  <a:lnTo>
                    <a:pt x="187" y="144"/>
                  </a:lnTo>
                  <a:lnTo>
                    <a:pt x="187" y="146"/>
                  </a:lnTo>
                  <a:lnTo>
                    <a:pt x="182" y="139"/>
                  </a:lnTo>
                  <a:lnTo>
                    <a:pt x="180" y="139"/>
                  </a:lnTo>
                  <a:lnTo>
                    <a:pt x="178" y="137"/>
                  </a:lnTo>
                  <a:lnTo>
                    <a:pt x="177" y="137"/>
                  </a:lnTo>
                  <a:lnTo>
                    <a:pt x="175" y="137"/>
                  </a:lnTo>
                  <a:lnTo>
                    <a:pt x="173" y="136"/>
                  </a:lnTo>
                  <a:lnTo>
                    <a:pt x="172" y="136"/>
                  </a:lnTo>
                  <a:lnTo>
                    <a:pt x="172" y="134"/>
                  </a:lnTo>
                  <a:lnTo>
                    <a:pt x="170" y="134"/>
                  </a:lnTo>
                  <a:lnTo>
                    <a:pt x="168" y="134"/>
                  </a:lnTo>
                  <a:lnTo>
                    <a:pt x="166" y="134"/>
                  </a:lnTo>
                  <a:lnTo>
                    <a:pt x="165" y="134"/>
                  </a:lnTo>
                  <a:lnTo>
                    <a:pt x="165" y="136"/>
                  </a:lnTo>
                  <a:lnTo>
                    <a:pt x="165" y="137"/>
                  </a:lnTo>
                  <a:lnTo>
                    <a:pt x="165" y="139"/>
                  </a:lnTo>
                  <a:lnTo>
                    <a:pt x="165" y="141"/>
                  </a:lnTo>
                  <a:lnTo>
                    <a:pt x="165" y="142"/>
                  </a:lnTo>
                  <a:lnTo>
                    <a:pt x="165" y="144"/>
                  </a:lnTo>
                  <a:lnTo>
                    <a:pt x="165" y="146"/>
                  </a:lnTo>
                  <a:lnTo>
                    <a:pt x="165" y="147"/>
                  </a:lnTo>
                  <a:lnTo>
                    <a:pt x="165" y="149"/>
                  </a:lnTo>
                  <a:lnTo>
                    <a:pt x="166" y="151"/>
                  </a:lnTo>
                  <a:lnTo>
                    <a:pt x="166" y="152"/>
                  </a:lnTo>
                  <a:lnTo>
                    <a:pt x="168" y="152"/>
                  </a:lnTo>
                  <a:lnTo>
                    <a:pt x="170" y="154"/>
                  </a:lnTo>
                  <a:lnTo>
                    <a:pt x="172" y="154"/>
                  </a:lnTo>
                  <a:lnTo>
                    <a:pt x="170" y="156"/>
                  </a:lnTo>
                  <a:lnTo>
                    <a:pt x="170" y="157"/>
                  </a:lnTo>
                  <a:lnTo>
                    <a:pt x="168" y="161"/>
                  </a:lnTo>
                  <a:lnTo>
                    <a:pt x="168" y="163"/>
                  </a:lnTo>
                  <a:lnTo>
                    <a:pt x="166" y="164"/>
                  </a:lnTo>
                  <a:lnTo>
                    <a:pt x="166" y="166"/>
                  </a:lnTo>
                  <a:lnTo>
                    <a:pt x="165" y="166"/>
                  </a:lnTo>
                  <a:lnTo>
                    <a:pt x="163" y="169"/>
                  </a:lnTo>
                  <a:lnTo>
                    <a:pt x="161" y="173"/>
                  </a:lnTo>
                  <a:lnTo>
                    <a:pt x="161" y="174"/>
                  </a:lnTo>
                  <a:lnTo>
                    <a:pt x="160" y="178"/>
                  </a:lnTo>
                  <a:lnTo>
                    <a:pt x="160" y="179"/>
                  </a:lnTo>
                  <a:lnTo>
                    <a:pt x="160" y="181"/>
                  </a:lnTo>
                  <a:lnTo>
                    <a:pt x="158" y="185"/>
                  </a:lnTo>
                  <a:lnTo>
                    <a:pt x="158" y="186"/>
                  </a:lnTo>
                  <a:lnTo>
                    <a:pt x="156" y="186"/>
                  </a:lnTo>
                  <a:lnTo>
                    <a:pt x="155" y="186"/>
                  </a:lnTo>
                  <a:lnTo>
                    <a:pt x="151" y="185"/>
                  </a:lnTo>
                  <a:lnTo>
                    <a:pt x="149" y="185"/>
                  </a:lnTo>
                  <a:lnTo>
                    <a:pt x="146" y="183"/>
                  </a:lnTo>
                  <a:lnTo>
                    <a:pt x="144" y="183"/>
                  </a:lnTo>
                  <a:lnTo>
                    <a:pt x="143" y="183"/>
                  </a:lnTo>
                  <a:lnTo>
                    <a:pt x="144" y="179"/>
                  </a:lnTo>
                  <a:lnTo>
                    <a:pt x="146" y="178"/>
                  </a:lnTo>
                  <a:lnTo>
                    <a:pt x="148" y="174"/>
                  </a:lnTo>
                  <a:lnTo>
                    <a:pt x="149" y="173"/>
                  </a:lnTo>
                  <a:lnTo>
                    <a:pt x="151" y="171"/>
                  </a:lnTo>
                  <a:lnTo>
                    <a:pt x="151" y="169"/>
                  </a:lnTo>
                  <a:lnTo>
                    <a:pt x="153" y="168"/>
                  </a:lnTo>
                  <a:lnTo>
                    <a:pt x="153" y="164"/>
                  </a:lnTo>
                  <a:lnTo>
                    <a:pt x="153" y="159"/>
                  </a:lnTo>
                  <a:lnTo>
                    <a:pt x="151" y="154"/>
                  </a:lnTo>
                  <a:lnTo>
                    <a:pt x="148" y="149"/>
                  </a:lnTo>
                  <a:lnTo>
                    <a:pt x="144" y="144"/>
                  </a:lnTo>
                  <a:lnTo>
                    <a:pt x="141" y="141"/>
                  </a:lnTo>
                  <a:lnTo>
                    <a:pt x="138" y="137"/>
                  </a:lnTo>
                  <a:lnTo>
                    <a:pt x="134" y="134"/>
                  </a:lnTo>
                  <a:lnTo>
                    <a:pt x="129" y="132"/>
                  </a:lnTo>
                  <a:lnTo>
                    <a:pt x="126" y="130"/>
                  </a:lnTo>
                  <a:lnTo>
                    <a:pt x="122" y="129"/>
                  </a:lnTo>
                  <a:lnTo>
                    <a:pt x="119" y="127"/>
                  </a:lnTo>
                  <a:lnTo>
                    <a:pt x="116" y="124"/>
                  </a:lnTo>
                  <a:lnTo>
                    <a:pt x="112" y="122"/>
                  </a:lnTo>
                  <a:lnTo>
                    <a:pt x="112" y="120"/>
                  </a:lnTo>
                  <a:lnTo>
                    <a:pt x="110" y="119"/>
                  </a:lnTo>
                  <a:lnTo>
                    <a:pt x="94" y="114"/>
                  </a:lnTo>
                  <a:lnTo>
                    <a:pt x="80" y="107"/>
                  </a:lnTo>
                  <a:lnTo>
                    <a:pt x="68" y="97"/>
                  </a:lnTo>
                  <a:lnTo>
                    <a:pt x="58" y="86"/>
                  </a:lnTo>
                  <a:lnTo>
                    <a:pt x="51" y="76"/>
                  </a:lnTo>
                  <a:lnTo>
                    <a:pt x="46" y="68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8" y="56"/>
                  </a:lnTo>
                  <a:lnTo>
                    <a:pt x="34" y="56"/>
                  </a:lnTo>
                  <a:lnTo>
                    <a:pt x="33" y="56"/>
                  </a:lnTo>
                  <a:lnTo>
                    <a:pt x="31" y="56"/>
                  </a:lnTo>
                  <a:lnTo>
                    <a:pt x="29" y="56"/>
                  </a:lnTo>
                  <a:lnTo>
                    <a:pt x="27" y="56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2" y="56"/>
                  </a:lnTo>
                  <a:lnTo>
                    <a:pt x="19" y="56"/>
                  </a:lnTo>
                  <a:lnTo>
                    <a:pt x="17" y="56"/>
                  </a:lnTo>
                  <a:lnTo>
                    <a:pt x="16" y="56"/>
                  </a:lnTo>
                  <a:lnTo>
                    <a:pt x="12" y="58"/>
                  </a:lnTo>
                  <a:lnTo>
                    <a:pt x="10" y="59"/>
                  </a:lnTo>
                  <a:lnTo>
                    <a:pt x="9" y="59"/>
                  </a:lnTo>
                  <a:lnTo>
                    <a:pt x="7" y="61"/>
                  </a:lnTo>
                  <a:lnTo>
                    <a:pt x="5" y="59"/>
                  </a:lnTo>
                  <a:lnTo>
                    <a:pt x="4" y="56"/>
                  </a:lnTo>
                  <a:lnTo>
                    <a:pt x="4" y="54"/>
                  </a:lnTo>
                  <a:lnTo>
                    <a:pt x="2" y="51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9" y="19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4" y="15"/>
                  </a:lnTo>
                  <a:lnTo>
                    <a:pt x="16" y="14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4" y="15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4" y="19"/>
                  </a:lnTo>
                  <a:lnTo>
                    <a:pt x="36" y="17"/>
                  </a:lnTo>
                  <a:lnTo>
                    <a:pt x="39" y="15"/>
                  </a:lnTo>
                  <a:lnTo>
                    <a:pt x="43" y="12"/>
                  </a:lnTo>
                  <a:lnTo>
                    <a:pt x="46" y="9"/>
                  </a:lnTo>
                  <a:lnTo>
                    <a:pt x="49" y="7"/>
                  </a:lnTo>
                  <a:lnTo>
                    <a:pt x="53" y="5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78" y="0"/>
                  </a:lnTo>
                  <a:lnTo>
                    <a:pt x="82" y="4"/>
                  </a:lnTo>
                  <a:lnTo>
                    <a:pt x="85" y="5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7" y="9"/>
                  </a:lnTo>
                  <a:lnTo>
                    <a:pt x="100" y="9"/>
                  </a:lnTo>
                  <a:lnTo>
                    <a:pt x="105" y="9"/>
                  </a:lnTo>
                  <a:lnTo>
                    <a:pt x="109" y="9"/>
                  </a:lnTo>
                  <a:lnTo>
                    <a:pt x="109" y="14"/>
                  </a:lnTo>
                  <a:lnTo>
                    <a:pt x="109" y="17"/>
                  </a:lnTo>
                  <a:lnTo>
                    <a:pt x="107" y="21"/>
                  </a:lnTo>
                  <a:lnTo>
                    <a:pt x="107" y="24"/>
                  </a:lnTo>
                  <a:lnTo>
                    <a:pt x="107" y="27"/>
                  </a:lnTo>
                  <a:lnTo>
                    <a:pt x="107" y="31"/>
                  </a:lnTo>
                  <a:lnTo>
                    <a:pt x="107" y="34"/>
                  </a:lnTo>
                  <a:lnTo>
                    <a:pt x="110" y="3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01" name="Freeform 5188"/>
            <p:cNvSpPr>
              <a:spLocks/>
            </p:cNvSpPr>
            <p:nvPr/>
          </p:nvSpPr>
          <p:spPr bwMode="auto">
            <a:xfrm>
              <a:off x="5845175" y="5688013"/>
              <a:ext cx="82550" cy="53975"/>
            </a:xfrm>
            <a:custGeom>
              <a:avLst/>
              <a:gdLst>
                <a:gd name="T0" fmla="*/ 2147483647 w 51"/>
                <a:gd name="T1" fmla="*/ 2147483647 h 34"/>
                <a:gd name="T2" fmla="*/ 2147483647 w 51"/>
                <a:gd name="T3" fmla="*/ 2147483647 h 34"/>
                <a:gd name="T4" fmla="*/ 2147483647 w 51"/>
                <a:gd name="T5" fmla="*/ 2147483647 h 34"/>
                <a:gd name="T6" fmla="*/ 2147483647 w 51"/>
                <a:gd name="T7" fmla="*/ 2147483647 h 34"/>
                <a:gd name="T8" fmla="*/ 2147483647 w 51"/>
                <a:gd name="T9" fmla="*/ 2147483647 h 34"/>
                <a:gd name="T10" fmla="*/ 2147483647 w 51"/>
                <a:gd name="T11" fmla="*/ 2147483647 h 34"/>
                <a:gd name="T12" fmla="*/ 2147483647 w 51"/>
                <a:gd name="T13" fmla="*/ 2147483647 h 34"/>
                <a:gd name="T14" fmla="*/ 2147483647 w 51"/>
                <a:gd name="T15" fmla="*/ 2147483647 h 34"/>
                <a:gd name="T16" fmla="*/ 2147483647 w 51"/>
                <a:gd name="T17" fmla="*/ 0 h 34"/>
                <a:gd name="T18" fmla="*/ 2147483647 w 51"/>
                <a:gd name="T19" fmla="*/ 0 h 34"/>
                <a:gd name="T20" fmla="*/ 2147483647 w 51"/>
                <a:gd name="T21" fmla="*/ 0 h 34"/>
                <a:gd name="T22" fmla="*/ 2147483647 w 51"/>
                <a:gd name="T23" fmla="*/ 2147483647 h 34"/>
                <a:gd name="T24" fmla="*/ 2147483647 w 51"/>
                <a:gd name="T25" fmla="*/ 2147483647 h 34"/>
                <a:gd name="T26" fmla="*/ 2147483647 w 51"/>
                <a:gd name="T27" fmla="*/ 2147483647 h 34"/>
                <a:gd name="T28" fmla="*/ 2147483647 w 51"/>
                <a:gd name="T29" fmla="*/ 2147483647 h 34"/>
                <a:gd name="T30" fmla="*/ 2147483647 w 51"/>
                <a:gd name="T31" fmla="*/ 2147483647 h 34"/>
                <a:gd name="T32" fmla="*/ 2147483647 w 51"/>
                <a:gd name="T33" fmla="*/ 2147483647 h 34"/>
                <a:gd name="T34" fmla="*/ 2147483647 w 51"/>
                <a:gd name="T35" fmla="*/ 2147483647 h 34"/>
                <a:gd name="T36" fmla="*/ 2147483647 w 51"/>
                <a:gd name="T37" fmla="*/ 2147483647 h 34"/>
                <a:gd name="T38" fmla="*/ 2147483647 w 51"/>
                <a:gd name="T39" fmla="*/ 2147483647 h 34"/>
                <a:gd name="T40" fmla="*/ 2147483647 w 51"/>
                <a:gd name="T41" fmla="*/ 2147483647 h 34"/>
                <a:gd name="T42" fmla="*/ 2147483647 w 51"/>
                <a:gd name="T43" fmla="*/ 2147483647 h 34"/>
                <a:gd name="T44" fmla="*/ 2147483647 w 51"/>
                <a:gd name="T45" fmla="*/ 2147483647 h 34"/>
                <a:gd name="T46" fmla="*/ 2147483647 w 51"/>
                <a:gd name="T47" fmla="*/ 2147483647 h 34"/>
                <a:gd name="T48" fmla="*/ 2147483647 w 51"/>
                <a:gd name="T49" fmla="*/ 2147483647 h 34"/>
                <a:gd name="T50" fmla="*/ 2147483647 w 51"/>
                <a:gd name="T51" fmla="*/ 2147483647 h 34"/>
                <a:gd name="T52" fmla="*/ 2147483647 w 51"/>
                <a:gd name="T53" fmla="*/ 2147483647 h 34"/>
                <a:gd name="T54" fmla="*/ 2147483647 w 51"/>
                <a:gd name="T55" fmla="*/ 2147483647 h 34"/>
                <a:gd name="T56" fmla="*/ 2147483647 w 51"/>
                <a:gd name="T57" fmla="*/ 2147483647 h 34"/>
                <a:gd name="T58" fmla="*/ 2147483647 w 51"/>
                <a:gd name="T59" fmla="*/ 2147483647 h 34"/>
                <a:gd name="T60" fmla="*/ 2147483647 w 51"/>
                <a:gd name="T61" fmla="*/ 2147483647 h 34"/>
                <a:gd name="T62" fmla="*/ 2147483647 w 51"/>
                <a:gd name="T63" fmla="*/ 2147483647 h 34"/>
                <a:gd name="T64" fmla="*/ 2147483647 w 51"/>
                <a:gd name="T65" fmla="*/ 2147483647 h 34"/>
                <a:gd name="T66" fmla="*/ 2147483647 w 51"/>
                <a:gd name="T67" fmla="*/ 2147483647 h 34"/>
                <a:gd name="T68" fmla="*/ 2147483647 w 51"/>
                <a:gd name="T69" fmla="*/ 2147483647 h 34"/>
                <a:gd name="T70" fmla="*/ 2147483647 w 51"/>
                <a:gd name="T71" fmla="*/ 2147483647 h 34"/>
                <a:gd name="T72" fmla="*/ 2147483647 w 51"/>
                <a:gd name="T73" fmla="*/ 2147483647 h 34"/>
                <a:gd name="T74" fmla="*/ 2147483647 w 51"/>
                <a:gd name="T75" fmla="*/ 2147483647 h 34"/>
                <a:gd name="T76" fmla="*/ 2147483647 w 51"/>
                <a:gd name="T77" fmla="*/ 2147483647 h 34"/>
                <a:gd name="T78" fmla="*/ 2147483647 w 51"/>
                <a:gd name="T79" fmla="*/ 2147483647 h 34"/>
                <a:gd name="T80" fmla="*/ 2147483647 w 51"/>
                <a:gd name="T81" fmla="*/ 2147483647 h 34"/>
                <a:gd name="T82" fmla="*/ 0 w 51"/>
                <a:gd name="T83" fmla="*/ 2147483647 h 34"/>
                <a:gd name="T84" fmla="*/ 0 w 51"/>
                <a:gd name="T85" fmla="*/ 2147483647 h 34"/>
                <a:gd name="T86" fmla="*/ 2147483647 w 51"/>
                <a:gd name="T87" fmla="*/ 2147483647 h 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1"/>
                <a:gd name="T133" fmla="*/ 0 h 34"/>
                <a:gd name="T134" fmla="*/ 51 w 51"/>
                <a:gd name="T135" fmla="*/ 34 h 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1" h="34">
                  <a:moveTo>
                    <a:pt x="31" y="2"/>
                  </a:moveTo>
                  <a:lnTo>
                    <a:pt x="32" y="7"/>
                  </a:lnTo>
                  <a:lnTo>
                    <a:pt x="34" y="5"/>
                  </a:lnTo>
                  <a:lnTo>
                    <a:pt x="36" y="3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1" y="34"/>
                  </a:lnTo>
                  <a:lnTo>
                    <a:pt x="48" y="34"/>
                  </a:lnTo>
                  <a:lnTo>
                    <a:pt x="44" y="32"/>
                  </a:lnTo>
                  <a:lnTo>
                    <a:pt x="41" y="32"/>
                  </a:lnTo>
                  <a:lnTo>
                    <a:pt x="37" y="30"/>
                  </a:lnTo>
                  <a:lnTo>
                    <a:pt x="34" y="27"/>
                  </a:lnTo>
                  <a:lnTo>
                    <a:pt x="32" y="25"/>
                  </a:lnTo>
                  <a:lnTo>
                    <a:pt x="31" y="22"/>
                  </a:lnTo>
                  <a:lnTo>
                    <a:pt x="29" y="18"/>
                  </a:lnTo>
                  <a:lnTo>
                    <a:pt x="27" y="18"/>
                  </a:lnTo>
                  <a:lnTo>
                    <a:pt x="26" y="18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19" y="18"/>
                  </a:lnTo>
                  <a:lnTo>
                    <a:pt x="15" y="17"/>
                  </a:lnTo>
                  <a:lnTo>
                    <a:pt x="12" y="15"/>
                  </a:lnTo>
                  <a:lnTo>
                    <a:pt x="9" y="13"/>
                  </a:lnTo>
                  <a:lnTo>
                    <a:pt x="5" y="10"/>
                  </a:lnTo>
                  <a:lnTo>
                    <a:pt x="4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02" name="Freeform 5189"/>
            <p:cNvSpPr>
              <a:spLocks/>
            </p:cNvSpPr>
            <p:nvPr/>
          </p:nvSpPr>
          <p:spPr bwMode="auto">
            <a:xfrm>
              <a:off x="5845175" y="5688013"/>
              <a:ext cx="82550" cy="53975"/>
            </a:xfrm>
            <a:custGeom>
              <a:avLst/>
              <a:gdLst>
                <a:gd name="T0" fmla="*/ 2147483647 w 51"/>
                <a:gd name="T1" fmla="*/ 2147483647 h 34"/>
                <a:gd name="T2" fmla="*/ 2147483647 w 51"/>
                <a:gd name="T3" fmla="*/ 2147483647 h 34"/>
                <a:gd name="T4" fmla="*/ 2147483647 w 51"/>
                <a:gd name="T5" fmla="*/ 2147483647 h 34"/>
                <a:gd name="T6" fmla="*/ 2147483647 w 51"/>
                <a:gd name="T7" fmla="*/ 2147483647 h 34"/>
                <a:gd name="T8" fmla="*/ 2147483647 w 51"/>
                <a:gd name="T9" fmla="*/ 2147483647 h 34"/>
                <a:gd name="T10" fmla="*/ 2147483647 w 51"/>
                <a:gd name="T11" fmla="*/ 2147483647 h 34"/>
                <a:gd name="T12" fmla="*/ 2147483647 w 51"/>
                <a:gd name="T13" fmla="*/ 2147483647 h 34"/>
                <a:gd name="T14" fmla="*/ 2147483647 w 51"/>
                <a:gd name="T15" fmla="*/ 2147483647 h 34"/>
                <a:gd name="T16" fmla="*/ 2147483647 w 51"/>
                <a:gd name="T17" fmla="*/ 2147483647 h 34"/>
                <a:gd name="T18" fmla="*/ 2147483647 w 51"/>
                <a:gd name="T19" fmla="*/ 0 h 34"/>
                <a:gd name="T20" fmla="*/ 2147483647 w 51"/>
                <a:gd name="T21" fmla="*/ 0 h 34"/>
                <a:gd name="T22" fmla="*/ 2147483647 w 51"/>
                <a:gd name="T23" fmla="*/ 0 h 34"/>
                <a:gd name="T24" fmla="*/ 2147483647 w 51"/>
                <a:gd name="T25" fmla="*/ 2147483647 h 34"/>
                <a:gd name="T26" fmla="*/ 2147483647 w 51"/>
                <a:gd name="T27" fmla="*/ 2147483647 h 34"/>
                <a:gd name="T28" fmla="*/ 2147483647 w 51"/>
                <a:gd name="T29" fmla="*/ 2147483647 h 34"/>
                <a:gd name="T30" fmla="*/ 2147483647 w 51"/>
                <a:gd name="T31" fmla="*/ 2147483647 h 34"/>
                <a:gd name="T32" fmla="*/ 2147483647 w 51"/>
                <a:gd name="T33" fmla="*/ 2147483647 h 34"/>
                <a:gd name="T34" fmla="*/ 2147483647 w 51"/>
                <a:gd name="T35" fmla="*/ 2147483647 h 34"/>
                <a:gd name="T36" fmla="*/ 2147483647 w 51"/>
                <a:gd name="T37" fmla="*/ 2147483647 h 34"/>
                <a:gd name="T38" fmla="*/ 2147483647 w 51"/>
                <a:gd name="T39" fmla="*/ 2147483647 h 34"/>
                <a:gd name="T40" fmla="*/ 2147483647 w 51"/>
                <a:gd name="T41" fmla="*/ 2147483647 h 34"/>
                <a:gd name="T42" fmla="*/ 2147483647 w 51"/>
                <a:gd name="T43" fmla="*/ 2147483647 h 34"/>
                <a:gd name="T44" fmla="*/ 2147483647 w 51"/>
                <a:gd name="T45" fmla="*/ 2147483647 h 34"/>
                <a:gd name="T46" fmla="*/ 2147483647 w 51"/>
                <a:gd name="T47" fmla="*/ 2147483647 h 34"/>
                <a:gd name="T48" fmla="*/ 2147483647 w 51"/>
                <a:gd name="T49" fmla="*/ 2147483647 h 34"/>
                <a:gd name="T50" fmla="*/ 2147483647 w 51"/>
                <a:gd name="T51" fmla="*/ 2147483647 h 34"/>
                <a:gd name="T52" fmla="*/ 2147483647 w 51"/>
                <a:gd name="T53" fmla="*/ 2147483647 h 34"/>
                <a:gd name="T54" fmla="*/ 2147483647 w 51"/>
                <a:gd name="T55" fmla="*/ 2147483647 h 34"/>
                <a:gd name="T56" fmla="*/ 2147483647 w 51"/>
                <a:gd name="T57" fmla="*/ 2147483647 h 34"/>
                <a:gd name="T58" fmla="*/ 2147483647 w 51"/>
                <a:gd name="T59" fmla="*/ 2147483647 h 34"/>
                <a:gd name="T60" fmla="*/ 2147483647 w 51"/>
                <a:gd name="T61" fmla="*/ 2147483647 h 34"/>
                <a:gd name="T62" fmla="*/ 2147483647 w 51"/>
                <a:gd name="T63" fmla="*/ 2147483647 h 34"/>
                <a:gd name="T64" fmla="*/ 2147483647 w 51"/>
                <a:gd name="T65" fmla="*/ 2147483647 h 34"/>
                <a:gd name="T66" fmla="*/ 2147483647 w 51"/>
                <a:gd name="T67" fmla="*/ 2147483647 h 34"/>
                <a:gd name="T68" fmla="*/ 2147483647 w 51"/>
                <a:gd name="T69" fmla="*/ 2147483647 h 34"/>
                <a:gd name="T70" fmla="*/ 2147483647 w 51"/>
                <a:gd name="T71" fmla="*/ 2147483647 h 34"/>
                <a:gd name="T72" fmla="*/ 2147483647 w 51"/>
                <a:gd name="T73" fmla="*/ 2147483647 h 34"/>
                <a:gd name="T74" fmla="*/ 2147483647 w 51"/>
                <a:gd name="T75" fmla="*/ 2147483647 h 34"/>
                <a:gd name="T76" fmla="*/ 2147483647 w 51"/>
                <a:gd name="T77" fmla="*/ 2147483647 h 34"/>
                <a:gd name="T78" fmla="*/ 2147483647 w 51"/>
                <a:gd name="T79" fmla="*/ 2147483647 h 34"/>
                <a:gd name="T80" fmla="*/ 2147483647 w 51"/>
                <a:gd name="T81" fmla="*/ 2147483647 h 34"/>
                <a:gd name="T82" fmla="*/ 2147483647 w 51"/>
                <a:gd name="T83" fmla="*/ 2147483647 h 34"/>
                <a:gd name="T84" fmla="*/ 2147483647 w 51"/>
                <a:gd name="T85" fmla="*/ 2147483647 h 34"/>
                <a:gd name="T86" fmla="*/ 2147483647 w 51"/>
                <a:gd name="T87" fmla="*/ 2147483647 h 34"/>
                <a:gd name="T88" fmla="*/ 0 w 51"/>
                <a:gd name="T89" fmla="*/ 2147483647 h 34"/>
                <a:gd name="T90" fmla="*/ 0 w 51"/>
                <a:gd name="T91" fmla="*/ 2147483647 h 34"/>
                <a:gd name="T92" fmla="*/ 0 w 51"/>
                <a:gd name="T93" fmla="*/ 2147483647 h 34"/>
                <a:gd name="T94" fmla="*/ 2147483647 w 51"/>
                <a:gd name="T95" fmla="*/ 2147483647 h 34"/>
                <a:gd name="T96" fmla="*/ 2147483647 w 51"/>
                <a:gd name="T97" fmla="*/ 2147483647 h 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"/>
                <a:gd name="T148" fmla="*/ 0 h 34"/>
                <a:gd name="T149" fmla="*/ 51 w 51"/>
                <a:gd name="T150" fmla="*/ 34 h 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" h="34">
                  <a:moveTo>
                    <a:pt x="31" y="2"/>
                  </a:moveTo>
                  <a:lnTo>
                    <a:pt x="32" y="7"/>
                  </a:lnTo>
                  <a:lnTo>
                    <a:pt x="34" y="5"/>
                  </a:lnTo>
                  <a:lnTo>
                    <a:pt x="36" y="3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1" y="34"/>
                  </a:lnTo>
                  <a:lnTo>
                    <a:pt x="48" y="34"/>
                  </a:lnTo>
                  <a:lnTo>
                    <a:pt x="44" y="32"/>
                  </a:lnTo>
                  <a:lnTo>
                    <a:pt x="41" y="32"/>
                  </a:lnTo>
                  <a:lnTo>
                    <a:pt x="37" y="30"/>
                  </a:lnTo>
                  <a:lnTo>
                    <a:pt x="34" y="27"/>
                  </a:lnTo>
                  <a:lnTo>
                    <a:pt x="32" y="25"/>
                  </a:lnTo>
                  <a:lnTo>
                    <a:pt x="31" y="22"/>
                  </a:lnTo>
                  <a:lnTo>
                    <a:pt x="29" y="18"/>
                  </a:lnTo>
                  <a:lnTo>
                    <a:pt x="27" y="18"/>
                  </a:lnTo>
                  <a:lnTo>
                    <a:pt x="26" y="18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19" y="18"/>
                  </a:lnTo>
                  <a:lnTo>
                    <a:pt x="15" y="17"/>
                  </a:lnTo>
                  <a:lnTo>
                    <a:pt x="12" y="15"/>
                  </a:lnTo>
                  <a:lnTo>
                    <a:pt x="9" y="13"/>
                  </a:lnTo>
                  <a:lnTo>
                    <a:pt x="5" y="10"/>
                  </a:lnTo>
                  <a:lnTo>
                    <a:pt x="4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31" y="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03" name="Freeform 5190"/>
            <p:cNvSpPr>
              <a:spLocks/>
            </p:cNvSpPr>
            <p:nvPr/>
          </p:nvSpPr>
          <p:spPr bwMode="auto">
            <a:xfrm>
              <a:off x="5727700" y="5578475"/>
              <a:ext cx="41275" cy="85725"/>
            </a:xfrm>
            <a:custGeom>
              <a:avLst/>
              <a:gdLst>
                <a:gd name="T0" fmla="*/ 0 w 27"/>
                <a:gd name="T1" fmla="*/ 2147483647 h 54"/>
                <a:gd name="T2" fmla="*/ 2147483647 w 27"/>
                <a:gd name="T3" fmla="*/ 2147483647 h 54"/>
                <a:gd name="T4" fmla="*/ 2147483647 w 27"/>
                <a:gd name="T5" fmla="*/ 2147483647 h 54"/>
                <a:gd name="T6" fmla="*/ 2147483647 w 27"/>
                <a:gd name="T7" fmla="*/ 2147483647 h 54"/>
                <a:gd name="T8" fmla="*/ 2147483647 w 27"/>
                <a:gd name="T9" fmla="*/ 2147483647 h 54"/>
                <a:gd name="T10" fmla="*/ 2147483647 w 27"/>
                <a:gd name="T11" fmla="*/ 2147483647 h 54"/>
                <a:gd name="T12" fmla="*/ 2147483647 w 27"/>
                <a:gd name="T13" fmla="*/ 2147483647 h 54"/>
                <a:gd name="T14" fmla="*/ 2147483647 w 27"/>
                <a:gd name="T15" fmla="*/ 2147483647 h 54"/>
                <a:gd name="T16" fmla="*/ 2147483647 w 27"/>
                <a:gd name="T17" fmla="*/ 0 h 54"/>
                <a:gd name="T18" fmla="*/ 2147483647 w 27"/>
                <a:gd name="T19" fmla="*/ 2147483647 h 54"/>
                <a:gd name="T20" fmla="*/ 2147483647 w 27"/>
                <a:gd name="T21" fmla="*/ 2147483647 h 54"/>
                <a:gd name="T22" fmla="*/ 2147483647 w 27"/>
                <a:gd name="T23" fmla="*/ 2147483647 h 54"/>
                <a:gd name="T24" fmla="*/ 2147483647 w 27"/>
                <a:gd name="T25" fmla="*/ 2147483647 h 54"/>
                <a:gd name="T26" fmla="*/ 2147483647 w 27"/>
                <a:gd name="T27" fmla="*/ 2147483647 h 54"/>
                <a:gd name="T28" fmla="*/ 2147483647 w 27"/>
                <a:gd name="T29" fmla="*/ 2147483647 h 54"/>
                <a:gd name="T30" fmla="*/ 2147483647 w 27"/>
                <a:gd name="T31" fmla="*/ 2147483647 h 54"/>
                <a:gd name="T32" fmla="*/ 2147483647 w 27"/>
                <a:gd name="T33" fmla="*/ 2147483647 h 54"/>
                <a:gd name="T34" fmla="*/ 2147483647 w 27"/>
                <a:gd name="T35" fmla="*/ 2147483647 h 54"/>
                <a:gd name="T36" fmla="*/ 2147483647 w 27"/>
                <a:gd name="T37" fmla="*/ 2147483647 h 54"/>
                <a:gd name="T38" fmla="*/ 2147483647 w 27"/>
                <a:gd name="T39" fmla="*/ 2147483647 h 54"/>
                <a:gd name="T40" fmla="*/ 2147483647 w 27"/>
                <a:gd name="T41" fmla="*/ 2147483647 h 54"/>
                <a:gd name="T42" fmla="*/ 2147483647 w 27"/>
                <a:gd name="T43" fmla="*/ 2147483647 h 54"/>
                <a:gd name="T44" fmla="*/ 2147483647 w 27"/>
                <a:gd name="T45" fmla="*/ 2147483647 h 54"/>
                <a:gd name="T46" fmla="*/ 2147483647 w 27"/>
                <a:gd name="T47" fmla="*/ 2147483647 h 54"/>
                <a:gd name="T48" fmla="*/ 2147483647 w 27"/>
                <a:gd name="T49" fmla="*/ 2147483647 h 54"/>
                <a:gd name="T50" fmla="*/ 2147483647 w 27"/>
                <a:gd name="T51" fmla="*/ 2147483647 h 54"/>
                <a:gd name="T52" fmla="*/ 2147483647 w 27"/>
                <a:gd name="T53" fmla="*/ 2147483647 h 54"/>
                <a:gd name="T54" fmla="*/ 2147483647 w 27"/>
                <a:gd name="T55" fmla="*/ 2147483647 h 54"/>
                <a:gd name="T56" fmla="*/ 2147483647 w 27"/>
                <a:gd name="T57" fmla="*/ 2147483647 h 54"/>
                <a:gd name="T58" fmla="*/ 2147483647 w 27"/>
                <a:gd name="T59" fmla="*/ 2147483647 h 54"/>
                <a:gd name="T60" fmla="*/ 2147483647 w 27"/>
                <a:gd name="T61" fmla="*/ 2147483647 h 54"/>
                <a:gd name="T62" fmla="*/ 0 w 27"/>
                <a:gd name="T63" fmla="*/ 2147483647 h 54"/>
                <a:gd name="T64" fmla="*/ 0 w 27"/>
                <a:gd name="T65" fmla="*/ 2147483647 h 54"/>
                <a:gd name="T66" fmla="*/ 0 w 27"/>
                <a:gd name="T67" fmla="*/ 214748364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"/>
                <a:gd name="T103" fmla="*/ 0 h 54"/>
                <a:gd name="T104" fmla="*/ 27 w 27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" h="54">
                  <a:moveTo>
                    <a:pt x="0" y="12"/>
                  </a:moveTo>
                  <a:lnTo>
                    <a:pt x="3" y="12"/>
                  </a:lnTo>
                  <a:lnTo>
                    <a:pt x="7" y="10"/>
                  </a:lnTo>
                  <a:lnTo>
                    <a:pt x="8" y="9"/>
                  </a:lnTo>
                  <a:lnTo>
                    <a:pt x="12" y="7"/>
                  </a:lnTo>
                  <a:lnTo>
                    <a:pt x="13" y="5"/>
                  </a:lnTo>
                  <a:lnTo>
                    <a:pt x="15" y="4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20" y="2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5" y="17"/>
                  </a:lnTo>
                  <a:lnTo>
                    <a:pt x="27" y="21"/>
                  </a:lnTo>
                  <a:lnTo>
                    <a:pt x="27" y="24"/>
                  </a:lnTo>
                  <a:lnTo>
                    <a:pt x="27" y="34"/>
                  </a:lnTo>
                  <a:lnTo>
                    <a:pt x="25" y="37"/>
                  </a:lnTo>
                  <a:lnTo>
                    <a:pt x="24" y="41"/>
                  </a:lnTo>
                  <a:lnTo>
                    <a:pt x="22" y="42"/>
                  </a:lnTo>
                  <a:lnTo>
                    <a:pt x="20" y="44"/>
                  </a:lnTo>
                  <a:lnTo>
                    <a:pt x="19" y="48"/>
                  </a:lnTo>
                  <a:lnTo>
                    <a:pt x="17" y="49"/>
                  </a:lnTo>
                  <a:lnTo>
                    <a:pt x="15" y="51"/>
                  </a:lnTo>
                  <a:lnTo>
                    <a:pt x="15" y="54"/>
                  </a:lnTo>
                  <a:lnTo>
                    <a:pt x="10" y="51"/>
                  </a:lnTo>
                  <a:lnTo>
                    <a:pt x="7" y="48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2" y="31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04" name="Freeform 5191"/>
            <p:cNvSpPr>
              <a:spLocks/>
            </p:cNvSpPr>
            <p:nvPr/>
          </p:nvSpPr>
          <p:spPr bwMode="auto">
            <a:xfrm>
              <a:off x="5727700" y="5578475"/>
              <a:ext cx="41275" cy="85725"/>
            </a:xfrm>
            <a:custGeom>
              <a:avLst/>
              <a:gdLst>
                <a:gd name="T0" fmla="*/ 0 w 27"/>
                <a:gd name="T1" fmla="*/ 2147483647 h 54"/>
                <a:gd name="T2" fmla="*/ 2147483647 w 27"/>
                <a:gd name="T3" fmla="*/ 2147483647 h 54"/>
                <a:gd name="T4" fmla="*/ 2147483647 w 27"/>
                <a:gd name="T5" fmla="*/ 2147483647 h 54"/>
                <a:gd name="T6" fmla="*/ 2147483647 w 27"/>
                <a:gd name="T7" fmla="*/ 2147483647 h 54"/>
                <a:gd name="T8" fmla="*/ 2147483647 w 27"/>
                <a:gd name="T9" fmla="*/ 2147483647 h 54"/>
                <a:gd name="T10" fmla="*/ 2147483647 w 27"/>
                <a:gd name="T11" fmla="*/ 2147483647 h 54"/>
                <a:gd name="T12" fmla="*/ 2147483647 w 27"/>
                <a:gd name="T13" fmla="*/ 2147483647 h 54"/>
                <a:gd name="T14" fmla="*/ 2147483647 w 27"/>
                <a:gd name="T15" fmla="*/ 2147483647 h 54"/>
                <a:gd name="T16" fmla="*/ 2147483647 w 27"/>
                <a:gd name="T17" fmla="*/ 0 h 54"/>
                <a:gd name="T18" fmla="*/ 2147483647 w 27"/>
                <a:gd name="T19" fmla="*/ 2147483647 h 54"/>
                <a:gd name="T20" fmla="*/ 2147483647 w 27"/>
                <a:gd name="T21" fmla="*/ 2147483647 h 54"/>
                <a:gd name="T22" fmla="*/ 2147483647 w 27"/>
                <a:gd name="T23" fmla="*/ 2147483647 h 54"/>
                <a:gd name="T24" fmla="*/ 2147483647 w 27"/>
                <a:gd name="T25" fmla="*/ 2147483647 h 54"/>
                <a:gd name="T26" fmla="*/ 2147483647 w 27"/>
                <a:gd name="T27" fmla="*/ 2147483647 h 54"/>
                <a:gd name="T28" fmla="*/ 2147483647 w 27"/>
                <a:gd name="T29" fmla="*/ 2147483647 h 54"/>
                <a:gd name="T30" fmla="*/ 2147483647 w 27"/>
                <a:gd name="T31" fmla="*/ 2147483647 h 54"/>
                <a:gd name="T32" fmla="*/ 2147483647 w 27"/>
                <a:gd name="T33" fmla="*/ 2147483647 h 54"/>
                <a:gd name="T34" fmla="*/ 2147483647 w 27"/>
                <a:gd name="T35" fmla="*/ 2147483647 h 54"/>
                <a:gd name="T36" fmla="*/ 2147483647 w 27"/>
                <a:gd name="T37" fmla="*/ 2147483647 h 54"/>
                <a:gd name="T38" fmla="*/ 2147483647 w 27"/>
                <a:gd name="T39" fmla="*/ 2147483647 h 54"/>
                <a:gd name="T40" fmla="*/ 2147483647 w 27"/>
                <a:gd name="T41" fmla="*/ 2147483647 h 54"/>
                <a:gd name="T42" fmla="*/ 2147483647 w 27"/>
                <a:gd name="T43" fmla="*/ 2147483647 h 54"/>
                <a:gd name="T44" fmla="*/ 2147483647 w 27"/>
                <a:gd name="T45" fmla="*/ 2147483647 h 54"/>
                <a:gd name="T46" fmla="*/ 2147483647 w 27"/>
                <a:gd name="T47" fmla="*/ 2147483647 h 54"/>
                <a:gd name="T48" fmla="*/ 2147483647 w 27"/>
                <a:gd name="T49" fmla="*/ 2147483647 h 54"/>
                <a:gd name="T50" fmla="*/ 2147483647 w 27"/>
                <a:gd name="T51" fmla="*/ 2147483647 h 54"/>
                <a:gd name="T52" fmla="*/ 2147483647 w 27"/>
                <a:gd name="T53" fmla="*/ 2147483647 h 54"/>
                <a:gd name="T54" fmla="*/ 2147483647 w 27"/>
                <a:gd name="T55" fmla="*/ 2147483647 h 54"/>
                <a:gd name="T56" fmla="*/ 2147483647 w 27"/>
                <a:gd name="T57" fmla="*/ 2147483647 h 54"/>
                <a:gd name="T58" fmla="*/ 2147483647 w 27"/>
                <a:gd name="T59" fmla="*/ 2147483647 h 54"/>
                <a:gd name="T60" fmla="*/ 2147483647 w 27"/>
                <a:gd name="T61" fmla="*/ 2147483647 h 54"/>
                <a:gd name="T62" fmla="*/ 2147483647 w 27"/>
                <a:gd name="T63" fmla="*/ 2147483647 h 54"/>
                <a:gd name="T64" fmla="*/ 2147483647 w 27"/>
                <a:gd name="T65" fmla="*/ 2147483647 h 54"/>
                <a:gd name="T66" fmla="*/ 0 w 27"/>
                <a:gd name="T67" fmla="*/ 2147483647 h 54"/>
                <a:gd name="T68" fmla="*/ 0 w 27"/>
                <a:gd name="T69" fmla="*/ 2147483647 h 54"/>
                <a:gd name="T70" fmla="*/ 0 w 27"/>
                <a:gd name="T71" fmla="*/ 2147483647 h 54"/>
                <a:gd name="T72" fmla="*/ 0 w 27"/>
                <a:gd name="T73" fmla="*/ 2147483647 h 54"/>
                <a:gd name="T74" fmla="*/ 0 w 27"/>
                <a:gd name="T75" fmla="*/ 2147483647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"/>
                <a:gd name="T115" fmla="*/ 0 h 54"/>
                <a:gd name="T116" fmla="*/ 27 w 27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" h="54">
                  <a:moveTo>
                    <a:pt x="0" y="12"/>
                  </a:moveTo>
                  <a:lnTo>
                    <a:pt x="3" y="12"/>
                  </a:lnTo>
                  <a:lnTo>
                    <a:pt x="7" y="10"/>
                  </a:lnTo>
                  <a:lnTo>
                    <a:pt x="8" y="9"/>
                  </a:lnTo>
                  <a:lnTo>
                    <a:pt x="12" y="7"/>
                  </a:lnTo>
                  <a:lnTo>
                    <a:pt x="13" y="5"/>
                  </a:lnTo>
                  <a:lnTo>
                    <a:pt x="15" y="4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20" y="2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5" y="17"/>
                  </a:lnTo>
                  <a:lnTo>
                    <a:pt x="27" y="21"/>
                  </a:lnTo>
                  <a:lnTo>
                    <a:pt x="27" y="24"/>
                  </a:lnTo>
                  <a:lnTo>
                    <a:pt x="27" y="34"/>
                  </a:lnTo>
                  <a:lnTo>
                    <a:pt x="25" y="37"/>
                  </a:lnTo>
                  <a:lnTo>
                    <a:pt x="24" y="41"/>
                  </a:lnTo>
                  <a:lnTo>
                    <a:pt x="22" y="42"/>
                  </a:lnTo>
                  <a:lnTo>
                    <a:pt x="20" y="44"/>
                  </a:lnTo>
                  <a:lnTo>
                    <a:pt x="19" y="48"/>
                  </a:lnTo>
                  <a:lnTo>
                    <a:pt x="17" y="49"/>
                  </a:lnTo>
                  <a:lnTo>
                    <a:pt x="15" y="51"/>
                  </a:lnTo>
                  <a:lnTo>
                    <a:pt x="15" y="54"/>
                  </a:lnTo>
                  <a:lnTo>
                    <a:pt x="10" y="51"/>
                  </a:lnTo>
                  <a:lnTo>
                    <a:pt x="7" y="48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2" y="31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05" name="Freeform 5192"/>
            <p:cNvSpPr>
              <a:spLocks/>
            </p:cNvSpPr>
            <p:nvPr/>
          </p:nvSpPr>
          <p:spPr bwMode="auto">
            <a:xfrm>
              <a:off x="5330825" y="4902200"/>
              <a:ext cx="14288" cy="15875"/>
            </a:xfrm>
            <a:custGeom>
              <a:avLst/>
              <a:gdLst>
                <a:gd name="T0" fmla="*/ 0 w 10"/>
                <a:gd name="T1" fmla="*/ 2147483647 h 10"/>
                <a:gd name="T2" fmla="*/ 2147483647 w 10"/>
                <a:gd name="T3" fmla="*/ 0 h 10"/>
                <a:gd name="T4" fmla="*/ 2147483647 w 10"/>
                <a:gd name="T5" fmla="*/ 0 h 10"/>
                <a:gd name="T6" fmla="*/ 2147483647 w 10"/>
                <a:gd name="T7" fmla="*/ 2147483647 h 10"/>
                <a:gd name="T8" fmla="*/ 2147483647 w 10"/>
                <a:gd name="T9" fmla="*/ 2147483647 h 10"/>
                <a:gd name="T10" fmla="*/ 2147483647 w 10"/>
                <a:gd name="T11" fmla="*/ 2147483647 h 10"/>
                <a:gd name="T12" fmla="*/ 2147483647 w 10"/>
                <a:gd name="T13" fmla="*/ 2147483647 h 10"/>
                <a:gd name="T14" fmla="*/ 2147483647 w 10"/>
                <a:gd name="T15" fmla="*/ 2147483647 h 10"/>
                <a:gd name="T16" fmla="*/ 2147483647 w 10"/>
                <a:gd name="T17" fmla="*/ 2147483647 h 10"/>
                <a:gd name="T18" fmla="*/ 2147483647 w 10"/>
                <a:gd name="T19" fmla="*/ 2147483647 h 10"/>
                <a:gd name="T20" fmla="*/ 2147483647 w 10"/>
                <a:gd name="T21" fmla="*/ 2147483647 h 10"/>
                <a:gd name="T22" fmla="*/ 2147483647 w 10"/>
                <a:gd name="T23" fmla="*/ 2147483647 h 10"/>
                <a:gd name="T24" fmla="*/ 2147483647 w 10"/>
                <a:gd name="T25" fmla="*/ 2147483647 h 10"/>
                <a:gd name="T26" fmla="*/ 2147483647 w 10"/>
                <a:gd name="T27" fmla="*/ 2147483647 h 10"/>
                <a:gd name="T28" fmla="*/ 2147483647 w 10"/>
                <a:gd name="T29" fmla="*/ 2147483647 h 10"/>
                <a:gd name="T30" fmla="*/ 0 w 10"/>
                <a:gd name="T31" fmla="*/ 2147483647 h 10"/>
                <a:gd name="T32" fmla="*/ 0 w 10"/>
                <a:gd name="T33" fmla="*/ 2147483647 h 10"/>
                <a:gd name="T34" fmla="*/ 0 w 10"/>
                <a:gd name="T35" fmla="*/ 2147483647 h 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"/>
                <a:gd name="T55" fmla="*/ 0 h 10"/>
                <a:gd name="T56" fmla="*/ 10 w 10"/>
                <a:gd name="T57" fmla="*/ 10 h 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" h="10">
                  <a:moveTo>
                    <a:pt x="0" y="5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6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06" name="Freeform 5193"/>
            <p:cNvSpPr>
              <a:spLocks/>
            </p:cNvSpPr>
            <p:nvPr/>
          </p:nvSpPr>
          <p:spPr bwMode="auto">
            <a:xfrm>
              <a:off x="5330825" y="4902200"/>
              <a:ext cx="14288" cy="15875"/>
            </a:xfrm>
            <a:custGeom>
              <a:avLst/>
              <a:gdLst>
                <a:gd name="T0" fmla="*/ 0 w 10"/>
                <a:gd name="T1" fmla="*/ 2147483647 h 10"/>
                <a:gd name="T2" fmla="*/ 2147483647 w 10"/>
                <a:gd name="T3" fmla="*/ 0 h 10"/>
                <a:gd name="T4" fmla="*/ 2147483647 w 10"/>
                <a:gd name="T5" fmla="*/ 0 h 10"/>
                <a:gd name="T6" fmla="*/ 2147483647 w 10"/>
                <a:gd name="T7" fmla="*/ 0 h 10"/>
                <a:gd name="T8" fmla="*/ 2147483647 w 10"/>
                <a:gd name="T9" fmla="*/ 2147483647 h 10"/>
                <a:gd name="T10" fmla="*/ 2147483647 w 10"/>
                <a:gd name="T11" fmla="*/ 2147483647 h 10"/>
                <a:gd name="T12" fmla="*/ 2147483647 w 10"/>
                <a:gd name="T13" fmla="*/ 2147483647 h 10"/>
                <a:gd name="T14" fmla="*/ 2147483647 w 10"/>
                <a:gd name="T15" fmla="*/ 2147483647 h 10"/>
                <a:gd name="T16" fmla="*/ 2147483647 w 10"/>
                <a:gd name="T17" fmla="*/ 2147483647 h 10"/>
                <a:gd name="T18" fmla="*/ 2147483647 w 10"/>
                <a:gd name="T19" fmla="*/ 2147483647 h 10"/>
                <a:gd name="T20" fmla="*/ 2147483647 w 10"/>
                <a:gd name="T21" fmla="*/ 2147483647 h 10"/>
                <a:gd name="T22" fmla="*/ 2147483647 w 10"/>
                <a:gd name="T23" fmla="*/ 2147483647 h 10"/>
                <a:gd name="T24" fmla="*/ 2147483647 w 10"/>
                <a:gd name="T25" fmla="*/ 2147483647 h 10"/>
                <a:gd name="T26" fmla="*/ 2147483647 w 10"/>
                <a:gd name="T27" fmla="*/ 2147483647 h 10"/>
                <a:gd name="T28" fmla="*/ 2147483647 w 10"/>
                <a:gd name="T29" fmla="*/ 2147483647 h 10"/>
                <a:gd name="T30" fmla="*/ 2147483647 w 10"/>
                <a:gd name="T31" fmla="*/ 2147483647 h 10"/>
                <a:gd name="T32" fmla="*/ 0 w 10"/>
                <a:gd name="T33" fmla="*/ 2147483647 h 10"/>
                <a:gd name="T34" fmla="*/ 0 w 10"/>
                <a:gd name="T35" fmla="*/ 2147483647 h 10"/>
                <a:gd name="T36" fmla="*/ 0 w 10"/>
                <a:gd name="T37" fmla="*/ 2147483647 h 10"/>
                <a:gd name="T38" fmla="*/ 0 w 10"/>
                <a:gd name="T39" fmla="*/ 2147483647 h 10"/>
                <a:gd name="T40" fmla="*/ 0 w 10"/>
                <a:gd name="T41" fmla="*/ 2147483647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"/>
                <a:gd name="T64" fmla="*/ 0 h 10"/>
                <a:gd name="T65" fmla="*/ 10 w 10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" h="10">
                  <a:moveTo>
                    <a:pt x="0" y="5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6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5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07" name="Freeform 5194"/>
            <p:cNvSpPr>
              <a:spLocks/>
            </p:cNvSpPr>
            <p:nvPr/>
          </p:nvSpPr>
          <p:spPr bwMode="auto">
            <a:xfrm>
              <a:off x="5321300" y="5129213"/>
              <a:ext cx="33338" cy="30162"/>
            </a:xfrm>
            <a:custGeom>
              <a:avLst/>
              <a:gdLst>
                <a:gd name="T0" fmla="*/ 2147483647 w 22"/>
                <a:gd name="T1" fmla="*/ 2147483647 h 19"/>
                <a:gd name="T2" fmla="*/ 2147483647 w 22"/>
                <a:gd name="T3" fmla="*/ 2147483647 h 19"/>
                <a:gd name="T4" fmla="*/ 2147483647 w 22"/>
                <a:gd name="T5" fmla="*/ 2147483647 h 19"/>
                <a:gd name="T6" fmla="*/ 2147483647 w 22"/>
                <a:gd name="T7" fmla="*/ 2147483647 h 19"/>
                <a:gd name="T8" fmla="*/ 2147483647 w 22"/>
                <a:gd name="T9" fmla="*/ 2147483647 h 19"/>
                <a:gd name="T10" fmla="*/ 2147483647 w 22"/>
                <a:gd name="T11" fmla="*/ 2147483647 h 19"/>
                <a:gd name="T12" fmla="*/ 2147483647 w 22"/>
                <a:gd name="T13" fmla="*/ 2147483647 h 19"/>
                <a:gd name="T14" fmla="*/ 2147483647 w 22"/>
                <a:gd name="T15" fmla="*/ 2147483647 h 19"/>
                <a:gd name="T16" fmla="*/ 0 w 22"/>
                <a:gd name="T17" fmla="*/ 2147483647 h 19"/>
                <a:gd name="T18" fmla="*/ 2147483647 w 22"/>
                <a:gd name="T19" fmla="*/ 2147483647 h 19"/>
                <a:gd name="T20" fmla="*/ 2147483647 w 22"/>
                <a:gd name="T21" fmla="*/ 2147483647 h 19"/>
                <a:gd name="T22" fmla="*/ 2147483647 w 22"/>
                <a:gd name="T23" fmla="*/ 2147483647 h 19"/>
                <a:gd name="T24" fmla="*/ 2147483647 w 22"/>
                <a:gd name="T25" fmla="*/ 2147483647 h 19"/>
                <a:gd name="T26" fmla="*/ 2147483647 w 22"/>
                <a:gd name="T27" fmla="*/ 2147483647 h 19"/>
                <a:gd name="T28" fmla="*/ 2147483647 w 22"/>
                <a:gd name="T29" fmla="*/ 2147483647 h 19"/>
                <a:gd name="T30" fmla="*/ 2147483647 w 22"/>
                <a:gd name="T31" fmla="*/ 2147483647 h 19"/>
                <a:gd name="T32" fmla="*/ 2147483647 w 22"/>
                <a:gd name="T33" fmla="*/ 0 h 19"/>
                <a:gd name="T34" fmla="*/ 2147483647 w 22"/>
                <a:gd name="T35" fmla="*/ 2147483647 h 19"/>
                <a:gd name="T36" fmla="*/ 2147483647 w 22"/>
                <a:gd name="T37" fmla="*/ 2147483647 h 19"/>
                <a:gd name="T38" fmla="*/ 2147483647 w 22"/>
                <a:gd name="T39" fmla="*/ 2147483647 h 19"/>
                <a:gd name="T40" fmla="*/ 2147483647 w 22"/>
                <a:gd name="T41" fmla="*/ 2147483647 h 19"/>
                <a:gd name="T42" fmla="*/ 2147483647 w 22"/>
                <a:gd name="T43" fmla="*/ 2147483647 h 19"/>
                <a:gd name="T44" fmla="*/ 2147483647 w 22"/>
                <a:gd name="T45" fmla="*/ 2147483647 h 19"/>
                <a:gd name="T46" fmla="*/ 2147483647 w 22"/>
                <a:gd name="T47" fmla="*/ 2147483647 h 19"/>
                <a:gd name="T48" fmla="*/ 2147483647 w 22"/>
                <a:gd name="T49" fmla="*/ 2147483647 h 19"/>
                <a:gd name="T50" fmla="*/ 2147483647 w 22"/>
                <a:gd name="T51" fmla="*/ 2147483647 h 19"/>
                <a:gd name="T52" fmla="*/ 2147483647 w 22"/>
                <a:gd name="T53" fmla="*/ 2147483647 h 19"/>
                <a:gd name="T54" fmla="*/ 2147483647 w 22"/>
                <a:gd name="T55" fmla="*/ 2147483647 h 19"/>
                <a:gd name="T56" fmla="*/ 2147483647 w 22"/>
                <a:gd name="T57" fmla="*/ 2147483647 h 19"/>
                <a:gd name="T58" fmla="*/ 2147483647 w 22"/>
                <a:gd name="T59" fmla="*/ 2147483647 h 19"/>
                <a:gd name="T60" fmla="*/ 2147483647 w 22"/>
                <a:gd name="T61" fmla="*/ 2147483647 h 19"/>
                <a:gd name="T62" fmla="*/ 2147483647 w 22"/>
                <a:gd name="T63" fmla="*/ 2147483647 h 19"/>
                <a:gd name="T64" fmla="*/ 2147483647 w 22"/>
                <a:gd name="T65" fmla="*/ 2147483647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"/>
                <a:gd name="T100" fmla="*/ 0 h 19"/>
                <a:gd name="T101" fmla="*/ 22 w 22"/>
                <a:gd name="T102" fmla="*/ 19 h 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" h="19">
                  <a:moveTo>
                    <a:pt x="19" y="19"/>
                  </a:moveTo>
                  <a:lnTo>
                    <a:pt x="17" y="19"/>
                  </a:lnTo>
                  <a:lnTo>
                    <a:pt x="13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0"/>
                  </a:lnTo>
                  <a:lnTo>
                    <a:pt x="7" y="9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0" y="10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19" y="15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08" name="Freeform 5195"/>
            <p:cNvSpPr>
              <a:spLocks/>
            </p:cNvSpPr>
            <p:nvPr/>
          </p:nvSpPr>
          <p:spPr bwMode="auto">
            <a:xfrm>
              <a:off x="5321300" y="5129213"/>
              <a:ext cx="33338" cy="30162"/>
            </a:xfrm>
            <a:custGeom>
              <a:avLst/>
              <a:gdLst>
                <a:gd name="T0" fmla="*/ 2147483647 w 22"/>
                <a:gd name="T1" fmla="*/ 2147483647 h 19"/>
                <a:gd name="T2" fmla="*/ 2147483647 w 22"/>
                <a:gd name="T3" fmla="*/ 2147483647 h 19"/>
                <a:gd name="T4" fmla="*/ 2147483647 w 22"/>
                <a:gd name="T5" fmla="*/ 2147483647 h 19"/>
                <a:gd name="T6" fmla="*/ 2147483647 w 22"/>
                <a:gd name="T7" fmla="*/ 2147483647 h 19"/>
                <a:gd name="T8" fmla="*/ 2147483647 w 22"/>
                <a:gd name="T9" fmla="*/ 2147483647 h 19"/>
                <a:gd name="T10" fmla="*/ 2147483647 w 22"/>
                <a:gd name="T11" fmla="*/ 2147483647 h 19"/>
                <a:gd name="T12" fmla="*/ 2147483647 w 22"/>
                <a:gd name="T13" fmla="*/ 2147483647 h 19"/>
                <a:gd name="T14" fmla="*/ 2147483647 w 22"/>
                <a:gd name="T15" fmla="*/ 2147483647 h 19"/>
                <a:gd name="T16" fmla="*/ 0 w 22"/>
                <a:gd name="T17" fmla="*/ 2147483647 h 19"/>
                <a:gd name="T18" fmla="*/ 2147483647 w 22"/>
                <a:gd name="T19" fmla="*/ 2147483647 h 19"/>
                <a:gd name="T20" fmla="*/ 2147483647 w 22"/>
                <a:gd name="T21" fmla="*/ 2147483647 h 19"/>
                <a:gd name="T22" fmla="*/ 2147483647 w 22"/>
                <a:gd name="T23" fmla="*/ 2147483647 h 19"/>
                <a:gd name="T24" fmla="*/ 2147483647 w 22"/>
                <a:gd name="T25" fmla="*/ 2147483647 h 19"/>
                <a:gd name="T26" fmla="*/ 2147483647 w 22"/>
                <a:gd name="T27" fmla="*/ 2147483647 h 19"/>
                <a:gd name="T28" fmla="*/ 2147483647 w 22"/>
                <a:gd name="T29" fmla="*/ 2147483647 h 19"/>
                <a:gd name="T30" fmla="*/ 2147483647 w 22"/>
                <a:gd name="T31" fmla="*/ 2147483647 h 19"/>
                <a:gd name="T32" fmla="*/ 2147483647 w 22"/>
                <a:gd name="T33" fmla="*/ 0 h 19"/>
                <a:gd name="T34" fmla="*/ 2147483647 w 22"/>
                <a:gd name="T35" fmla="*/ 2147483647 h 19"/>
                <a:gd name="T36" fmla="*/ 2147483647 w 22"/>
                <a:gd name="T37" fmla="*/ 2147483647 h 19"/>
                <a:gd name="T38" fmla="*/ 2147483647 w 22"/>
                <a:gd name="T39" fmla="*/ 2147483647 h 19"/>
                <a:gd name="T40" fmla="*/ 2147483647 w 22"/>
                <a:gd name="T41" fmla="*/ 2147483647 h 19"/>
                <a:gd name="T42" fmla="*/ 2147483647 w 22"/>
                <a:gd name="T43" fmla="*/ 2147483647 h 19"/>
                <a:gd name="T44" fmla="*/ 2147483647 w 22"/>
                <a:gd name="T45" fmla="*/ 2147483647 h 19"/>
                <a:gd name="T46" fmla="*/ 2147483647 w 22"/>
                <a:gd name="T47" fmla="*/ 2147483647 h 19"/>
                <a:gd name="T48" fmla="*/ 2147483647 w 22"/>
                <a:gd name="T49" fmla="*/ 2147483647 h 19"/>
                <a:gd name="T50" fmla="*/ 2147483647 w 22"/>
                <a:gd name="T51" fmla="*/ 2147483647 h 19"/>
                <a:gd name="T52" fmla="*/ 2147483647 w 22"/>
                <a:gd name="T53" fmla="*/ 2147483647 h 19"/>
                <a:gd name="T54" fmla="*/ 2147483647 w 22"/>
                <a:gd name="T55" fmla="*/ 2147483647 h 19"/>
                <a:gd name="T56" fmla="*/ 2147483647 w 22"/>
                <a:gd name="T57" fmla="*/ 2147483647 h 19"/>
                <a:gd name="T58" fmla="*/ 2147483647 w 22"/>
                <a:gd name="T59" fmla="*/ 2147483647 h 19"/>
                <a:gd name="T60" fmla="*/ 2147483647 w 22"/>
                <a:gd name="T61" fmla="*/ 2147483647 h 19"/>
                <a:gd name="T62" fmla="*/ 2147483647 w 22"/>
                <a:gd name="T63" fmla="*/ 2147483647 h 19"/>
                <a:gd name="T64" fmla="*/ 2147483647 w 22"/>
                <a:gd name="T65" fmla="*/ 2147483647 h 19"/>
                <a:gd name="T66" fmla="*/ 2147483647 w 22"/>
                <a:gd name="T67" fmla="*/ 2147483647 h 19"/>
                <a:gd name="T68" fmla="*/ 2147483647 w 22"/>
                <a:gd name="T69" fmla="*/ 2147483647 h 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"/>
                <a:gd name="T106" fmla="*/ 0 h 19"/>
                <a:gd name="T107" fmla="*/ 22 w 22"/>
                <a:gd name="T108" fmla="*/ 19 h 1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" h="19">
                  <a:moveTo>
                    <a:pt x="19" y="19"/>
                  </a:moveTo>
                  <a:lnTo>
                    <a:pt x="17" y="19"/>
                  </a:lnTo>
                  <a:lnTo>
                    <a:pt x="13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0"/>
                  </a:lnTo>
                  <a:lnTo>
                    <a:pt x="7" y="9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0" y="10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19" y="15"/>
                  </a:lnTo>
                  <a:lnTo>
                    <a:pt x="19" y="19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09" name="Freeform 5196"/>
            <p:cNvSpPr>
              <a:spLocks/>
            </p:cNvSpPr>
            <p:nvPr/>
          </p:nvSpPr>
          <p:spPr bwMode="auto">
            <a:xfrm>
              <a:off x="5338763" y="5006975"/>
              <a:ext cx="206375" cy="292100"/>
            </a:xfrm>
            <a:custGeom>
              <a:avLst/>
              <a:gdLst>
                <a:gd name="T0" fmla="*/ 2147483647 w 130"/>
                <a:gd name="T1" fmla="*/ 0 h 183"/>
                <a:gd name="T2" fmla="*/ 2147483647 w 130"/>
                <a:gd name="T3" fmla="*/ 2147483647 h 183"/>
                <a:gd name="T4" fmla="*/ 2147483647 w 130"/>
                <a:gd name="T5" fmla="*/ 2147483647 h 183"/>
                <a:gd name="T6" fmla="*/ 2147483647 w 130"/>
                <a:gd name="T7" fmla="*/ 2147483647 h 183"/>
                <a:gd name="T8" fmla="*/ 2147483647 w 130"/>
                <a:gd name="T9" fmla="*/ 2147483647 h 183"/>
                <a:gd name="T10" fmla="*/ 2147483647 w 130"/>
                <a:gd name="T11" fmla="*/ 2147483647 h 183"/>
                <a:gd name="T12" fmla="*/ 2147483647 w 130"/>
                <a:gd name="T13" fmla="*/ 2147483647 h 183"/>
                <a:gd name="T14" fmla="*/ 2147483647 w 130"/>
                <a:gd name="T15" fmla="*/ 2147483647 h 183"/>
                <a:gd name="T16" fmla="*/ 2147483647 w 130"/>
                <a:gd name="T17" fmla="*/ 2147483647 h 183"/>
                <a:gd name="T18" fmla="*/ 2147483647 w 130"/>
                <a:gd name="T19" fmla="*/ 2147483647 h 183"/>
                <a:gd name="T20" fmla="*/ 2147483647 w 130"/>
                <a:gd name="T21" fmla="*/ 2147483647 h 183"/>
                <a:gd name="T22" fmla="*/ 2147483647 w 130"/>
                <a:gd name="T23" fmla="*/ 2147483647 h 183"/>
                <a:gd name="T24" fmla="*/ 2147483647 w 130"/>
                <a:gd name="T25" fmla="*/ 2147483647 h 183"/>
                <a:gd name="T26" fmla="*/ 2147483647 w 130"/>
                <a:gd name="T27" fmla="*/ 2147483647 h 183"/>
                <a:gd name="T28" fmla="*/ 2147483647 w 130"/>
                <a:gd name="T29" fmla="*/ 2147483647 h 183"/>
                <a:gd name="T30" fmla="*/ 2147483647 w 130"/>
                <a:gd name="T31" fmla="*/ 2147483647 h 183"/>
                <a:gd name="T32" fmla="*/ 2147483647 w 130"/>
                <a:gd name="T33" fmla="*/ 2147483647 h 183"/>
                <a:gd name="T34" fmla="*/ 2147483647 w 130"/>
                <a:gd name="T35" fmla="*/ 2147483647 h 183"/>
                <a:gd name="T36" fmla="*/ 2147483647 w 130"/>
                <a:gd name="T37" fmla="*/ 2147483647 h 183"/>
                <a:gd name="T38" fmla="*/ 2147483647 w 130"/>
                <a:gd name="T39" fmla="*/ 2147483647 h 183"/>
                <a:gd name="T40" fmla="*/ 2147483647 w 130"/>
                <a:gd name="T41" fmla="*/ 2147483647 h 183"/>
                <a:gd name="T42" fmla="*/ 2147483647 w 130"/>
                <a:gd name="T43" fmla="*/ 2147483647 h 183"/>
                <a:gd name="T44" fmla="*/ 2147483647 w 130"/>
                <a:gd name="T45" fmla="*/ 2147483647 h 183"/>
                <a:gd name="T46" fmla="*/ 2147483647 w 130"/>
                <a:gd name="T47" fmla="*/ 2147483647 h 183"/>
                <a:gd name="T48" fmla="*/ 2147483647 w 130"/>
                <a:gd name="T49" fmla="*/ 2147483647 h 183"/>
                <a:gd name="T50" fmla="*/ 2147483647 w 130"/>
                <a:gd name="T51" fmla="*/ 2147483647 h 183"/>
                <a:gd name="T52" fmla="*/ 2147483647 w 130"/>
                <a:gd name="T53" fmla="*/ 2147483647 h 183"/>
                <a:gd name="T54" fmla="*/ 2147483647 w 130"/>
                <a:gd name="T55" fmla="*/ 2147483647 h 183"/>
                <a:gd name="T56" fmla="*/ 2147483647 w 130"/>
                <a:gd name="T57" fmla="*/ 2147483647 h 183"/>
                <a:gd name="T58" fmla="*/ 2147483647 w 130"/>
                <a:gd name="T59" fmla="*/ 2147483647 h 183"/>
                <a:gd name="T60" fmla="*/ 2147483647 w 130"/>
                <a:gd name="T61" fmla="*/ 2147483647 h 183"/>
                <a:gd name="T62" fmla="*/ 2147483647 w 130"/>
                <a:gd name="T63" fmla="*/ 2147483647 h 183"/>
                <a:gd name="T64" fmla="*/ 2147483647 w 130"/>
                <a:gd name="T65" fmla="*/ 2147483647 h 183"/>
                <a:gd name="T66" fmla="*/ 2147483647 w 130"/>
                <a:gd name="T67" fmla="*/ 2147483647 h 183"/>
                <a:gd name="T68" fmla="*/ 2147483647 w 130"/>
                <a:gd name="T69" fmla="*/ 2147483647 h 183"/>
                <a:gd name="T70" fmla="*/ 2147483647 w 130"/>
                <a:gd name="T71" fmla="*/ 2147483647 h 183"/>
                <a:gd name="T72" fmla="*/ 2147483647 w 130"/>
                <a:gd name="T73" fmla="*/ 2147483647 h 183"/>
                <a:gd name="T74" fmla="*/ 2147483647 w 130"/>
                <a:gd name="T75" fmla="*/ 2147483647 h 183"/>
                <a:gd name="T76" fmla="*/ 2147483647 w 130"/>
                <a:gd name="T77" fmla="*/ 2147483647 h 183"/>
                <a:gd name="T78" fmla="*/ 2147483647 w 130"/>
                <a:gd name="T79" fmla="*/ 2147483647 h 183"/>
                <a:gd name="T80" fmla="*/ 2147483647 w 130"/>
                <a:gd name="T81" fmla="*/ 2147483647 h 183"/>
                <a:gd name="T82" fmla="*/ 2147483647 w 130"/>
                <a:gd name="T83" fmla="*/ 2147483647 h 183"/>
                <a:gd name="T84" fmla="*/ 2147483647 w 130"/>
                <a:gd name="T85" fmla="*/ 2147483647 h 183"/>
                <a:gd name="T86" fmla="*/ 2147483647 w 130"/>
                <a:gd name="T87" fmla="*/ 2147483647 h 183"/>
                <a:gd name="T88" fmla="*/ 2147483647 w 130"/>
                <a:gd name="T89" fmla="*/ 2147483647 h 183"/>
                <a:gd name="T90" fmla="*/ 2147483647 w 130"/>
                <a:gd name="T91" fmla="*/ 2147483647 h 183"/>
                <a:gd name="T92" fmla="*/ 2147483647 w 130"/>
                <a:gd name="T93" fmla="*/ 2147483647 h 183"/>
                <a:gd name="T94" fmla="*/ 2147483647 w 130"/>
                <a:gd name="T95" fmla="*/ 2147483647 h 183"/>
                <a:gd name="T96" fmla="*/ 2147483647 w 130"/>
                <a:gd name="T97" fmla="*/ 2147483647 h 183"/>
                <a:gd name="T98" fmla="*/ 2147483647 w 130"/>
                <a:gd name="T99" fmla="*/ 2147483647 h 183"/>
                <a:gd name="T100" fmla="*/ 2147483647 w 130"/>
                <a:gd name="T101" fmla="*/ 2147483647 h 183"/>
                <a:gd name="T102" fmla="*/ 2147483647 w 130"/>
                <a:gd name="T103" fmla="*/ 2147483647 h 183"/>
                <a:gd name="T104" fmla="*/ 2147483647 w 130"/>
                <a:gd name="T105" fmla="*/ 2147483647 h 183"/>
                <a:gd name="T106" fmla="*/ 2147483647 w 130"/>
                <a:gd name="T107" fmla="*/ 2147483647 h 183"/>
                <a:gd name="T108" fmla="*/ 2147483647 w 130"/>
                <a:gd name="T109" fmla="*/ 2147483647 h 183"/>
                <a:gd name="T110" fmla="*/ 2147483647 w 130"/>
                <a:gd name="T111" fmla="*/ 2147483647 h 183"/>
                <a:gd name="T112" fmla="*/ 2147483647 w 130"/>
                <a:gd name="T113" fmla="*/ 2147483647 h 183"/>
                <a:gd name="T114" fmla="*/ 2147483647 w 130"/>
                <a:gd name="T115" fmla="*/ 2147483647 h 183"/>
                <a:gd name="T116" fmla="*/ 2147483647 w 130"/>
                <a:gd name="T117" fmla="*/ 2147483647 h 183"/>
                <a:gd name="T118" fmla="*/ 2147483647 w 130"/>
                <a:gd name="T119" fmla="*/ 2147483647 h 183"/>
                <a:gd name="T120" fmla="*/ 2147483647 w 130"/>
                <a:gd name="T121" fmla="*/ 2147483647 h 183"/>
                <a:gd name="T122" fmla="*/ 2147483647 w 130"/>
                <a:gd name="T123" fmla="*/ 2147483647 h 183"/>
                <a:gd name="T124" fmla="*/ 2147483647 w 130"/>
                <a:gd name="T125" fmla="*/ 2147483647 h 1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0"/>
                <a:gd name="T190" fmla="*/ 0 h 183"/>
                <a:gd name="T191" fmla="*/ 130 w 130"/>
                <a:gd name="T192" fmla="*/ 183 h 18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0" h="183">
                  <a:moveTo>
                    <a:pt x="0" y="0"/>
                  </a:moveTo>
                  <a:lnTo>
                    <a:pt x="1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8" y="4"/>
                  </a:lnTo>
                  <a:lnTo>
                    <a:pt x="24" y="4"/>
                  </a:lnTo>
                  <a:lnTo>
                    <a:pt x="30" y="5"/>
                  </a:lnTo>
                  <a:lnTo>
                    <a:pt x="39" y="5"/>
                  </a:lnTo>
                  <a:lnTo>
                    <a:pt x="37" y="9"/>
                  </a:lnTo>
                  <a:lnTo>
                    <a:pt x="32" y="14"/>
                  </a:lnTo>
                  <a:lnTo>
                    <a:pt x="25" y="17"/>
                  </a:lnTo>
                  <a:lnTo>
                    <a:pt x="22" y="19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4" y="22"/>
                  </a:lnTo>
                  <a:lnTo>
                    <a:pt x="27" y="24"/>
                  </a:lnTo>
                  <a:lnTo>
                    <a:pt x="42" y="26"/>
                  </a:lnTo>
                  <a:lnTo>
                    <a:pt x="69" y="27"/>
                  </a:lnTo>
                  <a:lnTo>
                    <a:pt x="69" y="29"/>
                  </a:lnTo>
                  <a:lnTo>
                    <a:pt x="69" y="31"/>
                  </a:lnTo>
                  <a:lnTo>
                    <a:pt x="69" y="32"/>
                  </a:lnTo>
                  <a:lnTo>
                    <a:pt x="69" y="34"/>
                  </a:lnTo>
                  <a:lnTo>
                    <a:pt x="69" y="36"/>
                  </a:lnTo>
                  <a:lnTo>
                    <a:pt x="69" y="37"/>
                  </a:lnTo>
                  <a:lnTo>
                    <a:pt x="66" y="39"/>
                  </a:lnTo>
                  <a:lnTo>
                    <a:pt x="62" y="41"/>
                  </a:lnTo>
                  <a:lnTo>
                    <a:pt x="59" y="42"/>
                  </a:lnTo>
                  <a:lnTo>
                    <a:pt x="54" y="44"/>
                  </a:lnTo>
                  <a:lnTo>
                    <a:pt x="51" y="44"/>
                  </a:lnTo>
                  <a:lnTo>
                    <a:pt x="47" y="46"/>
                  </a:lnTo>
                  <a:lnTo>
                    <a:pt x="46" y="46"/>
                  </a:lnTo>
                  <a:lnTo>
                    <a:pt x="46" y="47"/>
                  </a:lnTo>
                  <a:lnTo>
                    <a:pt x="49" y="49"/>
                  </a:lnTo>
                  <a:lnTo>
                    <a:pt x="51" y="49"/>
                  </a:lnTo>
                  <a:lnTo>
                    <a:pt x="54" y="49"/>
                  </a:lnTo>
                  <a:lnTo>
                    <a:pt x="59" y="51"/>
                  </a:lnTo>
                  <a:lnTo>
                    <a:pt x="62" y="51"/>
                  </a:lnTo>
                  <a:lnTo>
                    <a:pt x="64" y="51"/>
                  </a:lnTo>
                  <a:lnTo>
                    <a:pt x="66" y="51"/>
                  </a:lnTo>
                  <a:lnTo>
                    <a:pt x="68" y="53"/>
                  </a:lnTo>
                  <a:lnTo>
                    <a:pt x="69" y="56"/>
                  </a:lnTo>
                  <a:lnTo>
                    <a:pt x="73" y="59"/>
                  </a:lnTo>
                  <a:lnTo>
                    <a:pt x="76" y="63"/>
                  </a:lnTo>
                  <a:lnTo>
                    <a:pt x="79" y="66"/>
                  </a:lnTo>
                  <a:lnTo>
                    <a:pt x="81" y="69"/>
                  </a:lnTo>
                  <a:lnTo>
                    <a:pt x="85" y="73"/>
                  </a:lnTo>
                  <a:lnTo>
                    <a:pt x="85" y="76"/>
                  </a:lnTo>
                  <a:lnTo>
                    <a:pt x="85" y="78"/>
                  </a:lnTo>
                  <a:lnTo>
                    <a:pt x="85" y="80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6" y="85"/>
                  </a:lnTo>
                  <a:lnTo>
                    <a:pt x="88" y="88"/>
                  </a:lnTo>
                  <a:lnTo>
                    <a:pt x="90" y="91"/>
                  </a:lnTo>
                  <a:lnTo>
                    <a:pt x="91" y="93"/>
                  </a:lnTo>
                  <a:lnTo>
                    <a:pt x="91" y="97"/>
                  </a:lnTo>
                  <a:lnTo>
                    <a:pt x="93" y="98"/>
                  </a:lnTo>
                  <a:lnTo>
                    <a:pt x="95" y="100"/>
                  </a:lnTo>
                  <a:lnTo>
                    <a:pt x="96" y="102"/>
                  </a:lnTo>
                  <a:lnTo>
                    <a:pt x="100" y="102"/>
                  </a:lnTo>
                  <a:lnTo>
                    <a:pt x="100" y="105"/>
                  </a:lnTo>
                  <a:lnTo>
                    <a:pt x="101" y="107"/>
                  </a:lnTo>
                  <a:lnTo>
                    <a:pt x="103" y="108"/>
                  </a:lnTo>
                  <a:lnTo>
                    <a:pt x="105" y="110"/>
                  </a:lnTo>
                  <a:lnTo>
                    <a:pt x="107" y="112"/>
                  </a:lnTo>
                  <a:lnTo>
                    <a:pt x="108" y="113"/>
                  </a:lnTo>
                  <a:lnTo>
                    <a:pt x="110" y="113"/>
                  </a:lnTo>
                  <a:lnTo>
                    <a:pt x="112" y="113"/>
                  </a:lnTo>
                  <a:lnTo>
                    <a:pt x="112" y="115"/>
                  </a:lnTo>
                  <a:lnTo>
                    <a:pt x="112" y="117"/>
                  </a:lnTo>
                  <a:lnTo>
                    <a:pt x="112" y="118"/>
                  </a:lnTo>
                  <a:lnTo>
                    <a:pt x="112" y="120"/>
                  </a:lnTo>
                  <a:lnTo>
                    <a:pt x="115" y="120"/>
                  </a:lnTo>
                  <a:lnTo>
                    <a:pt x="118" y="118"/>
                  </a:lnTo>
                  <a:lnTo>
                    <a:pt x="120" y="118"/>
                  </a:lnTo>
                  <a:lnTo>
                    <a:pt x="124" y="120"/>
                  </a:lnTo>
                  <a:lnTo>
                    <a:pt x="125" y="120"/>
                  </a:lnTo>
                  <a:lnTo>
                    <a:pt x="127" y="120"/>
                  </a:lnTo>
                  <a:lnTo>
                    <a:pt x="129" y="122"/>
                  </a:lnTo>
                  <a:lnTo>
                    <a:pt x="130" y="122"/>
                  </a:lnTo>
                  <a:lnTo>
                    <a:pt x="130" y="125"/>
                  </a:lnTo>
                  <a:lnTo>
                    <a:pt x="129" y="127"/>
                  </a:lnTo>
                  <a:lnTo>
                    <a:pt x="129" y="130"/>
                  </a:lnTo>
                  <a:lnTo>
                    <a:pt x="127" y="132"/>
                  </a:lnTo>
                  <a:lnTo>
                    <a:pt x="127" y="134"/>
                  </a:lnTo>
                  <a:lnTo>
                    <a:pt x="127" y="135"/>
                  </a:lnTo>
                  <a:lnTo>
                    <a:pt x="127" y="137"/>
                  </a:lnTo>
                  <a:lnTo>
                    <a:pt x="129" y="140"/>
                  </a:lnTo>
                  <a:lnTo>
                    <a:pt x="127" y="140"/>
                  </a:lnTo>
                  <a:lnTo>
                    <a:pt x="125" y="140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20" y="142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47"/>
                  </a:lnTo>
                  <a:lnTo>
                    <a:pt x="118" y="149"/>
                  </a:lnTo>
                  <a:lnTo>
                    <a:pt x="120" y="149"/>
                  </a:lnTo>
                  <a:lnTo>
                    <a:pt x="120" y="151"/>
                  </a:lnTo>
                  <a:lnTo>
                    <a:pt x="122" y="151"/>
                  </a:lnTo>
                  <a:lnTo>
                    <a:pt x="124" y="152"/>
                  </a:lnTo>
                  <a:lnTo>
                    <a:pt x="125" y="152"/>
                  </a:lnTo>
                  <a:lnTo>
                    <a:pt x="122" y="154"/>
                  </a:lnTo>
                  <a:lnTo>
                    <a:pt x="120" y="156"/>
                  </a:lnTo>
                  <a:lnTo>
                    <a:pt x="120" y="157"/>
                  </a:lnTo>
                  <a:lnTo>
                    <a:pt x="118" y="159"/>
                  </a:lnTo>
                  <a:lnTo>
                    <a:pt x="118" y="161"/>
                  </a:lnTo>
                  <a:lnTo>
                    <a:pt x="117" y="162"/>
                  </a:lnTo>
                  <a:lnTo>
                    <a:pt x="117" y="166"/>
                  </a:lnTo>
                  <a:lnTo>
                    <a:pt x="115" y="168"/>
                  </a:lnTo>
                  <a:lnTo>
                    <a:pt x="46" y="168"/>
                  </a:lnTo>
                  <a:lnTo>
                    <a:pt x="46" y="169"/>
                  </a:lnTo>
                  <a:lnTo>
                    <a:pt x="46" y="171"/>
                  </a:lnTo>
                  <a:lnTo>
                    <a:pt x="46" y="173"/>
                  </a:lnTo>
                  <a:lnTo>
                    <a:pt x="46" y="174"/>
                  </a:lnTo>
                  <a:lnTo>
                    <a:pt x="42" y="174"/>
                  </a:lnTo>
                  <a:lnTo>
                    <a:pt x="37" y="174"/>
                  </a:lnTo>
                  <a:lnTo>
                    <a:pt x="34" y="174"/>
                  </a:lnTo>
                  <a:lnTo>
                    <a:pt x="29" y="176"/>
                  </a:lnTo>
                  <a:lnTo>
                    <a:pt x="25" y="178"/>
                  </a:lnTo>
                  <a:lnTo>
                    <a:pt x="20" y="178"/>
                  </a:lnTo>
                  <a:lnTo>
                    <a:pt x="18" y="179"/>
                  </a:lnTo>
                  <a:lnTo>
                    <a:pt x="15" y="183"/>
                  </a:lnTo>
                  <a:lnTo>
                    <a:pt x="17" y="173"/>
                  </a:lnTo>
                  <a:lnTo>
                    <a:pt x="22" y="168"/>
                  </a:lnTo>
                  <a:lnTo>
                    <a:pt x="29" y="164"/>
                  </a:lnTo>
                  <a:lnTo>
                    <a:pt x="35" y="161"/>
                  </a:lnTo>
                  <a:lnTo>
                    <a:pt x="44" y="159"/>
                  </a:lnTo>
                  <a:lnTo>
                    <a:pt x="51" y="157"/>
                  </a:lnTo>
                  <a:lnTo>
                    <a:pt x="56" y="154"/>
                  </a:lnTo>
                  <a:lnTo>
                    <a:pt x="59" y="149"/>
                  </a:lnTo>
                  <a:lnTo>
                    <a:pt x="57" y="149"/>
                  </a:lnTo>
                  <a:lnTo>
                    <a:pt x="57" y="151"/>
                  </a:lnTo>
                  <a:lnTo>
                    <a:pt x="56" y="152"/>
                  </a:lnTo>
                  <a:lnTo>
                    <a:pt x="54" y="152"/>
                  </a:lnTo>
                  <a:lnTo>
                    <a:pt x="52" y="154"/>
                  </a:lnTo>
                  <a:lnTo>
                    <a:pt x="51" y="154"/>
                  </a:lnTo>
                  <a:lnTo>
                    <a:pt x="49" y="154"/>
                  </a:lnTo>
                  <a:lnTo>
                    <a:pt x="47" y="154"/>
                  </a:lnTo>
                  <a:lnTo>
                    <a:pt x="44" y="154"/>
                  </a:lnTo>
                  <a:lnTo>
                    <a:pt x="39" y="152"/>
                  </a:lnTo>
                  <a:lnTo>
                    <a:pt x="35" y="152"/>
                  </a:lnTo>
                  <a:lnTo>
                    <a:pt x="30" y="151"/>
                  </a:lnTo>
                  <a:lnTo>
                    <a:pt x="27" y="149"/>
                  </a:lnTo>
                  <a:lnTo>
                    <a:pt x="24" y="147"/>
                  </a:lnTo>
                  <a:lnTo>
                    <a:pt x="24" y="146"/>
                  </a:lnTo>
                  <a:lnTo>
                    <a:pt x="24" y="142"/>
                  </a:lnTo>
                  <a:lnTo>
                    <a:pt x="24" y="140"/>
                  </a:lnTo>
                  <a:lnTo>
                    <a:pt x="25" y="139"/>
                  </a:lnTo>
                  <a:lnTo>
                    <a:pt x="27" y="137"/>
                  </a:lnTo>
                  <a:lnTo>
                    <a:pt x="29" y="137"/>
                  </a:lnTo>
                  <a:lnTo>
                    <a:pt x="30" y="137"/>
                  </a:lnTo>
                  <a:lnTo>
                    <a:pt x="32" y="135"/>
                  </a:lnTo>
                  <a:lnTo>
                    <a:pt x="34" y="135"/>
                  </a:lnTo>
                  <a:lnTo>
                    <a:pt x="34" y="124"/>
                  </a:lnTo>
                  <a:lnTo>
                    <a:pt x="27" y="124"/>
                  </a:lnTo>
                  <a:lnTo>
                    <a:pt x="30" y="118"/>
                  </a:lnTo>
                  <a:lnTo>
                    <a:pt x="34" y="115"/>
                  </a:lnTo>
                  <a:lnTo>
                    <a:pt x="39" y="113"/>
                  </a:lnTo>
                  <a:lnTo>
                    <a:pt x="42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4" y="105"/>
                  </a:lnTo>
                  <a:lnTo>
                    <a:pt x="56" y="102"/>
                  </a:lnTo>
                  <a:lnTo>
                    <a:pt x="54" y="100"/>
                  </a:lnTo>
                  <a:lnTo>
                    <a:pt x="52" y="98"/>
                  </a:lnTo>
                  <a:lnTo>
                    <a:pt x="49" y="97"/>
                  </a:lnTo>
                  <a:lnTo>
                    <a:pt x="47" y="95"/>
                  </a:lnTo>
                  <a:lnTo>
                    <a:pt x="47" y="93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6" y="85"/>
                  </a:lnTo>
                  <a:lnTo>
                    <a:pt x="40" y="85"/>
                  </a:lnTo>
                  <a:lnTo>
                    <a:pt x="37" y="85"/>
                  </a:lnTo>
                  <a:lnTo>
                    <a:pt x="34" y="85"/>
                  </a:lnTo>
                  <a:lnTo>
                    <a:pt x="30" y="83"/>
                  </a:lnTo>
                  <a:lnTo>
                    <a:pt x="29" y="81"/>
                  </a:lnTo>
                  <a:lnTo>
                    <a:pt x="25" y="80"/>
                  </a:lnTo>
                  <a:lnTo>
                    <a:pt x="25" y="78"/>
                  </a:lnTo>
                  <a:lnTo>
                    <a:pt x="25" y="76"/>
                  </a:lnTo>
                  <a:lnTo>
                    <a:pt x="25" y="73"/>
                  </a:lnTo>
                  <a:lnTo>
                    <a:pt x="25" y="71"/>
                  </a:lnTo>
                  <a:lnTo>
                    <a:pt x="27" y="68"/>
                  </a:lnTo>
                  <a:lnTo>
                    <a:pt x="29" y="66"/>
                  </a:lnTo>
                  <a:lnTo>
                    <a:pt x="30" y="64"/>
                  </a:lnTo>
                  <a:lnTo>
                    <a:pt x="32" y="63"/>
                  </a:lnTo>
                  <a:lnTo>
                    <a:pt x="32" y="59"/>
                  </a:lnTo>
                  <a:lnTo>
                    <a:pt x="32" y="58"/>
                  </a:lnTo>
                  <a:lnTo>
                    <a:pt x="30" y="59"/>
                  </a:lnTo>
                  <a:lnTo>
                    <a:pt x="27" y="61"/>
                  </a:lnTo>
                  <a:lnTo>
                    <a:pt x="25" y="63"/>
                  </a:lnTo>
                  <a:lnTo>
                    <a:pt x="24" y="66"/>
                  </a:lnTo>
                  <a:lnTo>
                    <a:pt x="22" y="68"/>
                  </a:lnTo>
                  <a:lnTo>
                    <a:pt x="20" y="69"/>
                  </a:lnTo>
                  <a:lnTo>
                    <a:pt x="18" y="73"/>
                  </a:lnTo>
                  <a:lnTo>
                    <a:pt x="17" y="75"/>
                  </a:lnTo>
                  <a:lnTo>
                    <a:pt x="12" y="68"/>
                  </a:lnTo>
                  <a:lnTo>
                    <a:pt x="8" y="63"/>
                  </a:lnTo>
                  <a:lnTo>
                    <a:pt x="7" y="59"/>
                  </a:lnTo>
                  <a:lnTo>
                    <a:pt x="7" y="58"/>
                  </a:lnTo>
                  <a:lnTo>
                    <a:pt x="5" y="56"/>
                  </a:lnTo>
                  <a:lnTo>
                    <a:pt x="5" y="54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3" y="46"/>
                  </a:lnTo>
                  <a:lnTo>
                    <a:pt x="3" y="42"/>
                  </a:lnTo>
                  <a:lnTo>
                    <a:pt x="5" y="37"/>
                  </a:lnTo>
                  <a:lnTo>
                    <a:pt x="5" y="34"/>
                  </a:lnTo>
                  <a:lnTo>
                    <a:pt x="5" y="29"/>
                  </a:lnTo>
                  <a:lnTo>
                    <a:pt x="5" y="26"/>
                  </a:lnTo>
                  <a:lnTo>
                    <a:pt x="5" y="22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10" name="Freeform 5197"/>
            <p:cNvSpPr>
              <a:spLocks/>
            </p:cNvSpPr>
            <p:nvPr/>
          </p:nvSpPr>
          <p:spPr bwMode="auto">
            <a:xfrm>
              <a:off x="5338763" y="5006975"/>
              <a:ext cx="206375" cy="292100"/>
            </a:xfrm>
            <a:custGeom>
              <a:avLst/>
              <a:gdLst>
                <a:gd name="T0" fmla="*/ 2147483647 w 130"/>
                <a:gd name="T1" fmla="*/ 2147483647 h 183"/>
                <a:gd name="T2" fmla="*/ 2147483647 w 130"/>
                <a:gd name="T3" fmla="*/ 2147483647 h 183"/>
                <a:gd name="T4" fmla="*/ 2147483647 w 130"/>
                <a:gd name="T5" fmla="*/ 2147483647 h 183"/>
                <a:gd name="T6" fmla="*/ 2147483647 w 130"/>
                <a:gd name="T7" fmla="*/ 2147483647 h 183"/>
                <a:gd name="T8" fmla="*/ 2147483647 w 130"/>
                <a:gd name="T9" fmla="*/ 2147483647 h 183"/>
                <a:gd name="T10" fmla="*/ 2147483647 w 130"/>
                <a:gd name="T11" fmla="*/ 2147483647 h 183"/>
                <a:gd name="T12" fmla="*/ 2147483647 w 130"/>
                <a:gd name="T13" fmla="*/ 2147483647 h 183"/>
                <a:gd name="T14" fmla="*/ 2147483647 w 130"/>
                <a:gd name="T15" fmla="*/ 2147483647 h 183"/>
                <a:gd name="T16" fmla="*/ 2147483647 w 130"/>
                <a:gd name="T17" fmla="*/ 2147483647 h 183"/>
                <a:gd name="T18" fmla="*/ 2147483647 w 130"/>
                <a:gd name="T19" fmla="*/ 2147483647 h 183"/>
                <a:gd name="T20" fmla="*/ 2147483647 w 130"/>
                <a:gd name="T21" fmla="*/ 2147483647 h 183"/>
                <a:gd name="T22" fmla="*/ 2147483647 w 130"/>
                <a:gd name="T23" fmla="*/ 2147483647 h 183"/>
                <a:gd name="T24" fmla="*/ 2147483647 w 130"/>
                <a:gd name="T25" fmla="*/ 2147483647 h 183"/>
                <a:gd name="T26" fmla="*/ 2147483647 w 130"/>
                <a:gd name="T27" fmla="*/ 2147483647 h 183"/>
                <a:gd name="T28" fmla="*/ 2147483647 w 130"/>
                <a:gd name="T29" fmla="*/ 2147483647 h 183"/>
                <a:gd name="T30" fmla="*/ 2147483647 w 130"/>
                <a:gd name="T31" fmla="*/ 2147483647 h 183"/>
                <a:gd name="T32" fmla="*/ 2147483647 w 130"/>
                <a:gd name="T33" fmla="*/ 2147483647 h 183"/>
                <a:gd name="T34" fmla="*/ 2147483647 w 130"/>
                <a:gd name="T35" fmla="*/ 2147483647 h 183"/>
                <a:gd name="T36" fmla="*/ 2147483647 w 130"/>
                <a:gd name="T37" fmla="*/ 2147483647 h 183"/>
                <a:gd name="T38" fmla="*/ 2147483647 w 130"/>
                <a:gd name="T39" fmla="*/ 2147483647 h 183"/>
                <a:gd name="T40" fmla="*/ 2147483647 w 130"/>
                <a:gd name="T41" fmla="*/ 2147483647 h 183"/>
                <a:gd name="T42" fmla="*/ 2147483647 w 130"/>
                <a:gd name="T43" fmla="*/ 2147483647 h 183"/>
                <a:gd name="T44" fmla="*/ 2147483647 w 130"/>
                <a:gd name="T45" fmla="*/ 2147483647 h 183"/>
                <a:gd name="T46" fmla="*/ 2147483647 w 130"/>
                <a:gd name="T47" fmla="*/ 2147483647 h 183"/>
                <a:gd name="T48" fmla="*/ 2147483647 w 130"/>
                <a:gd name="T49" fmla="*/ 2147483647 h 183"/>
                <a:gd name="T50" fmla="*/ 2147483647 w 130"/>
                <a:gd name="T51" fmla="*/ 2147483647 h 183"/>
                <a:gd name="T52" fmla="*/ 2147483647 w 130"/>
                <a:gd name="T53" fmla="*/ 2147483647 h 183"/>
                <a:gd name="T54" fmla="*/ 2147483647 w 130"/>
                <a:gd name="T55" fmla="*/ 2147483647 h 183"/>
                <a:gd name="T56" fmla="*/ 2147483647 w 130"/>
                <a:gd name="T57" fmla="*/ 2147483647 h 183"/>
                <a:gd name="T58" fmla="*/ 2147483647 w 130"/>
                <a:gd name="T59" fmla="*/ 2147483647 h 183"/>
                <a:gd name="T60" fmla="*/ 2147483647 w 130"/>
                <a:gd name="T61" fmla="*/ 2147483647 h 183"/>
                <a:gd name="T62" fmla="*/ 2147483647 w 130"/>
                <a:gd name="T63" fmla="*/ 2147483647 h 183"/>
                <a:gd name="T64" fmla="*/ 2147483647 w 130"/>
                <a:gd name="T65" fmla="*/ 2147483647 h 183"/>
                <a:gd name="T66" fmla="*/ 2147483647 w 130"/>
                <a:gd name="T67" fmla="*/ 2147483647 h 183"/>
                <a:gd name="T68" fmla="*/ 2147483647 w 130"/>
                <a:gd name="T69" fmla="*/ 2147483647 h 183"/>
                <a:gd name="T70" fmla="*/ 2147483647 w 130"/>
                <a:gd name="T71" fmla="*/ 2147483647 h 183"/>
                <a:gd name="T72" fmla="*/ 2147483647 w 130"/>
                <a:gd name="T73" fmla="*/ 2147483647 h 183"/>
                <a:gd name="T74" fmla="*/ 2147483647 w 130"/>
                <a:gd name="T75" fmla="*/ 2147483647 h 183"/>
                <a:gd name="T76" fmla="*/ 2147483647 w 130"/>
                <a:gd name="T77" fmla="*/ 2147483647 h 183"/>
                <a:gd name="T78" fmla="*/ 2147483647 w 130"/>
                <a:gd name="T79" fmla="*/ 2147483647 h 183"/>
                <a:gd name="T80" fmla="*/ 2147483647 w 130"/>
                <a:gd name="T81" fmla="*/ 2147483647 h 183"/>
                <a:gd name="T82" fmla="*/ 2147483647 w 130"/>
                <a:gd name="T83" fmla="*/ 2147483647 h 183"/>
                <a:gd name="T84" fmla="*/ 2147483647 w 130"/>
                <a:gd name="T85" fmla="*/ 2147483647 h 183"/>
                <a:gd name="T86" fmla="*/ 2147483647 w 130"/>
                <a:gd name="T87" fmla="*/ 2147483647 h 183"/>
                <a:gd name="T88" fmla="*/ 2147483647 w 130"/>
                <a:gd name="T89" fmla="*/ 2147483647 h 183"/>
                <a:gd name="T90" fmla="*/ 2147483647 w 130"/>
                <a:gd name="T91" fmla="*/ 2147483647 h 183"/>
                <a:gd name="T92" fmla="*/ 2147483647 w 130"/>
                <a:gd name="T93" fmla="*/ 2147483647 h 183"/>
                <a:gd name="T94" fmla="*/ 2147483647 w 130"/>
                <a:gd name="T95" fmla="*/ 2147483647 h 183"/>
                <a:gd name="T96" fmla="*/ 2147483647 w 130"/>
                <a:gd name="T97" fmla="*/ 2147483647 h 183"/>
                <a:gd name="T98" fmla="*/ 2147483647 w 130"/>
                <a:gd name="T99" fmla="*/ 2147483647 h 183"/>
                <a:gd name="T100" fmla="*/ 2147483647 w 130"/>
                <a:gd name="T101" fmla="*/ 2147483647 h 183"/>
                <a:gd name="T102" fmla="*/ 0 w 130"/>
                <a:gd name="T103" fmla="*/ 0 h 1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0"/>
                <a:gd name="T157" fmla="*/ 0 h 183"/>
                <a:gd name="T158" fmla="*/ 130 w 130"/>
                <a:gd name="T159" fmla="*/ 183 h 18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0" h="183">
                  <a:moveTo>
                    <a:pt x="0" y="0"/>
                  </a:moveTo>
                  <a:lnTo>
                    <a:pt x="1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8" y="4"/>
                  </a:lnTo>
                  <a:lnTo>
                    <a:pt x="24" y="4"/>
                  </a:lnTo>
                  <a:lnTo>
                    <a:pt x="30" y="5"/>
                  </a:lnTo>
                  <a:lnTo>
                    <a:pt x="39" y="5"/>
                  </a:lnTo>
                  <a:lnTo>
                    <a:pt x="37" y="9"/>
                  </a:lnTo>
                  <a:lnTo>
                    <a:pt x="32" y="14"/>
                  </a:lnTo>
                  <a:lnTo>
                    <a:pt x="25" y="17"/>
                  </a:lnTo>
                  <a:lnTo>
                    <a:pt x="22" y="19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4" y="22"/>
                  </a:lnTo>
                  <a:lnTo>
                    <a:pt x="27" y="24"/>
                  </a:lnTo>
                  <a:lnTo>
                    <a:pt x="42" y="26"/>
                  </a:lnTo>
                  <a:lnTo>
                    <a:pt x="69" y="27"/>
                  </a:lnTo>
                  <a:lnTo>
                    <a:pt x="69" y="29"/>
                  </a:lnTo>
                  <a:lnTo>
                    <a:pt x="69" y="31"/>
                  </a:lnTo>
                  <a:lnTo>
                    <a:pt x="69" y="32"/>
                  </a:lnTo>
                  <a:lnTo>
                    <a:pt x="69" y="34"/>
                  </a:lnTo>
                  <a:lnTo>
                    <a:pt x="69" y="36"/>
                  </a:lnTo>
                  <a:lnTo>
                    <a:pt x="69" y="37"/>
                  </a:lnTo>
                  <a:lnTo>
                    <a:pt x="66" y="39"/>
                  </a:lnTo>
                  <a:lnTo>
                    <a:pt x="62" y="41"/>
                  </a:lnTo>
                  <a:lnTo>
                    <a:pt x="59" y="42"/>
                  </a:lnTo>
                  <a:lnTo>
                    <a:pt x="54" y="44"/>
                  </a:lnTo>
                  <a:lnTo>
                    <a:pt x="51" y="44"/>
                  </a:lnTo>
                  <a:lnTo>
                    <a:pt x="47" y="46"/>
                  </a:lnTo>
                  <a:lnTo>
                    <a:pt x="46" y="46"/>
                  </a:lnTo>
                  <a:lnTo>
                    <a:pt x="46" y="47"/>
                  </a:lnTo>
                  <a:lnTo>
                    <a:pt x="49" y="49"/>
                  </a:lnTo>
                  <a:lnTo>
                    <a:pt x="51" y="49"/>
                  </a:lnTo>
                  <a:lnTo>
                    <a:pt x="54" y="49"/>
                  </a:lnTo>
                  <a:lnTo>
                    <a:pt x="59" y="51"/>
                  </a:lnTo>
                  <a:lnTo>
                    <a:pt x="62" y="51"/>
                  </a:lnTo>
                  <a:lnTo>
                    <a:pt x="64" y="51"/>
                  </a:lnTo>
                  <a:lnTo>
                    <a:pt x="66" y="51"/>
                  </a:lnTo>
                  <a:lnTo>
                    <a:pt x="68" y="53"/>
                  </a:lnTo>
                  <a:lnTo>
                    <a:pt x="69" y="56"/>
                  </a:lnTo>
                  <a:lnTo>
                    <a:pt x="73" y="59"/>
                  </a:lnTo>
                  <a:lnTo>
                    <a:pt x="76" y="63"/>
                  </a:lnTo>
                  <a:lnTo>
                    <a:pt x="79" y="66"/>
                  </a:lnTo>
                  <a:lnTo>
                    <a:pt x="81" y="69"/>
                  </a:lnTo>
                  <a:lnTo>
                    <a:pt x="85" y="73"/>
                  </a:lnTo>
                  <a:lnTo>
                    <a:pt x="85" y="76"/>
                  </a:lnTo>
                  <a:lnTo>
                    <a:pt x="85" y="78"/>
                  </a:lnTo>
                  <a:lnTo>
                    <a:pt x="85" y="80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6" y="85"/>
                  </a:lnTo>
                  <a:lnTo>
                    <a:pt x="88" y="88"/>
                  </a:lnTo>
                  <a:lnTo>
                    <a:pt x="90" y="91"/>
                  </a:lnTo>
                  <a:lnTo>
                    <a:pt x="91" y="93"/>
                  </a:lnTo>
                  <a:lnTo>
                    <a:pt x="91" y="97"/>
                  </a:lnTo>
                  <a:lnTo>
                    <a:pt x="93" y="98"/>
                  </a:lnTo>
                  <a:lnTo>
                    <a:pt x="95" y="100"/>
                  </a:lnTo>
                  <a:lnTo>
                    <a:pt x="96" y="102"/>
                  </a:lnTo>
                  <a:lnTo>
                    <a:pt x="100" y="102"/>
                  </a:lnTo>
                  <a:lnTo>
                    <a:pt x="100" y="105"/>
                  </a:lnTo>
                  <a:lnTo>
                    <a:pt x="101" y="107"/>
                  </a:lnTo>
                  <a:lnTo>
                    <a:pt x="103" y="108"/>
                  </a:lnTo>
                  <a:lnTo>
                    <a:pt x="105" y="110"/>
                  </a:lnTo>
                  <a:lnTo>
                    <a:pt x="107" y="112"/>
                  </a:lnTo>
                  <a:lnTo>
                    <a:pt x="108" y="113"/>
                  </a:lnTo>
                  <a:lnTo>
                    <a:pt x="110" y="113"/>
                  </a:lnTo>
                  <a:lnTo>
                    <a:pt x="112" y="113"/>
                  </a:lnTo>
                  <a:lnTo>
                    <a:pt x="112" y="115"/>
                  </a:lnTo>
                  <a:lnTo>
                    <a:pt x="112" y="117"/>
                  </a:lnTo>
                  <a:lnTo>
                    <a:pt x="112" y="118"/>
                  </a:lnTo>
                  <a:lnTo>
                    <a:pt x="112" y="120"/>
                  </a:lnTo>
                  <a:lnTo>
                    <a:pt x="115" y="120"/>
                  </a:lnTo>
                  <a:lnTo>
                    <a:pt x="118" y="118"/>
                  </a:lnTo>
                  <a:lnTo>
                    <a:pt x="120" y="118"/>
                  </a:lnTo>
                  <a:lnTo>
                    <a:pt x="124" y="120"/>
                  </a:lnTo>
                  <a:lnTo>
                    <a:pt x="125" y="120"/>
                  </a:lnTo>
                  <a:lnTo>
                    <a:pt x="127" y="120"/>
                  </a:lnTo>
                  <a:lnTo>
                    <a:pt x="129" y="122"/>
                  </a:lnTo>
                  <a:lnTo>
                    <a:pt x="130" y="122"/>
                  </a:lnTo>
                  <a:lnTo>
                    <a:pt x="130" y="125"/>
                  </a:lnTo>
                  <a:lnTo>
                    <a:pt x="129" y="127"/>
                  </a:lnTo>
                  <a:lnTo>
                    <a:pt x="129" y="130"/>
                  </a:lnTo>
                  <a:lnTo>
                    <a:pt x="127" y="132"/>
                  </a:lnTo>
                  <a:lnTo>
                    <a:pt x="127" y="134"/>
                  </a:lnTo>
                  <a:lnTo>
                    <a:pt x="127" y="135"/>
                  </a:lnTo>
                  <a:lnTo>
                    <a:pt x="127" y="137"/>
                  </a:lnTo>
                  <a:lnTo>
                    <a:pt x="129" y="140"/>
                  </a:lnTo>
                  <a:lnTo>
                    <a:pt x="127" y="140"/>
                  </a:lnTo>
                  <a:lnTo>
                    <a:pt x="125" y="140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20" y="142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47"/>
                  </a:lnTo>
                  <a:lnTo>
                    <a:pt x="118" y="149"/>
                  </a:lnTo>
                  <a:lnTo>
                    <a:pt x="120" y="149"/>
                  </a:lnTo>
                  <a:lnTo>
                    <a:pt x="120" y="151"/>
                  </a:lnTo>
                  <a:lnTo>
                    <a:pt x="122" y="151"/>
                  </a:lnTo>
                  <a:lnTo>
                    <a:pt x="124" y="152"/>
                  </a:lnTo>
                  <a:lnTo>
                    <a:pt x="125" y="152"/>
                  </a:lnTo>
                  <a:lnTo>
                    <a:pt x="122" y="154"/>
                  </a:lnTo>
                  <a:lnTo>
                    <a:pt x="120" y="156"/>
                  </a:lnTo>
                  <a:lnTo>
                    <a:pt x="120" y="157"/>
                  </a:lnTo>
                  <a:lnTo>
                    <a:pt x="118" y="159"/>
                  </a:lnTo>
                  <a:lnTo>
                    <a:pt x="118" y="161"/>
                  </a:lnTo>
                  <a:lnTo>
                    <a:pt x="117" y="162"/>
                  </a:lnTo>
                  <a:lnTo>
                    <a:pt x="117" y="166"/>
                  </a:lnTo>
                  <a:lnTo>
                    <a:pt x="115" y="168"/>
                  </a:lnTo>
                  <a:lnTo>
                    <a:pt x="46" y="168"/>
                  </a:lnTo>
                  <a:lnTo>
                    <a:pt x="46" y="169"/>
                  </a:lnTo>
                  <a:lnTo>
                    <a:pt x="46" y="171"/>
                  </a:lnTo>
                  <a:lnTo>
                    <a:pt x="46" y="173"/>
                  </a:lnTo>
                  <a:lnTo>
                    <a:pt x="46" y="174"/>
                  </a:lnTo>
                  <a:lnTo>
                    <a:pt x="42" y="174"/>
                  </a:lnTo>
                  <a:lnTo>
                    <a:pt x="37" y="174"/>
                  </a:lnTo>
                  <a:lnTo>
                    <a:pt x="34" y="174"/>
                  </a:lnTo>
                  <a:lnTo>
                    <a:pt x="29" y="176"/>
                  </a:lnTo>
                  <a:lnTo>
                    <a:pt x="25" y="178"/>
                  </a:lnTo>
                  <a:lnTo>
                    <a:pt x="20" y="178"/>
                  </a:lnTo>
                  <a:lnTo>
                    <a:pt x="18" y="179"/>
                  </a:lnTo>
                  <a:lnTo>
                    <a:pt x="15" y="183"/>
                  </a:lnTo>
                  <a:lnTo>
                    <a:pt x="17" y="173"/>
                  </a:lnTo>
                  <a:lnTo>
                    <a:pt x="22" y="168"/>
                  </a:lnTo>
                  <a:lnTo>
                    <a:pt x="29" y="164"/>
                  </a:lnTo>
                  <a:lnTo>
                    <a:pt x="35" y="161"/>
                  </a:lnTo>
                  <a:lnTo>
                    <a:pt x="44" y="159"/>
                  </a:lnTo>
                  <a:lnTo>
                    <a:pt x="51" y="157"/>
                  </a:lnTo>
                  <a:lnTo>
                    <a:pt x="56" y="154"/>
                  </a:lnTo>
                  <a:lnTo>
                    <a:pt x="59" y="149"/>
                  </a:lnTo>
                  <a:lnTo>
                    <a:pt x="57" y="149"/>
                  </a:lnTo>
                  <a:lnTo>
                    <a:pt x="57" y="151"/>
                  </a:lnTo>
                  <a:lnTo>
                    <a:pt x="56" y="152"/>
                  </a:lnTo>
                  <a:lnTo>
                    <a:pt x="54" y="152"/>
                  </a:lnTo>
                  <a:lnTo>
                    <a:pt x="52" y="154"/>
                  </a:lnTo>
                  <a:lnTo>
                    <a:pt x="51" y="154"/>
                  </a:lnTo>
                  <a:lnTo>
                    <a:pt x="49" y="154"/>
                  </a:lnTo>
                  <a:lnTo>
                    <a:pt x="47" y="154"/>
                  </a:lnTo>
                  <a:lnTo>
                    <a:pt x="44" y="154"/>
                  </a:lnTo>
                  <a:lnTo>
                    <a:pt x="39" y="152"/>
                  </a:lnTo>
                  <a:lnTo>
                    <a:pt x="35" y="152"/>
                  </a:lnTo>
                  <a:lnTo>
                    <a:pt x="30" y="151"/>
                  </a:lnTo>
                  <a:lnTo>
                    <a:pt x="27" y="149"/>
                  </a:lnTo>
                  <a:lnTo>
                    <a:pt x="24" y="147"/>
                  </a:lnTo>
                  <a:lnTo>
                    <a:pt x="24" y="146"/>
                  </a:lnTo>
                  <a:lnTo>
                    <a:pt x="24" y="142"/>
                  </a:lnTo>
                  <a:lnTo>
                    <a:pt x="24" y="140"/>
                  </a:lnTo>
                  <a:lnTo>
                    <a:pt x="25" y="139"/>
                  </a:lnTo>
                  <a:lnTo>
                    <a:pt x="27" y="137"/>
                  </a:lnTo>
                  <a:lnTo>
                    <a:pt x="29" y="137"/>
                  </a:lnTo>
                  <a:lnTo>
                    <a:pt x="30" y="137"/>
                  </a:lnTo>
                  <a:lnTo>
                    <a:pt x="32" y="135"/>
                  </a:lnTo>
                  <a:lnTo>
                    <a:pt x="34" y="135"/>
                  </a:lnTo>
                  <a:lnTo>
                    <a:pt x="34" y="124"/>
                  </a:lnTo>
                  <a:lnTo>
                    <a:pt x="27" y="124"/>
                  </a:lnTo>
                  <a:lnTo>
                    <a:pt x="30" y="118"/>
                  </a:lnTo>
                  <a:lnTo>
                    <a:pt x="34" y="115"/>
                  </a:lnTo>
                  <a:lnTo>
                    <a:pt x="39" y="113"/>
                  </a:lnTo>
                  <a:lnTo>
                    <a:pt x="42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4" y="105"/>
                  </a:lnTo>
                  <a:lnTo>
                    <a:pt x="56" y="102"/>
                  </a:lnTo>
                  <a:lnTo>
                    <a:pt x="54" y="100"/>
                  </a:lnTo>
                  <a:lnTo>
                    <a:pt x="52" y="98"/>
                  </a:lnTo>
                  <a:lnTo>
                    <a:pt x="49" y="97"/>
                  </a:lnTo>
                  <a:lnTo>
                    <a:pt x="47" y="95"/>
                  </a:lnTo>
                  <a:lnTo>
                    <a:pt x="47" y="93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6" y="85"/>
                  </a:lnTo>
                  <a:lnTo>
                    <a:pt x="40" y="85"/>
                  </a:lnTo>
                  <a:lnTo>
                    <a:pt x="37" y="85"/>
                  </a:lnTo>
                  <a:lnTo>
                    <a:pt x="34" y="85"/>
                  </a:lnTo>
                  <a:lnTo>
                    <a:pt x="30" y="83"/>
                  </a:lnTo>
                  <a:lnTo>
                    <a:pt x="29" y="81"/>
                  </a:lnTo>
                  <a:lnTo>
                    <a:pt x="25" y="80"/>
                  </a:lnTo>
                  <a:lnTo>
                    <a:pt x="25" y="78"/>
                  </a:lnTo>
                  <a:lnTo>
                    <a:pt x="25" y="76"/>
                  </a:lnTo>
                  <a:lnTo>
                    <a:pt x="25" y="73"/>
                  </a:lnTo>
                  <a:lnTo>
                    <a:pt x="25" y="71"/>
                  </a:lnTo>
                  <a:lnTo>
                    <a:pt x="27" y="68"/>
                  </a:lnTo>
                  <a:lnTo>
                    <a:pt x="29" y="66"/>
                  </a:lnTo>
                  <a:lnTo>
                    <a:pt x="30" y="64"/>
                  </a:lnTo>
                  <a:lnTo>
                    <a:pt x="32" y="63"/>
                  </a:lnTo>
                  <a:lnTo>
                    <a:pt x="32" y="59"/>
                  </a:lnTo>
                  <a:lnTo>
                    <a:pt x="32" y="58"/>
                  </a:lnTo>
                  <a:lnTo>
                    <a:pt x="30" y="59"/>
                  </a:lnTo>
                  <a:lnTo>
                    <a:pt x="27" y="61"/>
                  </a:lnTo>
                  <a:lnTo>
                    <a:pt x="25" y="63"/>
                  </a:lnTo>
                  <a:lnTo>
                    <a:pt x="24" y="66"/>
                  </a:lnTo>
                  <a:lnTo>
                    <a:pt x="22" y="68"/>
                  </a:lnTo>
                  <a:lnTo>
                    <a:pt x="20" y="69"/>
                  </a:lnTo>
                  <a:lnTo>
                    <a:pt x="18" y="73"/>
                  </a:lnTo>
                  <a:lnTo>
                    <a:pt x="17" y="75"/>
                  </a:lnTo>
                  <a:lnTo>
                    <a:pt x="12" y="68"/>
                  </a:lnTo>
                  <a:lnTo>
                    <a:pt x="8" y="63"/>
                  </a:lnTo>
                  <a:lnTo>
                    <a:pt x="7" y="59"/>
                  </a:lnTo>
                  <a:lnTo>
                    <a:pt x="7" y="58"/>
                  </a:lnTo>
                  <a:lnTo>
                    <a:pt x="5" y="56"/>
                  </a:lnTo>
                  <a:lnTo>
                    <a:pt x="5" y="54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3" y="46"/>
                  </a:lnTo>
                  <a:lnTo>
                    <a:pt x="3" y="42"/>
                  </a:lnTo>
                  <a:lnTo>
                    <a:pt x="5" y="37"/>
                  </a:lnTo>
                  <a:lnTo>
                    <a:pt x="5" y="34"/>
                  </a:lnTo>
                  <a:lnTo>
                    <a:pt x="5" y="29"/>
                  </a:lnTo>
                  <a:lnTo>
                    <a:pt x="5" y="26"/>
                  </a:lnTo>
                  <a:lnTo>
                    <a:pt x="5" y="22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11" name="Freeform 5198"/>
            <p:cNvSpPr>
              <a:spLocks/>
            </p:cNvSpPr>
            <p:nvPr/>
          </p:nvSpPr>
          <p:spPr bwMode="auto">
            <a:xfrm>
              <a:off x="6249988" y="5734050"/>
              <a:ext cx="19050" cy="4763"/>
            </a:xfrm>
            <a:custGeom>
              <a:avLst/>
              <a:gdLst>
                <a:gd name="T0" fmla="*/ 0 w 12"/>
                <a:gd name="T1" fmla="*/ 2147483647 h 3"/>
                <a:gd name="T2" fmla="*/ 2147483647 w 12"/>
                <a:gd name="T3" fmla="*/ 2147483647 h 3"/>
                <a:gd name="T4" fmla="*/ 2147483647 w 12"/>
                <a:gd name="T5" fmla="*/ 2147483647 h 3"/>
                <a:gd name="T6" fmla="*/ 2147483647 w 12"/>
                <a:gd name="T7" fmla="*/ 2147483647 h 3"/>
                <a:gd name="T8" fmla="*/ 2147483647 w 12"/>
                <a:gd name="T9" fmla="*/ 2147483647 h 3"/>
                <a:gd name="T10" fmla="*/ 2147483647 w 12"/>
                <a:gd name="T11" fmla="*/ 2147483647 h 3"/>
                <a:gd name="T12" fmla="*/ 2147483647 w 12"/>
                <a:gd name="T13" fmla="*/ 2147483647 h 3"/>
                <a:gd name="T14" fmla="*/ 2147483647 w 12"/>
                <a:gd name="T15" fmla="*/ 0 h 3"/>
                <a:gd name="T16" fmla="*/ 2147483647 w 12"/>
                <a:gd name="T17" fmla="*/ 0 h 3"/>
                <a:gd name="T18" fmla="*/ 2147483647 w 12"/>
                <a:gd name="T19" fmla="*/ 2147483647 h 3"/>
                <a:gd name="T20" fmla="*/ 2147483647 w 12"/>
                <a:gd name="T21" fmla="*/ 2147483647 h 3"/>
                <a:gd name="T22" fmla="*/ 2147483647 w 12"/>
                <a:gd name="T23" fmla="*/ 2147483647 h 3"/>
                <a:gd name="T24" fmla="*/ 2147483647 w 12"/>
                <a:gd name="T25" fmla="*/ 2147483647 h 3"/>
                <a:gd name="T26" fmla="*/ 2147483647 w 12"/>
                <a:gd name="T27" fmla="*/ 2147483647 h 3"/>
                <a:gd name="T28" fmla="*/ 2147483647 w 12"/>
                <a:gd name="T29" fmla="*/ 2147483647 h 3"/>
                <a:gd name="T30" fmla="*/ 2147483647 w 12"/>
                <a:gd name="T31" fmla="*/ 2147483647 h 3"/>
                <a:gd name="T32" fmla="*/ 0 w 12"/>
                <a:gd name="T33" fmla="*/ 2147483647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3"/>
                <a:gd name="T53" fmla="*/ 12 w 12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3">
                  <a:moveTo>
                    <a:pt x="0" y="3"/>
                  </a:moveTo>
                  <a:lnTo>
                    <a:pt x="2" y="3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12" name="Freeform 5199"/>
            <p:cNvSpPr>
              <a:spLocks/>
            </p:cNvSpPr>
            <p:nvPr/>
          </p:nvSpPr>
          <p:spPr bwMode="auto">
            <a:xfrm>
              <a:off x="6249988" y="5734050"/>
              <a:ext cx="19050" cy="4763"/>
            </a:xfrm>
            <a:custGeom>
              <a:avLst/>
              <a:gdLst>
                <a:gd name="T0" fmla="*/ 0 w 12"/>
                <a:gd name="T1" fmla="*/ 2147483647 h 3"/>
                <a:gd name="T2" fmla="*/ 2147483647 w 12"/>
                <a:gd name="T3" fmla="*/ 2147483647 h 3"/>
                <a:gd name="T4" fmla="*/ 2147483647 w 12"/>
                <a:gd name="T5" fmla="*/ 2147483647 h 3"/>
                <a:gd name="T6" fmla="*/ 2147483647 w 12"/>
                <a:gd name="T7" fmla="*/ 2147483647 h 3"/>
                <a:gd name="T8" fmla="*/ 2147483647 w 12"/>
                <a:gd name="T9" fmla="*/ 2147483647 h 3"/>
                <a:gd name="T10" fmla="*/ 2147483647 w 12"/>
                <a:gd name="T11" fmla="*/ 2147483647 h 3"/>
                <a:gd name="T12" fmla="*/ 2147483647 w 12"/>
                <a:gd name="T13" fmla="*/ 2147483647 h 3"/>
                <a:gd name="T14" fmla="*/ 2147483647 w 12"/>
                <a:gd name="T15" fmla="*/ 0 h 3"/>
                <a:gd name="T16" fmla="*/ 2147483647 w 12"/>
                <a:gd name="T17" fmla="*/ 0 h 3"/>
                <a:gd name="T18" fmla="*/ 2147483647 w 12"/>
                <a:gd name="T19" fmla="*/ 2147483647 h 3"/>
                <a:gd name="T20" fmla="*/ 2147483647 w 12"/>
                <a:gd name="T21" fmla="*/ 2147483647 h 3"/>
                <a:gd name="T22" fmla="*/ 2147483647 w 12"/>
                <a:gd name="T23" fmla="*/ 2147483647 h 3"/>
                <a:gd name="T24" fmla="*/ 2147483647 w 12"/>
                <a:gd name="T25" fmla="*/ 2147483647 h 3"/>
                <a:gd name="T26" fmla="*/ 2147483647 w 12"/>
                <a:gd name="T27" fmla="*/ 2147483647 h 3"/>
                <a:gd name="T28" fmla="*/ 2147483647 w 12"/>
                <a:gd name="T29" fmla="*/ 2147483647 h 3"/>
                <a:gd name="T30" fmla="*/ 2147483647 w 12"/>
                <a:gd name="T31" fmla="*/ 2147483647 h 3"/>
                <a:gd name="T32" fmla="*/ 0 w 12"/>
                <a:gd name="T33" fmla="*/ 2147483647 h 3"/>
                <a:gd name="T34" fmla="*/ 0 w 12"/>
                <a:gd name="T35" fmla="*/ 2147483647 h 3"/>
                <a:gd name="T36" fmla="*/ 0 w 12"/>
                <a:gd name="T37" fmla="*/ 2147483647 h 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3"/>
                <a:gd name="T59" fmla="*/ 12 w 12"/>
                <a:gd name="T60" fmla="*/ 3 h 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3">
                  <a:moveTo>
                    <a:pt x="0" y="3"/>
                  </a:moveTo>
                  <a:lnTo>
                    <a:pt x="2" y="3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0" y="3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13" name="Freeform 5200"/>
            <p:cNvSpPr>
              <a:spLocks/>
            </p:cNvSpPr>
            <p:nvPr/>
          </p:nvSpPr>
          <p:spPr bwMode="auto">
            <a:xfrm>
              <a:off x="6280150" y="5749925"/>
              <a:ext cx="7938" cy="15875"/>
            </a:xfrm>
            <a:custGeom>
              <a:avLst/>
              <a:gdLst>
                <a:gd name="T0" fmla="*/ 0 w 5"/>
                <a:gd name="T1" fmla="*/ 2147483647 h 10"/>
                <a:gd name="T2" fmla="*/ 0 w 5"/>
                <a:gd name="T3" fmla="*/ 0 h 10"/>
                <a:gd name="T4" fmla="*/ 2147483647 w 5"/>
                <a:gd name="T5" fmla="*/ 2147483647 h 10"/>
                <a:gd name="T6" fmla="*/ 0 w 5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0"/>
                <a:gd name="T14" fmla="*/ 5 w 5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0">
                  <a:moveTo>
                    <a:pt x="0" y="1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14" name="Freeform 5201"/>
            <p:cNvSpPr>
              <a:spLocks/>
            </p:cNvSpPr>
            <p:nvPr/>
          </p:nvSpPr>
          <p:spPr bwMode="auto">
            <a:xfrm>
              <a:off x="6280150" y="5749925"/>
              <a:ext cx="7938" cy="15875"/>
            </a:xfrm>
            <a:custGeom>
              <a:avLst/>
              <a:gdLst>
                <a:gd name="T0" fmla="*/ 0 w 5"/>
                <a:gd name="T1" fmla="*/ 2147483647 h 10"/>
                <a:gd name="T2" fmla="*/ 0 w 5"/>
                <a:gd name="T3" fmla="*/ 0 h 10"/>
                <a:gd name="T4" fmla="*/ 2147483647 w 5"/>
                <a:gd name="T5" fmla="*/ 2147483647 h 10"/>
                <a:gd name="T6" fmla="*/ 0 w 5"/>
                <a:gd name="T7" fmla="*/ 2147483647 h 10"/>
                <a:gd name="T8" fmla="*/ 0 w 5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0"/>
                <a:gd name="T17" fmla="*/ 5 w 5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0">
                  <a:moveTo>
                    <a:pt x="0" y="1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0" y="1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15" name="Freeform 5202"/>
            <p:cNvSpPr>
              <a:spLocks/>
            </p:cNvSpPr>
            <p:nvPr/>
          </p:nvSpPr>
          <p:spPr bwMode="auto">
            <a:xfrm>
              <a:off x="6215063" y="5556250"/>
              <a:ext cx="555625" cy="212725"/>
            </a:xfrm>
            <a:custGeom>
              <a:avLst/>
              <a:gdLst>
                <a:gd name="T0" fmla="*/ 2147483647 w 350"/>
                <a:gd name="T1" fmla="*/ 2147483647 h 134"/>
                <a:gd name="T2" fmla="*/ 2147483647 w 350"/>
                <a:gd name="T3" fmla="*/ 2147483647 h 134"/>
                <a:gd name="T4" fmla="*/ 2147483647 w 350"/>
                <a:gd name="T5" fmla="*/ 2147483647 h 134"/>
                <a:gd name="T6" fmla="*/ 2147483647 w 350"/>
                <a:gd name="T7" fmla="*/ 2147483647 h 134"/>
                <a:gd name="T8" fmla="*/ 2147483647 w 350"/>
                <a:gd name="T9" fmla="*/ 2147483647 h 134"/>
                <a:gd name="T10" fmla="*/ 2147483647 w 350"/>
                <a:gd name="T11" fmla="*/ 2147483647 h 134"/>
                <a:gd name="T12" fmla="*/ 2147483647 w 350"/>
                <a:gd name="T13" fmla="*/ 2147483647 h 134"/>
                <a:gd name="T14" fmla="*/ 2147483647 w 350"/>
                <a:gd name="T15" fmla="*/ 2147483647 h 134"/>
                <a:gd name="T16" fmla="*/ 2147483647 w 350"/>
                <a:gd name="T17" fmla="*/ 2147483647 h 134"/>
                <a:gd name="T18" fmla="*/ 2147483647 w 350"/>
                <a:gd name="T19" fmla="*/ 2147483647 h 134"/>
                <a:gd name="T20" fmla="*/ 2147483647 w 350"/>
                <a:gd name="T21" fmla="*/ 2147483647 h 134"/>
                <a:gd name="T22" fmla="*/ 2147483647 w 350"/>
                <a:gd name="T23" fmla="*/ 2147483647 h 134"/>
                <a:gd name="T24" fmla="*/ 2147483647 w 350"/>
                <a:gd name="T25" fmla="*/ 2147483647 h 134"/>
                <a:gd name="T26" fmla="*/ 2147483647 w 350"/>
                <a:gd name="T27" fmla="*/ 2147483647 h 134"/>
                <a:gd name="T28" fmla="*/ 2147483647 w 350"/>
                <a:gd name="T29" fmla="*/ 2147483647 h 134"/>
                <a:gd name="T30" fmla="*/ 2147483647 w 350"/>
                <a:gd name="T31" fmla="*/ 0 h 134"/>
                <a:gd name="T32" fmla="*/ 2147483647 w 350"/>
                <a:gd name="T33" fmla="*/ 2147483647 h 134"/>
                <a:gd name="T34" fmla="*/ 2147483647 w 350"/>
                <a:gd name="T35" fmla="*/ 2147483647 h 134"/>
                <a:gd name="T36" fmla="*/ 2147483647 w 350"/>
                <a:gd name="T37" fmla="*/ 2147483647 h 134"/>
                <a:gd name="T38" fmla="*/ 2147483647 w 350"/>
                <a:gd name="T39" fmla="*/ 2147483647 h 134"/>
                <a:gd name="T40" fmla="*/ 2147483647 w 350"/>
                <a:gd name="T41" fmla="*/ 2147483647 h 134"/>
                <a:gd name="T42" fmla="*/ 2147483647 w 350"/>
                <a:gd name="T43" fmla="*/ 2147483647 h 134"/>
                <a:gd name="T44" fmla="*/ 2147483647 w 350"/>
                <a:gd name="T45" fmla="*/ 2147483647 h 134"/>
                <a:gd name="T46" fmla="*/ 2147483647 w 350"/>
                <a:gd name="T47" fmla="*/ 2147483647 h 134"/>
                <a:gd name="T48" fmla="*/ 2147483647 w 350"/>
                <a:gd name="T49" fmla="*/ 2147483647 h 134"/>
                <a:gd name="T50" fmla="*/ 0 w 350"/>
                <a:gd name="T51" fmla="*/ 2147483647 h 134"/>
                <a:gd name="T52" fmla="*/ 2147483647 w 350"/>
                <a:gd name="T53" fmla="*/ 2147483647 h 134"/>
                <a:gd name="T54" fmla="*/ 2147483647 w 350"/>
                <a:gd name="T55" fmla="*/ 2147483647 h 134"/>
                <a:gd name="T56" fmla="*/ 2147483647 w 350"/>
                <a:gd name="T57" fmla="*/ 2147483647 h 134"/>
                <a:gd name="T58" fmla="*/ 2147483647 w 350"/>
                <a:gd name="T59" fmla="*/ 2147483647 h 134"/>
                <a:gd name="T60" fmla="*/ 2147483647 w 350"/>
                <a:gd name="T61" fmla="*/ 2147483647 h 134"/>
                <a:gd name="T62" fmla="*/ 2147483647 w 350"/>
                <a:gd name="T63" fmla="*/ 2147483647 h 134"/>
                <a:gd name="T64" fmla="*/ 2147483647 w 350"/>
                <a:gd name="T65" fmla="*/ 2147483647 h 134"/>
                <a:gd name="T66" fmla="*/ 2147483647 w 350"/>
                <a:gd name="T67" fmla="*/ 2147483647 h 134"/>
                <a:gd name="T68" fmla="*/ 2147483647 w 350"/>
                <a:gd name="T69" fmla="*/ 2147483647 h 134"/>
                <a:gd name="T70" fmla="*/ 2147483647 w 350"/>
                <a:gd name="T71" fmla="*/ 2147483647 h 134"/>
                <a:gd name="T72" fmla="*/ 2147483647 w 350"/>
                <a:gd name="T73" fmla="*/ 2147483647 h 134"/>
                <a:gd name="T74" fmla="*/ 2147483647 w 350"/>
                <a:gd name="T75" fmla="*/ 2147483647 h 134"/>
                <a:gd name="T76" fmla="*/ 2147483647 w 350"/>
                <a:gd name="T77" fmla="*/ 2147483647 h 134"/>
                <a:gd name="T78" fmla="*/ 2147483647 w 350"/>
                <a:gd name="T79" fmla="*/ 2147483647 h 134"/>
                <a:gd name="T80" fmla="*/ 2147483647 w 350"/>
                <a:gd name="T81" fmla="*/ 2147483647 h 134"/>
                <a:gd name="T82" fmla="*/ 2147483647 w 350"/>
                <a:gd name="T83" fmla="*/ 2147483647 h 134"/>
                <a:gd name="T84" fmla="*/ 2147483647 w 350"/>
                <a:gd name="T85" fmla="*/ 2147483647 h 134"/>
                <a:gd name="T86" fmla="*/ 2147483647 w 350"/>
                <a:gd name="T87" fmla="*/ 2147483647 h 134"/>
                <a:gd name="T88" fmla="*/ 2147483647 w 350"/>
                <a:gd name="T89" fmla="*/ 2147483647 h 134"/>
                <a:gd name="T90" fmla="*/ 2147483647 w 350"/>
                <a:gd name="T91" fmla="*/ 2147483647 h 134"/>
                <a:gd name="T92" fmla="*/ 2147483647 w 350"/>
                <a:gd name="T93" fmla="*/ 2147483647 h 134"/>
                <a:gd name="T94" fmla="*/ 2147483647 w 350"/>
                <a:gd name="T95" fmla="*/ 2147483647 h 134"/>
                <a:gd name="T96" fmla="*/ 2147483647 w 350"/>
                <a:gd name="T97" fmla="*/ 2147483647 h 134"/>
                <a:gd name="T98" fmla="*/ 2147483647 w 350"/>
                <a:gd name="T99" fmla="*/ 2147483647 h 134"/>
                <a:gd name="T100" fmla="*/ 2147483647 w 350"/>
                <a:gd name="T101" fmla="*/ 2147483647 h 134"/>
                <a:gd name="T102" fmla="*/ 2147483647 w 350"/>
                <a:gd name="T103" fmla="*/ 2147483647 h 134"/>
                <a:gd name="T104" fmla="*/ 2147483647 w 350"/>
                <a:gd name="T105" fmla="*/ 2147483647 h 134"/>
                <a:gd name="T106" fmla="*/ 2147483647 w 350"/>
                <a:gd name="T107" fmla="*/ 2147483647 h 134"/>
                <a:gd name="T108" fmla="*/ 2147483647 w 350"/>
                <a:gd name="T109" fmla="*/ 2147483647 h 134"/>
                <a:gd name="T110" fmla="*/ 2147483647 w 350"/>
                <a:gd name="T111" fmla="*/ 2147483647 h 13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50"/>
                <a:gd name="T169" fmla="*/ 0 h 134"/>
                <a:gd name="T170" fmla="*/ 350 w 350"/>
                <a:gd name="T171" fmla="*/ 134 h 13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50" h="134">
                  <a:moveTo>
                    <a:pt x="333" y="49"/>
                  </a:moveTo>
                  <a:lnTo>
                    <a:pt x="331" y="49"/>
                  </a:lnTo>
                  <a:lnTo>
                    <a:pt x="331" y="47"/>
                  </a:lnTo>
                  <a:lnTo>
                    <a:pt x="331" y="46"/>
                  </a:lnTo>
                  <a:lnTo>
                    <a:pt x="331" y="44"/>
                  </a:lnTo>
                  <a:lnTo>
                    <a:pt x="331" y="42"/>
                  </a:lnTo>
                  <a:lnTo>
                    <a:pt x="326" y="42"/>
                  </a:lnTo>
                  <a:lnTo>
                    <a:pt x="321" y="41"/>
                  </a:lnTo>
                  <a:lnTo>
                    <a:pt x="319" y="37"/>
                  </a:lnTo>
                  <a:lnTo>
                    <a:pt x="317" y="32"/>
                  </a:lnTo>
                  <a:lnTo>
                    <a:pt x="317" y="27"/>
                  </a:lnTo>
                  <a:lnTo>
                    <a:pt x="317" y="24"/>
                  </a:lnTo>
                  <a:lnTo>
                    <a:pt x="316" y="19"/>
                  </a:lnTo>
                  <a:lnTo>
                    <a:pt x="314" y="15"/>
                  </a:lnTo>
                  <a:lnTo>
                    <a:pt x="311" y="12"/>
                  </a:lnTo>
                  <a:lnTo>
                    <a:pt x="305" y="10"/>
                  </a:lnTo>
                  <a:lnTo>
                    <a:pt x="300" y="8"/>
                  </a:lnTo>
                  <a:lnTo>
                    <a:pt x="294" y="8"/>
                  </a:lnTo>
                  <a:lnTo>
                    <a:pt x="289" y="7"/>
                  </a:lnTo>
                  <a:lnTo>
                    <a:pt x="282" y="7"/>
                  </a:lnTo>
                  <a:lnTo>
                    <a:pt x="275" y="7"/>
                  </a:lnTo>
                  <a:lnTo>
                    <a:pt x="268" y="7"/>
                  </a:lnTo>
                  <a:lnTo>
                    <a:pt x="265" y="7"/>
                  </a:lnTo>
                  <a:lnTo>
                    <a:pt x="261" y="8"/>
                  </a:lnTo>
                  <a:lnTo>
                    <a:pt x="258" y="12"/>
                  </a:lnTo>
                  <a:lnTo>
                    <a:pt x="253" y="15"/>
                  </a:lnTo>
                  <a:lnTo>
                    <a:pt x="246" y="17"/>
                  </a:lnTo>
                  <a:lnTo>
                    <a:pt x="241" y="19"/>
                  </a:lnTo>
                  <a:lnTo>
                    <a:pt x="236" y="20"/>
                  </a:lnTo>
                  <a:lnTo>
                    <a:pt x="233" y="22"/>
                  </a:lnTo>
                  <a:lnTo>
                    <a:pt x="231" y="22"/>
                  </a:lnTo>
                  <a:lnTo>
                    <a:pt x="228" y="22"/>
                  </a:lnTo>
                  <a:lnTo>
                    <a:pt x="226" y="22"/>
                  </a:lnTo>
                  <a:lnTo>
                    <a:pt x="222" y="22"/>
                  </a:lnTo>
                  <a:lnTo>
                    <a:pt x="221" y="24"/>
                  </a:lnTo>
                  <a:lnTo>
                    <a:pt x="219" y="24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2" y="24"/>
                  </a:lnTo>
                  <a:lnTo>
                    <a:pt x="211" y="24"/>
                  </a:lnTo>
                  <a:lnTo>
                    <a:pt x="209" y="22"/>
                  </a:lnTo>
                  <a:lnTo>
                    <a:pt x="207" y="22"/>
                  </a:lnTo>
                  <a:lnTo>
                    <a:pt x="205" y="20"/>
                  </a:lnTo>
                  <a:lnTo>
                    <a:pt x="204" y="19"/>
                  </a:lnTo>
                  <a:lnTo>
                    <a:pt x="202" y="17"/>
                  </a:lnTo>
                  <a:lnTo>
                    <a:pt x="202" y="15"/>
                  </a:lnTo>
                  <a:lnTo>
                    <a:pt x="197" y="15"/>
                  </a:lnTo>
                  <a:lnTo>
                    <a:pt x="194" y="15"/>
                  </a:lnTo>
                  <a:lnTo>
                    <a:pt x="190" y="15"/>
                  </a:lnTo>
                  <a:lnTo>
                    <a:pt x="187" y="14"/>
                  </a:lnTo>
                  <a:lnTo>
                    <a:pt x="183" y="12"/>
                  </a:lnTo>
                  <a:lnTo>
                    <a:pt x="180" y="12"/>
                  </a:lnTo>
                  <a:lnTo>
                    <a:pt x="177" y="10"/>
                  </a:lnTo>
                  <a:lnTo>
                    <a:pt x="173" y="10"/>
                  </a:lnTo>
                  <a:lnTo>
                    <a:pt x="173" y="8"/>
                  </a:lnTo>
                  <a:lnTo>
                    <a:pt x="172" y="8"/>
                  </a:lnTo>
                  <a:lnTo>
                    <a:pt x="172" y="7"/>
                  </a:lnTo>
                  <a:lnTo>
                    <a:pt x="172" y="5"/>
                  </a:lnTo>
                  <a:lnTo>
                    <a:pt x="170" y="5"/>
                  </a:lnTo>
                  <a:lnTo>
                    <a:pt x="168" y="7"/>
                  </a:lnTo>
                  <a:lnTo>
                    <a:pt x="166" y="7"/>
                  </a:lnTo>
                  <a:lnTo>
                    <a:pt x="165" y="8"/>
                  </a:lnTo>
                  <a:lnTo>
                    <a:pt x="163" y="8"/>
                  </a:lnTo>
                  <a:lnTo>
                    <a:pt x="161" y="7"/>
                  </a:lnTo>
                  <a:lnTo>
                    <a:pt x="160" y="7"/>
                  </a:lnTo>
                  <a:lnTo>
                    <a:pt x="158" y="5"/>
                  </a:lnTo>
                  <a:lnTo>
                    <a:pt x="156" y="3"/>
                  </a:lnTo>
                  <a:lnTo>
                    <a:pt x="155" y="2"/>
                  </a:lnTo>
                  <a:lnTo>
                    <a:pt x="153" y="0"/>
                  </a:lnTo>
                  <a:lnTo>
                    <a:pt x="146" y="2"/>
                  </a:lnTo>
                  <a:lnTo>
                    <a:pt x="138" y="3"/>
                  </a:lnTo>
                  <a:lnTo>
                    <a:pt x="129" y="5"/>
                  </a:lnTo>
                  <a:lnTo>
                    <a:pt x="119" y="5"/>
                  </a:lnTo>
                  <a:lnTo>
                    <a:pt x="109" y="7"/>
                  </a:lnTo>
                  <a:lnTo>
                    <a:pt x="99" y="8"/>
                  </a:lnTo>
                  <a:lnTo>
                    <a:pt x="90" y="12"/>
                  </a:lnTo>
                  <a:lnTo>
                    <a:pt x="83" y="15"/>
                  </a:lnTo>
                  <a:lnTo>
                    <a:pt x="50" y="15"/>
                  </a:lnTo>
                  <a:lnTo>
                    <a:pt x="50" y="17"/>
                  </a:lnTo>
                  <a:lnTo>
                    <a:pt x="48" y="19"/>
                  </a:lnTo>
                  <a:lnTo>
                    <a:pt x="46" y="20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1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6" y="25"/>
                  </a:lnTo>
                  <a:lnTo>
                    <a:pt x="58" y="25"/>
                  </a:lnTo>
                  <a:lnTo>
                    <a:pt x="58" y="29"/>
                  </a:lnTo>
                  <a:lnTo>
                    <a:pt x="56" y="30"/>
                  </a:lnTo>
                  <a:lnTo>
                    <a:pt x="53" y="32"/>
                  </a:lnTo>
                  <a:lnTo>
                    <a:pt x="51" y="32"/>
                  </a:lnTo>
                  <a:lnTo>
                    <a:pt x="48" y="32"/>
                  </a:lnTo>
                  <a:lnTo>
                    <a:pt x="44" y="32"/>
                  </a:lnTo>
                  <a:lnTo>
                    <a:pt x="43" y="32"/>
                  </a:lnTo>
                  <a:lnTo>
                    <a:pt x="39" y="32"/>
                  </a:lnTo>
                  <a:lnTo>
                    <a:pt x="38" y="32"/>
                  </a:lnTo>
                  <a:lnTo>
                    <a:pt x="34" y="32"/>
                  </a:lnTo>
                  <a:lnTo>
                    <a:pt x="33" y="32"/>
                  </a:lnTo>
                  <a:lnTo>
                    <a:pt x="29" y="32"/>
                  </a:lnTo>
                  <a:lnTo>
                    <a:pt x="26" y="32"/>
                  </a:lnTo>
                  <a:lnTo>
                    <a:pt x="22" y="32"/>
                  </a:lnTo>
                  <a:lnTo>
                    <a:pt x="19" y="32"/>
                  </a:lnTo>
                  <a:lnTo>
                    <a:pt x="14" y="32"/>
                  </a:lnTo>
                  <a:lnTo>
                    <a:pt x="11" y="34"/>
                  </a:lnTo>
                  <a:lnTo>
                    <a:pt x="7" y="34"/>
                  </a:lnTo>
                  <a:lnTo>
                    <a:pt x="5" y="36"/>
                  </a:lnTo>
                  <a:lnTo>
                    <a:pt x="4" y="37"/>
                  </a:lnTo>
                  <a:lnTo>
                    <a:pt x="2" y="41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2" y="54"/>
                  </a:lnTo>
                  <a:lnTo>
                    <a:pt x="4" y="56"/>
                  </a:lnTo>
                  <a:lnTo>
                    <a:pt x="5" y="57"/>
                  </a:lnTo>
                  <a:lnTo>
                    <a:pt x="7" y="59"/>
                  </a:lnTo>
                  <a:lnTo>
                    <a:pt x="9" y="61"/>
                  </a:lnTo>
                  <a:lnTo>
                    <a:pt x="9" y="64"/>
                  </a:lnTo>
                  <a:lnTo>
                    <a:pt x="7" y="68"/>
                  </a:lnTo>
                  <a:lnTo>
                    <a:pt x="7" y="69"/>
                  </a:lnTo>
                  <a:lnTo>
                    <a:pt x="7" y="73"/>
                  </a:lnTo>
                  <a:lnTo>
                    <a:pt x="9" y="74"/>
                  </a:lnTo>
                  <a:lnTo>
                    <a:pt x="11" y="78"/>
                  </a:lnTo>
                  <a:lnTo>
                    <a:pt x="14" y="79"/>
                  </a:lnTo>
                  <a:lnTo>
                    <a:pt x="16" y="81"/>
                  </a:lnTo>
                  <a:lnTo>
                    <a:pt x="19" y="83"/>
                  </a:lnTo>
                  <a:lnTo>
                    <a:pt x="21" y="85"/>
                  </a:lnTo>
                  <a:lnTo>
                    <a:pt x="21" y="86"/>
                  </a:lnTo>
                  <a:lnTo>
                    <a:pt x="19" y="88"/>
                  </a:lnTo>
                  <a:lnTo>
                    <a:pt x="19" y="90"/>
                  </a:lnTo>
                  <a:lnTo>
                    <a:pt x="19" y="91"/>
                  </a:lnTo>
                  <a:lnTo>
                    <a:pt x="17" y="91"/>
                  </a:lnTo>
                  <a:lnTo>
                    <a:pt x="17" y="93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1" y="95"/>
                  </a:lnTo>
                  <a:lnTo>
                    <a:pt x="22" y="95"/>
                  </a:lnTo>
                  <a:lnTo>
                    <a:pt x="24" y="95"/>
                  </a:lnTo>
                  <a:lnTo>
                    <a:pt x="26" y="95"/>
                  </a:lnTo>
                  <a:lnTo>
                    <a:pt x="27" y="95"/>
                  </a:lnTo>
                  <a:lnTo>
                    <a:pt x="29" y="98"/>
                  </a:lnTo>
                  <a:lnTo>
                    <a:pt x="33" y="101"/>
                  </a:lnTo>
                  <a:lnTo>
                    <a:pt x="38" y="105"/>
                  </a:lnTo>
                  <a:lnTo>
                    <a:pt x="44" y="110"/>
                  </a:lnTo>
                  <a:lnTo>
                    <a:pt x="51" y="113"/>
                  </a:lnTo>
                  <a:lnTo>
                    <a:pt x="56" y="117"/>
                  </a:lnTo>
                  <a:lnTo>
                    <a:pt x="61" y="118"/>
                  </a:lnTo>
                  <a:lnTo>
                    <a:pt x="63" y="120"/>
                  </a:lnTo>
                  <a:lnTo>
                    <a:pt x="66" y="122"/>
                  </a:lnTo>
                  <a:lnTo>
                    <a:pt x="68" y="122"/>
                  </a:lnTo>
                  <a:lnTo>
                    <a:pt x="70" y="123"/>
                  </a:lnTo>
                  <a:lnTo>
                    <a:pt x="73" y="125"/>
                  </a:lnTo>
                  <a:lnTo>
                    <a:pt x="75" y="127"/>
                  </a:lnTo>
                  <a:lnTo>
                    <a:pt x="77" y="127"/>
                  </a:lnTo>
                  <a:lnTo>
                    <a:pt x="80" y="128"/>
                  </a:lnTo>
                  <a:lnTo>
                    <a:pt x="83" y="128"/>
                  </a:lnTo>
                  <a:lnTo>
                    <a:pt x="85" y="128"/>
                  </a:lnTo>
                  <a:lnTo>
                    <a:pt x="85" y="127"/>
                  </a:lnTo>
                  <a:lnTo>
                    <a:pt x="87" y="127"/>
                  </a:lnTo>
                  <a:lnTo>
                    <a:pt x="87" y="125"/>
                  </a:lnTo>
                  <a:lnTo>
                    <a:pt x="89" y="125"/>
                  </a:lnTo>
                  <a:lnTo>
                    <a:pt x="90" y="123"/>
                  </a:lnTo>
                  <a:lnTo>
                    <a:pt x="92" y="123"/>
                  </a:lnTo>
                  <a:lnTo>
                    <a:pt x="92" y="120"/>
                  </a:lnTo>
                  <a:lnTo>
                    <a:pt x="92" y="118"/>
                  </a:lnTo>
                  <a:lnTo>
                    <a:pt x="92" y="117"/>
                  </a:lnTo>
                  <a:lnTo>
                    <a:pt x="94" y="113"/>
                  </a:lnTo>
                  <a:lnTo>
                    <a:pt x="97" y="112"/>
                  </a:lnTo>
                  <a:lnTo>
                    <a:pt x="99" y="110"/>
                  </a:lnTo>
                  <a:lnTo>
                    <a:pt x="102" y="110"/>
                  </a:lnTo>
                  <a:lnTo>
                    <a:pt x="107" y="112"/>
                  </a:lnTo>
                  <a:lnTo>
                    <a:pt x="111" y="113"/>
                  </a:lnTo>
                  <a:lnTo>
                    <a:pt x="114" y="117"/>
                  </a:lnTo>
                  <a:lnTo>
                    <a:pt x="116" y="120"/>
                  </a:lnTo>
                  <a:lnTo>
                    <a:pt x="117" y="123"/>
                  </a:lnTo>
                  <a:lnTo>
                    <a:pt x="121" y="125"/>
                  </a:lnTo>
                  <a:lnTo>
                    <a:pt x="126" y="127"/>
                  </a:lnTo>
                  <a:lnTo>
                    <a:pt x="131" y="128"/>
                  </a:lnTo>
                  <a:lnTo>
                    <a:pt x="138" y="128"/>
                  </a:lnTo>
                  <a:lnTo>
                    <a:pt x="143" y="127"/>
                  </a:lnTo>
                  <a:lnTo>
                    <a:pt x="146" y="125"/>
                  </a:lnTo>
                  <a:lnTo>
                    <a:pt x="151" y="122"/>
                  </a:lnTo>
                  <a:lnTo>
                    <a:pt x="155" y="120"/>
                  </a:lnTo>
                  <a:lnTo>
                    <a:pt x="158" y="118"/>
                  </a:lnTo>
                  <a:lnTo>
                    <a:pt x="161" y="117"/>
                  </a:lnTo>
                  <a:lnTo>
                    <a:pt x="165" y="117"/>
                  </a:lnTo>
                  <a:lnTo>
                    <a:pt x="166" y="117"/>
                  </a:lnTo>
                  <a:lnTo>
                    <a:pt x="168" y="115"/>
                  </a:lnTo>
                  <a:lnTo>
                    <a:pt x="170" y="115"/>
                  </a:lnTo>
                  <a:lnTo>
                    <a:pt x="172" y="115"/>
                  </a:lnTo>
                  <a:lnTo>
                    <a:pt x="173" y="113"/>
                  </a:lnTo>
                  <a:lnTo>
                    <a:pt x="175" y="112"/>
                  </a:lnTo>
                  <a:lnTo>
                    <a:pt x="185" y="112"/>
                  </a:lnTo>
                  <a:lnTo>
                    <a:pt x="185" y="113"/>
                  </a:lnTo>
                  <a:lnTo>
                    <a:pt x="185" y="115"/>
                  </a:lnTo>
                  <a:lnTo>
                    <a:pt x="185" y="118"/>
                  </a:lnTo>
                  <a:lnTo>
                    <a:pt x="185" y="122"/>
                  </a:lnTo>
                  <a:lnTo>
                    <a:pt x="187" y="125"/>
                  </a:lnTo>
                  <a:lnTo>
                    <a:pt x="187" y="128"/>
                  </a:lnTo>
                  <a:lnTo>
                    <a:pt x="187" y="132"/>
                  </a:lnTo>
                  <a:lnTo>
                    <a:pt x="185" y="134"/>
                  </a:lnTo>
                  <a:lnTo>
                    <a:pt x="192" y="134"/>
                  </a:lnTo>
                  <a:lnTo>
                    <a:pt x="197" y="132"/>
                  </a:lnTo>
                  <a:lnTo>
                    <a:pt x="199" y="128"/>
                  </a:lnTo>
                  <a:lnTo>
                    <a:pt x="202" y="127"/>
                  </a:lnTo>
                  <a:lnTo>
                    <a:pt x="204" y="123"/>
                  </a:lnTo>
                  <a:lnTo>
                    <a:pt x="205" y="122"/>
                  </a:lnTo>
                  <a:lnTo>
                    <a:pt x="207" y="118"/>
                  </a:lnTo>
                  <a:lnTo>
                    <a:pt x="209" y="115"/>
                  </a:lnTo>
                  <a:lnTo>
                    <a:pt x="211" y="117"/>
                  </a:lnTo>
                  <a:lnTo>
                    <a:pt x="216" y="118"/>
                  </a:lnTo>
                  <a:lnTo>
                    <a:pt x="221" y="118"/>
                  </a:lnTo>
                  <a:lnTo>
                    <a:pt x="226" y="117"/>
                  </a:lnTo>
                  <a:lnTo>
                    <a:pt x="231" y="117"/>
                  </a:lnTo>
                  <a:lnTo>
                    <a:pt x="238" y="115"/>
                  </a:lnTo>
                  <a:lnTo>
                    <a:pt x="243" y="115"/>
                  </a:lnTo>
                  <a:lnTo>
                    <a:pt x="246" y="115"/>
                  </a:lnTo>
                  <a:lnTo>
                    <a:pt x="256" y="115"/>
                  </a:lnTo>
                  <a:lnTo>
                    <a:pt x="265" y="113"/>
                  </a:lnTo>
                  <a:lnTo>
                    <a:pt x="272" y="110"/>
                  </a:lnTo>
                  <a:lnTo>
                    <a:pt x="280" y="107"/>
                  </a:lnTo>
                  <a:lnTo>
                    <a:pt x="287" y="105"/>
                  </a:lnTo>
                  <a:lnTo>
                    <a:pt x="294" y="101"/>
                  </a:lnTo>
                  <a:lnTo>
                    <a:pt x="300" y="98"/>
                  </a:lnTo>
                  <a:lnTo>
                    <a:pt x="311" y="96"/>
                  </a:lnTo>
                  <a:lnTo>
                    <a:pt x="312" y="96"/>
                  </a:lnTo>
                  <a:lnTo>
                    <a:pt x="314" y="96"/>
                  </a:lnTo>
                  <a:lnTo>
                    <a:pt x="316" y="98"/>
                  </a:lnTo>
                  <a:lnTo>
                    <a:pt x="317" y="98"/>
                  </a:lnTo>
                  <a:lnTo>
                    <a:pt x="319" y="100"/>
                  </a:lnTo>
                  <a:lnTo>
                    <a:pt x="321" y="100"/>
                  </a:lnTo>
                  <a:lnTo>
                    <a:pt x="322" y="100"/>
                  </a:lnTo>
                  <a:lnTo>
                    <a:pt x="326" y="100"/>
                  </a:lnTo>
                  <a:lnTo>
                    <a:pt x="329" y="101"/>
                  </a:lnTo>
                  <a:lnTo>
                    <a:pt x="333" y="101"/>
                  </a:lnTo>
                  <a:lnTo>
                    <a:pt x="336" y="103"/>
                  </a:lnTo>
                  <a:lnTo>
                    <a:pt x="339" y="105"/>
                  </a:lnTo>
                  <a:lnTo>
                    <a:pt x="343" y="107"/>
                  </a:lnTo>
                  <a:lnTo>
                    <a:pt x="346" y="107"/>
                  </a:lnTo>
                  <a:lnTo>
                    <a:pt x="350" y="107"/>
                  </a:lnTo>
                  <a:lnTo>
                    <a:pt x="348" y="100"/>
                  </a:lnTo>
                  <a:lnTo>
                    <a:pt x="346" y="93"/>
                  </a:lnTo>
                  <a:lnTo>
                    <a:pt x="343" y="88"/>
                  </a:lnTo>
                  <a:lnTo>
                    <a:pt x="341" y="83"/>
                  </a:lnTo>
                  <a:lnTo>
                    <a:pt x="338" y="78"/>
                  </a:lnTo>
                  <a:lnTo>
                    <a:pt x="336" y="73"/>
                  </a:lnTo>
                  <a:lnTo>
                    <a:pt x="334" y="66"/>
                  </a:lnTo>
                  <a:lnTo>
                    <a:pt x="333" y="59"/>
                  </a:lnTo>
                  <a:lnTo>
                    <a:pt x="333" y="57"/>
                  </a:lnTo>
                  <a:lnTo>
                    <a:pt x="333" y="56"/>
                  </a:lnTo>
                  <a:lnTo>
                    <a:pt x="333" y="54"/>
                  </a:lnTo>
                  <a:lnTo>
                    <a:pt x="333" y="52"/>
                  </a:lnTo>
                  <a:lnTo>
                    <a:pt x="333" y="51"/>
                  </a:lnTo>
                  <a:lnTo>
                    <a:pt x="333" y="4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16" name="Freeform 5203"/>
            <p:cNvSpPr>
              <a:spLocks/>
            </p:cNvSpPr>
            <p:nvPr/>
          </p:nvSpPr>
          <p:spPr bwMode="auto">
            <a:xfrm>
              <a:off x="6215063" y="5556250"/>
              <a:ext cx="555625" cy="212725"/>
            </a:xfrm>
            <a:custGeom>
              <a:avLst/>
              <a:gdLst>
                <a:gd name="T0" fmla="*/ 2147483647 w 350"/>
                <a:gd name="T1" fmla="*/ 2147483647 h 134"/>
                <a:gd name="T2" fmla="*/ 2147483647 w 350"/>
                <a:gd name="T3" fmla="*/ 2147483647 h 134"/>
                <a:gd name="T4" fmla="*/ 2147483647 w 350"/>
                <a:gd name="T5" fmla="*/ 2147483647 h 134"/>
                <a:gd name="T6" fmla="*/ 2147483647 w 350"/>
                <a:gd name="T7" fmla="*/ 2147483647 h 134"/>
                <a:gd name="T8" fmla="*/ 2147483647 w 350"/>
                <a:gd name="T9" fmla="*/ 2147483647 h 134"/>
                <a:gd name="T10" fmla="*/ 2147483647 w 350"/>
                <a:gd name="T11" fmla="*/ 2147483647 h 134"/>
                <a:gd name="T12" fmla="*/ 2147483647 w 350"/>
                <a:gd name="T13" fmla="*/ 2147483647 h 134"/>
                <a:gd name="T14" fmla="*/ 2147483647 w 350"/>
                <a:gd name="T15" fmla="*/ 2147483647 h 134"/>
                <a:gd name="T16" fmla="*/ 2147483647 w 350"/>
                <a:gd name="T17" fmla="*/ 2147483647 h 134"/>
                <a:gd name="T18" fmla="*/ 2147483647 w 350"/>
                <a:gd name="T19" fmla="*/ 2147483647 h 134"/>
                <a:gd name="T20" fmla="*/ 2147483647 w 350"/>
                <a:gd name="T21" fmla="*/ 2147483647 h 134"/>
                <a:gd name="T22" fmla="*/ 2147483647 w 350"/>
                <a:gd name="T23" fmla="*/ 2147483647 h 134"/>
                <a:gd name="T24" fmla="*/ 2147483647 w 350"/>
                <a:gd name="T25" fmla="*/ 2147483647 h 134"/>
                <a:gd name="T26" fmla="*/ 2147483647 w 350"/>
                <a:gd name="T27" fmla="*/ 2147483647 h 134"/>
                <a:gd name="T28" fmla="*/ 2147483647 w 350"/>
                <a:gd name="T29" fmla="*/ 2147483647 h 134"/>
                <a:gd name="T30" fmla="*/ 2147483647 w 350"/>
                <a:gd name="T31" fmla="*/ 0 h 134"/>
                <a:gd name="T32" fmla="*/ 2147483647 w 350"/>
                <a:gd name="T33" fmla="*/ 2147483647 h 134"/>
                <a:gd name="T34" fmla="*/ 2147483647 w 350"/>
                <a:gd name="T35" fmla="*/ 2147483647 h 134"/>
                <a:gd name="T36" fmla="*/ 2147483647 w 350"/>
                <a:gd name="T37" fmla="*/ 2147483647 h 134"/>
                <a:gd name="T38" fmla="*/ 2147483647 w 350"/>
                <a:gd name="T39" fmla="*/ 2147483647 h 134"/>
                <a:gd name="T40" fmla="*/ 2147483647 w 350"/>
                <a:gd name="T41" fmla="*/ 2147483647 h 134"/>
                <a:gd name="T42" fmla="*/ 2147483647 w 350"/>
                <a:gd name="T43" fmla="*/ 2147483647 h 134"/>
                <a:gd name="T44" fmla="*/ 2147483647 w 350"/>
                <a:gd name="T45" fmla="*/ 2147483647 h 134"/>
                <a:gd name="T46" fmla="*/ 2147483647 w 350"/>
                <a:gd name="T47" fmla="*/ 2147483647 h 134"/>
                <a:gd name="T48" fmla="*/ 2147483647 w 350"/>
                <a:gd name="T49" fmla="*/ 2147483647 h 134"/>
                <a:gd name="T50" fmla="*/ 2147483647 w 350"/>
                <a:gd name="T51" fmla="*/ 2147483647 h 134"/>
                <a:gd name="T52" fmla="*/ 2147483647 w 350"/>
                <a:gd name="T53" fmla="*/ 2147483647 h 134"/>
                <a:gd name="T54" fmla="*/ 2147483647 w 350"/>
                <a:gd name="T55" fmla="*/ 2147483647 h 134"/>
                <a:gd name="T56" fmla="*/ 2147483647 w 350"/>
                <a:gd name="T57" fmla="*/ 2147483647 h 134"/>
                <a:gd name="T58" fmla="*/ 2147483647 w 350"/>
                <a:gd name="T59" fmla="*/ 2147483647 h 134"/>
                <a:gd name="T60" fmla="*/ 2147483647 w 350"/>
                <a:gd name="T61" fmla="*/ 2147483647 h 134"/>
                <a:gd name="T62" fmla="*/ 2147483647 w 350"/>
                <a:gd name="T63" fmla="*/ 2147483647 h 134"/>
                <a:gd name="T64" fmla="*/ 2147483647 w 350"/>
                <a:gd name="T65" fmla="*/ 2147483647 h 134"/>
                <a:gd name="T66" fmla="*/ 2147483647 w 350"/>
                <a:gd name="T67" fmla="*/ 2147483647 h 134"/>
                <a:gd name="T68" fmla="*/ 2147483647 w 350"/>
                <a:gd name="T69" fmla="*/ 2147483647 h 134"/>
                <a:gd name="T70" fmla="*/ 2147483647 w 350"/>
                <a:gd name="T71" fmla="*/ 2147483647 h 134"/>
                <a:gd name="T72" fmla="*/ 2147483647 w 350"/>
                <a:gd name="T73" fmla="*/ 2147483647 h 134"/>
                <a:gd name="T74" fmla="*/ 2147483647 w 350"/>
                <a:gd name="T75" fmla="*/ 2147483647 h 134"/>
                <a:gd name="T76" fmla="*/ 2147483647 w 350"/>
                <a:gd name="T77" fmla="*/ 2147483647 h 134"/>
                <a:gd name="T78" fmla="*/ 2147483647 w 350"/>
                <a:gd name="T79" fmla="*/ 2147483647 h 134"/>
                <a:gd name="T80" fmla="*/ 2147483647 w 350"/>
                <a:gd name="T81" fmla="*/ 2147483647 h 134"/>
                <a:gd name="T82" fmla="*/ 2147483647 w 350"/>
                <a:gd name="T83" fmla="*/ 2147483647 h 134"/>
                <a:gd name="T84" fmla="*/ 2147483647 w 350"/>
                <a:gd name="T85" fmla="*/ 2147483647 h 134"/>
                <a:gd name="T86" fmla="*/ 2147483647 w 350"/>
                <a:gd name="T87" fmla="*/ 2147483647 h 134"/>
                <a:gd name="T88" fmla="*/ 2147483647 w 350"/>
                <a:gd name="T89" fmla="*/ 2147483647 h 134"/>
                <a:gd name="T90" fmla="*/ 2147483647 w 350"/>
                <a:gd name="T91" fmla="*/ 2147483647 h 134"/>
                <a:gd name="T92" fmla="*/ 2147483647 w 350"/>
                <a:gd name="T93" fmla="*/ 2147483647 h 134"/>
                <a:gd name="T94" fmla="*/ 2147483647 w 350"/>
                <a:gd name="T95" fmla="*/ 2147483647 h 134"/>
                <a:gd name="T96" fmla="*/ 2147483647 w 350"/>
                <a:gd name="T97" fmla="*/ 2147483647 h 134"/>
                <a:gd name="T98" fmla="*/ 2147483647 w 350"/>
                <a:gd name="T99" fmla="*/ 2147483647 h 134"/>
                <a:gd name="T100" fmla="*/ 2147483647 w 350"/>
                <a:gd name="T101" fmla="*/ 2147483647 h 134"/>
                <a:gd name="T102" fmla="*/ 2147483647 w 350"/>
                <a:gd name="T103" fmla="*/ 2147483647 h 134"/>
                <a:gd name="T104" fmla="*/ 2147483647 w 350"/>
                <a:gd name="T105" fmla="*/ 2147483647 h 134"/>
                <a:gd name="T106" fmla="*/ 2147483647 w 350"/>
                <a:gd name="T107" fmla="*/ 2147483647 h 134"/>
                <a:gd name="T108" fmla="*/ 2147483647 w 350"/>
                <a:gd name="T109" fmla="*/ 2147483647 h 134"/>
                <a:gd name="T110" fmla="*/ 2147483647 w 350"/>
                <a:gd name="T111" fmla="*/ 2147483647 h 134"/>
                <a:gd name="T112" fmla="*/ 2147483647 w 350"/>
                <a:gd name="T113" fmla="*/ 2147483647 h 1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0"/>
                <a:gd name="T172" fmla="*/ 0 h 134"/>
                <a:gd name="T173" fmla="*/ 350 w 350"/>
                <a:gd name="T174" fmla="*/ 134 h 1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0" h="134">
                  <a:moveTo>
                    <a:pt x="333" y="49"/>
                  </a:moveTo>
                  <a:lnTo>
                    <a:pt x="331" y="49"/>
                  </a:lnTo>
                  <a:lnTo>
                    <a:pt x="331" y="47"/>
                  </a:lnTo>
                  <a:lnTo>
                    <a:pt x="331" y="46"/>
                  </a:lnTo>
                  <a:lnTo>
                    <a:pt x="331" y="44"/>
                  </a:lnTo>
                  <a:lnTo>
                    <a:pt x="331" y="42"/>
                  </a:lnTo>
                  <a:lnTo>
                    <a:pt x="326" y="42"/>
                  </a:lnTo>
                  <a:lnTo>
                    <a:pt x="321" y="41"/>
                  </a:lnTo>
                  <a:lnTo>
                    <a:pt x="319" y="37"/>
                  </a:lnTo>
                  <a:lnTo>
                    <a:pt x="317" y="32"/>
                  </a:lnTo>
                  <a:lnTo>
                    <a:pt x="317" y="27"/>
                  </a:lnTo>
                  <a:lnTo>
                    <a:pt x="317" y="24"/>
                  </a:lnTo>
                  <a:lnTo>
                    <a:pt x="316" y="19"/>
                  </a:lnTo>
                  <a:lnTo>
                    <a:pt x="314" y="15"/>
                  </a:lnTo>
                  <a:lnTo>
                    <a:pt x="311" y="12"/>
                  </a:lnTo>
                  <a:lnTo>
                    <a:pt x="305" y="10"/>
                  </a:lnTo>
                  <a:lnTo>
                    <a:pt x="300" y="8"/>
                  </a:lnTo>
                  <a:lnTo>
                    <a:pt x="294" y="8"/>
                  </a:lnTo>
                  <a:lnTo>
                    <a:pt x="289" y="7"/>
                  </a:lnTo>
                  <a:lnTo>
                    <a:pt x="282" y="7"/>
                  </a:lnTo>
                  <a:lnTo>
                    <a:pt x="275" y="7"/>
                  </a:lnTo>
                  <a:lnTo>
                    <a:pt x="268" y="7"/>
                  </a:lnTo>
                  <a:lnTo>
                    <a:pt x="265" y="7"/>
                  </a:lnTo>
                  <a:lnTo>
                    <a:pt x="261" y="8"/>
                  </a:lnTo>
                  <a:lnTo>
                    <a:pt x="258" y="12"/>
                  </a:lnTo>
                  <a:lnTo>
                    <a:pt x="253" y="15"/>
                  </a:lnTo>
                  <a:lnTo>
                    <a:pt x="246" y="17"/>
                  </a:lnTo>
                  <a:lnTo>
                    <a:pt x="241" y="19"/>
                  </a:lnTo>
                  <a:lnTo>
                    <a:pt x="236" y="20"/>
                  </a:lnTo>
                  <a:lnTo>
                    <a:pt x="233" y="22"/>
                  </a:lnTo>
                  <a:lnTo>
                    <a:pt x="231" y="22"/>
                  </a:lnTo>
                  <a:lnTo>
                    <a:pt x="228" y="22"/>
                  </a:lnTo>
                  <a:lnTo>
                    <a:pt x="226" y="22"/>
                  </a:lnTo>
                  <a:lnTo>
                    <a:pt x="222" y="22"/>
                  </a:lnTo>
                  <a:lnTo>
                    <a:pt x="221" y="24"/>
                  </a:lnTo>
                  <a:lnTo>
                    <a:pt x="219" y="24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2" y="24"/>
                  </a:lnTo>
                  <a:lnTo>
                    <a:pt x="211" y="24"/>
                  </a:lnTo>
                  <a:lnTo>
                    <a:pt x="209" y="22"/>
                  </a:lnTo>
                  <a:lnTo>
                    <a:pt x="207" y="22"/>
                  </a:lnTo>
                  <a:lnTo>
                    <a:pt x="205" y="20"/>
                  </a:lnTo>
                  <a:lnTo>
                    <a:pt x="204" y="19"/>
                  </a:lnTo>
                  <a:lnTo>
                    <a:pt x="202" y="17"/>
                  </a:lnTo>
                  <a:lnTo>
                    <a:pt x="202" y="15"/>
                  </a:lnTo>
                  <a:lnTo>
                    <a:pt x="197" y="15"/>
                  </a:lnTo>
                  <a:lnTo>
                    <a:pt x="194" y="15"/>
                  </a:lnTo>
                  <a:lnTo>
                    <a:pt x="190" y="15"/>
                  </a:lnTo>
                  <a:lnTo>
                    <a:pt x="187" y="14"/>
                  </a:lnTo>
                  <a:lnTo>
                    <a:pt x="183" y="12"/>
                  </a:lnTo>
                  <a:lnTo>
                    <a:pt x="180" y="12"/>
                  </a:lnTo>
                  <a:lnTo>
                    <a:pt x="177" y="10"/>
                  </a:lnTo>
                  <a:lnTo>
                    <a:pt x="173" y="10"/>
                  </a:lnTo>
                  <a:lnTo>
                    <a:pt x="173" y="8"/>
                  </a:lnTo>
                  <a:lnTo>
                    <a:pt x="172" y="8"/>
                  </a:lnTo>
                  <a:lnTo>
                    <a:pt x="172" y="7"/>
                  </a:lnTo>
                  <a:lnTo>
                    <a:pt x="172" y="5"/>
                  </a:lnTo>
                  <a:lnTo>
                    <a:pt x="170" y="5"/>
                  </a:lnTo>
                  <a:lnTo>
                    <a:pt x="168" y="7"/>
                  </a:lnTo>
                  <a:lnTo>
                    <a:pt x="166" y="7"/>
                  </a:lnTo>
                  <a:lnTo>
                    <a:pt x="165" y="8"/>
                  </a:lnTo>
                  <a:lnTo>
                    <a:pt x="163" y="8"/>
                  </a:lnTo>
                  <a:lnTo>
                    <a:pt x="161" y="7"/>
                  </a:lnTo>
                  <a:lnTo>
                    <a:pt x="160" y="7"/>
                  </a:lnTo>
                  <a:lnTo>
                    <a:pt x="158" y="5"/>
                  </a:lnTo>
                  <a:lnTo>
                    <a:pt x="156" y="3"/>
                  </a:lnTo>
                  <a:lnTo>
                    <a:pt x="155" y="2"/>
                  </a:lnTo>
                  <a:lnTo>
                    <a:pt x="153" y="0"/>
                  </a:lnTo>
                  <a:lnTo>
                    <a:pt x="146" y="2"/>
                  </a:lnTo>
                  <a:lnTo>
                    <a:pt x="138" y="3"/>
                  </a:lnTo>
                  <a:lnTo>
                    <a:pt x="129" y="5"/>
                  </a:lnTo>
                  <a:lnTo>
                    <a:pt x="119" y="5"/>
                  </a:lnTo>
                  <a:lnTo>
                    <a:pt x="109" y="7"/>
                  </a:lnTo>
                  <a:lnTo>
                    <a:pt x="99" y="8"/>
                  </a:lnTo>
                  <a:lnTo>
                    <a:pt x="90" y="12"/>
                  </a:lnTo>
                  <a:lnTo>
                    <a:pt x="83" y="15"/>
                  </a:lnTo>
                  <a:lnTo>
                    <a:pt x="50" y="15"/>
                  </a:lnTo>
                  <a:lnTo>
                    <a:pt x="50" y="17"/>
                  </a:lnTo>
                  <a:lnTo>
                    <a:pt x="48" y="19"/>
                  </a:lnTo>
                  <a:lnTo>
                    <a:pt x="46" y="20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1" y="24"/>
                  </a:lnTo>
                  <a:lnTo>
                    <a:pt x="53" y="24"/>
                  </a:lnTo>
                  <a:lnTo>
                    <a:pt x="55" y="25"/>
                  </a:lnTo>
                  <a:lnTo>
                    <a:pt x="56" y="25"/>
                  </a:lnTo>
                  <a:lnTo>
                    <a:pt x="58" y="25"/>
                  </a:lnTo>
                  <a:lnTo>
                    <a:pt x="58" y="29"/>
                  </a:lnTo>
                  <a:lnTo>
                    <a:pt x="56" y="30"/>
                  </a:lnTo>
                  <a:lnTo>
                    <a:pt x="53" y="32"/>
                  </a:lnTo>
                  <a:lnTo>
                    <a:pt x="51" y="32"/>
                  </a:lnTo>
                  <a:lnTo>
                    <a:pt x="48" y="32"/>
                  </a:lnTo>
                  <a:lnTo>
                    <a:pt x="44" y="32"/>
                  </a:lnTo>
                  <a:lnTo>
                    <a:pt x="43" y="32"/>
                  </a:lnTo>
                  <a:lnTo>
                    <a:pt x="39" y="32"/>
                  </a:lnTo>
                  <a:lnTo>
                    <a:pt x="38" y="32"/>
                  </a:lnTo>
                  <a:lnTo>
                    <a:pt x="34" y="32"/>
                  </a:lnTo>
                  <a:lnTo>
                    <a:pt x="33" y="32"/>
                  </a:lnTo>
                  <a:lnTo>
                    <a:pt x="29" y="32"/>
                  </a:lnTo>
                  <a:lnTo>
                    <a:pt x="26" y="32"/>
                  </a:lnTo>
                  <a:lnTo>
                    <a:pt x="22" y="32"/>
                  </a:lnTo>
                  <a:lnTo>
                    <a:pt x="19" y="32"/>
                  </a:lnTo>
                  <a:lnTo>
                    <a:pt x="14" y="32"/>
                  </a:lnTo>
                  <a:lnTo>
                    <a:pt x="11" y="34"/>
                  </a:lnTo>
                  <a:lnTo>
                    <a:pt x="7" y="34"/>
                  </a:lnTo>
                  <a:lnTo>
                    <a:pt x="5" y="36"/>
                  </a:lnTo>
                  <a:lnTo>
                    <a:pt x="4" y="37"/>
                  </a:lnTo>
                  <a:lnTo>
                    <a:pt x="2" y="41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2" y="54"/>
                  </a:lnTo>
                  <a:lnTo>
                    <a:pt x="4" y="56"/>
                  </a:lnTo>
                  <a:lnTo>
                    <a:pt x="5" y="57"/>
                  </a:lnTo>
                  <a:lnTo>
                    <a:pt x="7" y="59"/>
                  </a:lnTo>
                  <a:lnTo>
                    <a:pt x="9" y="61"/>
                  </a:lnTo>
                  <a:lnTo>
                    <a:pt x="9" y="64"/>
                  </a:lnTo>
                  <a:lnTo>
                    <a:pt x="7" y="68"/>
                  </a:lnTo>
                  <a:lnTo>
                    <a:pt x="7" y="69"/>
                  </a:lnTo>
                  <a:lnTo>
                    <a:pt x="7" y="73"/>
                  </a:lnTo>
                  <a:lnTo>
                    <a:pt x="9" y="74"/>
                  </a:lnTo>
                  <a:lnTo>
                    <a:pt x="11" y="78"/>
                  </a:lnTo>
                  <a:lnTo>
                    <a:pt x="14" y="79"/>
                  </a:lnTo>
                  <a:lnTo>
                    <a:pt x="16" y="81"/>
                  </a:lnTo>
                  <a:lnTo>
                    <a:pt x="19" y="83"/>
                  </a:lnTo>
                  <a:lnTo>
                    <a:pt x="21" y="85"/>
                  </a:lnTo>
                  <a:lnTo>
                    <a:pt x="21" y="86"/>
                  </a:lnTo>
                  <a:lnTo>
                    <a:pt x="19" y="88"/>
                  </a:lnTo>
                  <a:lnTo>
                    <a:pt x="19" y="90"/>
                  </a:lnTo>
                  <a:lnTo>
                    <a:pt x="19" y="91"/>
                  </a:lnTo>
                  <a:lnTo>
                    <a:pt x="17" y="91"/>
                  </a:lnTo>
                  <a:lnTo>
                    <a:pt x="17" y="93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1" y="95"/>
                  </a:lnTo>
                  <a:lnTo>
                    <a:pt x="22" y="95"/>
                  </a:lnTo>
                  <a:lnTo>
                    <a:pt x="24" y="95"/>
                  </a:lnTo>
                  <a:lnTo>
                    <a:pt x="26" y="95"/>
                  </a:lnTo>
                  <a:lnTo>
                    <a:pt x="27" y="95"/>
                  </a:lnTo>
                  <a:lnTo>
                    <a:pt x="29" y="98"/>
                  </a:lnTo>
                  <a:lnTo>
                    <a:pt x="33" y="101"/>
                  </a:lnTo>
                  <a:lnTo>
                    <a:pt x="38" y="105"/>
                  </a:lnTo>
                  <a:lnTo>
                    <a:pt x="44" y="110"/>
                  </a:lnTo>
                  <a:lnTo>
                    <a:pt x="51" y="113"/>
                  </a:lnTo>
                  <a:lnTo>
                    <a:pt x="56" y="117"/>
                  </a:lnTo>
                  <a:lnTo>
                    <a:pt x="61" y="118"/>
                  </a:lnTo>
                  <a:lnTo>
                    <a:pt x="63" y="120"/>
                  </a:lnTo>
                  <a:lnTo>
                    <a:pt x="66" y="122"/>
                  </a:lnTo>
                  <a:lnTo>
                    <a:pt x="68" y="122"/>
                  </a:lnTo>
                  <a:lnTo>
                    <a:pt x="70" y="123"/>
                  </a:lnTo>
                  <a:lnTo>
                    <a:pt x="73" y="125"/>
                  </a:lnTo>
                  <a:lnTo>
                    <a:pt x="75" y="127"/>
                  </a:lnTo>
                  <a:lnTo>
                    <a:pt x="77" y="127"/>
                  </a:lnTo>
                  <a:lnTo>
                    <a:pt x="80" y="128"/>
                  </a:lnTo>
                  <a:lnTo>
                    <a:pt x="83" y="128"/>
                  </a:lnTo>
                  <a:lnTo>
                    <a:pt x="85" y="128"/>
                  </a:lnTo>
                  <a:lnTo>
                    <a:pt x="85" y="127"/>
                  </a:lnTo>
                  <a:lnTo>
                    <a:pt x="87" y="127"/>
                  </a:lnTo>
                  <a:lnTo>
                    <a:pt x="87" y="125"/>
                  </a:lnTo>
                  <a:lnTo>
                    <a:pt x="89" y="125"/>
                  </a:lnTo>
                  <a:lnTo>
                    <a:pt x="90" y="123"/>
                  </a:lnTo>
                  <a:lnTo>
                    <a:pt x="92" y="123"/>
                  </a:lnTo>
                  <a:lnTo>
                    <a:pt x="92" y="120"/>
                  </a:lnTo>
                  <a:lnTo>
                    <a:pt x="92" y="118"/>
                  </a:lnTo>
                  <a:lnTo>
                    <a:pt x="92" y="117"/>
                  </a:lnTo>
                  <a:lnTo>
                    <a:pt x="94" y="113"/>
                  </a:lnTo>
                  <a:lnTo>
                    <a:pt x="97" y="112"/>
                  </a:lnTo>
                  <a:lnTo>
                    <a:pt x="99" y="110"/>
                  </a:lnTo>
                  <a:lnTo>
                    <a:pt x="102" y="110"/>
                  </a:lnTo>
                  <a:lnTo>
                    <a:pt x="107" y="112"/>
                  </a:lnTo>
                  <a:lnTo>
                    <a:pt x="111" y="113"/>
                  </a:lnTo>
                  <a:lnTo>
                    <a:pt x="114" y="117"/>
                  </a:lnTo>
                  <a:lnTo>
                    <a:pt x="116" y="120"/>
                  </a:lnTo>
                  <a:lnTo>
                    <a:pt x="117" y="123"/>
                  </a:lnTo>
                  <a:lnTo>
                    <a:pt x="121" y="125"/>
                  </a:lnTo>
                  <a:lnTo>
                    <a:pt x="126" y="127"/>
                  </a:lnTo>
                  <a:lnTo>
                    <a:pt x="131" y="128"/>
                  </a:lnTo>
                  <a:lnTo>
                    <a:pt x="138" y="128"/>
                  </a:lnTo>
                  <a:lnTo>
                    <a:pt x="143" y="127"/>
                  </a:lnTo>
                  <a:lnTo>
                    <a:pt x="146" y="125"/>
                  </a:lnTo>
                  <a:lnTo>
                    <a:pt x="151" y="122"/>
                  </a:lnTo>
                  <a:lnTo>
                    <a:pt x="155" y="120"/>
                  </a:lnTo>
                  <a:lnTo>
                    <a:pt x="158" y="118"/>
                  </a:lnTo>
                  <a:lnTo>
                    <a:pt x="161" y="117"/>
                  </a:lnTo>
                  <a:lnTo>
                    <a:pt x="165" y="117"/>
                  </a:lnTo>
                  <a:lnTo>
                    <a:pt x="166" y="117"/>
                  </a:lnTo>
                  <a:lnTo>
                    <a:pt x="168" y="115"/>
                  </a:lnTo>
                  <a:lnTo>
                    <a:pt x="170" y="115"/>
                  </a:lnTo>
                  <a:lnTo>
                    <a:pt x="172" y="115"/>
                  </a:lnTo>
                  <a:lnTo>
                    <a:pt x="173" y="113"/>
                  </a:lnTo>
                  <a:lnTo>
                    <a:pt x="175" y="112"/>
                  </a:lnTo>
                  <a:lnTo>
                    <a:pt x="185" y="112"/>
                  </a:lnTo>
                  <a:lnTo>
                    <a:pt x="185" y="113"/>
                  </a:lnTo>
                  <a:lnTo>
                    <a:pt x="185" y="115"/>
                  </a:lnTo>
                  <a:lnTo>
                    <a:pt x="185" y="118"/>
                  </a:lnTo>
                  <a:lnTo>
                    <a:pt x="185" y="122"/>
                  </a:lnTo>
                  <a:lnTo>
                    <a:pt x="187" y="125"/>
                  </a:lnTo>
                  <a:lnTo>
                    <a:pt x="187" y="128"/>
                  </a:lnTo>
                  <a:lnTo>
                    <a:pt x="187" y="132"/>
                  </a:lnTo>
                  <a:lnTo>
                    <a:pt x="185" y="134"/>
                  </a:lnTo>
                  <a:lnTo>
                    <a:pt x="192" y="134"/>
                  </a:lnTo>
                  <a:lnTo>
                    <a:pt x="197" y="132"/>
                  </a:lnTo>
                  <a:lnTo>
                    <a:pt x="199" y="128"/>
                  </a:lnTo>
                  <a:lnTo>
                    <a:pt x="202" y="127"/>
                  </a:lnTo>
                  <a:lnTo>
                    <a:pt x="204" y="123"/>
                  </a:lnTo>
                  <a:lnTo>
                    <a:pt x="205" y="122"/>
                  </a:lnTo>
                  <a:lnTo>
                    <a:pt x="207" y="118"/>
                  </a:lnTo>
                  <a:lnTo>
                    <a:pt x="209" y="115"/>
                  </a:lnTo>
                  <a:lnTo>
                    <a:pt x="211" y="117"/>
                  </a:lnTo>
                  <a:lnTo>
                    <a:pt x="216" y="118"/>
                  </a:lnTo>
                  <a:lnTo>
                    <a:pt x="221" y="118"/>
                  </a:lnTo>
                  <a:lnTo>
                    <a:pt x="226" y="117"/>
                  </a:lnTo>
                  <a:lnTo>
                    <a:pt x="231" y="117"/>
                  </a:lnTo>
                  <a:lnTo>
                    <a:pt x="238" y="115"/>
                  </a:lnTo>
                  <a:lnTo>
                    <a:pt x="243" y="115"/>
                  </a:lnTo>
                  <a:lnTo>
                    <a:pt x="246" y="115"/>
                  </a:lnTo>
                  <a:lnTo>
                    <a:pt x="256" y="115"/>
                  </a:lnTo>
                  <a:lnTo>
                    <a:pt x="265" y="113"/>
                  </a:lnTo>
                  <a:lnTo>
                    <a:pt x="272" y="110"/>
                  </a:lnTo>
                  <a:lnTo>
                    <a:pt x="280" y="107"/>
                  </a:lnTo>
                  <a:lnTo>
                    <a:pt x="287" y="105"/>
                  </a:lnTo>
                  <a:lnTo>
                    <a:pt x="294" y="101"/>
                  </a:lnTo>
                  <a:lnTo>
                    <a:pt x="300" y="98"/>
                  </a:lnTo>
                  <a:lnTo>
                    <a:pt x="311" y="96"/>
                  </a:lnTo>
                  <a:lnTo>
                    <a:pt x="312" y="96"/>
                  </a:lnTo>
                  <a:lnTo>
                    <a:pt x="314" y="96"/>
                  </a:lnTo>
                  <a:lnTo>
                    <a:pt x="316" y="98"/>
                  </a:lnTo>
                  <a:lnTo>
                    <a:pt x="317" y="98"/>
                  </a:lnTo>
                  <a:lnTo>
                    <a:pt x="319" y="100"/>
                  </a:lnTo>
                  <a:lnTo>
                    <a:pt x="321" y="100"/>
                  </a:lnTo>
                  <a:lnTo>
                    <a:pt x="322" y="100"/>
                  </a:lnTo>
                  <a:lnTo>
                    <a:pt x="326" y="100"/>
                  </a:lnTo>
                  <a:lnTo>
                    <a:pt x="329" y="101"/>
                  </a:lnTo>
                  <a:lnTo>
                    <a:pt x="333" y="101"/>
                  </a:lnTo>
                  <a:lnTo>
                    <a:pt x="336" y="103"/>
                  </a:lnTo>
                  <a:lnTo>
                    <a:pt x="339" y="105"/>
                  </a:lnTo>
                  <a:lnTo>
                    <a:pt x="343" y="107"/>
                  </a:lnTo>
                  <a:lnTo>
                    <a:pt x="346" y="107"/>
                  </a:lnTo>
                  <a:lnTo>
                    <a:pt x="350" y="107"/>
                  </a:lnTo>
                  <a:lnTo>
                    <a:pt x="348" y="100"/>
                  </a:lnTo>
                  <a:lnTo>
                    <a:pt x="346" y="93"/>
                  </a:lnTo>
                  <a:lnTo>
                    <a:pt x="343" y="88"/>
                  </a:lnTo>
                  <a:lnTo>
                    <a:pt x="341" y="83"/>
                  </a:lnTo>
                  <a:lnTo>
                    <a:pt x="338" y="78"/>
                  </a:lnTo>
                  <a:lnTo>
                    <a:pt x="336" y="73"/>
                  </a:lnTo>
                  <a:lnTo>
                    <a:pt x="334" y="66"/>
                  </a:lnTo>
                  <a:lnTo>
                    <a:pt x="333" y="59"/>
                  </a:lnTo>
                  <a:lnTo>
                    <a:pt x="333" y="57"/>
                  </a:lnTo>
                  <a:lnTo>
                    <a:pt x="333" y="56"/>
                  </a:lnTo>
                  <a:lnTo>
                    <a:pt x="333" y="54"/>
                  </a:lnTo>
                  <a:lnTo>
                    <a:pt x="333" y="52"/>
                  </a:lnTo>
                  <a:lnTo>
                    <a:pt x="333" y="51"/>
                  </a:lnTo>
                  <a:lnTo>
                    <a:pt x="333" y="49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17" name="Freeform 5204"/>
            <p:cNvSpPr>
              <a:spLocks/>
            </p:cNvSpPr>
            <p:nvPr/>
          </p:nvSpPr>
          <p:spPr bwMode="auto">
            <a:xfrm>
              <a:off x="6415088" y="5768975"/>
              <a:ext cx="58737" cy="42863"/>
            </a:xfrm>
            <a:custGeom>
              <a:avLst/>
              <a:gdLst>
                <a:gd name="T0" fmla="*/ 0 w 37"/>
                <a:gd name="T1" fmla="*/ 2147483647 h 27"/>
                <a:gd name="T2" fmla="*/ 2147483647 w 37"/>
                <a:gd name="T3" fmla="*/ 2147483647 h 27"/>
                <a:gd name="T4" fmla="*/ 2147483647 w 37"/>
                <a:gd name="T5" fmla="*/ 2147483647 h 27"/>
                <a:gd name="T6" fmla="*/ 2147483647 w 37"/>
                <a:gd name="T7" fmla="*/ 2147483647 h 27"/>
                <a:gd name="T8" fmla="*/ 2147483647 w 37"/>
                <a:gd name="T9" fmla="*/ 2147483647 h 27"/>
                <a:gd name="T10" fmla="*/ 2147483647 w 37"/>
                <a:gd name="T11" fmla="*/ 2147483647 h 27"/>
                <a:gd name="T12" fmla="*/ 2147483647 w 37"/>
                <a:gd name="T13" fmla="*/ 2147483647 h 27"/>
                <a:gd name="T14" fmla="*/ 2147483647 w 37"/>
                <a:gd name="T15" fmla="*/ 2147483647 h 27"/>
                <a:gd name="T16" fmla="*/ 2147483647 w 37"/>
                <a:gd name="T17" fmla="*/ 2147483647 h 27"/>
                <a:gd name="T18" fmla="*/ 2147483647 w 37"/>
                <a:gd name="T19" fmla="*/ 2147483647 h 27"/>
                <a:gd name="T20" fmla="*/ 2147483647 w 37"/>
                <a:gd name="T21" fmla="*/ 2147483647 h 27"/>
                <a:gd name="T22" fmla="*/ 2147483647 w 37"/>
                <a:gd name="T23" fmla="*/ 2147483647 h 27"/>
                <a:gd name="T24" fmla="*/ 2147483647 w 37"/>
                <a:gd name="T25" fmla="*/ 2147483647 h 27"/>
                <a:gd name="T26" fmla="*/ 2147483647 w 37"/>
                <a:gd name="T27" fmla="*/ 2147483647 h 27"/>
                <a:gd name="T28" fmla="*/ 2147483647 w 37"/>
                <a:gd name="T29" fmla="*/ 2147483647 h 27"/>
                <a:gd name="T30" fmla="*/ 2147483647 w 37"/>
                <a:gd name="T31" fmla="*/ 2147483647 h 27"/>
                <a:gd name="T32" fmla="*/ 2147483647 w 37"/>
                <a:gd name="T33" fmla="*/ 2147483647 h 27"/>
                <a:gd name="T34" fmla="*/ 2147483647 w 37"/>
                <a:gd name="T35" fmla="*/ 0 h 27"/>
                <a:gd name="T36" fmla="*/ 2147483647 w 37"/>
                <a:gd name="T37" fmla="*/ 2147483647 h 27"/>
                <a:gd name="T38" fmla="*/ 2147483647 w 37"/>
                <a:gd name="T39" fmla="*/ 2147483647 h 27"/>
                <a:gd name="T40" fmla="*/ 2147483647 w 37"/>
                <a:gd name="T41" fmla="*/ 2147483647 h 27"/>
                <a:gd name="T42" fmla="*/ 2147483647 w 37"/>
                <a:gd name="T43" fmla="*/ 2147483647 h 27"/>
                <a:gd name="T44" fmla="*/ 2147483647 w 37"/>
                <a:gd name="T45" fmla="*/ 2147483647 h 27"/>
                <a:gd name="T46" fmla="*/ 2147483647 w 37"/>
                <a:gd name="T47" fmla="*/ 2147483647 h 27"/>
                <a:gd name="T48" fmla="*/ 2147483647 w 37"/>
                <a:gd name="T49" fmla="*/ 2147483647 h 27"/>
                <a:gd name="T50" fmla="*/ 0 w 37"/>
                <a:gd name="T51" fmla="*/ 2147483647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7"/>
                <a:gd name="T79" fmla="*/ 0 h 27"/>
                <a:gd name="T80" fmla="*/ 37 w 37"/>
                <a:gd name="T81" fmla="*/ 27 h 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7" h="27">
                  <a:moveTo>
                    <a:pt x="0" y="15"/>
                  </a:moveTo>
                  <a:lnTo>
                    <a:pt x="5" y="27"/>
                  </a:lnTo>
                  <a:lnTo>
                    <a:pt x="10" y="23"/>
                  </a:lnTo>
                  <a:lnTo>
                    <a:pt x="15" y="22"/>
                  </a:lnTo>
                  <a:lnTo>
                    <a:pt x="20" y="20"/>
                  </a:lnTo>
                  <a:lnTo>
                    <a:pt x="24" y="18"/>
                  </a:lnTo>
                  <a:lnTo>
                    <a:pt x="27" y="15"/>
                  </a:lnTo>
                  <a:lnTo>
                    <a:pt x="29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5" y="1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27" y="3"/>
                  </a:lnTo>
                  <a:lnTo>
                    <a:pt x="22" y="5"/>
                  </a:lnTo>
                  <a:lnTo>
                    <a:pt x="15" y="6"/>
                  </a:lnTo>
                  <a:lnTo>
                    <a:pt x="12" y="10"/>
                  </a:lnTo>
                  <a:lnTo>
                    <a:pt x="7" y="11"/>
                  </a:lnTo>
                  <a:lnTo>
                    <a:pt x="3" y="1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18" name="Freeform 5205"/>
            <p:cNvSpPr>
              <a:spLocks/>
            </p:cNvSpPr>
            <p:nvPr/>
          </p:nvSpPr>
          <p:spPr bwMode="auto">
            <a:xfrm>
              <a:off x="6415088" y="5768975"/>
              <a:ext cx="58737" cy="42863"/>
            </a:xfrm>
            <a:custGeom>
              <a:avLst/>
              <a:gdLst>
                <a:gd name="T0" fmla="*/ 0 w 37"/>
                <a:gd name="T1" fmla="*/ 2147483647 h 27"/>
                <a:gd name="T2" fmla="*/ 2147483647 w 37"/>
                <a:gd name="T3" fmla="*/ 2147483647 h 27"/>
                <a:gd name="T4" fmla="*/ 2147483647 w 37"/>
                <a:gd name="T5" fmla="*/ 2147483647 h 27"/>
                <a:gd name="T6" fmla="*/ 2147483647 w 37"/>
                <a:gd name="T7" fmla="*/ 2147483647 h 27"/>
                <a:gd name="T8" fmla="*/ 2147483647 w 37"/>
                <a:gd name="T9" fmla="*/ 2147483647 h 27"/>
                <a:gd name="T10" fmla="*/ 2147483647 w 37"/>
                <a:gd name="T11" fmla="*/ 2147483647 h 27"/>
                <a:gd name="T12" fmla="*/ 2147483647 w 37"/>
                <a:gd name="T13" fmla="*/ 2147483647 h 27"/>
                <a:gd name="T14" fmla="*/ 2147483647 w 37"/>
                <a:gd name="T15" fmla="*/ 2147483647 h 27"/>
                <a:gd name="T16" fmla="*/ 2147483647 w 37"/>
                <a:gd name="T17" fmla="*/ 2147483647 h 27"/>
                <a:gd name="T18" fmla="*/ 2147483647 w 37"/>
                <a:gd name="T19" fmla="*/ 2147483647 h 27"/>
                <a:gd name="T20" fmla="*/ 2147483647 w 37"/>
                <a:gd name="T21" fmla="*/ 2147483647 h 27"/>
                <a:gd name="T22" fmla="*/ 2147483647 w 37"/>
                <a:gd name="T23" fmla="*/ 2147483647 h 27"/>
                <a:gd name="T24" fmla="*/ 2147483647 w 37"/>
                <a:gd name="T25" fmla="*/ 2147483647 h 27"/>
                <a:gd name="T26" fmla="*/ 2147483647 w 37"/>
                <a:gd name="T27" fmla="*/ 2147483647 h 27"/>
                <a:gd name="T28" fmla="*/ 2147483647 w 37"/>
                <a:gd name="T29" fmla="*/ 2147483647 h 27"/>
                <a:gd name="T30" fmla="*/ 2147483647 w 37"/>
                <a:gd name="T31" fmla="*/ 2147483647 h 27"/>
                <a:gd name="T32" fmla="*/ 2147483647 w 37"/>
                <a:gd name="T33" fmla="*/ 2147483647 h 27"/>
                <a:gd name="T34" fmla="*/ 2147483647 w 37"/>
                <a:gd name="T35" fmla="*/ 2147483647 h 27"/>
                <a:gd name="T36" fmla="*/ 2147483647 w 37"/>
                <a:gd name="T37" fmla="*/ 0 h 27"/>
                <a:gd name="T38" fmla="*/ 2147483647 w 37"/>
                <a:gd name="T39" fmla="*/ 2147483647 h 27"/>
                <a:gd name="T40" fmla="*/ 2147483647 w 37"/>
                <a:gd name="T41" fmla="*/ 2147483647 h 27"/>
                <a:gd name="T42" fmla="*/ 2147483647 w 37"/>
                <a:gd name="T43" fmla="*/ 2147483647 h 27"/>
                <a:gd name="T44" fmla="*/ 2147483647 w 37"/>
                <a:gd name="T45" fmla="*/ 2147483647 h 27"/>
                <a:gd name="T46" fmla="*/ 2147483647 w 37"/>
                <a:gd name="T47" fmla="*/ 2147483647 h 27"/>
                <a:gd name="T48" fmla="*/ 2147483647 w 37"/>
                <a:gd name="T49" fmla="*/ 2147483647 h 27"/>
                <a:gd name="T50" fmla="*/ 2147483647 w 37"/>
                <a:gd name="T51" fmla="*/ 2147483647 h 27"/>
                <a:gd name="T52" fmla="*/ 0 w 37"/>
                <a:gd name="T53" fmla="*/ 2147483647 h 27"/>
                <a:gd name="T54" fmla="*/ 0 w 37"/>
                <a:gd name="T55" fmla="*/ 2147483647 h 27"/>
                <a:gd name="T56" fmla="*/ 0 w 37"/>
                <a:gd name="T57" fmla="*/ 214748364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"/>
                <a:gd name="T88" fmla="*/ 0 h 27"/>
                <a:gd name="T89" fmla="*/ 37 w 37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" h="27">
                  <a:moveTo>
                    <a:pt x="0" y="15"/>
                  </a:moveTo>
                  <a:lnTo>
                    <a:pt x="5" y="27"/>
                  </a:lnTo>
                  <a:lnTo>
                    <a:pt x="10" y="23"/>
                  </a:lnTo>
                  <a:lnTo>
                    <a:pt x="15" y="22"/>
                  </a:lnTo>
                  <a:lnTo>
                    <a:pt x="20" y="20"/>
                  </a:lnTo>
                  <a:lnTo>
                    <a:pt x="24" y="18"/>
                  </a:lnTo>
                  <a:lnTo>
                    <a:pt x="27" y="15"/>
                  </a:lnTo>
                  <a:lnTo>
                    <a:pt x="29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5" y="1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27" y="3"/>
                  </a:lnTo>
                  <a:lnTo>
                    <a:pt x="22" y="5"/>
                  </a:lnTo>
                  <a:lnTo>
                    <a:pt x="15" y="6"/>
                  </a:lnTo>
                  <a:lnTo>
                    <a:pt x="12" y="10"/>
                  </a:lnTo>
                  <a:lnTo>
                    <a:pt x="7" y="11"/>
                  </a:lnTo>
                  <a:lnTo>
                    <a:pt x="3" y="13"/>
                  </a:lnTo>
                  <a:lnTo>
                    <a:pt x="0" y="15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19" name="Freeform 5206"/>
            <p:cNvSpPr>
              <a:spLocks/>
            </p:cNvSpPr>
            <p:nvPr/>
          </p:nvSpPr>
          <p:spPr bwMode="auto">
            <a:xfrm>
              <a:off x="5773738" y="5327650"/>
              <a:ext cx="200025" cy="84138"/>
            </a:xfrm>
            <a:custGeom>
              <a:avLst/>
              <a:gdLst>
                <a:gd name="T0" fmla="*/ 2147483647 w 127"/>
                <a:gd name="T1" fmla="*/ 2147483647 h 53"/>
                <a:gd name="T2" fmla="*/ 2147483647 w 127"/>
                <a:gd name="T3" fmla="*/ 2147483647 h 53"/>
                <a:gd name="T4" fmla="*/ 2147483647 w 127"/>
                <a:gd name="T5" fmla="*/ 2147483647 h 53"/>
                <a:gd name="T6" fmla="*/ 2147483647 w 127"/>
                <a:gd name="T7" fmla="*/ 2147483647 h 53"/>
                <a:gd name="T8" fmla="*/ 2147483647 w 127"/>
                <a:gd name="T9" fmla="*/ 2147483647 h 53"/>
                <a:gd name="T10" fmla="*/ 2147483647 w 127"/>
                <a:gd name="T11" fmla="*/ 2147483647 h 53"/>
                <a:gd name="T12" fmla="*/ 2147483647 w 127"/>
                <a:gd name="T13" fmla="*/ 2147483647 h 53"/>
                <a:gd name="T14" fmla="*/ 2147483647 w 127"/>
                <a:gd name="T15" fmla="*/ 2147483647 h 53"/>
                <a:gd name="T16" fmla="*/ 2147483647 w 127"/>
                <a:gd name="T17" fmla="*/ 2147483647 h 53"/>
                <a:gd name="T18" fmla="*/ 2147483647 w 127"/>
                <a:gd name="T19" fmla="*/ 2147483647 h 53"/>
                <a:gd name="T20" fmla="*/ 2147483647 w 127"/>
                <a:gd name="T21" fmla="*/ 2147483647 h 53"/>
                <a:gd name="T22" fmla="*/ 2147483647 w 127"/>
                <a:gd name="T23" fmla="*/ 2147483647 h 53"/>
                <a:gd name="T24" fmla="*/ 2147483647 w 127"/>
                <a:gd name="T25" fmla="*/ 2147483647 h 53"/>
                <a:gd name="T26" fmla="*/ 2147483647 w 127"/>
                <a:gd name="T27" fmla="*/ 2147483647 h 53"/>
                <a:gd name="T28" fmla="*/ 2147483647 w 127"/>
                <a:gd name="T29" fmla="*/ 2147483647 h 53"/>
                <a:gd name="T30" fmla="*/ 2147483647 w 127"/>
                <a:gd name="T31" fmla="*/ 2147483647 h 53"/>
                <a:gd name="T32" fmla="*/ 2147483647 w 127"/>
                <a:gd name="T33" fmla="*/ 2147483647 h 53"/>
                <a:gd name="T34" fmla="*/ 2147483647 w 127"/>
                <a:gd name="T35" fmla="*/ 2147483647 h 53"/>
                <a:gd name="T36" fmla="*/ 0 w 127"/>
                <a:gd name="T37" fmla="*/ 2147483647 h 53"/>
                <a:gd name="T38" fmla="*/ 2147483647 w 127"/>
                <a:gd name="T39" fmla="*/ 2147483647 h 53"/>
                <a:gd name="T40" fmla="*/ 2147483647 w 127"/>
                <a:gd name="T41" fmla="*/ 2147483647 h 53"/>
                <a:gd name="T42" fmla="*/ 2147483647 w 127"/>
                <a:gd name="T43" fmla="*/ 2147483647 h 53"/>
                <a:gd name="T44" fmla="*/ 2147483647 w 127"/>
                <a:gd name="T45" fmla="*/ 2147483647 h 53"/>
                <a:gd name="T46" fmla="*/ 2147483647 w 127"/>
                <a:gd name="T47" fmla="*/ 2147483647 h 53"/>
                <a:gd name="T48" fmla="*/ 2147483647 w 127"/>
                <a:gd name="T49" fmla="*/ 2147483647 h 53"/>
                <a:gd name="T50" fmla="*/ 2147483647 w 127"/>
                <a:gd name="T51" fmla="*/ 2147483647 h 53"/>
                <a:gd name="T52" fmla="*/ 2147483647 w 127"/>
                <a:gd name="T53" fmla="*/ 2147483647 h 53"/>
                <a:gd name="T54" fmla="*/ 2147483647 w 127"/>
                <a:gd name="T55" fmla="*/ 2147483647 h 53"/>
                <a:gd name="T56" fmla="*/ 2147483647 w 127"/>
                <a:gd name="T57" fmla="*/ 2147483647 h 53"/>
                <a:gd name="T58" fmla="*/ 2147483647 w 127"/>
                <a:gd name="T59" fmla="*/ 2147483647 h 53"/>
                <a:gd name="T60" fmla="*/ 2147483647 w 127"/>
                <a:gd name="T61" fmla="*/ 2147483647 h 53"/>
                <a:gd name="T62" fmla="*/ 2147483647 w 127"/>
                <a:gd name="T63" fmla="*/ 2147483647 h 53"/>
                <a:gd name="T64" fmla="*/ 2147483647 w 127"/>
                <a:gd name="T65" fmla="*/ 2147483647 h 53"/>
                <a:gd name="T66" fmla="*/ 2147483647 w 127"/>
                <a:gd name="T67" fmla="*/ 2147483647 h 53"/>
                <a:gd name="T68" fmla="*/ 2147483647 w 127"/>
                <a:gd name="T69" fmla="*/ 2147483647 h 53"/>
                <a:gd name="T70" fmla="*/ 2147483647 w 127"/>
                <a:gd name="T71" fmla="*/ 2147483647 h 53"/>
                <a:gd name="T72" fmla="*/ 2147483647 w 127"/>
                <a:gd name="T73" fmla="*/ 2147483647 h 53"/>
                <a:gd name="T74" fmla="*/ 2147483647 w 127"/>
                <a:gd name="T75" fmla="*/ 2147483647 h 53"/>
                <a:gd name="T76" fmla="*/ 2147483647 w 127"/>
                <a:gd name="T77" fmla="*/ 2147483647 h 53"/>
                <a:gd name="T78" fmla="*/ 2147483647 w 127"/>
                <a:gd name="T79" fmla="*/ 2147483647 h 53"/>
                <a:gd name="T80" fmla="*/ 2147483647 w 127"/>
                <a:gd name="T81" fmla="*/ 2147483647 h 53"/>
                <a:gd name="T82" fmla="*/ 2147483647 w 127"/>
                <a:gd name="T83" fmla="*/ 2147483647 h 53"/>
                <a:gd name="T84" fmla="*/ 2147483647 w 127"/>
                <a:gd name="T85" fmla="*/ 2147483647 h 53"/>
                <a:gd name="T86" fmla="*/ 2147483647 w 127"/>
                <a:gd name="T87" fmla="*/ 2147483647 h 53"/>
                <a:gd name="T88" fmla="*/ 2147483647 w 127"/>
                <a:gd name="T89" fmla="*/ 2147483647 h 53"/>
                <a:gd name="T90" fmla="*/ 2147483647 w 127"/>
                <a:gd name="T91" fmla="*/ 2147483647 h 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7"/>
                <a:gd name="T139" fmla="*/ 0 h 53"/>
                <a:gd name="T140" fmla="*/ 127 w 127"/>
                <a:gd name="T141" fmla="*/ 53 h 5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7" h="53">
                  <a:moveTo>
                    <a:pt x="67" y="7"/>
                  </a:moveTo>
                  <a:lnTo>
                    <a:pt x="66" y="7"/>
                  </a:lnTo>
                  <a:lnTo>
                    <a:pt x="64" y="7"/>
                  </a:lnTo>
                  <a:lnTo>
                    <a:pt x="62" y="7"/>
                  </a:lnTo>
                  <a:lnTo>
                    <a:pt x="61" y="7"/>
                  </a:lnTo>
                  <a:lnTo>
                    <a:pt x="59" y="7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9" y="12"/>
                  </a:lnTo>
                  <a:lnTo>
                    <a:pt x="57" y="14"/>
                  </a:lnTo>
                  <a:lnTo>
                    <a:pt x="57" y="16"/>
                  </a:lnTo>
                  <a:lnTo>
                    <a:pt x="56" y="17"/>
                  </a:lnTo>
                  <a:lnTo>
                    <a:pt x="56" y="19"/>
                  </a:lnTo>
                  <a:lnTo>
                    <a:pt x="54" y="19"/>
                  </a:lnTo>
                  <a:lnTo>
                    <a:pt x="54" y="21"/>
                  </a:lnTo>
                  <a:lnTo>
                    <a:pt x="56" y="22"/>
                  </a:lnTo>
                  <a:lnTo>
                    <a:pt x="57" y="24"/>
                  </a:lnTo>
                  <a:lnTo>
                    <a:pt x="57" y="26"/>
                  </a:lnTo>
                  <a:lnTo>
                    <a:pt x="59" y="26"/>
                  </a:lnTo>
                  <a:lnTo>
                    <a:pt x="61" y="27"/>
                  </a:lnTo>
                  <a:lnTo>
                    <a:pt x="61" y="29"/>
                  </a:lnTo>
                  <a:lnTo>
                    <a:pt x="56" y="29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2" y="34"/>
                  </a:lnTo>
                  <a:lnTo>
                    <a:pt x="37" y="34"/>
                  </a:lnTo>
                  <a:lnTo>
                    <a:pt x="30" y="34"/>
                  </a:lnTo>
                  <a:lnTo>
                    <a:pt x="22" y="34"/>
                  </a:lnTo>
                  <a:lnTo>
                    <a:pt x="13" y="32"/>
                  </a:lnTo>
                  <a:lnTo>
                    <a:pt x="1" y="39"/>
                  </a:lnTo>
                  <a:lnTo>
                    <a:pt x="1" y="43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1" y="46"/>
                  </a:lnTo>
                  <a:lnTo>
                    <a:pt x="5" y="46"/>
                  </a:lnTo>
                  <a:lnTo>
                    <a:pt x="10" y="46"/>
                  </a:lnTo>
                  <a:lnTo>
                    <a:pt x="18" y="44"/>
                  </a:lnTo>
                  <a:lnTo>
                    <a:pt x="37" y="43"/>
                  </a:lnTo>
                  <a:lnTo>
                    <a:pt x="40" y="46"/>
                  </a:lnTo>
                  <a:lnTo>
                    <a:pt x="44" y="48"/>
                  </a:lnTo>
                  <a:lnTo>
                    <a:pt x="45" y="49"/>
                  </a:lnTo>
                  <a:lnTo>
                    <a:pt x="49" y="51"/>
                  </a:lnTo>
                  <a:lnTo>
                    <a:pt x="54" y="53"/>
                  </a:lnTo>
                  <a:lnTo>
                    <a:pt x="57" y="53"/>
                  </a:lnTo>
                  <a:lnTo>
                    <a:pt x="61" y="53"/>
                  </a:lnTo>
                  <a:lnTo>
                    <a:pt x="66" y="53"/>
                  </a:lnTo>
                  <a:lnTo>
                    <a:pt x="67" y="53"/>
                  </a:lnTo>
                  <a:lnTo>
                    <a:pt x="71" y="53"/>
                  </a:lnTo>
                  <a:lnTo>
                    <a:pt x="73" y="53"/>
                  </a:lnTo>
                  <a:lnTo>
                    <a:pt x="74" y="53"/>
                  </a:lnTo>
                  <a:lnTo>
                    <a:pt x="76" y="53"/>
                  </a:lnTo>
                  <a:lnTo>
                    <a:pt x="78" y="53"/>
                  </a:lnTo>
                  <a:lnTo>
                    <a:pt x="79" y="53"/>
                  </a:lnTo>
                  <a:lnTo>
                    <a:pt x="84" y="53"/>
                  </a:lnTo>
                  <a:lnTo>
                    <a:pt x="88" y="53"/>
                  </a:lnTo>
                  <a:lnTo>
                    <a:pt x="90" y="51"/>
                  </a:lnTo>
                  <a:lnTo>
                    <a:pt x="93" y="51"/>
                  </a:lnTo>
                  <a:lnTo>
                    <a:pt x="96" y="49"/>
                  </a:lnTo>
                  <a:lnTo>
                    <a:pt x="100" y="48"/>
                  </a:lnTo>
                  <a:lnTo>
                    <a:pt x="103" y="46"/>
                  </a:lnTo>
                  <a:lnTo>
                    <a:pt x="106" y="44"/>
                  </a:lnTo>
                  <a:lnTo>
                    <a:pt x="110" y="43"/>
                  </a:lnTo>
                  <a:lnTo>
                    <a:pt x="113" y="39"/>
                  </a:lnTo>
                  <a:lnTo>
                    <a:pt x="117" y="36"/>
                  </a:lnTo>
                  <a:lnTo>
                    <a:pt x="118" y="32"/>
                  </a:lnTo>
                  <a:lnTo>
                    <a:pt x="122" y="29"/>
                  </a:lnTo>
                  <a:lnTo>
                    <a:pt x="123" y="26"/>
                  </a:lnTo>
                  <a:lnTo>
                    <a:pt x="125" y="22"/>
                  </a:lnTo>
                  <a:lnTo>
                    <a:pt x="127" y="21"/>
                  </a:lnTo>
                  <a:lnTo>
                    <a:pt x="125" y="19"/>
                  </a:lnTo>
                  <a:lnTo>
                    <a:pt x="123" y="19"/>
                  </a:lnTo>
                  <a:lnTo>
                    <a:pt x="122" y="17"/>
                  </a:lnTo>
                  <a:lnTo>
                    <a:pt x="120" y="17"/>
                  </a:lnTo>
                  <a:lnTo>
                    <a:pt x="118" y="16"/>
                  </a:lnTo>
                  <a:lnTo>
                    <a:pt x="118" y="14"/>
                  </a:lnTo>
                  <a:lnTo>
                    <a:pt x="117" y="10"/>
                  </a:lnTo>
                  <a:lnTo>
                    <a:pt x="117" y="7"/>
                  </a:lnTo>
                  <a:lnTo>
                    <a:pt x="113" y="7"/>
                  </a:lnTo>
                  <a:lnTo>
                    <a:pt x="112" y="7"/>
                  </a:lnTo>
                  <a:lnTo>
                    <a:pt x="110" y="5"/>
                  </a:lnTo>
                  <a:lnTo>
                    <a:pt x="108" y="5"/>
                  </a:lnTo>
                  <a:lnTo>
                    <a:pt x="106" y="4"/>
                  </a:lnTo>
                  <a:lnTo>
                    <a:pt x="105" y="4"/>
                  </a:lnTo>
                  <a:lnTo>
                    <a:pt x="103" y="2"/>
                  </a:lnTo>
                  <a:lnTo>
                    <a:pt x="100" y="0"/>
                  </a:lnTo>
                  <a:lnTo>
                    <a:pt x="67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20" name="Freeform 5207"/>
            <p:cNvSpPr>
              <a:spLocks/>
            </p:cNvSpPr>
            <p:nvPr/>
          </p:nvSpPr>
          <p:spPr bwMode="auto">
            <a:xfrm>
              <a:off x="5773738" y="5327650"/>
              <a:ext cx="200025" cy="84138"/>
            </a:xfrm>
            <a:custGeom>
              <a:avLst/>
              <a:gdLst>
                <a:gd name="T0" fmla="*/ 2147483647 w 127"/>
                <a:gd name="T1" fmla="*/ 2147483647 h 53"/>
                <a:gd name="T2" fmla="*/ 2147483647 w 127"/>
                <a:gd name="T3" fmla="*/ 2147483647 h 53"/>
                <a:gd name="T4" fmla="*/ 2147483647 w 127"/>
                <a:gd name="T5" fmla="*/ 2147483647 h 53"/>
                <a:gd name="T6" fmla="*/ 2147483647 w 127"/>
                <a:gd name="T7" fmla="*/ 2147483647 h 53"/>
                <a:gd name="T8" fmla="*/ 2147483647 w 127"/>
                <a:gd name="T9" fmla="*/ 2147483647 h 53"/>
                <a:gd name="T10" fmla="*/ 2147483647 w 127"/>
                <a:gd name="T11" fmla="*/ 2147483647 h 53"/>
                <a:gd name="T12" fmla="*/ 2147483647 w 127"/>
                <a:gd name="T13" fmla="*/ 2147483647 h 53"/>
                <a:gd name="T14" fmla="*/ 2147483647 w 127"/>
                <a:gd name="T15" fmla="*/ 2147483647 h 53"/>
                <a:gd name="T16" fmla="*/ 2147483647 w 127"/>
                <a:gd name="T17" fmla="*/ 2147483647 h 53"/>
                <a:gd name="T18" fmla="*/ 2147483647 w 127"/>
                <a:gd name="T19" fmla="*/ 2147483647 h 53"/>
                <a:gd name="T20" fmla="*/ 2147483647 w 127"/>
                <a:gd name="T21" fmla="*/ 2147483647 h 53"/>
                <a:gd name="T22" fmla="*/ 2147483647 w 127"/>
                <a:gd name="T23" fmla="*/ 2147483647 h 53"/>
                <a:gd name="T24" fmla="*/ 2147483647 w 127"/>
                <a:gd name="T25" fmla="*/ 2147483647 h 53"/>
                <a:gd name="T26" fmla="*/ 2147483647 w 127"/>
                <a:gd name="T27" fmla="*/ 2147483647 h 53"/>
                <a:gd name="T28" fmla="*/ 2147483647 w 127"/>
                <a:gd name="T29" fmla="*/ 2147483647 h 53"/>
                <a:gd name="T30" fmla="*/ 2147483647 w 127"/>
                <a:gd name="T31" fmla="*/ 2147483647 h 53"/>
                <a:gd name="T32" fmla="*/ 2147483647 w 127"/>
                <a:gd name="T33" fmla="*/ 2147483647 h 53"/>
                <a:gd name="T34" fmla="*/ 2147483647 w 127"/>
                <a:gd name="T35" fmla="*/ 2147483647 h 53"/>
                <a:gd name="T36" fmla="*/ 2147483647 w 127"/>
                <a:gd name="T37" fmla="*/ 2147483647 h 53"/>
                <a:gd name="T38" fmla="*/ 0 w 127"/>
                <a:gd name="T39" fmla="*/ 2147483647 h 53"/>
                <a:gd name="T40" fmla="*/ 2147483647 w 127"/>
                <a:gd name="T41" fmla="*/ 2147483647 h 53"/>
                <a:gd name="T42" fmla="*/ 2147483647 w 127"/>
                <a:gd name="T43" fmla="*/ 2147483647 h 53"/>
                <a:gd name="T44" fmla="*/ 2147483647 w 127"/>
                <a:gd name="T45" fmla="*/ 2147483647 h 53"/>
                <a:gd name="T46" fmla="*/ 2147483647 w 127"/>
                <a:gd name="T47" fmla="*/ 2147483647 h 53"/>
                <a:gd name="T48" fmla="*/ 2147483647 w 127"/>
                <a:gd name="T49" fmla="*/ 2147483647 h 53"/>
                <a:gd name="T50" fmla="*/ 2147483647 w 127"/>
                <a:gd name="T51" fmla="*/ 2147483647 h 53"/>
                <a:gd name="T52" fmla="*/ 2147483647 w 127"/>
                <a:gd name="T53" fmla="*/ 2147483647 h 53"/>
                <a:gd name="T54" fmla="*/ 2147483647 w 127"/>
                <a:gd name="T55" fmla="*/ 2147483647 h 53"/>
                <a:gd name="T56" fmla="*/ 2147483647 w 127"/>
                <a:gd name="T57" fmla="*/ 2147483647 h 53"/>
                <a:gd name="T58" fmla="*/ 2147483647 w 127"/>
                <a:gd name="T59" fmla="*/ 2147483647 h 53"/>
                <a:gd name="T60" fmla="*/ 2147483647 w 127"/>
                <a:gd name="T61" fmla="*/ 2147483647 h 53"/>
                <a:gd name="T62" fmla="*/ 2147483647 w 127"/>
                <a:gd name="T63" fmla="*/ 2147483647 h 53"/>
                <a:gd name="T64" fmla="*/ 2147483647 w 127"/>
                <a:gd name="T65" fmla="*/ 2147483647 h 53"/>
                <a:gd name="T66" fmla="*/ 2147483647 w 127"/>
                <a:gd name="T67" fmla="*/ 2147483647 h 53"/>
                <a:gd name="T68" fmla="*/ 2147483647 w 127"/>
                <a:gd name="T69" fmla="*/ 2147483647 h 53"/>
                <a:gd name="T70" fmla="*/ 2147483647 w 127"/>
                <a:gd name="T71" fmla="*/ 2147483647 h 53"/>
                <a:gd name="T72" fmla="*/ 2147483647 w 127"/>
                <a:gd name="T73" fmla="*/ 2147483647 h 53"/>
                <a:gd name="T74" fmla="*/ 2147483647 w 127"/>
                <a:gd name="T75" fmla="*/ 2147483647 h 53"/>
                <a:gd name="T76" fmla="*/ 2147483647 w 127"/>
                <a:gd name="T77" fmla="*/ 2147483647 h 53"/>
                <a:gd name="T78" fmla="*/ 2147483647 w 127"/>
                <a:gd name="T79" fmla="*/ 2147483647 h 53"/>
                <a:gd name="T80" fmla="*/ 2147483647 w 127"/>
                <a:gd name="T81" fmla="*/ 2147483647 h 53"/>
                <a:gd name="T82" fmla="*/ 2147483647 w 127"/>
                <a:gd name="T83" fmla="*/ 2147483647 h 53"/>
                <a:gd name="T84" fmla="*/ 2147483647 w 127"/>
                <a:gd name="T85" fmla="*/ 2147483647 h 53"/>
                <a:gd name="T86" fmla="*/ 2147483647 w 127"/>
                <a:gd name="T87" fmla="*/ 2147483647 h 53"/>
                <a:gd name="T88" fmla="*/ 2147483647 w 127"/>
                <a:gd name="T89" fmla="*/ 2147483647 h 53"/>
                <a:gd name="T90" fmla="*/ 2147483647 w 127"/>
                <a:gd name="T91" fmla="*/ 2147483647 h 53"/>
                <a:gd name="T92" fmla="*/ 2147483647 w 127"/>
                <a:gd name="T93" fmla="*/ 2147483647 h 53"/>
                <a:gd name="T94" fmla="*/ 2147483647 w 127"/>
                <a:gd name="T95" fmla="*/ 0 h 53"/>
                <a:gd name="T96" fmla="*/ 2147483647 w 127"/>
                <a:gd name="T97" fmla="*/ 2147483647 h 5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7"/>
                <a:gd name="T148" fmla="*/ 0 h 53"/>
                <a:gd name="T149" fmla="*/ 127 w 127"/>
                <a:gd name="T150" fmla="*/ 53 h 5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7" h="53">
                  <a:moveTo>
                    <a:pt x="67" y="7"/>
                  </a:moveTo>
                  <a:lnTo>
                    <a:pt x="66" y="7"/>
                  </a:lnTo>
                  <a:lnTo>
                    <a:pt x="64" y="7"/>
                  </a:lnTo>
                  <a:lnTo>
                    <a:pt x="62" y="7"/>
                  </a:lnTo>
                  <a:lnTo>
                    <a:pt x="61" y="7"/>
                  </a:lnTo>
                  <a:lnTo>
                    <a:pt x="59" y="7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9" y="12"/>
                  </a:lnTo>
                  <a:lnTo>
                    <a:pt x="57" y="14"/>
                  </a:lnTo>
                  <a:lnTo>
                    <a:pt x="57" y="16"/>
                  </a:lnTo>
                  <a:lnTo>
                    <a:pt x="56" y="17"/>
                  </a:lnTo>
                  <a:lnTo>
                    <a:pt x="56" y="19"/>
                  </a:lnTo>
                  <a:lnTo>
                    <a:pt x="54" y="19"/>
                  </a:lnTo>
                  <a:lnTo>
                    <a:pt x="54" y="21"/>
                  </a:lnTo>
                  <a:lnTo>
                    <a:pt x="56" y="22"/>
                  </a:lnTo>
                  <a:lnTo>
                    <a:pt x="57" y="24"/>
                  </a:lnTo>
                  <a:lnTo>
                    <a:pt x="57" y="26"/>
                  </a:lnTo>
                  <a:lnTo>
                    <a:pt x="59" y="26"/>
                  </a:lnTo>
                  <a:lnTo>
                    <a:pt x="61" y="27"/>
                  </a:lnTo>
                  <a:lnTo>
                    <a:pt x="61" y="29"/>
                  </a:lnTo>
                  <a:lnTo>
                    <a:pt x="56" y="29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2" y="34"/>
                  </a:lnTo>
                  <a:lnTo>
                    <a:pt x="37" y="34"/>
                  </a:lnTo>
                  <a:lnTo>
                    <a:pt x="30" y="34"/>
                  </a:lnTo>
                  <a:lnTo>
                    <a:pt x="22" y="34"/>
                  </a:lnTo>
                  <a:lnTo>
                    <a:pt x="13" y="32"/>
                  </a:lnTo>
                  <a:lnTo>
                    <a:pt x="1" y="39"/>
                  </a:lnTo>
                  <a:lnTo>
                    <a:pt x="1" y="43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1" y="46"/>
                  </a:lnTo>
                  <a:lnTo>
                    <a:pt x="5" y="46"/>
                  </a:lnTo>
                  <a:lnTo>
                    <a:pt x="10" y="46"/>
                  </a:lnTo>
                  <a:lnTo>
                    <a:pt x="18" y="44"/>
                  </a:lnTo>
                  <a:lnTo>
                    <a:pt x="37" y="43"/>
                  </a:lnTo>
                  <a:lnTo>
                    <a:pt x="40" y="46"/>
                  </a:lnTo>
                  <a:lnTo>
                    <a:pt x="44" y="48"/>
                  </a:lnTo>
                  <a:lnTo>
                    <a:pt x="45" y="49"/>
                  </a:lnTo>
                  <a:lnTo>
                    <a:pt x="49" y="51"/>
                  </a:lnTo>
                  <a:lnTo>
                    <a:pt x="54" y="53"/>
                  </a:lnTo>
                  <a:lnTo>
                    <a:pt x="57" y="53"/>
                  </a:lnTo>
                  <a:lnTo>
                    <a:pt x="61" y="53"/>
                  </a:lnTo>
                  <a:lnTo>
                    <a:pt x="66" y="53"/>
                  </a:lnTo>
                  <a:lnTo>
                    <a:pt x="67" y="53"/>
                  </a:lnTo>
                  <a:lnTo>
                    <a:pt x="71" y="53"/>
                  </a:lnTo>
                  <a:lnTo>
                    <a:pt x="73" y="53"/>
                  </a:lnTo>
                  <a:lnTo>
                    <a:pt x="74" y="53"/>
                  </a:lnTo>
                  <a:lnTo>
                    <a:pt x="76" y="53"/>
                  </a:lnTo>
                  <a:lnTo>
                    <a:pt x="78" y="53"/>
                  </a:lnTo>
                  <a:lnTo>
                    <a:pt x="79" y="53"/>
                  </a:lnTo>
                  <a:lnTo>
                    <a:pt x="84" y="53"/>
                  </a:lnTo>
                  <a:lnTo>
                    <a:pt x="88" y="53"/>
                  </a:lnTo>
                  <a:lnTo>
                    <a:pt x="90" y="51"/>
                  </a:lnTo>
                  <a:lnTo>
                    <a:pt x="93" y="51"/>
                  </a:lnTo>
                  <a:lnTo>
                    <a:pt x="96" y="49"/>
                  </a:lnTo>
                  <a:lnTo>
                    <a:pt x="100" y="48"/>
                  </a:lnTo>
                  <a:lnTo>
                    <a:pt x="103" y="46"/>
                  </a:lnTo>
                  <a:lnTo>
                    <a:pt x="106" y="44"/>
                  </a:lnTo>
                  <a:lnTo>
                    <a:pt x="110" y="43"/>
                  </a:lnTo>
                  <a:lnTo>
                    <a:pt x="113" y="39"/>
                  </a:lnTo>
                  <a:lnTo>
                    <a:pt x="117" y="36"/>
                  </a:lnTo>
                  <a:lnTo>
                    <a:pt x="118" y="32"/>
                  </a:lnTo>
                  <a:lnTo>
                    <a:pt x="122" y="29"/>
                  </a:lnTo>
                  <a:lnTo>
                    <a:pt x="123" y="26"/>
                  </a:lnTo>
                  <a:lnTo>
                    <a:pt x="125" y="22"/>
                  </a:lnTo>
                  <a:lnTo>
                    <a:pt x="127" y="21"/>
                  </a:lnTo>
                  <a:lnTo>
                    <a:pt x="125" y="19"/>
                  </a:lnTo>
                  <a:lnTo>
                    <a:pt x="123" y="19"/>
                  </a:lnTo>
                  <a:lnTo>
                    <a:pt x="122" y="17"/>
                  </a:lnTo>
                  <a:lnTo>
                    <a:pt x="120" y="17"/>
                  </a:lnTo>
                  <a:lnTo>
                    <a:pt x="118" y="16"/>
                  </a:lnTo>
                  <a:lnTo>
                    <a:pt x="118" y="14"/>
                  </a:lnTo>
                  <a:lnTo>
                    <a:pt x="117" y="10"/>
                  </a:lnTo>
                  <a:lnTo>
                    <a:pt x="117" y="7"/>
                  </a:lnTo>
                  <a:lnTo>
                    <a:pt x="113" y="7"/>
                  </a:lnTo>
                  <a:lnTo>
                    <a:pt x="112" y="7"/>
                  </a:lnTo>
                  <a:lnTo>
                    <a:pt x="110" y="5"/>
                  </a:lnTo>
                  <a:lnTo>
                    <a:pt x="108" y="5"/>
                  </a:lnTo>
                  <a:lnTo>
                    <a:pt x="106" y="4"/>
                  </a:lnTo>
                  <a:lnTo>
                    <a:pt x="105" y="4"/>
                  </a:lnTo>
                  <a:lnTo>
                    <a:pt x="103" y="2"/>
                  </a:lnTo>
                  <a:lnTo>
                    <a:pt x="100" y="0"/>
                  </a:lnTo>
                  <a:lnTo>
                    <a:pt x="67" y="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21" name="Freeform 5208"/>
            <p:cNvSpPr>
              <a:spLocks/>
            </p:cNvSpPr>
            <p:nvPr/>
          </p:nvSpPr>
          <p:spPr bwMode="auto">
            <a:xfrm>
              <a:off x="6743700" y="5629275"/>
              <a:ext cx="600075" cy="498475"/>
            </a:xfrm>
            <a:custGeom>
              <a:avLst/>
              <a:gdLst>
                <a:gd name="T0" fmla="*/ 2147483647 w 378"/>
                <a:gd name="T1" fmla="*/ 2147483647 h 314"/>
                <a:gd name="T2" fmla="*/ 2147483647 w 378"/>
                <a:gd name="T3" fmla="*/ 2147483647 h 314"/>
                <a:gd name="T4" fmla="*/ 2147483647 w 378"/>
                <a:gd name="T5" fmla="*/ 2147483647 h 314"/>
                <a:gd name="T6" fmla="*/ 2147483647 w 378"/>
                <a:gd name="T7" fmla="*/ 2147483647 h 314"/>
                <a:gd name="T8" fmla="*/ 2147483647 w 378"/>
                <a:gd name="T9" fmla="*/ 2147483647 h 314"/>
                <a:gd name="T10" fmla="*/ 2147483647 w 378"/>
                <a:gd name="T11" fmla="*/ 2147483647 h 314"/>
                <a:gd name="T12" fmla="*/ 2147483647 w 378"/>
                <a:gd name="T13" fmla="*/ 2147483647 h 314"/>
                <a:gd name="T14" fmla="*/ 2147483647 w 378"/>
                <a:gd name="T15" fmla="*/ 2147483647 h 314"/>
                <a:gd name="T16" fmla="*/ 2147483647 w 378"/>
                <a:gd name="T17" fmla="*/ 2147483647 h 314"/>
                <a:gd name="T18" fmla="*/ 2147483647 w 378"/>
                <a:gd name="T19" fmla="*/ 2147483647 h 314"/>
                <a:gd name="T20" fmla="*/ 2147483647 w 378"/>
                <a:gd name="T21" fmla="*/ 2147483647 h 314"/>
                <a:gd name="T22" fmla="*/ 2147483647 w 378"/>
                <a:gd name="T23" fmla="*/ 2147483647 h 314"/>
                <a:gd name="T24" fmla="*/ 2147483647 w 378"/>
                <a:gd name="T25" fmla="*/ 2147483647 h 314"/>
                <a:gd name="T26" fmla="*/ 2147483647 w 378"/>
                <a:gd name="T27" fmla="*/ 2147483647 h 314"/>
                <a:gd name="T28" fmla="*/ 2147483647 w 378"/>
                <a:gd name="T29" fmla="*/ 0 h 314"/>
                <a:gd name="T30" fmla="*/ 2147483647 w 378"/>
                <a:gd name="T31" fmla="*/ 2147483647 h 314"/>
                <a:gd name="T32" fmla="*/ 2147483647 w 378"/>
                <a:gd name="T33" fmla="*/ 2147483647 h 314"/>
                <a:gd name="T34" fmla="*/ 2147483647 w 378"/>
                <a:gd name="T35" fmla="*/ 2147483647 h 314"/>
                <a:gd name="T36" fmla="*/ 0 w 378"/>
                <a:gd name="T37" fmla="*/ 2147483647 h 314"/>
                <a:gd name="T38" fmla="*/ 0 w 378"/>
                <a:gd name="T39" fmla="*/ 2147483647 h 314"/>
                <a:gd name="T40" fmla="*/ 2147483647 w 378"/>
                <a:gd name="T41" fmla="*/ 2147483647 h 314"/>
                <a:gd name="T42" fmla="*/ 2147483647 w 378"/>
                <a:gd name="T43" fmla="*/ 2147483647 h 314"/>
                <a:gd name="T44" fmla="*/ 2147483647 w 378"/>
                <a:gd name="T45" fmla="*/ 2147483647 h 314"/>
                <a:gd name="T46" fmla="*/ 2147483647 w 378"/>
                <a:gd name="T47" fmla="*/ 2147483647 h 314"/>
                <a:gd name="T48" fmla="*/ 2147483647 w 378"/>
                <a:gd name="T49" fmla="*/ 2147483647 h 314"/>
                <a:gd name="T50" fmla="*/ 2147483647 w 378"/>
                <a:gd name="T51" fmla="*/ 2147483647 h 314"/>
                <a:gd name="T52" fmla="*/ 2147483647 w 378"/>
                <a:gd name="T53" fmla="*/ 2147483647 h 314"/>
                <a:gd name="T54" fmla="*/ 2147483647 w 378"/>
                <a:gd name="T55" fmla="*/ 2147483647 h 314"/>
                <a:gd name="T56" fmla="*/ 2147483647 w 378"/>
                <a:gd name="T57" fmla="*/ 2147483647 h 314"/>
                <a:gd name="T58" fmla="*/ 2147483647 w 378"/>
                <a:gd name="T59" fmla="*/ 2147483647 h 314"/>
                <a:gd name="T60" fmla="*/ 2147483647 w 378"/>
                <a:gd name="T61" fmla="*/ 2147483647 h 314"/>
                <a:gd name="T62" fmla="*/ 2147483647 w 378"/>
                <a:gd name="T63" fmla="*/ 2147483647 h 314"/>
                <a:gd name="T64" fmla="*/ 2147483647 w 378"/>
                <a:gd name="T65" fmla="*/ 2147483647 h 314"/>
                <a:gd name="T66" fmla="*/ 2147483647 w 378"/>
                <a:gd name="T67" fmla="*/ 2147483647 h 314"/>
                <a:gd name="T68" fmla="*/ 2147483647 w 378"/>
                <a:gd name="T69" fmla="*/ 2147483647 h 314"/>
                <a:gd name="T70" fmla="*/ 2147483647 w 378"/>
                <a:gd name="T71" fmla="*/ 2147483647 h 314"/>
                <a:gd name="T72" fmla="*/ 2147483647 w 378"/>
                <a:gd name="T73" fmla="*/ 2147483647 h 314"/>
                <a:gd name="T74" fmla="*/ 2147483647 w 378"/>
                <a:gd name="T75" fmla="*/ 2147483647 h 314"/>
                <a:gd name="T76" fmla="*/ 2147483647 w 378"/>
                <a:gd name="T77" fmla="*/ 2147483647 h 314"/>
                <a:gd name="T78" fmla="*/ 2147483647 w 378"/>
                <a:gd name="T79" fmla="*/ 2147483647 h 314"/>
                <a:gd name="T80" fmla="*/ 2147483647 w 378"/>
                <a:gd name="T81" fmla="*/ 2147483647 h 314"/>
                <a:gd name="T82" fmla="*/ 2147483647 w 378"/>
                <a:gd name="T83" fmla="*/ 2147483647 h 314"/>
                <a:gd name="T84" fmla="*/ 2147483647 w 378"/>
                <a:gd name="T85" fmla="*/ 2147483647 h 314"/>
                <a:gd name="T86" fmla="*/ 2147483647 w 378"/>
                <a:gd name="T87" fmla="*/ 2147483647 h 314"/>
                <a:gd name="T88" fmla="*/ 2147483647 w 378"/>
                <a:gd name="T89" fmla="*/ 2147483647 h 314"/>
                <a:gd name="T90" fmla="*/ 2147483647 w 378"/>
                <a:gd name="T91" fmla="*/ 2147483647 h 314"/>
                <a:gd name="T92" fmla="*/ 2147483647 w 378"/>
                <a:gd name="T93" fmla="*/ 2147483647 h 314"/>
                <a:gd name="T94" fmla="*/ 2147483647 w 378"/>
                <a:gd name="T95" fmla="*/ 2147483647 h 314"/>
                <a:gd name="T96" fmla="*/ 2147483647 w 378"/>
                <a:gd name="T97" fmla="*/ 2147483647 h 314"/>
                <a:gd name="T98" fmla="*/ 2147483647 w 378"/>
                <a:gd name="T99" fmla="*/ 2147483647 h 314"/>
                <a:gd name="T100" fmla="*/ 2147483647 w 378"/>
                <a:gd name="T101" fmla="*/ 2147483647 h 314"/>
                <a:gd name="T102" fmla="*/ 2147483647 w 378"/>
                <a:gd name="T103" fmla="*/ 2147483647 h 314"/>
                <a:gd name="T104" fmla="*/ 2147483647 w 378"/>
                <a:gd name="T105" fmla="*/ 2147483647 h 314"/>
                <a:gd name="T106" fmla="*/ 2147483647 w 378"/>
                <a:gd name="T107" fmla="*/ 2147483647 h 314"/>
                <a:gd name="T108" fmla="*/ 2147483647 w 378"/>
                <a:gd name="T109" fmla="*/ 2147483647 h 314"/>
                <a:gd name="T110" fmla="*/ 2147483647 w 378"/>
                <a:gd name="T111" fmla="*/ 2147483647 h 314"/>
                <a:gd name="T112" fmla="*/ 2147483647 w 378"/>
                <a:gd name="T113" fmla="*/ 2147483647 h 314"/>
                <a:gd name="T114" fmla="*/ 2147483647 w 378"/>
                <a:gd name="T115" fmla="*/ 2147483647 h 314"/>
                <a:gd name="T116" fmla="*/ 2147483647 w 378"/>
                <a:gd name="T117" fmla="*/ 2147483647 h 314"/>
                <a:gd name="T118" fmla="*/ 2147483647 w 378"/>
                <a:gd name="T119" fmla="*/ 2147483647 h 314"/>
                <a:gd name="T120" fmla="*/ 2147483647 w 378"/>
                <a:gd name="T121" fmla="*/ 2147483647 h 314"/>
                <a:gd name="T122" fmla="*/ 2147483647 w 378"/>
                <a:gd name="T123" fmla="*/ 2147483647 h 31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8"/>
                <a:gd name="T187" fmla="*/ 0 h 314"/>
                <a:gd name="T188" fmla="*/ 378 w 378"/>
                <a:gd name="T189" fmla="*/ 314 h 31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8" h="314">
                  <a:moveTo>
                    <a:pt x="315" y="94"/>
                  </a:moveTo>
                  <a:lnTo>
                    <a:pt x="313" y="91"/>
                  </a:lnTo>
                  <a:lnTo>
                    <a:pt x="313" y="88"/>
                  </a:lnTo>
                  <a:lnTo>
                    <a:pt x="312" y="84"/>
                  </a:lnTo>
                  <a:lnTo>
                    <a:pt x="312" y="81"/>
                  </a:lnTo>
                  <a:lnTo>
                    <a:pt x="310" y="77"/>
                  </a:lnTo>
                  <a:lnTo>
                    <a:pt x="310" y="74"/>
                  </a:lnTo>
                  <a:lnTo>
                    <a:pt x="308" y="71"/>
                  </a:lnTo>
                  <a:lnTo>
                    <a:pt x="308" y="66"/>
                  </a:lnTo>
                  <a:lnTo>
                    <a:pt x="296" y="66"/>
                  </a:lnTo>
                  <a:lnTo>
                    <a:pt x="288" y="61"/>
                  </a:lnTo>
                  <a:lnTo>
                    <a:pt x="281" y="55"/>
                  </a:lnTo>
                  <a:lnTo>
                    <a:pt x="274" y="50"/>
                  </a:lnTo>
                  <a:lnTo>
                    <a:pt x="267" y="45"/>
                  </a:lnTo>
                  <a:lnTo>
                    <a:pt x="257" y="40"/>
                  </a:lnTo>
                  <a:lnTo>
                    <a:pt x="247" y="37"/>
                  </a:lnTo>
                  <a:lnTo>
                    <a:pt x="234" y="37"/>
                  </a:lnTo>
                  <a:lnTo>
                    <a:pt x="203" y="37"/>
                  </a:lnTo>
                  <a:lnTo>
                    <a:pt x="201" y="37"/>
                  </a:lnTo>
                  <a:lnTo>
                    <a:pt x="200" y="39"/>
                  </a:lnTo>
                  <a:lnTo>
                    <a:pt x="196" y="42"/>
                  </a:lnTo>
                  <a:lnTo>
                    <a:pt x="193" y="44"/>
                  </a:lnTo>
                  <a:lnTo>
                    <a:pt x="189" y="47"/>
                  </a:lnTo>
                  <a:lnTo>
                    <a:pt x="186" y="50"/>
                  </a:lnTo>
                  <a:lnTo>
                    <a:pt x="183" y="52"/>
                  </a:lnTo>
                  <a:lnTo>
                    <a:pt x="181" y="52"/>
                  </a:lnTo>
                  <a:lnTo>
                    <a:pt x="179" y="52"/>
                  </a:lnTo>
                  <a:lnTo>
                    <a:pt x="178" y="54"/>
                  </a:lnTo>
                  <a:lnTo>
                    <a:pt x="176" y="54"/>
                  </a:lnTo>
                  <a:lnTo>
                    <a:pt x="174" y="54"/>
                  </a:lnTo>
                  <a:lnTo>
                    <a:pt x="173" y="54"/>
                  </a:lnTo>
                  <a:lnTo>
                    <a:pt x="171" y="54"/>
                  </a:lnTo>
                  <a:lnTo>
                    <a:pt x="169" y="54"/>
                  </a:lnTo>
                  <a:lnTo>
                    <a:pt x="171" y="59"/>
                  </a:lnTo>
                  <a:lnTo>
                    <a:pt x="166" y="61"/>
                  </a:lnTo>
                  <a:lnTo>
                    <a:pt x="161" y="64"/>
                  </a:lnTo>
                  <a:lnTo>
                    <a:pt x="157" y="66"/>
                  </a:lnTo>
                  <a:lnTo>
                    <a:pt x="154" y="66"/>
                  </a:lnTo>
                  <a:lnTo>
                    <a:pt x="149" y="67"/>
                  </a:lnTo>
                  <a:lnTo>
                    <a:pt x="145" y="67"/>
                  </a:lnTo>
                  <a:lnTo>
                    <a:pt x="140" y="69"/>
                  </a:lnTo>
                  <a:lnTo>
                    <a:pt x="135" y="69"/>
                  </a:lnTo>
                  <a:lnTo>
                    <a:pt x="134" y="69"/>
                  </a:lnTo>
                  <a:lnTo>
                    <a:pt x="132" y="69"/>
                  </a:lnTo>
                  <a:lnTo>
                    <a:pt x="130" y="69"/>
                  </a:lnTo>
                  <a:lnTo>
                    <a:pt x="128" y="69"/>
                  </a:lnTo>
                  <a:lnTo>
                    <a:pt x="127" y="69"/>
                  </a:lnTo>
                  <a:lnTo>
                    <a:pt x="125" y="69"/>
                  </a:lnTo>
                  <a:lnTo>
                    <a:pt x="123" y="67"/>
                  </a:lnTo>
                  <a:lnTo>
                    <a:pt x="122" y="66"/>
                  </a:lnTo>
                  <a:lnTo>
                    <a:pt x="120" y="64"/>
                  </a:lnTo>
                  <a:lnTo>
                    <a:pt x="118" y="62"/>
                  </a:lnTo>
                  <a:lnTo>
                    <a:pt x="117" y="59"/>
                  </a:lnTo>
                  <a:lnTo>
                    <a:pt x="115" y="57"/>
                  </a:lnTo>
                  <a:lnTo>
                    <a:pt x="113" y="55"/>
                  </a:lnTo>
                  <a:lnTo>
                    <a:pt x="111" y="54"/>
                  </a:lnTo>
                  <a:lnTo>
                    <a:pt x="108" y="54"/>
                  </a:lnTo>
                  <a:lnTo>
                    <a:pt x="103" y="52"/>
                  </a:lnTo>
                  <a:lnTo>
                    <a:pt x="98" y="50"/>
                  </a:lnTo>
                  <a:lnTo>
                    <a:pt x="93" y="49"/>
                  </a:lnTo>
                  <a:lnTo>
                    <a:pt x="86" y="47"/>
                  </a:lnTo>
                  <a:lnTo>
                    <a:pt x="81" y="44"/>
                  </a:lnTo>
                  <a:lnTo>
                    <a:pt x="78" y="42"/>
                  </a:lnTo>
                  <a:lnTo>
                    <a:pt x="74" y="39"/>
                  </a:lnTo>
                  <a:lnTo>
                    <a:pt x="76" y="30"/>
                  </a:lnTo>
                  <a:lnTo>
                    <a:pt x="76" y="22"/>
                  </a:lnTo>
                  <a:lnTo>
                    <a:pt x="74" y="15"/>
                  </a:lnTo>
                  <a:lnTo>
                    <a:pt x="73" y="10"/>
                  </a:lnTo>
                  <a:lnTo>
                    <a:pt x="71" y="5"/>
                  </a:lnTo>
                  <a:lnTo>
                    <a:pt x="67" y="1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6" y="1"/>
                  </a:lnTo>
                  <a:lnTo>
                    <a:pt x="54" y="3"/>
                  </a:lnTo>
                  <a:lnTo>
                    <a:pt x="52" y="6"/>
                  </a:lnTo>
                  <a:lnTo>
                    <a:pt x="50" y="11"/>
                  </a:lnTo>
                  <a:lnTo>
                    <a:pt x="49" y="15"/>
                  </a:lnTo>
                  <a:lnTo>
                    <a:pt x="47" y="18"/>
                  </a:lnTo>
                  <a:lnTo>
                    <a:pt x="45" y="22"/>
                  </a:lnTo>
                  <a:lnTo>
                    <a:pt x="44" y="22"/>
                  </a:lnTo>
                  <a:lnTo>
                    <a:pt x="39" y="22"/>
                  </a:lnTo>
                  <a:lnTo>
                    <a:pt x="34" y="20"/>
                  </a:lnTo>
                  <a:lnTo>
                    <a:pt x="27" y="18"/>
                  </a:lnTo>
                  <a:lnTo>
                    <a:pt x="20" y="15"/>
                  </a:lnTo>
                  <a:lnTo>
                    <a:pt x="13" y="11"/>
                  </a:lnTo>
                  <a:lnTo>
                    <a:pt x="8" y="8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20"/>
                  </a:lnTo>
                  <a:lnTo>
                    <a:pt x="3" y="27"/>
                  </a:lnTo>
                  <a:lnTo>
                    <a:pt x="5" y="32"/>
                  </a:lnTo>
                  <a:lnTo>
                    <a:pt x="8" y="37"/>
                  </a:lnTo>
                  <a:lnTo>
                    <a:pt x="11" y="42"/>
                  </a:lnTo>
                  <a:lnTo>
                    <a:pt x="15" y="47"/>
                  </a:lnTo>
                  <a:lnTo>
                    <a:pt x="17" y="54"/>
                  </a:lnTo>
                  <a:lnTo>
                    <a:pt x="18" y="61"/>
                  </a:lnTo>
                  <a:lnTo>
                    <a:pt x="22" y="61"/>
                  </a:lnTo>
                  <a:lnTo>
                    <a:pt x="22" y="66"/>
                  </a:lnTo>
                  <a:lnTo>
                    <a:pt x="25" y="71"/>
                  </a:lnTo>
                  <a:lnTo>
                    <a:pt x="28" y="77"/>
                  </a:lnTo>
                  <a:lnTo>
                    <a:pt x="32" y="82"/>
                  </a:lnTo>
                  <a:lnTo>
                    <a:pt x="37" y="89"/>
                  </a:lnTo>
                  <a:lnTo>
                    <a:pt x="40" y="94"/>
                  </a:lnTo>
                  <a:lnTo>
                    <a:pt x="45" y="98"/>
                  </a:lnTo>
                  <a:lnTo>
                    <a:pt x="49" y="101"/>
                  </a:lnTo>
                  <a:lnTo>
                    <a:pt x="47" y="101"/>
                  </a:lnTo>
                  <a:lnTo>
                    <a:pt x="45" y="103"/>
                  </a:lnTo>
                  <a:lnTo>
                    <a:pt x="45" y="104"/>
                  </a:lnTo>
                  <a:lnTo>
                    <a:pt x="44" y="106"/>
                  </a:lnTo>
                  <a:lnTo>
                    <a:pt x="42" y="108"/>
                  </a:lnTo>
                  <a:lnTo>
                    <a:pt x="40" y="110"/>
                  </a:lnTo>
                  <a:lnTo>
                    <a:pt x="40" y="111"/>
                  </a:lnTo>
                  <a:lnTo>
                    <a:pt x="40" y="115"/>
                  </a:lnTo>
                  <a:lnTo>
                    <a:pt x="42" y="121"/>
                  </a:lnTo>
                  <a:lnTo>
                    <a:pt x="44" y="128"/>
                  </a:lnTo>
                  <a:lnTo>
                    <a:pt x="49" y="135"/>
                  </a:lnTo>
                  <a:lnTo>
                    <a:pt x="56" y="142"/>
                  </a:lnTo>
                  <a:lnTo>
                    <a:pt x="62" y="148"/>
                  </a:lnTo>
                  <a:lnTo>
                    <a:pt x="71" y="153"/>
                  </a:lnTo>
                  <a:lnTo>
                    <a:pt x="78" y="157"/>
                  </a:lnTo>
                  <a:lnTo>
                    <a:pt x="86" y="159"/>
                  </a:lnTo>
                  <a:lnTo>
                    <a:pt x="86" y="160"/>
                  </a:lnTo>
                  <a:lnTo>
                    <a:pt x="86" y="164"/>
                  </a:lnTo>
                  <a:lnTo>
                    <a:pt x="86" y="165"/>
                  </a:lnTo>
                  <a:lnTo>
                    <a:pt x="88" y="169"/>
                  </a:lnTo>
                  <a:lnTo>
                    <a:pt x="88" y="170"/>
                  </a:lnTo>
                  <a:lnTo>
                    <a:pt x="88" y="174"/>
                  </a:lnTo>
                  <a:lnTo>
                    <a:pt x="88" y="177"/>
                  </a:lnTo>
                  <a:lnTo>
                    <a:pt x="86" y="182"/>
                  </a:lnTo>
                  <a:lnTo>
                    <a:pt x="100" y="201"/>
                  </a:lnTo>
                  <a:lnTo>
                    <a:pt x="101" y="201"/>
                  </a:lnTo>
                  <a:lnTo>
                    <a:pt x="105" y="201"/>
                  </a:lnTo>
                  <a:lnTo>
                    <a:pt x="106" y="203"/>
                  </a:lnTo>
                  <a:lnTo>
                    <a:pt x="108" y="203"/>
                  </a:lnTo>
                  <a:lnTo>
                    <a:pt x="110" y="203"/>
                  </a:lnTo>
                  <a:lnTo>
                    <a:pt x="113" y="203"/>
                  </a:lnTo>
                  <a:lnTo>
                    <a:pt x="115" y="203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3" y="208"/>
                  </a:lnTo>
                  <a:lnTo>
                    <a:pt x="128" y="214"/>
                  </a:lnTo>
                  <a:lnTo>
                    <a:pt x="134" y="224"/>
                  </a:lnTo>
                  <a:lnTo>
                    <a:pt x="139" y="233"/>
                  </a:lnTo>
                  <a:lnTo>
                    <a:pt x="145" y="241"/>
                  </a:lnTo>
                  <a:lnTo>
                    <a:pt x="149" y="246"/>
                  </a:lnTo>
                  <a:lnTo>
                    <a:pt x="152" y="250"/>
                  </a:lnTo>
                  <a:lnTo>
                    <a:pt x="154" y="250"/>
                  </a:lnTo>
                  <a:lnTo>
                    <a:pt x="154" y="252"/>
                  </a:lnTo>
                  <a:lnTo>
                    <a:pt x="156" y="253"/>
                  </a:lnTo>
                  <a:lnTo>
                    <a:pt x="157" y="253"/>
                  </a:lnTo>
                  <a:lnTo>
                    <a:pt x="159" y="255"/>
                  </a:lnTo>
                  <a:lnTo>
                    <a:pt x="159" y="257"/>
                  </a:lnTo>
                  <a:lnTo>
                    <a:pt x="161" y="257"/>
                  </a:lnTo>
                  <a:lnTo>
                    <a:pt x="162" y="257"/>
                  </a:lnTo>
                  <a:lnTo>
                    <a:pt x="164" y="257"/>
                  </a:lnTo>
                  <a:lnTo>
                    <a:pt x="166" y="257"/>
                  </a:lnTo>
                  <a:lnTo>
                    <a:pt x="167" y="257"/>
                  </a:lnTo>
                  <a:lnTo>
                    <a:pt x="169" y="257"/>
                  </a:lnTo>
                  <a:lnTo>
                    <a:pt x="171" y="257"/>
                  </a:lnTo>
                  <a:lnTo>
                    <a:pt x="173" y="257"/>
                  </a:lnTo>
                  <a:lnTo>
                    <a:pt x="174" y="257"/>
                  </a:lnTo>
                  <a:lnTo>
                    <a:pt x="176" y="262"/>
                  </a:lnTo>
                  <a:lnTo>
                    <a:pt x="179" y="267"/>
                  </a:lnTo>
                  <a:lnTo>
                    <a:pt x="184" y="270"/>
                  </a:lnTo>
                  <a:lnTo>
                    <a:pt x="191" y="274"/>
                  </a:lnTo>
                  <a:lnTo>
                    <a:pt x="196" y="275"/>
                  </a:lnTo>
                  <a:lnTo>
                    <a:pt x="203" y="277"/>
                  </a:lnTo>
                  <a:lnTo>
                    <a:pt x="208" y="279"/>
                  </a:lnTo>
                  <a:lnTo>
                    <a:pt x="215" y="279"/>
                  </a:lnTo>
                  <a:lnTo>
                    <a:pt x="217" y="279"/>
                  </a:lnTo>
                  <a:lnTo>
                    <a:pt x="218" y="279"/>
                  </a:lnTo>
                  <a:lnTo>
                    <a:pt x="220" y="279"/>
                  </a:lnTo>
                  <a:lnTo>
                    <a:pt x="223" y="279"/>
                  </a:lnTo>
                  <a:lnTo>
                    <a:pt x="225" y="279"/>
                  </a:lnTo>
                  <a:lnTo>
                    <a:pt x="227" y="279"/>
                  </a:lnTo>
                  <a:lnTo>
                    <a:pt x="230" y="279"/>
                  </a:lnTo>
                  <a:lnTo>
                    <a:pt x="232" y="279"/>
                  </a:lnTo>
                  <a:lnTo>
                    <a:pt x="234" y="277"/>
                  </a:lnTo>
                  <a:lnTo>
                    <a:pt x="237" y="275"/>
                  </a:lnTo>
                  <a:lnTo>
                    <a:pt x="239" y="275"/>
                  </a:lnTo>
                  <a:lnTo>
                    <a:pt x="239" y="274"/>
                  </a:lnTo>
                  <a:lnTo>
                    <a:pt x="240" y="274"/>
                  </a:lnTo>
                  <a:lnTo>
                    <a:pt x="242" y="272"/>
                  </a:lnTo>
                  <a:lnTo>
                    <a:pt x="244" y="270"/>
                  </a:lnTo>
                  <a:lnTo>
                    <a:pt x="245" y="268"/>
                  </a:lnTo>
                  <a:lnTo>
                    <a:pt x="247" y="268"/>
                  </a:lnTo>
                  <a:lnTo>
                    <a:pt x="250" y="267"/>
                  </a:lnTo>
                  <a:lnTo>
                    <a:pt x="252" y="267"/>
                  </a:lnTo>
                  <a:lnTo>
                    <a:pt x="257" y="268"/>
                  </a:lnTo>
                  <a:lnTo>
                    <a:pt x="261" y="270"/>
                  </a:lnTo>
                  <a:lnTo>
                    <a:pt x="262" y="275"/>
                  </a:lnTo>
                  <a:lnTo>
                    <a:pt x="262" y="280"/>
                  </a:lnTo>
                  <a:lnTo>
                    <a:pt x="264" y="287"/>
                  </a:lnTo>
                  <a:lnTo>
                    <a:pt x="264" y="292"/>
                  </a:lnTo>
                  <a:lnTo>
                    <a:pt x="266" y="297"/>
                  </a:lnTo>
                  <a:lnTo>
                    <a:pt x="269" y="301"/>
                  </a:lnTo>
                  <a:lnTo>
                    <a:pt x="271" y="302"/>
                  </a:lnTo>
                  <a:lnTo>
                    <a:pt x="273" y="302"/>
                  </a:lnTo>
                  <a:lnTo>
                    <a:pt x="274" y="304"/>
                  </a:lnTo>
                  <a:lnTo>
                    <a:pt x="278" y="304"/>
                  </a:lnTo>
                  <a:lnTo>
                    <a:pt x="283" y="306"/>
                  </a:lnTo>
                  <a:lnTo>
                    <a:pt x="286" y="306"/>
                  </a:lnTo>
                  <a:lnTo>
                    <a:pt x="289" y="306"/>
                  </a:lnTo>
                  <a:lnTo>
                    <a:pt x="293" y="306"/>
                  </a:lnTo>
                  <a:lnTo>
                    <a:pt x="303" y="306"/>
                  </a:lnTo>
                  <a:lnTo>
                    <a:pt x="310" y="307"/>
                  </a:lnTo>
                  <a:lnTo>
                    <a:pt x="318" y="309"/>
                  </a:lnTo>
                  <a:lnTo>
                    <a:pt x="325" y="311"/>
                  </a:lnTo>
                  <a:lnTo>
                    <a:pt x="332" y="312"/>
                  </a:lnTo>
                  <a:lnTo>
                    <a:pt x="339" y="312"/>
                  </a:lnTo>
                  <a:lnTo>
                    <a:pt x="347" y="314"/>
                  </a:lnTo>
                  <a:lnTo>
                    <a:pt x="357" y="314"/>
                  </a:lnTo>
                  <a:lnTo>
                    <a:pt x="357" y="311"/>
                  </a:lnTo>
                  <a:lnTo>
                    <a:pt x="357" y="307"/>
                  </a:lnTo>
                  <a:lnTo>
                    <a:pt x="357" y="304"/>
                  </a:lnTo>
                  <a:lnTo>
                    <a:pt x="357" y="302"/>
                  </a:lnTo>
                  <a:lnTo>
                    <a:pt x="359" y="301"/>
                  </a:lnTo>
                  <a:lnTo>
                    <a:pt x="359" y="299"/>
                  </a:lnTo>
                  <a:lnTo>
                    <a:pt x="359" y="297"/>
                  </a:lnTo>
                  <a:lnTo>
                    <a:pt x="359" y="295"/>
                  </a:lnTo>
                  <a:lnTo>
                    <a:pt x="359" y="292"/>
                  </a:lnTo>
                  <a:lnTo>
                    <a:pt x="361" y="289"/>
                  </a:lnTo>
                  <a:lnTo>
                    <a:pt x="362" y="287"/>
                  </a:lnTo>
                  <a:lnTo>
                    <a:pt x="366" y="285"/>
                  </a:lnTo>
                  <a:lnTo>
                    <a:pt x="369" y="284"/>
                  </a:lnTo>
                  <a:lnTo>
                    <a:pt x="373" y="280"/>
                  </a:lnTo>
                  <a:lnTo>
                    <a:pt x="374" y="279"/>
                  </a:lnTo>
                  <a:lnTo>
                    <a:pt x="378" y="277"/>
                  </a:lnTo>
                  <a:lnTo>
                    <a:pt x="378" y="268"/>
                  </a:lnTo>
                  <a:lnTo>
                    <a:pt x="374" y="268"/>
                  </a:lnTo>
                  <a:lnTo>
                    <a:pt x="373" y="267"/>
                  </a:lnTo>
                  <a:lnTo>
                    <a:pt x="371" y="265"/>
                  </a:lnTo>
                  <a:lnTo>
                    <a:pt x="371" y="262"/>
                  </a:lnTo>
                  <a:lnTo>
                    <a:pt x="371" y="260"/>
                  </a:lnTo>
                  <a:lnTo>
                    <a:pt x="369" y="257"/>
                  </a:lnTo>
                  <a:lnTo>
                    <a:pt x="369" y="253"/>
                  </a:lnTo>
                  <a:lnTo>
                    <a:pt x="369" y="252"/>
                  </a:lnTo>
                  <a:lnTo>
                    <a:pt x="364" y="250"/>
                  </a:lnTo>
                  <a:lnTo>
                    <a:pt x="359" y="246"/>
                  </a:lnTo>
                  <a:lnTo>
                    <a:pt x="354" y="243"/>
                  </a:lnTo>
                  <a:lnTo>
                    <a:pt x="347" y="236"/>
                  </a:lnTo>
                  <a:lnTo>
                    <a:pt x="342" y="231"/>
                  </a:lnTo>
                  <a:lnTo>
                    <a:pt x="339" y="224"/>
                  </a:lnTo>
                  <a:lnTo>
                    <a:pt x="335" y="219"/>
                  </a:lnTo>
                  <a:lnTo>
                    <a:pt x="332" y="216"/>
                  </a:lnTo>
                  <a:lnTo>
                    <a:pt x="334" y="211"/>
                  </a:lnTo>
                  <a:lnTo>
                    <a:pt x="334" y="208"/>
                  </a:lnTo>
                  <a:lnTo>
                    <a:pt x="335" y="204"/>
                  </a:lnTo>
                  <a:lnTo>
                    <a:pt x="339" y="201"/>
                  </a:lnTo>
                  <a:lnTo>
                    <a:pt x="340" y="197"/>
                  </a:lnTo>
                  <a:lnTo>
                    <a:pt x="342" y="196"/>
                  </a:lnTo>
                  <a:lnTo>
                    <a:pt x="342" y="192"/>
                  </a:lnTo>
                  <a:lnTo>
                    <a:pt x="344" y="187"/>
                  </a:lnTo>
                  <a:lnTo>
                    <a:pt x="342" y="184"/>
                  </a:lnTo>
                  <a:lnTo>
                    <a:pt x="342" y="182"/>
                  </a:lnTo>
                  <a:lnTo>
                    <a:pt x="340" y="181"/>
                  </a:lnTo>
                  <a:lnTo>
                    <a:pt x="337" y="179"/>
                  </a:lnTo>
                  <a:lnTo>
                    <a:pt x="335" y="179"/>
                  </a:lnTo>
                  <a:lnTo>
                    <a:pt x="332" y="179"/>
                  </a:lnTo>
                  <a:lnTo>
                    <a:pt x="328" y="179"/>
                  </a:lnTo>
                  <a:lnTo>
                    <a:pt x="327" y="179"/>
                  </a:lnTo>
                  <a:lnTo>
                    <a:pt x="322" y="177"/>
                  </a:lnTo>
                  <a:lnTo>
                    <a:pt x="318" y="172"/>
                  </a:lnTo>
                  <a:lnTo>
                    <a:pt x="317" y="165"/>
                  </a:lnTo>
                  <a:lnTo>
                    <a:pt x="313" y="157"/>
                  </a:lnTo>
                  <a:lnTo>
                    <a:pt x="312" y="150"/>
                  </a:lnTo>
                  <a:lnTo>
                    <a:pt x="312" y="142"/>
                  </a:lnTo>
                  <a:lnTo>
                    <a:pt x="310" y="135"/>
                  </a:lnTo>
                  <a:lnTo>
                    <a:pt x="310" y="130"/>
                  </a:lnTo>
                  <a:lnTo>
                    <a:pt x="308" y="130"/>
                  </a:lnTo>
                  <a:lnTo>
                    <a:pt x="306" y="130"/>
                  </a:lnTo>
                  <a:lnTo>
                    <a:pt x="306" y="128"/>
                  </a:lnTo>
                  <a:lnTo>
                    <a:pt x="305" y="128"/>
                  </a:lnTo>
                  <a:lnTo>
                    <a:pt x="305" y="126"/>
                  </a:lnTo>
                  <a:lnTo>
                    <a:pt x="303" y="126"/>
                  </a:lnTo>
                  <a:lnTo>
                    <a:pt x="303" y="125"/>
                  </a:lnTo>
                  <a:lnTo>
                    <a:pt x="303" y="123"/>
                  </a:lnTo>
                  <a:lnTo>
                    <a:pt x="305" y="120"/>
                  </a:lnTo>
                  <a:lnTo>
                    <a:pt x="306" y="118"/>
                  </a:lnTo>
                  <a:lnTo>
                    <a:pt x="308" y="116"/>
                  </a:lnTo>
                  <a:lnTo>
                    <a:pt x="310" y="113"/>
                  </a:lnTo>
                  <a:lnTo>
                    <a:pt x="312" y="111"/>
                  </a:lnTo>
                  <a:lnTo>
                    <a:pt x="313" y="110"/>
                  </a:lnTo>
                  <a:lnTo>
                    <a:pt x="313" y="108"/>
                  </a:lnTo>
                  <a:lnTo>
                    <a:pt x="315" y="106"/>
                  </a:lnTo>
                  <a:lnTo>
                    <a:pt x="315" y="104"/>
                  </a:lnTo>
                  <a:lnTo>
                    <a:pt x="315" y="103"/>
                  </a:lnTo>
                  <a:lnTo>
                    <a:pt x="315" y="101"/>
                  </a:lnTo>
                  <a:lnTo>
                    <a:pt x="315" y="99"/>
                  </a:lnTo>
                  <a:lnTo>
                    <a:pt x="315" y="98"/>
                  </a:lnTo>
                  <a:lnTo>
                    <a:pt x="315" y="9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22" name="Freeform 5209"/>
            <p:cNvSpPr>
              <a:spLocks/>
            </p:cNvSpPr>
            <p:nvPr/>
          </p:nvSpPr>
          <p:spPr bwMode="auto">
            <a:xfrm>
              <a:off x="6743700" y="5629275"/>
              <a:ext cx="600075" cy="498475"/>
            </a:xfrm>
            <a:custGeom>
              <a:avLst/>
              <a:gdLst>
                <a:gd name="T0" fmla="*/ 2147483647 w 378"/>
                <a:gd name="T1" fmla="*/ 2147483647 h 314"/>
                <a:gd name="T2" fmla="*/ 2147483647 w 378"/>
                <a:gd name="T3" fmla="*/ 2147483647 h 314"/>
                <a:gd name="T4" fmla="*/ 2147483647 w 378"/>
                <a:gd name="T5" fmla="*/ 2147483647 h 314"/>
                <a:gd name="T6" fmla="*/ 2147483647 w 378"/>
                <a:gd name="T7" fmla="*/ 2147483647 h 314"/>
                <a:gd name="T8" fmla="*/ 2147483647 w 378"/>
                <a:gd name="T9" fmla="*/ 2147483647 h 314"/>
                <a:gd name="T10" fmla="*/ 2147483647 w 378"/>
                <a:gd name="T11" fmla="*/ 2147483647 h 314"/>
                <a:gd name="T12" fmla="*/ 2147483647 w 378"/>
                <a:gd name="T13" fmla="*/ 2147483647 h 314"/>
                <a:gd name="T14" fmla="*/ 2147483647 w 378"/>
                <a:gd name="T15" fmla="*/ 2147483647 h 314"/>
                <a:gd name="T16" fmla="*/ 2147483647 w 378"/>
                <a:gd name="T17" fmla="*/ 2147483647 h 314"/>
                <a:gd name="T18" fmla="*/ 2147483647 w 378"/>
                <a:gd name="T19" fmla="*/ 2147483647 h 314"/>
                <a:gd name="T20" fmla="*/ 2147483647 w 378"/>
                <a:gd name="T21" fmla="*/ 2147483647 h 314"/>
                <a:gd name="T22" fmla="*/ 2147483647 w 378"/>
                <a:gd name="T23" fmla="*/ 2147483647 h 314"/>
                <a:gd name="T24" fmla="*/ 2147483647 w 378"/>
                <a:gd name="T25" fmla="*/ 0 h 314"/>
                <a:gd name="T26" fmla="*/ 2147483647 w 378"/>
                <a:gd name="T27" fmla="*/ 2147483647 h 314"/>
                <a:gd name="T28" fmla="*/ 2147483647 w 378"/>
                <a:gd name="T29" fmla="*/ 2147483647 h 314"/>
                <a:gd name="T30" fmla="*/ 2147483647 w 378"/>
                <a:gd name="T31" fmla="*/ 2147483647 h 314"/>
                <a:gd name="T32" fmla="*/ 0 w 378"/>
                <a:gd name="T33" fmla="*/ 2147483647 h 314"/>
                <a:gd name="T34" fmla="*/ 2147483647 w 378"/>
                <a:gd name="T35" fmla="*/ 2147483647 h 314"/>
                <a:gd name="T36" fmla="*/ 2147483647 w 378"/>
                <a:gd name="T37" fmla="*/ 2147483647 h 314"/>
                <a:gd name="T38" fmla="*/ 2147483647 w 378"/>
                <a:gd name="T39" fmla="*/ 2147483647 h 314"/>
                <a:gd name="T40" fmla="*/ 2147483647 w 378"/>
                <a:gd name="T41" fmla="*/ 2147483647 h 314"/>
                <a:gd name="T42" fmla="*/ 2147483647 w 378"/>
                <a:gd name="T43" fmla="*/ 2147483647 h 314"/>
                <a:gd name="T44" fmla="*/ 2147483647 w 378"/>
                <a:gd name="T45" fmla="*/ 2147483647 h 314"/>
                <a:gd name="T46" fmla="*/ 2147483647 w 378"/>
                <a:gd name="T47" fmla="*/ 2147483647 h 314"/>
                <a:gd name="T48" fmla="*/ 2147483647 w 378"/>
                <a:gd name="T49" fmla="*/ 2147483647 h 314"/>
                <a:gd name="T50" fmla="*/ 2147483647 w 378"/>
                <a:gd name="T51" fmla="*/ 2147483647 h 314"/>
                <a:gd name="T52" fmla="*/ 2147483647 w 378"/>
                <a:gd name="T53" fmla="*/ 2147483647 h 314"/>
                <a:gd name="T54" fmla="*/ 2147483647 w 378"/>
                <a:gd name="T55" fmla="*/ 2147483647 h 314"/>
                <a:gd name="T56" fmla="*/ 2147483647 w 378"/>
                <a:gd name="T57" fmla="*/ 2147483647 h 314"/>
                <a:gd name="T58" fmla="*/ 2147483647 w 378"/>
                <a:gd name="T59" fmla="*/ 2147483647 h 314"/>
                <a:gd name="T60" fmla="*/ 2147483647 w 378"/>
                <a:gd name="T61" fmla="*/ 2147483647 h 314"/>
                <a:gd name="T62" fmla="*/ 2147483647 w 378"/>
                <a:gd name="T63" fmla="*/ 2147483647 h 314"/>
                <a:gd name="T64" fmla="*/ 2147483647 w 378"/>
                <a:gd name="T65" fmla="*/ 2147483647 h 314"/>
                <a:gd name="T66" fmla="*/ 2147483647 w 378"/>
                <a:gd name="T67" fmla="*/ 2147483647 h 314"/>
                <a:gd name="T68" fmla="*/ 2147483647 w 378"/>
                <a:gd name="T69" fmla="*/ 2147483647 h 314"/>
                <a:gd name="T70" fmla="*/ 2147483647 w 378"/>
                <a:gd name="T71" fmla="*/ 2147483647 h 314"/>
                <a:gd name="T72" fmla="*/ 2147483647 w 378"/>
                <a:gd name="T73" fmla="*/ 2147483647 h 314"/>
                <a:gd name="T74" fmla="*/ 2147483647 w 378"/>
                <a:gd name="T75" fmla="*/ 2147483647 h 314"/>
                <a:gd name="T76" fmla="*/ 2147483647 w 378"/>
                <a:gd name="T77" fmla="*/ 2147483647 h 314"/>
                <a:gd name="T78" fmla="*/ 2147483647 w 378"/>
                <a:gd name="T79" fmla="*/ 2147483647 h 314"/>
                <a:gd name="T80" fmla="*/ 2147483647 w 378"/>
                <a:gd name="T81" fmla="*/ 2147483647 h 314"/>
                <a:gd name="T82" fmla="*/ 2147483647 w 378"/>
                <a:gd name="T83" fmla="*/ 2147483647 h 314"/>
                <a:gd name="T84" fmla="*/ 2147483647 w 378"/>
                <a:gd name="T85" fmla="*/ 2147483647 h 314"/>
                <a:gd name="T86" fmla="*/ 2147483647 w 378"/>
                <a:gd name="T87" fmla="*/ 2147483647 h 314"/>
                <a:gd name="T88" fmla="*/ 2147483647 w 378"/>
                <a:gd name="T89" fmla="*/ 2147483647 h 314"/>
                <a:gd name="T90" fmla="*/ 2147483647 w 378"/>
                <a:gd name="T91" fmla="*/ 2147483647 h 314"/>
                <a:gd name="T92" fmla="*/ 2147483647 w 378"/>
                <a:gd name="T93" fmla="*/ 2147483647 h 314"/>
                <a:gd name="T94" fmla="*/ 2147483647 w 378"/>
                <a:gd name="T95" fmla="*/ 2147483647 h 314"/>
                <a:gd name="T96" fmla="*/ 2147483647 w 378"/>
                <a:gd name="T97" fmla="*/ 2147483647 h 314"/>
                <a:gd name="T98" fmla="*/ 2147483647 w 378"/>
                <a:gd name="T99" fmla="*/ 2147483647 h 314"/>
                <a:gd name="T100" fmla="*/ 2147483647 w 378"/>
                <a:gd name="T101" fmla="*/ 2147483647 h 314"/>
                <a:gd name="T102" fmla="*/ 2147483647 w 378"/>
                <a:gd name="T103" fmla="*/ 2147483647 h 314"/>
                <a:gd name="T104" fmla="*/ 2147483647 w 378"/>
                <a:gd name="T105" fmla="*/ 2147483647 h 314"/>
                <a:gd name="T106" fmla="*/ 2147483647 w 378"/>
                <a:gd name="T107" fmla="*/ 2147483647 h 3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8"/>
                <a:gd name="T163" fmla="*/ 0 h 314"/>
                <a:gd name="T164" fmla="*/ 378 w 378"/>
                <a:gd name="T165" fmla="*/ 314 h 3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8" h="314">
                  <a:moveTo>
                    <a:pt x="315" y="94"/>
                  </a:moveTo>
                  <a:lnTo>
                    <a:pt x="313" y="91"/>
                  </a:lnTo>
                  <a:lnTo>
                    <a:pt x="313" y="88"/>
                  </a:lnTo>
                  <a:lnTo>
                    <a:pt x="312" y="84"/>
                  </a:lnTo>
                  <a:lnTo>
                    <a:pt x="312" y="81"/>
                  </a:lnTo>
                  <a:lnTo>
                    <a:pt x="310" y="77"/>
                  </a:lnTo>
                  <a:lnTo>
                    <a:pt x="310" y="74"/>
                  </a:lnTo>
                  <a:lnTo>
                    <a:pt x="308" y="71"/>
                  </a:lnTo>
                  <a:lnTo>
                    <a:pt x="308" y="66"/>
                  </a:lnTo>
                  <a:lnTo>
                    <a:pt x="296" y="66"/>
                  </a:lnTo>
                  <a:lnTo>
                    <a:pt x="288" y="61"/>
                  </a:lnTo>
                  <a:lnTo>
                    <a:pt x="281" y="55"/>
                  </a:lnTo>
                  <a:lnTo>
                    <a:pt x="274" y="50"/>
                  </a:lnTo>
                  <a:lnTo>
                    <a:pt x="267" y="45"/>
                  </a:lnTo>
                  <a:lnTo>
                    <a:pt x="257" y="40"/>
                  </a:lnTo>
                  <a:lnTo>
                    <a:pt x="247" y="37"/>
                  </a:lnTo>
                  <a:lnTo>
                    <a:pt x="234" y="37"/>
                  </a:lnTo>
                  <a:lnTo>
                    <a:pt x="203" y="37"/>
                  </a:lnTo>
                  <a:lnTo>
                    <a:pt x="201" y="37"/>
                  </a:lnTo>
                  <a:lnTo>
                    <a:pt x="200" y="39"/>
                  </a:lnTo>
                  <a:lnTo>
                    <a:pt x="196" y="42"/>
                  </a:lnTo>
                  <a:lnTo>
                    <a:pt x="193" y="44"/>
                  </a:lnTo>
                  <a:lnTo>
                    <a:pt x="189" y="47"/>
                  </a:lnTo>
                  <a:lnTo>
                    <a:pt x="186" y="50"/>
                  </a:lnTo>
                  <a:lnTo>
                    <a:pt x="183" y="52"/>
                  </a:lnTo>
                  <a:lnTo>
                    <a:pt x="181" y="52"/>
                  </a:lnTo>
                  <a:lnTo>
                    <a:pt x="179" y="52"/>
                  </a:lnTo>
                  <a:lnTo>
                    <a:pt x="178" y="54"/>
                  </a:lnTo>
                  <a:lnTo>
                    <a:pt x="176" y="54"/>
                  </a:lnTo>
                  <a:lnTo>
                    <a:pt x="174" y="54"/>
                  </a:lnTo>
                  <a:lnTo>
                    <a:pt x="173" y="54"/>
                  </a:lnTo>
                  <a:lnTo>
                    <a:pt x="171" y="54"/>
                  </a:lnTo>
                  <a:lnTo>
                    <a:pt x="169" y="54"/>
                  </a:lnTo>
                  <a:lnTo>
                    <a:pt x="171" y="59"/>
                  </a:lnTo>
                  <a:lnTo>
                    <a:pt x="166" y="61"/>
                  </a:lnTo>
                  <a:lnTo>
                    <a:pt x="161" y="64"/>
                  </a:lnTo>
                  <a:lnTo>
                    <a:pt x="157" y="66"/>
                  </a:lnTo>
                  <a:lnTo>
                    <a:pt x="154" y="66"/>
                  </a:lnTo>
                  <a:lnTo>
                    <a:pt x="149" y="67"/>
                  </a:lnTo>
                  <a:lnTo>
                    <a:pt x="145" y="67"/>
                  </a:lnTo>
                  <a:lnTo>
                    <a:pt x="140" y="69"/>
                  </a:lnTo>
                  <a:lnTo>
                    <a:pt x="135" y="69"/>
                  </a:lnTo>
                  <a:lnTo>
                    <a:pt x="134" y="69"/>
                  </a:lnTo>
                  <a:lnTo>
                    <a:pt x="132" y="69"/>
                  </a:lnTo>
                  <a:lnTo>
                    <a:pt x="130" y="69"/>
                  </a:lnTo>
                  <a:lnTo>
                    <a:pt x="128" y="69"/>
                  </a:lnTo>
                  <a:lnTo>
                    <a:pt x="127" y="69"/>
                  </a:lnTo>
                  <a:lnTo>
                    <a:pt x="125" y="69"/>
                  </a:lnTo>
                  <a:lnTo>
                    <a:pt x="123" y="67"/>
                  </a:lnTo>
                  <a:lnTo>
                    <a:pt x="122" y="66"/>
                  </a:lnTo>
                  <a:lnTo>
                    <a:pt x="120" y="64"/>
                  </a:lnTo>
                  <a:lnTo>
                    <a:pt x="118" y="62"/>
                  </a:lnTo>
                  <a:lnTo>
                    <a:pt x="117" y="59"/>
                  </a:lnTo>
                  <a:lnTo>
                    <a:pt x="115" y="57"/>
                  </a:lnTo>
                  <a:lnTo>
                    <a:pt x="113" y="55"/>
                  </a:lnTo>
                  <a:lnTo>
                    <a:pt x="111" y="54"/>
                  </a:lnTo>
                  <a:lnTo>
                    <a:pt x="108" y="54"/>
                  </a:lnTo>
                  <a:lnTo>
                    <a:pt x="103" y="52"/>
                  </a:lnTo>
                  <a:lnTo>
                    <a:pt x="98" y="50"/>
                  </a:lnTo>
                  <a:lnTo>
                    <a:pt x="93" y="49"/>
                  </a:lnTo>
                  <a:lnTo>
                    <a:pt x="86" y="47"/>
                  </a:lnTo>
                  <a:lnTo>
                    <a:pt x="81" y="44"/>
                  </a:lnTo>
                  <a:lnTo>
                    <a:pt x="78" y="42"/>
                  </a:lnTo>
                  <a:lnTo>
                    <a:pt x="74" y="39"/>
                  </a:lnTo>
                  <a:lnTo>
                    <a:pt x="76" y="30"/>
                  </a:lnTo>
                  <a:lnTo>
                    <a:pt x="76" y="22"/>
                  </a:lnTo>
                  <a:lnTo>
                    <a:pt x="74" y="15"/>
                  </a:lnTo>
                  <a:lnTo>
                    <a:pt x="73" y="10"/>
                  </a:lnTo>
                  <a:lnTo>
                    <a:pt x="71" y="5"/>
                  </a:lnTo>
                  <a:lnTo>
                    <a:pt x="67" y="1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6" y="1"/>
                  </a:lnTo>
                  <a:lnTo>
                    <a:pt x="54" y="3"/>
                  </a:lnTo>
                  <a:lnTo>
                    <a:pt x="52" y="6"/>
                  </a:lnTo>
                  <a:lnTo>
                    <a:pt x="50" y="11"/>
                  </a:lnTo>
                  <a:lnTo>
                    <a:pt x="49" y="15"/>
                  </a:lnTo>
                  <a:lnTo>
                    <a:pt x="47" y="18"/>
                  </a:lnTo>
                  <a:lnTo>
                    <a:pt x="45" y="22"/>
                  </a:lnTo>
                  <a:lnTo>
                    <a:pt x="44" y="22"/>
                  </a:lnTo>
                  <a:lnTo>
                    <a:pt x="39" y="22"/>
                  </a:lnTo>
                  <a:lnTo>
                    <a:pt x="34" y="20"/>
                  </a:lnTo>
                  <a:lnTo>
                    <a:pt x="27" y="18"/>
                  </a:lnTo>
                  <a:lnTo>
                    <a:pt x="20" y="15"/>
                  </a:lnTo>
                  <a:lnTo>
                    <a:pt x="13" y="11"/>
                  </a:lnTo>
                  <a:lnTo>
                    <a:pt x="8" y="8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20"/>
                  </a:lnTo>
                  <a:lnTo>
                    <a:pt x="3" y="27"/>
                  </a:lnTo>
                  <a:lnTo>
                    <a:pt x="5" y="32"/>
                  </a:lnTo>
                  <a:lnTo>
                    <a:pt x="8" y="37"/>
                  </a:lnTo>
                  <a:lnTo>
                    <a:pt x="11" y="42"/>
                  </a:lnTo>
                  <a:lnTo>
                    <a:pt x="15" y="47"/>
                  </a:lnTo>
                  <a:lnTo>
                    <a:pt x="17" y="54"/>
                  </a:lnTo>
                  <a:lnTo>
                    <a:pt x="18" y="61"/>
                  </a:lnTo>
                  <a:lnTo>
                    <a:pt x="22" y="61"/>
                  </a:lnTo>
                  <a:lnTo>
                    <a:pt x="22" y="66"/>
                  </a:lnTo>
                  <a:lnTo>
                    <a:pt x="25" y="71"/>
                  </a:lnTo>
                  <a:lnTo>
                    <a:pt x="28" y="77"/>
                  </a:lnTo>
                  <a:lnTo>
                    <a:pt x="32" y="82"/>
                  </a:lnTo>
                  <a:lnTo>
                    <a:pt x="37" y="89"/>
                  </a:lnTo>
                  <a:lnTo>
                    <a:pt x="40" y="94"/>
                  </a:lnTo>
                  <a:lnTo>
                    <a:pt x="45" y="98"/>
                  </a:lnTo>
                  <a:lnTo>
                    <a:pt x="49" y="101"/>
                  </a:lnTo>
                  <a:lnTo>
                    <a:pt x="47" y="101"/>
                  </a:lnTo>
                  <a:lnTo>
                    <a:pt x="45" y="103"/>
                  </a:lnTo>
                  <a:lnTo>
                    <a:pt x="45" y="104"/>
                  </a:lnTo>
                  <a:lnTo>
                    <a:pt x="44" y="106"/>
                  </a:lnTo>
                  <a:lnTo>
                    <a:pt x="42" y="108"/>
                  </a:lnTo>
                  <a:lnTo>
                    <a:pt x="40" y="110"/>
                  </a:lnTo>
                  <a:lnTo>
                    <a:pt x="40" y="111"/>
                  </a:lnTo>
                  <a:lnTo>
                    <a:pt x="40" y="115"/>
                  </a:lnTo>
                  <a:lnTo>
                    <a:pt x="42" y="121"/>
                  </a:lnTo>
                  <a:lnTo>
                    <a:pt x="44" y="128"/>
                  </a:lnTo>
                  <a:lnTo>
                    <a:pt x="49" y="135"/>
                  </a:lnTo>
                  <a:lnTo>
                    <a:pt x="56" y="142"/>
                  </a:lnTo>
                  <a:lnTo>
                    <a:pt x="62" y="148"/>
                  </a:lnTo>
                  <a:lnTo>
                    <a:pt x="71" y="153"/>
                  </a:lnTo>
                  <a:lnTo>
                    <a:pt x="78" y="157"/>
                  </a:lnTo>
                  <a:lnTo>
                    <a:pt x="86" y="159"/>
                  </a:lnTo>
                  <a:lnTo>
                    <a:pt x="86" y="160"/>
                  </a:lnTo>
                  <a:lnTo>
                    <a:pt x="86" y="164"/>
                  </a:lnTo>
                  <a:lnTo>
                    <a:pt x="86" y="165"/>
                  </a:lnTo>
                  <a:lnTo>
                    <a:pt x="88" y="169"/>
                  </a:lnTo>
                  <a:lnTo>
                    <a:pt x="88" y="170"/>
                  </a:lnTo>
                  <a:lnTo>
                    <a:pt x="88" y="174"/>
                  </a:lnTo>
                  <a:lnTo>
                    <a:pt x="88" y="177"/>
                  </a:lnTo>
                  <a:lnTo>
                    <a:pt x="86" y="182"/>
                  </a:lnTo>
                  <a:lnTo>
                    <a:pt x="100" y="201"/>
                  </a:lnTo>
                  <a:lnTo>
                    <a:pt x="101" y="201"/>
                  </a:lnTo>
                  <a:lnTo>
                    <a:pt x="105" y="201"/>
                  </a:lnTo>
                  <a:lnTo>
                    <a:pt x="106" y="203"/>
                  </a:lnTo>
                  <a:lnTo>
                    <a:pt x="108" y="203"/>
                  </a:lnTo>
                  <a:lnTo>
                    <a:pt x="110" y="203"/>
                  </a:lnTo>
                  <a:lnTo>
                    <a:pt x="113" y="203"/>
                  </a:lnTo>
                  <a:lnTo>
                    <a:pt x="115" y="203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3" y="208"/>
                  </a:lnTo>
                  <a:lnTo>
                    <a:pt x="128" y="214"/>
                  </a:lnTo>
                  <a:lnTo>
                    <a:pt x="134" y="224"/>
                  </a:lnTo>
                  <a:lnTo>
                    <a:pt x="139" y="233"/>
                  </a:lnTo>
                  <a:lnTo>
                    <a:pt x="145" y="241"/>
                  </a:lnTo>
                  <a:lnTo>
                    <a:pt x="149" y="246"/>
                  </a:lnTo>
                  <a:lnTo>
                    <a:pt x="152" y="250"/>
                  </a:lnTo>
                  <a:lnTo>
                    <a:pt x="154" y="250"/>
                  </a:lnTo>
                  <a:lnTo>
                    <a:pt x="154" y="252"/>
                  </a:lnTo>
                  <a:lnTo>
                    <a:pt x="156" y="253"/>
                  </a:lnTo>
                  <a:lnTo>
                    <a:pt x="157" y="253"/>
                  </a:lnTo>
                  <a:lnTo>
                    <a:pt x="159" y="255"/>
                  </a:lnTo>
                  <a:lnTo>
                    <a:pt x="159" y="257"/>
                  </a:lnTo>
                  <a:lnTo>
                    <a:pt x="161" y="257"/>
                  </a:lnTo>
                  <a:lnTo>
                    <a:pt x="162" y="257"/>
                  </a:lnTo>
                  <a:lnTo>
                    <a:pt x="164" y="257"/>
                  </a:lnTo>
                  <a:lnTo>
                    <a:pt x="166" y="257"/>
                  </a:lnTo>
                  <a:lnTo>
                    <a:pt x="167" y="257"/>
                  </a:lnTo>
                  <a:lnTo>
                    <a:pt x="169" y="257"/>
                  </a:lnTo>
                  <a:lnTo>
                    <a:pt x="171" y="257"/>
                  </a:lnTo>
                  <a:lnTo>
                    <a:pt x="173" y="257"/>
                  </a:lnTo>
                  <a:lnTo>
                    <a:pt x="174" y="257"/>
                  </a:lnTo>
                  <a:lnTo>
                    <a:pt x="176" y="262"/>
                  </a:lnTo>
                  <a:lnTo>
                    <a:pt x="179" y="267"/>
                  </a:lnTo>
                  <a:lnTo>
                    <a:pt x="184" y="270"/>
                  </a:lnTo>
                  <a:lnTo>
                    <a:pt x="191" y="274"/>
                  </a:lnTo>
                  <a:lnTo>
                    <a:pt x="196" y="275"/>
                  </a:lnTo>
                  <a:lnTo>
                    <a:pt x="203" y="277"/>
                  </a:lnTo>
                  <a:lnTo>
                    <a:pt x="208" y="279"/>
                  </a:lnTo>
                  <a:lnTo>
                    <a:pt x="215" y="279"/>
                  </a:lnTo>
                  <a:lnTo>
                    <a:pt x="217" y="279"/>
                  </a:lnTo>
                  <a:lnTo>
                    <a:pt x="218" y="279"/>
                  </a:lnTo>
                  <a:lnTo>
                    <a:pt x="220" y="279"/>
                  </a:lnTo>
                  <a:lnTo>
                    <a:pt x="223" y="279"/>
                  </a:lnTo>
                  <a:lnTo>
                    <a:pt x="225" y="279"/>
                  </a:lnTo>
                  <a:lnTo>
                    <a:pt x="227" y="279"/>
                  </a:lnTo>
                  <a:lnTo>
                    <a:pt x="230" y="279"/>
                  </a:lnTo>
                  <a:lnTo>
                    <a:pt x="232" y="279"/>
                  </a:lnTo>
                  <a:lnTo>
                    <a:pt x="234" y="277"/>
                  </a:lnTo>
                  <a:lnTo>
                    <a:pt x="237" y="275"/>
                  </a:lnTo>
                  <a:lnTo>
                    <a:pt x="239" y="275"/>
                  </a:lnTo>
                  <a:lnTo>
                    <a:pt x="239" y="274"/>
                  </a:lnTo>
                  <a:lnTo>
                    <a:pt x="240" y="274"/>
                  </a:lnTo>
                  <a:lnTo>
                    <a:pt x="242" y="272"/>
                  </a:lnTo>
                  <a:lnTo>
                    <a:pt x="244" y="270"/>
                  </a:lnTo>
                  <a:lnTo>
                    <a:pt x="245" y="268"/>
                  </a:lnTo>
                  <a:lnTo>
                    <a:pt x="247" y="268"/>
                  </a:lnTo>
                  <a:lnTo>
                    <a:pt x="250" y="267"/>
                  </a:lnTo>
                  <a:lnTo>
                    <a:pt x="252" y="267"/>
                  </a:lnTo>
                  <a:lnTo>
                    <a:pt x="257" y="268"/>
                  </a:lnTo>
                  <a:lnTo>
                    <a:pt x="261" y="270"/>
                  </a:lnTo>
                  <a:lnTo>
                    <a:pt x="262" y="275"/>
                  </a:lnTo>
                  <a:lnTo>
                    <a:pt x="262" y="280"/>
                  </a:lnTo>
                  <a:lnTo>
                    <a:pt x="264" y="287"/>
                  </a:lnTo>
                  <a:lnTo>
                    <a:pt x="264" y="292"/>
                  </a:lnTo>
                  <a:lnTo>
                    <a:pt x="266" y="297"/>
                  </a:lnTo>
                  <a:lnTo>
                    <a:pt x="269" y="301"/>
                  </a:lnTo>
                  <a:lnTo>
                    <a:pt x="271" y="302"/>
                  </a:lnTo>
                  <a:lnTo>
                    <a:pt x="273" y="302"/>
                  </a:lnTo>
                  <a:lnTo>
                    <a:pt x="274" y="304"/>
                  </a:lnTo>
                  <a:lnTo>
                    <a:pt x="278" y="304"/>
                  </a:lnTo>
                  <a:lnTo>
                    <a:pt x="283" y="306"/>
                  </a:lnTo>
                  <a:lnTo>
                    <a:pt x="286" y="306"/>
                  </a:lnTo>
                  <a:lnTo>
                    <a:pt x="289" y="306"/>
                  </a:lnTo>
                  <a:lnTo>
                    <a:pt x="293" y="306"/>
                  </a:lnTo>
                  <a:lnTo>
                    <a:pt x="303" y="306"/>
                  </a:lnTo>
                  <a:lnTo>
                    <a:pt x="310" y="307"/>
                  </a:lnTo>
                  <a:lnTo>
                    <a:pt x="318" y="309"/>
                  </a:lnTo>
                  <a:lnTo>
                    <a:pt x="325" y="311"/>
                  </a:lnTo>
                  <a:lnTo>
                    <a:pt x="332" y="312"/>
                  </a:lnTo>
                  <a:lnTo>
                    <a:pt x="339" y="312"/>
                  </a:lnTo>
                  <a:lnTo>
                    <a:pt x="347" y="314"/>
                  </a:lnTo>
                  <a:lnTo>
                    <a:pt x="357" y="314"/>
                  </a:lnTo>
                  <a:lnTo>
                    <a:pt x="357" y="311"/>
                  </a:lnTo>
                  <a:lnTo>
                    <a:pt x="357" y="307"/>
                  </a:lnTo>
                  <a:lnTo>
                    <a:pt x="357" y="304"/>
                  </a:lnTo>
                  <a:lnTo>
                    <a:pt x="357" y="302"/>
                  </a:lnTo>
                  <a:lnTo>
                    <a:pt x="359" y="301"/>
                  </a:lnTo>
                  <a:lnTo>
                    <a:pt x="359" y="299"/>
                  </a:lnTo>
                  <a:lnTo>
                    <a:pt x="359" y="297"/>
                  </a:lnTo>
                  <a:lnTo>
                    <a:pt x="359" y="295"/>
                  </a:lnTo>
                  <a:lnTo>
                    <a:pt x="359" y="292"/>
                  </a:lnTo>
                  <a:lnTo>
                    <a:pt x="361" y="289"/>
                  </a:lnTo>
                  <a:lnTo>
                    <a:pt x="362" y="287"/>
                  </a:lnTo>
                  <a:lnTo>
                    <a:pt x="366" y="285"/>
                  </a:lnTo>
                  <a:lnTo>
                    <a:pt x="369" y="284"/>
                  </a:lnTo>
                  <a:lnTo>
                    <a:pt x="373" y="280"/>
                  </a:lnTo>
                  <a:lnTo>
                    <a:pt x="374" y="279"/>
                  </a:lnTo>
                  <a:lnTo>
                    <a:pt x="378" y="277"/>
                  </a:lnTo>
                  <a:lnTo>
                    <a:pt x="378" y="268"/>
                  </a:lnTo>
                  <a:lnTo>
                    <a:pt x="374" y="268"/>
                  </a:lnTo>
                  <a:lnTo>
                    <a:pt x="373" y="267"/>
                  </a:lnTo>
                  <a:lnTo>
                    <a:pt x="371" y="265"/>
                  </a:lnTo>
                  <a:lnTo>
                    <a:pt x="371" y="262"/>
                  </a:lnTo>
                  <a:lnTo>
                    <a:pt x="371" y="260"/>
                  </a:lnTo>
                  <a:lnTo>
                    <a:pt x="369" y="257"/>
                  </a:lnTo>
                  <a:lnTo>
                    <a:pt x="369" y="253"/>
                  </a:lnTo>
                  <a:lnTo>
                    <a:pt x="369" y="252"/>
                  </a:lnTo>
                  <a:lnTo>
                    <a:pt x="364" y="250"/>
                  </a:lnTo>
                  <a:lnTo>
                    <a:pt x="359" y="246"/>
                  </a:lnTo>
                  <a:lnTo>
                    <a:pt x="354" y="243"/>
                  </a:lnTo>
                  <a:lnTo>
                    <a:pt x="347" y="236"/>
                  </a:lnTo>
                  <a:lnTo>
                    <a:pt x="342" y="231"/>
                  </a:lnTo>
                  <a:lnTo>
                    <a:pt x="339" y="224"/>
                  </a:lnTo>
                  <a:lnTo>
                    <a:pt x="335" y="219"/>
                  </a:lnTo>
                  <a:lnTo>
                    <a:pt x="332" y="216"/>
                  </a:lnTo>
                  <a:lnTo>
                    <a:pt x="334" y="211"/>
                  </a:lnTo>
                  <a:lnTo>
                    <a:pt x="334" y="208"/>
                  </a:lnTo>
                  <a:lnTo>
                    <a:pt x="335" y="204"/>
                  </a:lnTo>
                  <a:lnTo>
                    <a:pt x="339" y="201"/>
                  </a:lnTo>
                  <a:lnTo>
                    <a:pt x="340" y="197"/>
                  </a:lnTo>
                  <a:lnTo>
                    <a:pt x="342" y="196"/>
                  </a:lnTo>
                  <a:lnTo>
                    <a:pt x="342" y="192"/>
                  </a:lnTo>
                  <a:lnTo>
                    <a:pt x="344" y="187"/>
                  </a:lnTo>
                  <a:lnTo>
                    <a:pt x="342" y="184"/>
                  </a:lnTo>
                  <a:lnTo>
                    <a:pt x="342" y="182"/>
                  </a:lnTo>
                  <a:lnTo>
                    <a:pt x="340" y="181"/>
                  </a:lnTo>
                  <a:lnTo>
                    <a:pt x="337" y="179"/>
                  </a:lnTo>
                  <a:lnTo>
                    <a:pt x="335" y="179"/>
                  </a:lnTo>
                  <a:lnTo>
                    <a:pt x="332" y="179"/>
                  </a:lnTo>
                  <a:lnTo>
                    <a:pt x="328" y="179"/>
                  </a:lnTo>
                  <a:lnTo>
                    <a:pt x="327" y="179"/>
                  </a:lnTo>
                  <a:lnTo>
                    <a:pt x="322" y="177"/>
                  </a:lnTo>
                  <a:lnTo>
                    <a:pt x="318" y="172"/>
                  </a:lnTo>
                  <a:lnTo>
                    <a:pt x="317" y="165"/>
                  </a:lnTo>
                  <a:lnTo>
                    <a:pt x="313" y="157"/>
                  </a:lnTo>
                  <a:lnTo>
                    <a:pt x="312" y="150"/>
                  </a:lnTo>
                  <a:lnTo>
                    <a:pt x="312" y="142"/>
                  </a:lnTo>
                  <a:lnTo>
                    <a:pt x="310" y="135"/>
                  </a:lnTo>
                  <a:lnTo>
                    <a:pt x="310" y="130"/>
                  </a:lnTo>
                  <a:lnTo>
                    <a:pt x="308" y="130"/>
                  </a:lnTo>
                  <a:lnTo>
                    <a:pt x="306" y="130"/>
                  </a:lnTo>
                  <a:lnTo>
                    <a:pt x="306" y="128"/>
                  </a:lnTo>
                  <a:lnTo>
                    <a:pt x="305" y="128"/>
                  </a:lnTo>
                  <a:lnTo>
                    <a:pt x="305" y="126"/>
                  </a:lnTo>
                  <a:lnTo>
                    <a:pt x="303" y="126"/>
                  </a:lnTo>
                  <a:lnTo>
                    <a:pt x="303" y="125"/>
                  </a:lnTo>
                  <a:lnTo>
                    <a:pt x="303" y="123"/>
                  </a:lnTo>
                  <a:lnTo>
                    <a:pt x="305" y="120"/>
                  </a:lnTo>
                  <a:lnTo>
                    <a:pt x="306" y="118"/>
                  </a:lnTo>
                  <a:lnTo>
                    <a:pt x="308" y="116"/>
                  </a:lnTo>
                  <a:lnTo>
                    <a:pt x="310" y="113"/>
                  </a:lnTo>
                  <a:lnTo>
                    <a:pt x="312" y="111"/>
                  </a:lnTo>
                  <a:lnTo>
                    <a:pt x="313" y="110"/>
                  </a:lnTo>
                  <a:lnTo>
                    <a:pt x="313" y="108"/>
                  </a:lnTo>
                  <a:lnTo>
                    <a:pt x="315" y="106"/>
                  </a:lnTo>
                  <a:lnTo>
                    <a:pt x="315" y="104"/>
                  </a:lnTo>
                  <a:lnTo>
                    <a:pt x="315" y="103"/>
                  </a:lnTo>
                  <a:lnTo>
                    <a:pt x="315" y="101"/>
                  </a:lnTo>
                  <a:lnTo>
                    <a:pt x="315" y="99"/>
                  </a:lnTo>
                  <a:lnTo>
                    <a:pt x="315" y="98"/>
                  </a:lnTo>
                  <a:lnTo>
                    <a:pt x="315" y="94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23" name="Freeform 5210"/>
            <p:cNvSpPr>
              <a:spLocks/>
            </p:cNvSpPr>
            <p:nvPr/>
          </p:nvSpPr>
          <p:spPr bwMode="auto">
            <a:xfrm>
              <a:off x="6516688" y="5851525"/>
              <a:ext cx="114300" cy="136525"/>
            </a:xfrm>
            <a:custGeom>
              <a:avLst/>
              <a:gdLst>
                <a:gd name="T0" fmla="*/ 2147483647 w 73"/>
                <a:gd name="T1" fmla="*/ 2147483647 h 86"/>
                <a:gd name="T2" fmla="*/ 2147483647 w 73"/>
                <a:gd name="T3" fmla="*/ 2147483647 h 86"/>
                <a:gd name="T4" fmla="*/ 2147483647 w 73"/>
                <a:gd name="T5" fmla="*/ 2147483647 h 86"/>
                <a:gd name="T6" fmla="*/ 2147483647 w 73"/>
                <a:gd name="T7" fmla="*/ 2147483647 h 86"/>
                <a:gd name="T8" fmla="*/ 2147483647 w 73"/>
                <a:gd name="T9" fmla="*/ 2147483647 h 86"/>
                <a:gd name="T10" fmla="*/ 2147483647 w 73"/>
                <a:gd name="T11" fmla="*/ 2147483647 h 86"/>
                <a:gd name="T12" fmla="*/ 2147483647 w 73"/>
                <a:gd name="T13" fmla="*/ 2147483647 h 86"/>
                <a:gd name="T14" fmla="*/ 2147483647 w 73"/>
                <a:gd name="T15" fmla="*/ 2147483647 h 86"/>
                <a:gd name="T16" fmla="*/ 2147483647 w 73"/>
                <a:gd name="T17" fmla="*/ 2147483647 h 86"/>
                <a:gd name="T18" fmla="*/ 2147483647 w 73"/>
                <a:gd name="T19" fmla="*/ 2147483647 h 86"/>
                <a:gd name="T20" fmla="*/ 2147483647 w 73"/>
                <a:gd name="T21" fmla="*/ 2147483647 h 86"/>
                <a:gd name="T22" fmla="*/ 2147483647 w 73"/>
                <a:gd name="T23" fmla="*/ 2147483647 h 86"/>
                <a:gd name="T24" fmla="*/ 2147483647 w 73"/>
                <a:gd name="T25" fmla="*/ 2147483647 h 86"/>
                <a:gd name="T26" fmla="*/ 2147483647 w 73"/>
                <a:gd name="T27" fmla="*/ 2147483647 h 86"/>
                <a:gd name="T28" fmla="*/ 2147483647 w 73"/>
                <a:gd name="T29" fmla="*/ 2147483647 h 86"/>
                <a:gd name="T30" fmla="*/ 2147483647 w 73"/>
                <a:gd name="T31" fmla="*/ 2147483647 h 86"/>
                <a:gd name="T32" fmla="*/ 2147483647 w 73"/>
                <a:gd name="T33" fmla="*/ 2147483647 h 86"/>
                <a:gd name="T34" fmla="*/ 2147483647 w 73"/>
                <a:gd name="T35" fmla="*/ 2147483647 h 86"/>
                <a:gd name="T36" fmla="*/ 2147483647 w 73"/>
                <a:gd name="T37" fmla="*/ 2147483647 h 86"/>
                <a:gd name="T38" fmla="*/ 2147483647 w 73"/>
                <a:gd name="T39" fmla="*/ 2147483647 h 86"/>
                <a:gd name="T40" fmla="*/ 2147483647 w 73"/>
                <a:gd name="T41" fmla="*/ 2147483647 h 86"/>
                <a:gd name="T42" fmla="*/ 2147483647 w 73"/>
                <a:gd name="T43" fmla="*/ 2147483647 h 86"/>
                <a:gd name="T44" fmla="*/ 2147483647 w 73"/>
                <a:gd name="T45" fmla="*/ 2147483647 h 86"/>
                <a:gd name="T46" fmla="*/ 2147483647 w 73"/>
                <a:gd name="T47" fmla="*/ 2147483647 h 86"/>
                <a:gd name="T48" fmla="*/ 2147483647 w 73"/>
                <a:gd name="T49" fmla="*/ 2147483647 h 86"/>
                <a:gd name="T50" fmla="*/ 2147483647 w 73"/>
                <a:gd name="T51" fmla="*/ 2147483647 h 86"/>
                <a:gd name="T52" fmla="*/ 2147483647 w 73"/>
                <a:gd name="T53" fmla="*/ 2147483647 h 86"/>
                <a:gd name="T54" fmla="*/ 2147483647 w 73"/>
                <a:gd name="T55" fmla="*/ 2147483647 h 86"/>
                <a:gd name="T56" fmla="*/ 2147483647 w 73"/>
                <a:gd name="T57" fmla="*/ 2147483647 h 86"/>
                <a:gd name="T58" fmla="*/ 2147483647 w 73"/>
                <a:gd name="T59" fmla="*/ 2147483647 h 86"/>
                <a:gd name="T60" fmla="*/ 2147483647 w 73"/>
                <a:gd name="T61" fmla="*/ 2147483647 h 86"/>
                <a:gd name="T62" fmla="*/ 0 w 73"/>
                <a:gd name="T63" fmla="*/ 2147483647 h 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86"/>
                <a:gd name="T98" fmla="*/ 73 w 73"/>
                <a:gd name="T99" fmla="*/ 86 h 8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86">
                  <a:moveTo>
                    <a:pt x="0" y="78"/>
                  </a:moveTo>
                  <a:lnTo>
                    <a:pt x="2" y="78"/>
                  </a:lnTo>
                  <a:lnTo>
                    <a:pt x="4" y="79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2" y="84"/>
                  </a:lnTo>
                  <a:lnTo>
                    <a:pt x="15" y="86"/>
                  </a:lnTo>
                  <a:lnTo>
                    <a:pt x="17" y="86"/>
                  </a:lnTo>
                  <a:lnTo>
                    <a:pt x="21" y="86"/>
                  </a:lnTo>
                  <a:lnTo>
                    <a:pt x="26" y="86"/>
                  </a:lnTo>
                  <a:lnTo>
                    <a:pt x="31" y="84"/>
                  </a:lnTo>
                  <a:lnTo>
                    <a:pt x="36" y="81"/>
                  </a:lnTo>
                  <a:lnTo>
                    <a:pt x="41" y="76"/>
                  </a:lnTo>
                  <a:lnTo>
                    <a:pt x="46" y="73"/>
                  </a:lnTo>
                  <a:lnTo>
                    <a:pt x="49" y="68"/>
                  </a:lnTo>
                  <a:lnTo>
                    <a:pt x="53" y="64"/>
                  </a:lnTo>
                  <a:lnTo>
                    <a:pt x="54" y="61"/>
                  </a:lnTo>
                  <a:lnTo>
                    <a:pt x="51" y="61"/>
                  </a:lnTo>
                  <a:lnTo>
                    <a:pt x="49" y="57"/>
                  </a:lnTo>
                  <a:lnTo>
                    <a:pt x="48" y="56"/>
                  </a:lnTo>
                  <a:lnTo>
                    <a:pt x="48" y="54"/>
                  </a:lnTo>
                  <a:lnTo>
                    <a:pt x="46" y="51"/>
                  </a:lnTo>
                  <a:lnTo>
                    <a:pt x="46" y="49"/>
                  </a:lnTo>
                  <a:lnTo>
                    <a:pt x="46" y="46"/>
                  </a:lnTo>
                  <a:lnTo>
                    <a:pt x="46" y="44"/>
                  </a:lnTo>
                  <a:lnTo>
                    <a:pt x="46" y="39"/>
                  </a:lnTo>
                  <a:lnTo>
                    <a:pt x="49" y="35"/>
                  </a:lnTo>
                  <a:lnTo>
                    <a:pt x="53" y="32"/>
                  </a:lnTo>
                  <a:lnTo>
                    <a:pt x="58" y="29"/>
                  </a:lnTo>
                  <a:lnTo>
                    <a:pt x="63" y="27"/>
                  </a:lnTo>
                  <a:lnTo>
                    <a:pt x="66" y="24"/>
                  </a:lnTo>
                  <a:lnTo>
                    <a:pt x="71" y="22"/>
                  </a:lnTo>
                  <a:lnTo>
                    <a:pt x="73" y="20"/>
                  </a:lnTo>
                  <a:lnTo>
                    <a:pt x="73" y="17"/>
                  </a:lnTo>
                  <a:lnTo>
                    <a:pt x="73" y="13"/>
                  </a:lnTo>
                  <a:lnTo>
                    <a:pt x="71" y="10"/>
                  </a:lnTo>
                  <a:lnTo>
                    <a:pt x="71" y="8"/>
                  </a:lnTo>
                  <a:lnTo>
                    <a:pt x="70" y="7"/>
                  </a:lnTo>
                  <a:lnTo>
                    <a:pt x="70" y="3"/>
                  </a:lnTo>
                  <a:lnTo>
                    <a:pt x="70" y="2"/>
                  </a:lnTo>
                  <a:lnTo>
                    <a:pt x="70" y="0"/>
                  </a:lnTo>
                  <a:lnTo>
                    <a:pt x="63" y="2"/>
                  </a:lnTo>
                  <a:lnTo>
                    <a:pt x="56" y="3"/>
                  </a:lnTo>
                  <a:lnTo>
                    <a:pt x="49" y="7"/>
                  </a:lnTo>
                  <a:lnTo>
                    <a:pt x="44" y="10"/>
                  </a:lnTo>
                  <a:lnTo>
                    <a:pt x="39" y="13"/>
                  </a:lnTo>
                  <a:lnTo>
                    <a:pt x="34" y="17"/>
                  </a:lnTo>
                  <a:lnTo>
                    <a:pt x="31" y="19"/>
                  </a:lnTo>
                  <a:lnTo>
                    <a:pt x="26" y="20"/>
                  </a:lnTo>
                  <a:lnTo>
                    <a:pt x="24" y="19"/>
                  </a:lnTo>
                  <a:lnTo>
                    <a:pt x="22" y="19"/>
                  </a:lnTo>
                  <a:lnTo>
                    <a:pt x="19" y="17"/>
                  </a:lnTo>
                  <a:lnTo>
                    <a:pt x="17" y="15"/>
                  </a:lnTo>
                  <a:lnTo>
                    <a:pt x="14" y="13"/>
                  </a:lnTo>
                  <a:lnTo>
                    <a:pt x="12" y="12"/>
                  </a:lnTo>
                  <a:lnTo>
                    <a:pt x="10" y="10"/>
                  </a:lnTo>
                  <a:lnTo>
                    <a:pt x="9" y="8"/>
                  </a:lnTo>
                  <a:lnTo>
                    <a:pt x="9" y="13"/>
                  </a:lnTo>
                  <a:lnTo>
                    <a:pt x="7" y="22"/>
                  </a:lnTo>
                  <a:lnTo>
                    <a:pt x="5" y="34"/>
                  </a:lnTo>
                  <a:lnTo>
                    <a:pt x="5" y="46"/>
                  </a:lnTo>
                  <a:lnTo>
                    <a:pt x="4" y="57"/>
                  </a:lnTo>
                  <a:lnTo>
                    <a:pt x="2" y="68"/>
                  </a:lnTo>
                  <a:lnTo>
                    <a:pt x="0" y="74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24" name="Freeform 5211"/>
            <p:cNvSpPr>
              <a:spLocks/>
            </p:cNvSpPr>
            <p:nvPr/>
          </p:nvSpPr>
          <p:spPr bwMode="auto">
            <a:xfrm>
              <a:off x="6516688" y="5851525"/>
              <a:ext cx="114300" cy="136525"/>
            </a:xfrm>
            <a:custGeom>
              <a:avLst/>
              <a:gdLst>
                <a:gd name="T0" fmla="*/ 2147483647 w 73"/>
                <a:gd name="T1" fmla="*/ 2147483647 h 86"/>
                <a:gd name="T2" fmla="*/ 2147483647 w 73"/>
                <a:gd name="T3" fmla="*/ 2147483647 h 86"/>
                <a:gd name="T4" fmla="*/ 2147483647 w 73"/>
                <a:gd name="T5" fmla="*/ 2147483647 h 86"/>
                <a:gd name="T6" fmla="*/ 2147483647 w 73"/>
                <a:gd name="T7" fmla="*/ 2147483647 h 86"/>
                <a:gd name="T8" fmla="*/ 2147483647 w 73"/>
                <a:gd name="T9" fmla="*/ 2147483647 h 86"/>
                <a:gd name="T10" fmla="*/ 2147483647 w 73"/>
                <a:gd name="T11" fmla="*/ 2147483647 h 86"/>
                <a:gd name="T12" fmla="*/ 2147483647 w 73"/>
                <a:gd name="T13" fmla="*/ 2147483647 h 86"/>
                <a:gd name="T14" fmla="*/ 2147483647 w 73"/>
                <a:gd name="T15" fmla="*/ 2147483647 h 86"/>
                <a:gd name="T16" fmla="*/ 2147483647 w 73"/>
                <a:gd name="T17" fmla="*/ 2147483647 h 86"/>
                <a:gd name="T18" fmla="*/ 2147483647 w 73"/>
                <a:gd name="T19" fmla="*/ 2147483647 h 86"/>
                <a:gd name="T20" fmla="*/ 2147483647 w 73"/>
                <a:gd name="T21" fmla="*/ 2147483647 h 86"/>
                <a:gd name="T22" fmla="*/ 2147483647 w 73"/>
                <a:gd name="T23" fmla="*/ 2147483647 h 86"/>
                <a:gd name="T24" fmla="*/ 2147483647 w 73"/>
                <a:gd name="T25" fmla="*/ 2147483647 h 86"/>
                <a:gd name="T26" fmla="*/ 2147483647 w 73"/>
                <a:gd name="T27" fmla="*/ 2147483647 h 86"/>
                <a:gd name="T28" fmla="*/ 2147483647 w 73"/>
                <a:gd name="T29" fmla="*/ 2147483647 h 86"/>
                <a:gd name="T30" fmla="*/ 2147483647 w 73"/>
                <a:gd name="T31" fmla="*/ 2147483647 h 86"/>
                <a:gd name="T32" fmla="*/ 2147483647 w 73"/>
                <a:gd name="T33" fmla="*/ 2147483647 h 86"/>
                <a:gd name="T34" fmla="*/ 2147483647 w 73"/>
                <a:gd name="T35" fmla="*/ 2147483647 h 86"/>
                <a:gd name="T36" fmla="*/ 2147483647 w 73"/>
                <a:gd name="T37" fmla="*/ 2147483647 h 86"/>
                <a:gd name="T38" fmla="*/ 2147483647 w 73"/>
                <a:gd name="T39" fmla="*/ 2147483647 h 86"/>
                <a:gd name="T40" fmla="*/ 2147483647 w 73"/>
                <a:gd name="T41" fmla="*/ 2147483647 h 86"/>
                <a:gd name="T42" fmla="*/ 2147483647 w 73"/>
                <a:gd name="T43" fmla="*/ 2147483647 h 86"/>
                <a:gd name="T44" fmla="*/ 2147483647 w 73"/>
                <a:gd name="T45" fmla="*/ 2147483647 h 86"/>
                <a:gd name="T46" fmla="*/ 2147483647 w 73"/>
                <a:gd name="T47" fmla="*/ 2147483647 h 86"/>
                <a:gd name="T48" fmla="*/ 2147483647 w 73"/>
                <a:gd name="T49" fmla="*/ 2147483647 h 86"/>
                <a:gd name="T50" fmla="*/ 2147483647 w 73"/>
                <a:gd name="T51" fmla="*/ 2147483647 h 86"/>
                <a:gd name="T52" fmla="*/ 2147483647 w 73"/>
                <a:gd name="T53" fmla="*/ 2147483647 h 86"/>
                <a:gd name="T54" fmla="*/ 2147483647 w 73"/>
                <a:gd name="T55" fmla="*/ 2147483647 h 86"/>
                <a:gd name="T56" fmla="*/ 2147483647 w 73"/>
                <a:gd name="T57" fmla="*/ 2147483647 h 86"/>
                <a:gd name="T58" fmla="*/ 2147483647 w 73"/>
                <a:gd name="T59" fmla="*/ 2147483647 h 86"/>
                <a:gd name="T60" fmla="*/ 2147483647 w 73"/>
                <a:gd name="T61" fmla="*/ 2147483647 h 86"/>
                <a:gd name="T62" fmla="*/ 0 w 73"/>
                <a:gd name="T63" fmla="*/ 2147483647 h 86"/>
                <a:gd name="T64" fmla="*/ 0 w 73"/>
                <a:gd name="T65" fmla="*/ 2147483647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"/>
                <a:gd name="T100" fmla="*/ 0 h 86"/>
                <a:gd name="T101" fmla="*/ 73 w 73"/>
                <a:gd name="T102" fmla="*/ 86 h 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" h="86">
                  <a:moveTo>
                    <a:pt x="0" y="78"/>
                  </a:moveTo>
                  <a:lnTo>
                    <a:pt x="2" y="78"/>
                  </a:lnTo>
                  <a:lnTo>
                    <a:pt x="4" y="79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2" y="84"/>
                  </a:lnTo>
                  <a:lnTo>
                    <a:pt x="15" y="86"/>
                  </a:lnTo>
                  <a:lnTo>
                    <a:pt x="17" y="86"/>
                  </a:lnTo>
                  <a:lnTo>
                    <a:pt x="21" y="86"/>
                  </a:lnTo>
                  <a:lnTo>
                    <a:pt x="26" y="86"/>
                  </a:lnTo>
                  <a:lnTo>
                    <a:pt x="31" y="84"/>
                  </a:lnTo>
                  <a:lnTo>
                    <a:pt x="36" y="81"/>
                  </a:lnTo>
                  <a:lnTo>
                    <a:pt x="41" y="76"/>
                  </a:lnTo>
                  <a:lnTo>
                    <a:pt x="46" y="73"/>
                  </a:lnTo>
                  <a:lnTo>
                    <a:pt x="49" y="68"/>
                  </a:lnTo>
                  <a:lnTo>
                    <a:pt x="53" y="64"/>
                  </a:lnTo>
                  <a:lnTo>
                    <a:pt x="54" y="61"/>
                  </a:lnTo>
                  <a:lnTo>
                    <a:pt x="51" y="61"/>
                  </a:lnTo>
                  <a:lnTo>
                    <a:pt x="49" y="57"/>
                  </a:lnTo>
                  <a:lnTo>
                    <a:pt x="48" y="56"/>
                  </a:lnTo>
                  <a:lnTo>
                    <a:pt x="48" y="54"/>
                  </a:lnTo>
                  <a:lnTo>
                    <a:pt x="46" y="51"/>
                  </a:lnTo>
                  <a:lnTo>
                    <a:pt x="46" y="49"/>
                  </a:lnTo>
                  <a:lnTo>
                    <a:pt x="46" y="46"/>
                  </a:lnTo>
                  <a:lnTo>
                    <a:pt x="46" y="44"/>
                  </a:lnTo>
                  <a:lnTo>
                    <a:pt x="46" y="39"/>
                  </a:lnTo>
                  <a:lnTo>
                    <a:pt x="49" y="35"/>
                  </a:lnTo>
                  <a:lnTo>
                    <a:pt x="53" y="32"/>
                  </a:lnTo>
                  <a:lnTo>
                    <a:pt x="58" y="29"/>
                  </a:lnTo>
                  <a:lnTo>
                    <a:pt x="63" y="27"/>
                  </a:lnTo>
                  <a:lnTo>
                    <a:pt x="66" y="24"/>
                  </a:lnTo>
                  <a:lnTo>
                    <a:pt x="71" y="22"/>
                  </a:lnTo>
                  <a:lnTo>
                    <a:pt x="73" y="20"/>
                  </a:lnTo>
                  <a:lnTo>
                    <a:pt x="73" y="17"/>
                  </a:lnTo>
                  <a:lnTo>
                    <a:pt x="73" y="13"/>
                  </a:lnTo>
                  <a:lnTo>
                    <a:pt x="71" y="10"/>
                  </a:lnTo>
                  <a:lnTo>
                    <a:pt x="71" y="8"/>
                  </a:lnTo>
                  <a:lnTo>
                    <a:pt x="70" y="7"/>
                  </a:lnTo>
                  <a:lnTo>
                    <a:pt x="70" y="3"/>
                  </a:lnTo>
                  <a:lnTo>
                    <a:pt x="70" y="2"/>
                  </a:lnTo>
                  <a:lnTo>
                    <a:pt x="70" y="0"/>
                  </a:lnTo>
                  <a:lnTo>
                    <a:pt x="63" y="2"/>
                  </a:lnTo>
                  <a:lnTo>
                    <a:pt x="56" y="3"/>
                  </a:lnTo>
                  <a:lnTo>
                    <a:pt x="49" y="7"/>
                  </a:lnTo>
                  <a:lnTo>
                    <a:pt x="44" y="10"/>
                  </a:lnTo>
                  <a:lnTo>
                    <a:pt x="39" y="13"/>
                  </a:lnTo>
                  <a:lnTo>
                    <a:pt x="34" y="17"/>
                  </a:lnTo>
                  <a:lnTo>
                    <a:pt x="31" y="19"/>
                  </a:lnTo>
                  <a:lnTo>
                    <a:pt x="26" y="20"/>
                  </a:lnTo>
                  <a:lnTo>
                    <a:pt x="24" y="19"/>
                  </a:lnTo>
                  <a:lnTo>
                    <a:pt x="22" y="19"/>
                  </a:lnTo>
                  <a:lnTo>
                    <a:pt x="19" y="17"/>
                  </a:lnTo>
                  <a:lnTo>
                    <a:pt x="17" y="15"/>
                  </a:lnTo>
                  <a:lnTo>
                    <a:pt x="14" y="13"/>
                  </a:lnTo>
                  <a:lnTo>
                    <a:pt x="12" y="12"/>
                  </a:lnTo>
                  <a:lnTo>
                    <a:pt x="10" y="10"/>
                  </a:lnTo>
                  <a:lnTo>
                    <a:pt x="9" y="8"/>
                  </a:lnTo>
                  <a:lnTo>
                    <a:pt x="9" y="13"/>
                  </a:lnTo>
                  <a:lnTo>
                    <a:pt x="7" y="22"/>
                  </a:lnTo>
                  <a:lnTo>
                    <a:pt x="5" y="34"/>
                  </a:lnTo>
                  <a:lnTo>
                    <a:pt x="5" y="46"/>
                  </a:lnTo>
                  <a:lnTo>
                    <a:pt x="4" y="57"/>
                  </a:lnTo>
                  <a:lnTo>
                    <a:pt x="2" y="68"/>
                  </a:lnTo>
                  <a:lnTo>
                    <a:pt x="0" y="74"/>
                  </a:lnTo>
                  <a:lnTo>
                    <a:pt x="0" y="78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25" name="Freeform 5212"/>
            <p:cNvSpPr>
              <a:spLocks/>
            </p:cNvSpPr>
            <p:nvPr/>
          </p:nvSpPr>
          <p:spPr bwMode="auto">
            <a:xfrm>
              <a:off x="6513513" y="5883275"/>
              <a:ext cx="636587" cy="544513"/>
            </a:xfrm>
            <a:custGeom>
              <a:avLst/>
              <a:gdLst>
                <a:gd name="T0" fmla="*/ 2147483647 w 402"/>
                <a:gd name="T1" fmla="*/ 2147483647 h 343"/>
                <a:gd name="T2" fmla="*/ 2147483647 w 402"/>
                <a:gd name="T3" fmla="*/ 2147483647 h 343"/>
                <a:gd name="T4" fmla="*/ 2147483647 w 402"/>
                <a:gd name="T5" fmla="*/ 2147483647 h 343"/>
                <a:gd name="T6" fmla="*/ 2147483647 w 402"/>
                <a:gd name="T7" fmla="*/ 2147483647 h 343"/>
                <a:gd name="T8" fmla="*/ 2147483647 w 402"/>
                <a:gd name="T9" fmla="*/ 2147483647 h 343"/>
                <a:gd name="T10" fmla="*/ 2147483647 w 402"/>
                <a:gd name="T11" fmla="*/ 2147483647 h 343"/>
                <a:gd name="T12" fmla="*/ 2147483647 w 402"/>
                <a:gd name="T13" fmla="*/ 2147483647 h 343"/>
                <a:gd name="T14" fmla="*/ 2147483647 w 402"/>
                <a:gd name="T15" fmla="*/ 2147483647 h 343"/>
                <a:gd name="T16" fmla="*/ 2147483647 w 402"/>
                <a:gd name="T17" fmla="*/ 2147483647 h 343"/>
                <a:gd name="T18" fmla="*/ 2147483647 w 402"/>
                <a:gd name="T19" fmla="*/ 2147483647 h 343"/>
                <a:gd name="T20" fmla="*/ 2147483647 w 402"/>
                <a:gd name="T21" fmla="*/ 2147483647 h 343"/>
                <a:gd name="T22" fmla="*/ 2147483647 w 402"/>
                <a:gd name="T23" fmla="*/ 2147483647 h 343"/>
                <a:gd name="T24" fmla="*/ 2147483647 w 402"/>
                <a:gd name="T25" fmla="*/ 2147483647 h 343"/>
                <a:gd name="T26" fmla="*/ 2147483647 w 402"/>
                <a:gd name="T27" fmla="*/ 2147483647 h 343"/>
                <a:gd name="T28" fmla="*/ 2147483647 w 402"/>
                <a:gd name="T29" fmla="*/ 2147483647 h 343"/>
                <a:gd name="T30" fmla="*/ 2147483647 w 402"/>
                <a:gd name="T31" fmla="*/ 2147483647 h 343"/>
                <a:gd name="T32" fmla="*/ 2147483647 w 402"/>
                <a:gd name="T33" fmla="*/ 2147483647 h 343"/>
                <a:gd name="T34" fmla="*/ 2147483647 w 402"/>
                <a:gd name="T35" fmla="*/ 2147483647 h 343"/>
                <a:gd name="T36" fmla="*/ 2147483647 w 402"/>
                <a:gd name="T37" fmla="*/ 2147483647 h 343"/>
                <a:gd name="T38" fmla="*/ 2147483647 w 402"/>
                <a:gd name="T39" fmla="*/ 2147483647 h 343"/>
                <a:gd name="T40" fmla="*/ 2147483647 w 402"/>
                <a:gd name="T41" fmla="*/ 2147483647 h 343"/>
                <a:gd name="T42" fmla="*/ 2147483647 w 402"/>
                <a:gd name="T43" fmla="*/ 2147483647 h 343"/>
                <a:gd name="T44" fmla="*/ 2147483647 w 402"/>
                <a:gd name="T45" fmla="*/ 2147483647 h 343"/>
                <a:gd name="T46" fmla="*/ 2147483647 w 402"/>
                <a:gd name="T47" fmla="*/ 2147483647 h 343"/>
                <a:gd name="T48" fmla="*/ 2147483647 w 402"/>
                <a:gd name="T49" fmla="*/ 2147483647 h 343"/>
                <a:gd name="T50" fmla="*/ 2147483647 w 402"/>
                <a:gd name="T51" fmla="*/ 2147483647 h 343"/>
                <a:gd name="T52" fmla="*/ 2147483647 w 402"/>
                <a:gd name="T53" fmla="*/ 2147483647 h 343"/>
                <a:gd name="T54" fmla="*/ 2147483647 w 402"/>
                <a:gd name="T55" fmla="*/ 2147483647 h 343"/>
                <a:gd name="T56" fmla="*/ 0 w 402"/>
                <a:gd name="T57" fmla="*/ 2147483647 h 343"/>
                <a:gd name="T58" fmla="*/ 2147483647 w 402"/>
                <a:gd name="T59" fmla="*/ 2147483647 h 343"/>
                <a:gd name="T60" fmla="*/ 2147483647 w 402"/>
                <a:gd name="T61" fmla="*/ 2147483647 h 343"/>
                <a:gd name="T62" fmla="*/ 2147483647 w 402"/>
                <a:gd name="T63" fmla="*/ 2147483647 h 343"/>
                <a:gd name="T64" fmla="*/ 2147483647 w 402"/>
                <a:gd name="T65" fmla="*/ 2147483647 h 343"/>
                <a:gd name="T66" fmla="*/ 2147483647 w 402"/>
                <a:gd name="T67" fmla="*/ 2147483647 h 343"/>
                <a:gd name="T68" fmla="*/ 2147483647 w 402"/>
                <a:gd name="T69" fmla="*/ 2147483647 h 343"/>
                <a:gd name="T70" fmla="*/ 2147483647 w 402"/>
                <a:gd name="T71" fmla="*/ 2147483647 h 343"/>
                <a:gd name="T72" fmla="*/ 2147483647 w 402"/>
                <a:gd name="T73" fmla="*/ 2147483647 h 343"/>
                <a:gd name="T74" fmla="*/ 2147483647 w 402"/>
                <a:gd name="T75" fmla="*/ 2147483647 h 343"/>
                <a:gd name="T76" fmla="*/ 2147483647 w 402"/>
                <a:gd name="T77" fmla="*/ 2147483647 h 343"/>
                <a:gd name="T78" fmla="*/ 2147483647 w 402"/>
                <a:gd name="T79" fmla="*/ 2147483647 h 343"/>
                <a:gd name="T80" fmla="*/ 2147483647 w 402"/>
                <a:gd name="T81" fmla="*/ 2147483647 h 343"/>
                <a:gd name="T82" fmla="*/ 2147483647 w 402"/>
                <a:gd name="T83" fmla="*/ 2147483647 h 343"/>
                <a:gd name="T84" fmla="*/ 2147483647 w 402"/>
                <a:gd name="T85" fmla="*/ 2147483647 h 343"/>
                <a:gd name="T86" fmla="*/ 2147483647 w 402"/>
                <a:gd name="T87" fmla="*/ 2147483647 h 343"/>
                <a:gd name="T88" fmla="*/ 2147483647 w 402"/>
                <a:gd name="T89" fmla="*/ 2147483647 h 343"/>
                <a:gd name="T90" fmla="*/ 2147483647 w 402"/>
                <a:gd name="T91" fmla="*/ 2147483647 h 343"/>
                <a:gd name="T92" fmla="*/ 2147483647 w 402"/>
                <a:gd name="T93" fmla="*/ 2147483647 h 343"/>
                <a:gd name="T94" fmla="*/ 2147483647 w 402"/>
                <a:gd name="T95" fmla="*/ 2147483647 h 343"/>
                <a:gd name="T96" fmla="*/ 2147483647 w 402"/>
                <a:gd name="T97" fmla="*/ 2147483647 h 343"/>
                <a:gd name="T98" fmla="*/ 2147483647 w 402"/>
                <a:gd name="T99" fmla="*/ 2147483647 h 34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02"/>
                <a:gd name="T151" fmla="*/ 0 h 343"/>
                <a:gd name="T152" fmla="*/ 402 w 402"/>
                <a:gd name="T153" fmla="*/ 343 h 34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02" h="343">
                  <a:moveTo>
                    <a:pt x="308" y="164"/>
                  </a:moveTo>
                  <a:lnTo>
                    <a:pt x="305" y="163"/>
                  </a:lnTo>
                  <a:lnTo>
                    <a:pt x="303" y="161"/>
                  </a:lnTo>
                  <a:lnTo>
                    <a:pt x="303" y="159"/>
                  </a:lnTo>
                  <a:lnTo>
                    <a:pt x="305" y="156"/>
                  </a:lnTo>
                  <a:lnTo>
                    <a:pt x="305" y="154"/>
                  </a:lnTo>
                  <a:lnTo>
                    <a:pt x="305" y="151"/>
                  </a:lnTo>
                  <a:lnTo>
                    <a:pt x="305" y="147"/>
                  </a:lnTo>
                  <a:lnTo>
                    <a:pt x="305" y="144"/>
                  </a:lnTo>
                  <a:lnTo>
                    <a:pt x="303" y="142"/>
                  </a:lnTo>
                  <a:lnTo>
                    <a:pt x="302" y="139"/>
                  </a:lnTo>
                  <a:lnTo>
                    <a:pt x="298" y="137"/>
                  </a:lnTo>
                  <a:lnTo>
                    <a:pt x="296" y="134"/>
                  </a:lnTo>
                  <a:lnTo>
                    <a:pt x="295" y="132"/>
                  </a:lnTo>
                  <a:lnTo>
                    <a:pt x="295" y="130"/>
                  </a:lnTo>
                  <a:lnTo>
                    <a:pt x="295" y="127"/>
                  </a:lnTo>
                  <a:lnTo>
                    <a:pt x="283" y="120"/>
                  </a:lnTo>
                  <a:lnTo>
                    <a:pt x="273" y="115"/>
                  </a:lnTo>
                  <a:lnTo>
                    <a:pt x="266" y="110"/>
                  </a:lnTo>
                  <a:lnTo>
                    <a:pt x="261" y="105"/>
                  </a:lnTo>
                  <a:lnTo>
                    <a:pt x="257" y="102"/>
                  </a:lnTo>
                  <a:lnTo>
                    <a:pt x="254" y="98"/>
                  </a:lnTo>
                  <a:lnTo>
                    <a:pt x="251" y="95"/>
                  </a:lnTo>
                  <a:lnTo>
                    <a:pt x="247" y="92"/>
                  </a:lnTo>
                  <a:lnTo>
                    <a:pt x="247" y="90"/>
                  </a:lnTo>
                  <a:lnTo>
                    <a:pt x="247" y="88"/>
                  </a:lnTo>
                  <a:lnTo>
                    <a:pt x="247" y="85"/>
                  </a:lnTo>
                  <a:lnTo>
                    <a:pt x="246" y="81"/>
                  </a:lnTo>
                  <a:lnTo>
                    <a:pt x="246" y="80"/>
                  </a:lnTo>
                  <a:lnTo>
                    <a:pt x="246" y="76"/>
                  </a:lnTo>
                  <a:lnTo>
                    <a:pt x="246" y="75"/>
                  </a:lnTo>
                  <a:lnTo>
                    <a:pt x="242" y="75"/>
                  </a:lnTo>
                  <a:lnTo>
                    <a:pt x="241" y="75"/>
                  </a:lnTo>
                  <a:lnTo>
                    <a:pt x="237" y="75"/>
                  </a:lnTo>
                  <a:lnTo>
                    <a:pt x="234" y="75"/>
                  </a:lnTo>
                  <a:lnTo>
                    <a:pt x="232" y="75"/>
                  </a:lnTo>
                  <a:lnTo>
                    <a:pt x="229" y="73"/>
                  </a:lnTo>
                  <a:lnTo>
                    <a:pt x="227" y="73"/>
                  </a:lnTo>
                  <a:lnTo>
                    <a:pt x="225" y="71"/>
                  </a:lnTo>
                  <a:lnTo>
                    <a:pt x="217" y="70"/>
                  </a:lnTo>
                  <a:lnTo>
                    <a:pt x="212" y="68"/>
                  </a:lnTo>
                  <a:lnTo>
                    <a:pt x="208" y="68"/>
                  </a:lnTo>
                  <a:lnTo>
                    <a:pt x="207" y="68"/>
                  </a:lnTo>
                  <a:lnTo>
                    <a:pt x="203" y="68"/>
                  </a:lnTo>
                  <a:lnTo>
                    <a:pt x="202" y="70"/>
                  </a:lnTo>
                  <a:lnTo>
                    <a:pt x="200" y="70"/>
                  </a:lnTo>
                  <a:lnTo>
                    <a:pt x="196" y="71"/>
                  </a:lnTo>
                  <a:lnTo>
                    <a:pt x="195" y="71"/>
                  </a:lnTo>
                  <a:lnTo>
                    <a:pt x="193" y="70"/>
                  </a:lnTo>
                  <a:lnTo>
                    <a:pt x="191" y="70"/>
                  </a:lnTo>
                  <a:lnTo>
                    <a:pt x="188" y="70"/>
                  </a:lnTo>
                  <a:lnTo>
                    <a:pt x="186" y="70"/>
                  </a:lnTo>
                  <a:lnTo>
                    <a:pt x="185" y="70"/>
                  </a:lnTo>
                  <a:lnTo>
                    <a:pt x="181" y="70"/>
                  </a:lnTo>
                  <a:lnTo>
                    <a:pt x="180" y="70"/>
                  </a:lnTo>
                  <a:lnTo>
                    <a:pt x="176" y="68"/>
                  </a:lnTo>
                  <a:lnTo>
                    <a:pt x="173" y="68"/>
                  </a:lnTo>
                  <a:lnTo>
                    <a:pt x="171" y="66"/>
                  </a:lnTo>
                  <a:lnTo>
                    <a:pt x="169" y="66"/>
                  </a:lnTo>
                  <a:lnTo>
                    <a:pt x="168" y="64"/>
                  </a:lnTo>
                  <a:lnTo>
                    <a:pt x="166" y="63"/>
                  </a:lnTo>
                  <a:lnTo>
                    <a:pt x="164" y="59"/>
                  </a:lnTo>
                  <a:lnTo>
                    <a:pt x="161" y="53"/>
                  </a:lnTo>
                  <a:lnTo>
                    <a:pt x="159" y="48"/>
                  </a:lnTo>
                  <a:lnTo>
                    <a:pt x="157" y="43"/>
                  </a:lnTo>
                  <a:lnTo>
                    <a:pt x="154" y="37"/>
                  </a:lnTo>
                  <a:lnTo>
                    <a:pt x="151" y="34"/>
                  </a:lnTo>
                  <a:lnTo>
                    <a:pt x="144" y="31"/>
                  </a:lnTo>
                  <a:lnTo>
                    <a:pt x="137" y="27"/>
                  </a:lnTo>
                  <a:lnTo>
                    <a:pt x="127" y="24"/>
                  </a:lnTo>
                  <a:lnTo>
                    <a:pt x="118" y="21"/>
                  </a:lnTo>
                  <a:lnTo>
                    <a:pt x="113" y="19"/>
                  </a:lnTo>
                  <a:lnTo>
                    <a:pt x="108" y="17"/>
                  </a:lnTo>
                  <a:lnTo>
                    <a:pt x="103" y="14"/>
                  </a:lnTo>
                  <a:lnTo>
                    <a:pt x="100" y="10"/>
                  </a:lnTo>
                  <a:lnTo>
                    <a:pt x="93" y="9"/>
                  </a:lnTo>
                  <a:lnTo>
                    <a:pt x="86" y="4"/>
                  </a:lnTo>
                  <a:lnTo>
                    <a:pt x="76" y="0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6" y="5"/>
                  </a:lnTo>
                  <a:lnTo>
                    <a:pt x="61" y="9"/>
                  </a:lnTo>
                  <a:lnTo>
                    <a:pt x="56" y="10"/>
                  </a:lnTo>
                  <a:lnTo>
                    <a:pt x="52" y="14"/>
                  </a:lnTo>
                  <a:lnTo>
                    <a:pt x="49" y="19"/>
                  </a:lnTo>
                  <a:lnTo>
                    <a:pt x="49" y="24"/>
                  </a:lnTo>
                  <a:lnTo>
                    <a:pt x="49" y="26"/>
                  </a:lnTo>
                  <a:lnTo>
                    <a:pt x="49" y="29"/>
                  </a:lnTo>
                  <a:lnTo>
                    <a:pt x="49" y="31"/>
                  </a:lnTo>
                  <a:lnTo>
                    <a:pt x="51" y="34"/>
                  </a:lnTo>
                  <a:lnTo>
                    <a:pt x="51" y="36"/>
                  </a:lnTo>
                  <a:lnTo>
                    <a:pt x="52" y="37"/>
                  </a:lnTo>
                  <a:lnTo>
                    <a:pt x="54" y="41"/>
                  </a:lnTo>
                  <a:lnTo>
                    <a:pt x="57" y="41"/>
                  </a:lnTo>
                  <a:lnTo>
                    <a:pt x="56" y="44"/>
                  </a:lnTo>
                  <a:lnTo>
                    <a:pt x="52" y="48"/>
                  </a:lnTo>
                  <a:lnTo>
                    <a:pt x="49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4" y="64"/>
                  </a:lnTo>
                  <a:lnTo>
                    <a:pt x="29" y="66"/>
                  </a:lnTo>
                  <a:lnTo>
                    <a:pt x="24" y="66"/>
                  </a:lnTo>
                  <a:lnTo>
                    <a:pt x="20" y="66"/>
                  </a:lnTo>
                  <a:lnTo>
                    <a:pt x="18" y="66"/>
                  </a:lnTo>
                  <a:lnTo>
                    <a:pt x="15" y="66"/>
                  </a:lnTo>
                  <a:lnTo>
                    <a:pt x="12" y="66"/>
                  </a:lnTo>
                  <a:lnTo>
                    <a:pt x="10" y="64"/>
                  </a:lnTo>
                  <a:lnTo>
                    <a:pt x="7" y="63"/>
                  </a:lnTo>
                  <a:lnTo>
                    <a:pt x="5" y="63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2" y="66"/>
                  </a:lnTo>
                  <a:lnTo>
                    <a:pt x="0" y="71"/>
                  </a:lnTo>
                  <a:lnTo>
                    <a:pt x="0" y="78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3" y="95"/>
                  </a:lnTo>
                  <a:lnTo>
                    <a:pt x="8" y="98"/>
                  </a:lnTo>
                  <a:lnTo>
                    <a:pt x="10" y="103"/>
                  </a:lnTo>
                  <a:lnTo>
                    <a:pt x="13" y="108"/>
                  </a:lnTo>
                  <a:lnTo>
                    <a:pt x="18" y="115"/>
                  </a:lnTo>
                  <a:lnTo>
                    <a:pt x="22" y="120"/>
                  </a:lnTo>
                  <a:lnTo>
                    <a:pt x="27" y="127"/>
                  </a:lnTo>
                  <a:lnTo>
                    <a:pt x="30" y="134"/>
                  </a:lnTo>
                  <a:lnTo>
                    <a:pt x="32" y="141"/>
                  </a:lnTo>
                  <a:lnTo>
                    <a:pt x="34" y="147"/>
                  </a:lnTo>
                  <a:lnTo>
                    <a:pt x="37" y="149"/>
                  </a:lnTo>
                  <a:lnTo>
                    <a:pt x="41" y="149"/>
                  </a:lnTo>
                  <a:lnTo>
                    <a:pt x="42" y="151"/>
                  </a:lnTo>
                  <a:lnTo>
                    <a:pt x="44" y="154"/>
                  </a:lnTo>
                  <a:lnTo>
                    <a:pt x="46" y="157"/>
                  </a:lnTo>
                  <a:lnTo>
                    <a:pt x="47" y="159"/>
                  </a:lnTo>
                  <a:lnTo>
                    <a:pt x="49" y="164"/>
                  </a:lnTo>
                  <a:lnTo>
                    <a:pt x="52" y="168"/>
                  </a:lnTo>
                  <a:lnTo>
                    <a:pt x="56" y="171"/>
                  </a:lnTo>
                  <a:lnTo>
                    <a:pt x="61" y="176"/>
                  </a:lnTo>
                  <a:lnTo>
                    <a:pt x="66" y="181"/>
                  </a:lnTo>
                  <a:lnTo>
                    <a:pt x="71" y="188"/>
                  </a:lnTo>
                  <a:lnTo>
                    <a:pt x="76" y="193"/>
                  </a:lnTo>
                  <a:lnTo>
                    <a:pt x="80" y="200"/>
                  </a:lnTo>
                  <a:lnTo>
                    <a:pt x="83" y="208"/>
                  </a:lnTo>
                  <a:lnTo>
                    <a:pt x="83" y="215"/>
                  </a:lnTo>
                  <a:lnTo>
                    <a:pt x="85" y="225"/>
                  </a:lnTo>
                  <a:lnTo>
                    <a:pt x="88" y="235"/>
                  </a:lnTo>
                  <a:lnTo>
                    <a:pt x="95" y="242"/>
                  </a:lnTo>
                  <a:lnTo>
                    <a:pt x="102" y="249"/>
                  </a:lnTo>
                  <a:lnTo>
                    <a:pt x="108" y="256"/>
                  </a:lnTo>
                  <a:lnTo>
                    <a:pt x="115" y="262"/>
                  </a:lnTo>
                  <a:lnTo>
                    <a:pt x="120" y="271"/>
                  </a:lnTo>
                  <a:lnTo>
                    <a:pt x="125" y="279"/>
                  </a:lnTo>
                  <a:lnTo>
                    <a:pt x="129" y="289"/>
                  </a:lnTo>
                  <a:lnTo>
                    <a:pt x="134" y="296"/>
                  </a:lnTo>
                  <a:lnTo>
                    <a:pt x="139" y="303"/>
                  </a:lnTo>
                  <a:lnTo>
                    <a:pt x="144" y="310"/>
                  </a:lnTo>
                  <a:lnTo>
                    <a:pt x="149" y="316"/>
                  </a:lnTo>
                  <a:lnTo>
                    <a:pt x="156" y="325"/>
                  </a:lnTo>
                  <a:lnTo>
                    <a:pt x="159" y="333"/>
                  </a:lnTo>
                  <a:lnTo>
                    <a:pt x="164" y="343"/>
                  </a:lnTo>
                  <a:lnTo>
                    <a:pt x="173" y="343"/>
                  </a:lnTo>
                  <a:lnTo>
                    <a:pt x="174" y="340"/>
                  </a:lnTo>
                  <a:lnTo>
                    <a:pt x="176" y="338"/>
                  </a:lnTo>
                  <a:lnTo>
                    <a:pt x="178" y="337"/>
                  </a:lnTo>
                  <a:lnTo>
                    <a:pt x="178" y="333"/>
                  </a:lnTo>
                  <a:lnTo>
                    <a:pt x="178" y="332"/>
                  </a:lnTo>
                  <a:lnTo>
                    <a:pt x="178" y="330"/>
                  </a:lnTo>
                  <a:lnTo>
                    <a:pt x="178" y="327"/>
                  </a:lnTo>
                  <a:lnTo>
                    <a:pt x="178" y="321"/>
                  </a:lnTo>
                  <a:lnTo>
                    <a:pt x="178" y="320"/>
                  </a:lnTo>
                  <a:lnTo>
                    <a:pt x="180" y="318"/>
                  </a:lnTo>
                  <a:lnTo>
                    <a:pt x="181" y="316"/>
                  </a:lnTo>
                  <a:lnTo>
                    <a:pt x="183" y="316"/>
                  </a:lnTo>
                  <a:lnTo>
                    <a:pt x="185" y="315"/>
                  </a:lnTo>
                  <a:lnTo>
                    <a:pt x="186" y="315"/>
                  </a:lnTo>
                  <a:lnTo>
                    <a:pt x="188" y="313"/>
                  </a:lnTo>
                  <a:lnTo>
                    <a:pt x="190" y="313"/>
                  </a:lnTo>
                  <a:lnTo>
                    <a:pt x="198" y="315"/>
                  </a:lnTo>
                  <a:lnTo>
                    <a:pt x="205" y="315"/>
                  </a:lnTo>
                  <a:lnTo>
                    <a:pt x="210" y="316"/>
                  </a:lnTo>
                  <a:lnTo>
                    <a:pt x="215" y="318"/>
                  </a:lnTo>
                  <a:lnTo>
                    <a:pt x="220" y="321"/>
                  </a:lnTo>
                  <a:lnTo>
                    <a:pt x="225" y="323"/>
                  </a:lnTo>
                  <a:lnTo>
                    <a:pt x="229" y="327"/>
                  </a:lnTo>
                  <a:lnTo>
                    <a:pt x="232" y="330"/>
                  </a:lnTo>
                  <a:lnTo>
                    <a:pt x="235" y="327"/>
                  </a:lnTo>
                  <a:lnTo>
                    <a:pt x="239" y="321"/>
                  </a:lnTo>
                  <a:lnTo>
                    <a:pt x="242" y="315"/>
                  </a:lnTo>
                  <a:lnTo>
                    <a:pt x="247" y="310"/>
                  </a:lnTo>
                  <a:lnTo>
                    <a:pt x="251" y="303"/>
                  </a:lnTo>
                  <a:lnTo>
                    <a:pt x="254" y="299"/>
                  </a:lnTo>
                  <a:lnTo>
                    <a:pt x="257" y="296"/>
                  </a:lnTo>
                  <a:lnTo>
                    <a:pt x="257" y="294"/>
                  </a:lnTo>
                  <a:lnTo>
                    <a:pt x="337" y="277"/>
                  </a:lnTo>
                  <a:lnTo>
                    <a:pt x="374" y="269"/>
                  </a:lnTo>
                  <a:lnTo>
                    <a:pt x="402" y="215"/>
                  </a:lnTo>
                  <a:lnTo>
                    <a:pt x="391" y="198"/>
                  </a:lnTo>
                  <a:lnTo>
                    <a:pt x="385" y="206"/>
                  </a:lnTo>
                  <a:lnTo>
                    <a:pt x="329" y="201"/>
                  </a:lnTo>
                  <a:lnTo>
                    <a:pt x="308" y="168"/>
                  </a:lnTo>
                  <a:lnTo>
                    <a:pt x="308" y="16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26" name="Freeform 5213"/>
            <p:cNvSpPr>
              <a:spLocks/>
            </p:cNvSpPr>
            <p:nvPr/>
          </p:nvSpPr>
          <p:spPr bwMode="auto">
            <a:xfrm>
              <a:off x="6513513" y="5883275"/>
              <a:ext cx="636587" cy="544513"/>
            </a:xfrm>
            <a:custGeom>
              <a:avLst/>
              <a:gdLst>
                <a:gd name="T0" fmla="*/ 2147483647 w 402"/>
                <a:gd name="T1" fmla="*/ 2147483647 h 343"/>
                <a:gd name="T2" fmla="*/ 2147483647 w 402"/>
                <a:gd name="T3" fmla="*/ 2147483647 h 343"/>
                <a:gd name="T4" fmla="*/ 2147483647 w 402"/>
                <a:gd name="T5" fmla="*/ 2147483647 h 343"/>
                <a:gd name="T6" fmla="*/ 2147483647 w 402"/>
                <a:gd name="T7" fmla="*/ 2147483647 h 343"/>
                <a:gd name="T8" fmla="*/ 2147483647 w 402"/>
                <a:gd name="T9" fmla="*/ 2147483647 h 343"/>
                <a:gd name="T10" fmla="*/ 2147483647 w 402"/>
                <a:gd name="T11" fmla="*/ 2147483647 h 343"/>
                <a:gd name="T12" fmla="*/ 2147483647 w 402"/>
                <a:gd name="T13" fmla="*/ 2147483647 h 343"/>
                <a:gd name="T14" fmla="*/ 2147483647 w 402"/>
                <a:gd name="T15" fmla="*/ 2147483647 h 343"/>
                <a:gd name="T16" fmla="*/ 2147483647 w 402"/>
                <a:gd name="T17" fmla="*/ 2147483647 h 343"/>
                <a:gd name="T18" fmla="*/ 2147483647 w 402"/>
                <a:gd name="T19" fmla="*/ 2147483647 h 343"/>
                <a:gd name="T20" fmla="*/ 2147483647 w 402"/>
                <a:gd name="T21" fmla="*/ 2147483647 h 343"/>
                <a:gd name="T22" fmla="*/ 2147483647 w 402"/>
                <a:gd name="T23" fmla="*/ 2147483647 h 343"/>
                <a:gd name="T24" fmla="*/ 2147483647 w 402"/>
                <a:gd name="T25" fmla="*/ 2147483647 h 343"/>
                <a:gd name="T26" fmla="*/ 2147483647 w 402"/>
                <a:gd name="T27" fmla="*/ 2147483647 h 343"/>
                <a:gd name="T28" fmla="*/ 2147483647 w 402"/>
                <a:gd name="T29" fmla="*/ 2147483647 h 343"/>
                <a:gd name="T30" fmla="*/ 2147483647 w 402"/>
                <a:gd name="T31" fmla="*/ 2147483647 h 343"/>
                <a:gd name="T32" fmla="*/ 2147483647 w 402"/>
                <a:gd name="T33" fmla="*/ 2147483647 h 343"/>
                <a:gd name="T34" fmla="*/ 2147483647 w 402"/>
                <a:gd name="T35" fmla="*/ 2147483647 h 343"/>
                <a:gd name="T36" fmla="*/ 2147483647 w 402"/>
                <a:gd name="T37" fmla="*/ 2147483647 h 343"/>
                <a:gd name="T38" fmla="*/ 2147483647 w 402"/>
                <a:gd name="T39" fmla="*/ 2147483647 h 343"/>
                <a:gd name="T40" fmla="*/ 2147483647 w 402"/>
                <a:gd name="T41" fmla="*/ 2147483647 h 343"/>
                <a:gd name="T42" fmla="*/ 2147483647 w 402"/>
                <a:gd name="T43" fmla="*/ 2147483647 h 343"/>
                <a:gd name="T44" fmla="*/ 2147483647 w 402"/>
                <a:gd name="T45" fmla="*/ 2147483647 h 343"/>
                <a:gd name="T46" fmla="*/ 2147483647 w 402"/>
                <a:gd name="T47" fmla="*/ 2147483647 h 343"/>
                <a:gd name="T48" fmla="*/ 2147483647 w 402"/>
                <a:gd name="T49" fmla="*/ 2147483647 h 343"/>
                <a:gd name="T50" fmla="*/ 2147483647 w 402"/>
                <a:gd name="T51" fmla="*/ 2147483647 h 343"/>
                <a:gd name="T52" fmla="*/ 2147483647 w 402"/>
                <a:gd name="T53" fmla="*/ 2147483647 h 343"/>
                <a:gd name="T54" fmla="*/ 2147483647 w 402"/>
                <a:gd name="T55" fmla="*/ 2147483647 h 343"/>
                <a:gd name="T56" fmla="*/ 0 w 402"/>
                <a:gd name="T57" fmla="*/ 2147483647 h 343"/>
                <a:gd name="T58" fmla="*/ 2147483647 w 402"/>
                <a:gd name="T59" fmla="*/ 2147483647 h 343"/>
                <a:gd name="T60" fmla="*/ 2147483647 w 402"/>
                <a:gd name="T61" fmla="*/ 2147483647 h 343"/>
                <a:gd name="T62" fmla="*/ 2147483647 w 402"/>
                <a:gd name="T63" fmla="*/ 2147483647 h 343"/>
                <a:gd name="T64" fmla="*/ 2147483647 w 402"/>
                <a:gd name="T65" fmla="*/ 2147483647 h 343"/>
                <a:gd name="T66" fmla="*/ 2147483647 w 402"/>
                <a:gd name="T67" fmla="*/ 2147483647 h 343"/>
                <a:gd name="T68" fmla="*/ 2147483647 w 402"/>
                <a:gd name="T69" fmla="*/ 2147483647 h 343"/>
                <a:gd name="T70" fmla="*/ 2147483647 w 402"/>
                <a:gd name="T71" fmla="*/ 2147483647 h 343"/>
                <a:gd name="T72" fmla="*/ 2147483647 w 402"/>
                <a:gd name="T73" fmla="*/ 2147483647 h 343"/>
                <a:gd name="T74" fmla="*/ 2147483647 w 402"/>
                <a:gd name="T75" fmla="*/ 2147483647 h 343"/>
                <a:gd name="T76" fmla="*/ 2147483647 w 402"/>
                <a:gd name="T77" fmla="*/ 2147483647 h 343"/>
                <a:gd name="T78" fmla="*/ 2147483647 w 402"/>
                <a:gd name="T79" fmla="*/ 2147483647 h 343"/>
                <a:gd name="T80" fmla="*/ 2147483647 w 402"/>
                <a:gd name="T81" fmla="*/ 2147483647 h 343"/>
                <a:gd name="T82" fmla="*/ 2147483647 w 402"/>
                <a:gd name="T83" fmla="*/ 2147483647 h 343"/>
                <a:gd name="T84" fmla="*/ 2147483647 w 402"/>
                <a:gd name="T85" fmla="*/ 2147483647 h 343"/>
                <a:gd name="T86" fmla="*/ 2147483647 w 402"/>
                <a:gd name="T87" fmla="*/ 2147483647 h 343"/>
                <a:gd name="T88" fmla="*/ 2147483647 w 402"/>
                <a:gd name="T89" fmla="*/ 2147483647 h 343"/>
                <a:gd name="T90" fmla="*/ 2147483647 w 402"/>
                <a:gd name="T91" fmla="*/ 2147483647 h 343"/>
                <a:gd name="T92" fmla="*/ 2147483647 w 402"/>
                <a:gd name="T93" fmla="*/ 2147483647 h 343"/>
                <a:gd name="T94" fmla="*/ 2147483647 w 402"/>
                <a:gd name="T95" fmla="*/ 2147483647 h 343"/>
                <a:gd name="T96" fmla="*/ 2147483647 w 402"/>
                <a:gd name="T97" fmla="*/ 2147483647 h 343"/>
                <a:gd name="T98" fmla="*/ 2147483647 w 402"/>
                <a:gd name="T99" fmla="*/ 2147483647 h 343"/>
                <a:gd name="T100" fmla="*/ 2147483647 w 402"/>
                <a:gd name="T101" fmla="*/ 2147483647 h 34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2"/>
                <a:gd name="T154" fmla="*/ 0 h 343"/>
                <a:gd name="T155" fmla="*/ 402 w 402"/>
                <a:gd name="T156" fmla="*/ 343 h 34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2" h="343">
                  <a:moveTo>
                    <a:pt x="308" y="164"/>
                  </a:moveTo>
                  <a:lnTo>
                    <a:pt x="305" y="163"/>
                  </a:lnTo>
                  <a:lnTo>
                    <a:pt x="303" y="161"/>
                  </a:lnTo>
                  <a:lnTo>
                    <a:pt x="303" y="159"/>
                  </a:lnTo>
                  <a:lnTo>
                    <a:pt x="305" y="156"/>
                  </a:lnTo>
                  <a:lnTo>
                    <a:pt x="305" y="154"/>
                  </a:lnTo>
                  <a:lnTo>
                    <a:pt x="305" y="151"/>
                  </a:lnTo>
                  <a:lnTo>
                    <a:pt x="305" y="147"/>
                  </a:lnTo>
                  <a:lnTo>
                    <a:pt x="305" y="144"/>
                  </a:lnTo>
                  <a:lnTo>
                    <a:pt x="303" y="142"/>
                  </a:lnTo>
                  <a:lnTo>
                    <a:pt x="302" y="139"/>
                  </a:lnTo>
                  <a:lnTo>
                    <a:pt x="298" y="137"/>
                  </a:lnTo>
                  <a:lnTo>
                    <a:pt x="296" y="134"/>
                  </a:lnTo>
                  <a:lnTo>
                    <a:pt x="295" y="132"/>
                  </a:lnTo>
                  <a:lnTo>
                    <a:pt x="295" y="130"/>
                  </a:lnTo>
                  <a:lnTo>
                    <a:pt x="295" y="127"/>
                  </a:lnTo>
                  <a:lnTo>
                    <a:pt x="283" y="120"/>
                  </a:lnTo>
                  <a:lnTo>
                    <a:pt x="273" y="115"/>
                  </a:lnTo>
                  <a:lnTo>
                    <a:pt x="266" y="110"/>
                  </a:lnTo>
                  <a:lnTo>
                    <a:pt x="261" y="105"/>
                  </a:lnTo>
                  <a:lnTo>
                    <a:pt x="257" y="102"/>
                  </a:lnTo>
                  <a:lnTo>
                    <a:pt x="254" y="98"/>
                  </a:lnTo>
                  <a:lnTo>
                    <a:pt x="251" y="95"/>
                  </a:lnTo>
                  <a:lnTo>
                    <a:pt x="247" y="92"/>
                  </a:lnTo>
                  <a:lnTo>
                    <a:pt x="247" y="90"/>
                  </a:lnTo>
                  <a:lnTo>
                    <a:pt x="247" y="88"/>
                  </a:lnTo>
                  <a:lnTo>
                    <a:pt x="247" y="85"/>
                  </a:lnTo>
                  <a:lnTo>
                    <a:pt x="246" y="81"/>
                  </a:lnTo>
                  <a:lnTo>
                    <a:pt x="246" y="80"/>
                  </a:lnTo>
                  <a:lnTo>
                    <a:pt x="246" y="76"/>
                  </a:lnTo>
                  <a:lnTo>
                    <a:pt x="246" y="75"/>
                  </a:lnTo>
                  <a:lnTo>
                    <a:pt x="242" y="75"/>
                  </a:lnTo>
                  <a:lnTo>
                    <a:pt x="241" y="75"/>
                  </a:lnTo>
                  <a:lnTo>
                    <a:pt x="237" y="75"/>
                  </a:lnTo>
                  <a:lnTo>
                    <a:pt x="234" y="75"/>
                  </a:lnTo>
                  <a:lnTo>
                    <a:pt x="232" y="75"/>
                  </a:lnTo>
                  <a:lnTo>
                    <a:pt x="229" y="73"/>
                  </a:lnTo>
                  <a:lnTo>
                    <a:pt x="227" y="73"/>
                  </a:lnTo>
                  <a:lnTo>
                    <a:pt x="225" y="71"/>
                  </a:lnTo>
                  <a:lnTo>
                    <a:pt x="217" y="70"/>
                  </a:lnTo>
                  <a:lnTo>
                    <a:pt x="212" y="68"/>
                  </a:lnTo>
                  <a:lnTo>
                    <a:pt x="208" y="68"/>
                  </a:lnTo>
                  <a:lnTo>
                    <a:pt x="207" y="68"/>
                  </a:lnTo>
                  <a:lnTo>
                    <a:pt x="203" y="68"/>
                  </a:lnTo>
                  <a:lnTo>
                    <a:pt x="202" y="70"/>
                  </a:lnTo>
                  <a:lnTo>
                    <a:pt x="200" y="70"/>
                  </a:lnTo>
                  <a:lnTo>
                    <a:pt x="196" y="71"/>
                  </a:lnTo>
                  <a:lnTo>
                    <a:pt x="195" y="71"/>
                  </a:lnTo>
                  <a:lnTo>
                    <a:pt x="193" y="70"/>
                  </a:lnTo>
                  <a:lnTo>
                    <a:pt x="191" y="70"/>
                  </a:lnTo>
                  <a:lnTo>
                    <a:pt x="188" y="70"/>
                  </a:lnTo>
                  <a:lnTo>
                    <a:pt x="186" y="70"/>
                  </a:lnTo>
                  <a:lnTo>
                    <a:pt x="185" y="70"/>
                  </a:lnTo>
                  <a:lnTo>
                    <a:pt x="181" y="70"/>
                  </a:lnTo>
                  <a:lnTo>
                    <a:pt x="180" y="70"/>
                  </a:lnTo>
                  <a:lnTo>
                    <a:pt x="176" y="68"/>
                  </a:lnTo>
                  <a:lnTo>
                    <a:pt x="173" y="68"/>
                  </a:lnTo>
                  <a:lnTo>
                    <a:pt x="171" y="66"/>
                  </a:lnTo>
                  <a:lnTo>
                    <a:pt x="169" y="66"/>
                  </a:lnTo>
                  <a:lnTo>
                    <a:pt x="168" y="64"/>
                  </a:lnTo>
                  <a:lnTo>
                    <a:pt x="166" y="63"/>
                  </a:lnTo>
                  <a:lnTo>
                    <a:pt x="164" y="59"/>
                  </a:lnTo>
                  <a:lnTo>
                    <a:pt x="161" y="53"/>
                  </a:lnTo>
                  <a:lnTo>
                    <a:pt x="159" y="48"/>
                  </a:lnTo>
                  <a:lnTo>
                    <a:pt x="157" y="43"/>
                  </a:lnTo>
                  <a:lnTo>
                    <a:pt x="154" y="37"/>
                  </a:lnTo>
                  <a:lnTo>
                    <a:pt x="151" y="34"/>
                  </a:lnTo>
                  <a:lnTo>
                    <a:pt x="144" y="31"/>
                  </a:lnTo>
                  <a:lnTo>
                    <a:pt x="137" y="27"/>
                  </a:lnTo>
                  <a:lnTo>
                    <a:pt x="127" y="24"/>
                  </a:lnTo>
                  <a:lnTo>
                    <a:pt x="118" y="21"/>
                  </a:lnTo>
                  <a:lnTo>
                    <a:pt x="113" y="19"/>
                  </a:lnTo>
                  <a:lnTo>
                    <a:pt x="108" y="17"/>
                  </a:lnTo>
                  <a:lnTo>
                    <a:pt x="103" y="14"/>
                  </a:lnTo>
                  <a:lnTo>
                    <a:pt x="100" y="10"/>
                  </a:lnTo>
                  <a:lnTo>
                    <a:pt x="93" y="9"/>
                  </a:lnTo>
                  <a:lnTo>
                    <a:pt x="86" y="4"/>
                  </a:lnTo>
                  <a:lnTo>
                    <a:pt x="76" y="0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6" y="5"/>
                  </a:lnTo>
                  <a:lnTo>
                    <a:pt x="61" y="9"/>
                  </a:lnTo>
                  <a:lnTo>
                    <a:pt x="56" y="10"/>
                  </a:lnTo>
                  <a:lnTo>
                    <a:pt x="52" y="14"/>
                  </a:lnTo>
                  <a:lnTo>
                    <a:pt x="49" y="19"/>
                  </a:lnTo>
                  <a:lnTo>
                    <a:pt x="49" y="24"/>
                  </a:lnTo>
                  <a:lnTo>
                    <a:pt x="49" y="26"/>
                  </a:lnTo>
                  <a:lnTo>
                    <a:pt x="49" y="29"/>
                  </a:lnTo>
                  <a:lnTo>
                    <a:pt x="49" y="31"/>
                  </a:lnTo>
                  <a:lnTo>
                    <a:pt x="51" y="34"/>
                  </a:lnTo>
                  <a:lnTo>
                    <a:pt x="51" y="36"/>
                  </a:lnTo>
                  <a:lnTo>
                    <a:pt x="52" y="37"/>
                  </a:lnTo>
                  <a:lnTo>
                    <a:pt x="54" y="41"/>
                  </a:lnTo>
                  <a:lnTo>
                    <a:pt x="57" y="41"/>
                  </a:lnTo>
                  <a:lnTo>
                    <a:pt x="56" y="44"/>
                  </a:lnTo>
                  <a:lnTo>
                    <a:pt x="52" y="48"/>
                  </a:lnTo>
                  <a:lnTo>
                    <a:pt x="49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4" y="64"/>
                  </a:lnTo>
                  <a:lnTo>
                    <a:pt x="29" y="66"/>
                  </a:lnTo>
                  <a:lnTo>
                    <a:pt x="24" y="66"/>
                  </a:lnTo>
                  <a:lnTo>
                    <a:pt x="20" y="66"/>
                  </a:lnTo>
                  <a:lnTo>
                    <a:pt x="18" y="66"/>
                  </a:lnTo>
                  <a:lnTo>
                    <a:pt x="15" y="66"/>
                  </a:lnTo>
                  <a:lnTo>
                    <a:pt x="12" y="66"/>
                  </a:lnTo>
                  <a:lnTo>
                    <a:pt x="10" y="64"/>
                  </a:lnTo>
                  <a:lnTo>
                    <a:pt x="7" y="63"/>
                  </a:lnTo>
                  <a:lnTo>
                    <a:pt x="5" y="63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2" y="66"/>
                  </a:lnTo>
                  <a:lnTo>
                    <a:pt x="0" y="71"/>
                  </a:lnTo>
                  <a:lnTo>
                    <a:pt x="0" y="78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3" y="95"/>
                  </a:lnTo>
                  <a:lnTo>
                    <a:pt x="8" y="98"/>
                  </a:lnTo>
                  <a:lnTo>
                    <a:pt x="10" y="103"/>
                  </a:lnTo>
                  <a:lnTo>
                    <a:pt x="13" y="108"/>
                  </a:lnTo>
                  <a:lnTo>
                    <a:pt x="18" y="115"/>
                  </a:lnTo>
                  <a:lnTo>
                    <a:pt x="22" y="120"/>
                  </a:lnTo>
                  <a:lnTo>
                    <a:pt x="27" y="127"/>
                  </a:lnTo>
                  <a:lnTo>
                    <a:pt x="30" y="134"/>
                  </a:lnTo>
                  <a:lnTo>
                    <a:pt x="32" y="141"/>
                  </a:lnTo>
                  <a:lnTo>
                    <a:pt x="34" y="147"/>
                  </a:lnTo>
                  <a:lnTo>
                    <a:pt x="37" y="149"/>
                  </a:lnTo>
                  <a:lnTo>
                    <a:pt x="41" y="149"/>
                  </a:lnTo>
                  <a:lnTo>
                    <a:pt x="42" y="151"/>
                  </a:lnTo>
                  <a:lnTo>
                    <a:pt x="44" y="154"/>
                  </a:lnTo>
                  <a:lnTo>
                    <a:pt x="46" y="157"/>
                  </a:lnTo>
                  <a:lnTo>
                    <a:pt x="47" y="159"/>
                  </a:lnTo>
                  <a:lnTo>
                    <a:pt x="49" y="164"/>
                  </a:lnTo>
                  <a:lnTo>
                    <a:pt x="52" y="168"/>
                  </a:lnTo>
                  <a:lnTo>
                    <a:pt x="56" y="171"/>
                  </a:lnTo>
                  <a:lnTo>
                    <a:pt x="61" y="176"/>
                  </a:lnTo>
                  <a:lnTo>
                    <a:pt x="66" y="181"/>
                  </a:lnTo>
                  <a:lnTo>
                    <a:pt x="71" y="188"/>
                  </a:lnTo>
                  <a:lnTo>
                    <a:pt x="76" y="193"/>
                  </a:lnTo>
                  <a:lnTo>
                    <a:pt x="80" y="200"/>
                  </a:lnTo>
                  <a:lnTo>
                    <a:pt x="83" y="208"/>
                  </a:lnTo>
                  <a:lnTo>
                    <a:pt x="83" y="215"/>
                  </a:lnTo>
                  <a:lnTo>
                    <a:pt x="85" y="225"/>
                  </a:lnTo>
                  <a:lnTo>
                    <a:pt x="88" y="235"/>
                  </a:lnTo>
                  <a:lnTo>
                    <a:pt x="95" y="242"/>
                  </a:lnTo>
                  <a:lnTo>
                    <a:pt x="102" y="249"/>
                  </a:lnTo>
                  <a:lnTo>
                    <a:pt x="108" y="256"/>
                  </a:lnTo>
                  <a:lnTo>
                    <a:pt x="115" y="262"/>
                  </a:lnTo>
                  <a:lnTo>
                    <a:pt x="120" y="271"/>
                  </a:lnTo>
                  <a:lnTo>
                    <a:pt x="125" y="279"/>
                  </a:lnTo>
                  <a:lnTo>
                    <a:pt x="129" y="289"/>
                  </a:lnTo>
                  <a:lnTo>
                    <a:pt x="134" y="296"/>
                  </a:lnTo>
                  <a:lnTo>
                    <a:pt x="139" y="303"/>
                  </a:lnTo>
                  <a:lnTo>
                    <a:pt x="144" y="310"/>
                  </a:lnTo>
                  <a:lnTo>
                    <a:pt x="149" y="316"/>
                  </a:lnTo>
                  <a:lnTo>
                    <a:pt x="156" y="325"/>
                  </a:lnTo>
                  <a:lnTo>
                    <a:pt x="159" y="333"/>
                  </a:lnTo>
                  <a:lnTo>
                    <a:pt x="164" y="343"/>
                  </a:lnTo>
                  <a:lnTo>
                    <a:pt x="173" y="343"/>
                  </a:lnTo>
                  <a:lnTo>
                    <a:pt x="174" y="340"/>
                  </a:lnTo>
                  <a:lnTo>
                    <a:pt x="176" y="338"/>
                  </a:lnTo>
                  <a:lnTo>
                    <a:pt x="178" y="337"/>
                  </a:lnTo>
                  <a:lnTo>
                    <a:pt x="178" y="333"/>
                  </a:lnTo>
                  <a:lnTo>
                    <a:pt x="178" y="332"/>
                  </a:lnTo>
                  <a:lnTo>
                    <a:pt x="178" y="330"/>
                  </a:lnTo>
                  <a:lnTo>
                    <a:pt x="178" y="327"/>
                  </a:lnTo>
                  <a:lnTo>
                    <a:pt x="178" y="321"/>
                  </a:lnTo>
                  <a:lnTo>
                    <a:pt x="178" y="320"/>
                  </a:lnTo>
                  <a:lnTo>
                    <a:pt x="180" y="318"/>
                  </a:lnTo>
                  <a:lnTo>
                    <a:pt x="181" y="316"/>
                  </a:lnTo>
                  <a:lnTo>
                    <a:pt x="183" y="316"/>
                  </a:lnTo>
                  <a:lnTo>
                    <a:pt x="185" y="315"/>
                  </a:lnTo>
                  <a:lnTo>
                    <a:pt x="186" y="315"/>
                  </a:lnTo>
                  <a:lnTo>
                    <a:pt x="188" y="313"/>
                  </a:lnTo>
                  <a:lnTo>
                    <a:pt x="190" y="313"/>
                  </a:lnTo>
                  <a:lnTo>
                    <a:pt x="198" y="315"/>
                  </a:lnTo>
                  <a:lnTo>
                    <a:pt x="205" y="315"/>
                  </a:lnTo>
                  <a:lnTo>
                    <a:pt x="210" y="316"/>
                  </a:lnTo>
                  <a:lnTo>
                    <a:pt x="215" y="318"/>
                  </a:lnTo>
                  <a:lnTo>
                    <a:pt x="220" y="321"/>
                  </a:lnTo>
                  <a:lnTo>
                    <a:pt x="225" y="323"/>
                  </a:lnTo>
                  <a:lnTo>
                    <a:pt x="229" y="327"/>
                  </a:lnTo>
                  <a:lnTo>
                    <a:pt x="232" y="330"/>
                  </a:lnTo>
                  <a:lnTo>
                    <a:pt x="235" y="327"/>
                  </a:lnTo>
                  <a:lnTo>
                    <a:pt x="239" y="321"/>
                  </a:lnTo>
                  <a:lnTo>
                    <a:pt x="242" y="315"/>
                  </a:lnTo>
                  <a:lnTo>
                    <a:pt x="247" y="310"/>
                  </a:lnTo>
                  <a:lnTo>
                    <a:pt x="251" y="303"/>
                  </a:lnTo>
                  <a:lnTo>
                    <a:pt x="254" y="299"/>
                  </a:lnTo>
                  <a:lnTo>
                    <a:pt x="257" y="296"/>
                  </a:lnTo>
                  <a:lnTo>
                    <a:pt x="257" y="294"/>
                  </a:lnTo>
                  <a:lnTo>
                    <a:pt x="337" y="277"/>
                  </a:lnTo>
                  <a:lnTo>
                    <a:pt x="374" y="269"/>
                  </a:lnTo>
                  <a:lnTo>
                    <a:pt x="402" y="215"/>
                  </a:lnTo>
                  <a:lnTo>
                    <a:pt x="391" y="198"/>
                  </a:lnTo>
                  <a:lnTo>
                    <a:pt x="385" y="206"/>
                  </a:lnTo>
                  <a:lnTo>
                    <a:pt x="329" y="201"/>
                  </a:lnTo>
                  <a:lnTo>
                    <a:pt x="308" y="168"/>
                  </a:lnTo>
                  <a:lnTo>
                    <a:pt x="308" y="164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27" name="Freeform 5214"/>
            <p:cNvSpPr>
              <a:spLocks/>
            </p:cNvSpPr>
            <p:nvPr/>
          </p:nvSpPr>
          <p:spPr bwMode="auto">
            <a:xfrm>
              <a:off x="6629400" y="5711825"/>
              <a:ext cx="273050" cy="282575"/>
            </a:xfrm>
            <a:custGeom>
              <a:avLst/>
              <a:gdLst>
                <a:gd name="T0" fmla="*/ 2147483647 w 172"/>
                <a:gd name="T1" fmla="*/ 2147483647 h 178"/>
                <a:gd name="T2" fmla="*/ 2147483647 w 172"/>
                <a:gd name="T3" fmla="*/ 2147483647 h 178"/>
                <a:gd name="T4" fmla="*/ 2147483647 w 172"/>
                <a:gd name="T5" fmla="*/ 2147483647 h 178"/>
                <a:gd name="T6" fmla="*/ 2147483647 w 172"/>
                <a:gd name="T7" fmla="*/ 2147483647 h 178"/>
                <a:gd name="T8" fmla="*/ 2147483647 w 172"/>
                <a:gd name="T9" fmla="*/ 2147483647 h 178"/>
                <a:gd name="T10" fmla="*/ 2147483647 w 172"/>
                <a:gd name="T11" fmla="*/ 2147483647 h 178"/>
                <a:gd name="T12" fmla="*/ 2147483647 w 172"/>
                <a:gd name="T13" fmla="*/ 2147483647 h 178"/>
                <a:gd name="T14" fmla="*/ 2147483647 w 172"/>
                <a:gd name="T15" fmla="*/ 2147483647 h 178"/>
                <a:gd name="T16" fmla="*/ 2147483647 w 172"/>
                <a:gd name="T17" fmla="*/ 2147483647 h 178"/>
                <a:gd name="T18" fmla="*/ 2147483647 w 172"/>
                <a:gd name="T19" fmla="*/ 2147483647 h 178"/>
                <a:gd name="T20" fmla="*/ 2147483647 w 172"/>
                <a:gd name="T21" fmla="*/ 2147483647 h 178"/>
                <a:gd name="T22" fmla="*/ 2147483647 w 172"/>
                <a:gd name="T23" fmla="*/ 2147483647 h 178"/>
                <a:gd name="T24" fmla="*/ 2147483647 w 172"/>
                <a:gd name="T25" fmla="*/ 2147483647 h 178"/>
                <a:gd name="T26" fmla="*/ 2147483647 w 172"/>
                <a:gd name="T27" fmla="*/ 2147483647 h 178"/>
                <a:gd name="T28" fmla="*/ 2147483647 w 172"/>
                <a:gd name="T29" fmla="*/ 2147483647 h 178"/>
                <a:gd name="T30" fmla="*/ 2147483647 w 172"/>
                <a:gd name="T31" fmla="*/ 2147483647 h 178"/>
                <a:gd name="T32" fmla="*/ 2147483647 w 172"/>
                <a:gd name="T33" fmla="*/ 2147483647 h 178"/>
                <a:gd name="T34" fmla="*/ 2147483647 w 172"/>
                <a:gd name="T35" fmla="*/ 2147483647 h 178"/>
                <a:gd name="T36" fmla="*/ 2147483647 w 172"/>
                <a:gd name="T37" fmla="*/ 2147483647 h 178"/>
                <a:gd name="T38" fmla="*/ 2147483647 w 172"/>
                <a:gd name="T39" fmla="*/ 2147483647 h 178"/>
                <a:gd name="T40" fmla="*/ 2147483647 w 172"/>
                <a:gd name="T41" fmla="*/ 2147483647 h 178"/>
                <a:gd name="T42" fmla="*/ 2147483647 w 172"/>
                <a:gd name="T43" fmla="*/ 2147483647 h 178"/>
                <a:gd name="T44" fmla="*/ 2147483647 w 172"/>
                <a:gd name="T45" fmla="*/ 2147483647 h 178"/>
                <a:gd name="T46" fmla="*/ 2147483647 w 172"/>
                <a:gd name="T47" fmla="*/ 2147483647 h 178"/>
                <a:gd name="T48" fmla="*/ 2147483647 w 172"/>
                <a:gd name="T49" fmla="*/ 0 h 178"/>
                <a:gd name="T50" fmla="*/ 2147483647 w 172"/>
                <a:gd name="T51" fmla="*/ 2147483647 h 178"/>
                <a:gd name="T52" fmla="*/ 2147483647 w 172"/>
                <a:gd name="T53" fmla="*/ 2147483647 h 178"/>
                <a:gd name="T54" fmla="*/ 2147483647 w 172"/>
                <a:gd name="T55" fmla="*/ 2147483647 h 178"/>
                <a:gd name="T56" fmla="*/ 2147483647 w 172"/>
                <a:gd name="T57" fmla="*/ 2147483647 h 178"/>
                <a:gd name="T58" fmla="*/ 2147483647 w 172"/>
                <a:gd name="T59" fmla="*/ 2147483647 h 178"/>
                <a:gd name="T60" fmla="*/ 2147483647 w 172"/>
                <a:gd name="T61" fmla="*/ 2147483647 h 178"/>
                <a:gd name="T62" fmla="*/ 2147483647 w 172"/>
                <a:gd name="T63" fmla="*/ 2147483647 h 178"/>
                <a:gd name="T64" fmla="*/ 2147483647 w 172"/>
                <a:gd name="T65" fmla="*/ 2147483647 h 178"/>
                <a:gd name="T66" fmla="*/ 2147483647 w 172"/>
                <a:gd name="T67" fmla="*/ 2147483647 h 178"/>
                <a:gd name="T68" fmla="*/ 2147483647 w 172"/>
                <a:gd name="T69" fmla="*/ 2147483647 h 178"/>
                <a:gd name="T70" fmla="*/ 2147483647 w 172"/>
                <a:gd name="T71" fmla="*/ 2147483647 h 178"/>
                <a:gd name="T72" fmla="*/ 2147483647 w 172"/>
                <a:gd name="T73" fmla="*/ 2147483647 h 178"/>
                <a:gd name="T74" fmla="*/ 2147483647 w 172"/>
                <a:gd name="T75" fmla="*/ 2147483647 h 178"/>
                <a:gd name="T76" fmla="*/ 0 w 172"/>
                <a:gd name="T77" fmla="*/ 2147483647 h 178"/>
                <a:gd name="T78" fmla="*/ 2147483647 w 172"/>
                <a:gd name="T79" fmla="*/ 2147483647 h 178"/>
                <a:gd name="T80" fmla="*/ 2147483647 w 172"/>
                <a:gd name="T81" fmla="*/ 2147483647 h 178"/>
                <a:gd name="T82" fmla="*/ 2147483647 w 172"/>
                <a:gd name="T83" fmla="*/ 2147483647 h 178"/>
                <a:gd name="T84" fmla="*/ 2147483647 w 172"/>
                <a:gd name="T85" fmla="*/ 2147483647 h 178"/>
                <a:gd name="T86" fmla="*/ 2147483647 w 172"/>
                <a:gd name="T87" fmla="*/ 2147483647 h 178"/>
                <a:gd name="T88" fmla="*/ 2147483647 w 172"/>
                <a:gd name="T89" fmla="*/ 2147483647 h 178"/>
                <a:gd name="T90" fmla="*/ 2147483647 w 172"/>
                <a:gd name="T91" fmla="*/ 2147483647 h 178"/>
                <a:gd name="T92" fmla="*/ 2147483647 w 172"/>
                <a:gd name="T93" fmla="*/ 2147483647 h 178"/>
                <a:gd name="T94" fmla="*/ 2147483647 w 172"/>
                <a:gd name="T95" fmla="*/ 2147483647 h 178"/>
                <a:gd name="T96" fmla="*/ 2147483647 w 172"/>
                <a:gd name="T97" fmla="*/ 2147483647 h 178"/>
                <a:gd name="T98" fmla="*/ 2147483647 w 172"/>
                <a:gd name="T99" fmla="*/ 2147483647 h 178"/>
                <a:gd name="T100" fmla="*/ 2147483647 w 172"/>
                <a:gd name="T101" fmla="*/ 2147483647 h 178"/>
                <a:gd name="T102" fmla="*/ 2147483647 w 172"/>
                <a:gd name="T103" fmla="*/ 2147483647 h 178"/>
                <a:gd name="T104" fmla="*/ 2147483647 w 172"/>
                <a:gd name="T105" fmla="*/ 2147483647 h 178"/>
                <a:gd name="T106" fmla="*/ 2147483647 w 172"/>
                <a:gd name="T107" fmla="*/ 2147483647 h 178"/>
                <a:gd name="T108" fmla="*/ 2147483647 w 172"/>
                <a:gd name="T109" fmla="*/ 2147483647 h 178"/>
                <a:gd name="T110" fmla="*/ 2147483647 w 172"/>
                <a:gd name="T111" fmla="*/ 2147483647 h 178"/>
                <a:gd name="T112" fmla="*/ 2147483647 w 172"/>
                <a:gd name="T113" fmla="*/ 2147483647 h 178"/>
                <a:gd name="T114" fmla="*/ 2147483647 w 172"/>
                <a:gd name="T115" fmla="*/ 2147483647 h 178"/>
                <a:gd name="T116" fmla="*/ 2147483647 w 172"/>
                <a:gd name="T117" fmla="*/ 2147483647 h 178"/>
                <a:gd name="T118" fmla="*/ 2147483647 w 172"/>
                <a:gd name="T119" fmla="*/ 2147483647 h 178"/>
                <a:gd name="T120" fmla="*/ 2147483647 w 172"/>
                <a:gd name="T121" fmla="*/ 2147483647 h 178"/>
                <a:gd name="T122" fmla="*/ 2147483647 w 172"/>
                <a:gd name="T123" fmla="*/ 2147483647 h 17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2"/>
                <a:gd name="T187" fmla="*/ 0 h 178"/>
                <a:gd name="T188" fmla="*/ 172 w 172"/>
                <a:gd name="T189" fmla="*/ 178 h 17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2" h="178">
                  <a:moveTo>
                    <a:pt x="172" y="149"/>
                  </a:moveTo>
                  <a:lnTo>
                    <a:pt x="158" y="130"/>
                  </a:lnTo>
                  <a:lnTo>
                    <a:pt x="160" y="125"/>
                  </a:lnTo>
                  <a:lnTo>
                    <a:pt x="160" y="122"/>
                  </a:lnTo>
                  <a:lnTo>
                    <a:pt x="160" y="118"/>
                  </a:lnTo>
                  <a:lnTo>
                    <a:pt x="160" y="117"/>
                  </a:lnTo>
                  <a:lnTo>
                    <a:pt x="158" y="113"/>
                  </a:lnTo>
                  <a:lnTo>
                    <a:pt x="158" y="112"/>
                  </a:lnTo>
                  <a:lnTo>
                    <a:pt x="158" y="108"/>
                  </a:lnTo>
                  <a:lnTo>
                    <a:pt x="158" y="107"/>
                  </a:lnTo>
                  <a:lnTo>
                    <a:pt x="150" y="105"/>
                  </a:lnTo>
                  <a:lnTo>
                    <a:pt x="143" y="101"/>
                  </a:lnTo>
                  <a:lnTo>
                    <a:pt x="134" y="96"/>
                  </a:lnTo>
                  <a:lnTo>
                    <a:pt x="128" y="90"/>
                  </a:lnTo>
                  <a:lnTo>
                    <a:pt x="121" y="83"/>
                  </a:lnTo>
                  <a:lnTo>
                    <a:pt x="116" y="76"/>
                  </a:lnTo>
                  <a:lnTo>
                    <a:pt x="114" y="69"/>
                  </a:lnTo>
                  <a:lnTo>
                    <a:pt x="112" y="63"/>
                  </a:lnTo>
                  <a:lnTo>
                    <a:pt x="112" y="59"/>
                  </a:lnTo>
                  <a:lnTo>
                    <a:pt x="112" y="58"/>
                  </a:lnTo>
                  <a:lnTo>
                    <a:pt x="114" y="56"/>
                  </a:lnTo>
                  <a:lnTo>
                    <a:pt x="116" y="54"/>
                  </a:lnTo>
                  <a:lnTo>
                    <a:pt x="117" y="52"/>
                  </a:lnTo>
                  <a:lnTo>
                    <a:pt x="117" y="51"/>
                  </a:lnTo>
                  <a:lnTo>
                    <a:pt x="119" y="49"/>
                  </a:lnTo>
                  <a:lnTo>
                    <a:pt x="121" y="49"/>
                  </a:lnTo>
                  <a:lnTo>
                    <a:pt x="117" y="46"/>
                  </a:lnTo>
                  <a:lnTo>
                    <a:pt x="112" y="42"/>
                  </a:lnTo>
                  <a:lnTo>
                    <a:pt x="109" y="37"/>
                  </a:lnTo>
                  <a:lnTo>
                    <a:pt x="104" y="30"/>
                  </a:lnTo>
                  <a:lnTo>
                    <a:pt x="100" y="25"/>
                  </a:lnTo>
                  <a:lnTo>
                    <a:pt x="97" y="19"/>
                  </a:lnTo>
                  <a:lnTo>
                    <a:pt x="94" y="14"/>
                  </a:lnTo>
                  <a:lnTo>
                    <a:pt x="94" y="9"/>
                  </a:lnTo>
                  <a:lnTo>
                    <a:pt x="90" y="9"/>
                  </a:lnTo>
                  <a:lnTo>
                    <a:pt x="87" y="9"/>
                  </a:lnTo>
                  <a:lnTo>
                    <a:pt x="83" y="9"/>
                  </a:lnTo>
                  <a:lnTo>
                    <a:pt x="78" y="7"/>
                  </a:lnTo>
                  <a:lnTo>
                    <a:pt x="75" y="5"/>
                  </a:lnTo>
                  <a:lnTo>
                    <a:pt x="72" y="3"/>
                  </a:lnTo>
                  <a:lnTo>
                    <a:pt x="68" y="3"/>
                  </a:lnTo>
                  <a:lnTo>
                    <a:pt x="65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5" y="2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53" y="2"/>
                  </a:lnTo>
                  <a:lnTo>
                    <a:pt x="50" y="3"/>
                  </a:lnTo>
                  <a:lnTo>
                    <a:pt x="46" y="7"/>
                  </a:lnTo>
                  <a:lnTo>
                    <a:pt x="43" y="10"/>
                  </a:lnTo>
                  <a:lnTo>
                    <a:pt x="38" y="15"/>
                  </a:lnTo>
                  <a:lnTo>
                    <a:pt x="34" y="19"/>
                  </a:lnTo>
                  <a:lnTo>
                    <a:pt x="33" y="22"/>
                  </a:lnTo>
                  <a:lnTo>
                    <a:pt x="31" y="24"/>
                  </a:lnTo>
                  <a:lnTo>
                    <a:pt x="31" y="29"/>
                  </a:lnTo>
                  <a:lnTo>
                    <a:pt x="31" y="34"/>
                  </a:lnTo>
                  <a:lnTo>
                    <a:pt x="31" y="39"/>
                  </a:lnTo>
                  <a:lnTo>
                    <a:pt x="33" y="44"/>
                  </a:lnTo>
                  <a:lnTo>
                    <a:pt x="33" y="49"/>
                  </a:lnTo>
                  <a:lnTo>
                    <a:pt x="33" y="54"/>
                  </a:lnTo>
                  <a:lnTo>
                    <a:pt x="31" y="59"/>
                  </a:lnTo>
                  <a:lnTo>
                    <a:pt x="31" y="63"/>
                  </a:lnTo>
                  <a:lnTo>
                    <a:pt x="29" y="64"/>
                  </a:lnTo>
                  <a:lnTo>
                    <a:pt x="26" y="68"/>
                  </a:lnTo>
                  <a:lnTo>
                    <a:pt x="22" y="71"/>
                  </a:lnTo>
                  <a:lnTo>
                    <a:pt x="19" y="73"/>
                  </a:lnTo>
                  <a:lnTo>
                    <a:pt x="14" y="76"/>
                  </a:lnTo>
                  <a:lnTo>
                    <a:pt x="9" y="80"/>
                  </a:lnTo>
                  <a:lnTo>
                    <a:pt x="6" y="81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2" y="96"/>
                  </a:lnTo>
                  <a:lnTo>
                    <a:pt x="0" y="100"/>
                  </a:lnTo>
                  <a:lnTo>
                    <a:pt x="2" y="105"/>
                  </a:lnTo>
                  <a:lnTo>
                    <a:pt x="6" y="108"/>
                  </a:lnTo>
                  <a:lnTo>
                    <a:pt x="14" y="113"/>
                  </a:lnTo>
                  <a:lnTo>
                    <a:pt x="29" y="122"/>
                  </a:lnTo>
                  <a:lnTo>
                    <a:pt x="53" y="132"/>
                  </a:lnTo>
                  <a:lnTo>
                    <a:pt x="67" y="134"/>
                  </a:lnTo>
                  <a:lnTo>
                    <a:pt x="75" y="139"/>
                  </a:lnTo>
                  <a:lnTo>
                    <a:pt x="82" y="145"/>
                  </a:lnTo>
                  <a:lnTo>
                    <a:pt x="85" y="151"/>
                  </a:lnTo>
                  <a:lnTo>
                    <a:pt x="89" y="157"/>
                  </a:lnTo>
                  <a:lnTo>
                    <a:pt x="89" y="162"/>
                  </a:lnTo>
                  <a:lnTo>
                    <a:pt x="90" y="166"/>
                  </a:lnTo>
                  <a:lnTo>
                    <a:pt x="90" y="167"/>
                  </a:lnTo>
                  <a:lnTo>
                    <a:pt x="92" y="169"/>
                  </a:lnTo>
                  <a:lnTo>
                    <a:pt x="94" y="171"/>
                  </a:lnTo>
                  <a:lnTo>
                    <a:pt x="95" y="172"/>
                  </a:lnTo>
                  <a:lnTo>
                    <a:pt x="97" y="174"/>
                  </a:lnTo>
                  <a:lnTo>
                    <a:pt x="99" y="174"/>
                  </a:lnTo>
                  <a:lnTo>
                    <a:pt x="100" y="176"/>
                  </a:lnTo>
                  <a:lnTo>
                    <a:pt x="104" y="176"/>
                  </a:lnTo>
                  <a:lnTo>
                    <a:pt x="107" y="178"/>
                  </a:lnTo>
                  <a:lnTo>
                    <a:pt x="109" y="176"/>
                  </a:lnTo>
                  <a:lnTo>
                    <a:pt x="112" y="176"/>
                  </a:lnTo>
                  <a:lnTo>
                    <a:pt x="114" y="176"/>
                  </a:lnTo>
                  <a:lnTo>
                    <a:pt x="117" y="176"/>
                  </a:lnTo>
                  <a:lnTo>
                    <a:pt x="119" y="176"/>
                  </a:lnTo>
                  <a:lnTo>
                    <a:pt x="121" y="178"/>
                  </a:lnTo>
                  <a:lnTo>
                    <a:pt x="122" y="178"/>
                  </a:lnTo>
                  <a:lnTo>
                    <a:pt x="124" y="178"/>
                  </a:lnTo>
                  <a:lnTo>
                    <a:pt x="126" y="178"/>
                  </a:lnTo>
                  <a:lnTo>
                    <a:pt x="129" y="178"/>
                  </a:lnTo>
                  <a:lnTo>
                    <a:pt x="134" y="178"/>
                  </a:lnTo>
                  <a:lnTo>
                    <a:pt x="139" y="178"/>
                  </a:lnTo>
                  <a:lnTo>
                    <a:pt x="143" y="178"/>
                  </a:lnTo>
                  <a:lnTo>
                    <a:pt x="148" y="178"/>
                  </a:lnTo>
                  <a:lnTo>
                    <a:pt x="151" y="178"/>
                  </a:lnTo>
                  <a:lnTo>
                    <a:pt x="153" y="159"/>
                  </a:lnTo>
                  <a:lnTo>
                    <a:pt x="155" y="159"/>
                  </a:lnTo>
                  <a:lnTo>
                    <a:pt x="156" y="157"/>
                  </a:lnTo>
                  <a:lnTo>
                    <a:pt x="158" y="157"/>
                  </a:lnTo>
                  <a:lnTo>
                    <a:pt x="158" y="156"/>
                  </a:lnTo>
                  <a:lnTo>
                    <a:pt x="160" y="156"/>
                  </a:lnTo>
                  <a:lnTo>
                    <a:pt x="161" y="154"/>
                  </a:lnTo>
                  <a:lnTo>
                    <a:pt x="172" y="14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28" name="Freeform 5215"/>
            <p:cNvSpPr>
              <a:spLocks/>
            </p:cNvSpPr>
            <p:nvPr/>
          </p:nvSpPr>
          <p:spPr bwMode="auto">
            <a:xfrm>
              <a:off x="6629400" y="5711825"/>
              <a:ext cx="273050" cy="282575"/>
            </a:xfrm>
            <a:custGeom>
              <a:avLst/>
              <a:gdLst>
                <a:gd name="T0" fmla="*/ 2147483647 w 172"/>
                <a:gd name="T1" fmla="*/ 2147483647 h 178"/>
                <a:gd name="T2" fmla="*/ 2147483647 w 172"/>
                <a:gd name="T3" fmla="*/ 2147483647 h 178"/>
                <a:gd name="T4" fmla="*/ 2147483647 w 172"/>
                <a:gd name="T5" fmla="*/ 2147483647 h 178"/>
                <a:gd name="T6" fmla="*/ 2147483647 w 172"/>
                <a:gd name="T7" fmla="*/ 2147483647 h 178"/>
                <a:gd name="T8" fmla="*/ 2147483647 w 172"/>
                <a:gd name="T9" fmla="*/ 2147483647 h 178"/>
                <a:gd name="T10" fmla="*/ 2147483647 w 172"/>
                <a:gd name="T11" fmla="*/ 2147483647 h 178"/>
                <a:gd name="T12" fmla="*/ 2147483647 w 172"/>
                <a:gd name="T13" fmla="*/ 2147483647 h 178"/>
                <a:gd name="T14" fmla="*/ 2147483647 w 172"/>
                <a:gd name="T15" fmla="*/ 2147483647 h 178"/>
                <a:gd name="T16" fmla="*/ 2147483647 w 172"/>
                <a:gd name="T17" fmla="*/ 2147483647 h 178"/>
                <a:gd name="T18" fmla="*/ 2147483647 w 172"/>
                <a:gd name="T19" fmla="*/ 2147483647 h 178"/>
                <a:gd name="T20" fmla="*/ 2147483647 w 172"/>
                <a:gd name="T21" fmla="*/ 2147483647 h 178"/>
                <a:gd name="T22" fmla="*/ 2147483647 w 172"/>
                <a:gd name="T23" fmla="*/ 2147483647 h 178"/>
                <a:gd name="T24" fmla="*/ 2147483647 w 172"/>
                <a:gd name="T25" fmla="*/ 2147483647 h 178"/>
                <a:gd name="T26" fmla="*/ 2147483647 w 172"/>
                <a:gd name="T27" fmla="*/ 2147483647 h 178"/>
                <a:gd name="T28" fmla="*/ 2147483647 w 172"/>
                <a:gd name="T29" fmla="*/ 2147483647 h 178"/>
                <a:gd name="T30" fmla="*/ 2147483647 w 172"/>
                <a:gd name="T31" fmla="*/ 2147483647 h 178"/>
                <a:gd name="T32" fmla="*/ 2147483647 w 172"/>
                <a:gd name="T33" fmla="*/ 2147483647 h 178"/>
                <a:gd name="T34" fmla="*/ 2147483647 w 172"/>
                <a:gd name="T35" fmla="*/ 0 h 178"/>
                <a:gd name="T36" fmla="*/ 2147483647 w 172"/>
                <a:gd name="T37" fmla="*/ 2147483647 h 178"/>
                <a:gd name="T38" fmla="*/ 2147483647 w 172"/>
                <a:gd name="T39" fmla="*/ 2147483647 h 178"/>
                <a:gd name="T40" fmla="*/ 2147483647 w 172"/>
                <a:gd name="T41" fmla="*/ 2147483647 h 178"/>
                <a:gd name="T42" fmla="*/ 2147483647 w 172"/>
                <a:gd name="T43" fmla="*/ 2147483647 h 178"/>
                <a:gd name="T44" fmla="*/ 2147483647 w 172"/>
                <a:gd name="T45" fmla="*/ 2147483647 h 178"/>
                <a:gd name="T46" fmla="*/ 2147483647 w 172"/>
                <a:gd name="T47" fmla="*/ 2147483647 h 178"/>
                <a:gd name="T48" fmla="*/ 2147483647 w 172"/>
                <a:gd name="T49" fmla="*/ 2147483647 h 178"/>
                <a:gd name="T50" fmla="*/ 0 w 172"/>
                <a:gd name="T51" fmla="*/ 2147483647 h 178"/>
                <a:gd name="T52" fmla="*/ 0 w 172"/>
                <a:gd name="T53" fmla="*/ 2147483647 h 178"/>
                <a:gd name="T54" fmla="*/ 2147483647 w 172"/>
                <a:gd name="T55" fmla="*/ 2147483647 h 178"/>
                <a:gd name="T56" fmla="*/ 2147483647 w 172"/>
                <a:gd name="T57" fmla="*/ 2147483647 h 178"/>
                <a:gd name="T58" fmla="*/ 2147483647 w 172"/>
                <a:gd name="T59" fmla="*/ 2147483647 h 178"/>
                <a:gd name="T60" fmla="*/ 2147483647 w 172"/>
                <a:gd name="T61" fmla="*/ 2147483647 h 178"/>
                <a:gd name="T62" fmla="*/ 2147483647 w 172"/>
                <a:gd name="T63" fmla="*/ 2147483647 h 178"/>
                <a:gd name="T64" fmla="*/ 2147483647 w 172"/>
                <a:gd name="T65" fmla="*/ 2147483647 h 178"/>
                <a:gd name="T66" fmla="*/ 2147483647 w 172"/>
                <a:gd name="T67" fmla="*/ 2147483647 h 178"/>
                <a:gd name="T68" fmla="*/ 2147483647 w 172"/>
                <a:gd name="T69" fmla="*/ 2147483647 h 178"/>
                <a:gd name="T70" fmla="*/ 2147483647 w 172"/>
                <a:gd name="T71" fmla="*/ 2147483647 h 178"/>
                <a:gd name="T72" fmla="*/ 2147483647 w 172"/>
                <a:gd name="T73" fmla="*/ 2147483647 h 178"/>
                <a:gd name="T74" fmla="*/ 2147483647 w 172"/>
                <a:gd name="T75" fmla="*/ 2147483647 h 178"/>
                <a:gd name="T76" fmla="*/ 2147483647 w 172"/>
                <a:gd name="T77" fmla="*/ 2147483647 h 178"/>
                <a:gd name="T78" fmla="*/ 2147483647 w 172"/>
                <a:gd name="T79" fmla="*/ 2147483647 h 178"/>
                <a:gd name="T80" fmla="*/ 2147483647 w 172"/>
                <a:gd name="T81" fmla="*/ 2147483647 h 178"/>
                <a:gd name="T82" fmla="*/ 2147483647 w 172"/>
                <a:gd name="T83" fmla="*/ 2147483647 h 178"/>
                <a:gd name="T84" fmla="*/ 2147483647 w 172"/>
                <a:gd name="T85" fmla="*/ 2147483647 h 178"/>
                <a:gd name="T86" fmla="*/ 2147483647 w 172"/>
                <a:gd name="T87" fmla="*/ 2147483647 h 1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2"/>
                <a:gd name="T133" fmla="*/ 0 h 178"/>
                <a:gd name="T134" fmla="*/ 172 w 172"/>
                <a:gd name="T135" fmla="*/ 178 h 1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2" h="178">
                  <a:moveTo>
                    <a:pt x="172" y="149"/>
                  </a:moveTo>
                  <a:lnTo>
                    <a:pt x="158" y="130"/>
                  </a:lnTo>
                  <a:lnTo>
                    <a:pt x="160" y="125"/>
                  </a:lnTo>
                  <a:lnTo>
                    <a:pt x="160" y="122"/>
                  </a:lnTo>
                  <a:lnTo>
                    <a:pt x="160" y="118"/>
                  </a:lnTo>
                  <a:lnTo>
                    <a:pt x="160" y="117"/>
                  </a:lnTo>
                  <a:lnTo>
                    <a:pt x="158" y="113"/>
                  </a:lnTo>
                  <a:lnTo>
                    <a:pt x="158" y="112"/>
                  </a:lnTo>
                  <a:lnTo>
                    <a:pt x="158" y="108"/>
                  </a:lnTo>
                  <a:lnTo>
                    <a:pt x="158" y="107"/>
                  </a:lnTo>
                  <a:lnTo>
                    <a:pt x="150" y="105"/>
                  </a:lnTo>
                  <a:lnTo>
                    <a:pt x="143" y="101"/>
                  </a:lnTo>
                  <a:lnTo>
                    <a:pt x="134" y="96"/>
                  </a:lnTo>
                  <a:lnTo>
                    <a:pt x="128" y="90"/>
                  </a:lnTo>
                  <a:lnTo>
                    <a:pt x="121" y="83"/>
                  </a:lnTo>
                  <a:lnTo>
                    <a:pt x="116" y="76"/>
                  </a:lnTo>
                  <a:lnTo>
                    <a:pt x="114" y="69"/>
                  </a:lnTo>
                  <a:lnTo>
                    <a:pt x="112" y="63"/>
                  </a:lnTo>
                  <a:lnTo>
                    <a:pt x="112" y="59"/>
                  </a:lnTo>
                  <a:lnTo>
                    <a:pt x="112" y="58"/>
                  </a:lnTo>
                  <a:lnTo>
                    <a:pt x="114" y="56"/>
                  </a:lnTo>
                  <a:lnTo>
                    <a:pt x="116" y="54"/>
                  </a:lnTo>
                  <a:lnTo>
                    <a:pt x="117" y="52"/>
                  </a:lnTo>
                  <a:lnTo>
                    <a:pt x="117" y="51"/>
                  </a:lnTo>
                  <a:lnTo>
                    <a:pt x="119" y="49"/>
                  </a:lnTo>
                  <a:lnTo>
                    <a:pt x="121" y="49"/>
                  </a:lnTo>
                  <a:lnTo>
                    <a:pt x="117" y="46"/>
                  </a:lnTo>
                  <a:lnTo>
                    <a:pt x="112" y="42"/>
                  </a:lnTo>
                  <a:lnTo>
                    <a:pt x="109" y="37"/>
                  </a:lnTo>
                  <a:lnTo>
                    <a:pt x="104" y="30"/>
                  </a:lnTo>
                  <a:lnTo>
                    <a:pt x="100" y="25"/>
                  </a:lnTo>
                  <a:lnTo>
                    <a:pt x="97" y="19"/>
                  </a:lnTo>
                  <a:lnTo>
                    <a:pt x="94" y="14"/>
                  </a:lnTo>
                  <a:lnTo>
                    <a:pt x="94" y="9"/>
                  </a:lnTo>
                  <a:lnTo>
                    <a:pt x="90" y="9"/>
                  </a:lnTo>
                  <a:lnTo>
                    <a:pt x="87" y="9"/>
                  </a:lnTo>
                  <a:lnTo>
                    <a:pt x="83" y="9"/>
                  </a:lnTo>
                  <a:lnTo>
                    <a:pt x="78" y="7"/>
                  </a:lnTo>
                  <a:lnTo>
                    <a:pt x="75" y="5"/>
                  </a:lnTo>
                  <a:lnTo>
                    <a:pt x="72" y="3"/>
                  </a:lnTo>
                  <a:lnTo>
                    <a:pt x="68" y="3"/>
                  </a:lnTo>
                  <a:lnTo>
                    <a:pt x="65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5" y="2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53" y="2"/>
                  </a:lnTo>
                  <a:lnTo>
                    <a:pt x="50" y="3"/>
                  </a:lnTo>
                  <a:lnTo>
                    <a:pt x="46" y="7"/>
                  </a:lnTo>
                  <a:lnTo>
                    <a:pt x="43" y="10"/>
                  </a:lnTo>
                  <a:lnTo>
                    <a:pt x="38" y="15"/>
                  </a:lnTo>
                  <a:lnTo>
                    <a:pt x="34" y="19"/>
                  </a:lnTo>
                  <a:lnTo>
                    <a:pt x="33" y="22"/>
                  </a:lnTo>
                  <a:lnTo>
                    <a:pt x="31" y="24"/>
                  </a:lnTo>
                  <a:lnTo>
                    <a:pt x="31" y="29"/>
                  </a:lnTo>
                  <a:lnTo>
                    <a:pt x="31" y="34"/>
                  </a:lnTo>
                  <a:lnTo>
                    <a:pt x="31" y="39"/>
                  </a:lnTo>
                  <a:lnTo>
                    <a:pt x="33" y="44"/>
                  </a:lnTo>
                  <a:lnTo>
                    <a:pt x="33" y="49"/>
                  </a:lnTo>
                  <a:lnTo>
                    <a:pt x="33" y="54"/>
                  </a:lnTo>
                  <a:lnTo>
                    <a:pt x="31" y="59"/>
                  </a:lnTo>
                  <a:lnTo>
                    <a:pt x="31" y="63"/>
                  </a:lnTo>
                  <a:lnTo>
                    <a:pt x="29" y="64"/>
                  </a:lnTo>
                  <a:lnTo>
                    <a:pt x="26" y="68"/>
                  </a:lnTo>
                  <a:lnTo>
                    <a:pt x="22" y="71"/>
                  </a:lnTo>
                  <a:lnTo>
                    <a:pt x="19" y="73"/>
                  </a:lnTo>
                  <a:lnTo>
                    <a:pt x="14" y="76"/>
                  </a:lnTo>
                  <a:lnTo>
                    <a:pt x="9" y="80"/>
                  </a:lnTo>
                  <a:lnTo>
                    <a:pt x="6" y="81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2" y="96"/>
                  </a:lnTo>
                  <a:lnTo>
                    <a:pt x="0" y="100"/>
                  </a:lnTo>
                  <a:lnTo>
                    <a:pt x="2" y="105"/>
                  </a:lnTo>
                  <a:lnTo>
                    <a:pt x="6" y="108"/>
                  </a:lnTo>
                  <a:lnTo>
                    <a:pt x="14" y="113"/>
                  </a:lnTo>
                  <a:lnTo>
                    <a:pt x="29" y="122"/>
                  </a:lnTo>
                  <a:lnTo>
                    <a:pt x="53" y="132"/>
                  </a:lnTo>
                  <a:lnTo>
                    <a:pt x="67" y="134"/>
                  </a:lnTo>
                  <a:lnTo>
                    <a:pt x="75" y="139"/>
                  </a:lnTo>
                  <a:lnTo>
                    <a:pt x="82" y="145"/>
                  </a:lnTo>
                  <a:lnTo>
                    <a:pt x="85" y="151"/>
                  </a:lnTo>
                  <a:lnTo>
                    <a:pt x="89" y="157"/>
                  </a:lnTo>
                  <a:lnTo>
                    <a:pt x="89" y="162"/>
                  </a:lnTo>
                  <a:lnTo>
                    <a:pt x="90" y="166"/>
                  </a:lnTo>
                  <a:lnTo>
                    <a:pt x="90" y="167"/>
                  </a:lnTo>
                  <a:lnTo>
                    <a:pt x="92" y="169"/>
                  </a:lnTo>
                  <a:lnTo>
                    <a:pt x="94" y="171"/>
                  </a:lnTo>
                  <a:lnTo>
                    <a:pt x="95" y="172"/>
                  </a:lnTo>
                  <a:lnTo>
                    <a:pt x="97" y="174"/>
                  </a:lnTo>
                  <a:lnTo>
                    <a:pt x="99" y="174"/>
                  </a:lnTo>
                  <a:lnTo>
                    <a:pt x="100" y="176"/>
                  </a:lnTo>
                  <a:lnTo>
                    <a:pt x="104" y="176"/>
                  </a:lnTo>
                  <a:lnTo>
                    <a:pt x="107" y="178"/>
                  </a:lnTo>
                  <a:lnTo>
                    <a:pt x="109" y="176"/>
                  </a:lnTo>
                  <a:lnTo>
                    <a:pt x="112" y="176"/>
                  </a:lnTo>
                  <a:lnTo>
                    <a:pt x="114" y="176"/>
                  </a:lnTo>
                  <a:lnTo>
                    <a:pt x="117" y="176"/>
                  </a:lnTo>
                  <a:lnTo>
                    <a:pt x="119" y="176"/>
                  </a:lnTo>
                  <a:lnTo>
                    <a:pt x="121" y="178"/>
                  </a:lnTo>
                  <a:lnTo>
                    <a:pt x="122" y="178"/>
                  </a:lnTo>
                  <a:lnTo>
                    <a:pt x="124" y="178"/>
                  </a:lnTo>
                  <a:lnTo>
                    <a:pt x="126" y="178"/>
                  </a:lnTo>
                  <a:lnTo>
                    <a:pt x="129" y="178"/>
                  </a:lnTo>
                  <a:lnTo>
                    <a:pt x="134" y="178"/>
                  </a:lnTo>
                  <a:lnTo>
                    <a:pt x="139" y="178"/>
                  </a:lnTo>
                  <a:lnTo>
                    <a:pt x="143" y="178"/>
                  </a:lnTo>
                  <a:lnTo>
                    <a:pt x="148" y="178"/>
                  </a:lnTo>
                  <a:lnTo>
                    <a:pt x="151" y="178"/>
                  </a:lnTo>
                  <a:lnTo>
                    <a:pt x="153" y="159"/>
                  </a:lnTo>
                  <a:lnTo>
                    <a:pt x="155" y="159"/>
                  </a:lnTo>
                  <a:lnTo>
                    <a:pt x="156" y="157"/>
                  </a:lnTo>
                  <a:lnTo>
                    <a:pt x="158" y="157"/>
                  </a:lnTo>
                  <a:lnTo>
                    <a:pt x="158" y="156"/>
                  </a:lnTo>
                  <a:lnTo>
                    <a:pt x="160" y="156"/>
                  </a:lnTo>
                  <a:lnTo>
                    <a:pt x="161" y="154"/>
                  </a:lnTo>
                  <a:lnTo>
                    <a:pt x="172" y="149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29" name="Freeform 5216"/>
            <p:cNvSpPr>
              <a:spLocks/>
            </p:cNvSpPr>
            <p:nvPr/>
          </p:nvSpPr>
          <p:spPr bwMode="auto">
            <a:xfrm>
              <a:off x="5597525" y="6516688"/>
              <a:ext cx="347663" cy="306387"/>
            </a:xfrm>
            <a:custGeom>
              <a:avLst/>
              <a:gdLst>
                <a:gd name="T0" fmla="*/ 2147483647 w 220"/>
                <a:gd name="T1" fmla="*/ 2147483647 h 194"/>
                <a:gd name="T2" fmla="*/ 2147483647 w 220"/>
                <a:gd name="T3" fmla="*/ 2147483647 h 194"/>
                <a:gd name="T4" fmla="*/ 2147483647 w 220"/>
                <a:gd name="T5" fmla="*/ 2147483647 h 194"/>
                <a:gd name="T6" fmla="*/ 2147483647 w 220"/>
                <a:gd name="T7" fmla="*/ 2147483647 h 194"/>
                <a:gd name="T8" fmla="*/ 2147483647 w 220"/>
                <a:gd name="T9" fmla="*/ 2147483647 h 194"/>
                <a:gd name="T10" fmla="*/ 2147483647 w 220"/>
                <a:gd name="T11" fmla="*/ 2147483647 h 194"/>
                <a:gd name="T12" fmla="*/ 2147483647 w 220"/>
                <a:gd name="T13" fmla="*/ 2147483647 h 194"/>
                <a:gd name="T14" fmla="*/ 2147483647 w 220"/>
                <a:gd name="T15" fmla="*/ 2147483647 h 194"/>
                <a:gd name="T16" fmla="*/ 2147483647 w 220"/>
                <a:gd name="T17" fmla="*/ 2147483647 h 194"/>
                <a:gd name="T18" fmla="*/ 2147483647 w 220"/>
                <a:gd name="T19" fmla="*/ 2147483647 h 194"/>
                <a:gd name="T20" fmla="*/ 2147483647 w 220"/>
                <a:gd name="T21" fmla="*/ 2147483647 h 194"/>
                <a:gd name="T22" fmla="*/ 2147483647 w 220"/>
                <a:gd name="T23" fmla="*/ 2147483647 h 194"/>
                <a:gd name="T24" fmla="*/ 2147483647 w 220"/>
                <a:gd name="T25" fmla="*/ 2147483647 h 194"/>
                <a:gd name="T26" fmla="*/ 2147483647 w 220"/>
                <a:gd name="T27" fmla="*/ 0 h 194"/>
                <a:gd name="T28" fmla="*/ 2147483647 w 220"/>
                <a:gd name="T29" fmla="*/ 2147483647 h 194"/>
                <a:gd name="T30" fmla="*/ 2147483647 w 220"/>
                <a:gd name="T31" fmla="*/ 2147483647 h 194"/>
                <a:gd name="T32" fmla="*/ 2147483647 w 220"/>
                <a:gd name="T33" fmla="*/ 2147483647 h 194"/>
                <a:gd name="T34" fmla="*/ 2147483647 w 220"/>
                <a:gd name="T35" fmla="*/ 2147483647 h 194"/>
                <a:gd name="T36" fmla="*/ 2147483647 w 220"/>
                <a:gd name="T37" fmla="*/ 2147483647 h 194"/>
                <a:gd name="T38" fmla="*/ 2147483647 w 220"/>
                <a:gd name="T39" fmla="*/ 2147483647 h 194"/>
                <a:gd name="T40" fmla="*/ 2147483647 w 220"/>
                <a:gd name="T41" fmla="*/ 2147483647 h 194"/>
                <a:gd name="T42" fmla="*/ 2147483647 w 220"/>
                <a:gd name="T43" fmla="*/ 2147483647 h 194"/>
                <a:gd name="T44" fmla="*/ 2147483647 w 220"/>
                <a:gd name="T45" fmla="*/ 2147483647 h 194"/>
                <a:gd name="T46" fmla="*/ 2147483647 w 220"/>
                <a:gd name="T47" fmla="*/ 2147483647 h 194"/>
                <a:gd name="T48" fmla="*/ 2147483647 w 220"/>
                <a:gd name="T49" fmla="*/ 2147483647 h 194"/>
                <a:gd name="T50" fmla="*/ 2147483647 w 220"/>
                <a:gd name="T51" fmla="*/ 2147483647 h 194"/>
                <a:gd name="T52" fmla="*/ 2147483647 w 220"/>
                <a:gd name="T53" fmla="*/ 2147483647 h 194"/>
                <a:gd name="T54" fmla="*/ 2147483647 w 220"/>
                <a:gd name="T55" fmla="*/ 2147483647 h 194"/>
                <a:gd name="T56" fmla="*/ 2147483647 w 220"/>
                <a:gd name="T57" fmla="*/ 2147483647 h 194"/>
                <a:gd name="T58" fmla="*/ 2147483647 w 220"/>
                <a:gd name="T59" fmla="*/ 2147483647 h 194"/>
                <a:gd name="T60" fmla="*/ 2147483647 w 220"/>
                <a:gd name="T61" fmla="*/ 2147483647 h 194"/>
                <a:gd name="T62" fmla="*/ 2147483647 w 220"/>
                <a:gd name="T63" fmla="*/ 2147483647 h 194"/>
                <a:gd name="T64" fmla="*/ 2147483647 w 220"/>
                <a:gd name="T65" fmla="*/ 2147483647 h 194"/>
                <a:gd name="T66" fmla="*/ 2147483647 w 220"/>
                <a:gd name="T67" fmla="*/ 2147483647 h 194"/>
                <a:gd name="T68" fmla="*/ 2147483647 w 220"/>
                <a:gd name="T69" fmla="*/ 2147483647 h 194"/>
                <a:gd name="T70" fmla="*/ 2147483647 w 220"/>
                <a:gd name="T71" fmla="*/ 2147483647 h 194"/>
                <a:gd name="T72" fmla="*/ 2147483647 w 220"/>
                <a:gd name="T73" fmla="*/ 2147483647 h 194"/>
                <a:gd name="T74" fmla="*/ 2147483647 w 220"/>
                <a:gd name="T75" fmla="*/ 2147483647 h 194"/>
                <a:gd name="T76" fmla="*/ 2147483647 w 220"/>
                <a:gd name="T77" fmla="*/ 2147483647 h 194"/>
                <a:gd name="T78" fmla="*/ 2147483647 w 220"/>
                <a:gd name="T79" fmla="*/ 2147483647 h 194"/>
                <a:gd name="T80" fmla="*/ 2147483647 w 220"/>
                <a:gd name="T81" fmla="*/ 2147483647 h 194"/>
                <a:gd name="T82" fmla="*/ 2147483647 w 220"/>
                <a:gd name="T83" fmla="*/ 2147483647 h 194"/>
                <a:gd name="T84" fmla="*/ 2147483647 w 220"/>
                <a:gd name="T85" fmla="*/ 2147483647 h 194"/>
                <a:gd name="T86" fmla="*/ 2147483647 w 220"/>
                <a:gd name="T87" fmla="*/ 2147483647 h 194"/>
                <a:gd name="T88" fmla="*/ 2147483647 w 220"/>
                <a:gd name="T89" fmla="*/ 2147483647 h 194"/>
                <a:gd name="T90" fmla="*/ 2147483647 w 220"/>
                <a:gd name="T91" fmla="*/ 2147483647 h 194"/>
                <a:gd name="T92" fmla="*/ 2147483647 w 220"/>
                <a:gd name="T93" fmla="*/ 2147483647 h 194"/>
                <a:gd name="T94" fmla="*/ 2147483647 w 220"/>
                <a:gd name="T95" fmla="*/ 2147483647 h 194"/>
                <a:gd name="T96" fmla="*/ 2147483647 w 220"/>
                <a:gd name="T97" fmla="*/ 2147483647 h 194"/>
                <a:gd name="T98" fmla="*/ 2147483647 w 220"/>
                <a:gd name="T99" fmla="*/ 2147483647 h 194"/>
                <a:gd name="T100" fmla="*/ 2147483647 w 220"/>
                <a:gd name="T101" fmla="*/ 2147483647 h 194"/>
                <a:gd name="T102" fmla="*/ 2147483647 w 220"/>
                <a:gd name="T103" fmla="*/ 2147483647 h 194"/>
                <a:gd name="T104" fmla="*/ 2147483647 w 220"/>
                <a:gd name="T105" fmla="*/ 2147483647 h 194"/>
                <a:gd name="T106" fmla="*/ 0 w 220"/>
                <a:gd name="T107" fmla="*/ 2147483647 h 1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0"/>
                <a:gd name="T163" fmla="*/ 0 h 194"/>
                <a:gd name="T164" fmla="*/ 220 w 220"/>
                <a:gd name="T165" fmla="*/ 194 h 19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0" h="194">
                  <a:moveTo>
                    <a:pt x="0" y="157"/>
                  </a:moveTo>
                  <a:lnTo>
                    <a:pt x="0" y="148"/>
                  </a:lnTo>
                  <a:lnTo>
                    <a:pt x="1" y="143"/>
                  </a:lnTo>
                  <a:lnTo>
                    <a:pt x="1" y="138"/>
                  </a:lnTo>
                  <a:lnTo>
                    <a:pt x="1" y="135"/>
                  </a:lnTo>
                  <a:lnTo>
                    <a:pt x="1" y="130"/>
                  </a:lnTo>
                  <a:lnTo>
                    <a:pt x="1" y="126"/>
                  </a:lnTo>
                  <a:lnTo>
                    <a:pt x="1" y="121"/>
                  </a:lnTo>
                  <a:lnTo>
                    <a:pt x="1" y="114"/>
                  </a:lnTo>
                  <a:lnTo>
                    <a:pt x="1" y="108"/>
                  </a:lnTo>
                  <a:lnTo>
                    <a:pt x="5" y="101"/>
                  </a:lnTo>
                  <a:lnTo>
                    <a:pt x="8" y="94"/>
                  </a:lnTo>
                  <a:lnTo>
                    <a:pt x="11" y="89"/>
                  </a:lnTo>
                  <a:lnTo>
                    <a:pt x="16" y="84"/>
                  </a:lnTo>
                  <a:lnTo>
                    <a:pt x="20" y="77"/>
                  </a:lnTo>
                  <a:lnTo>
                    <a:pt x="22" y="71"/>
                  </a:lnTo>
                  <a:lnTo>
                    <a:pt x="23" y="64"/>
                  </a:lnTo>
                  <a:lnTo>
                    <a:pt x="23" y="60"/>
                  </a:lnTo>
                  <a:lnTo>
                    <a:pt x="23" y="59"/>
                  </a:lnTo>
                  <a:lnTo>
                    <a:pt x="23" y="57"/>
                  </a:lnTo>
                  <a:lnTo>
                    <a:pt x="23" y="55"/>
                  </a:lnTo>
                  <a:lnTo>
                    <a:pt x="23" y="54"/>
                  </a:lnTo>
                  <a:lnTo>
                    <a:pt x="23" y="52"/>
                  </a:lnTo>
                  <a:lnTo>
                    <a:pt x="23" y="50"/>
                  </a:lnTo>
                  <a:lnTo>
                    <a:pt x="23" y="49"/>
                  </a:lnTo>
                  <a:lnTo>
                    <a:pt x="23" y="47"/>
                  </a:lnTo>
                  <a:lnTo>
                    <a:pt x="22" y="45"/>
                  </a:lnTo>
                  <a:lnTo>
                    <a:pt x="20" y="43"/>
                  </a:lnTo>
                  <a:lnTo>
                    <a:pt x="18" y="43"/>
                  </a:lnTo>
                  <a:lnTo>
                    <a:pt x="18" y="42"/>
                  </a:lnTo>
                  <a:lnTo>
                    <a:pt x="16" y="40"/>
                  </a:lnTo>
                  <a:lnTo>
                    <a:pt x="18" y="33"/>
                  </a:lnTo>
                  <a:lnTo>
                    <a:pt x="20" y="27"/>
                  </a:lnTo>
                  <a:lnTo>
                    <a:pt x="23" y="20"/>
                  </a:lnTo>
                  <a:lnTo>
                    <a:pt x="27" y="15"/>
                  </a:lnTo>
                  <a:lnTo>
                    <a:pt x="30" y="8"/>
                  </a:lnTo>
                  <a:lnTo>
                    <a:pt x="35" y="3"/>
                  </a:lnTo>
                  <a:lnTo>
                    <a:pt x="40" y="1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9" y="3"/>
                  </a:lnTo>
                  <a:lnTo>
                    <a:pt x="62" y="5"/>
                  </a:lnTo>
                  <a:lnTo>
                    <a:pt x="66" y="8"/>
                  </a:lnTo>
                  <a:lnTo>
                    <a:pt x="71" y="11"/>
                  </a:lnTo>
                  <a:lnTo>
                    <a:pt x="74" y="13"/>
                  </a:lnTo>
                  <a:lnTo>
                    <a:pt x="79" y="15"/>
                  </a:lnTo>
                  <a:lnTo>
                    <a:pt x="84" y="16"/>
                  </a:lnTo>
                  <a:lnTo>
                    <a:pt x="86" y="16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91" y="13"/>
                  </a:lnTo>
                  <a:lnTo>
                    <a:pt x="93" y="13"/>
                  </a:lnTo>
                  <a:lnTo>
                    <a:pt x="94" y="11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103" y="11"/>
                  </a:lnTo>
                  <a:lnTo>
                    <a:pt x="106" y="13"/>
                  </a:lnTo>
                  <a:lnTo>
                    <a:pt x="108" y="16"/>
                  </a:lnTo>
                  <a:lnTo>
                    <a:pt x="110" y="20"/>
                  </a:lnTo>
                  <a:lnTo>
                    <a:pt x="111" y="23"/>
                  </a:lnTo>
                  <a:lnTo>
                    <a:pt x="113" y="25"/>
                  </a:lnTo>
                  <a:lnTo>
                    <a:pt x="116" y="27"/>
                  </a:lnTo>
                  <a:lnTo>
                    <a:pt x="120" y="28"/>
                  </a:lnTo>
                  <a:lnTo>
                    <a:pt x="123" y="28"/>
                  </a:lnTo>
                  <a:lnTo>
                    <a:pt x="127" y="27"/>
                  </a:lnTo>
                  <a:lnTo>
                    <a:pt x="128" y="25"/>
                  </a:lnTo>
                  <a:lnTo>
                    <a:pt x="130" y="21"/>
                  </a:lnTo>
                  <a:lnTo>
                    <a:pt x="132" y="20"/>
                  </a:lnTo>
                  <a:lnTo>
                    <a:pt x="133" y="18"/>
                  </a:lnTo>
                  <a:lnTo>
                    <a:pt x="135" y="15"/>
                  </a:lnTo>
                  <a:lnTo>
                    <a:pt x="137" y="13"/>
                  </a:lnTo>
                  <a:lnTo>
                    <a:pt x="147" y="8"/>
                  </a:lnTo>
                  <a:lnTo>
                    <a:pt x="155" y="8"/>
                  </a:lnTo>
                  <a:lnTo>
                    <a:pt x="162" y="10"/>
                  </a:lnTo>
                  <a:lnTo>
                    <a:pt x="167" y="11"/>
                  </a:lnTo>
                  <a:lnTo>
                    <a:pt x="174" y="15"/>
                  </a:lnTo>
                  <a:lnTo>
                    <a:pt x="181" y="15"/>
                  </a:lnTo>
                  <a:lnTo>
                    <a:pt x="191" y="11"/>
                  </a:lnTo>
                  <a:lnTo>
                    <a:pt x="203" y="3"/>
                  </a:lnTo>
                  <a:lnTo>
                    <a:pt x="205" y="5"/>
                  </a:lnTo>
                  <a:lnTo>
                    <a:pt x="206" y="6"/>
                  </a:lnTo>
                  <a:lnTo>
                    <a:pt x="206" y="8"/>
                  </a:lnTo>
                  <a:lnTo>
                    <a:pt x="208" y="10"/>
                  </a:lnTo>
                  <a:lnTo>
                    <a:pt x="208" y="11"/>
                  </a:lnTo>
                  <a:lnTo>
                    <a:pt x="210" y="11"/>
                  </a:lnTo>
                  <a:lnTo>
                    <a:pt x="210" y="13"/>
                  </a:lnTo>
                  <a:lnTo>
                    <a:pt x="210" y="15"/>
                  </a:lnTo>
                  <a:lnTo>
                    <a:pt x="211" y="18"/>
                  </a:lnTo>
                  <a:lnTo>
                    <a:pt x="213" y="21"/>
                  </a:lnTo>
                  <a:lnTo>
                    <a:pt x="213" y="25"/>
                  </a:lnTo>
                  <a:lnTo>
                    <a:pt x="215" y="28"/>
                  </a:lnTo>
                  <a:lnTo>
                    <a:pt x="216" y="32"/>
                  </a:lnTo>
                  <a:lnTo>
                    <a:pt x="216" y="33"/>
                  </a:lnTo>
                  <a:lnTo>
                    <a:pt x="218" y="37"/>
                  </a:lnTo>
                  <a:lnTo>
                    <a:pt x="220" y="42"/>
                  </a:lnTo>
                  <a:lnTo>
                    <a:pt x="216" y="47"/>
                  </a:lnTo>
                  <a:lnTo>
                    <a:pt x="211" y="52"/>
                  </a:lnTo>
                  <a:lnTo>
                    <a:pt x="208" y="57"/>
                  </a:lnTo>
                  <a:lnTo>
                    <a:pt x="205" y="64"/>
                  </a:lnTo>
                  <a:lnTo>
                    <a:pt x="201" y="69"/>
                  </a:lnTo>
                  <a:lnTo>
                    <a:pt x="198" y="76"/>
                  </a:lnTo>
                  <a:lnTo>
                    <a:pt x="194" y="82"/>
                  </a:lnTo>
                  <a:lnTo>
                    <a:pt x="193" y="89"/>
                  </a:lnTo>
                  <a:lnTo>
                    <a:pt x="191" y="96"/>
                  </a:lnTo>
                  <a:lnTo>
                    <a:pt x="188" y="103"/>
                  </a:lnTo>
                  <a:lnTo>
                    <a:pt x="186" y="108"/>
                  </a:lnTo>
                  <a:lnTo>
                    <a:pt x="184" y="114"/>
                  </a:lnTo>
                  <a:lnTo>
                    <a:pt x="181" y="120"/>
                  </a:lnTo>
                  <a:lnTo>
                    <a:pt x="179" y="126"/>
                  </a:lnTo>
                  <a:lnTo>
                    <a:pt x="176" y="135"/>
                  </a:lnTo>
                  <a:lnTo>
                    <a:pt x="174" y="143"/>
                  </a:lnTo>
                  <a:lnTo>
                    <a:pt x="172" y="145"/>
                  </a:lnTo>
                  <a:lnTo>
                    <a:pt x="172" y="147"/>
                  </a:lnTo>
                  <a:lnTo>
                    <a:pt x="171" y="148"/>
                  </a:lnTo>
                  <a:lnTo>
                    <a:pt x="169" y="150"/>
                  </a:lnTo>
                  <a:lnTo>
                    <a:pt x="166" y="153"/>
                  </a:lnTo>
                  <a:lnTo>
                    <a:pt x="164" y="155"/>
                  </a:lnTo>
                  <a:lnTo>
                    <a:pt x="162" y="157"/>
                  </a:lnTo>
                  <a:lnTo>
                    <a:pt x="159" y="157"/>
                  </a:lnTo>
                  <a:lnTo>
                    <a:pt x="157" y="155"/>
                  </a:lnTo>
                  <a:lnTo>
                    <a:pt x="154" y="153"/>
                  </a:lnTo>
                  <a:lnTo>
                    <a:pt x="152" y="152"/>
                  </a:lnTo>
                  <a:lnTo>
                    <a:pt x="150" y="150"/>
                  </a:lnTo>
                  <a:lnTo>
                    <a:pt x="147" y="148"/>
                  </a:lnTo>
                  <a:lnTo>
                    <a:pt x="145" y="147"/>
                  </a:lnTo>
                  <a:lnTo>
                    <a:pt x="142" y="147"/>
                  </a:lnTo>
                  <a:lnTo>
                    <a:pt x="133" y="148"/>
                  </a:lnTo>
                  <a:lnTo>
                    <a:pt x="128" y="152"/>
                  </a:lnTo>
                  <a:lnTo>
                    <a:pt x="123" y="157"/>
                  </a:lnTo>
                  <a:lnTo>
                    <a:pt x="120" y="165"/>
                  </a:lnTo>
                  <a:lnTo>
                    <a:pt x="118" y="172"/>
                  </a:lnTo>
                  <a:lnTo>
                    <a:pt x="115" y="180"/>
                  </a:lnTo>
                  <a:lnTo>
                    <a:pt x="113" y="187"/>
                  </a:lnTo>
                  <a:lnTo>
                    <a:pt x="108" y="194"/>
                  </a:lnTo>
                  <a:lnTo>
                    <a:pt x="74" y="192"/>
                  </a:lnTo>
                  <a:lnTo>
                    <a:pt x="74" y="194"/>
                  </a:lnTo>
                  <a:lnTo>
                    <a:pt x="72" y="194"/>
                  </a:lnTo>
                  <a:lnTo>
                    <a:pt x="69" y="194"/>
                  </a:lnTo>
                  <a:lnTo>
                    <a:pt x="67" y="194"/>
                  </a:lnTo>
                  <a:lnTo>
                    <a:pt x="64" y="194"/>
                  </a:lnTo>
                  <a:lnTo>
                    <a:pt x="62" y="192"/>
                  </a:lnTo>
                  <a:lnTo>
                    <a:pt x="61" y="192"/>
                  </a:lnTo>
                  <a:lnTo>
                    <a:pt x="59" y="192"/>
                  </a:lnTo>
                  <a:lnTo>
                    <a:pt x="54" y="192"/>
                  </a:lnTo>
                  <a:lnTo>
                    <a:pt x="50" y="191"/>
                  </a:lnTo>
                  <a:lnTo>
                    <a:pt x="45" y="187"/>
                  </a:lnTo>
                  <a:lnTo>
                    <a:pt x="42" y="184"/>
                  </a:lnTo>
                  <a:lnTo>
                    <a:pt x="40" y="180"/>
                  </a:lnTo>
                  <a:lnTo>
                    <a:pt x="37" y="175"/>
                  </a:lnTo>
                  <a:lnTo>
                    <a:pt x="35" y="170"/>
                  </a:lnTo>
                  <a:lnTo>
                    <a:pt x="35" y="163"/>
                  </a:lnTo>
                  <a:lnTo>
                    <a:pt x="32" y="162"/>
                  </a:lnTo>
                  <a:lnTo>
                    <a:pt x="28" y="160"/>
                  </a:lnTo>
                  <a:lnTo>
                    <a:pt x="25" y="157"/>
                  </a:lnTo>
                  <a:lnTo>
                    <a:pt x="23" y="155"/>
                  </a:lnTo>
                  <a:lnTo>
                    <a:pt x="20" y="153"/>
                  </a:lnTo>
                  <a:lnTo>
                    <a:pt x="15" y="152"/>
                  </a:lnTo>
                  <a:lnTo>
                    <a:pt x="8" y="153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30" name="Freeform 5217"/>
            <p:cNvSpPr>
              <a:spLocks/>
            </p:cNvSpPr>
            <p:nvPr/>
          </p:nvSpPr>
          <p:spPr bwMode="auto">
            <a:xfrm>
              <a:off x="5597525" y="6516688"/>
              <a:ext cx="347663" cy="306387"/>
            </a:xfrm>
            <a:custGeom>
              <a:avLst/>
              <a:gdLst>
                <a:gd name="T0" fmla="*/ 2147483647 w 220"/>
                <a:gd name="T1" fmla="*/ 2147483647 h 194"/>
                <a:gd name="T2" fmla="*/ 2147483647 w 220"/>
                <a:gd name="T3" fmla="*/ 2147483647 h 194"/>
                <a:gd name="T4" fmla="*/ 2147483647 w 220"/>
                <a:gd name="T5" fmla="*/ 2147483647 h 194"/>
                <a:gd name="T6" fmla="*/ 2147483647 w 220"/>
                <a:gd name="T7" fmla="*/ 2147483647 h 194"/>
                <a:gd name="T8" fmla="*/ 2147483647 w 220"/>
                <a:gd name="T9" fmla="*/ 2147483647 h 194"/>
                <a:gd name="T10" fmla="*/ 2147483647 w 220"/>
                <a:gd name="T11" fmla="*/ 2147483647 h 194"/>
                <a:gd name="T12" fmla="*/ 2147483647 w 220"/>
                <a:gd name="T13" fmla="*/ 2147483647 h 194"/>
                <a:gd name="T14" fmla="*/ 2147483647 w 220"/>
                <a:gd name="T15" fmla="*/ 2147483647 h 194"/>
                <a:gd name="T16" fmla="*/ 2147483647 w 220"/>
                <a:gd name="T17" fmla="*/ 2147483647 h 194"/>
                <a:gd name="T18" fmla="*/ 2147483647 w 220"/>
                <a:gd name="T19" fmla="*/ 2147483647 h 194"/>
                <a:gd name="T20" fmla="*/ 2147483647 w 220"/>
                <a:gd name="T21" fmla="*/ 2147483647 h 194"/>
                <a:gd name="T22" fmla="*/ 2147483647 w 220"/>
                <a:gd name="T23" fmla="*/ 2147483647 h 194"/>
                <a:gd name="T24" fmla="*/ 2147483647 w 220"/>
                <a:gd name="T25" fmla="*/ 2147483647 h 194"/>
                <a:gd name="T26" fmla="*/ 2147483647 w 220"/>
                <a:gd name="T27" fmla="*/ 0 h 194"/>
                <a:gd name="T28" fmla="*/ 2147483647 w 220"/>
                <a:gd name="T29" fmla="*/ 2147483647 h 194"/>
                <a:gd name="T30" fmla="*/ 2147483647 w 220"/>
                <a:gd name="T31" fmla="*/ 2147483647 h 194"/>
                <a:gd name="T32" fmla="*/ 2147483647 w 220"/>
                <a:gd name="T33" fmla="*/ 2147483647 h 194"/>
                <a:gd name="T34" fmla="*/ 2147483647 w 220"/>
                <a:gd name="T35" fmla="*/ 2147483647 h 194"/>
                <a:gd name="T36" fmla="*/ 2147483647 w 220"/>
                <a:gd name="T37" fmla="*/ 2147483647 h 194"/>
                <a:gd name="T38" fmla="*/ 2147483647 w 220"/>
                <a:gd name="T39" fmla="*/ 2147483647 h 194"/>
                <a:gd name="T40" fmla="*/ 2147483647 w 220"/>
                <a:gd name="T41" fmla="*/ 2147483647 h 194"/>
                <a:gd name="T42" fmla="*/ 2147483647 w 220"/>
                <a:gd name="T43" fmla="*/ 2147483647 h 194"/>
                <a:gd name="T44" fmla="*/ 2147483647 w 220"/>
                <a:gd name="T45" fmla="*/ 2147483647 h 194"/>
                <a:gd name="T46" fmla="*/ 2147483647 w 220"/>
                <a:gd name="T47" fmla="*/ 2147483647 h 194"/>
                <a:gd name="T48" fmla="*/ 2147483647 w 220"/>
                <a:gd name="T49" fmla="*/ 2147483647 h 194"/>
                <a:gd name="T50" fmla="*/ 2147483647 w 220"/>
                <a:gd name="T51" fmla="*/ 2147483647 h 194"/>
                <a:gd name="T52" fmla="*/ 2147483647 w 220"/>
                <a:gd name="T53" fmla="*/ 2147483647 h 194"/>
                <a:gd name="T54" fmla="*/ 2147483647 w 220"/>
                <a:gd name="T55" fmla="*/ 2147483647 h 194"/>
                <a:gd name="T56" fmla="*/ 2147483647 w 220"/>
                <a:gd name="T57" fmla="*/ 2147483647 h 194"/>
                <a:gd name="T58" fmla="*/ 2147483647 w 220"/>
                <a:gd name="T59" fmla="*/ 2147483647 h 194"/>
                <a:gd name="T60" fmla="*/ 2147483647 w 220"/>
                <a:gd name="T61" fmla="*/ 2147483647 h 194"/>
                <a:gd name="T62" fmla="*/ 2147483647 w 220"/>
                <a:gd name="T63" fmla="*/ 2147483647 h 194"/>
                <a:gd name="T64" fmla="*/ 2147483647 w 220"/>
                <a:gd name="T65" fmla="*/ 2147483647 h 194"/>
                <a:gd name="T66" fmla="*/ 2147483647 w 220"/>
                <a:gd name="T67" fmla="*/ 2147483647 h 194"/>
                <a:gd name="T68" fmla="*/ 2147483647 w 220"/>
                <a:gd name="T69" fmla="*/ 2147483647 h 194"/>
                <a:gd name="T70" fmla="*/ 2147483647 w 220"/>
                <a:gd name="T71" fmla="*/ 2147483647 h 194"/>
                <a:gd name="T72" fmla="*/ 2147483647 w 220"/>
                <a:gd name="T73" fmla="*/ 2147483647 h 194"/>
                <a:gd name="T74" fmla="*/ 2147483647 w 220"/>
                <a:gd name="T75" fmla="*/ 2147483647 h 194"/>
                <a:gd name="T76" fmla="*/ 2147483647 w 220"/>
                <a:gd name="T77" fmla="*/ 2147483647 h 194"/>
                <a:gd name="T78" fmla="*/ 2147483647 w 220"/>
                <a:gd name="T79" fmla="*/ 2147483647 h 194"/>
                <a:gd name="T80" fmla="*/ 2147483647 w 220"/>
                <a:gd name="T81" fmla="*/ 2147483647 h 194"/>
                <a:gd name="T82" fmla="*/ 2147483647 w 220"/>
                <a:gd name="T83" fmla="*/ 2147483647 h 194"/>
                <a:gd name="T84" fmla="*/ 2147483647 w 220"/>
                <a:gd name="T85" fmla="*/ 2147483647 h 194"/>
                <a:gd name="T86" fmla="*/ 2147483647 w 220"/>
                <a:gd name="T87" fmla="*/ 2147483647 h 194"/>
                <a:gd name="T88" fmla="*/ 2147483647 w 220"/>
                <a:gd name="T89" fmla="*/ 2147483647 h 194"/>
                <a:gd name="T90" fmla="*/ 2147483647 w 220"/>
                <a:gd name="T91" fmla="*/ 2147483647 h 194"/>
                <a:gd name="T92" fmla="*/ 2147483647 w 220"/>
                <a:gd name="T93" fmla="*/ 2147483647 h 194"/>
                <a:gd name="T94" fmla="*/ 2147483647 w 220"/>
                <a:gd name="T95" fmla="*/ 2147483647 h 194"/>
                <a:gd name="T96" fmla="*/ 2147483647 w 220"/>
                <a:gd name="T97" fmla="*/ 2147483647 h 194"/>
                <a:gd name="T98" fmla="*/ 2147483647 w 220"/>
                <a:gd name="T99" fmla="*/ 2147483647 h 194"/>
                <a:gd name="T100" fmla="*/ 2147483647 w 220"/>
                <a:gd name="T101" fmla="*/ 2147483647 h 194"/>
                <a:gd name="T102" fmla="*/ 2147483647 w 220"/>
                <a:gd name="T103" fmla="*/ 2147483647 h 194"/>
                <a:gd name="T104" fmla="*/ 2147483647 w 220"/>
                <a:gd name="T105" fmla="*/ 2147483647 h 194"/>
                <a:gd name="T106" fmla="*/ 2147483647 w 220"/>
                <a:gd name="T107" fmla="*/ 2147483647 h 194"/>
                <a:gd name="T108" fmla="*/ 0 w 220"/>
                <a:gd name="T109" fmla="*/ 2147483647 h 1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0"/>
                <a:gd name="T166" fmla="*/ 0 h 194"/>
                <a:gd name="T167" fmla="*/ 220 w 220"/>
                <a:gd name="T168" fmla="*/ 194 h 1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0" h="194">
                  <a:moveTo>
                    <a:pt x="0" y="157"/>
                  </a:moveTo>
                  <a:lnTo>
                    <a:pt x="0" y="148"/>
                  </a:lnTo>
                  <a:lnTo>
                    <a:pt x="1" y="143"/>
                  </a:lnTo>
                  <a:lnTo>
                    <a:pt x="1" y="138"/>
                  </a:lnTo>
                  <a:lnTo>
                    <a:pt x="1" y="135"/>
                  </a:lnTo>
                  <a:lnTo>
                    <a:pt x="1" y="130"/>
                  </a:lnTo>
                  <a:lnTo>
                    <a:pt x="1" y="126"/>
                  </a:lnTo>
                  <a:lnTo>
                    <a:pt x="1" y="121"/>
                  </a:lnTo>
                  <a:lnTo>
                    <a:pt x="1" y="114"/>
                  </a:lnTo>
                  <a:lnTo>
                    <a:pt x="1" y="108"/>
                  </a:lnTo>
                  <a:lnTo>
                    <a:pt x="5" y="101"/>
                  </a:lnTo>
                  <a:lnTo>
                    <a:pt x="8" y="94"/>
                  </a:lnTo>
                  <a:lnTo>
                    <a:pt x="11" y="89"/>
                  </a:lnTo>
                  <a:lnTo>
                    <a:pt x="16" y="84"/>
                  </a:lnTo>
                  <a:lnTo>
                    <a:pt x="20" y="77"/>
                  </a:lnTo>
                  <a:lnTo>
                    <a:pt x="22" y="71"/>
                  </a:lnTo>
                  <a:lnTo>
                    <a:pt x="23" y="64"/>
                  </a:lnTo>
                  <a:lnTo>
                    <a:pt x="23" y="60"/>
                  </a:lnTo>
                  <a:lnTo>
                    <a:pt x="23" y="59"/>
                  </a:lnTo>
                  <a:lnTo>
                    <a:pt x="23" y="57"/>
                  </a:lnTo>
                  <a:lnTo>
                    <a:pt x="23" y="55"/>
                  </a:lnTo>
                  <a:lnTo>
                    <a:pt x="23" y="54"/>
                  </a:lnTo>
                  <a:lnTo>
                    <a:pt x="23" y="52"/>
                  </a:lnTo>
                  <a:lnTo>
                    <a:pt x="23" y="50"/>
                  </a:lnTo>
                  <a:lnTo>
                    <a:pt x="23" y="49"/>
                  </a:lnTo>
                  <a:lnTo>
                    <a:pt x="23" y="47"/>
                  </a:lnTo>
                  <a:lnTo>
                    <a:pt x="22" y="45"/>
                  </a:lnTo>
                  <a:lnTo>
                    <a:pt x="20" y="43"/>
                  </a:lnTo>
                  <a:lnTo>
                    <a:pt x="18" y="43"/>
                  </a:lnTo>
                  <a:lnTo>
                    <a:pt x="18" y="42"/>
                  </a:lnTo>
                  <a:lnTo>
                    <a:pt x="16" y="40"/>
                  </a:lnTo>
                  <a:lnTo>
                    <a:pt x="18" y="33"/>
                  </a:lnTo>
                  <a:lnTo>
                    <a:pt x="20" y="27"/>
                  </a:lnTo>
                  <a:lnTo>
                    <a:pt x="23" y="20"/>
                  </a:lnTo>
                  <a:lnTo>
                    <a:pt x="27" y="15"/>
                  </a:lnTo>
                  <a:lnTo>
                    <a:pt x="30" y="8"/>
                  </a:lnTo>
                  <a:lnTo>
                    <a:pt x="35" y="3"/>
                  </a:lnTo>
                  <a:lnTo>
                    <a:pt x="40" y="1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9" y="3"/>
                  </a:lnTo>
                  <a:lnTo>
                    <a:pt x="62" y="5"/>
                  </a:lnTo>
                  <a:lnTo>
                    <a:pt x="66" y="8"/>
                  </a:lnTo>
                  <a:lnTo>
                    <a:pt x="71" y="11"/>
                  </a:lnTo>
                  <a:lnTo>
                    <a:pt x="74" y="13"/>
                  </a:lnTo>
                  <a:lnTo>
                    <a:pt x="79" y="15"/>
                  </a:lnTo>
                  <a:lnTo>
                    <a:pt x="84" y="16"/>
                  </a:lnTo>
                  <a:lnTo>
                    <a:pt x="86" y="16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91" y="13"/>
                  </a:lnTo>
                  <a:lnTo>
                    <a:pt x="93" y="13"/>
                  </a:lnTo>
                  <a:lnTo>
                    <a:pt x="94" y="11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103" y="11"/>
                  </a:lnTo>
                  <a:lnTo>
                    <a:pt x="106" y="13"/>
                  </a:lnTo>
                  <a:lnTo>
                    <a:pt x="108" y="16"/>
                  </a:lnTo>
                  <a:lnTo>
                    <a:pt x="110" y="20"/>
                  </a:lnTo>
                  <a:lnTo>
                    <a:pt x="111" y="23"/>
                  </a:lnTo>
                  <a:lnTo>
                    <a:pt x="113" y="25"/>
                  </a:lnTo>
                  <a:lnTo>
                    <a:pt x="116" y="27"/>
                  </a:lnTo>
                  <a:lnTo>
                    <a:pt x="120" y="28"/>
                  </a:lnTo>
                  <a:lnTo>
                    <a:pt x="123" y="28"/>
                  </a:lnTo>
                  <a:lnTo>
                    <a:pt x="127" y="27"/>
                  </a:lnTo>
                  <a:lnTo>
                    <a:pt x="128" y="25"/>
                  </a:lnTo>
                  <a:lnTo>
                    <a:pt x="130" y="21"/>
                  </a:lnTo>
                  <a:lnTo>
                    <a:pt x="132" y="20"/>
                  </a:lnTo>
                  <a:lnTo>
                    <a:pt x="133" y="18"/>
                  </a:lnTo>
                  <a:lnTo>
                    <a:pt x="135" y="15"/>
                  </a:lnTo>
                  <a:lnTo>
                    <a:pt x="137" y="13"/>
                  </a:lnTo>
                  <a:lnTo>
                    <a:pt x="147" y="8"/>
                  </a:lnTo>
                  <a:lnTo>
                    <a:pt x="155" y="8"/>
                  </a:lnTo>
                  <a:lnTo>
                    <a:pt x="162" y="10"/>
                  </a:lnTo>
                  <a:lnTo>
                    <a:pt x="167" y="11"/>
                  </a:lnTo>
                  <a:lnTo>
                    <a:pt x="174" y="15"/>
                  </a:lnTo>
                  <a:lnTo>
                    <a:pt x="181" y="15"/>
                  </a:lnTo>
                  <a:lnTo>
                    <a:pt x="191" y="11"/>
                  </a:lnTo>
                  <a:lnTo>
                    <a:pt x="203" y="3"/>
                  </a:lnTo>
                  <a:lnTo>
                    <a:pt x="205" y="5"/>
                  </a:lnTo>
                  <a:lnTo>
                    <a:pt x="206" y="6"/>
                  </a:lnTo>
                  <a:lnTo>
                    <a:pt x="206" y="8"/>
                  </a:lnTo>
                  <a:lnTo>
                    <a:pt x="208" y="10"/>
                  </a:lnTo>
                  <a:lnTo>
                    <a:pt x="208" y="11"/>
                  </a:lnTo>
                  <a:lnTo>
                    <a:pt x="210" y="11"/>
                  </a:lnTo>
                  <a:lnTo>
                    <a:pt x="210" y="13"/>
                  </a:lnTo>
                  <a:lnTo>
                    <a:pt x="210" y="15"/>
                  </a:lnTo>
                  <a:lnTo>
                    <a:pt x="211" y="18"/>
                  </a:lnTo>
                  <a:lnTo>
                    <a:pt x="213" y="21"/>
                  </a:lnTo>
                  <a:lnTo>
                    <a:pt x="213" y="25"/>
                  </a:lnTo>
                  <a:lnTo>
                    <a:pt x="215" y="28"/>
                  </a:lnTo>
                  <a:lnTo>
                    <a:pt x="216" y="32"/>
                  </a:lnTo>
                  <a:lnTo>
                    <a:pt x="216" y="33"/>
                  </a:lnTo>
                  <a:lnTo>
                    <a:pt x="218" y="37"/>
                  </a:lnTo>
                  <a:lnTo>
                    <a:pt x="220" y="42"/>
                  </a:lnTo>
                  <a:lnTo>
                    <a:pt x="216" y="47"/>
                  </a:lnTo>
                  <a:lnTo>
                    <a:pt x="211" y="52"/>
                  </a:lnTo>
                  <a:lnTo>
                    <a:pt x="208" y="57"/>
                  </a:lnTo>
                  <a:lnTo>
                    <a:pt x="205" y="64"/>
                  </a:lnTo>
                  <a:lnTo>
                    <a:pt x="201" y="69"/>
                  </a:lnTo>
                  <a:lnTo>
                    <a:pt x="198" y="76"/>
                  </a:lnTo>
                  <a:lnTo>
                    <a:pt x="194" y="82"/>
                  </a:lnTo>
                  <a:lnTo>
                    <a:pt x="193" y="89"/>
                  </a:lnTo>
                  <a:lnTo>
                    <a:pt x="191" y="96"/>
                  </a:lnTo>
                  <a:lnTo>
                    <a:pt x="188" y="103"/>
                  </a:lnTo>
                  <a:lnTo>
                    <a:pt x="186" y="108"/>
                  </a:lnTo>
                  <a:lnTo>
                    <a:pt x="184" y="114"/>
                  </a:lnTo>
                  <a:lnTo>
                    <a:pt x="181" y="120"/>
                  </a:lnTo>
                  <a:lnTo>
                    <a:pt x="179" y="126"/>
                  </a:lnTo>
                  <a:lnTo>
                    <a:pt x="176" y="135"/>
                  </a:lnTo>
                  <a:lnTo>
                    <a:pt x="174" y="143"/>
                  </a:lnTo>
                  <a:lnTo>
                    <a:pt x="172" y="145"/>
                  </a:lnTo>
                  <a:lnTo>
                    <a:pt x="172" y="147"/>
                  </a:lnTo>
                  <a:lnTo>
                    <a:pt x="171" y="148"/>
                  </a:lnTo>
                  <a:lnTo>
                    <a:pt x="169" y="150"/>
                  </a:lnTo>
                  <a:lnTo>
                    <a:pt x="166" y="153"/>
                  </a:lnTo>
                  <a:lnTo>
                    <a:pt x="164" y="155"/>
                  </a:lnTo>
                  <a:lnTo>
                    <a:pt x="162" y="157"/>
                  </a:lnTo>
                  <a:lnTo>
                    <a:pt x="159" y="157"/>
                  </a:lnTo>
                  <a:lnTo>
                    <a:pt x="157" y="155"/>
                  </a:lnTo>
                  <a:lnTo>
                    <a:pt x="154" y="153"/>
                  </a:lnTo>
                  <a:lnTo>
                    <a:pt x="152" y="152"/>
                  </a:lnTo>
                  <a:lnTo>
                    <a:pt x="150" y="150"/>
                  </a:lnTo>
                  <a:lnTo>
                    <a:pt x="147" y="148"/>
                  </a:lnTo>
                  <a:lnTo>
                    <a:pt x="145" y="147"/>
                  </a:lnTo>
                  <a:lnTo>
                    <a:pt x="142" y="147"/>
                  </a:lnTo>
                  <a:lnTo>
                    <a:pt x="133" y="148"/>
                  </a:lnTo>
                  <a:lnTo>
                    <a:pt x="128" y="152"/>
                  </a:lnTo>
                  <a:lnTo>
                    <a:pt x="123" y="157"/>
                  </a:lnTo>
                  <a:lnTo>
                    <a:pt x="120" y="165"/>
                  </a:lnTo>
                  <a:lnTo>
                    <a:pt x="118" y="172"/>
                  </a:lnTo>
                  <a:lnTo>
                    <a:pt x="115" y="180"/>
                  </a:lnTo>
                  <a:lnTo>
                    <a:pt x="113" y="187"/>
                  </a:lnTo>
                  <a:lnTo>
                    <a:pt x="108" y="194"/>
                  </a:lnTo>
                  <a:lnTo>
                    <a:pt x="74" y="192"/>
                  </a:lnTo>
                  <a:lnTo>
                    <a:pt x="74" y="194"/>
                  </a:lnTo>
                  <a:lnTo>
                    <a:pt x="72" y="194"/>
                  </a:lnTo>
                  <a:lnTo>
                    <a:pt x="69" y="194"/>
                  </a:lnTo>
                  <a:lnTo>
                    <a:pt x="67" y="194"/>
                  </a:lnTo>
                  <a:lnTo>
                    <a:pt x="64" y="194"/>
                  </a:lnTo>
                  <a:lnTo>
                    <a:pt x="62" y="192"/>
                  </a:lnTo>
                  <a:lnTo>
                    <a:pt x="61" y="192"/>
                  </a:lnTo>
                  <a:lnTo>
                    <a:pt x="59" y="192"/>
                  </a:lnTo>
                  <a:lnTo>
                    <a:pt x="54" y="192"/>
                  </a:lnTo>
                  <a:lnTo>
                    <a:pt x="50" y="191"/>
                  </a:lnTo>
                  <a:lnTo>
                    <a:pt x="45" y="187"/>
                  </a:lnTo>
                  <a:lnTo>
                    <a:pt x="42" y="184"/>
                  </a:lnTo>
                  <a:lnTo>
                    <a:pt x="40" y="180"/>
                  </a:lnTo>
                  <a:lnTo>
                    <a:pt x="37" y="175"/>
                  </a:lnTo>
                  <a:lnTo>
                    <a:pt x="35" y="170"/>
                  </a:lnTo>
                  <a:lnTo>
                    <a:pt x="35" y="163"/>
                  </a:lnTo>
                  <a:lnTo>
                    <a:pt x="32" y="162"/>
                  </a:lnTo>
                  <a:lnTo>
                    <a:pt x="28" y="160"/>
                  </a:lnTo>
                  <a:lnTo>
                    <a:pt x="25" y="157"/>
                  </a:lnTo>
                  <a:lnTo>
                    <a:pt x="23" y="155"/>
                  </a:lnTo>
                  <a:lnTo>
                    <a:pt x="20" y="153"/>
                  </a:lnTo>
                  <a:lnTo>
                    <a:pt x="15" y="152"/>
                  </a:lnTo>
                  <a:lnTo>
                    <a:pt x="8" y="153"/>
                  </a:lnTo>
                  <a:lnTo>
                    <a:pt x="0" y="15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31" name="Freeform 5218"/>
            <p:cNvSpPr>
              <a:spLocks/>
            </p:cNvSpPr>
            <p:nvPr/>
          </p:nvSpPr>
          <p:spPr bwMode="auto">
            <a:xfrm>
              <a:off x="5868988" y="5132388"/>
              <a:ext cx="265112" cy="187325"/>
            </a:xfrm>
            <a:custGeom>
              <a:avLst/>
              <a:gdLst>
                <a:gd name="T0" fmla="*/ 2147483647 w 166"/>
                <a:gd name="T1" fmla="*/ 2147483647 h 118"/>
                <a:gd name="T2" fmla="*/ 2147483647 w 166"/>
                <a:gd name="T3" fmla="*/ 2147483647 h 118"/>
                <a:gd name="T4" fmla="*/ 2147483647 w 166"/>
                <a:gd name="T5" fmla="*/ 2147483647 h 118"/>
                <a:gd name="T6" fmla="*/ 2147483647 w 166"/>
                <a:gd name="T7" fmla="*/ 2147483647 h 118"/>
                <a:gd name="T8" fmla="*/ 2147483647 w 166"/>
                <a:gd name="T9" fmla="*/ 2147483647 h 118"/>
                <a:gd name="T10" fmla="*/ 2147483647 w 166"/>
                <a:gd name="T11" fmla="*/ 2147483647 h 118"/>
                <a:gd name="T12" fmla="*/ 2147483647 w 166"/>
                <a:gd name="T13" fmla="*/ 2147483647 h 118"/>
                <a:gd name="T14" fmla="*/ 2147483647 w 166"/>
                <a:gd name="T15" fmla="*/ 2147483647 h 118"/>
                <a:gd name="T16" fmla="*/ 2147483647 w 166"/>
                <a:gd name="T17" fmla="*/ 2147483647 h 118"/>
                <a:gd name="T18" fmla="*/ 2147483647 w 166"/>
                <a:gd name="T19" fmla="*/ 2147483647 h 118"/>
                <a:gd name="T20" fmla="*/ 2147483647 w 166"/>
                <a:gd name="T21" fmla="*/ 2147483647 h 118"/>
                <a:gd name="T22" fmla="*/ 2147483647 w 166"/>
                <a:gd name="T23" fmla="*/ 2147483647 h 118"/>
                <a:gd name="T24" fmla="*/ 2147483647 w 166"/>
                <a:gd name="T25" fmla="*/ 2147483647 h 118"/>
                <a:gd name="T26" fmla="*/ 2147483647 w 166"/>
                <a:gd name="T27" fmla="*/ 2147483647 h 118"/>
                <a:gd name="T28" fmla="*/ 2147483647 w 166"/>
                <a:gd name="T29" fmla="*/ 2147483647 h 118"/>
                <a:gd name="T30" fmla="*/ 2147483647 w 166"/>
                <a:gd name="T31" fmla="*/ 2147483647 h 118"/>
                <a:gd name="T32" fmla="*/ 2147483647 w 166"/>
                <a:gd name="T33" fmla="*/ 2147483647 h 118"/>
                <a:gd name="T34" fmla="*/ 2147483647 w 166"/>
                <a:gd name="T35" fmla="*/ 2147483647 h 118"/>
                <a:gd name="T36" fmla="*/ 2147483647 w 166"/>
                <a:gd name="T37" fmla="*/ 2147483647 h 118"/>
                <a:gd name="T38" fmla="*/ 2147483647 w 166"/>
                <a:gd name="T39" fmla="*/ 2147483647 h 118"/>
                <a:gd name="T40" fmla="*/ 2147483647 w 166"/>
                <a:gd name="T41" fmla="*/ 2147483647 h 118"/>
                <a:gd name="T42" fmla="*/ 2147483647 w 166"/>
                <a:gd name="T43" fmla="*/ 2147483647 h 118"/>
                <a:gd name="T44" fmla="*/ 2147483647 w 166"/>
                <a:gd name="T45" fmla="*/ 2147483647 h 118"/>
                <a:gd name="T46" fmla="*/ 2147483647 w 166"/>
                <a:gd name="T47" fmla="*/ 2147483647 h 118"/>
                <a:gd name="T48" fmla="*/ 2147483647 w 166"/>
                <a:gd name="T49" fmla="*/ 2147483647 h 118"/>
                <a:gd name="T50" fmla="*/ 2147483647 w 166"/>
                <a:gd name="T51" fmla="*/ 2147483647 h 118"/>
                <a:gd name="T52" fmla="*/ 2147483647 w 166"/>
                <a:gd name="T53" fmla="*/ 2147483647 h 118"/>
                <a:gd name="T54" fmla="*/ 2147483647 w 166"/>
                <a:gd name="T55" fmla="*/ 2147483647 h 118"/>
                <a:gd name="T56" fmla="*/ 2147483647 w 166"/>
                <a:gd name="T57" fmla="*/ 2147483647 h 118"/>
                <a:gd name="T58" fmla="*/ 0 w 166"/>
                <a:gd name="T59" fmla="*/ 2147483647 h 118"/>
                <a:gd name="T60" fmla="*/ 2147483647 w 166"/>
                <a:gd name="T61" fmla="*/ 2147483647 h 118"/>
                <a:gd name="T62" fmla="*/ 2147483647 w 166"/>
                <a:gd name="T63" fmla="*/ 2147483647 h 118"/>
                <a:gd name="T64" fmla="*/ 2147483647 w 166"/>
                <a:gd name="T65" fmla="*/ 2147483647 h 118"/>
                <a:gd name="T66" fmla="*/ 2147483647 w 166"/>
                <a:gd name="T67" fmla="*/ 2147483647 h 118"/>
                <a:gd name="T68" fmla="*/ 2147483647 w 166"/>
                <a:gd name="T69" fmla="*/ 2147483647 h 118"/>
                <a:gd name="T70" fmla="*/ 2147483647 w 166"/>
                <a:gd name="T71" fmla="*/ 2147483647 h 118"/>
                <a:gd name="T72" fmla="*/ 2147483647 w 166"/>
                <a:gd name="T73" fmla="*/ 2147483647 h 118"/>
                <a:gd name="T74" fmla="*/ 2147483647 w 166"/>
                <a:gd name="T75" fmla="*/ 0 h 118"/>
                <a:gd name="T76" fmla="*/ 2147483647 w 166"/>
                <a:gd name="T77" fmla="*/ 2147483647 h 118"/>
                <a:gd name="T78" fmla="*/ 2147483647 w 166"/>
                <a:gd name="T79" fmla="*/ 2147483647 h 118"/>
                <a:gd name="T80" fmla="*/ 2147483647 w 166"/>
                <a:gd name="T81" fmla="*/ 2147483647 h 118"/>
                <a:gd name="T82" fmla="*/ 2147483647 w 166"/>
                <a:gd name="T83" fmla="*/ 2147483647 h 118"/>
                <a:gd name="T84" fmla="*/ 2147483647 w 166"/>
                <a:gd name="T85" fmla="*/ 2147483647 h 118"/>
                <a:gd name="T86" fmla="*/ 2147483647 w 166"/>
                <a:gd name="T87" fmla="*/ 2147483647 h 118"/>
                <a:gd name="T88" fmla="*/ 2147483647 w 166"/>
                <a:gd name="T89" fmla="*/ 2147483647 h 118"/>
                <a:gd name="T90" fmla="*/ 2147483647 w 166"/>
                <a:gd name="T91" fmla="*/ 2147483647 h 118"/>
                <a:gd name="T92" fmla="*/ 2147483647 w 166"/>
                <a:gd name="T93" fmla="*/ 2147483647 h 11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6"/>
                <a:gd name="T142" fmla="*/ 0 h 118"/>
                <a:gd name="T143" fmla="*/ 166 w 166"/>
                <a:gd name="T144" fmla="*/ 118 h 11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6" h="118">
                  <a:moveTo>
                    <a:pt x="84" y="7"/>
                  </a:moveTo>
                  <a:lnTo>
                    <a:pt x="90" y="13"/>
                  </a:lnTo>
                  <a:lnTo>
                    <a:pt x="145" y="17"/>
                  </a:lnTo>
                  <a:lnTo>
                    <a:pt x="157" y="30"/>
                  </a:lnTo>
                  <a:lnTo>
                    <a:pt x="157" y="34"/>
                  </a:lnTo>
                  <a:lnTo>
                    <a:pt x="156" y="37"/>
                  </a:lnTo>
                  <a:lnTo>
                    <a:pt x="154" y="42"/>
                  </a:lnTo>
                  <a:lnTo>
                    <a:pt x="154" y="46"/>
                  </a:lnTo>
                  <a:lnTo>
                    <a:pt x="152" y="47"/>
                  </a:lnTo>
                  <a:lnTo>
                    <a:pt x="151" y="51"/>
                  </a:lnTo>
                  <a:lnTo>
                    <a:pt x="149" y="52"/>
                  </a:lnTo>
                  <a:lnTo>
                    <a:pt x="147" y="54"/>
                  </a:lnTo>
                  <a:lnTo>
                    <a:pt x="149" y="59"/>
                  </a:lnTo>
                  <a:lnTo>
                    <a:pt x="151" y="64"/>
                  </a:lnTo>
                  <a:lnTo>
                    <a:pt x="152" y="69"/>
                  </a:lnTo>
                  <a:lnTo>
                    <a:pt x="156" y="76"/>
                  </a:lnTo>
                  <a:lnTo>
                    <a:pt x="159" y="81"/>
                  </a:lnTo>
                  <a:lnTo>
                    <a:pt x="161" y="84"/>
                  </a:lnTo>
                  <a:lnTo>
                    <a:pt x="164" y="88"/>
                  </a:lnTo>
                  <a:lnTo>
                    <a:pt x="166" y="90"/>
                  </a:lnTo>
                  <a:lnTo>
                    <a:pt x="162" y="93"/>
                  </a:lnTo>
                  <a:lnTo>
                    <a:pt x="161" y="95"/>
                  </a:lnTo>
                  <a:lnTo>
                    <a:pt x="159" y="98"/>
                  </a:lnTo>
                  <a:lnTo>
                    <a:pt x="156" y="103"/>
                  </a:lnTo>
                  <a:lnTo>
                    <a:pt x="154" y="106"/>
                  </a:lnTo>
                  <a:lnTo>
                    <a:pt x="152" y="110"/>
                  </a:lnTo>
                  <a:lnTo>
                    <a:pt x="152" y="115"/>
                  </a:lnTo>
                  <a:lnTo>
                    <a:pt x="151" y="118"/>
                  </a:lnTo>
                  <a:lnTo>
                    <a:pt x="145" y="118"/>
                  </a:lnTo>
                  <a:lnTo>
                    <a:pt x="140" y="118"/>
                  </a:lnTo>
                  <a:lnTo>
                    <a:pt x="135" y="117"/>
                  </a:lnTo>
                  <a:lnTo>
                    <a:pt x="130" y="117"/>
                  </a:lnTo>
                  <a:lnTo>
                    <a:pt x="127" y="115"/>
                  </a:lnTo>
                  <a:lnTo>
                    <a:pt x="122" y="115"/>
                  </a:lnTo>
                  <a:lnTo>
                    <a:pt x="117" y="115"/>
                  </a:lnTo>
                  <a:lnTo>
                    <a:pt x="113" y="115"/>
                  </a:lnTo>
                  <a:lnTo>
                    <a:pt x="100" y="113"/>
                  </a:lnTo>
                  <a:lnTo>
                    <a:pt x="91" y="113"/>
                  </a:lnTo>
                  <a:lnTo>
                    <a:pt x="84" y="111"/>
                  </a:lnTo>
                  <a:lnTo>
                    <a:pt x="79" y="111"/>
                  </a:lnTo>
                  <a:lnTo>
                    <a:pt x="76" y="110"/>
                  </a:lnTo>
                  <a:lnTo>
                    <a:pt x="73" y="106"/>
                  </a:lnTo>
                  <a:lnTo>
                    <a:pt x="69" y="105"/>
                  </a:lnTo>
                  <a:lnTo>
                    <a:pt x="64" y="103"/>
                  </a:lnTo>
                  <a:lnTo>
                    <a:pt x="59" y="101"/>
                  </a:lnTo>
                  <a:lnTo>
                    <a:pt x="52" y="98"/>
                  </a:lnTo>
                  <a:lnTo>
                    <a:pt x="47" y="96"/>
                  </a:lnTo>
                  <a:lnTo>
                    <a:pt x="42" y="93"/>
                  </a:lnTo>
                  <a:lnTo>
                    <a:pt x="37" y="91"/>
                  </a:lnTo>
                  <a:lnTo>
                    <a:pt x="32" y="88"/>
                  </a:lnTo>
                  <a:lnTo>
                    <a:pt x="27" y="84"/>
                  </a:lnTo>
                  <a:lnTo>
                    <a:pt x="22" y="79"/>
                  </a:lnTo>
                  <a:lnTo>
                    <a:pt x="18" y="66"/>
                  </a:lnTo>
                  <a:lnTo>
                    <a:pt x="15" y="52"/>
                  </a:lnTo>
                  <a:lnTo>
                    <a:pt x="12" y="42"/>
                  </a:lnTo>
                  <a:lnTo>
                    <a:pt x="8" y="35"/>
                  </a:lnTo>
                  <a:lnTo>
                    <a:pt x="5" y="29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5" y="13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5" y="7"/>
                  </a:lnTo>
                  <a:lnTo>
                    <a:pt x="30" y="5"/>
                  </a:lnTo>
                  <a:lnTo>
                    <a:pt x="35" y="3"/>
                  </a:lnTo>
                  <a:lnTo>
                    <a:pt x="42" y="2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6" y="2"/>
                  </a:lnTo>
                  <a:lnTo>
                    <a:pt x="56" y="3"/>
                  </a:lnTo>
                  <a:lnTo>
                    <a:pt x="57" y="5"/>
                  </a:lnTo>
                  <a:lnTo>
                    <a:pt x="59" y="7"/>
                  </a:lnTo>
                  <a:lnTo>
                    <a:pt x="61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1" y="12"/>
                  </a:lnTo>
                  <a:lnTo>
                    <a:pt x="73" y="12"/>
                  </a:lnTo>
                  <a:lnTo>
                    <a:pt x="74" y="12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79" y="12"/>
                  </a:lnTo>
                  <a:lnTo>
                    <a:pt x="81" y="12"/>
                  </a:lnTo>
                  <a:lnTo>
                    <a:pt x="84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32" name="Freeform 5219"/>
            <p:cNvSpPr>
              <a:spLocks/>
            </p:cNvSpPr>
            <p:nvPr/>
          </p:nvSpPr>
          <p:spPr bwMode="auto">
            <a:xfrm>
              <a:off x="5868988" y="5132388"/>
              <a:ext cx="265112" cy="187325"/>
            </a:xfrm>
            <a:custGeom>
              <a:avLst/>
              <a:gdLst>
                <a:gd name="T0" fmla="*/ 2147483647 w 166"/>
                <a:gd name="T1" fmla="*/ 2147483647 h 118"/>
                <a:gd name="T2" fmla="*/ 2147483647 w 166"/>
                <a:gd name="T3" fmla="*/ 2147483647 h 118"/>
                <a:gd name="T4" fmla="*/ 2147483647 w 166"/>
                <a:gd name="T5" fmla="*/ 2147483647 h 118"/>
                <a:gd name="T6" fmla="*/ 2147483647 w 166"/>
                <a:gd name="T7" fmla="*/ 2147483647 h 118"/>
                <a:gd name="T8" fmla="*/ 2147483647 w 166"/>
                <a:gd name="T9" fmla="*/ 2147483647 h 118"/>
                <a:gd name="T10" fmla="*/ 2147483647 w 166"/>
                <a:gd name="T11" fmla="*/ 2147483647 h 118"/>
                <a:gd name="T12" fmla="*/ 2147483647 w 166"/>
                <a:gd name="T13" fmla="*/ 2147483647 h 118"/>
                <a:gd name="T14" fmla="*/ 2147483647 w 166"/>
                <a:gd name="T15" fmla="*/ 2147483647 h 118"/>
                <a:gd name="T16" fmla="*/ 2147483647 w 166"/>
                <a:gd name="T17" fmla="*/ 2147483647 h 118"/>
                <a:gd name="T18" fmla="*/ 2147483647 w 166"/>
                <a:gd name="T19" fmla="*/ 2147483647 h 118"/>
                <a:gd name="T20" fmla="*/ 2147483647 w 166"/>
                <a:gd name="T21" fmla="*/ 2147483647 h 118"/>
                <a:gd name="T22" fmla="*/ 2147483647 w 166"/>
                <a:gd name="T23" fmla="*/ 2147483647 h 118"/>
                <a:gd name="T24" fmla="*/ 2147483647 w 166"/>
                <a:gd name="T25" fmla="*/ 2147483647 h 118"/>
                <a:gd name="T26" fmla="*/ 2147483647 w 166"/>
                <a:gd name="T27" fmla="*/ 2147483647 h 118"/>
                <a:gd name="T28" fmla="*/ 2147483647 w 166"/>
                <a:gd name="T29" fmla="*/ 2147483647 h 118"/>
                <a:gd name="T30" fmla="*/ 2147483647 w 166"/>
                <a:gd name="T31" fmla="*/ 2147483647 h 118"/>
                <a:gd name="T32" fmla="*/ 2147483647 w 166"/>
                <a:gd name="T33" fmla="*/ 2147483647 h 118"/>
                <a:gd name="T34" fmla="*/ 2147483647 w 166"/>
                <a:gd name="T35" fmla="*/ 2147483647 h 118"/>
                <a:gd name="T36" fmla="*/ 2147483647 w 166"/>
                <a:gd name="T37" fmla="*/ 2147483647 h 118"/>
                <a:gd name="T38" fmla="*/ 2147483647 w 166"/>
                <a:gd name="T39" fmla="*/ 2147483647 h 118"/>
                <a:gd name="T40" fmla="*/ 2147483647 w 166"/>
                <a:gd name="T41" fmla="*/ 2147483647 h 118"/>
                <a:gd name="T42" fmla="*/ 2147483647 w 166"/>
                <a:gd name="T43" fmla="*/ 2147483647 h 118"/>
                <a:gd name="T44" fmla="*/ 2147483647 w 166"/>
                <a:gd name="T45" fmla="*/ 2147483647 h 118"/>
                <a:gd name="T46" fmla="*/ 2147483647 w 166"/>
                <a:gd name="T47" fmla="*/ 2147483647 h 118"/>
                <a:gd name="T48" fmla="*/ 2147483647 w 166"/>
                <a:gd name="T49" fmla="*/ 2147483647 h 118"/>
                <a:gd name="T50" fmla="*/ 2147483647 w 166"/>
                <a:gd name="T51" fmla="*/ 2147483647 h 118"/>
                <a:gd name="T52" fmla="*/ 2147483647 w 166"/>
                <a:gd name="T53" fmla="*/ 2147483647 h 118"/>
                <a:gd name="T54" fmla="*/ 2147483647 w 166"/>
                <a:gd name="T55" fmla="*/ 2147483647 h 118"/>
                <a:gd name="T56" fmla="*/ 2147483647 w 166"/>
                <a:gd name="T57" fmla="*/ 2147483647 h 118"/>
                <a:gd name="T58" fmla="*/ 2147483647 w 166"/>
                <a:gd name="T59" fmla="*/ 2147483647 h 118"/>
                <a:gd name="T60" fmla="*/ 2147483647 w 166"/>
                <a:gd name="T61" fmla="*/ 2147483647 h 118"/>
                <a:gd name="T62" fmla="*/ 0 w 166"/>
                <a:gd name="T63" fmla="*/ 2147483647 h 118"/>
                <a:gd name="T64" fmla="*/ 2147483647 w 166"/>
                <a:gd name="T65" fmla="*/ 2147483647 h 118"/>
                <a:gd name="T66" fmla="*/ 2147483647 w 166"/>
                <a:gd name="T67" fmla="*/ 2147483647 h 118"/>
                <a:gd name="T68" fmla="*/ 2147483647 w 166"/>
                <a:gd name="T69" fmla="*/ 2147483647 h 118"/>
                <a:gd name="T70" fmla="*/ 2147483647 w 166"/>
                <a:gd name="T71" fmla="*/ 2147483647 h 118"/>
                <a:gd name="T72" fmla="*/ 2147483647 w 166"/>
                <a:gd name="T73" fmla="*/ 2147483647 h 118"/>
                <a:gd name="T74" fmla="*/ 2147483647 w 166"/>
                <a:gd name="T75" fmla="*/ 2147483647 h 118"/>
                <a:gd name="T76" fmla="*/ 2147483647 w 166"/>
                <a:gd name="T77" fmla="*/ 2147483647 h 118"/>
                <a:gd name="T78" fmla="*/ 2147483647 w 166"/>
                <a:gd name="T79" fmla="*/ 0 h 118"/>
                <a:gd name="T80" fmla="*/ 2147483647 w 166"/>
                <a:gd name="T81" fmla="*/ 2147483647 h 118"/>
                <a:gd name="T82" fmla="*/ 2147483647 w 166"/>
                <a:gd name="T83" fmla="*/ 2147483647 h 118"/>
                <a:gd name="T84" fmla="*/ 2147483647 w 166"/>
                <a:gd name="T85" fmla="*/ 2147483647 h 118"/>
                <a:gd name="T86" fmla="*/ 2147483647 w 166"/>
                <a:gd name="T87" fmla="*/ 2147483647 h 118"/>
                <a:gd name="T88" fmla="*/ 2147483647 w 166"/>
                <a:gd name="T89" fmla="*/ 2147483647 h 118"/>
                <a:gd name="T90" fmla="*/ 2147483647 w 166"/>
                <a:gd name="T91" fmla="*/ 2147483647 h 118"/>
                <a:gd name="T92" fmla="*/ 2147483647 w 166"/>
                <a:gd name="T93" fmla="*/ 2147483647 h 118"/>
                <a:gd name="T94" fmla="*/ 2147483647 w 166"/>
                <a:gd name="T95" fmla="*/ 2147483647 h 118"/>
                <a:gd name="T96" fmla="*/ 2147483647 w 166"/>
                <a:gd name="T97" fmla="*/ 2147483647 h 1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6"/>
                <a:gd name="T148" fmla="*/ 0 h 118"/>
                <a:gd name="T149" fmla="*/ 166 w 166"/>
                <a:gd name="T150" fmla="*/ 118 h 1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6" h="118">
                  <a:moveTo>
                    <a:pt x="84" y="7"/>
                  </a:moveTo>
                  <a:lnTo>
                    <a:pt x="90" y="13"/>
                  </a:lnTo>
                  <a:lnTo>
                    <a:pt x="145" y="17"/>
                  </a:lnTo>
                  <a:lnTo>
                    <a:pt x="157" y="30"/>
                  </a:lnTo>
                  <a:lnTo>
                    <a:pt x="157" y="34"/>
                  </a:lnTo>
                  <a:lnTo>
                    <a:pt x="156" y="37"/>
                  </a:lnTo>
                  <a:lnTo>
                    <a:pt x="154" y="42"/>
                  </a:lnTo>
                  <a:lnTo>
                    <a:pt x="154" y="46"/>
                  </a:lnTo>
                  <a:lnTo>
                    <a:pt x="152" y="47"/>
                  </a:lnTo>
                  <a:lnTo>
                    <a:pt x="151" y="51"/>
                  </a:lnTo>
                  <a:lnTo>
                    <a:pt x="149" y="52"/>
                  </a:lnTo>
                  <a:lnTo>
                    <a:pt x="147" y="54"/>
                  </a:lnTo>
                  <a:lnTo>
                    <a:pt x="149" y="59"/>
                  </a:lnTo>
                  <a:lnTo>
                    <a:pt x="151" y="64"/>
                  </a:lnTo>
                  <a:lnTo>
                    <a:pt x="152" y="69"/>
                  </a:lnTo>
                  <a:lnTo>
                    <a:pt x="156" y="76"/>
                  </a:lnTo>
                  <a:lnTo>
                    <a:pt x="159" y="81"/>
                  </a:lnTo>
                  <a:lnTo>
                    <a:pt x="161" y="84"/>
                  </a:lnTo>
                  <a:lnTo>
                    <a:pt x="164" y="88"/>
                  </a:lnTo>
                  <a:lnTo>
                    <a:pt x="166" y="90"/>
                  </a:lnTo>
                  <a:lnTo>
                    <a:pt x="162" y="93"/>
                  </a:lnTo>
                  <a:lnTo>
                    <a:pt x="161" y="95"/>
                  </a:lnTo>
                  <a:lnTo>
                    <a:pt x="159" y="98"/>
                  </a:lnTo>
                  <a:lnTo>
                    <a:pt x="156" y="103"/>
                  </a:lnTo>
                  <a:lnTo>
                    <a:pt x="154" y="106"/>
                  </a:lnTo>
                  <a:lnTo>
                    <a:pt x="152" y="110"/>
                  </a:lnTo>
                  <a:lnTo>
                    <a:pt x="152" y="115"/>
                  </a:lnTo>
                  <a:lnTo>
                    <a:pt x="151" y="118"/>
                  </a:lnTo>
                  <a:lnTo>
                    <a:pt x="145" y="118"/>
                  </a:lnTo>
                  <a:lnTo>
                    <a:pt x="140" y="118"/>
                  </a:lnTo>
                  <a:lnTo>
                    <a:pt x="135" y="117"/>
                  </a:lnTo>
                  <a:lnTo>
                    <a:pt x="130" y="117"/>
                  </a:lnTo>
                  <a:lnTo>
                    <a:pt x="127" y="115"/>
                  </a:lnTo>
                  <a:lnTo>
                    <a:pt x="122" y="115"/>
                  </a:lnTo>
                  <a:lnTo>
                    <a:pt x="117" y="115"/>
                  </a:lnTo>
                  <a:lnTo>
                    <a:pt x="113" y="115"/>
                  </a:lnTo>
                  <a:lnTo>
                    <a:pt x="100" y="113"/>
                  </a:lnTo>
                  <a:lnTo>
                    <a:pt x="91" y="113"/>
                  </a:lnTo>
                  <a:lnTo>
                    <a:pt x="84" y="111"/>
                  </a:lnTo>
                  <a:lnTo>
                    <a:pt x="79" y="111"/>
                  </a:lnTo>
                  <a:lnTo>
                    <a:pt x="76" y="110"/>
                  </a:lnTo>
                  <a:lnTo>
                    <a:pt x="73" y="106"/>
                  </a:lnTo>
                  <a:lnTo>
                    <a:pt x="69" y="105"/>
                  </a:lnTo>
                  <a:lnTo>
                    <a:pt x="64" y="103"/>
                  </a:lnTo>
                  <a:lnTo>
                    <a:pt x="59" y="101"/>
                  </a:lnTo>
                  <a:lnTo>
                    <a:pt x="52" y="98"/>
                  </a:lnTo>
                  <a:lnTo>
                    <a:pt x="47" y="96"/>
                  </a:lnTo>
                  <a:lnTo>
                    <a:pt x="42" y="93"/>
                  </a:lnTo>
                  <a:lnTo>
                    <a:pt x="37" y="91"/>
                  </a:lnTo>
                  <a:lnTo>
                    <a:pt x="32" y="88"/>
                  </a:lnTo>
                  <a:lnTo>
                    <a:pt x="27" y="84"/>
                  </a:lnTo>
                  <a:lnTo>
                    <a:pt x="22" y="79"/>
                  </a:lnTo>
                  <a:lnTo>
                    <a:pt x="18" y="66"/>
                  </a:lnTo>
                  <a:lnTo>
                    <a:pt x="15" y="52"/>
                  </a:lnTo>
                  <a:lnTo>
                    <a:pt x="12" y="42"/>
                  </a:lnTo>
                  <a:lnTo>
                    <a:pt x="8" y="35"/>
                  </a:lnTo>
                  <a:lnTo>
                    <a:pt x="5" y="29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5" y="13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5" y="7"/>
                  </a:lnTo>
                  <a:lnTo>
                    <a:pt x="30" y="5"/>
                  </a:lnTo>
                  <a:lnTo>
                    <a:pt x="35" y="3"/>
                  </a:lnTo>
                  <a:lnTo>
                    <a:pt x="42" y="2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6" y="2"/>
                  </a:lnTo>
                  <a:lnTo>
                    <a:pt x="56" y="3"/>
                  </a:lnTo>
                  <a:lnTo>
                    <a:pt x="57" y="5"/>
                  </a:lnTo>
                  <a:lnTo>
                    <a:pt x="59" y="7"/>
                  </a:lnTo>
                  <a:lnTo>
                    <a:pt x="61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1" y="12"/>
                  </a:lnTo>
                  <a:lnTo>
                    <a:pt x="73" y="12"/>
                  </a:lnTo>
                  <a:lnTo>
                    <a:pt x="74" y="12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79" y="12"/>
                  </a:lnTo>
                  <a:lnTo>
                    <a:pt x="81" y="12"/>
                  </a:lnTo>
                  <a:lnTo>
                    <a:pt x="84" y="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33" name="Freeform 5220"/>
            <p:cNvSpPr>
              <a:spLocks/>
            </p:cNvSpPr>
            <p:nvPr/>
          </p:nvSpPr>
          <p:spPr bwMode="auto">
            <a:xfrm>
              <a:off x="5940425" y="5346700"/>
              <a:ext cx="177800" cy="80963"/>
            </a:xfrm>
            <a:custGeom>
              <a:avLst/>
              <a:gdLst>
                <a:gd name="T0" fmla="*/ 2147483647 w 112"/>
                <a:gd name="T1" fmla="*/ 0 h 51"/>
                <a:gd name="T2" fmla="*/ 2147483647 w 112"/>
                <a:gd name="T3" fmla="*/ 0 h 51"/>
                <a:gd name="T4" fmla="*/ 2147483647 w 112"/>
                <a:gd name="T5" fmla="*/ 2147483647 h 51"/>
                <a:gd name="T6" fmla="*/ 2147483647 w 112"/>
                <a:gd name="T7" fmla="*/ 2147483647 h 51"/>
                <a:gd name="T8" fmla="*/ 2147483647 w 112"/>
                <a:gd name="T9" fmla="*/ 2147483647 h 51"/>
                <a:gd name="T10" fmla="*/ 2147483647 w 112"/>
                <a:gd name="T11" fmla="*/ 2147483647 h 51"/>
                <a:gd name="T12" fmla="*/ 2147483647 w 112"/>
                <a:gd name="T13" fmla="*/ 2147483647 h 51"/>
                <a:gd name="T14" fmla="*/ 2147483647 w 112"/>
                <a:gd name="T15" fmla="*/ 2147483647 h 51"/>
                <a:gd name="T16" fmla="*/ 2147483647 w 112"/>
                <a:gd name="T17" fmla="*/ 2147483647 h 51"/>
                <a:gd name="T18" fmla="*/ 2147483647 w 112"/>
                <a:gd name="T19" fmla="*/ 2147483647 h 51"/>
                <a:gd name="T20" fmla="*/ 2147483647 w 112"/>
                <a:gd name="T21" fmla="*/ 2147483647 h 51"/>
                <a:gd name="T22" fmla="*/ 2147483647 w 112"/>
                <a:gd name="T23" fmla="*/ 2147483647 h 51"/>
                <a:gd name="T24" fmla="*/ 2147483647 w 112"/>
                <a:gd name="T25" fmla="*/ 2147483647 h 51"/>
                <a:gd name="T26" fmla="*/ 2147483647 w 112"/>
                <a:gd name="T27" fmla="*/ 2147483647 h 51"/>
                <a:gd name="T28" fmla="*/ 2147483647 w 112"/>
                <a:gd name="T29" fmla="*/ 2147483647 h 51"/>
                <a:gd name="T30" fmla="*/ 2147483647 w 112"/>
                <a:gd name="T31" fmla="*/ 2147483647 h 51"/>
                <a:gd name="T32" fmla="*/ 2147483647 w 112"/>
                <a:gd name="T33" fmla="*/ 2147483647 h 51"/>
                <a:gd name="T34" fmla="*/ 2147483647 w 112"/>
                <a:gd name="T35" fmla="*/ 2147483647 h 51"/>
                <a:gd name="T36" fmla="*/ 2147483647 w 112"/>
                <a:gd name="T37" fmla="*/ 2147483647 h 51"/>
                <a:gd name="T38" fmla="*/ 2147483647 w 112"/>
                <a:gd name="T39" fmla="*/ 2147483647 h 51"/>
                <a:gd name="T40" fmla="*/ 2147483647 w 112"/>
                <a:gd name="T41" fmla="*/ 2147483647 h 51"/>
                <a:gd name="T42" fmla="*/ 2147483647 w 112"/>
                <a:gd name="T43" fmla="*/ 2147483647 h 51"/>
                <a:gd name="T44" fmla="*/ 2147483647 w 112"/>
                <a:gd name="T45" fmla="*/ 2147483647 h 51"/>
                <a:gd name="T46" fmla="*/ 2147483647 w 112"/>
                <a:gd name="T47" fmla="*/ 2147483647 h 51"/>
                <a:gd name="T48" fmla="*/ 2147483647 w 112"/>
                <a:gd name="T49" fmla="*/ 2147483647 h 51"/>
                <a:gd name="T50" fmla="*/ 0 w 112"/>
                <a:gd name="T51" fmla="*/ 2147483647 h 51"/>
                <a:gd name="T52" fmla="*/ 2147483647 w 112"/>
                <a:gd name="T53" fmla="*/ 2147483647 h 51"/>
                <a:gd name="T54" fmla="*/ 2147483647 w 112"/>
                <a:gd name="T55" fmla="*/ 2147483647 h 51"/>
                <a:gd name="T56" fmla="*/ 2147483647 w 112"/>
                <a:gd name="T57" fmla="*/ 2147483647 h 51"/>
                <a:gd name="T58" fmla="*/ 2147483647 w 112"/>
                <a:gd name="T59" fmla="*/ 2147483647 h 51"/>
                <a:gd name="T60" fmla="*/ 2147483647 w 112"/>
                <a:gd name="T61" fmla="*/ 2147483647 h 51"/>
                <a:gd name="T62" fmla="*/ 2147483647 w 112"/>
                <a:gd name="T63" fmla="*/ 2147483647 h 51"/>
                <a:gd name="T64" fmla="*/ 2147483647 w 112"/>
                <a:gd name="T65" fmla="*/ 2147483647 h 51"/>
                <a:gd name="T66" fmla="*/ 2147483647 w 112"/>
                <a:gd name="T67" fmla="*/ 2147483647 h 51"/>
                <a:gd name="T68" fmla="*/ 2147483647 w 112"/>
                <a:gd name="T69" fmla="*/ 2147483647 h 51"/>
                <a:gd name="T70" fmla="*/ 2147483647 w 112"/>
                <a:gd name="T71" fmla="*/ 2147483647 h 51"/>
                <a:gd name="T72" fmla="*/ 2147483647 w 112"/>
                <a:gd name="T73" fmla="*/ 2147483647 h 51"/>
                <a:gd name="T74" fmla="*/ 2147483647 w 112"/>
                <a:gd name="T75" fmla="*/ 2147483647 h 51"/>
                <a:gd name="T76" fmla="*/ 2147483647 w 112"/>
                <a:gd name="T77" fmla="*/ 2147483647 h 51"/>
                <a:gd name="T78" fmla="*/ 2147483647 w 112"/>
                <a:gd name="T79" fmla="*/ 2147483647 h 51"/>
                <a:gd name="T80" fmla="*/ 2147483647 w 112"/>
                <a:gd name="T81" fmla="*/ 2147483647 h 51"/>
                <a:gd name="T82" fmla="*/ 2147483647 w 112"/>
                <a:gd name="T83" fmla="*/ 2147483647 h 51"/>
                <a:gd name="T84" fmla="*/ 2147483647 w 112"/>
                <a:gd name="T85" fmla="*/ 2147483647 h 51"/>
                <a:gd name="T86" fmla="*/ 2147483647 w 112"/>
                <a:gd name="T87" fmla="*/ 0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51"/>
                <a:gd name="T134" fmla="*/ 112 w 112"/>
                <a:gd name="T135" fmla="*/ 51 h 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51">
                  <a:moveTo>
                    <a:pt x="104" y="0"/>
                  </a:moveTo>
                  <a:lnTo>
                    <a:pt x="61" y="0"/>
                  </a:lnTo>
                  <a:lnTo>
                    <a:pt x="58" y="2"/>
                  </a:lnTo>
                  <a:lnTo>
                    <a:pt x="55" y="4"/>
                  </a:lnTo>
                  <a:lnTo>
                    <a:pt x="51" y="5"/>
                  </a:lnTo>
                  <a:lnTo>
                    <a:pt x="48" y="7"/>
                  </a:lnTo>
                  <a:lnTo>
                    <a:pt x="45" y="10"/>
                  </a:lnTo>
                  <a:lnTo>
                    <a:pt x="39" y="12"/>
                  </a:lnTo>
                  <a:lnTo>
                    <a:pt x="36" y="12"/>
                  </a:lnTo>
                  <a:lnTo>
                    <a:pt x="31" y="14"/>
                  </a:lnTo>
                  <a:lnTo>
                    <a:pt x="29" y="14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3" y="10"/>
                  </a:lnTo>
                  <a:lnTo>
                    <a:pt x="21" y="9"/>
                  </a:lnTo>
                  <a:lnTo>
                    <a:pt x="19" y="9"/>
                  </a:lnTo>
                  <a:lnTo>
                    <a:pt x="17" y="10"/>
                  </a:lnTo>
                  <a:lnTo>
                    <a:pt x="16" y="14"/>
                  </a:lnTo>
                  <a:lnTo>
                    <a:pt x="14" y="17"/>
                  </a:lnTo>
                  <a:lnTo>
                    <a:pt x="12" y="19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4" y="27"/>
                  </a:lnTo>
                  <a:lnTo>
                    <a:pt x="0" y="31"/>
                  </a:lnTo>
                  <a:lnTo>
                    <a:pt x="4" y="34"/>
                  </a:lnTo>
                  <a:lnTo>
                    <a:pt x="7" y="37"/>
                  </a:lnTo>
                  <a:lnTo>
                    <a:pt x="11" y="39"/>
                  </a:lnTo>
                  <a:lnTo>
                    <a:pt x="14" y="42"/>
                  </a:lnTo>
                  <a:lnTo>
                    <a:pt x="17" y="44"/>
                  </a:lnTo>
                  <a:lnTo>
                    <a:pt x="23" y="46"/>
                  </a:lnTo>
                  <a:lnTo>
                    <a:pt x="26" y="49"/>
                  </a:lnTo>
                  <a:lnTo>
                    <a:pt x="31" y="51"/>
                  </a:lnTo>
                  <a:lnTo>
                    <a:pt x="85" y="51"/>
                  </a:lnTo>
                  <a:lnTo>
                    <a:pt x="89" y="44"/>
                  </a:lnTo>
                  <a:lnTo>
                    <a:pt x="92" y="39"/>
                  </a:lnTo>
                  <a:lnTo>
                    <a:pt x="97" y="32"/>
                  </a:lnTo>
                  <a:lnTo>
                    <a:pt x="100" y="27"/>
                  </a:lnTo>
                  <a:lnTo>
                    <a:pt x="104" y="22"/>
                  </a:lnTo>
                  <a:lnTo>
                    <a:pt x="107" y="17"/>
                  </a:lnTo>
                  <a:lnTo>
                    <a:pt x="109" y="12"/>
                  </a:lnTo>
                  <a:lnTo>
                    <a:pt x="112" y="7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34" name="Freeform 5221"/>
            <p:cNvSpPr>
              <a:spLocks/>
            </p:cNvSpPr>
            <p:nvPr/>
          </p:nvSpPr>
          <p:spPr bwMode="auto">
            <a:xfrm>
              <a:off x="5940425" y="5346700"/>
              <a:ext cx="177800" cy="80963"/>
            </a:xfrm>
            <a:custGeom>
              <a:avLst/>
              <a:gdLst>
                <a:gd name="T0" fmla="*/ 2147483647 w 112"/>
                <a:gd name="T1" fmla="*/ 0 h 51"/>
                <a:gd name="T2" fmla="*/ 2147483647 w 112"/>
                <a:gd name="T3" fmla="*/ 0 h 51"/>
                <a:gd name="T4" fmla="*/ 2147483647 w 112"/>
                <a:gd name="T5" fmla="*/ 0 h 51"/>
                <a:gd name="T6" fmla="*/ 2147483647 w 112"/>
                <a:gd name="T7" fmla="*/ 2147483647 h 51"/>
                <a:gd name="T8" fmla="*/ 2147483647 w 112"/>
                <a:gd name="T9" fmla="*/ 2147483647 h 51"/>
                <a:gd name="T10" fmla="*/ 2147483647 w 112"/>
                <a:gd name="T11" fmla="*/ 2147483647 h 51"/>
                <a:gd name="T12" fmla="*/ 2147483647 w 112"/>
                <a:gd name="T13" fmla="*/ 2147483647 h 51"/>
                <a:gd name="T14" fmla="*/ 2147483647 w 112"/>
                <a:gd name="T15" fmla="*/ 2147483647 h 51"/>
                <a:gd name="T16" fmla="*/ 2147483647 w 112"/>
                <a:gd name="T17" fmla="*/ 2147483647 h 51"/>
                <a:gd name="T18" fmla="*/ 2147483647 w 112"/>
                <a:gd name="T19" fmla="*/ 2147483647 h 51"/>
                <a:gd name="T20" fmla="*/ 2147483647 w 112"/>
                <a:gd name="T21" fmla="*/ 2147483647 h 51"/>
                <a:gd name="T22" fmla="*/ 2147483647 w 112"/>
                <a:gd name="T23" fmla="*/ 2147483647 h 51"/>
                <a:gd name="T24" fmla="*/ 2147483647 w 112"/>
                <a:gd name="T25" fmla="*/ 2147483647 h 51"/>
                <a:gd name="T26" fmla="*/ 2147483647 w 112"/>
                <a:gd name="T27" fmla="*/ 2147483647 h 51"/>
                <a:gd name="T28" fmla="*/ 2147483647 w 112"/>
                <a:gd name="T29" fmla="*/ 2147483647 h 51"/>
                <a:gd name="T30" fmla="*/ 2147483647 w 112"/>
                <a:gd name="T31" fmla="*/ 2147483647 h 51"/>
                <a:gd name="T32" fmla="*/ 2147483647 w 112"/>
                <a:gd name="T33" fmla="*/ 2147483647 h 51"/>
                <a:gd name="T34" fmla="*/ 2147483647 w 112"/>
                <a:gd name="T35" fmla="*/ 2147483647 h 51"/>
                <a:gd name="T36" fmla="*/ 2147483647 w 112"/>
                <a:gd name="T37" fmla="*/ 2147483647 h 51"/>
                <a:gd name="T38" fmla="*/ 2147483647 w 112"/>
                <a:gd name="T39" fmla="*/ 2147483647 h 51"/>
                <a:gd name="T40" fmla="*/ 2147483647 w 112"/>
                <a:gd name="T41" fmla="*/ 2147483647 h 51"/>
                <a:gd name="T42" fmla="*/ 2147483647 w 112"/>
                <a:gd name="T43" fmla="*/ 2147483647 h 51"/>
                <a:gd name="T44" fmla="*/ 2147483647 w 112"/>
                <a:gd name="T45" fmla="*/ 2147483647 h 51"/>
                <a:gd name="T46" fmla="*/ 2147483647 w 112"/>
                <a:gd name="T47" fmla="*/ 2147483647 h 51"/>
                <a:gd name="T48" fmla="*/ 2147483647 w 112"/>
                <a:gd name="T49" fmla="*/ 2147483647 h 51"/>
                <a:gd name="T50" fmla="*/ 2147483647 w 112"/>
                <a:gd name="T51" fmla="*/ 2147483647 h 51"/>
                <a:gd name="T52" fmla="*/ 0 w 112"/>
                <a:gd name="T53" fmla="*/ 2147483647 h 51"/>
                <a:gd name="T54" fmla="*/ 2147483647 w 112"/>
                <a:gd name="T55" fmla="*/ 2147483647 h 51"/>
                <a:gd name="T56" fmla="*/ 2147483647 w 112"/>
                <a:gd name="T57" fmla="*/ 2147483647 h 51"/>
                <a:gd name="T58" fmla="*/ 2147483647 w 112"/>
                <a:gd name="T59" fmla="*/ 2147483647 h 51"/>
                <a:gd name="T60" fmla="*/ 2147483647 w 112"/>
                <a:gd name="T61" fmla="*/ 2147483647 h 51"/>
                <a:gd name="T62" fmla="*/ 2147483647 w 112"/>
                <a:gd name="T63" fmla="*/ 2147483647 h 51"/>
                <a:gd name="T64" fmla="*/ 2147483647 w 112"/>
                <a:gd name="T65" fmla="*/ 2147483647 h 51"/>
                <a:gd name="T66" fmla="*/ 2147483647 w 112"/>
                <a:gd name="T67" fmla="*/ 2147483647 h 51"/>
                <a:gd name="T68" fmla="*/ 2147483647 w 112"/>
                <a:gd name="T69" fmla="*/ 2147483647 h 51"/>
                <a:gd name="T70" fmla="*/ 2147483647 w 112"/>
                <a:gd name="T71" fmla="*/ 2147483647 h 51"/>
                <a:gd name="T72" fmla="*/ 2147483647 w 112"/>
                <a:gd name="T73" fmla="*/ 2147483647 h 51"/>
                <a:gd name="T74" fmla="*/ 2147483647 w 112"/>
                <a:gd name="T75" fmla="*/ 2147483647 h 51"/>
                <a:gd name="T76" fmla="*/ 2147483647 w 112"/>
                <a:gd name="T77" fmla="*/ 2147483647 h 51"/>
                <a:gd name="T78" fmla="*/ 2147483647 w 112"/>
                <a:gd name="T79" fmla="*/ 2147483647 h 51"/>
                <a:gd name="T80" fmla="*/ 2147483647 w 112"/>
                <a:gd name="T81" fmla="*/ 2147483647 h 51"/>
                <a:gd name="T82" fmla="*/ 2147483647 w 112"/>
                <a:gd name="T83" fmla="*/ 2147483647 h 51"/>
                <a:gd name="T84" fmla="*/ 2147483647 w 112"/>
                <a:gd name="T85" fmla="*/ 2147483647 h 51"/>
                <a:gd name="T86" fmla="*/ 2147483647 w 112"/>
                <a:gd name="T87" fmla="*/ 2147483647 h 51"/>
                <a:gd name="T88" fmla="*/ 2147483647 w 112"/>
                <a:gd name="T89" fmla="*/ 2147483647 h 51"/>
                <a:gd name="T90" fmla="*/ 2147483647 w 112"/>
                <a:gd name="T91" fmla="*/ 2147483647 h 51"/>
                <a:gd name="T92" fmla="*/ 2147483647 w 112"/>
                <a:gd name="T93" fmla="*/ 2147483647 h 51"/>
                <a:gd name="T94" fmla="*/ 2147483647 w 112"/>
                <a:gd name="T95" fmla="*/ 0 h 51"/>
                <a:gd name="T96" fmla="*/ 2147483647 w 112"/>
                <a:gd name="T97" fmla="*/ 0 h 5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2"/>
                <a:gd name="T148" fmla="*/ 0 h 51"/>
                <a:gd name="T149" fmla="*/ 112 w 112"/>
                <a:gd name="T150" fmla="*/ 51 h 5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2" h="51">
                  <a:moveTo>
                    <a:pt x="104" y="0"/>
                  </a:moveTo>
                  <a:lnTo>
                    <a:pt x="61" y="0"/>
                  </a:lnTo>
                  <a:lnTo>
                    <a:pt x="58" y="2"/>
                  </a:lnTo>
                  <a:lnTo>
                    <a:pt x="55" y="4"/>
                  </a:lnTo>
                  <a:lnTo>
                    <a:pt x="51" y="5"/>
                  </a:lnTo>
                  <a:lnTo>
                    <a:pt x="48" y="7"/>
                  </a:lnTo>
                  <a:lnTo>
                    <a:pt x="45" y="10"/>
                  </a:lnTo>
                  <a:lnTo>
                    <a:pt x="39" y="12"/>
                  </a:lnTo>
                  <a:lnTo>
                    <a:pt x="36" y="12"/>
                  </a:lnTo>
                  <a:lnTo>
                    <a:pt x="31" y="14"/>
                  </a:lnTo>
                  <a:lnTo>
                    <a:pt x="29" y="14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3" y="10"/>
                  </a:lnTo>
                  <a:lnTo>
                    <a:pt x="21" y="9"/>
                  </a:lnTo>
                  <a:lnTo>
                    <a:pt x="19" y="9"/>
                  </a:lnTo>
                  <a:lnTo>
                    <a:pt x="17" y="10"/>
                  </a:lnTo>
                  <a:lnTo>
                    <a:pt x="16" y="14"/>
                  </a:lnTo>
                  <a:lnTo>
                    <a:pt x="14" y="17"/>
                  </a:lnTo>
                  <a:lnTo>
                    <a:pt x="12" y="19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4" y="27"/>
                  </a:lnTo>
                  <a:lnTo>
                    <a:pt x="0" y="31"/>
                  </a:lnTo>
                  <a:lnTo>
                    <a:pt x="4" y="34"/>
                  </a:lnTo>
                  <a:lnTo>
                    <a:pt x="7" y="37"/>
                  </a:lnTo>
                  <a:lnTo>
                    <a:pt x="11" y="39"/>
                  </a:lnTo>
                  <a:lnTo>
                    <a:pt x="14" y="42"/>
                  </a:lnTo>
                  <a:lnTo>
                    <a:pt x="17" y="44"/>
                  </a:lnTo>
                  <a:lnTo>
                    <a:pt x="23" y="46"/>
                  </a:lnTo>
                  <a:lnTo>
                    <a:pt x="26" y="49"/>
                  </a:lnTo>
                  <a:lnTo>
                    <a:pt x="31" y="51"/>
                  </a:lnTo>
                  <a:lnTo>
                    <a:pt x="85" y="51"/>
                  </a:lnTo>
                  <a:lnTo>
                    <a:pt x="89" y="44"/>
                  </a:lnTo>
                  <a:lnTo>
                    <a:pt x="92" y="39"/>
                  </a:lnTo>
                  <a:lnTo>
                    <a:pt x="97" y="32"/>
                  </a:lnTo>
                  <a:lnTo>
                    <a:pt x="100" y="27"/>
                  </a:lnTo>
                  <a:lnTo>
                    <a:pt x="104" y="22"/>
                  </a:lnTo>
                  <a:lnTo>
                    <a:pt x="107" y="17"/>
                  </a:lnTo>
                  <a:lnTo>
                    <a:pt x="109" y="12"/>
                  </a:lnTo>
                  <a:lnTo>
                    <a:pt x="112" y="7"/>
                  </a:lnTo>
                  <a:lnTo>
                    <a:pt x="104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35" name="Freeform 5222"/>
            <p:cNvSpPr>
              <a:spLocks/>
            </p:cNvSpPr>
            <p:nvPr/>
          </p:nvSpPr>
          <p:spPr bwMode="auto">
            <a:xfrm>
              <a:off x="6073775" y="5357813"/>
              <a:ext cx="220663" cy="146050"/>
            </a:xfrm>
            <a:custGeom>
              <a:avLst/>
              <a:gdLst>
                <a:gd name="T0" fmla="*/ 2147483647 w 139"/>
                <a:gd name="T1" fmla="*/ 2147483647 h 93"/>
                <a:gd name="T2" fmla="*/ 2147483647 w 139"/>
                <a:gd name="T3" fmla="*/ 2147483647 h 93"/>
                <a:gd name="T4" fmla="*/ 2147483647 w 139"/>
                <a:gd name="T5" fmla="*/ 2147483647 h 93"/>
                <a:gd name="T6" fmla="*/ 2147483647 w 139"/>
                <a:gd name="T7" fmla="*/ 2147483647 h 93"/>
                <a:gd name="T8" fmla="*/ 2147483647 w 139"/>
                <a:gd name="T9" fmla="*/ 2147483647 h 93"/>
                <a:gd name="T10" fmla="*/ 2147483647 w 139"/>
                <a:gd name="T11" fmla="*/ 2147483647 h 93"/>
                <a:gd name="T12" fmla="*/ 2147483647 w 139"/>
                <a:gd name="T13" fmla="*/ 2147483647 h 93"/>
                <a:gd name="T14" fmla="*/ 2147483647 w 139"/>
                <a:gd name="T15" fmla="*/ 2147483647 h 93"/>
                <a:gd name="T16" fmla="*/ 2147483647 w 139"/>
                <a:gd name="T17" fmla="*/ 2147483647 h 93"/>
                <a:gd name="T18" fmla="*/ 2147483647 w 139"/>
                <a:gd name="T19" fmla="*/ 2147483647 h 93"/>
                <a:gd name="T20" fmla="*/ 2147483647 w 139"/>
                <a:gd name="T21" fmla="*/ 2147483647 h 93"/>
                <a:gd name="T22" fmla="*/ 2147483647 w 139"/>
                <a:gd name="T23" fmla="*/ 2147483647 h 93"/>
                <a:gd name="T24" fmla="*/ 2147483647 w 139"/>
                <a:gd name="T25" fmla="*/ 2147483647 h 93"/>
                <a:gd name="T26" fmla="*/ 2147483647 w 139"/>
                <a:gd name="T27" fmla="*/ 2147483647 h 93"/>
                <a:gd name="T28" fmla="*/ 2147483647 w 139"/>
                <a:gd name="T29" fmla="*/ 2147483647 h 93"/>
                <a:gd name="T30" fmla="*/ 2147483647 w 139"/>
                <a:gd name="T31" fmla="*/ 2147483647 h 93"/>
                <a:gd name="T32" fmla="*/ 2147483647 w 139"/>
                <a:gd name="T33" fmla="*/ 2147483647 h 93"/>
                <a:gd name="T34" fmla="*/ 2147483647 w 139"/>
                <a:gd name="T35" fmla="*/ 2147483647 h 93"/>
                <a:gd name="T36" fmla="*/ 2147483647 w 139"/>
                <a:gd name="T37" fmla="*/ 2147483647 h 93"/>
                <a:gd name="T38" fmla="*/ 2147483647 w 139"/>
                <a:gd name="T39" fmla="*/ 2147483647 h 93"/>
                <a:gd name="T40" fmla="*/ 0 w 139"/>
                <a:gd name="T41" fmla="*/ 2147483647 h 93"/>
                <a:gd name="T42" fmla="*/ 2147483647 w 139"/>
                <a:gd name="T43" fmla="*/ 2147483647 h 93"/>
                <a:gd name="T44" fmla="*/ 2147483647 w 139"/>
                <a:gd name="T45" fmla="*/ 2147483647 h 93"/>
                <a:gd name="T46" fmla="*/ 2147483647 w 139"/>
                <a:gd name="T47" fmla="*/ 2147483647 h 93"/>
                <a:gd name="T48" fmla="*/ 2147483647 w 139"/>
                <a:gd name="T49" fmla="*/ 0 h 93"/>
                <a:gd name="T50" fmla="*/ 2147483647 w 139"/>
                <a:gd name="T51" fmla="*/ 2147483647 h 93"/>
                <a:gd name="T52" fmla="*/ 2147483647 w 139"/>
                <a:gd name="T53" fmla="*/ 2147483647 h 93"/>
                <a:gd name="T54" fmla="*/ 2147483647 w 139"/>
                <a:gd name="T55" fmla="*/ 2147483647 h 93"/>
                <a:gd name="T56" fmla="*/ 2147483647 w 139"/>
                <a:gd name="T57" fmla="*/ 2147483647 h 93"/>
                <a:gd name="T58" fmla="*/ 2147483647 w 139"/>
                <a:gd name="T59" fmla="*/ 2147483647 h 93"/>
                <a:gd name="T60" fmla="*/ 2147483647 w 139"/>
                <a:gd name="T61" fmla="*/ 2147483647 h 93"/>
                <a:gd name="T62" fmla="*/ 2147483647 w 139"/>
                <a:gd name="T63" fmla="*/ 2147483647 h 93"/>
                <a:gd name="T64" fmla="*/ 2147483647 w 139"/>
                <a:gd name="T65" fmla="*/ 0 h 93"/>
                <a:gd name="T66" fmla="*/ 2147483647 w 139"/>
                <a:gd name="T67" fmla="*/ 2147483647 h 93"/>
                <a:gd name="T68" fmla="*/ 2147483647 w 139"/>
                <a:gd name="T69" fmla="*/ 2147483647 h 93"/>
                <a:gd name="T70" fmla="*/ 2147483647 w 139"/>
                <a:gd name="T71" fmla="*/ 2147483647 h 93"/>
                <a:gd name="T72" fmla="*/ 2147483647 w 139"/>
                <a:gd name="T73" fmla="*/ 2147483647 h 93"/>
                <a:gd name="T74" fmla="*/ 2147483647 w 139"/>
                <a:gd name="T75" fmla="*/ 2147483647 h 93"/>
                <a:gd name="T76" fmla="*/ 2147483647 w 139"/>
                <a:gd name="T77" fmla="*/ 2147483647 h 9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9"/>
                <a:gd name="T118" fmla="*/ 0 h 93"/>
                <a:gd name="T119" fmla="*/ 139 w 139"/>
                <a:gd name="T120" fmla="*/ 93 h 9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9" h="93">
                  <a:moveTo>
                    <a:pt x="139" y="56"/>
                  </a:moveTo>
                  <a:lnTo>
                    <a:pt x="139" y="57"/>
                  </a:lnTo>
                  <a:lnTo>
                    <a:pt x="137" y="59"/>
                  </a:lnTo>
                  <a:lnTo>
                    <a:pt x="135" y="59"/>
                  </a:lnTo>
                  <a:lnTo>
                    <a:pt x="133" y="61"/>
                  </a:lnTo>
                  <a:lnTo>
                    <a:pt x="132" y="62"/>
                  </a:lnTo>
                  <a:lnTo>
                    <a:pt x="130" y="64"/>
                  </a:lnTo>
                  <a:lnTo>
                    <a:pt x="128" y="66"/>
                  </a:lnTo>
                  <a:lnTo>
                    <a:pt x="125" y="68"/>
                  </a:lnTo>
                  <a:lnTo>
                    <a:pt x="125" y="71"/>
                  </a:lnTo>
                  <a:lnTo>
                    <a:pt x="125" y="73"/>
                  </a:lnTo>
                  <a:lnTo>
                    <a:pt x="125" y="76"/>
                  </a:lnTo>
                  <a:lnTo>
                    <a:pt x="125" y="78"/>
                  </a:lnTo>
                  <a:lnTo>
                    <a:pt x="127" y="79"/>
                  </a:lnTo>
                  <a:lnTo>
                    <a:pt x="127" y="83"/>
                  </a:lnTo>
                  <a:lnTo>
                    <a:pt x="127" y="84"/>
                  </a:lnTo>
                  <a:lnTo>
                    <a:pt x="127" y="86"/>
                  </a:lnTo>
                  <a:lnTo>
                    <a:pt x="125" y="86"/>
                  </a:lnTo>
                  <a:lnTo>
                    <a:pt x="122" y="84"/>
                  </a:lnTo>
                  <a:lnTo>
                    <a:pt x="118" y="84"/>
                  </a:lnTo>
                  <a:lnTo>
                    <a:pt x="116" y="83"/>
                  </a:lnTo>
                  <a:lnTo>
                    <a:pt x="113" y="83"/>
                  </a:lnTo>
                  <a:lnTo>
                    <a:pt x="110" y="81"/>
                  </a:lnTo>
                  <a:lnTo>
                    <a:pt x="106" y="81"/>
                  </a:lnTo>
                  <a:lnTo>
                    <a:pt x="101" y="81"/>
                  </a:lnTo>
                  <a:lnTo>
                    <a:pt x="96" y="81"/>
                  </a:lnTo>
                  <a:lnTo>
                    <a:pt x="91" y="83"/>
                  </a:lnTo>
                  <a:lnTo>
                    <a:pt x="84" y="84"/>
                  </a:lnTo>
                  <a:lnTo>
                    <a:pt x="79" y="86"/>
                  </a:lnTo>
                  <a:lnTo>
                    <a:pt x="74" y="88"/>
                  </a:lnTo>
                  <a:lnTo>
                    <a:pt x="69" y="90"/>
                  </a:lnTo>
                  <a:lnTo>
                    <a:pt x="64" y="91"/>
                  </a:lnTo>
                  <a:lnTo>
                    <a:pt x="57" y="93"/>
                  </a:lnTo>
                  <a:lnTo>
                    <a:pt x="30" y="83"/>
                  </a:lnTo>
                  <a:lnTo>
                    <a:pt x="27" y="78"/>
                  </a:lnTo>
                  <a:lnTo>
                    <a:pt x="22" y="74"/>
                  </a:lnTo>
                  <a:lnTo>
                    <a:pt x="16" y="69"/>
                  </a:lnTo>
                  <a:lnTo>
                    <a:pt x="11" y="66"/>
                  </a:lnTo>
                  <a:lnTo>
                    <a:pt x="6" y="61"/>
                  </a:lnTo>
                  <a:lnTo>
                    <a:pt x="3" y="57"/>
                  </a:lnTo>
                  <a:lnTo>
                    <a:pt x="0" y="51"/>
                  </a:lnTo>
                  <a:lnTo>
                    <a:pt x="0" y="44"/>
                  </a:lnTo>
                  <a:lnTo>
                    <a:pt x="3" y="37"/>
                  </a:lnTo>
                  <a:lnTo>
                    <a:pt x="8" y="32"/>
                  </a:lnTo>
                  <a:lnTo>
                    <a:pt x="11" y="27"/>
                  </a:lnTo>
                  <a:lnTo>
                    <a:pt x="16" y="22"/>
                  </a:lnTo>
                  <a:lnTo>
                    <a:pt x="20" y="17"/>
                  </a:lnTo>
                  <a:lnTo>
                    <a:pt x="23" y="10"/>
                  </a:lnTo>
                  <a:lnTo>
                    <a:pt x="25" y="5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40" y="2"/>
                  </a:lnTo>
                  <a:lnTo>
                    <a:pt x="45" y="3"/>
                  </a:lnTo>
                  <a:lnTo>
                    <a:pt x="49" y="5"/>
                  </a:lnTo>
                  <a:lnTo>
                    <a:pt x="54" y="7"/>
                  </a:lnTo>
                  <a:lnTo>
                    <a:pt x="57" y="8"/>
                  </a:lnTo>
                  <a:lnTo>
                    <a:pt x="62" y="8"/>
                  </a:lnTo>
                  <a:lnTo>
                    <a:pt x="66" y="10"/>
                  </a:lnTo>
                  <a:lnTo>
                    <a:pt x="69" y="8"/>
                  </a:lnTo>
                  <a:lnTo>
                    <a:pt x="71" y="8"/>
                  </a:lnTo>
                  <a:lnTo>
                    <a:pt x="72" y="7"/>
                  </a:lnTo>
                  <a:lnTo>
                    <a:pt x="76" y="5"/>
                  </a:lnTo>
                  <a:lnTo>
                    <a:pt x="78" y="3"/>
                  </a:lnTo>
                  <a:lnTo>
                    <a:pt x="79" y="2"/>
                  </a:lnTo>
                  <a:lnTo>
                    <a:pt x="81" y="0"/>
                  </a:lnTo>
                  <a:lnTo>
                    <a:pt x="84" y="0"/>
                  </a:lnTo>
                  <a:lnTo>
                    <a:pt x="89" y="0"/>
                  </a:lnTo>
                  <a:lnTo>
                    <a:pt x="94" y="2"/>
                  </a:lnTo>
                  <a:lnTo>
                    <a:pt x="98" y="5"/>
                  </a:lnTo>
                  <a:lnTo>
                    <a:pt x="101" y="8"/>
                  </a:lnTo>
                  <a:lnTo>
                    <a:pt x="105" y="17"/>
                  </a:lnTo>
                  <a:lnTo>
                    <a:pt x="108" y="27"/>
                  </a:lnTo>
                  <a:lnTo>
                    <a:pt x="113" y="39"/>
                  </a:lnTo>
                  <a:lnTo>
                    <a:pt x="118" y="47"/>
                  </a:lnTo>
                  <a:lnTo>
                    <a:pt x="122" y="51"/>
                  </a:lnTo>
                  <a:lnTo>
                    <a:pt x="127" y="52"/>
                  </a:lnTo>
                  <a:lnTo>
                    <a:pt x="132" y="54"/>
                  </a:lnTo>
                  <a:lnTo>
                    <a:pt x="139" y="5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36" name="Freeform 5223"/>
            <p:cNvSpPr>
              <a:spLocks/>
            </p:cNvSpPr>
            <p:nvPr/>
          </p:nvSpPr>
          <p:spPr bwMode="auto">
            <a:xfrm>
              <a:off x="6073775" y="5357813"/>
              <a:ext cx="220663" cy="146050"/>
            </a:xfrm>
            <a:custGeom>
              <a:avLst/>
              <a:gdLst>
                <a:gd name="T0" fmla="*/ 2147483647 w 139"/>
                <a:gd name="T1" fmla="*/ 2147483647 h 93"/>
                <a:gd name="T2" fmla="*/ 2147483647 w 139"/>
                <a:gd name="T3" fmla="*/ 2147483647 h 93"/>
                <a:gd name="T4" fmla="*/ 2147483647 w 139"/>
                <a:gd name="T5" fmla="*/ 2147483647 h 93"/>
                <a:gd name="T6" fmla="*/ 2147483647 w 139"/>
                <a:gd name="T7" fmla="*/ 2147483647 h 93"/>
                <a:gd name="T8" fmla="*/ 2147483647 w 139"/>
                <a:gd name="T9" fmla="*/ 2147483647 h 93"/>
                <a:gd name="T10" fmla="*/ 2147483647 w 139"/>
                <a:gd name="T11" fmla="*/ 2147483647 h 93"/>
                <a:gd name="T12" fmla="*/ 2147483647 w 139"/>
                <a:gd name="T13" fmla="*/ 2147483647 h 93"/>
                <a:gd name="T14" fmla="*/ 2147483647 w 139"/>
                <a:gd name="T15" fmla="*/ 2147483647 h 93"/>
                <a:gd name="T16" fmla="*/ 2147483647 w 139"/>
                <a:gd name="T17" fmla="*/ 2147483647 h 93"/>
                <a:gd name="T18" fmla="*/ 2147483647 w 139"/>
                <a:gd name="T19" fmla="*/ 2147483647 h 93"/>
                <a:gd name="T20" fmla="*/ 2147483647 w 139"/>
                <a:gd name="T21" fmla="*/ 2147483647 h 93"/>
                <a:gd name="T22" fmla="*/ 2147483647 w 139"/>
                <a:gd name="T23" fmla="*/ 2147483647 h 93"/>
                <a:gd name="T24" fmla="*/ 2147483647 w 139"/>
                <a:gd name="T25" fmla="*/ 2147483647 h 93"/>
                <a:gd name="T26" fmla="*/ 2147483647 w 139"/>
                <a:gd name="T27" fmla="*/ 2147483647 h 93"/>
                <a:gd name="T28" fmla="*/ 2147483647 w 139"/>
                <a:gd name="T29" fmla="*/ 2147483647 h 93"/>
                <a:gd name="T30" fmla="*/ 2147483647 w 139"/>
                <a:gd name="T31" fmla="*/ 2147483647 h 93"/>
                <a:gd name="T32" fmla="*/ 2147483647 w 139"/>
                <a:gd name="T33" fmla="*/ 2147483647 h 93"/>
                <a:gd name="T34" fmla="*/ 2147483647 w 139"/>
                <a:gd name="T35" fmla="*/ 2147483647 h 93"/>
                <a:gd name="T36" fmla="*/ 2147483647 w 139"/>
                <a:gd name="T37" fmla="*/ 2147483647 h 93"/>
                <a:gd name="T38" fmla="*/ 2147483647 w 139"/>
                <a:gd name="T39" fmla="*/ 2147483647 h 93"/>
                <a:gd name="T40" fmla="*/ 2147483647 w 139"/>
                <a:gd name="T41" fmla="*/ 2147483647 h 93"/>
                <a:gd name="T42" fmla="*/ 0 w 139"/>
                <a:gd name="T43" fmla="*/ 2147483647 h 93"/>
                <a:gd name="T44" fmla="*/ 2147483647 w 139"/>
                <a:gd name="T45" fmla="*/ 2147483647 h 93"/>
                <a:gd name="T46" fmla="*/ 2147483647 w 139"/>
                <a:gd name="T47" fmla="*/ 2147483647 h 93"/>
                <a:gd name="T48" fmla="*/ 2147483647 w 139"/>
                <a:gd name="T49" fmla="*/ 2147483647 h 93"/>
                <a:gd name="T50" fmla="*/ 2147483647 w 139"/>
                <a:gd name="T51" fmla="*/ 0 h 93"/>
                <a:gd name="T52" fmla="*/ 2147483647 w 139"/>
                <a:gd name="T53" fmla="*/ 2147483647 h 93"/>
                <a:gd name="T54" fmla="*/ 2147483647 w 139"/>
                <a:gd name="T55" fmla="*/ 2147483647 h 93"/>
                <a:gd name="T56" fmla="*/ 2147483647 w 139"/>
                <a:gd name="T57" fmla="*/ 2147483647 h 93"/>
                <a:gd name="T58" fmla="*/ 2147483647 w 139"/>
                <a:gd name="T59" fmla="*/ 2147483647 h 93"/>
                <a:gd name="T60" fmla="*/ 2147483647 w 139"/>
                <a:gd name="T61" fmla="*/ 2147483647 h 93"/>
                <a:gd name="T62" fmla="*/ 2147483647 w 139"/>
                <a:gd name="T63" fmla="*/ 2147483647 h 93"/>
                <a:gd name="T64" fmla="*/ 2147483647 w 139"/>
                <a:gd name="T65" fmla="*/ 2147483647 h 93"/>
                <a:gd name="T66" fmla="*/ 2147483647 w 139"/>
                <a:gd name="T67" fmla="*/ 0 h 93"/>
                <a:gd name="T68" fmla="*/ 2147483647 w 139"/>
                <a:gd name="T69" fmla="*/ 2147483647 h 93"/>
                <a:gd name="T70" fmla="*/ 2147483647 w 139"/>
                <a:gd name="T71" fmla="*/ 2147483647 h 93"/>
                <a:gd name="T72" fmla="*/ 2147483647 w 139"/>
                <a:gd name="T73" fmla="*/ 2147483647 h 93"/>
                <a:gd name="T74" fmla="*/ 2147483647 w 139"/>
                <a:gd name="T75" fmla="*/ 2147483647 h 93"/>
                <a:gd name="T76" fmla="*/ 2147483647 w 139"/>
                <a:gd name="T77" fmla="*/ 2147483647 h 93"/>
                <a:gd name="T78" fmla="*/ 2147483647 w 139"/>
                <a:gd name="T79" fmla="*/ 2147483647 h 93"/>
                <a:gd name="T80" fmla="*/ 2147483647 w 139"/>
                <a:gd name="T81" fmla="*/ 2147483647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9"/>
                <a:gd name="T124" fmla="*/ 0 h 93"/>
                <a:gd name="T125" fmla="*/ 139 w 139"/>
                <a:gd name="T126" fmla="*/ 93 h 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9" h="93">
                  <a:moveTo>
                    <a:pt x="139" y="56"/>
                  </a:moveTo>
                  <a:lnTo>
                    <a:pt x="139" y="57"/>
                  </a:lnTo>
                  <a:lnTo>
                    <a:pt x="137" y="59"/>
                  </a:lnTo>
                  <a:lnTo>
                    <a:pt x="135" y="59"/>
                  </a:lnTo>
                  <a:lnTo>
                    <a:pt x="133" y="61"/>
                  </a:lnTo>
                  <a:lnTo>
                    <a:pt x="132" y="62"/>
                  </a:lnTo>
                  <a:lnTo>
                    <a:pt x="130" y="64"/>
                  </a:lnTo>
                  <a:lnTo>
                    <a:pt x="128" y="66"/>
                  </a:lnTo>
                  <a:lnTo>
                    <a:pt x="125" y="68"/>
                  </a:lnTo>
                  <a:lnTo>
                    <a:pt x="125" y="71"/>
                  </a:lnTo>
                  <a:lnTo>
                    <a:pt x="125" y="73"/>
                  </a:lnTo>
                  <a:lnTo>
                    <a:pt x="125" y="76"/>
                  </a:lnTo>
                  <a:lnTo>
                    <a:pt x="125" y="78"/>
                  </a:lnTo>
                  <a:lnTo>
                    <a:pt x="127" y="79"/>
                  </a:lnTo>
                  <a:lnTo>
                    <a:pt x="127" y="83"/>
                  </a:lnTo>
                  <a:lnTo>
                    <a:pt x="127" y="84"/>
                  </a:lnTo>
                  <a:lnTo>
                    <a:pt x="127" y="86"/>
                  </a:lnTo>
                  <a:lnTo>
                    <a:pt x="125" y="86"/>
                  </a:lnTo>
                  <a:lnTo>
                    <a:pt x="122" y="84"/>
                  </a:lnTo>
                  <a:lnTo>
                    <a:pt x="118" y="84"/>
                  </a:lnTo>
                  <a:lnTo>
                    <a:pt x="116" y="83"/>
                  </a:lnTo>
                  <a:lnTo>
                    <a:pt x="113" y="83"/>
                  </a:lnTo>
                  <a:lnTo>
                    <a:pt x="110" y="81"/>
                  </a:lnTo>
                  <a:lnTo>
                    <a:pt x="106" y="81"/>
                  </a:lnTo>
                  <a:lnTo>
                    <a:pt x="101" y="81"/>
                  </a:lnTo>
                  <a:lnTo>
                    <a:pt x="96" y="81"/>
                  </a:lnTo>
                  <a:lnTo>
                    <a:pt x="91" y="83"/>
                  </a:lnTo>
                  <a:lnTo>
                    <a:pt x="84" y="84"/>
                  </a:lnTo>
                  <a:lnTo>
                    <a:pt x="79" y="86"/>
                  </a:lnTo>
                  <a:lnTo>
                    <a:pt x="74" y="88"/>
                  </a:lnTo>
                  <a:lnTo>
                    <a:pt x="69" y="90"/>
                  </a:lnTo>
                  <a:lnTo>
                    <a:pt x="64" y="91"/>
                  </a:lnTo>
                  <a:lnTo>
                    <a:pt x="57" y="93"/>
                  </a:lnTo>
                  <a:lnTo>
                    <a:pt x="30" y="83"/>
                  </a:lnTo>
                  <a:lnTo>
                    <a:pt x="27" y="78"/>
                  </a:lnTo>
                  <a:lnTo>
                    <a:pt x="22" y="74"/>
                  </a:lnTo>
                  <a:lnTo>
                    <a:pt x="16" y="69"/>
                  </a:lnTo>
                  <a:lnTo>
                    <a:pt x="11" y="66"/>
                  </a:lnTo>
                  <a:lnTo>
                    <a:pt x="6" y="61"/>
                  </a:lnTo>
                  <a:lnTo>
                    <a:pt x="3" y="57"/>
                  </a:lnTo>
                  <a:lnTo>
                    <a:pt x="0" y="51"/>
                  </a:lnTo>
                  <a:lnTo>
                    <a:pt x="0" y="44"/>
                  </a:lnTo>
                  <a:lnTo>
                    <a:pt x="3" y="37"/>
                  </a:lnTo>
                  <a:lnTo>
                    <a:pt x="8" y="32"/>
                  </a:lnTo>
                  <a:lnTo>
                    <a:pt x="11" y="27"/>
                  </a:lnTo>
                  <a:lnTo>
                    <a:pt x="16" y="22"/>
                  </a:lnTo>
                  <a:lnTo>
                    <a:pt x="20" y="17"/>
                  </a:lnTo>
                  <a:lnTo>
                    <a:pt x="23" y="10"/>
                  </a:lnTo>
                  <a:lnTo>
                    <a:pt x="25" y="5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40" y="2"/>
                  </a:lnTo>
                  <a:lnTo>
                    <a:pt x="45" y="3"/>
                  </a:lnTo>
                  <a:lnTo>
                    <a:pt x="49" y="5"/>
                  </a:lnTo>
                  <a:lnTo>
                    <a:pt x="54" y="7"/>
                  </a:lnTo>
                  <a:lnTo>
                    <a:pt x="57" y="8"/>
                  </a:lnTo>
                  <a:lnTo>
                    <a:pt x="62" y="8"/>
                  </a:lnTo>
                  <a:lnTo>
                    <a:pt x="66" y="10"/>
                  </a:lnTo>
                  <a:lnTo>
                    <a:pt x="69" y="8"/>
                  </a:lnTo>
                  <a:lnTo>
                    <a:pt x="71" y="8"/>
                  </a:lnTo>
                  <a:lnTo>
                    <a:pt x="72" y="7"/>
                  </a:lnTo>
                  <a:lnTo>
                    <a:pt x="76" y="5"/>
                  </a:lnTo>
                  <a:lnTo>
                    <a:pt x="78" y="3"/>
                  </a:lnTo>
                  <a:lnTo>
                    <a:pt x="79" y="2"/>
                  </a:lnTo>
                  <a:lnTo>
                    <a:pt x="81" y="0"/>
                  </a:lnTo>
                  <a:lnTo>
                    <a:pt x="84" y="0"/>
                  </a:lnTo>
                  <a:lnTo>
                    <a:pt x="89" y="0"/>
                  </a:lnTo>
                  <a:lnTo>
                    <a:pt x="94" y="2"/>
                  </a:lnTo>
                  <a:lnTo>
                    <a:pt x="98" y="5"/>
                  </a:lnTo>
                  <a:lnTo>
                    <a:pt x="101" y="8"/>
                  </a:lnTo>
                  <a:lnTo>
                    <a:pt x="105" y="17"/>
                  </a:lnTo>
                  <a:lnTo>
                    <a:pt x="108" y="27"/>
                  </a:lnTo>
                  <a:lnTo>
                    <a:pt x="113" y="39"/>
                  </a:lnTo>
                  <a:lnTo>
                    <a:pt x="118" y="47"/>
                  </a:lnTo>
                  <a:lnTo>
                    <a:pt x="122" y="51"/>
                  </a:lnTo>
                  <a:lnTo>
                    <a:pt x="127" y="52"/>
                  </a:lnTo>
                  <a:lnTo>
                    <a:pt x="132" y="54"/>
                  </a:lnTo>
                  <a:lnTo>
                    <a:pt x="139" y="56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37" name="Freeform 5224"/>
            <p:cNvSpPr>
              <a:spLocks/>
            </p:cNvSpPr>
            <p:nvPr/>
          </p:nvSpPr>
          <p:spPr bwMode="auto">
            <a:xfrm>
              <a:off x="5876925" y="5395913"/>
              <a:ext cx="77788" cy="46037"/>
            </a:xfrm>
            <a:custGeom>
              <a:avLst/>
              <a:gdLst>
                <a:gd name="T0" fmla="*/ 2147483647 w 49"/>
                <a:gd name="T1" fmla="*/ 2147483647 h 28"/>
                <a:gd name="T2" fmla="*/ 2147483647 w 49"/>
                <a:gd name="T3" fmla="*/ 2147483647 h 28"/>
                <a:gd name="T4" fmla="*/ 2147483647 w 49"/>
                <a:gd name="T5" fmla="*/ 2147483647 h 28"/>
                <a:gd name="T6" fmla="*/ 2147483647 w 49"/>
                <a:gd name="T7" fmla="*/ 2147483647 h 28"/>
                <a:gd name="T8" fmla="*/ 2147483647 w 49"/>
                <a:gd name="T9" fmla="*/ 2147483647 h 28"/>
                <a:gd name="T10" fmla="*/ 2147483647 w 49"/>
                <a:gd name="T11" fmla="*/ 2147483647 h 28"/>
                <a:gd name="T12" fmla="*/ 2147483647 w 49"/>
                <a:gd name="T13" fmla="*/ 2147483647 h 28"/>
                <a:gd name="T14" fmla="*/ 2147483647 w 49"/>
                <a:gd name="T15" fmla="*/ 2147483647 h 28"/>
                <a:gd name="T16" fmla="*/ 0 w 49"/>
                <a:gd name="T17" fmla="*/ 2147483647 h 28"/>
                <a:gd name="T18" fmla="*/ 0 w 49"/>
                <a:gd name="T19" fmla="*/ 2147483647 h 28"/>
                <a:gd name="T20" fmla="*/ 0 w 49"/>
                <a:gd name="T21" fmla="*/ 2147483647 h 28"/>
                <a:gd name="T22" fmla="*/ 2147483647 w 49"/>
                <a:gd name="T23" fmla="*/ 2147483647 h 28"/>
                <a:gd name="T24" fmla="*/ 2147483647 w 49"/>
                <a:gd name="T25" fmla="*/ 2147483647 h 28"/>
                <a:gd name="T26" fmla="*/ 2147483647 w 49"/>
                <a:gd name="T27" fmla="*/ 2147483647 h 28"/>
                <a:gd name="T28" fmla="*/ 2147483647 w 49"/>
                <a:gd name="T29" fmla="*/ 2147483647 h 28"/>
                <a:gd name="T30" fmla="*/ 2147483647 w 49"/>
                <a:gd name="T31" fmla="*/ 2147483647 h 28"/>
                <a:gd name="T32" fmla="*/ 2147483647 w 49"/>
                <a:gd name="T33" fmla="*/ 2147483647 h 28"/>
                <a:gd name="T34" fmla="*/ 2147483647 w 49"/>
                <a:gd name="T35" fmla="*/ 2147483647 h 28"/>
                <a:gd name="T36" fmla="*/ 2147483647 w 49"/>
                <a:gd name="T37" fmla="*/ 2147483647 h 28"/>
                <a:gd name="T38" fmla="*/ 2147483647 w 49"/>
                <a:gd name="T39" fmla="*/ 2147483647 h 28"/>
                <a:gd name="T40" fmla="*/ 2147483647 w 49"/>
                <a:gd name="T41" fmla="*/ 2147483647 h 28"/>
                <a:gd name="T42" fmla="*/ 2147483647 w 49"/>
                <a:gd name="T43" fmla="*/ 2147483647 h 28"/>
                <a:gd name="T44" fmla="*/ 2147483647 w 49"/>
                <a:gd name="T45" fmla="*/ 2147483647 h 28"/>
                <a:gd name="T46" fmla="*/ 2147483647 w 49"/>
                <a:gd name="T47" fmla="*/ 2147483647 h 28"/>
                <a:gd name="T48" fmla="*/ 2147483647 w 49"/>
                <a:gd name="T49" fmla="*/ 2147483647 h 28"/>
                <a:gd name="T50" fmla="*/ 2147483647 w 49"/>
                <a:gd name="T51" fmla="*/ 2147483647 h 28"/>
                <a:gd name="T52" fmla="*/ 2147483647 w 49"/>
                <a:gd name="T53" fmla="*/ 2147483647 h 28"/>
                <a:gd name="T54" fmla="*/ 2147483647 w 49"/>
                <a:gd name="T55" fmla="*/ 2147483647 h 28"/>
                <a:gd name="T56" fmla="*/ 2147483647 w 49"/>
                <a:gd name="T57" fmla="*/ 2147483647 h 28"/>
                <a:gd name="T58" fmla="*/ 2147483647 w 49"/>
                <a:gd name="T59" fmla="*/ 2147483647 h 28"/>
                <a:gd name="T60" fmla="*/ 2147483647 w 49"/>
                <a:gd name="T61" fmla="*/ 2147483647 h 28"/>
                <a:gd name="T62" fmla="*/ 2147483647 w 49"/>
                <a:gd name="T63" fmla="*/ 2147483647 h 28"/>
                <a:gd name="T64" fmla="*/ 2147483647 w 49"/>
                <a:gd name="T65" fmla="*/ 0 h 28"/>
                <a:gd name="T66" fmla="*/ 2147483647 w 49"/>
                <a:gd name="T67" fmla="*/ 2147483647 h 28"/>
                <a:gd name="T68" fmla="*/ 2147483647 w 49"/>
                <a:gd name="T69" fmla="*/ 2147483647 h 28"/>
                <a:gd name="T70" fmla="*/ 2147483647 w 49"/>
                <a:gd name="T71" fmla="*/ 2147483647 h 28"/>
                <a:gd name="T72" fmla="*/ 2147483647 w 49"/>
                <a:gd name="T73" fmla="*/ 2147483647 h 28"/>
                <a:gd name="T74" fmla="*/ 2147483647 w 49"/>
                <a:gd name="T75" fmla="*/ 2147483647 h 28"/>
                <a:gd name="T76" fmla="*/ 2147483647 w 49"/>
                <a:gd name="T77" fmla="*/ 2147483647 h 28"/>
                <a:gd name="T78" fmla="*/ 2147483647 w 49"/>
                <a:gd name="T79" fmla="*/ 2147483647 h 28"/>
                <a:gd name="T80" fmla="*/ 2147483647 w 49"/>
                <a:gd name="T81" fmla="*/ 2147483647 h 28"/>
                <a:gd name="T82" fmla="*/ 2147483647 w 49"/>
                <a:gd name="T83" fmla="*/ 2147483647 h 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9"/>
                <a:gd name="T127" fmla="*/ 0 h 28"/>
                <a:gd name="T128" fmla="*/ 49 w 49"/>
                <a:gd name="T129" fmla="*/ 28 h 2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9" h="28">
                  <a:moveTo>
                    <a:pt x="49" y="8"/>
                  </a:moveTo>
                  <a:lnTo>
                    <a:pt x="44" y="11"/>
                  </a:lnTo>
                  <a:lnTo>
                    <a:pt x="40" y="15"/>
                  </a:lnTo>
                  <a:lnTo>
                    <a:pt x="37" y="18"/>
                  </a:lnTo>
                  <a:lnTo>
                    <a:pt x="34" y="23"/>
                  </a:lnTo>
                  <a:lnTo>
                    <a:pt x="29" y="25"/>
                  </a:lnTo>
                  <a:lnTo>
                    <a:pt x="24" y="28"/>
                  </a:lnTo>
                  <a:lnTo>
                    <a:pt x="13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1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8" y="8"/>
                  </a:lnTo>
                  <a:lnTo>
                    <a:pt x="22" y="6"/>
                  </a:lnTo>
                  <a:lnTo>
                    <a:pt x="25" y="6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4" y="3"/>
                  </a:lnTo>
                  <a:lnTo>
                    <a:pt x="37" y="1"/>
                  </a:lnTo>
                  <a:lnTo>
                    <a:pt x="40" y="0"/>
                  </a:lnTo>
                  <a:lnTo>
                    <a:pt x="42" y="1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47" y="5"/>
                  </a:lnTo>
                  <a:lnTo>
                    <a:pt x="49" y="5"/>
                  </a:lnTo>
                  <a:lnTo>
                    <a:pt x="49" y="6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38" name="Freeform 5225"/>
            <p:cNvSpPr>
              <a:spLocks/>
            </p:cNvSpPr>
            <p:nvPr/>
          </p:nvSpPr>
          <p:spPr bwMode="auto">
            <a:xfrm>
              <a:off x="5876925" y="5395913"/>
              <a:ext cx="77788" cy="46037"/>
            </a:xfrm>
            <a:custGeom>
              <a:avLst/>
              <a:gdLst>
                <a:gd name="T0" fmla="*/ 2147483647 w 49"/>
                <a:gd name="T1" fmla="*/ 2147483647 h 28"/>
                <a:gd name="T2" fmla="*/ 2147483647 w 49"/>
                <a:gd name="T3" fmla="*/ 2147483647 h 28"/>
                <a:gd name="T4" fmla="*/ 2147483647 w 49"/>
                <a:gd name="T5" fmla="*/ 2147483647 h 28"/>
                <a:gd name="T6" fmla="*/ 2147483647 w 49"/>
                <a:gd name="T7" fmla="*/ 2147483647 h 28"/>
                <a:gd name="T8" fmla="*/ 2147483647 w 49"/>
                <a:gd name="T9" fmla="*/ 2147483647 h 28"/>
                <a:gd name="T10" fmla="*/ 2147483647 w 49"/>
                <a:gd name="T11" fmla="*/ 2147483647 h 28"/>
                <a:gd name="T12" fmla="*/ 2147483647 w 49"/>
                <a:gd name="T13" fmla="*/ 2147483647 h 28"/>
                <a:gd name="T14" fmla="*/ 2147483647 w 49"/>
                <a:gd name="T15" fmla="*/ 2147483647 h 28"/>
                <a:gd name="T16" fmla="*/ 0 w 49"/>
                <a:gd name="T17" fmla="*/ 2147483647 h 28"/>
                <a:gd name="T18" fmla="*/ 0 w 49"/>
                <a:gd name="T19" fmla="*/ 2147483647 h 28"/>
                <a:gd name="T20" fmla="*/ 0 w 49"/>
                <a:gd name="T21" fmla="*/ 2147483647 h 28"/>
                <a:gd name="T22" fmla="*/ 2147483647 w 49"/>
                <a:gd name="T23" fmla="*/ 2147483647 h 28"/>
                <a:gd name="T24" fmla="*/ 2147483647 w 49"/>
                <a:gd name="T25" fmla="*/ 2147483647 h 28"/>
                <a:gd name="T26" fmla="*/ 2147483647 w 49"/>
                <a:gd name="T27" fmla="*/ 2147483647 h 28"/>
                <a:gd name="T28" fmla="*/ 2147483647 w 49"/>
                <a:gd name="T29" fmla="*/ 2147483647 h 28"/>
                <a:gd name="T30" fmla="*/ 2147483647 w 49"/>
                <a:gd name="T31" fmla="*/ 2147483647 h 28"/>
                <a:gd name="T32" fmla="*/ 2147483647 w 49"/>
                <a:gd name="T33" fmla="*/ 2147483647 h 28"/>
                <a:gd name="T34" fmla="*/ 2147483647 w 49"/>
                <a:gd name="T35" fmla="*/ 2147483647 h 28"/>
                <a:gd name="T36" fmla="*/ 2147483647 w 49"/>
                <a:gd name="T37" fmla="*/ 2147483647 h 28"/>
                <a:gd name="T38" fmla="*/ 2147483647 w 49"/>
                <a:gd name="T39" fmla="*/ 2147483647 h 28"/>
                <a:gd name="T40" fmla="*/ 2147483647 w 49"/>
                <a:gd name="T41" fmla="*/ 2147483647 h 28"/>
                <a:gd name="T42" fmla="*/ 2147483647 w 49"/>
                <a:gd name="T43" fmla="*/ 2147483647 h 28"/>
                <a:gd name="T44" fmla="*/ 2147483647 w 49"/>
                <a:gd name="T45" fmla="*/ 2147483647 h 28"/>
                <a:gd name="T46" fmla="*/ 2147483647 w 49"/>
                <a:gd name="T47" fmla="*/ 2147483647 h 28"/>
                <a:gd name="T48" fmla="*/ 2147483647 w 49"/>
                <a:gd name="T49" fmla="*/ 2147483647 h 28"/>
                <a:gd name="T50" fmla="*/ 2147483647 w 49"/>
                <a:gd name="T51" fmla="*/ 2147483647 h 28"/>
                <a:gd name="T52" fmla="*/ 2147483647 w 49"/>
                <a:gd name="T53" fmla="*/ 2147483647 h 28"/>
                <a:gd name="T54" fmla="*/ 2147483647 w 49"/>
                <a:gd name="T55" fmla="*/ 2147483647 h 28"/>
                <a:gd name="T56" fmla="*/ 2147483647 w 49"/>
                <a:gd name="T57" fmla="*/ 2147483647 h 28"/>
                <a:gd name="T58" fmla="*/ 2147483647 w 49"/>
                <a:gd name="T59" fmla="*/ 2147483647 h 28"/>
                <a:gd name="T60" fmla="*/ 2147483647 w 49"/>
                <a:gd name="T61" fmla="*/ 2147483647 h 28"/>
                <a:gd name="T62" fmla="*/ 2147483647 w 49"/>
                <a:gd name="T63" fmla="*/ 2147483647 h 28"/>
                <a:gd name="T64" fmla="*/ 2147483647 w 49"/>
                <a:gd name="T65" fmla="*/ 0 h 28"/>
                <a:gd name="T66" fmla="*/ 2147483647 w 49"/>
                <a:gd name="T67" fmla="*/ 2147483647 h 28"/>
                <a:gd name="T68" fmla="*/ 2147483647 w 49"/>
                <a:gd name="T69" fmla="*/ 2147483647 h 28"/>
                <a:gd name="T70" fmla="*/ 2147483647 w 49"/>
                <a:gd name="T71" fmla="*/ 2147483647 h 28"/>
                <a:gd name="T72" fmla="*/ 2147483647 w 49"/>
                <a:gd name="T73" fmla="*/ 2147483647 h 28"/>
                <a:gd name="T74" fmla="*/ 2147483647 w 49"/>
                <a:gd name="T75" fmla="*/ 2147483647 h 28"/>
                <a:gd name="T76" fmla="*/ 2147483647 w 49"/>
                <a:gd name="T77" fmla="*/ 2147483647 h 28"/>
                <a:gd name="T78" fmla="*/ 2147483647 w 49"/>
                <a:gd name="T79" fmla="*/ 2147483647 h 28"/>
                <a:gd name="T80" fmla="*/ 2147483647 w 49"/>
                <a:gd name="T81" fmla="*/ 2147483647 h 28"/>
                <a:gd name="T82" fmla="*/ 2147483647 w 49"/>
                <a:gd name="T83" fmla="*/ 2147483647 h 28"/>
                <a:gd name="T84" fmla="*/ 2147483647 w 49"/>
                <a:gd name="T85" fmla="*/ 2147483647 h 28"/>
                <a:gd name="T86" fmla="*/ 2147483647 w 49"/>
                <a:gd name="T87" fmla="*/ 2147483647 h 2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"/>
                <a:gd name="T133" fmla="*/ 0 h 28"/>
                <a:gd name="T134" fmla="*/ 49 w 49"/>
                <a:gd name="T135" fmla="*/ 28 h 2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" h="28">
                  <a:moveTo>
                    <a:pt x="49" y="8"/>
                  </a:moveTo>
                  <a:lnTo>
                    <a:pt x="44" y="11"/>
                  </a:lnTo>
                  <a:lnTo>
                    <a:pt x="40" y="15"/>
                  </a:lnTo>
                  <a:lnTo>
                    <a:pt x="37" y="18"/>
                  </a:lnTo>
                  <a:lnTo>
                    <a:pt x="34" y="23"/>
                  </a:lnTo>
                  <a:lnTo>
                    <a:pt x="29" y="25"/>
                  </a:lnTo>
                  <a:lnTo>
                    <a:pt x="24" y="28"/>
                  </a:lnTo>
                  <a:lnTo>
                    <a:pt x="13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1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8" y="8"/>
                  </a:lnTo>
                  <a:lnTo>
                    <a:pt x="22" y="6"/>
                  </a:lnTo>
                  <a:lnTo>
                    <a:pt x="25" y="6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4" y="3"/>
                  </a:lnTo>
                  <a:lnTo>
                    <a:pt x="37" y="1"/>
                  </a:lnTo>
                  <a:lnTo>
                    <a:pt x="40" y="0"/>
                  </a:lnTo>
                  <a:lnTo>
                    <a:pt x="42" y="1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47" y="5"/>
                  </a:lnTo>
                  <a:lnTo>
                    <a:pt x="49" y="5"/>
                  </a:lnTo>
                  <a:lnTo>
                    <a:pt x="49" y="6"/>
                  </a:lnTo>
                  <a:lnTo>
                    <a:pt x="49" y="8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39" name="Freeform 5226"/>
            <p:cNvSpPr>
              <a:spLocks/>
            </p:cNvSpPr>
            <p:nvPr/>
          </p:nvSpPr>
          <p:spPr bwMode="auto">
            <a:xfrm>
              <a:off x="5876925" y="5405438"/>
              <a:ext cx="150813" cy="125412"/>
            </a:xfrm>
            <a:custGeom>
              <a:avLst/>
              <a:gdLst>
                <a:gd name="T0" fmla="*/ 2147483647 w 95"/>
                <a:gd name="T1" fmla="*/ 2147483647 h 80"/>
                <a:gd name="T2" fmla="*/ 2147483647 w 95"/>
                <a:gd name="T3" fmla="*/ 2147483647 h 80"/>
                <a:gd name="T4" fmla="*/ 2147483647 w 95"/>
                <a:gd name="T5" fmla="*/ 2147483647 h 80"/>
                <a:gd name="T6" fmla="*/ 2147483647 w 95"/>
                <a:gd name="T7" fmla="*/ 2147483647 h 80"/>
                <a:gd name="T8" fmla="*/ 2147483647 w 95"/>
                <a:gd name="T9" fmla="*/ 2147483647 h 80"/>
                <a:gd name="T10" fmla="*/ 2147483647 w 95"/>
                <a:gd name="T11" fmla="*/ 2147483647 h 80"/>
                <a:gd name="T12" fmla="*/ 2147483647 w 95"/>
                <a:gd name="T13" fmla="*/ 2147483647 h 80"/>
                <a:gd name="T14" fmla="*/ 2147483647 w 95"/>
                <a:gd name="T15" fmla="*/ 2147483647 h 80"/>
                <a:gd name="T16" fmla="*/ 2147483647 w 95"/>
                <a:gd name="T17" fmla="*/ 2147483647 h 80"/>
                <a:gd name="T18" fmla="*/ 2147483647 w 95"/>
                <a:gd name="T19" fmla="*/ 2147483647 h 80"/>
                <a:gd name="T20" fmla="*/ 2147483647 w 95"/>
                <a:gd name="T21" fmla="*/ 2147483647 h 80"/>
                <a:gd name="T22" fmla="*/ 2147483647 w 95"/>
                <a:gd name="T23" fmla="*/ 2147483647 h 80"/>
                <a:gd name="T24" fmla="*/ 2147483647 w 95"/>
                <a:gd name="T25" fmla="*/ 2147483647 h 80"/>
                <a:gd name="T26" fmla="*/ 2147483647 w 95"/>
                <a:gd name="T27" fmla="*/ 2147483647 h 80"/>
                <a:gd name="T28" fmla="*/ 2147483647 w 95"/>
                <a:gd name="T29" fmla="*/ 2147483647 h 80"/>
                <a:gd name="T30" fmla="*/ 2147483647 w 95"/>
                <a:gd name="T31" fmla="*/ 2147483647 h 80"/>
                <a:gd name="T32" fmla="*/ 2147483647 w 95"/>
                <a:gd name="T33" fmla="*/ 2147483647 h 80"/>
                <a:gd name="T34" fmla="*/ 2147483647 w 95"/>
                <a:gd name="T35" fmla="*/ 2147483647 h 80"/>
                <a:gd name="T36" fmla="*/ 2147483647 w 95"/>
                <a:gd name="T37" fmla="*/ 2147483647 h 80"/>
                <a:gd name="T38" fmla="*/ 2147483647 w 95"/>
                <a:gd name="T39" fmla="*/ 2147483647 h 80"/>
                <a:gd name="T40" fmla="*/ 2147483647 w 95"/>
                <a:gd name="T41" fmla="*/ 2147483647 h 80"/>
                <a:gd name="T42" fmla="*/ 2147483647 w 95"/>
                <a:gd name="T43" fmla="*/ 2147483647 h 80"/>
                <a:gd name="T44" fmla="*/ 2147483647 w 95"/>
                <a:gd name="T45" fmla="*/ 2147483647 h 80"/>
                <a:gd name="T46" fmla="*/ 0 w 95"/>
                <a:gd name="T47" fmla="*/ 2147483647 h 80"/>
                <a:gd name="T48" fmla="*/ 0 w 95"/>
                <a:gd name="T49" fmla="*/ 2147483647 h 80"/>
                <a:gd name="T50" fmla="*/ 0 w 95"/>
                <a:gd name="T51" fmla="*/ 2147483647 h 80"/>
                <a:gd name="T52" fmla="*/ 2147483647 w 95"/>
                <a:gd name="T53" fmla="*/ 2147483647 h 80"/>
                <a:gd name="T54" fmla="*/ 2147483647 w 95"/>
                <a:gd name="T55" fmla="*/ 2147483647 h 80"/>
                <a:gd name="T56" fmla="*/ 2147483647 w 95"/>
                <a:gd name="T57" fmla="*/ 2147483647 h 80"/>
                <a:gd name="T58" fmla="*/ 2147483647 w 95"/>
                <a:gd name="T59" fmla="*/ 0 h 80"/>
                <a:gd name="T60" fmla="*/ 2147483647 w 95"/>
                <a:gd name="T61" fmla="*/ 2147483647 h 80"/>
                <a:gd name="T62" fmla="*/ 2147483647 w 95"/>
                <a:gd name="T63" fmla="*/ 2147483647 h 80"/>
                <a:gd name="T64" fmla="*/ 2147483647 w 95"/>
                <a:gd name="T65" fmla="*/ 2147483647 h 80"/>
                <a:gd name="T66" fmla="*/ 2147483647 w 95"/>
                <a:gd name="T67" fmla="*/ 2147483647 h 80"/>
                <a:gd name="T68" fmla="*/ 2147483647 w 95"/>
                <a:gd name="T69" fmla="*/ 2147483647 h 80"/>
                <a:gd name="T70" fmla="*/ 2147483647 w 95"/>
                <a:gd name="T71" fmla="*/ 2147483647 h 80"/>
                <a:gd name="T72" fmla="*/ 2147483647 w 95"/>
                <a:gd name="T73" fmla="*/ 2147483647 h 80"/>
                <a:gd name="T74" fmla="*/ 2147483647 w 95"/>
                <a:gd name="T75" fmla="*/ 2147483647 h 80"/>
                <a:gd name="T76" fmla="*/ 2147483647 w 95"/>
                <a:gd name="T77" fmla="*/ 2147483647 h 80"/>
                <a:gd name="T78" fmla="*/ 2147483647 w 95"/>
                <a:gd name="T79" fmla="*/ 2147483647 h 80"/>
                <a:gd name="T80" fmla="*/ 2147483647 w 95"/>
                <a:gd name="T81" fmla="*/ 2147483647 h 80"/>
                <a:gd name="T82" fmla="*/ 2147483647 w 95"/>
                <a:gd name="T83" fmla="*/ 2147483647 h 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5"/>
                <a:gd name="T127" fmla="*/ 0 h 80"/>
                <a:gd name="T128" fmla="*/ 95 w 95"/>
                <a:gd name="T129" fmla="*/ 80 h 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5" h="80">
                  <a:moveTo>
                    <a:pt x="95" y="26"/>
                  </a:moveTo>
                  <a:lnTo>
                    <a:pt x="83" y="32"/>
                  </a:lnTo>
                  <a:lnTo>
                    <a:pt x="56" y="27"/>
                  </a:lnTo>
                  <a:lnTo>
                    <a:pt x="54" y="27"/>
                  </a:lnTo>
                  <a:lnTo>
                    <a:pt x="51" y="29"/>
                  </a:lnTo>
                  <a:lnTo>
                    <a:pt x="49" y="29"/>
                  </a:lnTo>
                  <a:lnTo>
                    <a:pt x="47" y="29"/>
                  </a:lnTo>
                  <a:lnTo>
                    <a:pt x="44" y="29"/>
                  </a:lnTo>
                  <a:lnTo>
                    <a:pt x="42" y="27"/>
                  </a:lnTo>
                  <a:lnTo>
                    <a:pt x="40" y="27"/>
                  </a:lnTo>
                  <a:lnTo>
                    <a:pt x="39" y="27"/>
                  </a:lnTo>
                  <a:lnTo>
                    <a:pt x="39" y="34"/>
                  </a:lnTo>
                  <a:lnTo>
                    <a:pt x="42" y="41"/>
                  </a:lnTo>
                  <a:lnTo>
                    <a:pt x="46" y="48"/>
                  </a:lnTo>
                  <a:lnTo>
                    <a:pt x="49" y="53"/>
                  </a:lnTo>
                  <a:lnTo>
                    <a:pt x="54" y="56"/>
                  </a:lnTo>
                  <a:lnTo>
                    <a:pt x="57" y="61"/>
                  </a:lnTo>
                  <a:lnTo>
                    <a:pt x="61" y="66"/>
                  </a:lnTo>
                  <a:lnTo>
                    <a:pt x="64" y="71"/>
                  </a:lnTo>
                  <a:lnTo>
                    <a:pt x="66" y="78"/>
                  </a:lnTo>
                  <a:lnTo>
                    <a:pt x="64" y="78"/>
                  </a:lnTo>
                  <a:lnTo>
                    <a:pt x="63" y="78"/>
                  </a:lnTo>
                  <a:lnTo>
                    <a:pt x="59" y="80"/>
                  </a:lnTo>
                  <a:lnTo>
                    <a:pt x="57" y="78"/>
                  </a:lnTo>
                  <a:lnTo>
                    <a:pt x="54" y="78"/>
                  </a:lnTo>
                  <a:lnTo>
                    <a:pt x="52" y="78"/>
                  </a:lnTo>
                  <a:lnTo>
                    <a:pt x="49" y="76"/>
                  </a:lnTo>
                  <a:lnTo>
                    <a:pt x="46" y="76"/>
                  </a:lnTo>
                  <a:lnTo>
                    <a:pt x="44" y="75"/>
                  </a:lnTo>
                  <a:lnTo>
                    <a:pt x="42" y="73"/>
                  </a:lnTo>
                  <a:lnTo>
                    <a:pt x="42" y="71"/>
                  </a:lnTo>
                  <a:lnTo>
                    <a:pt x="40" y="70"/>
                  </a:lnTo>
                  <a:lnTo>
                    <a:pt x="39" y="68"/>
                  </a:lnTo>
                  <a:lnTo>
                    <a:pt x="39" y="66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4" y="58"/>
                  </a:lnTo>
                  <a:lnTo>
                    <a:pt x="30" y="51"/>
                  </a:lnTo>
                  <a:lnTo>
                    <a:pt x="25" y="46"/>
                  </a:lnTo>
                  <a:lnTo>
                    <a:pt x="22" y="41"/>
                  </a:lnTo>
                  <a:lnTo>
                    <a:pt x="17" y="36"/>
                  </a:lnTo>
                  <a:lnTo>
                    <a:pt x="13" y="32"/>
                  </a:lnTo>
                  <a:lnTo>
                    <a:pt x="8" y="29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3" y="19"/>
                  </a:lnTo>
                  <a:lnTo>
                    <a:pt x="22" y="19"/>
                  </a:lnTo>
                  <a:lnTo>
                    <a:pt x="29" y="17"/>
                  </a:lnTo>
                  <a:lnTo>
                    <a:pt x="34" y="16"/>
                  </a:lnTo>
                  <a:lnTo>
                    <a:pt x="37" y="10"/>
                  </a:lnTo>
                  <a:lnTo>
                    <a:pt x="40" y="7"/>
                  </a:lnTo>
                  <a:lnTo>
                    <a:pt x="44" y="4"/>
                  </a:lnTo>
                  <a:lnTo>
                    <a:pt x="49" y="0"/>
                  </a:lnTo>
                  <a:lnTo>
                    <a:pt x="52" y="2"/>
                  </a:lnTo>
                  <a:lnTo>
                    <a:pt x="56" y="5"/>
                  </a:lnTo>
                  <a:lnTo>
                    <a:pt x="59" y="7"/>
                  </a:lnTo>
                  <a:lnTo>
                    <a:pt x="63" y="9"/>
                  </a:lnTo>
                  <a:lnTo>
                    <a:pt x="66" y="10"/>
                  </a:lnTo>
                  <a:lnTo>
                    <a:pt x="69" y="12"/>
                  </a:lnTo>
                  <a:lnTo>
                    <a:pt x="74" y="12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3" y="14"/>
                  </a:lnTo>
                  <a:lnTo>
                    <a:pt x="85" y="14"/>
                  </a:lnTo>
                  <a:lnTo>
                    <a:pt x="85" y="12"/>
                  </a:lnTo>
                  <a:lnTo>
                    <a:pt x="86" y="12"/>
                  </a:lnTo>
                  <a:lnTo>
                    <a:pt x="88" y="12"/>
                  </a:lnTo>
                  <a:lnTo>
                    <a:pt x="90" y="12"/>
                  </a:lnTo>
                  <a:lnTo>
                    <a:pt x="91" y="12"/>
                  </a:lnTo>
                  <a:lnTo>
                    <a:pt x="91" y="16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5" y="21"/>
                  </a:lnTo>
                  <a:lnTo>
                    <a:pt x="95" y="22"/>
                  </a:lnTo>
                  <a:lnTo>
                    <a:pt x="95" y="2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40" name="Freeform 5227"/>
            <p:cNvSpPr>
              <a:spLocks/>
            </p:cNvSpPr>
            <p:nvPr/>
          </p:nvSpPr>
          <p:spPr bwMode="auto">
            <a:xfrm>
              <a:off x="5876925" y="5405438"/>
              <a:ext cx="150813" cy="125412"/>
            </a:xfrm>
            <a:custGeom>
              <a:avLst/>
              <a:gdLst>
                <a:gd name="T0" fmla="*/ 2147483647 w 95"/>
                <a:gd name="T1" fmla="*/ 2147483647 h 80"/>
                <a:gd name="T2" fmla="*/ 2147483647 w 95"/>
                <a:gd name="T3" fmla="*/ 2147483647 h 80"/>
                <a:gd name="T4" fmla="*/ 2147483647 w 95"/>
                <a:gd name="T5" fmla="*/ 2147483647 h 80"/>
                <a:gd name="T6" fmla="*/ 2147483647 w 95"/>
                <a:gd name="T7" fmla="*/ 2147483647 h 80"/>
                <a:gd name="T8" fmla="*/ 2147483647 w 95"/>
                <a:gd name="T9" fmla="*/ 2147483647 h 80"/>
                <a:gd name="T10" fmla="*/ 2147483647 w 95"/>
                <a:gd name="T11" fmla="*/ 2147483647 h 80"/>
                <a:gd name="T12" fmla="*/ 2147483647 w 95"/>
                <a:gd name="T13" fmla="*/ 2147483647 h 80"/>
                <a:gd name="T14" fmla="*/ 2147483647 w 95"/>
                <a:gd name="T15" fmla="*/ 2147483647 h 80"/>
                <a:gd name="T16" fmla="*/ 2147483647 w 95"/>
                <a:gd name="T17" fmla="*/ 2147483647 h 80"/>
                <a:gd name="T18" fmla="*/ 2147483647 w 95"/>
                <a:gd name="T19" fmla="*/ 2147483647 h 80"/>
                <a:gd name="T20" fmla="*/ 2147483647 w 95"/>
                <a:gd name="T21" fmla="*/ 2147483647 h 80"/>
                <a:gd name="T22" fmla="*/ 2147483647 w 95"/>
                <a:gd name="T23" fmla="*/ 2147483647 h 80"/>
                <a:gd name="T24" fmla="*/ 2147483647 w 95"/>
                <a:gd name="T25" fmla="*/ 2147483647 h 80"/>
                <a:gd name="T26" fmla="*/ 2147483647 w 95"/>
                <a:gd name="T27" fmla="*/ 2147483647 h 80"/>
                <a:gd name="T28" fmla="*/ 2147483647 w 95"/>
                <a:gd name="T29" fmla="*/ 2147483647 h 80"/>
                <a:gd name="T30" fmla="*/ 2147483647 w 95"/>
                <a:gd name="T31" fmla="*/ 2147483647 h 80"/>
                <a:gd name="T32" fmla="*/ 2147483647 w 95"/>
                <a:gd name="T33" fmla="*/ 2147483647 h 80"/>
                <a:gd name="T34" fmla="*/ 2147483647 w 95"/>
                <a:gd name="T35" fmla="*/ 2147483647 h 80"/>
                <a:gd name="T36" fmla="*/ 2147483647 w 95"/>
                <a:gd name="T37" fmla="*/ 2147483647 h 80"/>
                <a:gd name="T38" fmla="*/ 2147483647 w 95"/>
                <a:gd name="T39" fmla="*/ 2147483647 h 80"/>
                <a:gd name="T40" fmla="*/ 2147483647 w 95"/>
                <a:gd name="T41" fmla="*/ 2147483647 h 80"/>
                <a:gd name="T42" fmla="*/ 2147483647 w 95"/>
                <a:gd name="T43" fmla="*/ 2147483647 h 80"/>
                <a:gd name="T44" fmla="*/ 2147483647 w 95"/>
                <a:gd name="T45" fmla="*/ 2147483647 h 80"/>
                <a:gd name="T46" fmla="*/ 2147483647 w 95"/>
                <a:gd name="T47" fmla="*/ 2147483647 h 80"/>
                <a:gd name="T48" fmla="*/ 2147483647 w 95"/>
                <a:gd name="T49" fmla="*/ 2147483647 h 80"/>
                <a:gd name="T50" fmla="*/ 0 w 95"/>
                <a:gd name="T51" fmla="*/ 2147483647 h 80"/>
                <a:gd name="T52" fmla="*/ 0 w 95"/>
                <a:gd name="T53" fmla="*/ 2147483647 h 80"/>
                <a:gd name="T54" fmla="*/ 2147483647 w 95"/>
                <a:gd name="T55" fmla="*/ 2147483647 h 80"/>
                <a:gd name="T56" fmla="*/ 2147483647 w 95"/>
                <a:gd name="T57" fmla="*/ 2147483647 h 80"/>
                <a:gd name="T58" fmla="*/ 2147483647 w 95"/>
                <a:gd name="T59" fmla="*/ 2147483647 h 80"/>
                <a:gd name="T60" fmla="*/ 2147483647 w 95"/>
                <a:gd name="T61" fmla="*/ 2147483647 h 80"/>
                <a:gd name="T62" fmla="*/ 2147483647 w 95"/>
                <a:gd name="T63" fmla="*/ 2147483647 h 80"/>
                <a:gd name="T64" fmla="*/ 2147483647 w 95"/>
                <a:gd name="T65" fmla="*/ 2147483647 h 80"/>
                <a:gd name="T66" fmla="*/ 2147483647 w 95"/>
                <a:gd name="T67" fmla="*/ 2147483647 h 80"/>
                <a:gd name="T68" fmla="*/ 2147483647 w 95"/>
                <a:gd name="T69" fmla="*/ 2147483647 h 80"/>
                <a:gd name="T70" fmla="*/ 2147483647 w 95"/>
                <a:gd name="T71" fmla="*/ 2147483647 h 80"/>
                <a:gd name="T72" fmla="*/ 2147483647 w 95"/>
                <a:gd name="T73" fmla="*/ 2147483647 h 80"/>
                <a:gd name="T74" fmla="*/ 2147483647 w 95"/>
                <a:gd name="T75" fmla="*/ 2147483647 h 80"/>
                <a:gd name="T76" fmla="*/ 2147483647 w 95"/>
                <a:gd name="T77" fmla="*/ 2147483647 h 80"/>
                <a:gd name="T78" fmla="*/ 2147483647 w 95"/>
                <a:gd name="T79" fmla="*/ 2147483647 h 80"/>
                <a:gd name="T80" fmla="*/ 2147483647 w 95"/>
                <a:gd name="T81" fmla="*/ 2147483647 h 80"/>
                <a:gd name="T82" fmla="*/ 2147483647 w 95"/>
                <a:gd name="T83" fmla="*/ 2147483647 h 80"/>
                <a:gd name="T84" fmla="*/ 2147483647 w 95"/>
                <a:gd name="T85" fmla="*/ 2147483647 h 80"/>
                <a:gd name="T86" fmla="*/ 2147483647 w 95"/>
                <a:gd name="T87" fmla="*/ 2147483647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5"/>
                <a:gd name="T133" fmla="*/ 0 h 80"/>
                <a:gd name="T134" fmla="*/ 95 w 95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5" h="80">
                  <a:moveTo>
                    <a:pt x="95" y="26"/>
                  </a:moveTo>
                  <a:lnTo>
                    <a:pt x="83" y="32"/>
                  </a:lnTo>
                  <a:lnTo>
                    <a:pt x="56" y="27"/>
                  </a:lnTo>
                  <a:lnTo>
                    <a:pt x="54" y="27"/>
                  </a:lnTo>
                  <a:lnTo>
                    <a:pt x="51" y="29"/>
                  </a:lnTo>
                  <a:lnTo>
                    <a:pt x="49" y="29"/>
                  </a:lnTo>
                  <a:lnTo>
                    <a:pt x="47" y="29"/>
                  </a:lnTo>
                  <a:lnTo>
                    <a:pt x="44" y="29"/>
                  </a:lnTo>
                  <a:lnTo>
                    <a:pt x="42" y="27"/>
                  </a:lnTo>
                  <a:lnTo>
                    <a:pt x="40" y="27"/>
                  </a:lnTo>
                  <a:lnTo>
                    <a:pt x="39" y="27"/>
                  </a:lnTo>
                  <a:lnTo>
                    <a:pt x="39" y="34"/>
                  </a:lnTo>
                  <a:lnTo>
                    <a:pt x="42" y="41"/>
                  </a:lnTo>
                  <a:lnTo>
                    <a:pt x="46" y="48"/>
                  </a:lnTo>
                  <a:lnTo>
                    <a:pt x="49" y="53"/>
                  </a:lnTo>
                  <a:lnTo>
                    <a:pt x="54" y="56"/>
                  </a:lnTo>
                  <a:lnTo>
                    <a:pt x="57" y="61"/>
                  </a:lnTo>
                  <a:lnTo>
                    <a:pt x="61" y="66"/>
                  </a:lnTo>
                  <a:lnTo>
                    <a:pt x="64" y="71"/>
                  </a:lnTo>
                  <a:lnTo>
                    <a:pt x="66" y="78"/>
                  </a:lnTo>
                  <a:lnTo>
                    <a:pt x="64" y="78"/>
                  </a:lnTo>
                  <a:lnTo>
                    <a:pt x="63" y="78"/>
                  </a:lnTo>
                  <a:lnTo>
                    <a:pt x="59" y="80"/>
                  </a:lnTo>
                  <a:lnTo>
                    <a:pt x="57" y="78"/>
                  </a:lnTo>
                  <a:lnTo>
                    <a:pt x="54" y="78"/>
                  </a:lnTo>
                  <a:lnTo>
                    <a:pt x="52" y="78"/>
                  </a:lnTo>
                  <a:lnTo>
                    <a:pt x="49" y="76"/>
                  </a:lnTo>
                  <a:lnTo>
                    <a:pt x="46" y="76"/>
                  </a:lnTo>
                  <a:lnTo>
                    <a:pt x="44" y="75"/>
                  </a:lnTo>
                  <a:lnTo>
                    <a:pt x="42" y="73"/>
                  </a:lnTo>
                  <a:lnTo>
                    <a:pt x="42" y="71"/>
                  </a:lnTo>
                  <a:lnTo>
                    <a:pt x="40" y="70"/>
                  </a:lnTo>
                  <a:lnTo>
                    <a:pt x="39" y="68"/>
                  </a:lnTo>
                  <a:lnTo>
                    <a:pt x="39" y="66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4" y="58"/>
                  </a:lnTo>
                  <a:lnTo>
                    <a:pt x="30" y="51"/>
                  </a:lnTo>
                  <a:lnTo>
                    <a:pt x="25" y="46"/>
                  </a:lnTo>
                  <a:lnTo>
                    <a:pt x="22" y="41"/>
                  </a:lnTo>
                  <a:lnTo>
                    <a:pt x="17" y="36"/>
                  </a:lnTo>
                  <a:lnTo>
                    <a:pt x="13" y="32"/>
                  </a:lnTo>
                  <a:lnTo>
                    <a:pt x="8" y="29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3" y="19"/>
                  </a:lnTo>
                  <a:lnTo>
                    <a:pt x="22" y="19"/>
                  </a:lnTo>
                  <a:lnTo>
                    <a:pt x="29" y="17"/>
                  </a:lnTo>
                  <a:lnTo>
                    <a:pt x="34" y="16"/>
                  </a:lnTo>
                  <a:lnTo>
                    <a:pt x="37" y="10"/>
                  </a:lnTo>
                  <a:lnTo>
                    <a:pt x="40" y="7"/>
                  </a:lnTo>
                  <a:lnTo>
                    <a:pt x="44" y="4"/>
                  </a:lnTo>
                  <a:lnTo>
                    <a:pt x="49" y="0"/>
                  </a:lnTo>
                  <a:lnTo>
                    <a:pt x="52" y="2"/>
                  </a:lnTo>
                  <a:lnTo>
                    <a:pt x="56" y="5"/>
                  </a:lnTo>
                  <a:lnTo>
                    <a:pt x="59" y="7"/>
                  </a:lnTo>
                  <a:lnTo>
                    <a:pt x="63" y="9"/>
                  </a:lnTo>
                  <a:lnTo>
                    <a:pt x="66" y="10"/>
                  </a:lnTo>
                  <a:lnTo>
                    <a:pt x="69" y="12"/>
                  </a:lnTo>
                  <a:lnTo>
                    <a:pt x="74" y="12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3" y="14"/>
                  </a:lnTo>
                  <a:lnTo>
                    <a:pt x="85" y="14"/>
                  </a:lnTo>
                  <a:lnTo>
                    <a:pt x="85" y="12"/>
                  </a:lnTo>
                  <a:lnTo>
                    <a:pt x="86" y="12"/>
                  </a:lnTo>
                  <a:lnTo>
                    <a:pt x="88" y="12"/>
                  </a:lnTo>
                  <a:lnTo>
                    <a:pt x="90" y="12"/>
                  </a:lnTo>
                  <a:lnTo>
                    <a:pt x="91" y="12"/>
                  </a:lnTo>
                  <a:lnTo>
                    <a:pt x="91" y="16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5" y="21"/>
                  </a:lnTo>
                  <a:lnTo>
                    <a:pt x="95" y="22"/>
                  </a:lnTo>
                  <a:lnTo>
                    <a:pt x="95" y="26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41" name="Freeform 5228"/>
            <p:cNvSpPr>
              <a:spLocks/>
            </p:cNvSpPr>
            <p:nvPr/>
          </p:nvSpPr>
          <p:spPr bwMode="auto">
            <a:xfrm>
              <a:off x="8756650" y="6818313"/>
              <a:ext cx="303213" cy="276225"/>
            </a:xfrm>
            <a:custGeom>
              <a:avLst/>
              <a:gdLst>
                <a:gd name="T0" fmla="*/ 2147483647 w 191"/>
                <a:gd name="T1" fmla="*/ 2147483647 h 174"/>
                <a:gd name="T2" fmla="*/ 2147483647 w 191"/>
                <a:gd name="T3" fmla="*/ 2147483647 h 174"/>
                <a:gd name="T4" fmla="*/ 2147483647 w 191"/>
                <a:gd name="T5" fmla="*/ 2147483647 h 174"/>
                <a:gd name="T6" fmla="*/ 2147483647 w 191"/>
                <a:gd name="T7" fmla="*/ 2147483647 h 174"/>
                <a:gd name="T8" fmla="*/ 2147483647 w 191"/>
                <a:gd name="T9" fmla="*/ 2147483647 h 174"/>
                <a:gd name="T10" fmla="*/ 2147483647 w 191"/>
                <a:gd name="T11" fmla="*/ 2147483647 h 174"/>
                <a:gd name="T12" fmla="*/ 2147483647 w 191"/>
                <a:gd name="T13" fmla="*/ 2147483647 h 174"/>
                <a:gd name="T14" fmla="*/ 2147483647 w 191"/>
                <a:gd name="T15" fmla="*/ 2147483647 h 174"/>
                <a:gd name="T16" fmla="*/ 2147483647 w 191"/>
                <a:gd name="T17" fmla="*/ 2147483647 h 174"/>
                <a:gd name="T18" fmla="*/ 2147483647 w 191"/>
                <a:gd name="T19" fmla="*/ 2147483647 h 174"/>
                <a:gd name="T20" fmla="*/ 2147483647 w 191"/>
                <a:gd name="T21" fmla="*/ 2147483647 h 174"/>
                <a:gd name="T22" fmla="*/ 2147483647 w 191"/>
                <a:gd name="T23" fmla="*/ 2147483647 h 174"/>
                <a:gd name="T24" fmla="*/ 2147483647 w 191"/>
                <a:gd name="T25" fmla="*/ 2147483647 h 174"/>
                <a:gd name="T26" fmla="*/ 2147483647 w 191"/>
                <a:gd name="T27" fmla="*/ 2147483647 h 174"/>
                <a:gd name="T28" fmla="*/ 2147483647 w 191"/>
                <a:gd name="T29" fmla="*/ 2147483647 h 174"/>
                <a:gd name="T30" fmla="*/ 2147483647 w 191"/>
                <a:gd name="T31" fmla="*/ 2147483647 h 174"/>
                <a:gd name="T32" fmla="*/ 2147483647 w 191"/>
                <a:gd name="T33" fmla="*/ 2147483647 h 174"/>
                <a:gd name="T34" fmla="*/ 2147483647 w 191"/>
                <a:gd name="T35" fmla="*/ 2147483647 h 174"/>
                <a:gd name="T36" fmla="*/ 2147483647 w 191"/>
                <a:gd name="T37" fmla="*/ 2147483647 h 174"/>
                <a:gd name="T38" fmla="*/ 2147483647 w 191"/>
                <a:gd name="T39" fmla="*/ 2147483647 h 174"/>
                <a:gd name="T40" fmla="*/ 2147483647 w 191"/>
                <a:gd name="T41" fmla="*/ 2147483647 h 174"/>
                <a:gd name="T42" fmla="*/ 2147483647 w 191"/>
                <a:gd name="T43" fmla="*/ 2147483647 h 174"/>
                <a:gd name="T44" fmla="*/ 2147483647 w 191"/>
                <a:gd name="T45" fmla="*/ 2147483647 h 174"/>
                <a:gd name="T46" fmla="*/ 2147483647 w 191"/>
                <a:gd name="T47" fmla="*/ 2147483647 h 174"/>
                <a:gd name="T48" fmla="*/ 2147483647 w 191"/>
                <a:gd name="T49" fmla="*/ 2147483647 h 174"/>
                <a:gd name="T50" fmla="*/ 2147483647 w 191"/>
                <a:gd name="T51" fmla="*/ 2147483647 h 174"/>
                <a:gd name="T52" fmla="*/ 2147483647 w 191"/>
                <a:gd name="T53" fmla="*/ 2147483647 h 174"/>
                <a:gd name="T54" fmla="*/ 2147483647 w 191"/>
                <a:gd name="T55" fmla="*/ 2147483647 h 174"/>
                <a:gd name="T56" fmla="*/ 2147483647 w 191"/>
                <a:gd name="T57" fmla="*/ 2147483647 h 174"/>
                <a:gd name="T58" fmla="*/ 2147483647 w 191"/>
                <a:gd name="T59" fmla="*/ 2147483647 h 174"/>
                <a:gd name="T60" fmla="*/ 2147483647 w 191"/>
                <a:gd name="T61" fmla="*/ 2147483647 h 174"/>
                <a:gd name="T62" fmla="*/ 2147483647 w 191"/>
                <a:gd name="T63" fmla="*/ 2147483647 h 174"/>
                <a:gd name="T64" fmla="*/ 2147483647 w 191"/>
                <a:gd name="T65" fmla="*/ 2147483647 h 174"/>
                <a:gd name="T66" fmla="*/ 2147483647 w 191"/>
                <a:gd name="T67" fmla="*/ 2147483647 h 174"/>
                <a:gd name="T68" fmla="*/ 2147483647 w 191"/>
                <a:gd name="T69" fmla="*/ 2147483647 h 174"/>
                <a:gd name="T70" fmla="*/ 2147483647 w 191"/>
                <a:gd name="T71" fmla="*/ 2147483647 h 174"/>
                <a:gd name="T72" fmla="*/ 2147483647 w 191"/>
                <a:gd name="T73" fmla="*/ 2147483647 h 174"/>
                <a:gd name="T74" fmla="*/ 2147483647 w 191"/>
                <a:gd name="T75" fmla="*/ 2147483647 h 174"/>
                <a:gd name="T76" fmla="*/ 2147483647 w 191"/>
                <a:gd name="T77" fmla="*/ 2147483647 h 174"/>
                <a:gd name="T78" fmla="*/ 2147483647 w 191"/>
                <a:gd name="T79" fmla="*/ 2147483647 h 174"/>
                <a:gd name="T80" fmla="*/ 2147483647 w 191"/>
                <a:gd name="T81" fmla="*/ 2147483647 h 174"/>
                <a:gd name="T82" fmla="*/ 2147483647 w 191"/>
                <a:gd name="T83" fmla="*/ 2147483647 h 174"/>
                <a:gd name="T84" fmla="*/ 2147483647 w 191"/>
                <a:gd name="T85" fmla="*/ 2147483647 h 174"/>
                <a:gd name="T86" fmla="*/ 2147483647 w 191"/>
                <a:gd name="T87" fmla="*/ 2147483647 h 174"/>
                <a:gd name="T88" fmla="*/ 2147483647 w 191"/>
                <a:gd name="T89" fmla="*/ 2147483647 h 174"/>
                <a:gd name="T90" fmla="*/ 2147483647 w 191"/>
                <a:gd name="T91" fmla="*/ 2147483647 h 174"/>
                <a:gd name="T92" fmla="*/ 2147483647 w 191"/>
                <a:gd name="T93" fmla="*/ 0 h 174"/>
                <a:gd name="T94" fmla="*/ 2147483647 w 191"/>
                <a:gd name="T95" fmla="*/ 2147483647 h 17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1"/>
                <a:gd name="T145" fmla="*/ 0 h 174"/>
                <a:gd name="T146" fmla="*/ 191 w 191"/>
                <a:gd name="T147" fmla="*/ 174 h 17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1" h="174">
                  <a:moveTo>
                    <a:pt x="171" y="6"/>
                  </a:moveTo>
                  <a:lnTo>
                    <a:pt x="169" y="8"/>
                  </a:lnTo>
                  <a:lnTo>
                    <a:pt x="169" y="10"/>
                  </a:lnTo>
                  <a:lnTo>
                    <a:pt x="167" y="11"/>
                  </a:lnTo>
                  <a:lnTo>
                    <a:pt x="166" y="13"/>
                  </a:lnTo>
                  <a:lnTo>
                    <a:pt x="164" y="15"/>
                  </a:lnTo>
                  <a:lnTo>
                    <a:pt x="161" y="16"/>
                  </a:lnTo>
                  <a:lnTo>
                    <a:pt x="159" y="20"/>
                  </a:lnTo>
                  <a:lnTo>
                    <a:pt x="157" y="20"/>
                  </a:lnTo>
                  <a:lnTo>
                    <a:pt x="159" y="22"/>
                  </a:lnTo>
                  <a:lnTo>
                    <a:pt x="161" y="22"/>
                  </a:lnTo>
                  <a:lnTo>
                    <a:pt x="162" y="22"/>
                  </a:lnTo>
                  <a:lnTo>
                    <a:pt x="164" y="22"/>
                  </a:lnTo>
                  <a:lnTo>
                    <a:pt x="166" y="22"/>
                  </a:lnTo>
                  <a:lnTo>
                    <a:pt x="166" y="30"/>
                  </a:lnTo>
                  <a:lnTo>
                    <a:pt x="169" y="38"/>
                  </a:lnTo>
                  <a:lnTo>
                    <a:pt x="172" y="43"/>
                  </a:lnTo>
                  <a:lnTo>
                    <a:pt x="176" y="50"/>
                  </a:lnTo>
                  <a:lnTo>
                    <a:pt x="181" y="55"/>
                  </a:lnTo>
                  <a:lnTo>
                    <a:pt x="184" y="60"/>
                  </a:lnTo>
                  <a:lnTo>
                    <a:pt x="189" y="67"/>
                  </a:lnTo>
                  <a:lnTo>
                    <a:pt x="191" y="72"/>
                  </a:lnTo>
                  <a:lnTo>
                    <a:pt x="189" y="74"/>
                  </a:lnTo>
                  <a:lnTo>
                    <a:pt x="188" y="74"/>
                  </a:lnTo>
                  <a:lnTo>
                    <a:pt x="184" y="74"/>
                  </a:lnTo>
                  <a:lnTo>
                    <a:pt x="183" y="74"/>
                  </a:lnTo>
                  <a:lnTo>
                    <a:pt x="181" y="74"/>
                  </a:lnTo>
                  <a:lnTo>
                    <a:pt x="178" y="74"/>
                  </a:lnTo>
                  <a:lnTo>
                    <a:pt x="176" y="74"/>
                  </a:lnTo>
                  <a:lnTo>
                    <a:pt x="174" y="72"/>
                  </a:lnTo>
                  <a:lnTo>
                    <a:pt x="172" y="76"/>
                  </a:lnTo>
                  <a:lnTo>
                    <a:pt x="171" y="77"/>
                  </a:lnTo>
                  <a:lnTo>
                    <a:pt x="169" y="79"/>
                  </a:lnTo>
                  <a:lnTo>
                    <a:pt x="169" y="81"/>
                  </a:lnTo>
                  <a:lnTo>
                    <a:pt x="167" y="82"/>
                  </a:lnTo>
                  <a:lnTo>
                    <a:pt x="167" y="84"/>
                  </a:lnTo>
                  <a:lnTo>
                    <a:pt x="166" y="86"/>
                  </a:lnTo>
                  <a:lnTo>
                    <a:pt x="164" y="87"/>
                  </a:lnTo>
                  <a:lnTo>
                    <a:pt x="164" y="89"/>
                  </a:lnTo>
                  <a:lnTo>
                    <a:pt x="166" y="91"/>
                  </a:lnTo>
                  <a:lnTo>
                    <a:pt x="167" y="93"/>
                  </a:lnTo>
                  <a:lnTo>
                    <a:pt x="167" y="94"/>
                  </a:lnTo>
                  <a:lnTo>
                    <a:pt x="169" y="96"/>
                  </a:lnTo>
                  <a:lnTo>
                    <a:pt x="171" y="99"/>
                  </a:lnTo>
                  <a:lnTo>
                    <a:pt x="171" y="101"/>
                  </a:lnTo>
                  <a:lnTo>
                    <a:pt x="171" y="104"/>
                  </a:lnTo>
                  <a:lnTo>
                    <a:pt x="171" y="106"/>
                  </a:lnTo>
                  <a:lnTo>
                    <a:pt x="167" y="109"/>
                  </a:lnTo>
                  <a:lnTo>
                    <a:pt x="164" y="111"/>
                  </a:lnTo>
                  <a:lnTo>
                    <a:pt x="161" y="111"/>
                  </a:lnTo>
                  <a:lnTo>
                    <a:pt x="156" y="113"/>
                  </a:lnTo>
                  <a:lnTo>
                    <a:pt x="152" y="113"/>
                  </a:lnTo>
                  <a:lnTo>
                    <a:pt x="150" y="114"/>
                  </a:lnTo>
                  <a:lnTo>
                    <a:pt x="149" y="114"/>
                  </a:lnTo>
                  <a:lnTo>
                    <a:pt x="145" y="118"/>
                  </a:lnTo>
                  <a:lnTo>
                    <a:pt x="145" y="121"/>
                  </a:lnTo>
                  <a:lnTo>
                    <a:pt x="144" y="125"/>
                  </a:lnTo>
                  <a:lnTo>
                    <a:pt x="144" y="130"/>
                  </a:lnTo>
                  <a:lnTo>
                    <a:pt x="144" y="133"/>
                  </a:lnTo>
                  <a:lnTo>
                    <a:pt x="145" y="136"/>
                  </a:lnTo>
                  <a:lnTo>
                    <a:pt x="145" y="140"/>
                  </a:lnTo>
                  <a:lnTo>
                    <a:pt x="145" y="143"/>
                  </a:lnTo>
                  <a:lnTo>
                    <a:pt x="144" y="152"/>
                  </a:lnTo>
                  <a:lnTo>
                    <a:pt x="142" y="158"/>
                  </a:lnTo>
                  <a:lnTo>
                    <a:pt x="139" y="164"/>
                  </a:lnTo>
                  <a:lnTo>
                    <a:pt x="135" y="165"/>
                  </a:lnTo>
                  <a:lnTo>
                    <a:pt x="130" y="167"/>
                  </a:lnTo>
                  <a:lnTo>
                    <a:pt x="127" y="169"/>
                  </a:lnTo>
                  <a:lnTo>
                    <a:pt x="122" y="170"/>
                  </a:lnTo>
                  <a:lnTo>
                    <a:pt x="118" y="174"/>
                  </a:lnTo>
                  <a:lnTo>
                    <a:pt x="117" y="174"/>
                  </a:lnTo>
                  <a:lnTo>
                    <a:pt x="115" y="174"/>
                  </a:lnTo>
                  <a:lnTo>
                    <a:pt x="113" y="174"/>
                  </a:lnTo>
                  <a:lnTo>
                    <a:pt x="111" y="174"/>
                  </a:lnTo>
                  <a:lnTo>
                    <a:pt x="110" y="174"/>
                  </a:lnTo>
                  <a:lnTo>
                    <a:pt x="108" y="174"/>
                  </a:lnTo>
                  <a:lnTo>
                    <a:pt x="106" y="172"/>
                  </a:lnTo>
                  <a:lnTo>
                    <a:pt x="106" y="170"/>
                  </a:lnTo>
                  <a:lnTo>
                    <a:pt x="106" y="167"/>
                  </a:lnTo>
                  <a:lnTo>
                    <a:pt x="108" y="165"/>
                  </a:lnTo>
                  <a:lnTo>
                    <a:pt x="108" y="162"/>
                  </a:lnTo>
                  <a:lnTo>
                    <a:pt x="110" y="160"/>
                  </a:lnTo>
                  <a:lnTo>
                    <a:pt x="105" y="160"/>
                  </a:lnTo>
                  <a:lnTo>
                    <a:pt x="100" y="160"/>
                  </a:lnTo>
                  <a:lnTo>
                    <a:pt x="94" y="160"/>
                  </a:lnTo>
                  <a:lnTo>
                    <a:pt x="91" y="162"/>
                  </a:lnTo>
                  <a:lnTo>
                    <a:pt x="86" y="162"/>
                  </a:lnTo>
                  <a:lnTo>
                    <a:pt x="83" y="162"/>
                  </a:lnTo>
                  <a:lnTo>
                    <a:pt x="81" y="160"/>
                  </a:lnTo>
                  <a:lnTo>
                    <a:pt x="78" y="160"/>
                  </a:lnTo>
                  <a:lnTo>
                    <a:pt x="72" y="165"/>
                  </a:lnTo>
                  <a:lnTo>
                    <a:pt x="69" y="164"/>
                  </a:lnTo>
                  <a:lnTo>
                    <a:pt x="67" y="162"/>
                  </a:lnTo>
                  <a:lnTo>
                    <a:pt x="64" y="160"/>
                  </a:lnTo>
                  <a:lnTo>
                    <a:pt x="62" y="158"/>
                  </a:lnTo>
                  <a:lnTo>
                    <a:pt x="59" y="158"/>
                  </a:lnTo>
                  <a:lnTo>
                    <a:pt x="57" y="157"/>
                  </a:lnTo>
                  <a:lnTo>
                    <a:pt x="54" y="157"/>
                  </a:lnTo>
                  <a:lnTo>
                    <a:pt x="52" y="155"/>
                  </a:lnTo>
                  <a:lnTo>
                    <a:pt x="50" y="155"/>
                  </a:lnTo>
                  <a:lnTo>
                    <a:pt x="47" y="155"/>
                  </a:lnTo>
                  <a:lnTo>
                    <a:pt x="44" y="155"/>
                  </a:lnTo>
                  <a:lnTo>
                    <a:pt x="39" y="155"/>
                  </a:lnTo>
                  <a:lnTo>
                    <a:pt x="35" y="155"/>
                  </a:lnTo>
                  <a:lnTo>
                    <a:pt x="32" y="153"/>
                  </a:lnTo>
                  <a:lnTo>
                    <a:pt x="30" y="153"/>
                  </a:lnTo>
                  <a:lnTo>
                    <a:pt x="28" y="152"/>
                  </a:lnTo>
                  <a:lnTo>
                    <a:pt x="25" y="131"/>
                  </a:lnTo>
                  <a:lnTo>
                    <a:pt x="22" y="118"/>
                  </a:lnTo>
                  <a:lnTo>
                    <a:pt x="18" y="111"/>
                  </a:lnTo>
                  <a:lnTo>
                    <a:pt x="15" y="108"/>
                  </a:lnTo>
                  <a:lnTo>
                    <a:pt x="11" y="104"/>
                  </a:lnTo>
                  <a:lnTo>
                    <a:pt x="8" y="99"/>
                  </a:lnTo>
                  <a:lnTo>
                    <a:pt x="5" y="93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2"/>
                  </a:lnTo>
                  <a:lnTo>
                    <a:pt x="3" y="67"/>
                  </a:lnTo>
                  <a:lnTo>
                    <a:pt x="5" y="64"/>
                  </a:lnTo>
                  <a:lnTo>
                    <a:pt x="6" y="59"/>
                  </a:lnTo>
                  <a:lnTo>
                    <a:pt x="8" y="55"/>
                  </a:lnTo>
                  <a:lnTo>
                    <a:pt x="10" y="52"/>
                  </a:lnTo>
                  <a:lnTo>
                    <a:pt x="11" y="50"/>
                  </a:lnTo>
                  <a:lnTo>
                    <a:pt x="13" y="50"/>
                  </a:lnTo>
                  <a:lnTo>
                    <a:pt x="15" y="50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3" y="50"/>
                  </a:lnTo>
                  <a:lnTo>
                    <a:pt x="23" y="54"/>
                  </a:lnTo>
                  <a:lnTo>
                    <a:pt x="25" y="59"/>
                  </a:lnTo>
                  <a:lnTo>
                    <a:pt x="28" y="64"/>
                  </a:lnTo>
                  <a:lnTo>
                    <a:pt x="30" y="67"/>
                  </a:lnTo>
                  <a:lnTo>
                    <a:pt x="33" y="72"/>
                  </a:lnTo>
                  <a:lnTo>
                    <a:pt x="39" y="76"/>
                  </a:lnTo>
                  <a:lnTo>
                    <a:pt x="42" y="77"/>
                  </a:lnTo>
                  <a:lnTo>
                    <a:pt x="45" y="77"/>
                  </a:lnTo>
                  <a:lnTo>
                    <a:pt x="50" y="77"/>
                  </a:lnTo>
                  <a:lnTo>
                    <a:pt x="56" y="77"/>
                  </a:lnTo>
                  <a:lnTo>
                    <a:pt x="61" y="76"/>
                  </a:lnTo>
                  <a:lnTo>
                    <a:pt x="64" y="72"/>
                  </a:lnTo>
                  <a:lnTo>
                    <a:pt x="69" y="71"/>
                  </a:lnTo>
                  <a:lnTo>
                    <a:pt x="72" y="67"/>
                  </a:lnTo>
                  <a:lnTo>
                    <a:pt x="74" y="65"/>
                  </a:lnTo>
                  <a:lnTo>
                    <a:pt x="76" y="62"/>
                  </a:lnTo>
                  <a:lnTo>
                    <a:pt x="79" y="62"/>
                  </a:lnTo>
                  <a:lnTo>
                    <a:pt x="83" y="64"/>
                  </a:lnTo>
                  <a:lnTo>
                    <a:pt x="86" y="64"/>
                  </a:lnTo>
                  <a:lnTo>
                    <a:pt x="89" y="64"/>
                  </a:lnTo>
                  <a:lnTo>
                    <a:pt x="91" y="64"/>
                  </a:lnTo>
                  <a:lnTo>
                    <a:pt x="93" y="64"/>
                  </a:lnTo>
                  <a:lnTo>
                    <a:pt x="96" y="65"/>
                  </a:lnTo>
                  <a:lnTo>
                    <a:pt x="98" y="67"/>
                  </a:lnTo>
                  <a:lnTo>
                    <a:pt x="106" y="67"/>
                  </a:lnTo>
                  <a:lnTo>
                    <a:pt x="106" y="65"/>
                  </a:lnTo>
                  <a:lnTo>
                    <a:pt x="108" y="64"/>
                  </a:lnTo>
                  <a:lnTo>
                    <a:pt x="110" y="62"/>
                  </a:lnTo>
                  <a:lnTo>
                    <a:pt x="111" y="60"/>
                  </a:lnTo>
                  <a:lnTo>
                    <a:pt x="115" y="59"/>
                  </a:lnTo>
                  <a:lnTo>
                    <a:pt x="117" y="59"/>
                  </a:lnTo>
                  <a:lnTo>
                    <a:pt x="118" y="57"/>
                  </a:lnTo>
                  <a:lnTo>
                    <a:pt x="123" y="52"/>
                  </a:lnTo>
                  <a:lnTo>
                    <a:pt x="127" y="47"/>
                  </a:lnTo>
                  <a:lnTo>
                    <a:pt x="130" y="42"/>
                  </a:lnTo>
                  <a:lnTo>
                    <a:pt x="133" y="35"/>
                  </a:lnTo>
                  <a:lnTo>
                    <a:pt x="135" y="30"/>
                  </a:lnTo>
                  <a:lnTo>
                    <a:pt x="137" y="23"/>
                  </a:lnTo>
                  <a:lnTo>
                    <a:pt x="139" y="18"/>
                  </a:lnTo>
                  <a:lnTo>
                    <a:pt x="139" y="13"/>
                  </a:lnTo>
                  <a:lnTo>
                    <a:pt x="140" y="10"/>
                  </a:lnTo>
                  <a:lnTo>
                    <a:pt x="140" y="8"/>
                  </a:lnTo>
                  <a:lnTo>
                    <a:pt x="142" y="6"/>
                  </a:lnTo>
                  <a:lnTo>
                    <a:pt x="144" y="5"/>
                  </a:lnTo>
                  <a:lnTo>
                    <a:pt x="145" y="3"/>
                  </a:lnTo>
                  <a:lnTo>
                    <a:pt x="147" y="1"/>
                  </a:lnTo>
                  <a:lnTo>
                    <a:pt x="149" y="1"/>
                  </a:lnTo>
                  <a:lnTo>
                    <a:pt x="150" y="0"/>
                  </a:lnTo>
                  <a:lnTo>
                    <a:pt x="152" y="0"/>
                  </a:lnTo>
                  <a:lnTo>
                    <a:pt x="156" y="1"/>
                  </a:lnTo>
                  <a:lnTo>
                    <a:pt x="159" y="1"/>
                  </a:lnTo>
                  <a:lnTo>
                    <a:pt x="161" y="3"/>
                  </a:lnTo>
                  <a:lnTo>
                    <a:pt x="164" y="5"/>
                  </a:lnTo>
                  <a:lnTo>
                    <a:pt x="166" y="5"/>
                  </a:lnTo>
                  <a:lnTo>
                    <a:pt x="169" y="6"/>
                  </a:lnTo>
                  <a:lnTo>
                    <a:pt x="171" y="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42" name="Freeform 5229"/>
            <p:cNvSpPr>
              <a:spLocks/>
            </p:cNvSpPr>
            <p:nvPr/>
          </p:nvSpPr>
          <p:spPr bwMode="auto">
            <a:xfrm>
              <a:off x="8756650" y="6818313"/>
              <a:ext cx="303213" cy="276225"/>
            </a:xfrm>
            <a:custGeom>
              <a:avLst/>
              <a:gdLst>
                <a:gd name="T0" fmla="*/ 2147483647 w 191"/>
                <a:gd name="T1" fmla="*/ 2147483647 h 174"/>
                <a:gd name="T2" fmla="*/ 2147483647 w 191"/>
                <a:gd name="T3" fmla="*/ 2147483647 h 174"/>
                <a:gd name="T4" fmla="*/ 2147483647 w 191"/>
                <a:gd name="T5" fmla="*/ 2147483647 h 174"/>
                <a:gd name="T6" fmla="*/ 2147483647 w 191"/>
                <a:gd name="T7" fmla="*/ 2147483647 h 174"/>
                <a:gd name="T8" fmla="*/ 2147483647 w 191"/>
                <a:gd name="T9" fmla="*/ 2147483647 h 174"/>
                <a:gd name="T10" fmla="*/ 2147483647 w 191"/>
                <a:gd name="T11" fmla="*/ 2147483647 h 174"/>
                <a:gd name="T12" fmla="*/ 2147483647 w 191"/>
                <a:gd name="T13" fmla="*/ 2147483647 h 174"/>
                <a:gd name="T14" fmla="*/ 2147483647 w 191"/>
                <a:gd name="T15" fmla="*/ 2147483647 h 174"/>
                <a:gd name="T16" fmla="*/ 2147483647 w 191"/>
                <a:gd name="T17" fmla="*/ 2147483647 h 174"/>
                <a:gd name="T18" fmla="*/ 2147483647 w 191"/>
                <a:gd name="T19" fmla="*/ 2147483647 h 174"/>
                <a:gd name="T20" fmla="*/ 2147483647 w 191"/>
                <a:gd name="T21" fmla="*/ 2147483647 h 174"/>
                <a:gd name="T22" fmla="*/ 2147483647 w 191"/>
                <a:gd name="T23" fmla="*/ 2147483647 h 174"/>
                <a:gd name="T24" fmla="*/ 2147483647 w 191"/>
                <a:gd name="T25" fmla="*/ 2147483647 h 174"/>
                <a:gd name="T26" fmla="*/ 2147483647 w 191"/>
                <a:gd name="T27" fmla="*/ 2147483647 h 174"/>
                <a:gd name="T28" fmla="*/ 2147483647 w 191"/>
                <a:gd name="T29" fmla="*/ 2147483647 h 174"/>
                <a:gd name="T30" fmla="*/ 2147483647 w 191"/>
                <a:gd name="T31" fmla="*/ 2147483647 h 174"/>
                <a:gd name="T32" fmla="*/ 2147483647 w 191"/>
                <a:gd name="T33" fmla="*/ 2147483647 h 174"/>
                <a:gd name="T34" fmla="*/ 2147483647 w 191"/>
                <a:gd name="T35" fmla="*/ 2147483647 h 174"/>
                <a:gd name="T36" fmla="*/ 2147483647 w 191"/>
                <a:gd name="T37" fmla="*/ 2147483647 h 174"/>
                <a:gd name="T38" fmla="*/ 2147483647 w 191"/>
                <a:gd name="T39" fmla="*/ 2147483647 h 174"/>
                <a:gd name="T40" fmla="*/ 2147483647 w 191"/>
                <a:gd name="T41" fmla="*/ 2147483647 h 174"/>
                <a:gd name="T42" fmla="*/ 2147483647 w 191"/>
                <a:gd name="T43" fmla="*/ 2147483647 h 174"/>
                <a:gd name="T44" fmla="*/ 2147483647 w 191"/>
                <a:gd name="T45" fmla="*/ 2147483647 h 174"/>
                <a:gd name="T46" fmla="*/ 2147483647 w 191"/>
                <a:gd name="T47" fmla="*/ 2147483647 h 174"/>
                <a:gd name="T48" fmla="*/ 2147483647 w 191"/>
                <a:gd name="T49" fmla="*/ 2147483647 h 174"/>
                <a:gd name="T50" fmla="*/ 2147483647 w 191"/>
                <a:gd name="T51" fmla="*/ 2147483647 h 174"/>
                <a:gd name="T52" fmla="*/ 2147483647 w 191"/>
                <a:gd name="T53" fmla="*/ 2147483647 h 174"/>
                <a:gd name="T54" fmla="*/ 2147483647 w 191"/>
                <a:gd name="T55" fmla="*/ 2147483647 h 174"/>
                <a:gd name="T56" fmla="*/ 2147483647 w 191"/>
                <a:gd name="T57" fmla="*/ 2147483647 h 174"/>
                <a:gd name="T58" fmla="*/ 2147483647 w 191"/>
                <a:gd name="T59" fmla="*/ 2147483647 h 174"/>
                <a:gd name="T60" fmla="*/ 0 w 191"/>
                <a:gd name="T61" fmla="*/ 2147483647 h 174"/>
                <a:gd name="T62" fmla="*/ 2147483647 w 191"/>
                <a:gd name="T63" fmla="*/ 2147483647 h 174"/>
                <a:gd name="T64" fmla="*/ 2147483647 w 191"/>
                <a:gd name="T65" fmla="*/ 2147483647 h 174"/>
                <a:gd name="T66" fmla="*/ 2147483647 w 191"/>
                <a:gd name="T67" fmla="*/ 2147483647 h 174"/>
                <a:gd name="T68" fmla="*/ 2147483647 w 191"/>
                <a:gd name="T69" fmla="*/ 2147483647 h 174"/>
                <a:gd name="T70" fmla="*/ 2147483647 w 191"/>
                <a:gd name="T71" fmla="*/ 2147483647 h 174"/>
                <a:gd name="T72" fmla="*/ 2147483647 w 191"/>
                <a:gd name="T73" fmla="*/ 2147483647 h 174"/>
                <a:gd name="T74" fmla="*/ 2147483647 w 191"/>
                <a:gd name="T75" fmla="*/ 2147483647 h 174"/>
                <a:gd name="T76" fmla="*/ 2147483647 w 191"/>
                <a:gd name="T77" fmla="*/ 2147483647 h 174"/>
                <a:gd name="T78" fmla="*/ 2147483647 w 191"/>
                <a:gd name="T79" fmla="*/ 2147483647 h 174"/>
                <a:gd name="T80" fmla="*/ 2147483647 w 191"/>
                <a:gd name="T81" fmla="*/ 2147483647 h 174"/>
                <a:gd name="T82" fmla="*/ 2147483647 w 191"/>
                <a:gd name="T83" fmla="*/ 2147483647 h 174"/>
                <a:gd name="T84" fmla="*/ 2147483647 w 191"/>
                <a:gd name="T85" fmla="*/ 2147483647 h 174"/>
                <a:gd name="T86" fmla="*/ 2147483647 w 191"/>
                <a:gd name="T87" fmla="*/ 2147483647 h 174"/>
                <a:gd name="T88" fmla="*/ 2147483647 w 191"/>
                <a:gd name="T89" fmla="*/ 2147483647 h 174"/>
                <a:gd name="T90" fmla="*/ 2147483647 w 191"/>
                <a:gd name="T91" fmla="*/ 2147483647 h 174"/>
                <a:gd name="T92" fmla="*/ 2147483647 w 191"/>
                <a:gd name="T93" fmla="*/ 2147483647 h 174"/>
                <a:gd name="T94" fmla="*/ 2147483647 w 191"/>
                <a:gd name="T95" fmla="*/ 0 h 174"/>
                <a:gd name="T96" fmla="*/ 2147483647 w 191"/>
                <a:gd name="T97" fmla="*/ 2147483647 h 174"/>
                <a:gd name="T98" fmla="*/ 2147483647 w 191"/>
                <a:gd name="T99" fmla="*/ 2147483647 h 17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1"/>
                <a:gd name="T151" fmla="*/ 0 h 174"/>
                <a:gd name="T152" fmla="*/ 191 w 191"/>
                <a:gd name="T153" fmla="*/ 174 h 17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1" h="174">
                  <a:moveTo>
                    <a:pt x="171" y="6"/>
                  </a:moveTo>
                  <a:lnTo>
                    <a:pt x="169" y="8"/>
                  </a:lnTo>
                  <a:lnTo>
                    <a:pt x="169" y="10"/>
                  </a:lnTo>
                  <a:lnTo>
                    <a:pt x="167" y="11"/>
                  </a:lnTo>
                  <a:lnTo>
                    <a:pt x="166" y="13"/>
                  </a:lnTo>
                  <a:lnTo>
                    <a:pt x="164" y="15"/>
                  </a:lnTo>
                  <a:lnTo>
                    <a:pt x="161" y="16"/>
                  </a:lnTo>
                  <a:lnTo>
                    <a:pt x="159" y="20"/>
                  </a:lnTo>
                  <a:lnTo>
                    <a:pt x="157" y="20"/>
                  </a:lnTo>
                  <a:lnTo>
                    <a:pt x="159" y="22"/>
                  </a:lnTo>
                  <a:lnTo>
                    <a:pt x="161" y="22"/>
                  </a:lnTo>
                  <a:lnTo>
                    <a:pt x="162" y="22"/>
                  </a:lnTo>
                  <a:lnTo>
                    <a:pt x="164" y="22"/>
                  </a:lnTo>
                  <a:lnTo>
                    <a:pt x="166" y="22"/>
                  </a:lnTo>
                  <a:lnTo>
                    <a:pt x="166" y="30"/>
                  </a:lnTo>
                  <a:lnTo>
                    <a:pt x="169" y="38"/>
                  </a:lnTo>
                  <a:lnTo>
                    <a:pt x="172" y="43"/>
                  </a:lnTo>
                  <a:lnTo>
                    <a:pt x="176" y="50"/>
                  </a:lnTo>
                  <a:lnTo>
                    <a:pt x="181" y="55"/>
                  </a:lnTo>
                  <a:lnTo>
                    <a:pt x="184" y="60"/>
                  </a:lnTo>
                  <a:lnTo>
                    <a:pt x="189" y="67"/>
                  </a:lnTo>
                  <a:lnTo>
                    <a:pt x="191" y="72"/>
                  </a:lnTo>
                  <a:lnTo>
                    <a:pt x="189" y="74"/>
                  </a:lnTo>
                  <a:lnTo>
                    <a:pt x="188" y="74"/>
                  </a:lnTo>
                  <a:lnTo>
                    <a:pt x="184" y="74"/>
                  </a:lnTo>
                  <a:lnTo>
                    <a:pt x="183" y="74"/>
                  </a:lnTo>
                  <a:lnTo>
                    <a:pt x="181" y="74"/>
                  </a:lnTo>
                  <a:lnTo>
                    <a:pt x="178" y="74"/>
                  </a:lnTo>
                  <a:lnTo>
                    <a:pt x="176" y="74"/>
                  </a:lnTo>
                  <a:lnTo>
                    <a:pt x="174" y="72"/>
                  </a:lnTo>
                  <a:lnTo>
                    <a:pt x="172" y="76"/>
                  </a:lnTo>
                  <a:lnTo>
                    <a:pt x="171" y="77"/>
                  </a:lnTo>
                  <a:lnTo>
                    <a:pt x="169" y="79"/>
                  </a:lnTo>
                  <a:lnTo>
                    <a:pt x="169" y="81"/>
                  </a:lnTo>
                  <a:lnTo>
                    <a:pt x="167" y="82"/>
                  </a:lnTo>
                  <a:lnTo>
                    <a:pt x="167" y="84"/>
                  </a:lnTo>
                  <a:lnTo>
                    <a:pt x="166" y="86"/>
                  </a:lnTo>
                  <a:lnTo>
                    <a:pt x="164" y="87"/>
                  </a:lnTo>
                  <a:lnTo>
                    <a:pt x="164" y="89"/>
                  </a:lnTo>
                  <a:lnTo>
                    <a:pt x="166" y="91"/>
                  </a:lnTo>
                  <a:lnTo>
                    <a:pt x="167" y="93"/>
                  </a:lnTo>
                  <a:lnTo>
                    <a:pt x="167" y="94"/>
                  </a:lnTo>
                  <a:lnTo>
                    <a:pt x="169" y="96"/>
                  </a:lnTo>
                  <a:lnTo>
                    <a:pt x="171" y="99"/>
                  </a:lnTo>
                  <a:lnTo>
                    <a:pt x="171" y="101"/>
                  </a:lnTo>
                  <a:lnTo>
                    <a:pt x="171" y="104"/>
                  </a:lnTo>
                  <a:lnTo>
                    <a:pt x="171" y="106"/>
                  </a:lnTo>
                  <a:lnTo>
                    <a:pt x="167" y="109"/>
                  </a:lnTo>
                  <a:lnTo>
                    <a:pt x="164" y="111"/>
                  </a:lnTo>
                  <a:lnTo>
                    <a:pt x="161" y="111"/>
                  </a:lnTo>
                  <a:lnTo>
                    <a:pt x="156" y="113"/>
                  </a:lnTo>
                  <a:lnTo>
                    <a:pt x="152" y="113"/>
                  </a:lnTo>
                  <a:lnTo>
                    <a:pt x="150" y="114"/>
                  </a:lnTo>
                  <a:lnTo>
                    <a:pt x="149" y="114"/>
                  </a:lnTo>
                  <a:lnTo>
                    <a:pt x="145" y="118"/>
                  </a:lnTo>
                  <a:lnTo>
                    <a:pt x="145" y="121"/>
                  </a:lnTo>
                  <a:lnTo>
                    <a:pt x="144" y="125"/>
                  </a:lnTo>
                  <a:lnTo>
                    <a:pt x="144" y="130"/>
                  </a:lnTo>
                  <a:lnTo>
                    <a:pt x="144" y="133"/>
                  </a:lnTo>
                  <a:lnTo>
                    <a:pt x="145" y="136"/>
                  </a:lnTo>
                  <a:lnTo>
                    <a:pt x="145" y="140"/>
                  </a:lnTo>
                  <a:lnTo>
                    <a:pt x="145" y="143"/>
                  </a:lnTo>
                  <a:lnTo>
                    <a:pt x="144" y="152"/>
                  </a:lnTo>
                  <a:lnTo>
                    <a:pt x="142" y="158"/>
                  </a:lnTo>
                  <a:lnTo>
                    <a:pt x="139" y="164"/>
                  </a:lnTo>
                  <a:lnTo>
                    <a:pt x="135" y="165"/>
                  </a:lnTo>
                  <a:lnTo>
                    <a:pt x="130" y="167"/>
                  </a:lnTo>
                  <a:lnTo>
                    <a:pt x="127" y="169"/>
                  </a:lnTo>
                  <a:lnTo>
                    <a:pt x="122" y="170"/>
                  </a:lnTo>
                  <a:lnTo>
                    <a:pt x="118" y="174"/>
                  </a:lnTo>
                  <a:lnTo>
                    <a:pt x="117" y="174"/>
                  </a:lnTo>
                  <a:lnTo>
                    <a:pt x="115" y="174"/>
                  </a:lnTo>
                  <a:lnTo>
                    <a:pt x="113" y="174"/>
                  </a:lnTo>
                  <a:lnTo>
                    <a:pt x="111" y="174"/>
                  </a:lnTo>
                  <a:lnTo>
                    <a:pt x="110" y="174"/>
                  </a:lnTo>
                  <a:lnTo>
                    <a:pt x="108" y="174"/>
                  </a:lnTo>
                  <a:lnTo>
                    <a:pt x="106" y="172"/>
                  </a:lnTo>
                  <a:lnTo>
                    <a:pt x="106" y="170"/>
                  </a:lnTo>
                  <a:lnTo>
                    <a:pt x="106" y="167"/>
                  </a:lnTo>
                  <a:lnTo>
                    <a:pt x="108" y="165"/>
                  </a:lnTo>
                  <a:lnTo>
                    <a:pt x="108" y="162"/>
                  </a:lnTo>
                  <a:lnTo>
                    <a:pt x="110" y="160"/>
                  </a:lnTo>
                  <a:lnTo>
                    <a:pt x="105" y="160"/>
                  </a:lnTo>
                  <a:lnTo>
                    <a:pt x="100" y="160"/>
                  </a:lnTo>
                  <a:lnTo>
                    <a:pt x="94" y="160"/>
                  </a:lnTo>
                  <a:lnTo>
                    <a:pt x="91" y="162"/>
                  </a:lnTo>
                  <a:lnTo>
                    <a:pt x="86" y="162"/>
                  </a:lnTo>
                  <a:lnTo>
                    <a:pt x="83" y="162"/>
                  </a:lnTo>
                  <a:lnTo>
                    <a:pt x="81" y="160"/>
                  </a:lnTo>
                  <a:lnTo>
                    <a:pt x="78" y="160"/>
                  </a:lnTo>
                  <a:lnTo>
                    <a:pt x="72" y="165"/>
                  </a:lnTo>
                  <a:lnTo>
                    <a:pt x="69" y="164"/>
                  </a:lnTo>
                  <a:lnTo>
                    <a:pt x="67" y="162"/>
                  </a:lnTo>
                  <a:lnTo>
                    <a:pt x="64" y="160"/>
                  </a:lnTo>
                  <a:lnTo>
                    <a:pt x="62" y="158"/>
                  </a:lnTo>
                  <a:lnTo>
                    <a:pt x="59" y="158"/>
                  </a:lnTo>
                  <a:lnTo>
                    <a:pt x="57" y="157"/>
                  </a:lnTo>
                  <a:lnTo>
                    <a:pt x="54" y="157"/>
                  </a:lnTo>
                  <a:lnTo>
                    <a:pt x="52" y="155"/>
                  </a:lnTo>
                  <a:lnTo>
                    <a:pt x="50" y="155"/>
                  </a:lnTo>
                  <a:lnTo>
                    <a:pt x="47" y="155"/>
                  </a:lnTo>
                  <a:lnTo>
                    <a:pt x="44" y="155"/>
                  </a:lnTo>
                  <a:lnTo>
                    <a:pt x="39" y="155"/>
                  </a:lnTo>
                  <a:lnTo>
                    <a:pt x="35" y="155"/>
                  </a:lnTo>
                  <a:lnTo>
                    <a:pt x="32" y="153"/>
                  </a:lnTo>
                  <a:lnTo>
                    <a:pt x="30" y="153"/>
                  </a:lnTo>
                  <a:lnTo>
                    <a:pt x="28" y="152"/>
                  </a:lnTo>
                  <a:lnTo>
                    <a:pt x="25" y="131"/>
                  </a:lnTo>
                  <a:lnTo>
                    <a:pt x="22" y="118"/>
                  </a:lnTo>
                  <a:lnTo>
                    <a:pt x="18" y="111"/>
                  </a:lnTo>
                  <a:lnTo>
                    <a:pt x="15" y="108"/>
                  </a:lnTo>
                  <a:lnTo>
                    <a:pt x="11" y="104"/>
                  </a:lnTo>
                  <a:lnTo>
                    <a:pt x="8" y="99"/>
                  </a:lnTo>
                  <a:lnTo>
                    <a:pt x="5" y="93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2"/>
                  </a:lnTo>
                  <a:lnTo>
                    <a:pt x="3" y="67"/>
                  </a:lnTo>
                  <a:lnTo>
                    <a:pt x="5" y="64"/>
                  </a:lnTo>
                  <a:lnTo>
                    <a:pt x="6" y="59"/>
                  </a:lnTo>
                  <a:lnTo>
                    <a:pt x="8" y="55"/>
                  </a:lnTo>
                  <a:lnTo>
                    <a:pt x="10" y="52"/>
                  </a:lnTo>
                  <a:lnTo>
                    <a:pt x="11" y="50"/>
                  </a:lnTo>
                  <a:lnTo>
                    <a:pt x="13" y="50"/>
                  </a:lnTo>
                  <a:lnTo>
                    <a:pt x="15" y="50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3" y="50"/>
                  </a:lnTo>
                  <a:lnTo>
                    <a:pt x="23" y="54"/>
                  </a:lnTo>
                  <a:lnTo>
                    <a:pt x="25" y="59"/>
                  </a:lnTo>
                  <a:lnTo>
                    <a:pt x="28" y="64"/>
                  </a:lnTo>
                  <a:lnTo>
                    <a:pt x="30" y="67"/>
                  </a:lnTo>
                  <a:lnTo>
                    <a:pt x="33" y="72"/>
                  </a:lnTo>
                  <a:lnTo>
                    <a:pt x="39" y="76"/>
                  </a:lnTo>
                  <a:lnTo>
                    <a:pt x="42" y="77"/>
                  </a:lnTo>
                  <a:lnTo>
                    <a:pt x="45" y="77"/>
                  </a:lnTo>
                  <a:lnTo>
                    <a:pt x="50" y="77"/>
                  </a:lnTo>
                  <a:lnTo>
                    <a:pt x="56" y="77"/>
                  </a:lnTo>
                  <a:lnTo>
                    <a:pt x="61" y="76"/>
                  </a:lnTo>
                  <a:lnTo>
                    <a:pt x="64" y="72"/>
                  </a:lnTo>
                  <a:lnTo>
                    <a:pt x="69" y="71"/>
                  </a:lnTo>
                  <a:lnTo>
                    <a:pt x="72" y="67"/>
                  </a:lnTo>
                  <a:lnTo>
                    <a:pt x="74" y="65"/>
                  </a:lnTo>
                  <a:lnTo>
                    <a:pt x="76" y="62"/>
                  </a:lnTo>
                  <a:lnTo>
                    <a:pt x="79" y="62"/>
                  </a:lnTo>
                  <a:lnTo>
                    <a:pt x="83" y="64"/>
                  </a:lnTo>
                  <a:lnTo>
                    <a:pt x="86" y="64"/>
                  </a:lnTo>
                  <a:lnTo>
                    <a:pt x="89" y="64"/>
                  </a:lnTo>
                  <a:lnTo>
                    <a:pt x="91" y="64"/>
                  </a:lnTo>
                  <a:lnTo>
                    <a:pt x="93" y="64"/>
                  </a:lnTo>
                  <a:lnTo>
                    <a:pt x="96" y="65"/>
                  </a:lnTo>
                  <a:lnTo>
                    <a:pt x="98" y="67"/>
                  </a:lnTo>
                  <a:lnTo>
                    <a:pt x="106" y="67"/>
                  </a:lnTo>
                  <a:lnTo>
                    <a:pt x="106" y="65"/>
                  </a:lnTo>
                  <a:lnTo>
                    <a:pt x="108" y="64"/>
                  </a:lnTo>
                  <a:lnTo>
                    <a:pt x="110" y="62"/>
                  </a:lnTo>
                  <a:lnTo>
                    <a:pt x="111" y="60"/>
                  </a:lnTo>
                  <a:lnTo>
                    <a:pt x="115" y="59"/>
                  </a:lnTo>
                  <a:lnTo>
                    <a:pt x="117" y="59"/>
                  </a:lnTo>
                  <a:lnTo>
                    <a:pt x="118" y="57"/>
                  </a:lnTo>
                  <a:lnTo>
                    <a:pt x="123" y="52"/>
                  </a:lnTo>
                  <a:lnTo>
                    <a:pt x="127" y="47"/>
                  </a:lnTo>
                  <a:lnTo>
                    <a:pt x="130" y="42"/>
                  </a:lnTo>
                  <a:lnTo>
                    <a:pt x="133" y="35"/>
                  </a:lnTo>
                  <a:lnTo>
                    <a:pt x="135" y="30"/>
                  </a:lnTo>
                  <a:lnTo>
                    <a:pt x="137" y="23"/>
                  </a:lnTo>
                  <a:lnTo>
                    <a:pt x="139" y="18"/>
                  </a:lnTo>
                  <a:lnTo>
                    <a:pt x="139" y="13"/>
                  </a:lnTo>
                  <a:lnTo>
                    <a:pt x="140" y="10"/>
                  </a:lnTo>
                  <a:lnTo>
                    <a:pt x="140" y="8"/>
                  </a:lnTo>
                  <a:lnTo>
                    <a:pt x="142" y="6"/>
                  </a:lnTo>
                  <a:lnTo>
                    <a:pt x="144" y="5"/>
                  </a:lnTo>
                  <a:lnTo>
                    <a:pt x="145" y="3"/>
                  </a:lnTo>
                  <a:lnTo>
                    <a:pt x="147" y="1"/>
                  </a:lnTo>
                  <a:lnTo>
                    <a:pt x="149" y="1"/>
                  </a:lnTo>
                  <a:lnTo>
                    <a:pt x="150" y="0"/>
                  </a:lnTo>
                  <a:lnTo>
                    <a:pt x="152" y="0"/>
                  </a:lnTo>
                  <a:lnTo>
                    <a:pt x="156" y="1"/>
                  </a:lnTo>
                  <a:lnTo>
                    <a:pt x="159" y="1"/>
                  </a:lnTo>
                  <a:lnTo>
                    <a:pt x="161" y="3"/>
                  </a:lnTo>
                  <a:lnTo>
                    <a:pt x="164" y="5"/>
                  </a:lnTo>
                  <a:lnTo>
                    <a:pt x="166" y="5"/>
                  </a:lnTo>
                  <a:lnTo>
                    <a:pt x="169" y="6"/>
                  </a:lnTo>
                  <a:lnTo>
                    <a:pt x="171" y="6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43" name="Freeform 5230"/>
            <p:cNvSpPr>
              <a:spLocks/>
            </p:cNvSpPr>
            <p:nvPr/>
          </p:nvSpPr>
          <p:spPr bwMode="auto">
            <a:xfrm>
              <a:off x="9418638" y="7204075"/>
              <a:ext cx="15875" cy="26988"/>
            </a:xfrm>
            <a:custGeom>
              <a:avLst/>
              <a:gdLst>
                <a:gd name="T0" fmla="*/ 0 w 10"/>
                <a:gd name="T1" fmla="*/ 2147483647 h 17"/>
                <a:gd name="T2" fmla="*/ 0 w 10"/>
                <a:gd name="T3" fmla="*/ 2147483647 h 17"/>
                <a:gd name="T4" fmla="*/ 0 w 10"/>
                <a:gd name="T5" fmla="*/ 2147483647 h 17"/>
                <a:gd name="T6" fmla="*/ 2147483647 w 10"/>
                <a:gd name="T7" fmla="*/ 2147483647 h 17"/>
                <a:gd name="T8" fmla="*/ 2147483647 w 10"/>
                <a:gd name="T9" fmla="*/ 2147483647 h 17"/>
                <a:gd name="T10" fmla="*/ 2147483647 w 10"/>
                <a:gd name="T11" fmla="*/ 2147483647 h 17"/>
                <a:gd name="T12" fmla="*/ 2147483647 w 10"/>
                <a:gd name="T13" fmla="*/ 2147483647 h 17"/>
                <a:gd name="T14" fmla="*/ 2147483647 w 10"/>
                <a:gd name="T15" fmla="*/ 2147483647 h 17"/>
                <a:gd name="T16" fmla="*/ 2147483647 w 10"/>
                <a:gd name="T17" fmla="*/ 0 h 17"/>
                <a:gd name="T18" fmla="*/ 2147483647 w 10"/>
                <a:gd name="T19" fmla="*/ 2147483647 h 17"/>
                <a:gd name="T20" fmla="*/ 2147483647 w 10"/>
                <a:gd name="T21" fmla="*/ 2147483647 h 17"/>
                <a:gd name="T22" fmla="*/ 2147483647 w 10"/>
                <a:gd name="T23" fmla="*/ 2147483647 h 17"/>
                <a:gd name="T24" fmla="*/ 2147483647 w 10"/>
                <a:gd name="T25" fmla="*/ 2147483647 h 17"/>
                <a:gd name="T26" fmla="*/ 2147483647 w 10"/>
                <a:gd name="T27" fmla="*/ 2147483647 h 17"/>
                <a:gd name="T28" fmla="*/ 2147483647 w 10"/>
                <a:gd name="T29" fmla="*/ 2147483647 h 17"/>
                <a:gd name="T30" fmla="*/ 2147483647 w 10"/>
                <a:gd name="T31" fmla="*/ 2147483647 h 17"/>
                <a:gd name="T32" fmla="*/ 2147483647 w 10"/>
                <a:gd name="T33" fmla="*/ 2147483647 h 17"/>
                <a:gd name="T34" fmla="*/ 0 w 10"/>
                <a:gd name="T35" fmla="*/ 2147483647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"/>
                <a:gd name="T55" fmla="*/ 0 h 17"/>
                <a:gd name="T56" fmla="*/ 10 w 10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" h="17">
                  <a:moveTo>
                    <a:pt x="0" y="17"/>
                  </a:moveTo>
                  <a:lnTo>
                    <a:pt x="0" y="13"/>
                  </a:lnTo>
                  <a:lnTo>
                    <a:pt x="0" y="10"/>
                  </a:lnTo>
                  <a:lnTo>
                    <a:pt x="1" y="8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3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44" name="Freeform 5231"/>
            <p:cNvSpPr>
              <a:spLocks/>
            </p:cNvSpPr>
            <p:nvPr/>
          </p:nvSpPr>
          <p:spPr bwMode="auto">
            <a:xfrm>
              <a:off x="9418638" y="7204075"/>
              <a:ext cx="15875" cy="26988"/>
            </a:xfrm>
            <a:custGeom>
              <a:avLst/>
              <a:gdLst>
                <a:gd name="T0" fmla="*/ 0 w 10"/>
                <a:gd name="T1" fmla="*/ 2147483647 h 17"/>
                <a:gd name="T2" fmla="*/ 0 w 10"/>
                <a:gd name="T3" fmla="*/ 2147483647 h 17"/>
                <a:gd name="T4" fmla="*/ 0 w 10"/>
                <a:gd name="T5" fmla="*/ 2147483647 h 17"/>
                <a:gd name="T6" fmla="*/ 2147483647 w 10"/>
                <a:gd name="T7" fmla="*/ 2147483647 h 17"/>
                <a:gd name="T8" fmla="*/ 2147483647 w 10"/>
                <a:gd name="T9" fmla="*/ 2147483647 h 17"/>
                <a:gd name="T10" fmla="*/ 2147483647 w 10"/>
                <a:gd name="T11" fmla="*/ 2147483647 h 17"/>
                <a:gd name="T12" fmla="*/ 2147483647 w 10"/>
                <a:gd name="T13" fmla="*/ 2147483647 h 17"/>
                <a:gd name="T14" fmla="*/ 2147483647 w 10"/>
                <a:gd name="T15" fmla="*/ 2147483647 h 17"/>
                <a:gd name="T16" fmla="*/ 2147483647 w 10"/>
                <a:gd name="T17" fmla="*/ 0 h 17"/>
                <a:gd name="T18" fmla="*/ 2147483647 w 10"/>
                <a:gd name="T19" fmla="*/ 0 h 17"/>
                <a:gd name="T20" fmla="*/ 2147483647 w 10"/>
                <a:gd name="T21" fmla="*/ 2147483647 h 17"/>
                <a:gd name="T22" fmla="*/ 2147483647 w 10"/>
                <a:gd name="T23" fmla="*/ 2147483647 h 17"/>
                <a:gd name="T24" fmla="*/ 2147483647 w 10"/>
                <a:gd name="T25" fmla="*/ 2147483647 h 17"/>
                <a:gd name="T26" fmla="*/ 2147483647 w 10"/>
                <a:gd name="T27" fmla="*/ 2147483647 h 17"/>
                <a:gd name="T28" fmla="*/ 2147483647 w 10"/>
                <a:gd name="T29" fmla="*/ 2147483647 h 17"/>
                <a:gd name="T30" fmla="*/ 2147483647 w 10"/>
                <a:gd name="T31" fmla="*/ 2147483647 h 17"/>
                <a:gd name="T32" fmla="*/ 2147483647 w 10"/>
                <a:gd name="T33" fmla="*/ 2147483647 h 17"/>
                <a:gd name="T34" fmla="*/ 2147483647 w 10"/>
                <a:gd name="T35" fmla="*/ 2147483647 h 17"/>
                <a:gd name="T36" fmla="*/ 2147483647 w 10"/>
                <a:gd name="T37" fmla="*/ 2147483647 h 17"/>
                <a:gd name="T38" fmla="*/ 0 w 10"/>
                <a:gd name="T39" fmla="*/ 2147483647 h 17"/>
                <a:gd name="T40" fmla="*/ 0 w 10"/>
                <a:gd name="T41" fmla="*/ 2147483647 h 17"/>
                <a:gd name="T42" fmla="*/ 0 w 10"/>
                <a:gd name="T43" fmla="*/ 2147483647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"/>
                <a:gd name="T67" fmla="*/ 0 h 17"/>
                <a:gd name="T68" fmla="*/ 10 w 10"/>
                <a:gd name="T69" fmla="*/ 17 h 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" h="17">
                  <a:moveTo>
                    <a:pt x="0" y="17"/>
                  </a:moveTo>
                  <a:lnTo>
                    <a:pt x="0" y="13"/>
                  </a:lnTo>
                  <a:lnTo>
                    <a:pt x="0" y="10"/>
                  </a:lnTo>
                  <a:lnTo>
                    <a:pt x="1" y="8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3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0" y="1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45" name="Freeform 5232"/>
            <p:cNvSpPr>
              <a:spLocks/>
            </p:cNvSpPr>
            <p:nvPr/>
          </p:nvSpPr>
          <p:spPr bwMode="auto">
            <a:xfrm>
              <a:off x="9507538" y="7140575"/>
              <a:ext cx="25400" cy="55563"/>
            </a:xfrm>
            <a:custGeom>
              <a:avLst/>
              <a:gdLst>
                <a:gd name="T0" fmla="*/ 0 w 16"/>
                <a:gd name="T1" fmla="*/ 2147483647 h 34"/>
                <a:gd name="T2" fmla="*/ 0 w 16"/>
                <a:gd name="T3" fmla="*/ 2147483647 h 34"/>
                <a:gd name="T4" fmla="*/ 2147483647 w 16"/>
                <a:gd name="T5" fmla="*/ 2147483647 h 34"/>
                <a:gd name="T6" fmla="*/ 2147483647 w 16"/>
                <a:gd name="T7" fmla="*/ 2147483647 h 34"/>
                <a:gd name="T8" fmla="*/ 2147483647 w 16"/>
                <a:gd name="T9" fmla="*/ 2147483647 h 34"/>
                <a:gd name="T10" fmla="*/ 2147483647 w 16"/>
                <a:gd name="T11" fmla="*/ 2147483647 h 34"/>
                <a:gd name="T12" fmla="*/ 2147483647 w 16"/>
                <a:gd name="T13" fmla="*/ 2147483647 h 34"/>
                <a:gd name="T14" fmla="*/ 2147483647 w 16"/>
                <a:gd name="T15" fmla="*/ 2147483647 h 34"/>
                <a:gd name="T16" fmla="*/ 2147483647 w 16"/>
                <a:gd name="T17" fmla="*/ 0 h 34"/>
                <a:gd name="T18" fmla="*/ 2147483647 w 16"/>
                <a:gd name="T19" fmla="*/ 2147483647 h 34"/>
                <a:gd name="T20" fmla="*/ 2147483647 w 16"/>
                <a:gd name="T21" fmla="*/ 2147483647 h 34"/>
                <a:gd name="T22" fmla="*/ 2147483647 w 16"/>
                <a:gd name="T23" fmla="*/ 2147483647 h 34"/>
                <a:gd name="T24" fmla="*/ 2147483647 w 16"/>
                <a:gd name="T25" fmla="*/ 2147483647 h 34"/>
                <a:gd name="T26" fmla="*/ 2147483647 w 16"/>
                <a:gd name="T27" fmla="*/ 2147483647 h 34"/>
                <a:gd name="T28" fmla="*/ 2147483647 w 16"/>
                <a:gd name="T29" fmla="*/ 2147483647 h 34"/>
                <a:gd name="T30" fmla="*/ 2147483647 w 16"/>
                <a:gd name="T31" fmla="*/ 2147483647 h 34"/>
                <a:gd name="T32" fmla="*/ 2147483647 w 16"/>
                <a:gd name="T33" fmla="*/ 2147483647 h 34"/>
                <a:gd name="T34" fmla="*/ 2147483647 w 16"/>
                <a:gd name="T35" fmla="*/ 2147483647 h 34"/>
                <a:gd name="T36" fmla="*/ 2147483647 w 16"/>
                <a:gd name="T37" fmla="*/ 2147483647 h 34"/>
                <a:gd name="T38" fmla="*/ 2147483647 w 16"/>
                <a:gd name="T39" fmla="*/ 2147483647 h 34"/>
                <a:gd name="T40" fmla="*/ 2147483647 w 16"/>
                <a:gd name="T41" fmla="*/ 2147483647 h 34"/>
                <a:gd name="T42" fmla="*/ 2147483647 w 16"/>
                <a:gd name="T43" fmla="*/ 2147483647 h 34"/>
                <a:gd name="T44" fmla="*/ 2147483647 w 16"/>
                <a:gd name="T45" fmla="*/ 2147483647 h 34"/>
                <a:gd name="T46" fmla="*/ 2147483647 w 16"/>
                <a:gd name="T47" fmla="*/ 2147483647 h 34"/>
                <a:gd name="T48" fmla="*/ 2147483647 w 16"/>
                <a:gd name="T49" fmla="*/ 2147483647 h 34"/>
                <a:gd name="T50" fmla="*/ 2147483647 w 16"/>
                <a:gd name="T51" fmla="*/ 2147483647 h 34"/>
                <a:gd name="T52" fmla="*/ 2147483647 w 16"/>
                <a:gd name="T53" fmla="*/ 2147483647 h 34"/>
                <a:gd name="T54" fmla="*/ 2147483647 w 16"/>
                <a:gd name="T55" fmla="*/ 2147483647 h 34"/>
                <a:gd name="T56" fmla="*/ 2147483647 w 16"/>
                <a:gd name="T57" fmla="*/ 2147483647 h 34"/>
                <a:gd name="T58" fmla="*/ 2147483647 w 16"/>
                <a:gd name="T59" fmla="*/ 2147483647 h 34"/>
                <a:gd name="T60" fmla="*/ 2147483647 w 16"/>
                <a:gd name="T61" fmla="*/ 2147483647 h 34"/>
                <a:gd name="T62" fmla="*/ 0 w 16"/>
                <a:gd name="T63" fmla="*/ 2147483647 h 34"/>
                <a:gd name="T64" fmla="*/ 0 w 16"/>
                <a:gd name="T65" fmla="*/ 2147483647 h 34"/>
                <a:gd name="T66" fmla="*/ 0 w 16"/>
                <a:gd name="T67" fmla="*/ 2147483647 h 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"/>
                <a:gd name="T103" fmla="*/ 0 h 34"/>
                <a:gd name="T104" fmla="*/ 16 w 16"/>
                <a:gd name="T105" fmla="*/ 34 h 3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" h="34">
                  <a:moveTo>
                    <a:pt x="0" y="20"/>
                  </a:moveTo>
                  <a:lnTo>
                    <a:pt x="0" y="17"/>
                  </a:lnTo>
                  <a:lnTo>
                    <a:pt x="1" y="14"/>
                  </a:lnTo>
                  <a:lnTo>
                    <a:pt x="3" y="10"/>
                  </a:lnTo>
                  <a:lnTo>
                    <a:pt x="5" y="9"/>
                  </a:lnTo>
                  <a:lnTo>
                    <a:pt x="8" y="5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16" y="5"/>
                  </a:lnTo>
                  <a:lnTo>
                    <a:pt x="16" y="9"/>
                  </a:lnTo>
                  <a:lnTo>
                    <a:pt x="15" y="10"/>
                  </a:lnTo>
                  <a:lnTo>
                    <a:pt x="15" y="14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11" y="19"/>
                  </a:lnTo>
                  <a:lnTo>
                    <a:pt x="10" y="20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8" y="31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46" name="Freeform 5233"/>
            <p:cNvSpPr>
              <a:spLocks/>
            </p:cNvSpPr>
            <p:nvPr/>
          </p:nvSpPr>
          <p:spPr bwMode="auto">
            <a:xfrm>
              <a:off x="9507538" y="7140575"/>
              <a:ext cx="25400" cy="55563"/>
            </a:xfrm>
            <a:custGeom>
              <a:avLst/>
              <a:gdLst>
                <a:gd name="T0" fmla="*/ 0 w 16"/>
                <a:gd name="T1" fmla="*/ 2147483647 h 34"/>
                <a:gd name="T2" fmla="*/ 0 w 16"/>
                <a:gd name="T3" fmla="*/ 2147483647 h 34"/>
                <a:gd name="T4" fmla="*/ 2147483647 w 16"/>
                <a:gd name="T5" fmla="*/ 2147483647 h 34"/>
                <a:gd name="T6" fmla="*/ 2147483647 w 16"/>
                <a:gd name="T7" fmla="*/ 2147483647 h 34"/>
                <a:gd name="T8" fmla="*/ 2147483647 w 16"/>
                <a:gd name="T9" fmla="*/ 2147483647 h 34"/>
                <a:gd name="T10" fmla="*/ 2147483647 w 16"/>
                <a:gd name="T11" fmla="*/ 2147483647 h 34"/>
                <a:gd name="T12" fmla="*/ 2147483647 w 16"/>
                <a:gd name="T13" fmla="*/ 2147483647 h 34"/>
                <a:gd name="T14" fmla="*/ 2147483647 w 16"/>
                <a:gd name="T15" fmla="*/ 2147483647 h 34"/>
                <a:gd name="T16" fmla="*/ 2147483647 w 16"/>
                <a:gd name="T17" fmla="*/ 0 h 34"/>
                <a:gd name="T18" fmla="*/ 2147483647 w 16"/>
                <a:gd name="T19" fmla="*/ 0 h 34"/>
                <a:gd name="T20" fmla="*/ 2147483647 w 16"/>
                <a:gd name="T21" fmla="*/ 2147483647 h 34"/>
                <a:gd name="T22" fmla="*/ 2147483647 w 16"/>
                <a:gd name="T23" fmla="*/ 2147483647 h 34"/>
                <a:gd name="T24" fmla="*/ 2147483647 w 16"/>
                <a:gd name="T25" fmla="*/ 2147483647 h 34"/>
                <a:gd name="T26" fmla="*/ 2147483647 w 16"/>
                <a:gd name="T27" fmla="*/ 2147483647 h 34"/>
                <a:gd name="T28" fmla="*/ 2147483647 w 16"/>
                <a:gd name="T29" fmla="*/ 2147483647 h 34"/>
                <a:gd name="T30" fmla="*/ 2147483647 w 16"/>
                <a:gd name="T31" fmla="*/ 2147483647 h 34"/>
                <a:gd name="T32" fmla="*/ 2147483647 w 16"/>
                <a:gd name="T33" fmla="*/ 2147483647 h 34"/>
                <a:gd name="T34" fmla="*/ 2147483647 w 16"/>
                <a:gd name="T35" fmla="*/ 2147483647 h 34"/>
                <a:gd name="T36" fmla="*/ 2147483647 w 16"/>
                <a:gd name="T37" fmla="*/ 2147483647 h 34"/>
                <a:gd name="T38" fmla="*/ 2147483647 w 16"/>
                <a:gd name="T39" fmla="*/ 2147483647 h 34"/>
                <a:gd name="T40" fmla="*/ 2147483647 w 16"/>
                <a:gd name="T41" fmla="*/ 2147483647 h 34"/>
                <a:gd name="T42" fmla="*/ 2147483647 w 16"/>
                <a:gd name="T43" fmla="*/ 2147483647 h 34"/>
                <a:gd name="T44" fmla="*/ 2147483647 w 16"/>
                <a:gd name="T45" fmla="*/ 2147483647 h 34"/>
                <a:gd name="T46" fmla="*/ 2147483647 w 16"/>
                <a:gd name="T47" fmla="*/ 2147483647 h 34"/>
                <a:gd name="T48" fmla="*/ 2147483647 w 16"/>
                <a:gd name="T49" fmla="*/ 2147483647 h 34"/>
                <a:gd name="T50" fmla="*/ 2147483647 w 16"/>
                <a:gd name="T51" fmla="*/ 2147483647 h 34"/>
                <a:gd name="T52" fmla="*/ 2147483647 w 16"/>
                <a:gd name="T53" fmla="*/ 2147483647 h 34"/>
                <a:gd name="T54" fmla="*/ 2147483647 w 16"/>
                <a:gd name="T55" fmla="*/ 2147483647 h 34"/>
                <a:gd name="T56" fmla="*/ 2147483647 w 16"/>
                <a:gd name="T57" fmla="*/ 2147483647 h 34"/>
                <a:gd name="T58" fmla="*/ 2147483647 w 16"/>
                <a:gd name="T59" fmla="*/ 2147483647 h 34"/>
                <a:gd name="T60" fmla="*/ 2147483647 w 16"/>
                <a:gd name="T61" fmla="*/ 2147483647 h 34"/>
                <a:gd name="T62" fmla="*/ 2147483647 w 16"/>
                <a:gd name="T63" fmla="*/ 2147483647 h 34"/>
                <a:gd name="T64" fmla="*/ 2147483647 w 16"/>
                <a:gd name="T65" fmla="*/ 2147483647 h 34"/>
                <a:gd name="T66" fmla="*/ 0 w 16"/>
                <a:gd name="T67" fmla="*/ 2147483647 h 34"/>
                <a:gd name="T68" fmla="*/ 0 w 16"/>
                <a:gd name="T69" fmla="*/ 2147483647 h 34"/>
                <a:gd name="T70" fmla="*/ 0 w 16"/>
                <a:gd name="T71" fmla="*/ 2147483647 h 34"/>
                <a:gd name="T72" fmla="*/ 0 w 16"/>
                <a:gd name="T73" fmla="*/ 2147483647 h 34"/>
                <a:gd name="T74" fmla="*/ 0 w 16"/>
                <a:gd name="T75" fmla="*/ 2147483647 h 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"/>
                <a:gd name="T115" fmla="*/ 0 h 34"/>
                <a:gd name="T116" fmla="*/ 16 w 16"/>
                <a:gd name="T117" fmla="*/ 34 h 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" h="34">
                  <a:moveTo>
                    <a:pt x="0" y="20"/>
                  </a:moveTo>
                  <a:lnTo>
                    <a:pt x="0" y="17"/>
                  </a:lnTo>
                  <a:lnTo>
                    <a:pt x="1" y="14"/>
                  </a:lnTo>
                  <a:lnTo>
                    <a:pt x="3" y="10"/>
                  </a:lnTo>
                  <a:lnTo>
                    <a:pt x="5" y="9"/>
                  </a:lnTo>
                  <a:lnTo>
                    <a:pt x="8" y="5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16" y="5"/>
                  </a:lnTo>
                  <a:lnTo>
                    <a:pt x="16" y="9"/>
                  </a:lnTo>
                  <a:lnTo>
                    <a:pt x="15" y="10"/>
                  </a:lnTo>
                  <a:lnTo>
                    <a:pt x="15" y="14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11" y="19"/>
                  </a:lnTo>
                  <a:lnTo>
                    <a:pt x="10" y="20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8" y="31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47" name="Freeform 5234"/>
            <p:cNvSpPr>
              <a:spLocks/>
            </p:cNvSpPr>
            <p:nvPr/>
          </p:nvSpPr>
          <p:spPr bwMode="auto">
            <a:xfrm>
              <a:off x="9564688" y="7011988"/>
              <a:ext cx="30162" cy="12700"/>
            </a:xfrm>
            <a:custGeom>
              <a:avLst/>
              <a:gdLst>
                <a:gd name="T0" fmla="*/ 0 w 20"/>
                <a:gd name="T1" fmla="*/ 0 h 7"/>
                <a:gd name="T2" fmla="*/ 2147483647 w 20"/>
                <a:gd name="T3" fmla="*/ 0 h 7"/>
                <a:gd name="T4" fmla="*/ 2147483647 w 20"/>
                <a:gd name="T5" fmla="*/ 2147483647 h 7"/>
                <a:gd name="T6" fmla="*/ 2147483647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2147483647 h 7"/>
                <a:gd name="T16" fmla="*/ 2147483647 w 20"/>
                <a:gd name="T17" fmla="*/ 2147483647 h 7"/>
                <a:gd name="T18" fmla="*/ 2147483647 w 20"/>
                <a:gd name="T19" fmla="*/ 2147483647 h 7"/>
                <a:gd name="T20" fmla="*/ 2147483647 w 20"/>
                <a:gd name="T21" fmla="*/ 2147483647 h 7"/>
                <a:gd name="T22" fmla="*/ 2147483647 w 20"/>
                <a:gd name="T23" fmla="*/ 2147483647 h 7"/>
                <a:gd name="T24" fmla="*/ 2147483647 w 20"/>
                <a:gd name="T25" fmla="*/ 2147483647 h 7"/>
                <a:gd name="T26" fmla="*/ 2147483647 w 20"/>
                <a:gd name="T27" fmla="*/ 2147483647 h 7"/>
                <a:gd name="T28" fmla="*/ 2147483647 w 20"/>
                <a:gd name="T29" fmla="*/ 2147483647 h 7"/>
                <a:gd name="T30" fmla="*/ 2147483647 w 20"/>
                <a:gd name="T31" fmla="*/ 2147483647 h 7"/>
                <a:gd name="T32" fmla="*/ 0 w 20"/>
                <a:gd name="T33" fmla="*/ 2147483647 h 7"/>
                <a:gd name="T34" fmla="*/ 0 w 20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"/>
                <a:gd name="T55" fmla="*/ 0 h 7"/>
                <a:gd name="T56" fmla="*/ 20 w 20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" h="7">
                  <a:moveTo>
                    <a:pt x="0" y="0"/>
                  </a:moveTo>
                  <a:lnTo>
                    <a:pt x="3" y="0"/>
                  </a:lnTo>
                  <a:lnTo>
                    <a:pt x="7" y="2"/>
                  </a:lnTo>
                  <a:lnTo>
                    <a:pt x="9" y="2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0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48" name="Freeform 5235"/>
            <p:cNvSpPr>
              <a:spLocks/>
            </p:cNvSpPr>
            <p:nvPr/>
          </p:nvSpPr>
          <p:spPr bwMode="auto">
            <a:xfrm>
              <a:off x="9564688" y="7011988"/>
              <a:ext cx="30162" cy="12700"/>
            </a:xfrm>
            <a:custGeom>
              <a:avLst/>
              <a:gdLst>
                <a:gd name="T0" fmla="*/ 0 w 20"/>
                <a:gd name="T1" fmla="*/ 0 h 7"/>
                <a:gd name="T2" fmla="*/ 2147483647 w 20"/>
                <a:gd name="T3" fmla="*/ 0 h 7"/>
                <a:gd name="T4" fmla="*/ 2147483647 w 20"/>
                <a:gd name="T5" fmla="*/ 2147483647 h 7"/>
                <a:gd name="T6" fmla="*/ 2147483647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2147483647 h 7"/>
                <a:gd name="T16" fmla="*/ 2147483647 w 20"/>
                <a:gd name="T17" fmla="*/ 2147483647 h 7"/>
                <a:gd name="T18" fmla="*/ 2147483647 w 20"/>
                <a:gd name="T19" fmla="*/ 2147483647 h 7"/>
                <a:gd name="T20" fmla="*/ 2147483647 w 20"/>
                <a:gd name="T21" fmla="*/ 2147483647 h 7"/>
                <a:gd name="T22" fmla="*/ 2147483647 w 20"/>
                <a:gd name="T23" fmla="*/ 2147483647 h 7"/>
                <a:gd name="T24" fmla="*/ 2147483647 w 20"/>
                <a:gd name="T25" fmla="*/ 2147483647 h 7"/>
                <a:gd name="T26" fmla="*/ 2147483647 w 20"/>
                <a:gd name="T27" fmla="*/ 2147483647 h 7"/>
                <a:gd name="T28" fmla="*/ 2147483647 w 20"/>
                <a:gd name="T29" fmla="*/ 2147483647 h 7"/>
                <a:gd name="T30" fmla="*/ 2147483647 w 20"/>
                <a:gd name="T31" fmla="*/ 2147483647 h 7"/>
                <a:gd name="T32" fmla="*/ 0 w 20"/>
                <a:gd name="T33" fmla="*/ 2147483647 h 7"/>
                <a:gd name="T34" fmla="*/ 0 w 20"/>
                <a:gd name="T35" fmla="*/ 2147483647 h 7"/>
                <a:gd name="T36" fmla="*/ 0 w 20"/>
                <a:gd name="T37" fmla="*/ 0 h 7"/>
                <a:gd name="T38" fmla="*/ 0 w 20"/>
                <a:gd name="T39" fmla="*/ 0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"/>
                <a:gd name="T61" fmla="*/ 0 h 7"/>
                <a:gd name="T62" fmla="*/ 20 w 20"/>
                <a:gd name="T63" fmla="*/ 7 h 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" h="7">
                  <a:moveTo>
                    <a:pt x="0" y="0"/>
                  </a:moveTo>
                  <a:lnTo>
                    <a:pt x="3" y="0"/>
                  </a:lnTo>
                  <a:lnTo>
                    <a:pt x="7" y="2"/>
                  </a:lnTo>
                  <a:lnTo>
                    <a:pt x="9" y="2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0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49" name="Freeform 5236"/>
            <p:cNvSpPr>
              <a:spLocks/>
            </p:cNvSpPr>
            <p:nvPr/>
          </p:nvSpPr>
          <p:spPr bwMode="auto">
            <a:xfrm>
              <a:off x="9547225" y="6981825"/>
              <a:ext cx="31750" cy="11113"/>
            </a:xfrm>
            <a:custGeom>
              <a:avLst/>
              <a:gdLst>
                <a:gd name="T0" fmla="*/ 0 w 20"/>
                <a:gd name="T1" fmla="*/ 2147483647 h 6"/>
                <a:gd name="T2" fmla="*/ 2147483647 w 20"/>
                <a:gd name="T3" fmla="*/ 2147483647 h 6"/>
                <a:gd name="T4" fmla="*/ 2147483647 w 20"/>
                <a:gd name="T5" fmla="*/ 2147483647 h 6"/>
                <a:gd name="T6" fmla="*/ 2147483647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2147483647 h 6"/>
                <a:gd name="T16" fmla="*/ 2147483647 w 20"/>
                <a:gd name="T17" fmla="*/ 0 h 6"/>
                <a:gd name="T18" fmla="*/ 2147483647 w 20"/>
                <a:gd name="T19" fmla="*/ 0 h 6"/>
                <a:gd name="T20" fmla="*/ 0 w 20"/>
                <a:gd name="T21" fmla="*/ 2147483647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6"/>
                <a:gd name="T35" fmla="*/ 20 w 20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6">
                  <a:moveTo>
                    <a:pt x="0" y="6"/>
                  </a:moveTo>
                  <a:lnTo>
                    <a:pt x="20" y="6"/>
                  </a:lnTo>
                  <a:lnTo>
                    <a:pt x="17" y="6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50" name="Freeform 5237"/>
            <p:cNvSpPr>
              <a:spLocks/>
            </p:cNvSpPr>
            <p:nvPr/>
          </p:nvSpPr>
          <p:spPr bwMode="auto">
            <a:xfrm>
              <a:off x="9547225" y="6981825"/>
              <a:ext cx="31750" cy="11113"/>
            </a:xfrm>
            <a:custGeom>
              <a:avLst/>
              <a:gdLst>
                <a:gd name="T0" fmla="*/ 0 w 20"/>
                <a:gd name="T1" fmla="*/ 2147483647 h 6"/>
                <a:gd name="T2" fmla="*/ 2147483647 w 20"/>
                <a:gd name="T3" fmla="*/ 2147483647 h 6"/>
                <a:gd name="T4" fmla="*/ 2147483647 w 20"/>
                <a:gd name="T5" fmla="*/ 2147483647 h 6"/>
                <a:gd name="T6" fmla="*/ 2147483647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2147483647 h 6"/>
                <a:gd name="T16" fmla="*/ 2147483647 w 20"/>
                <a:gd name="T17" fmla="*/ 2147483647 h 6"/>
                <a:gd name="T18" fmla="*/ 2147483647 w 20"/>
                <a:gd name="T19" fmla="*/ 0 h 6"/>
                <a:gd name="T20" fmla="*/ 2147483647 w 20"/>
                <a:gd name="T21" fmla="*/ 0 h 6"/>
                <a:gd name="T22" fmla="*/ 2147483647 w 20"/>
                <a:gd name="T23" fmla="*/ 0 h 6"/>
                <a:gd name="T24" fmla="*/ 0 w 20"/>
                <a:gd name="T25" fmla="*/ 2147483647 h 6"/>
                <a:gd name="T26" fmla="*/ 0 w 20"/>
                <a:gd name="T27" fmla="*/ 2147483647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6"/>
                <a:gd name="T44" fmla="*/ 20 w 20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6">
                  <a:moveTo>
                    <a:pt x="0" y="6"/>
                  </a:moveTo>
                  <a:lnTo>
                    <a:pt x="20" y="6"/>
                  </a:lnTo>
                  <a:lnTo>
                    <a:pt x="17" y="6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6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51" name="Freeform 5238"/>
            <p:cNvSpPr>
              <a:spLocks/>
            </p:cNvSpPr>
            <p:nvPr/>
          </p:nvSpPr>
          <p:spPr bwMode="auto">
            <a:xfrm>
              <a:off x="9248775" y="7011988"/>
              <a:ext cx="38100" cy="20637"/>
            </a:xfrm>
            <a:custGeom>
              <a:avLst/>
              <a:gdLst>
                <a:gd name="T0" fmla="*/ 2147483647 w 24"/>
                <a:gd name="T1" fmla="*/ 2147483647 h 12"/>
                <a:gd name="T2" fmla="*/ 2147483647 w 24"/>
                <a:gd name="T3" fmla="*/ 2147483647 h 12"/>
                <a:gd name="T4" fmla="*/ 2147483647 w 24"/>
                <a:gd name="T5" fmla="*/ 2147483647 h 12"/>
                <a:gd name="T6" fmla="*/ 2147483647 w 24"/>
                <a:gd name="T7" fmla="*/ 2147483647 h 12"/>
                <a:gd name="T8" fmla="*/ 2147483647 w 24"/>
                <a:gd name="T9" fmla="*/ 2147483647 h 12"/>
                <a:gd name="T10" fmla="*/ 2147483647 w 24"/>
                <a:gd name="T11" fmla="*/ 2147483647 h 12"/>
                <a:gd name="T12" fmla="*/ 2147483647 w 24"/>
                <a:gd name="T13" fmla="*/ 2147483647 h 12"/>
                <a:gd name="T14" fmla="*/ 2147483647 w 24"/>
                <a:gd name="T15" fmla="*/ 2147483647 h 12"/>
                <a:gd name="T16" fmla="*/ 2147483647 w 24"/>
                <a:gd name="T17" fmla="*/ 2147483647 h 12"/>
                <a:gd name="T18" fmla="*/ 2147483647 w 24"/>
                <a:gd name="T19" fmla="*/ 0 h 12"/>
                <a:gd name="T20" fmla="*/ 2147483647 w 24"/>
                <a:gd name="T21" fmla="*/ 0 h 12"/>
                <a:gd name="T22" fmla="*/ 2147483647 w 24"/>
                <a:gd name="T23" fmla="*/ 0 h 12"/>
                <a:gd name="T24" fmla="*/ 2147483647 w 24"/>
                <a:gd name="T25" fmla="*/ 0 h 12"/>
                <a:gd name="T26" fmla="*/ 2147483647 w 24"/>
                <a:gd name="T27" fmla="*/ 2147483647 h 12"/>
                <a:gd name="T28" fmla="*/ 2147483647 w 24"/>
                <a:gd name="T29" fmla="*/ 2147483647 h 12"/>
                <a:gd name="T30" fmla="*/ 2147483647 w 24"/>
                <a:gd name="T31" fmla="*/ 2147483647 h 12"/>
                <a:gd name="T32" fmla="*/ 2147483647 w 24"/>
                <a:gd name="T33" fmla="*/ 2147483647 h 12"/>
                <a:gd name="T34" fmla="*/ 0 w 24"/>
                <a:gd name="T35" fmla="*/ 0 h 12"/>
                <a:gd name="T36" fmla="*/ 0 w 24"/>
                <a:gd name="T37" fmla="*/ 2147483647 h 12"/>
                <a:gd name="T38" fmla="*/ 0 w 24"/>
                <a:gd name="T39" fmla="*/ 2147483647 h 12"/>
                <a:gd name="T40" fmla="*/ 2147483647 w 24"/>
                <a:gd name="T41" fmla="*/ 2147483647 h 12"/>
                <a:gd name="T42" fmla="*/ 2147483647 w 24"/>
                <a:gd name="T43" fmla="*/ 2147483647 h 12"/>
                <a:gd name="T44" fmla="*/ 2147483647 w 24"/>
                <a:gd name="T45" fmla="*/ 2147483647 h 12"/>
                <a:gd name="T46" fmla="*/ 2147483647 w 24"/>
                <a:gd name="T47" fmla="*/ 2147483647 h 12"/>
                <a:gd name="T48" fmla="*/ 2147483647 w 24"/>
                <a:gd name="T49" fmla="*/ 2147483647 h 12"/>
                <a:gd name="T50" fmla="*/ 2147483647 w 24"/>
                <a:gd name="T51" fmla="*/ 2147483647 h 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"/>
                <a:gd name="T79" fmla="*/ 0 h 12"/>
                <a:gd name="T80" fmla="*/ 24 w 24"/>
                <a:gd name="T81" fmla="*/ 12 h 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" h="12">
                  <a:moveTo>
                    <a:pt x="1" y="12"/>
                  </a:moveTo>
                  <a:lnTo>
                    <a:pt x="5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5" y="10"/>
                  </a:lnTo>
                  <a:lnTo>
                    <a:pt x="18" y="10"/>
                  </a:lnTo>
                  <a:lnTo>
                    <a:pt x="20" y="12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52" name="Freeform 5239"/>
            <p:cNvSpPr>
              <a:spLocks/>
            </p:cNvSpPr>
            <p:nvPr/>
          </p:nvSpPr>
          <p:spPr bwMode="auto">
            <a:xfrm>
              <a:off x="9248775" y="7011988"/>
              <a:ext cx="38100" cy="20637"/>
            </a:xfrm>
            <a:custGeom>
              <a:avLst/>
              <a:gdLst>
                <a:gd name="T0" fmla="*/ 2147483647 w 24"/>
                <a:gd name="T1" fmla="*/ 2147483647 h 12"/>
                <a:gd name="T2" fmla="*/ 2147483647 w 24"/>
                <a:gd name="T3" fmla="*/ 2147483647 h 12"/>
                <a:gd name="T4" fmla="*/ 2147483647 w 24"/>
                <a:gd name="T5" fmla="*/ 2147483647 h 12"/>
                <a:gd name="T6" fmla="*/ 2147483647 w 24"/>
                <a:gd name="T7" fmla="*/ 2147483647 h 12"/>
                <a:gd name="T8" fmla="*/ 2147483647 w 24"/>
                <a:gd name="T9" fmla="*/ 2147483647 h 12"/>
                <a:gd name="T10" fmla="*/ 2147483647 w 24"/>
                <a:gd name="T11" fmla="*/ 2147483647 h 12"/>
                <a:gd name="T12" fmla="*/ 2147483647 w 24"/>
                <a:gd name="T13" fmla="*/ 2147483647 h 12"/>
                <a:gd name="T14" fmla="*/ 2147483647 w 24"/>
                <a:gd name="T15" fmla="*/ 2147483647 h 12"/>
                <a:gd name="T16" fmla="*/ 2147483647 w 24"/>
                <a:gd name="T17" fmla="*/ 2147483647 h 12"/>
                <a:gd name="T18" fmla="*/ 2147483647 w 24"/>
                <a:gd name="T19" fmla="*/ 2147483647 h 12"/>
                <a:gd name="T20" fmla="*/ 2147483647 w 24"/>
                <a:gd name="T21" fmla="*/ 0 h 12"/>
                <a:gd name="T22" fmla="*/ 2147483647 w 24"/>
                <a:gd name="T23" fmla="*/ 0 h 12"/>
                <a:gd name="T24" fmla="*/ 2147483647 w 24"/>
                <a:gd name="T25" fmla="*/ 0 h 12"/>
                <a:gd name="T26" fmla="*/ 2147483647 w 24"/>
                <a:gd name="T27" fmla="*/ 0 h 12"/>
                <a:gd name="T28" fmla="*/ 2147483647 w 24"/>
                <a:gd name="T29" fmla="*/ 0 h 12"/>
                <a:gd name="T30" fmla="*/ 2147483647 w 24"/>
                <a:gd name="T31" fmla="*/ 2147483647 h 12"/>
                <a:gd name="T32" fmla="*/ 2147483647 w 24"/>
                <a:gd name="T33" fmla="*/ 2147483647 h 12"/>
                <a:gd name="T34" fmla="*/ 2147483647 w 24"/>
                <a:gd name="T35" fmla="*/ 2147483647 h 12"/>
                <a:gd name="T36" fmla="*/ 2147483647 w 24"/>
                <a:gd name="T37" fmla="*/ 2147483647 h 12"/>
                <a:gd name="T38" fmla="*/ 0 w 24"/>
                <a:gd name="T39" fmla="*/ 0 h 12"/>
                <a:gd name="T40" fmla="*/ 0 w 24"/>
                <a:gd name="T41" fmla="*/ 2147483647 h 12"/>
                <a:gd name="T42" fmla="*/ 0 w 24"/>
                <a:gd name="T43" fmla="*/ 2147483647 h 12"/>
                <a:gd name="T44" fmla="*/ 2147483647 w 24"/>
                <a:gd name="T45" fmla="*/ 2147483647 h 12"/>
                <a:gd name="T46" fmla="*/ 2147483647 w 24"/>
                <a:gd name="T47" fmla="*/ 2147483647 h 12"/>
                <a:gd name="T48" fmla="*/ 2147483647 w 24"/>
                <a:gd name="T49" fmla="*/ 2147483647 h 12"/>
                <a:gd name="T50" fmla="*/ 2147483647 w 24"/>
                <a:gd name="T51" fmla="*/ 2147483647 h 12"/>
                <a:gd name="T52" fmla="*/ 2147483647 w 24"/>
                <a:gd name="T53" fmla="*/ 2147483647 h 12"/>
                <a:gd name="T54" fmla="*/ 2147483647 w 24"/>
                <a:gd name="T55" fmla="*/ 2147483647 h 12"/>
                <a:gd name="T56" fmla="*/ 2147483647 w 24"/>
                <a:gd name="T57" fmla="*/ 2147483647 h 12"/>
                <a:gd name="T58" fmla="*/ 2147483647 w 24"/>
                <a:gd name="T59" fmla="*/ 2147483647 h 1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"/>
                <a:gd name="T91" fmla="*/ 0 h 12"/>
                <a:gd name="T92" fmla="*/ 24 w 24"/>
                <a:gd name="T93" fmla="*/ 12 h 1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" h="12">
                  <a:moveTo>
                    <a:pt x="1" y="12"/>
                  </a:moveTo>
                  <a:lnTo>
                    <a:pt x="5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5" y="10"/>
                  </a:lnTo>
                  <a:lnTo>
                    <a:pt x="18" y="10"/>
                  </a:lnTo>
                  <a:lnTo>
                    <a:pt x="20" y="12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1" y="1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53" name="Freeform 5240"/>
            <p:cNvSpPr>
              <a:spLocks/>
            </p:cNvSpPr>
            <p:nvPr/>
          </p:nvSpPr>
          <p:spPr bwMode="auto">
            <a:xfrm>
              <a:off x="9393238" y="7019925"/>
              <a:ext cx="15875" cy="12700"/>
            </a:xfrm>
            <a:custGeom>
              <a:avLst/>
              <a:gdLst>
                <a:gd name="T0" fmla="*/ 0 w 10"/>
                <a:gd name="T1" fmla="*/ 0 h 9"/>
                <a:gd name="T2" fmla="*/ 2147483647 w 10"/>
                <a:gd name="T3" fmla="*/ 2147483647 h 9"/>
                <a:gd name="T4" fmla="*/ 2147483647 w 10"/>
                <a:gd name="T5" fmla="*/ 2147483647 h 9"/>
                <a:gd name="T6" fmla="*/ 2147483647 w 10"/>
                <a:gd name="T7" fmla="*/ 2147483647 h 9"/>
                <a:gd name="T8" fmla="*/ 2147483647 w 10"/>
                <a:gd name="T9" fmla="*/ 2147483647 h 9"/>
                <a:gd name="T10" fmla="*/ 2147483647 w 10"/>
                <a:gd name="T11" fmla="*/ 2147483647 h 9"/>
                <a:gd name="T12" fmla="*/ 2147483647 w 10"/>
                <a:gd name="T13" fmla="*/ 2147483647 h 9"/>
                <a:gd name="T14" fmla="*/ 2147483647 w 10"/>
                <a:gd name="T15" fmla="*/ 2147483647 h 9"/>
                <a:gd name="T16" fmla="*/ 2147483647 w 10"/>
                <a:gd name="T17" fmla="*/ 0 h 9"/>
                <a:gd name="T18" fmla="*/ 2147483647 w 10"/>
                <a:gd name="T19" fmla="*/ 0 h 9"/>
                <a:gd name="T20" fmla="*/ 2147483647 w 10"/>
                <a:gd name="T21" fmla="*/ 0 h 9"/>
                <a:gd name="T22" fmla="*/ 2147483647 w 10"/>
                <a:gd name="T23" fmla="*/ 0 h 9"/>
                <a:gd name="T24" fmla="*/ 2147483647 w 10"/>
                <a:gd name="T25" fmla="*/ 0 h 9"/>
                <a:gd name="T26" fmla="*/ 2147483647 w 10"/>
                <a:gd name="T27" fmla="*/ 0 h 9"/>
                <a:gd name="T28" fmla="*/ 2147483647 w 10"/>
                <a:gd name="T29" fmla="*/ 0 h 9"/>
                <a:gd name="T30" fmla="*/ 2147483647 w 10"/>
                <a:gd name="T31" fmla="*/ 0 h 9"/>
                <a:gd name="T32" fmla="*/ 2147483647 w 10"/>
                <a:gd name="T33" fmla="*/ 0 h 9"/>
                <a:gd name="T34" fmla="*/ 0 w 10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"/>
                <a:gd name="T55" fmla="*/ 0 h 9"/>
                <a:gd name="T56" fmla="*/ 10 w 10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" h="9">
                  <a:moveTo>
                    <a:pt x="0" y="0"/>
                  </a:moveTo>
                  <a:lnTo>
                    <a:pt x="9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54" name="Freeform 5241"/>
            <p:cNvSpPr>
              <a:spLocks/>
            </p:cNvSpPr>
            <p:nvPr/>
          </p:nvSpPr>
          <p:spPr bwMode="auto">
            <a:xfrm>
              <a:off x="9393238" y="7019925"/>
              <a:ext cx="15875" cy="12700"/>
            </a:xfrm>
            <a:custGeom>
              <a:avLst/>
              <a:gdLst>
                <a:gd name="T0" fmla="*/ 0 w 10"/>
                <a:gd name="T1" fmla="*/ 0 h 9"/>
                <a:gd name="T2" fmla="*/ 2147483647 w 10"/>
                <a:gd name="T3" fmla="*/ 2147483647 h 9"/>
                <a:gd name="T4" fmla="*/ 2147483647 w 10"/>
                <a:gd name="T5" fmla="*/ 2147483647 h 9"/>
                <a:gd name="T6" fmla="*/ 2147483647 w 10"/>
                <a:gd name="T7" fmla="*/ 2147483647 h 9"/>
                <a:gd name="T8" fmla="*/ 2147483647 w 10"/>
                <a:gd name="T9" fmla="*/ 2147483647 h 9"/>
                <a:gd name="T10" fmla="*/ 2147483647 w 10"/>
                <a:gd name="T11" fmla="*/ 2147483647 h 9"/>
                <a:gd name="T12" fmla="*/ 2147483647 w 10"/>
                <a:gd name="T13" fmla="*/ 2147483647 h 9"/>
                <a:gd name="T14" fmla="*/ 2147483647 w 10"/>
                <a:gd name="T15" fmla="*/ 2147483647 h 9"/>
                <a:gd name="T16" fmla="*/ 2147483647 w 10"/>
                <a:gd name="T17" fmla="*/ 2147483647 h 9"/>
                <a:gd name="T18" fmla="*/ 2147483647 w 10"/>
                <a:gd name="T19" fmla="*/ 0 h 9"/>
                <a:gd name="T20" fmla="*/ 2147483647 w 10"/>
                <a:gd name="T21" fmla="*/ 0 h 9"/>
                <a:gd name="T22" fmla="*/ 2147483647 w 10"/>
                <a:gd name="T23" fmla="*/ 0 h 9"/>
                <a:gd name="T24" fmla="*/ 2147483647 w 10"/>
                <a:gd name="T25" fmla="*/ 0 h 9"/>
                <a:gd name="T26" fmla="*/ 2147483647 w 10"/>
                <a:gd name="T27" fmla="*/ 0 h 9"/>
                <a:gd name="T28" fmla="*/ 2147483647 w 10"/>
                <a:gd name="T29" fmla="*/ 0 h 9"/>
                <a:gd name="T30" fmla="*/ 2147483647 w 10"/>
                <a:gd name="T31" fmla="*/ 0 h 9"/>
                <a:gd name="T32" fmla="*/ 2147483647 w 10"/>
                <a:gd name="T33" fmla="*/ 0 h 9"/>
                <a:gd name="T34" fmla="*/ 2147483647 w 10"/>
                <a:gd name="T35" fmla="*/ 0 h 9"/>
                <a:gd name="T36" fmla="*/ 0 w 10"/>
                <a:gd name="T37" fmla="*/ 0 h 9"/>
                <a:gd name="T38" fmla="*/ 0 w 10"/>
                <a:gd name="T39" fmla="*/ 0 h 9"/>
                <a:gd name="T40" fmla="*/ 0 w 10"/>
                <a:gd name="T41" fmla="*/ 0 h 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"/>
                <a:gd name="T64" fmla="*/ 0 h 9"/>
                <a:gd name="T65" fmla="*/ 10 w 10"/>
                <a:gd name="T66" fmla="*/ 9 h 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" h="9">
                  <a:moveTo>
                    <a:pt x="0" y="0"/>
                  </a:moveTo>
                  <a:lnTo>
                    <a:pt x="9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55" name="Freeform 5242"/>
            <p:cNvSpPr>
              <a:spLocks/>
            </p:cNvSpPr>
            <p:nvPr/>
          </p:nvSpPr>
          <p:spPr bwMode="auto">
            <a:xfrm>
              <a:off x="9226550" y="7011988"/>
              <a:ext cx="22225" cy="23812"/>
            </a:xfrm>
            <a:custGeom>
              <a:avLst/>
              <a:gdLst>
                <a:gd name="T0" fmla="*/ 0 w 14"/>
                <a:gd name="T1" fmla="*/ 2147483647 h 13"/>
                <a:gd name="T2" fmla="*/ 0 w 14"/>
                <a:gd name="T3" fmla="*/ 2147483647 h 13"/>
                <a:gd name="T4" fmla="*/ 0 w 14"/>
                <a:gd name="T5" fmla="*/ 2147483647 h 13"/>
                <a:gd name="T6" fmla="*/ 0 w 14"/>
                <a:gd name="T7" fmla="*/ 2147483647 h 13"/>
                <a:gd name="T8" fmla="*/ 0 w 14"/>
                <a:gd name="T9" fmla="*/ 2147483647 h 13"/>
                <a:gd name="T10" fmla="*/ 0 w 14"/>
                <a:gd name="T11" fmla="*/ 2147483647 h 13"/>
                <a:gd name="T12" fmla="*/ 0 w 14"/>
                <a:gd name="T13" fmla="*/ 2147483647 h 13"/>
                <a:gd name="T14" fmla="*/ 0 w 14"/>
                <a:gd name="T15" fmla="*/ 2147483647 h 13"/>
                <a:gd name="T16" fmla="*/ 2147483647 w 14"/>
                <a:gd name="T17" fmla="*/ 2147483647 h 13"/>
                <a:gd name="T18" fmla="*/ 2147483647 w 14"/>
                <a:gd name="T19" fmla="*/ 2147483647 h 13"/>
                <a:gd name="T20" fmla="*/ 2147483647 w 14"/>
                <a:gd name="T21" fmla="*/ 2147483647 h 13"/>
                <a:gd name="T22" fmla="*/ 2147483647 w 14"/>
                <a:gd name="T23" fmla="*/ 2147483647 h 13"/>
                <a:gd name="T24" fmla="*/ 2147483647 w 14"/>
                <a:gd name="T25" fmla="*/ 2147483647 h 13"/>
                <a:gd name="T26" fmla="*/ 2147483647 w 14"/>
                <a:gd name="T27" fmla="*/ 2147483647 h 13"/>
                <a:gd name="T28" fmla="*/ 2147483647 w 14"/>
                <a:gd name="T29" fmla="*/ 2147483647 h 13"/>
                <a:gd name="T30" fmla="*/ 2147483647 w 14"/>
                <a:gd name="T31" fmla="*/ 2147483647 h 13"/>
                <a:gd name="T32" fmla="*/ 2147483647 w 14"/>
                <a:gd name="T33" fmla="*/ 0 h 13"/>
                <a:gd name="T34" fmla="*/ 0 w 14"/>
                <a:gd name="T35" fmla="*/ 2147483647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"/>
                <a:gd name="T55" fmla="*/ 0 h 13"/>
                <a:gd name="T56" fmla="*/ 14 w 14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" h="13">
                  <a:moveTo>
                    <a:pt x="0" y="2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7" y="8"/>
                  </a:lnTo>
                  <a:lnTo>
                    <a:pt x="9" y="7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56" name="Freeform 5243"/>
            <p:cNvSpPr>
              <a:spLocks/>
            </p:cNvSpPr>
            <p:nvPr/>
          </p:nvSpPr>
          <p:spPr bwMode="auto">
            <a:xfrm>
              <a:off x="9226550" y="7011988"/>
              <a:ext cx="22225" cy="23812"/>
            </a:xfrm>
            <a:custGeom>
              <a:avLst/>
              <a:gdLst>
                <a:gd name="T0" fmla="*/ 0 w 14"/>
                <a:gd name="T1" fmla="*/ 2147483647 h 13"/>
                <a:gd name="T2" fmla="*/ 0 w 14"/>
                <a:gd name="T3" fmla="*/ 2147483647 h 13"/>
                <a:gd name="T4" fmla="*/ 0 w 14"/>
                <a:gd name="T5" fmla="*/ 2147483647 h 13"/>
                <a:gd name="T6" fmla="*/ 0 w 14"/>
                <a:gd name="T7" fmla="*/ 2147483647 h 13"/>
                <a:gd name="T8" fmla="*/ 0 w 14"/>
                <a:gd name="T9" fmla="*/ 2147483647 h 13"/>
                <a:gd name="T10" fmla="*/ 0 w 14"/>
                <a:gd name="T11" fmla="*/ 2147483647 h 13"/>
                <a:gd name="T12" fmla="*/ 0 w 14"/>
                <a:gd name="T13" fmla="*/ 2147483647 h 13"/>
                <a:gd name="T14" fmla="*/ 0 w 14"/>
                <a:gd name="T15" fmla="*/ 2147483647 h 13"/>
                <a:gd name="T16" fmla="*/ 2147483647 w 14"/>
                <a:gd name="T17" fmla="*/ 2147483647 h 13"/>
                <a:gd name="T18" fmla="*/ 2147483647 w 14"/>
                <a:gd name="T19" fmla="*/ 2147483647 h 13"/>
                <a:gd name="T20" fmla="*/ 2147483647 w 14"/>
                <a:gd name="T21" fmla="*/ 2147483647 h 13"/>
                <a:gd name="T22" fmla="*/ 2147483647 w 14"/>
                <a:gd name="T23" fmla="*/ 2147483647 h 13"/>
                <a:gd name="T24" fmla="*/ 2147483647 w 14"/>
                <a:gd name="T25" fmla="*/ 2147483647 h 13"/>
                <a:gd name="T26" fmla="*/ 2147483647 w 14"/>
                <a:gd name="T27" fmla="*/ 2147483647 h 13"/>
                <a:gd name="T28" fmla="*/ 2147483647 w 14"/>
                <a:gd name="T29" fmla="*/ 2147483647 h 13"/>
                <a:gd name="T30" fmla="*/ 2147483647 w 14"/>
                <a:gd name="T31" fmla="*/ 2147483647 h 13"/>
                <a:gd name="T32" fmla="*/ 2147483647 w 14"/>
                <a:gd name="T33" fmla="*/ 0 h 13"/>
                <a:gd name="T34" fmla="*/ 2147483647 w 14"/>
                <a:gd name="T35" fmla="*/ 0 h 13"/>
                <a:gd name="T36" fmla="*/ 0 w 14"/>
                <a:gd name="T37" fmla="*/ 2147483647 h 13"/>
                <a:gd name="T38" fmla="*/ 0 w 14"/>
                <a:gd name="T39" fmla="*/ 2147483647 h 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"/>
                <a:gd name="T61" fmla="*/ 0 h 13"/>
                <a:gd name="T62" fmla="*/ 14 w 14"/>
                <a:gd name="T63" fmla="*/ 13 h 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" h="13">
                  <a:moveTo>
                    <a:pt x="0" y="2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7" y="8"/>
                  </a:lnTo>
                  <a:lnTo>
                    <a:pt x="9" y="7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0" y="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57" name="Freeform 5244"/>
            <p:cNvSpPr>
              <a:spLocks/>
            </p:cNvSpPr>
            <p:nvPr/>
          </p:nvSpPr>
          <p:spPr bwMode="auto">
            <a:xfrm>
              <a:off x="9280525" y="7062788"/>
              <a:ext cx="38100" cy="31750"/>
            </a:xfrm>
            <a:custGeom>
              <a:avLst/>
              <a:gdLst>
                <a:gd name="T0" fmla="*/ 0 w 24"/>
                <a:gd name="T1" fmla="*/ 2147483647 h 21"/>
                <a:gd name="T2" fmla="*/ 2147483647 w 24"/>
                <a:gd name="T3" fmla="*/ 2147483647 h 21"/>
                <a:gd name="T4" fmla="*/ 2147483647 w 24"/>
                <a:gd name="T5" fmla="*/ 2147483647 h 21"/>
                <a:gd name="T6" fmla="*/ 2147483647 w 24"/>
                <a:gd name="T7" fmla="*/ 2147483647 h 21"/>
                <a:gd name="T8" fmla="*/ 2147483647 w 24"/>
                <a:gd name="T9" fmla="*/ 2147483647 h 21"/>
                <a:gd name="T10" fmla="*/ 2147483647 w 24"/>
                <a:gd name="T11" fmla="*/ 2147483647 h 21"/>
                <a:gd name="T12" fmla="*/ 2147483647 w 24"/>
                <a:gd name="T13" fmla="*/ 2147483647 h 21"/>
                <a:gd name="T14" fmla="*/ 2147483647 w 24"/>
                <a:gd name="T15" fmla="*/ 2147483647 h 21"/>
                <a:gd name="T16" fmla="*/ 2147483647 w 24"/>
                <a:gd name="T17" fmla="*/ 2147483647 h 21"/>
                <a:gd name="T18" fmla="*/ 2147483647 w 24"/>
                <a:gd name="T19" fmla="*/ 2147483647 h 21"/>
                <a:gd name="T20" fmla="*/ 2147483647 w 24"/>
                <a:gd name="T21" fmla="*/ 2147483647 h 21"/>
                <a:gd name="T22" fmla="*/ 2147483647 w 24"/>
                <a:gd name="T23" fmla="*/ 2147483647 h 21"/>
                <a:gd name="T24" fmla="*/ 2147483647 w 24"/>
                <a:gd name="T25" fmla="*/ 2147483647 h 21"/>
                <a:gd name="T26" fmla="*/ 2147483647 w 24"/>
                <a:gd name="T27" fmla="*/ 2147483647 h 21"/>
                <a:gd name="T28" fmla="*/ 2147483647 w 24"/>
                <a:gd name="T29" fmla="*/ 2147483647 h 21"/>
                <a:gd name="T30" fmla="*/ 2147483647 w 24"/>
                <a:gd name="T31" fmla="*/ 2147483647 h 21"/>
                <a:gd name="T32" fmla="*/ 2147483647 w 24"/>
                <a:gd name="T33" fmla="*/ 2147483647 h 21"/>
                <a:gd name="T34" fmla="*/ 2147483647 w 24"/>
                <a:gd name="T35" fmla="*/ 2147483647 h 21"/>
                <a:gd name="T36" fmla="*/ 2147483647 w 24"/>
                <a:gd name="T37" fmla="*/ 2147483647 h 21"/>
                <a:gd name="T38" fmla="*/ 2147483647 w 24"/>
                <a:gd name="T39" fmla="*/ 2147483647 h 21"/>
                <a:gd name="T40" fmla="*/ 2147483647 w 24"/>
                <a:gd name="T41" fmla="*/ 2147483647 h 21"/>
                <a:gd name="T42" fmla="*/ 2147483647 w 24"/>
                <a:gd name="T43" fmla="*/ 2147483647 h 21"/>
                <a:gd name="T44" fmla="*/ 2147483647 w 24"/>
                <a:gd name="T45" fmla="*/ 2147483647 h 21"/>
                <a:gd name="T46" fmla="*/ 2147483647 w 24"/>
                <a:gd name="T47" fmla="*/ 2147483647 h 21"/>
                <a:gd name="T48" fmla="*/ 0 w 24"/>
                <a:gd name="T49" fmla="*/ 0 h 21"/>
                <a:gd name="T50" fmla="*/ 0 w 24"/>
                <a:gd name="T51" fmla="*/ 2147483647 h 21"/>
                <a:gd name="T52" fmla="*/ 0 w 24"/>
                <a:gd name="T53" fmla="*/ 2147483647 h 21"/>
                <a:gd name="T54" fmla="*/ 0 w 24"/>
                <a:gd name="T55" fmla="*/ 2147483647 h 21"/>
                <a:gd name="T56" fmla="*/ 0 w 24"/>
                <a:gd name="T57" fmla="*/ 2147483647 h 21"/>
                <a:gd name="T58" fmla="*/ 0 w 24"/>
                <a:gd name="T59" fmla="*/ 2147483647 h 21"/>
                <a:gd name="T60" fmla="*/ 0 w 24"/>
                <a:gd name="T61" fmla="*/ 2147483647 h 21"/>
                <a:gd name="T62" fmla="*/ 0 w 24"/>
                <a:gd name="T63" fmla="*/ 2147483647 h 21"/>
                <a:gd name="T64" fmla="*/ 0 w 24"/>
                <a:gd name="T65" fmla="*/ 2147483647 h 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"/>
                <a:gd name="T100" fmla="*/ 0 h 21"/>
                <a:gd name="T101" fmla="*/ 24 w 24"/>
                <a:gd name="T102" fmla="*/ 21 h 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" h="21">
                  <a:moveTo>
                    <a:pt x="0" y="5"/>
                  </a:moveTo>
                  <a:lnTo>
                    <a:pt x="2" y="9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7" y="19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5" y="17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20" y="12"/>
                  </a:lnTo>
                  <a:lnTo>
                    <a:pt x="22" y="11"/>
                  </a:lnTo>
                  <a:lnTo>
                    <a:pt x="24" y="9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58" name="Freeform 5245"/>
            <p:cNvSpPr>
              <a:spLocks/>
            </p:cNvSpPr>
            <p:nvPr/>
          </p:nvSpPr>
          <p:spPr bwMode="auto">
            <a:xfrm>
              <a:off x="9280525" y="7062788"/>
              <a:ext cx="38100" cy="31750"/>
            </a:xfrm>
            <a:custGeom>
              <a:avLst/>
              <a:gdLst>
                <a:gd name="T0" fmla="*/ 0 w 24"/>
                <a:gd name="T1" fmla="*/ 2147483647 h 21"/>
                <a:gd name="T2" fmla="*/ 2147483647 w 24"/>
                <a:gd name="T3" fmla="*/ 2147483647 h 21"/>
                <a:gd name="T4" fmla="*/ 2147483647 w 24"/>
                <a:gd name="T5" fmla="*/ 2147483647 h 21"/>
                <a:gd name="T6" fmla="*/ 2147483647 w 24"/>
                <a:gd name="T7" fmla="*/ 2147483647 h 21"/>
                <a:gd name="T8" fmla="*/ 2147483647 w 24"/>
                <a:gd name="T9" fmla="*/ 2147483647 h 21"/>
                <a:gd name="T10" fmla="*/ 2147483647 w 24"/>
                <a:gd name="T11" fmla="*/ 2147483647 h 21"/>
                <a:gd name="T12" fmla="*/ 2147483647 w 24"/>
                <a:gd name="T13" fmla="*/ 2147483647 h 21"/>
                <a:gd name="T14" fmla="*/ 2147483647 w 24"/>
                <a:gd name="T15" fmla="*/ 2147483647 h 21"/>
                <a:gd name="T16" fmla="*/ 2147483647 w 24"/>
                <a:gd name="T17" fmla="*/ 2147483647 h 21"/>
                <a:gd name="T18" fmla="*/ 2147483647 w 24"/>
                <a:gd name="T19" fmla="*/ 2147483647 h 21"/>
                <a:gd name="T20" fmla="*/ 2147483647 w 24"/>
                <a:gd name="T21" fmla="*/ 2147483647 h 21"/>
                <a:gd name="T22" fmla="*/ 2147483647 w 24"/>
                <a:gd name="T23" fmla="*/ 2147483647 h 21"/>
                <a:gd name="T24" fmla="*/ 2147483647 w 24"/>
                <a:gd name="T25" fmla="*/ 2147483647 h 21"/>
                <a:gd name="T26" fmla="*/ 2147483647 w 24"/>
                <a:gd name="T27" fmla="*/ 2147483647 h 21"/>
                <a:gd name="T28" fmla="*/ 2147483647 w 24"/>
                <a:gd name="T29" fmla="*/ 2147483647 h 21"/>
                <a:gd name="T30" fmla="*/ 2147483647 w 24"/>
                <a:gd name="T31" fmla="*/ 2147483647 h 21"/>
                <a:gd name="T32" fmla="*/ 2147483647 w 24"/>
                <a:gd name="T33" fmla="*/ 2147483647 h 21"/>
                <a:gd name="T34" fmla="*/ 2147483647 w 24"/>
                <a:gd name="T35" fmla="*/ 2147483647 h 21"/>
                <a:gd name="T36" fmla="*/ 2147483647 w 24"/>
                <a:gd name="T37" fmla="*/ 2147483647 h 21"/>
                <a:gd name="T38" fmla="*/ 2147483647 w 24"/>
                <a:gd name="T39" fmla="*/ 2147483647 h 21"/>
                <a:gd name="T40" fmla="*/ 2147483647 w 24"/>
                <a:gd name="T41" fmla="*/ 2147483647 h 21"/>
                <a:gd name="T42" fmla="*/ 2147483647 w 24"/>
                <a:gd name="T43" fmla="*/ 2147483647 h 21"/>
                <a:gd name="T44" fmla="*/ 2147483647 w 24"/>
                <a:gd name="T45" fmla="*/ 2147483647 h 21"/>
                <a:gd name="T46" fmla="*/ 2147483647 w 24"/>
                <a:gd name="T47" fmla="*/ 2147483647 h 21"/>
                <a:gd name="T48" fmla="*/ 0 w 24"/>
                <a:gd name="T49" fmla="*/ 0 h 21"/>
                <a:gd name="T50" fmla="*/ 0 w 24"/>
                <a:gd name="T51" fmla="*/ 2147483647 h 21"/>
                <a:gd name="T52" fmla="*/ 0 w 24"/>
                <a:gd name="T53" fmla="*/ 2147483647 h 21"/>
                <a:gd name="T54" fmla="*/ 0 w 24"/>
                <a:gd name="T55" fmla="*/ 2147483647 h 21"/>
                <a:gd name="T56" fmla="*/ 0 w 24"/>
                <a:gd name="T57" fmla="*/ 2147483647 h 21"/>
                <a:gd name="T58" fmla="*/ 0 w 24"/>
                <a:gd name="T59" fmla="*/ 2147483647 h 21"/>
                <a:gd name="T60" fmla="*/ 0 w 24"/>
                <a:gd name="T61" fmla="*/ 2147483647 h 21"/>
                <a:gd name="T62" fmla="*/ 0 w 24"/>
                <a:gd name="T63" fmla="*/ 2147483647 h 21"/>
                <a:gd name="T64" fmla="*/ 0 w 24"/>
                <a:gd name="T65" fmla="*/ 2147483647 h 21"/>
                <a:gd name="T66" fmla="*/ 0 w 24"/>
                <a:gd name="T67" fmla="*/ 2147483647 h 21"/>
                <a:gd name="T68" fmla="*/ 0 w 24"/>
                <a:gd name="T69" fmla="*/ 2147483647 h 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"/>
                <a:gd name="T106" fmla="*/ 0 h 21"/>
                <a:gd name="T107" fmla="*/ 24 w 24"/>
                <a:gd name="T108" fmla="*/ 21 h 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" h="21">
                  <a:moveTo>
                    <a:pt x="0" y="5"/>
                  </a:moveTo>
                  <a:lnTo>
                    <a:pt x="2" y="9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7" y="19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5" y="17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20" y="12"/>
                  </a:lnTo>
                  <a:lnTo>
                    <a:pt x="22" y="11"/>
                  </a:lnTo>
                  <a:lnTo>
                    <a:pt x="24" y="9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59" name="Freeform 5246"/>
            <p:cNvSpPr>
              <a:spLocks/>
            </p:cNvSpPr>
            <p:nvPr/>
          </p:nvSpPr>
          <p:spPr bwMode="auto">
            <a:xfrm>
              <a:off x="9613900" y="7212013"/>
              <a:ext cx="34925" cy="38100"/>
            </a:xfrm>
            <a:custGeom>
              <a:avLst/>
              <a:gdLst>
                <a:gd name="T0" fmla="*/ 2147483647 w 22"/>
                <a:gd name="T1" fmla="*/ 2147483647 h 24"/>
                <a:gd name="T2" fmla="*/ 2147483647 w 22"/>
                <a:gd name="T3" fmla="*/ 2147483647 h 24"/>
                <a:gd name="T4" fmla="*/ 2147483647 w 22"/>
                <a:gd name="T5" fmla="*/ 2147483647 h 24"/>
                <a:gd name="T6" fmla="*/ 2147483647 w 22"/>
                <a:gd name="T7" fmla="*/ 2147483647 h 24"/>
                <a:gd name="T8" fmla="*/ 2147483647 w 22"/>
                <a:gd name="T9" fmla="*/ 2147483647 h 24"/>
                <a:gd name="T10" fmla="*/ 2147483647 w 22"/>
                <a:gd name="T11" fmla="*/ 2147483647 h 24"/>
                <a:gd name="T12" fmla="*/ 0 w 22"/>
                <a:gd name="T13" fmla="*/ 2147483647 h 24"/>
                <a:gd name="T14" fmla="*/ 0 w 22"/>
                <a:gd name="T15" fmla="*/ 2147483647 h 24"/>
                <a:gd name="T16" fmla="*/ 0 w 22"/>
                <a:gd name="T17" fmla="*/ 2147483647 h 24"/>
                <a:gd name="T18" fmla="*/ 0 w 22"/>
                <a:gd name="T19" fmla="*/ 2147483647 h 24"/>
                <a:gd name="T20" fmla="*/ 2147483647 w 22"/>
                <a:gd name="T21" fmla="*/ 2147483647 h 24"/>
                <a:gd name="T22" fmla="*/ 2147483647 w 22"/>
                <a:gd name="T23" fmla="*/ 2147483647 h 24"/>
                <a:gd name="T24" fmla="*/ 2147483647 w 22"/>
                <a:gd name="T25" fmla="*/ 2147483647 h 24"/>
                <a:gd name="T26" fmla="*/ 2147483647 w 22"/>
                <a:gd name="T27" fmla="*/ 2147483647 h 24"/>
                <a:gd name="T28" fmla="*/ 2147483647 w 22"/>
                <a:gd name="T29" fmla="*/ 0 h 24"/>
                <a:gd name="T30" fmla="*/ 2147483647 w 22"/>
                <a:gd name="T31" fmla="*/ 0 h 24"/>
                <a:gd name="T32" fmla="*/ 2147483647 w 22"/>
                <a:gd name="T33" fmla="*/ 0 h 24"/>
                <a:gd name="T34" fmla="*/ 2147483647 w 22"/>
                <a:gd name="T35" fmla="*/ 0 h 24"/>
                <a:gd name="T36" fmla="*/ 2147483647 w 22"/>
                <a:gd name="T37" fmla="*/ 0 h 24"/>
                <a:gd name="T38" fmla="*/ 2147483647 w 22"/>
                <a:gd name="T39" fmla="*/ 0 h 24"/>
                <a:gd name="T40" fmla="*/ 2147483647 w 22"/>
                <a:gd name="T41" fmla="*/ 0 h 24"/>
                <a:gd name="T42" fmla="*/ 2147483647 w 22"/>
                <a:gd name="T43" fmla="*/ 0 h 24"/>
                <a:gd name="T44" fmla="*/ 2147483647 w 22"/>
                <a:gd name="T45" fmla="*/ 0 h 24"/>
                <a:gd name="T46" fmla="*/ 2147483647 w 22"/>
                <a:gd name="T47" fmla="*/ 0 h 24"/>
                <a:gd name="T48" fmla="*/ 2147483647 w 22"/>
                <a:gd name="T49" fmla="*/ 0 h 24"/>
                <a:gd name="T50" fmla="*/ 2147483647 w 22"/>
                <a:gd name="T51" fmla="*/ 2147483647 h 24"/>
                <a:gd name="T52" fmla="*/ 2147483647 w 22"/>
                <a:gd name="T53" fmla="*/ 2147483647 h 24"/>
                <a:gd name="T54" fmla="*/ 2147483647 w 22"/>
                <a:gd name="T55" fmla="*/ 2147483647 h 24"/>
                <a:gd name="T56" fmla="*/ 2147483647 w 22"/>
                <a:gd name="T57" fmla="*/ 2147483647 h 24"/>
                <a:gd name="T58" fmla="*/ 2147483647 w 22"/>
                <a:gd name="T59" fmla="*/ 2147483647 h 24"/>
                <a:gd name="T60" fmla="*/ 2147483647 w 22"/>
                <a:gd name="T61" fmla="*/ 2147483647 h 24"/>
                <a:gd name="T62" fmla="*/ 2147483647 w 22"/>
                <a:gd name="T63" fmla="*/ 2147483647 h 24"/>
                <a:gd name="T64" fmla="*/ 2147483647 w 22"/>
                <a:gd name="T65" fmla="*/ 2147483647 h 24"/>
                <a:gd name="T66" fmla="*/ 2147483647 w 22"/>
                <a:gd name="T67" fmla="*/ 2147483647 h 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"/>
                <a:gd name="T103" fmla="*/ 0 h 24"/>
                <a:gd name="T104" fmla="*/ 22 w 22"/>
                <a:gd name="T105" fmla="*/ 24 h 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" h="24">
                  <a:moveTo>
                    <a:pt x="7" y="24"/>
                  </a:moveTo>
                  <a:lnTo>
                    <a:pt x="5" y="24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15"/>
                  </a:lnTo>
                  <a:lnTo>
                    <a:pt x="21" y="17"/>
                  </a:lnTo>
                  <a:lnTo>
                    <a:pt x="19" y="19"/>
                  </a:lnTo>
                  <a:lnTo>
                    <a:pt x="17" y="20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9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60" name="Freeform 5247"/>
            <p:cNvSpPr>
              <a:spLocks/>
            </p:cNvSpPr>
            <p:nvPr/>
          </p:nvSpPr>
          <p:spPr bwMode="auto">
            <a:xfrm>
              <a:off x="9613900" y="7212013"/>
              <a:ext cx="34925" cy="38100"/>
            </a:xfrm>
            <a:custGeom>
              <a:avLst/>
              <a:gdLst>
                <a:gd name="T0" fmla="*/ 2147483647 w 22"/>
                <a:gd name="T1" fmla="*/ 2147483647 h 24"/>
                <a:gd name="T2" fmla="*/ 2147483647 w 22"/>
                <a:gd name="T3" fmla="*/ 2147483647 h 24"/>
                <a:gd name="T4" fmla="*/ 2147483647 w 22"/>
                <a:gd name="T5" fmla="*/ 2147483647 h 24"/>
                <a:gd name="T6" fmla="*/ 2147483647 w 22"/>
                <a:gd name="T7" fmla="*/ 2147483647 h 24"/>
                <a:gd name="T8" fmla="*/ 2147483647 w 22"/>
                <a:gd name="T9" fmla="*/ 2147483647 h 24"/>
                <a:gd name="T10" fmla="*/ 2147483647 w 22"/>
                <a:gd name="T11" fmla="*/ 2147483647 h 24"/>
                <a:gd name="T12" fmla="*/ 0 w 22"/>
                <a:gd name="T13" fmla="*/ 2147483647 h 24"/>
                <a:gd name="T14" fmla="*/ 0 w 22"/>
                <a:gd name="T15" fmla="*/ 2147483647 h 24"/>
                <a:gd name="T16" fmla="*/ 0 w 22"/>
                <a:gd name="T17" fmla="*/ 2147483647 h 24"/>
                <a:gd name="T18" fmla="*/ 0 w 22"/>
                <a:gd name="T19" fmla="*/ 2147483647 h 24"/>
                <a:gd name="T20" fmla="*/ 2147483647 w 22"/>
                <a:gd name="T21" fmla="*/ 2147483647 h 24"/>
                <a:gd name="T22" fmla="*/ 2147483647 w 22"/>
                <a:gd name="T23" fmla="*/ 2147483647 h 24"/>
                <a:gd name="T24" fmla="*/ 2147483647 w 22"/>
                <a:gd name="T25" fmla="*/ 2147483647 h 24"/>
                <a:gd name="T26" fmla="*/ 2147483647 w 22"/>
                <a:gd name="T27" fmla="*/ 2147483647 h 24"/>
                <a:gd name="T28" fmla="*/ 2147483647 w 22"/>
                <a:gd name="T29" fmla="*/ 0 h 24"/>
                <a:gd name="T30" fmla="*/ 2147483647 w 22"/>
                <a:gd name="T31" fmla="*/ 0 h 24"/>
                <a:gd name="T32" fmla="*/ 2147483647 w 22"/>
                <a:gd name="T33" fmla="*/ 0 h 24"/>
                <a:gd name="T34" fmla="*/ 2147483647 w 22"/>
                <a:gd name="T35" fmla="*/ 0 h 24"/>
                <a:gd name="T36" fmla="*/ 2147483647 w 22"/>
                <a:gd name="T37" fmla="*/ 0 h 24"/>
                <a:gd name="T38" fmla="*/ 2147483647 w 22"/>
                <a:gd name="T39" fmla="*/ 0 h 24"/>
                <a:gd name="T40" fmla="*/ 2147483647 w 22"/>
                <a:gd name="T41" fmla="*/ 0 h 24"/>
                <a:gd name="T42" fmla="*/ 2147483647 w 22"/>
                <a:gd name="T43" fmla="*/ 0 h 24"/>
                <a:gd name="T44" fmla="*/ 2147483647 w 22"/>
                <a:gd name="T45" fmla="*/ 0 h 24"/>
                <a:gd name="T46" fmla="*/ 2147483647 w 22"/>
                <a:gd name="T47" fmla="*/ 0 h 24"/>
                <a:gd name="T48" fmla="*/ 2147483647 w 22"/>
                <a:gd name="T49" fmla="*/ 0 h 24"/>
                <a:gd name="T50" fmla="*/ 2147483647 w 22"/>
                <a:gd name="T51" fmla="*/ 0 h 24"/>
                <a:gd name="T52" fmla="*/ 2147483647 w 22"/>
                <a:gd name="T53" fmla="*/ 2147483647 h 24"/>
                <a:gd name="T54" fmla="*/ 2147483647 w 22"/>
                <a:gd name="T55" fmla="*/ 2147483647 h 24"/>
                <a:gd name="T56" fmla="*/ 2147483647 w 22"/>
                <a:gd name="T57" fmla="*/ 2147483647 h 24"/>
                <a:gd name="T58" fmla="*/ 2147483647 w 22"/>
                <a:gd name="T59" fmla="*/ 2147483647 h 24"/>
                <a:gd name="T60" fmla="*/ 2147483647 w 22"/>
                <a:gd name="T61" fmla="*/ 2147483647 h 24"/>
                <a:gd name="T62" fmla="*/ 2147483647 w 22"/>
                <a:gd name="T63" fmla="*/ 2147483647 h 24"/>
                <a:gd name="T64" fmla="*/ 2147483647 w 22"/>
                <a:gd name="T65" fmla="*/ 2147483647 h 24"/>
                <a:gd name="T66" fmla="*/ 2147483647 w 22"/>
                <a:gd name="T67" fmla="*/ 2147483647 h 24"/>
                <a:gd name="T68" fmla="*/ 2147483647 w 22"/>
                <a:gd name="T69" fmla="*/ 2147483647 h 24"/>
                <a:gd name="T70" fmla="*/ 2147483647 w 22"/>
                <a:gd name="T71" fmla="*/ 2147483647 h 24"/>
                <a:gd name="T72" fmla="*/ 2147483647 w 22"/>
                <a:gd name="T73" fmla="*/ 2147483647 h 24"/>
                <a:gd name="T74" fmla="*/ 2147483647 w 22"/>
                <a:gd name="T75" fmla="*/ 2147483647 h 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"/>
                <a:gd name="T115" fmla="*/ 0 h 24"/>
                <a:gd name="T116" fmla="*/ 22 w 22"/>
                <a:gd name="T117" fmla="*/ 24 h 2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" h="24">
                  <a:moveTo>
                    <a:pt x="7" y="24"/>
                  </a:moveTo>
                  <a:lnTo>
                    <a:pt x="5" y="24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15"/>
                  </a:lnTo>
                  <a:lnTo>
                    <a:pt x="21" y="17"/>
                  </a:lnTo>
                  <a:lnTo>
                    <a:pt x="19" y="19"/>
                  </a:lnTo>
                  <a:lnTo>
                    <a:pt x="17" y="20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9" y="24"/>
                  </a:lnTo>
                  <a:lnTo>
                    <a:pt x="7" y="24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61" name="Freeform 5248"/>
            <p:cNvSpPr>
              <a:spLocks/>
            </p:cNvSpPr>
            <p:nvPr/>
          </p:nvSpPr>
          <p:spPr bwMode="auto">
            <a:xfrm>
              <a:off x="9318625" y="6897688"/>
              <a:ext cx="47625" cy="95250"/>
            </a:xfrm>
            <a:custGeom>
              <a:avLst/>
              <a:gdLst>
                <a:gd name="T0" fmla="*/ 0 w 30"/>
                <a:gd name="T1" fmla="*/ 2147483647 h 59"/>
                <a:gd name="T2" fmla="*/ 2147483647 w 30"/>
                <a:gd name="T3" fmla="*/ 2147483647 h 59"/>
                <a:gd name="T4" fmla="*/ 2147483647 w 30"/>
                <a:gd name="T5" fmla="*/ 2147483647 h 59"/>
                <a:gd name="T6" fmla="*/ 2147483647 w 30"/>
                <a:gd name="T7" fmla="*/ 2147483647 h 59"/>
                <a:gd name="T8" fmla="*/ 2147483647 w 30"/>
                <a:gd name="T9" fmla="*/ 2147483647 h 59"/>
                <a:gd name="T10" fmla="*/ 2147483647 w 30"/>
                <a:gd name="T11" fmla="*/ 2147483647 h 59"/>
                <a:gd name="T12" fmla="*/ 2147483647 w 30"/>
                <a:gd name="T13" fmla="*/ 2147483647 h 59"/>
                <a:gd name="T14" fmla="*/ 2147483647 w 30"/>
                <a:gd name="T15" fmla="*/ 2147483647 h 59"/>
                <a:gd name="T16" fmla="*/ 2147483647 w 30"/>
                <a:gd name="T17" fmla="*/ 2147483647 h 59"/>
                <a:gd name="T18" fmla="*/ 2147483647 w 30"/>
                <a:gd name="T19" fmla="*/ 2147483647 h 59"/>
                <a:gd name="T20" fmla="*/ 2147483647 w 30"/>
                <a:gd name="T21" fmla="*/ 2147483647 h 59"/>
                <a:gd name="T22" fmla="*/ 2147483647 w 30"/>
                <a:gd name="T23" fmla="*/ 2147483647 h 59"/>
                <a:gd name="T24" fmla="*/ 2147483647 w 30"/>
                <a:gd name="T25" fmla="*/ 2147483647 h 59"/>
                <a:gd name="T26" fmla="*/ 2147483647 w 30"/>
                <a:gd name="T27" fmla="*/ 2147483647 h 59"/>
                <a:gd name="T28" fmla="*/ 2147483647 w 30"/>
                <a:gd name="T29" fmla="*/ 2147483647 h 59"/>
                <a:gd name="T30" fmla="*/ 2147483647 w 30"/>
                <a:gd name="T31" fmla="*/ 2147483647 h 59"/>
                <a:gd name="T32" fmla="*/ 2147483647 w 30"/>
                <a:gd name="T33" fmla="*/ 2147483647 h 59"/>
                <a:gd name="T34" fmla="*/ 2147483647 w 30"/>
                <a:gd name="T35" fmla="*/ 2147483647 h 59"/>
                <a:gd name="T36" fmla="*/ 2147483647 w 30"/>
                <a:gd name="T37" fmla="*/ 2147483647 h 59"/>
                <a:gd name="T38" fmla="*/ 2147483647 w 30"/>
                <a:gd name="T39" fmla="*/ 2147483647 h 59"/>
                <a:gd name="T40" fmla="*/ 2147483647 w 30"/>
                <a:gd name="T41" fmla="*/ 2147483647 h 59"/>
                <a:gd name="T42" fmla="*/ 2147483647 w 30"/>
                <a:gd name="T43" fmla="*/ 2147483647 h 59"/>
                <a:gd name="T44" fmla="*/ 2147483647 w 30"/>
                <a:gd name="T45" fmla="*/ 2147483647 h 59"/>
                <a:gd name="T46" fmla="*/ 2147483647 w 30"/>
                <a:gd name="T47" fmla="*/ 2147483647 h 59"/>
                <a:gd name="T48" fmla="*/ 2147483647 w 30"/>
                <a:gd name="T49" fmla="*/ 2147483647 h 59"/>
                <a:gd name="T50" fmla="*/ 2147483647 w 30"/>
                <a:gd name="T51" fmla="*/ 2147483647 h 59"/>
                <a:gd name="T52" fmla="*/ 2147483647 w 30"/>
                <a:gd name="T53" fmla="*/ 2147483647 h 59"/>
                <a:gd name="T54" fmla="*/ 2147483647 w 30"/>
                <a:gd name="T55" fmla="*/ 2147483647 h 59"/>
                <a:gd name="T56" fmla="*/ 0 w 30"/>
                <a:gd name="T57" fmla="*/ 0 h 59"/>
                <a:gd name="T58" fmla="*/ 0 w 30"/>
                <a:gd name="T59" fmla="*/ 2147483647 h 59"/>
                <a:gd name="T60" fmla="*/ 0 w 30"/>
                <a:gd name="T61" fmla="*/ 2147483647 h 59"/>
                <a:gd name="T62" fmla="*/ 0 w 30"/>
                <a:gd name="T63" fmla="*/ 2147483647 h 59"/>
                <a:gd name="T64" fmla="*/ 0 w 30"/>
                <a:gd name="T65" fmla="*/ 2147483647 h 59"/>
                <a:gd name="T66" fmla="*/ 0 w 30"/>
                <a:gd name="T67" fmla="*/ 2147483647 h 59"/>
                <a:gd name="T68" fmla="*/ 0 w 30"/>
                <a:gd name="T69" fmla="*/ 2147483647 h 59"/>
                <a:gd name="T70" fmla="*/ 0 w 30"/>
                <a:gd name="T71" fmla="*/ 2147483647 h 59"/>
                <a:gd name="T72" fmla="*/ 0 w 30"/>
                <a:gd name="T73" fmla="*/ 2147483647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"/>
                <a:gd name="T112" fmla="*/ 0 h 59"/>
                <a:gd name="T113" fmla="*/ 30 w 30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" h="59">
                  <a:moveTo>
                    <a:pt x="0" y="29"/>
                  </a:moveTo>
                  <a:lnTo>
                    <a:pt x="0" y="53"/>
                  </a:lnTo>
                  <a:lnTo>
                    <a:pt x="2" y="53"/>
                  </a:lnTo>
                  <a:lnTo>
                    <a:pt x="2" y="51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5" y="49"/>
                  </a:lnTo>
                  <a:lnTo>
                    <a:pt x="5" y="48"/>
                  </a:lnTo>
                  <a:lnTo>
                    <a:pt x="7" y="49"/>
                  </a:lnTo>
                  <a:lnTo>
                    <a:pt x="7" y="51"/>
                  </a:lnTo>
                  <a:lnTo>
                    <a:pt x="7" y="54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12" y="59"/>
                  </a:lnTo>
                  <a:lnTo>
                    <a:pt x="13" y="56"/>
                  </a:lnTo>
                  <a:lnTo>
                    <a:pt x="13" y="53"/>
                  </a:lnTo>
                  <a:lnTo>
                    <a:pt x="13" y="49"/>
                  </a:lnTo>
                  <a:lnTo>
                    <a:pt x="13" y="46"/>
                  </a:lnTo>
                  <a:lnTo>
                    <a:pt x="13" y="41"/>
                  </a:lnTo>
                  <a:lnTo>
                    <a:pt x="13" y="39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7" y="36"/>
                  </a:lnTo>
                  <a:lnTo>
                    <a:pt x="18" y="37"/>
                  </a:lnTo>
                  <a:lnTo>
                    <a:pt x="20" y="37"/>
                  </a:lnTo>
                  <a:lnTo>
                    <a:pt x="24" y="39"/>
                  </a:lnTo>
                  <a:lnTo>
                    <a:pt x="25" y="41"/>
                  </a:lnTo>
                  <a:lnTo>
                    <a:pt x="27" y="41"/>
                  </a:lnTo>
                  <a:lnTo>
                    <a:pt x="29" y="43"/>
                  </a:lnTo>
                  <a:lnTo>
                    <a:pt x="30" y="43"/>
                  </a:lnTo>
                  <a:lnTo>
                    <a:pt x="29" y="37"/>
                  </a:lnTo>
                  <a:lnTo>
                    <a:pt x="25" y="32"/>
                  </a:lnTo>
                  <a:lnTo>
                    <a:pt x="25" y="27"/>
                  </a:lnTo>
                  <a:lnTo>
                    <a:pt x="24" y="22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0" y="9"/>
                  </a:lnTo>
                  <a:lnTo>
                    <a:pt x="18" y="7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2" y="7"/>
                  </a:lnTo>
                  <a:lnTo>
                    <a:pt x="8" y="5"/>
                  </a:lnTo>
                  <a:lnTo>
                    <a:pt x="7" y="4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62" name="Freeform 5249"/>
            <p:cNvSpPr>
              <a:spLocks/>
            </p:cNvSpPr>
            <p:nvPr/>
          </p:nvSpPr>
          <p:spPr bwMode="auto">
            <a:xfrm>
              <a:off x="9318625" y="6897688"/>
              <a:ext cx="47625" cy="95250"/>
            </a:xfrm>
            <a:custGeom>
              <a:avLst/>
              <a:gdLst>
                <a:gd name="T0" fmla="*/ 0 w 30"/>
                <a:gd name="T1" fmla="*/ 2147483647 h 59"/>
                <a:gd name="T2" fmla="*/ 2147483647 w 30"/>
                <a:gd name="T3" fmla="*/ 2147483647 h 59"/>
                <a:gd name="T4" fmla="*/ 2147483647 w 30"/>
                <a:gd name="T5" fmla="*/ 2147483647 h 59"/>
                <a:gd name="T6" fmla="*/ 2147483647 w 30"/>
                <a:gd name="T7" fmla="*/ 2147483647 h 59"/>
                <a:gd name="T8" fmla="*/ 2147483647 w 30"/>
                <a:gd name="T9" fmla="*/ 2147483647 h 59"/>
                <a:gd name="T10" fmla="*/ 2147483647 w 30"/>
                <a:gd name="T11" fmla="*/ 2147483647 h 59"/>
                <a:gd name="T12" fmla="*/ 2147483647 w 30"/>
                <a:gd name="T13" fmla="*/ 2147483647 h 59"/>
                <a:gd name="T14" fmla="*/ 2147483647 w 30"/>
                <a:gd name="T15" fmla="*/ 2147483647 h 59"/>
                <a:gd name="T16" fmla="*/ 2147483647 w 30"/>
                <a:gd name="T17" fmla="*/ 2147483647 h 59"/>
                <a:gd name="T18" fmla="*/ 2147483647 w 30"/>
                <a:gd name="T19" fmla="*/ 2147483647 h 59"/>
                <a:gd name="T20" fmla="*/ 2147483647 w 30"/>
                <a:gd name="T21" fmla="*/ 2147483647 h 59"/>
                <a:gd name="T22" fmla="*/ 2147483647 w 30"/>
                <a:gd name="T23" fmla="*/ 2147483647 h 59"/>
                <a:gd name="T24" fmla="*/ 2147483647 w 30"/>
                <a:gd name="T25" fmla="*/ 2147483647 h 59"/>
                <a:gd name="T26" fmla="*/ 2147483647 w 30"/>
                <a:gd name="T27" fmla="*/ 2147483647 h 59"/>
                <a:gd name="T28" fmla="*/ 2147483647 w 30"/>
                <a:gd name="T29" fmla="*/ 2147483647 h 59"/>
                <a:gd name="T30" fmla="*/ 2147483647 w 30"/>
                <a:gd name="T31" fmla="*/ 2147483647 h 59"/>
                <a:gd name="T32" fmla="*/ 2147483647 w 30"/>
                <a:gd name="T33" fmla="*/ 2147483647 h 59"/>
                <a:gd name="T34" fmla="*/ 2147483647 w 30"/>
                <a:gd name="T35" fmla="*/ 2147483647 h 59"/>
                <a:gd name="T36" fmla="*/ 2147483647 w 30"/>
                <a:gd name="T37" fmla="*/ 2147483647 h 59"/>
                <a:gd name="T38" fmla="*/ 2147483647 w 30"/>
                <a:gd name="T39" fmla="*/ 2147483647 h 59"/>
                <a:gd name="T40" fmla="*/ 2147483647 w 30"/>
                <a:gd name="T41" fmla="*/ 2147483647 h 59"/>
                <a:gd name="T42" fmla="*/ 2147483647 w 30"/>
                <a:gd name="T43" fmla="*/ 2147483647 h 59"/>
                <a:gd name="T44" fmla="*/ 2147483647 w 30"/>
                <a:gd name="T45" fmla="*/ 2147483647 h 59"/>
                <a:gd name="T46" fmla="*/ 2147483647 w 30"/>
                <a:gd name="T47" fmla="*/ 2147483647 h 59"/>
                <a:gd name="T48" fmla="*/ 2147483647 w 30"/>
                <a:gd name="T49" fmla="*/ 2147483647 h 59"/>
                <a:gd name="T50" fmla="*/ 2147483647 w 30"/>
                <a:gd name="T51" fmla="*/ 2147483647 h 59"/>
                <a:gd name="T52" fmla="*/ 2147483647 w 30"/>
                <a:gd name="T53" fmla="*/ 2147483647 h 59"/>
                <a:gd name="T54" fmla="*/ 2147483647 w 30"/>
                <a:gd name="T55" fmla="*/ 2147483647 h 59"/>
                <a:gd name="T56" fmla="*/ 2147483647 w 30"/>
                <a:gd name="T57" fmla="*/ 2147483647 h 59"/>
                <a:gd name="T58" fmla="*/ 0 w 30"/>
                <a:gd name="T59" fmla="*/ 2147483647 h 59"/>
                <a:gd name="T60" fmla="*/ 0 w 30"/>
                <a:gd name="T61" fmla="*/ 2147483647 h 59"/>
                <a:gd name="T62" fmla="*/ 0 w 30"/>
                <a:gd name="T63" fmla="*/ 2147483647 h 59"/>
                <a:gd name="T64" fmla="*/ 0 w 30"/>
                <a:gd name="T65" fmla="*/ 2147483647 h 59"/>
                <a:gd name="T66" fmla="*/ 0 w 30"/>
                <a:gd name="T67" fmla="*/ 2147483647 h 59"/>
                <a:gd name="T68" fmla="*/ 0 w 30"/>
                <a:gd name="T69" fmla="*/ 2147483647 h 59"/>
                <a:gd name="T70" fmla="*/ 0 w 30"/>
                <a:gd name="T71" fmla="*/ 2147483647 h 59"/>
                <a:gd name="T72" fmla="*/ 0 w 30"/>
                <a:gd name="T73" fmla="*/ 2147483647 h 59"/>
                <a:gd name="T74" fmla="*/ 0 w 30"/>
                <a:gd name="T75" fmla="*/ 2147483647 h 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"/>
                <a:gd name="T115" fmla="*/ 0 h 59"/>
                <a:gd name="T116" fmla="*/ 30 w 30"/>
                <a:gd name="T117" fmla="*/ 59 h 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" h="59">
                  <a:moveTo>
                    <a:pt x="0" y="29"/>
                  </a:moveTo>
                  <a:lnTo>
                    <a:pt x="0" y="53"/>
                  </a:lnTo>
                  <a:lnTo>
                    <a:pt x="2" y="53"/>
                  </a:lnTo>
                  <a:lnTo>
                    <a:pt x="2" y="51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5" y="49"/>
                  </a:lnTo>
                  <a:lnTo>
                    <a:pt x="5" y="48"/>
                  </a:lnTo>
                  <a:lnTo>
                    <a:pt x="7" y="49"/>
                  </a:lnTo>
                  <a:lnTo>
                    <a:pt x="7" y="51"/>
                  </a:lnTo>
                  <a:lnTo>
                    <a:pt x="7" y="54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12" y="59"/>
                  </a:lnTo>
                  <a:lnTo>
                    <a:pt x="13" y="56"/>
                  </a:lnTo>
                  <a:lnTo>
                    <a:pt x="13" y="53"/>
                  </a:lnTo>
                  <a:lnTo>
                    <a:pt x="13" y="49"/>
                  </a:lnTo>
                  <a:lnTo>
                    <a:pt x="13" y="46"/>
                  </a:lnTo>
                  <a:lnTo>
                    <a:pt x="13" y="41"/>
                  </a:lnTo>
                  <a:lnTo>
                    <a:pt x="13" y="39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7" y="36"/>
                  </a:lnTo>
                  <a:lnTo>
                    <a:pt x="18" y="37"/>
                  </a:lnTo>
                  <a:lnTo>
                    <a:pt x="20" y="37"/>
                  </a:lnTo>
                  <a:lnTo>
                    <a:pt x="24" y="39"/>
                  </a:lnTo>
                  <a:lnTo>
                    <a:pt x="25" y="41"/>
                  </a:lnTo>
                  <a:lnTo>
                    <a:pt x="27" y="41"/>
                  </a:lnTo>
                  <a:lnTo>
                    <a:pt x="29" y="43"/>
                  </a:lnTo>
                  <a:lnTo>
                    <a:pt x="30" y="43"/>
                  </a:lnTo>
                  <a:lnTo>
                    <a:pt x="29" y="37"/>
                  </a:lnTo>
                  <a:lnTo>
                    <a:pt x="25" y="32"/>
                  </a:lnTo>
                  <a:lnTo>
                    <a:pt x="25" y="27"/>
                  </a:lnTo>
                  <a:lnTo>
                    <a:pt x="24" y="22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0" y="9"/>
                  </a:lnTo>
                  <a:lnTo>
                    <a:pt x="18" y="7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2" y="7"/>
                  </a:lnTo>
                  <a:lnTo>
                    <a:pt x="8" y="5"/>
                  </a:lnTo>
                  <a:lnTo>
                    <a:pt x="7" y="4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63" name="Freeform 5250"/>
            <p:cNvSpPr>
              <a:spLocks/>
            </p:cNvSpPr>
            <p:nvPr/>
          </p:nvSpPr>
          <p:spPr bwMode="auto">
            <a:xfrm>
              <a:off x="9329738" y="7051675"/>
              <a:ext cx="88900" cy="31750"/>
            </a:xfrm>
            <a:custGeom>
              <a:avLst/>
              <a:gdLst>
                <a:gd name="T0" fmla="*/ 2147483647 w 55"/>
                <a:gd name="T1" fmla="*/ 0 h 20"/>
                <a:gd name="T2" fmla="*/ 2147483647 w 55"/>
                <a:gd name="T3" fmla="*/ 2147483647 h 20"/>
                <a:gd name="T4" fmla="*/ 2147483647 w 55"/>
                <a:gd name="T5" fmla="*/ 2147483647 h 20"/>
                <a:gd name="T6" fmla="*/ 2147483647 w 55"/>
                <a:gd name="T7" fmla="*/ 2147483647 h 20"/>
                <a:gd name="T8" fmla="*/ 2147483647 w 55"/>
                <a:gd name="T9" fmla="*/ 2147483647 h 20"/>
                <a:gd name="T10" fmla="*/ 2147483647 w 55"/>
                <a:gd name="T11" fmla="*/ 2147483647 h 20"/>
                <a:gd name="T12" fmla="*/ 2147483647 w 55"/>
                <a:gd name="T13" fmla="*/ 2147483647 h 20"/>
                <a:gd name="T14" fmla="*/ 2147483647 w 55"/>
                <a:gd name="T15" fmla="*/ 0 h 20"/>
                <a:gd name="T16" fmla="*/ 2147483647 w 55"/>
                <a:gd name="T17" fmla="*/ 0 h 20"/>
                <a:gd name="T18" fmla="*/ 2147483647 w 55"/>
                <a:gd name="T19" fmla="*/ 0 h 20"/>
                <a:gd name="T20" fmla="*/ 2147483647 w 55"/>
                <a:gd name="T21" fmla="*/ 2147483647 h 20"/>
                <a:gd name="T22" fmla="*/ 2147483647 w 55"/>
                <a:gd name="T23" fmla="*/ 2147483647 h 20"/>
                <a:gd name="T24" fmla="*/ 2147483647 w 55"/>
                <a:gd name="T25" fmla="*/ 2147483647 h 20"/>
                <a:gd name="T26" fmla="*/ 2147483647 w 55"/>
                <a:gd name="T27" fmla="*/ 2147483647 h 20"/>
                <a:gd name="T28" fmla="*/ 2147483647 w 55"/>
                <a:gd name="T29" fmla="*/ 2147483647 h 20"/>
                <a:gd name="T30" fmla="*/ 2147483647 w 55"/>
                <a:gd name="T31" fmla="*/ 2147483647 h 20"/>
                <a:gd name="T32" fmla="*/ 2147483647 w 55"/>
                <a:gd name="T33" fmla="*/ 2147483647 h 20"/>
                <a:gd name="T34" fmla="*/ 2147483647 w 55"/>
                <a:gd name="T35" fmla="*/ 2147483647 h 20"/>
                <a:gd name="T36" fmla="*/ 2147483647 w 55"/>
                <a:gd name="T37" fmla="*/ 2147483647 h 20"/>
                <a:gd name="T38" fmla="*/ 2147483647 w 55"/>
                <a:gd name="T39" fmla="*/ 2147483647 h 20"/>
                <a:gd name="T40" fmla="*/ 2147483647 w 55"/>
                <a:gd name="T41" fmla="*/ 2147483647 h 20"/>
                <a:gd name="T42" fmla="*/ 2147483647 w 55"/>
                <a:gd name="T43" fmla="*/ 2147483647 h 20"/>
                <a:gd name="T44" fmla="*/ 2147483647 w 55"/>
                <a:gd name="T45" fmla="*/ 2147483647 h 20"/>
                <a:gd name="T46" fmla="*/ 2147483647 w 55"/>
                <a:gd name="T47" fmla="*/ 2147483647 h 20"/>
                <a:gd name="T48" fmla="*/ 2147483647 w 55"/>
                <a:gd name="T49" fmla="*/ 2147483647 h 20"/>
                <a:gd name="T50" fmla="*/ 2147483647 w 55"/>
                <a:gd name="T51" fmla="*/ 2147483647 h 20"/>
                <a:gd name="T52" fmla="*/ 2147483647 w 55"/>
                <a:gd name="T53" fmla="*/ 2147483647 h 20"/>
                <a:gd name="T54" fmla="*/ 2147483647 w 55"/>
                <a:gd name="T55" fmla="*/ 2147483647 h 20"/>
                <a:gd name="T56" fmla="*/ 2147483647 w 55"/>
                <a:gd name="T57" fmla="*/ 2147483647 h 20"/>
                <a:gd name="T58" fmla="*/ 2147483647 w 55"/>
                <a:gd name="T59" fmla="*/ 2147483647 h 20"/>
                <a:gd name="T60" fmla="*/ 2147483647 w 55"/>
                <a:gd name="T61" fmla="*/ 2147483647 h 20"/>
                <a:gd name="T62" fmla="*/ 2147483647 w 55"/>
                <a:gd name="T63" fmla="*/ 2147483647 h 20"/>
                <a:gd name="T64" fmla="*/ 2147483647 w 55"/>
                <a:gd name="T65" fmla="*/ 2147483647 h 20"/>
                <a:gd name="T66" fmla="*/ 2147483647 w 55"/>
                <a:gd name="T67" fmla="*/ 2147483647 h 20"/>
                <a:gd name="T68" fmla="*/ 2147483647 w 55"/>
                <a:gd name="T69" fmla="*/ 2147483647 h 20"/>
                <a:gd name="T70" fmla="*/ 2147483647 w 55"/>
                <a:gd name="T71" fmla="*/ 2147483647 h 20"/>
                <a:gd name="T72" fmla="*/ 2147483647 w 55"/>
                <a:gd name="T73" fmla="*/ 2147483647 h 20"/>
                <a:gd name="T74" fmla="*/ 2147483647 w 55"/>
                <a:gd name="T75" fmla="*/ 2147483647 h 20"/>
                <a:gd name="T76" fmla="*/ 2147483647 w 55"/>
                <a:gd name="T77" fmla="*/ 2147483647 h 20"/>
                <a:gd name="T78" fmla="*/ 2147483647 w 55"/>
                <a:gd name="T79" fmla="*/ 2147483647 h 20"/>
                <a:gd name="T80" fmla="*/ 2147483647 w 55"/>
                <a:gd name="T81" fmla="*/ 2147483647 h 20"/>
                <a:gd name="T82" fmla="*/ 2147483647 w 55"/>
                <a:gd name="T83" fmla="*/ 2147483647 h 20"/>
                <a:gd name="T84" fmla="*/ 0 w 55"/>
                <a:gd name="T85" fmla="*/ 2147483647 h 20"/>
                <a:gd name="T86" fmla="*/ 0 w 55"/>
                <a:gd name="T87" fmla="*/ 2147483647 h 20"/>
                <a:gd name="T88" fmla="*/ 0 w 55"/>
                <a:gd name="T89" fmla="*/ 2147483647 h 20"/>
                <a:gd name="T90" fmla="*/ 2147483647 w 55"/>
                <a:gd name="T91" fmla="*/ 2147483647 h 20"/>
                <a:gd name="T92" fmla="*/ 2147483647 w 55"/>
                <a:gd name="T93" fmla="*/ 2147483647 h 20"/>
                <a:gd name="T94" fmla="*/ 2147483647 w 55"/>
                <a:gd name="T95" fmla="*/ 2147483647 h 20"/>
                <a:gd name="T96" fmla="*/ 2147483647 w 55"/>
                <a:gd name="T97" fmla="*/ 0 h 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5"/>
                <a:gd name="T148" fmla="*/ 0 h 20"/>
                <a:gd name="T149" fmla="*/ 55 w 55"/>
                <a:gd name="T150" fmla="*/ 20 h 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5" h="20">
                  <a:moveTo>
                    <a:pt x="4" y="0"/>
                  </a:moveTo>
                  <a:lnTo>
                    <a:pt x="7" y="1"/>
                  </a:lnTo>
                  <a:lnTo>
                    <a:pt x="12" y="3"/>
                  </a:lnTo>
                  <a:lnTo>
                    <a:pt x="16" y="3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3"/>
                  </a:lnTo>
                  <a:lnTo>
                    <a:pt x="44" y="5"/>
                  </a:lnTo>
                  <a:lnTo>
                    <a:pt x="46" y="8"/>
                  </a:lnTo>
                  <a:lnTo>
                    <a:pt x="48" y="11"/>
                  </a:lnTo>
                  <a:lnTo>
                    <a:pt x="49" y="15"/>
                  </a:lnTo>
                  <a:lnTo>
                    <a:pt x="53" y="17"/>
                  </a:lnTo>
                  <a:lnTo>
                    <a:pt x="55" y="18"/>
                  </a:lnTo>
                  <a:lnTo>
                    <a:pt x="53" y="18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49" y="20"/>
                  </a:lnTo>
                  <a:lnTo>
                    <a:pt x="48" y="20"/>
                  </a:lnTo>
                  <a:lnTo>
                    <a:pt x="46" y="20"/>
                  </a:lnTo>
                  <a:lnTo>
                    <a:pt x="44" y="20"/>
                  </a:lnTo>
                  <a:lnTo>
                    <a:pt x="41" y="20"/>
                  </a:lnTo>
                  <a:lnTo>
                    <a:pt x="39" y="20"/>
                  </a:lnTo>
                  <a:lnTo>
                    <a:pt x="38" y="18"/>
                  </a:lnTo>
                  <a:lnTo>
                    <a:pt x="34" y="17"/>
                  </a:lnTo>
                  <a:lnTo>
                    <a:pt x="33" y="15"/>
                  </a:lnTo>
                  <a:lnTo>
                    <a:pt x="31" y="13"/>
                  </a:lnTo>
                  <a:lnTo>
                    <a:pt x="27" y="13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64" name="Freeform 5251"/>
            <p:cNvSpPr>
              <a:spLocks/>
            </p:cNvSpPr>
            <p:nvPr/>
          </p:nvSpPr>
          <p:spPr bwMode="auto">
            <a:xfrm>
              <a:off x="9329738" y="7051675"/>
              <a:ext cx="88900" cy="31750"/>
            </a:xfrm>
            <a:custGeom>
              <a:avLst/>
              <a:gdLst>
                <a:gd name="T0" fmla="*/ 2147483647 w 55"/>
                <a:gd name="T1" fmla="*/ 0 h 20"/>
                <a:gd name="T2" fmla="*/ 2147483647 w 55"/>
                <a:gd name="T3" fmla="*/ 2147483647 h 20"/>
                <a:gd name="T4" fmla="*/ 2147483647 w 55"/>
                <a:gd name="T5" fmla="*/ 2147483647 h 20"/>
                <a:gd name="T6" fmla="*/ 2147483647 w 55"/>
                <a:gd name="T7" fmla="*/ 2147483647 h 20"/>
                <a:gd name="T8" fmla="*/ 2147483647 w 55"/>
                <a:gd name="T9" fmla="*/ 2147483647 h 20"/>
                <a:gd name="T10" fmla="*/ 2147483647 w 55"/>
                <a:gd name="T11" fmla="*/ 2147483647 h 20"/>
                <a:gd name="T12" fmla="*/ 2147483647 w 55"/>
                <a:gd name="T13" fmla="*/ 2147483647 h 20"/>
                <a:gd name="T14" fmla="*/ 2147483647 w 55"/>
                <a:gd name="T15" fmla="*/ 0 h 20"/>
                <a:gd name="T16" fmla="*/ 2147483647 w 55"/>
                <a:gd name="T17" fmla="*/ 0 h 20"/>
                <a:gd name="T18" fmla="*/ 2147483647 w 55"/>
                <a:gd name="T19" fmla="*/ 0 h 20"/>
                <a:gd name="T20" fmla="*/ 2147483647 w 55"/>
                <a:gd name="T21" fmla="*/ 2147483647 h 20"/>
                <a:gd name="T22" fmla="*/ 2147483647 w 55"/>
                <a:gd name="T23" fmla="*/ 2147483647 h 20"/>
                <a:gd name="T24" fmla="*/ 2147483647 w 55"/>
                <a:gd name="T25" fmla="*/ 2147483647 h 20"/>
                <a:gd name="T26" fmla="*/ 2147483647 w 55"/>
                <a:gd name="T27" fmla="*/ 2147483647 h 20"/>
                <a:gd name="T28" fmla="*/ 2147483647 w 55"/>
                <a:gd name="T29" fmla="*/ 2147483647 h 20"/>
                <a:gd name="T30" fmla="*/ 2147483647 w 55"/>
                <a:gd name="T31" fmla="*/ 2147483647 h 20"/>
                <a:gd name="T32" fmla="*/ 2147483647 w 55"/>
                <a:gd name="T33" fmla="*/ 2147483647 h 20"/>
                <a:gd name="T34" fmla="*/ 2147483647 w 55"/>
                <a:gd name="T35" fmla="*/ 2147483647 h 20"/>
                <a:gd name="T36" fmla="*/ 2147483647 w 55"/>
                <a:gd name="T37" fmla="*/ 2147483647 h 20"/>
                <a:gd name="T38" fmla="*/ 2147483647 w 55"/>
                <a:gd name="T39" fmla="*/ 2147483647 h 20"/>
                <a:gd name="T40" fmla="*/ 2147483647 w 55"/>
                <a:gd name="T41" fmla="*/ 2147483647 h 20"/>
                <a:gd name="T42" fmla="*/ 2147483647 w 55"/>
                <a:gd name="T43" fmla="*/ 2147483647 h 20"/>
                <a:gd name="T44" fmla="*/ 2147483647 w 55"/>
                <a:gd name="T45" fmla="*/ 2147483647 h 20"/>
                <a:gd name="T46" fmla="*/ 2147483647 w 55"/>
                <a:gd name="T47" fmla="*/ 2147483647 h 20"/>
                <a:gd name="T48" fmla="*/ 2147483647 w 55"/>
                <a:gd name="T49" fmla="*/ 2147483647 h 20"/>
                <a:gd name="T50" fmla="*/ 2147483647 w 55"/>
                <a:gd name="T51" fmla="*/ 2147483647 h 20"/>
                <a:gd name="T52" fmla="*/ 2147483647 w 55"/>
                <a:gd name="T53" fmla="*/ 2147483647 h 20"/>
                <a:gd name="T54" fmla="*/ 2147483647 w 55"/>
                <a:gd name="T55" fmla="*/ 2147483647 h 20"/>
                <a:gd name="T56" fmla="*/ 2147483647 w 55"/>
                <a:gd name="T57" fmla="*/ 2147483647 h 20"/>
                <a:gd name="T58" fmla="*/ 2147483647 w 55"/>
                <a:gd name="T59" fmla="*/ 2147483647 h 20"/>
                <a:gd name="T60" fmla="*/ 2147483647 w 55"/>
                <a:gd name="T61" fmla="*/ 2147483647 h 20"/>
                <a:gd name="T62" fmla="*/ 2147483647 w 55"/>
                <a:gd name="T63" fmla="*/ 2147483647 h 20"/>
                <a:gd name="T64" fmla="*/ 2147483647 w 55"/>
                <a:gd name="T65" fmla="*/ 2147483647 h 20"/>
                <a:gd name="T66" fmla="*/ 2147483647 w 55"/>
                <a:gd name="T67" fmla="*/ 2147483647 h 20"/>
                <a:gd name="T68" fmla="*/ 2147483647 w 55"/>
                <a:gd name="T69" fmla="*/ 2147483647 h 20"/>
                <a:gd name="T70" fmla="*/ 2147483647 w 55"/>
                <a:gd name="T71" fmla="*/ 2147483647 h 20"/>
                <a:gd name="T72" fmla="*/ 2147483647 w 55"/>
                <a:gd name="T73" fmla="*/ 2147483647 h 20"/>
                <a:gd name="T74" fmla="*/ 2147483647 w 55"/>
                <a:gd name="T75" fmla="*/ 2147483647 h 20"/>
                <a:gd name="T76" fmla="*/ 2147483647 w 55"/>
                <a:gd name="T77" fmla="*/ 2147483647 h 20"/>
                <a:gd name="T78" fmla="*/ 2147483647 w 55"/>
                <a:gd name="T79" fmla="*/ 2147483647 h 20"/>
                <a:gd name="T80" fmla="*/ 2147483647 w 55"/>
                <a:gd name="T81" fmla="*/ 2147483647 h 20"/>
                <a:gd name="T82" fmla="*/ 2147483647 w 55"/>
                <a:gd name="T83" fmla="*/ 2147483647 h 20"/>
                <a:gd name="T84" fmla="*/ 0 w 55"/>
                <a:gd name="T85" fmla="*/ 2147483647 h 20"/>
                <a:gd name="T86" fmla="*/ 0 w 55"/>
                <a:gd name="T87" fmla="*/ 2147483647 h 20"/>
                <a:gd name="T88" fmla="*/ 0 w 55"/>
                <a:gd name="T89" fmla="*/ 2147483647 h 20"/>
                <a:gd name="T90" fmla="*/ 2147483647 w 55"/>
                <a:gd name="T91" fmla="*/ 2147483647 h 20"/>
                <a:gd name="T92" fmla="*/ 2147483647 w 55"/>
                <a:gd name="T93" fmla="*/ 2147483647 h 20"/>
                <a:gd name="T94" fmla="*/ 2147483647 w 55"/>
                <a:gd name="T95" fmla="*/ 2147483647 h 20"/>
                <a:gd name="T96" fmla="*/ 2147483647 w 55"/>
                <a:gd name="T97" fmla="*/ 0 h 20"/>
                <a:gd name="T98" fmla="*/ 2147483647 w 55"/>
                <a:gd name="T99" fmla="*/ 0 h 20"/>
                <a:gd name="T100" fmla="*/ 2147483647 w 55"/>
                <a:gd name="T101" fmla="*/ 0 h 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5"/>
                <a:gd name="T154" fmla="*/ 0 h 20"/>
                <a:gd name="T155" fmla="*/ 55 w 55"/>
                <a:gd name="T156" fmla="*/ 20 h 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5" h="20">
                  <a:moveTo>
                    <a:pt x="4" y="0"/>
                  </a:moveTo>
                  <a:lnTo>
                    <a:pt x="7" y="1"/>
                  </a:lnTo>
                  <a:lnTo>
                    <a:pt x="12" y="3"/>
                  </a:lnTo>
                  <a:lnTo>
                    <a:pt x="16" y="3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3"/>
                  </a:lnTo>
                  <a:lnTo>
                    <a:pt x="44" y="5"/>
                  </a:lnTo>
                  <a:lnTo>
                    <a:pt x="46" y="8"/>
                  </a:lnTo>
                  <a:lnTo>
                    <a:pt x="48" y="11"/>
                  </a:lnTo>
                  <a:lnTo>
                    <a:pt x="49" y="15"/>
                  </a:lnTo>
                  <a:lnTo>
                    <a:pt x="53" y="17"/>
                  </a:lnTo>
                  <a:lnTo>
                    <a:pt x="55" y="18"/>
                  </a:lnTo>
                  <a:lnTo>
                    <a:pt x="53" y="18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49" y="20"/>
                  </a:lnTo>
                  <a:lnTo>
                    <a:pt x="48" y="20"/>
                  </a:lnTo>
                  <a:lnTo>
                    <a:pt x="46" y="20"/>
                  </a:lnTo>
                  <a:lnTo>
                    <a:pt x="44" y="20"/>
                  </a:lnTo>
                  <a:lnTo>
                    <a:pt x="41" y="20"/>
                  </a:lnTo>
                  <a:lnTo>
                    <a:pt x="39" y="20"/>
                  </a:lnTo>
                  <a:lnTo>
                    <a:pt x="38" y="18"/>
                  </a:lnTo>
                  <a:lnTo>
                    <a:pt x="34" y="17"/>
                  </a:lnTo>
                  <a:lnTo>
                    <a:pt x="33" y="15"/>
                  </a:lnTo>
                  <a:lnTo>
                    <a:pt x="31" y="13"/>
                  </a:lnTo>
                  <a:lnTo>
                    <a:pt x="27" y="13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1"/>
                  </a:lnTo>
                  <a:lnTo>
                    <a:pt x="4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65" name="Freeform 5252"/>
            <p:cNvSpPr>
              <a:spLocks/>
            </p:cNvSpPr>
            <p:nvPr/>
          </p:nvSpPr>
          <p:spPr bwMode="auto">
            <a:xfrm>
              <a:off x="9426575" y="6969125"/>
              <a:ext cx="98425" cy="69850"/>
            </a:xfrm>
            <a:custGeom>
              <a:avLst/>
              <a:gdLst>
                <a:gd name="T0" fmla="*/ 2147483647 w 61"/>
                <a:gd name="T1" fmla="*/ 2147483647 h 44"/>
                <a:gd name="T2" fmla="*/ 2147483647 w 61"/>
                <a:gd name="T3" fmla="*/ 2147483647 h 44"/>
                <a:gd name="T4" fmla="*/ 2147483647 w 61"/>
                <a:gd name="T5" fmla="*/ 2147483647 h 44"/>
                <a:gd name="T6" fmla="*/ 2147483647 w 61"/>
                <a:gd name="T7" fmla="*/ 0 h 44"/>
                <a:gd name="T8" fmla="*/ 2147483647 w 61"/>
                <a:gd name="T9" fmla="*/ 0 h 44"/>
                <a:gd name="T10" fmla="*/ 2147483647 w 61"/>
                <a:gd name="T11" fmla="*/ 2147483647 h 44"/>
                <a:gd name="T12" fmla="*/ 2147483647 w 61"/>
                <a:gd name="T13" fmla="*/ 2147483647 h 44"/>
                <a:gd name="T14" fmla="*/ 2147483647 w 61"/>
                <a:gd name="T15" fmla="*/ 2147483647 h 44"/>
                <a:gd name="T16" fmla="*/ 2147483647 w 61"/>
                <a:gd name="T17" fmla="*/ 2147483647 h 44"/>
                <a:gd name="T18" fmla="*/ 2147483647 w 61"/>
                <a:gd name="T19" fmla="*/ 2147483647 h 44"/>
                <a:gd name="T20" fmla="*/ 2147483647 w 61"/>
                <a:gd name="T21" fmla="*/ 2147483647 h 44"/>
                <a:gd name="T22" fmla="*/ 2147483647 w 61"/>
                <a:gd name="T23" fmla="*/ 2147483647 h 44"/>
                <a:gd name="T24" fmla="*/ 2147483647 w 61"/>
                <a:gd name="T25" fmla="*/ 2147483647 h 44"/>
                <a:gd name="T26" fmla="*/ 2147483647 w 61"/>
                <a:gd name="T27" fmla="*/ 2147483647 h 44"/>
                <a:gd name="T28" fmla="*/ 2147483647 w 61"/>
                <a:gd name="T29" fmla="*/ 2147483647 h 44"/>
                <a:gd name="T30" fmla="*/ 2147483647 w 61"/>
                <a:gd name="T31" fmla="*/ 2147483647 h 44"/>
                <a:gd name="T32" fmla="*/ 2147483647 w 61"/>
                <a:gd name="T33" fmla="*/ 2147483647 h 44"/>
                <a:gd name="T34" fmla="*/ 2147483647 w 61"/>
                <a:gd name="T35" fmla="*/ 2147483647 h 44"/>
                <a:gd name="T36" fmla="*/ 2147483647 w 61"/>
                <a:gd name="T37" fmla="*/ 2147483647 h 44"/>
                <a:gd name="T38" fmla="*/ 2147483647 w 61"/>
                <a:gd name="T39" fmla="*/ 2147483647 h 44"/>
                <a:gd name="T40" fmla="*/ 2147483647 w 61"/>
                <a:gd name="T41" fmla="*/ 2147483647 h 44"/>
                <a:gd name="T42" fmla="*/ 2147483647 w 61"/>
                <a:gd name="T43" fmla="*/ 2147483647 h 44"/>
                <a:gd name="T44" fmla="*/ 2147483647 w 61"/>
                <a:gd name="T45" fmla="*/ 2147483647 h 44"/>
                <a:gd name="T46" fmla="*/ 2147483647 w 61"/>
                <a:gd name="T47" fmla="*/ 2147483647 h 44"/>
                <a:gd name="T48" fmla="*/ 2147483647 w 61"/>
                <a:gd name="T49" fmla="*/ 2147483647 h 44"/>
                <a:gd name="T50" fmla="*/ 2147483647 w 61"/>
                <a:gd name="T51" fmla="*/ 2147483647 h 44"/>
                <a:gd name="T52" fmla="*/ 2147483647 w 61"/>
                <a:gd name="T53" fmla="*/ 2147483647 h 44"/>
                <a:gd name="T54" fmla="*/ 0 w 61"/>
                <a:gd name="T55" fmla="*/ 2147483647 h 44"/>
                <a:gd name="T56" fmla="*/ 0 w 61"/>
                <a:gd name="T57" fmla="*/ 2147483647 h 44"/>
                <a:gd name="T58" fmla="*/ 2147483647 w 61"/>
                <a:gd name="T59" fmla="*/ 2147483647 h 44"/>
                <a:gd name="T60" fmla="*/ 2147483647 w 61"/>
                <a:gd name="T61" fmla="*/ 2147483647 h 44"/>
                <a:gd name="T62" fmla="*/ 2147483647 w 61"/>
                <a:gd name="T63" fmla="*/ 2147483647 h 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1"/>
                <a:gd name="T97" fmla="*/ 0 h 44"/>
                <a:gd name="T98" fmla="*/ 61 w 61"/>
                <a:gd name="T99" fmla="*/ 44 h 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1" h="44">
                  <a:moveTo>
                    <a:pt x="6" y="13"/>
                  </a:moveTo>
                  <a:lnTo>
                    <a:pt x="10" y="13"/>
                  </a:lnTo>
                  <a:lnTo>
                    <a:pt x="12" y="12"/>
                  </a:lnTo>
                  <a:lnTo>
                    <a:pt x="15" y="10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9" y="2"/>
                  </a:lnTo>
                  <a:lnTo>
                    <a:pt x="42" y="3"/>
                  </a:lnTo>
                  <a:lnTo>
                    <a:pt x="44" y="5"/>
                  </a:lnTo>
                  <a:lnTo>
                    <a:pt x="47" y="8"/>
                  </a:lnTo>
                  <a:lnTo>
                    <a:pt x="51" y="10"/>
                  </a:lnTo>
                  <a:lnTo>
                    <a:pt x="54" y="10"/>
                  </a:lnTo>
                  <a:lnTo>
                    <a:pt x="57" y="12"/>
                  </a:lnTo>
                  <a:lnTo>
                    <a:pt x="57" y="13"/>
                  </a:lnTo>
                  <a:lnTo>
                    <a:pt x="57" y="17"/>
                  </a:lnTo>
                  <a:lnTo>
                    <a:pt x="57" y="18"/>
                  </a:lnTo>
                  <a:lnTo>
                    <a:pt x="57" y="20"/>
                  </a:lnTo>
                  <a:lnTo>
                    <a:pt x="57" y="24"/>
                  </a:lnTo>
                  <a:lnTo>
                    <a:pt x="57" y="25"/>
                  </a:lnTo>
                  <a:lnTo>
                    <a:pt x="59" y="27"/>
                  </a:lnTo>
                  <a:lnTo>
                    <a:pt x="61" y="29"/>
                  </a:lnTo>
                  <a:lnTo>
                    <a:pt x="61" y="30"/>
                  </a:lnTo>
                  <a:lnTo>
                    <a:pt x="61" y="32"/>
                  </a:lnTo>
                  <a:lnTo>
                    <a:pt x="59" y="34"/>
                  </a:lnTo>
                  <a:lnTo>
                    <a:pt x="59" y="35"/>
                  </a:lnTo>
                  <a:lnTo>
                    <a:pt x="61" y="37"/>
                  </a:lnTo>
                  <a:lnTo>
                    <a:pt x="61" y="39"/>
                  </a:lnTo>
                  <a:lnTo>
                    <a:pt x="57" y="40"/>
                  </a:lnTo>
                  <a:lnTo>
                    <a:pt x="54" y="42"/>
                  </a:lnTo>
                  <a:lnTo>
                    <a:pt x="51" y="44"/>
                  </a:lnTo>
                  <a:lnTo>
                    <a:pt x="47" y="44"/>
                  </a:lnTo>
                  <a:lnTo>
                    <a:pt x="42" y="42"/>
                  </a:lnTo>
                  <a:lnTo>
                    <a:pt x="37" y="42"/>
                  </a:lnTo>
                  <a:lnTo>
                    <a:pt x="32" y="42"/>
                  </a:lnTo>
                  <a:lnTo>
                    <a:pt x="25" y="42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0" y="39"/>
                  </a:lnTo>
                  <a:lnTo>
                    <a:pt x="18" y="37"/>
                  </a:lnTo>
                  <a:lnTo>
                    <a:pt x="17" y="35"/>
                  </a:lnTo>
                  <a:lnTo>
                    <a:pt x="17" y="34"/>
                  </a:lnTo>
                  <a:lnTo>
                    <a:pt x="17" y="30"/>
                  </a:lnTo>
                  <a:lnTo>
                    <a:pt x="17" y="29"/>
                  </a:lnTo>
                  <a:lnTo>
                    <a:pt x="15" y="29"/>
                  </a:lnTo>
                  <a:lnTo>
                    <a:pt x="12" y="29"/>
                  </a:lnTo>
                  <a:lnTo>
                    <a:pt x="10" y="27"/>
                  </a:lnTo>
                  <a:lnTo>
                    <a:pt x="6" y="27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3" y="15"/>
                  </a:lnTo>
                  <a:lnTo>
                    <a:pt x="5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66" name="Freeform 5253"/>
            <p:cNvSpPr>
              <a:spLocks/>
            </p:cNvSpPr>
            <p:nvPr/>
          </p:nvSpPr>
          <p:spPr bwMode="auto">
            <a:xfrm>
              <a:off x="9426575" y="6969125"/>
              <a:ext cx="98425" cy="69850"/>
            </a:xfrm>
            <a:custGeom>
              <a:avLst/>
              <a:gdLst>
                <a:gd name="T0" fmla="*/ 2147483647 w 61"/>
                <a:gd name="T1" fmla="*/ 2147483647 h 44"/>
                <a:gd name="T2" fmla="*/ 2147483647 w 61"/>
                <a:gd name="T3" fmla="*/ 2147483647 h 44"/>
                <a:gd name="T4" fmla="*/ 2147483647 w 61"/>
                <a:gd name="T5" fmla="*/ 2147483647 h 44"/>
                <a:gd name="T6" fmla="*/ 2147483647 w 61"/>
                <a:gd name="T7" fmla="*/ 0 h 44"/>
                <a:gd name="T8" fmla="*/ 2147483647 w 61"/>
                <a:gd name="T9" fmla="*/ 0 h 44"/>
                <a:gd name="T10" fmla="*/ 2147483647 w 61"/>
                <a:gd name="T11" fmla="*/ 2147483647 h 44"/>
                <a:gd name="T12" fmla="*/ 2147483647 w 61"/>
                <a:gd name="T13" fmla="*/ 2147483647 h 44"/>
                <a:gd name="T14" fmla="*/ 2147483647 w 61"/>
                <a:gd name="T15" fmla="*/ 2147483647 h 44"/>
                <a:gd name="T16" fmla="*/ 2147483647 w 61"/>
                <a:gd name="T17" fmla="*/ 2147483647 h 44"/>
                <a:gd name="T18" fmla="*/ 2147483647 w 61"/>
                <a:gd name="T19" fmla="*/ 2147483647 h 44"/>
                <a:gd name="T20" fmla="*/ 2147483647 w 61"/>
                <a:gd name="T21" fmla="*/ 2147483647 h 44"/>
                <a:gd name="T22" fmla="*/ 2147483647 w 61"/>
                <a:gd name="T23" fmla="*/ 2147483647 h 44"/>
                <a:gd name="T24" fmla="*/ 2147483647 w 61"/>
                <a:gd name="T25" fmla="*/ 2147483647 h 44"/>
                <a:gd name="T26" fmla="*/ 2147483647 w 61"/>
                <a:gd name="T27" fmla="*/ 2147483647 h 44"/>
                <a:gd name="T28" fmla="*/ 2147483647 w 61"/>
                <a:gd name="T29" fmla="*/ 2147483647 h 44"/>
                <a:gd name="T30" fmla="*/ 2147483647 w 61"/>
                <a:gd name="T31" fmla="*/ 2147483647 h 44"/>
                <a:gd name="T32" fmla="*/ 2147483647 w 61"/>
                <a:gd name="T33" fmla="*/ 2147483647 h 44"/>
                <a:gd name="T34" fmla="*/ 2147483647 w 61"/>
                <a:gd name="T35" fmla="*/ 2147483647 h 44"/>
                <a:gd name="T36" fmla="*/ 2147483647 w 61"/>
                <a:gd name="T37" fmla="*/ 2147483647 h 44"/>
                <a:gd name="T38" fmla="*/ 2147483647 w 61"/>
                <a:gd name="T39" fmla="*/ 2147483647 h 44"/>
                <a:gd name="T40" fmla="*/ 2147483647 w 61"/>
                <a:gd name="T41" fmla="*/ 2147483647 h 44"/>
                <a:gd name="T42" fmla="*/ 2147483647 w 61"/>
                <a:gd name="T43" fmla="*/ 2147483647 h 44"/>
                <a:gd name="T44" fmla="*/ 2147483647 w 61"/>
                <a:gd name="T45" fmla="*/ 2147483647 h 44"/>
                <a:gd name="T46" fmla="*/ 2147483647 w 61"/>
                <a:gd name="T47" fmla="*/ 2147483647 h 44"/>
                <a:gd name="T48" fmla="*/ 2147483647 w 61"/>
                <a:gd name="T49" fmla="*/ 2147483647 h 44"/>
                <a:gd name="T50" fmla="*/ 2147483647 w 61"/>
                <a:gd name="T51" fmla="*/ 2147483647 h 44"/>
                <a:gd name="T52" fmla="*/ 2147483647 w 61"/>
                <a:gd name="T53" fmla="*/ 2147483647 h 44"/>
                <a:gd name="T54" fmla="*/ 0 w 61"/>
                <a:gd name="T55" fmla="*/ 2147483647 h 44"/>
                <a:gd name="T56" fmla="*/ 0 w 61"/>
                <a:gd name="T57" fmla="*/ 2147483647 h 44"/>
                <a:gd name="T58" fmla="*/ 2147483647 w 61"/>
                <a:gd name="T59" fmla="*/ 2147483647 h 44"/>
                <a:gd name="T60" fmla="*/ 2147483647 w 61"/>
                <a:gd name="T61" fmla="*/ 2147483647 h 44"/>
                <a:gd name="T62" fmla="*/ 2147483647 w 61"/>
                <a:gd name="T63" fmla="*/ 2147483647 h 44"/>
                <a:gd name="T64" fmla="*/ 2147483647 w 61"/>
                <a:gd name="T65" fmla="*/ 2147483647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"/>
                <a:gd name="T100" fmla="*/ 0 h 44"/>
                <a:gd name="T101" fmla="*/ 61 w 61"/>
                <a:gd name="T102" fmla="*/ 44 h 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" h="44">
                  <a:moveTo>
                    <a:pt x="6" y="13"/>
                  </a:moveTo>
                  <a:lnTo>
                    <a:pt x="10" y="13"/>
                  </a:lnTo>
                  <a:lnTo>
                    <a:pt x="12" y="12"/>
                  </a:lnTo>
                  <a:lnTo>
                    <a:pt x="15" y="10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9" y="2"/>
                  </a:lnTo>
                  <a:lnTo>
                    <a:pt x="42" y="3"/>
                  </a:lnTo>
                  <a:lnTo>
                    <a:pt x="44" y="5"/>
                  </a:lnTo>
                  <a:lnTo>
                    <a:pt x="47" y="8"/>
                  </a:lnTo>
                  <a:lnTo>
                    <a:pt x="51" y="10"/>
                  </a:lnTo>
                  <a:lnTo>
                    <a:pt x="54" y="10"/>
                  </a:lnTo>
                  <a:lnTo>
                    <a:pt x="57" y="12"/>
                  </a:lnTo>
                  <a:lnTo>
                    <a:pt x="57" y="13"/>
                  </a:lnTo>
                  <a:lnTo>
                    <a:pt x="57" y="17"/>
                  </a:lnTo>
                  <a:lnTo>
                    <a:pt x="57" y="18"/>
                  </a:lnTo>
                  <a:lnTo>
                    <a:pt x="57" y="20"/>
                  </a:lnTo>
                  <a:lnTo>
                    <a:pt x="57" y="24"/>
                  </a:lnTo>
                  <a:lnTo>
                    <a:pt x="57" y="25"/>
                  </a:lnTo>
                  <a:lnTo>
                    <a:pt x="59" y="27"/>
                  </a:lnTo>
                  <a:lnTo>
                    <a:pt x="61" y="29"/>
                  </a:lnTo>
                  <a:lnTo>
                    <a:pt x="61" y="30"/>
                  </a:lnTo>
                  <a:lnTo>
                    <a:pt x="61" y="32"/>
                  </a:lnTo>
                  <a:lnTo>
                    <a:pt x="59" y="34"/>
                  </a:lnTo>
                  <a:lnTo>
                    <a:pt x="59" y="35"/>
                  </a:lnTo>
                  <a:lnTo>
                    <a:pt x="61" y="37"/>
                  </a:lnTo>
                  <a:lnTo>
                    <a:pt x="61" y="39"/>
                  </a:lnTo>
                  <a:lnTo>
                    <a:pt x="57" y="40"/>
                  </a:lnTo>
                  <a:lnTo>
                    <a:pt x="54" y="42"/>
                  </a:lnTo>
                  <a:lnTo>
                    <a:pt x="51" y="44"/>
                  </a:lnTo>
                  <a:lnTo>
                    <a:pt x="47" y="44"/>
                  </a:lnTo>
                  <a:lnTo>
                    <a:pt x="42" y="42"/>
                  </a:lnTo>
                  <a:lnTo>
                    <a:pt x="37" y="42"/>
                  </a:lnTo>
                  <a:lnTo>
                    <a:pt x="32" y="42"/>
                  </a:lnTo>
                  <a:lnTo>
                    <a:pt x="25" y="42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0" y="39"/>
                  </a:lnTo>
                  <a:lnTo>
                    <a:pt x="18" y="37"/>
                  </a:lnTo>
                  <a:lnTo>
                    <a:pt x="17" y="35"/>
                  </a:lnTo>
                  <a:lnTo>
                    <a:pt x="17" y="34"/>
                  </a:lnTo>
                  <a:lnTo>
                    <a:pt x="17" y="30"/>
                  </a:lnTo>
                  <a:lnTo>
                    <a:pt x="17" y="29"/>
                  </a:lnTo>
                  <a:lnTo>
                    <a:pt x="15" y="29"/>
                  </a:lnTo>
                  <a:lnTo>
                    <a:pt x="12" y="29"/>
                  </a:lnTo>
                  <a:lnTo>
                    <a:pt x="10" y="27"/>
                  </a:lnTo>
                  <a:lnTo>
                    <a:pt x="6" y="27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3" y="15"/>
                  </a:lnTo>
                  <a:lnTo>
                    <a:pt x="5" y="13"/>
                  </a:lnTo>
                  <a:lnTo>
                    <a:pt x="6" y="13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67" name="Freeform 5254"/>
            <p:cNvSpPr>
              <a:spLocks/>
            </p:cNvSpPr>
            <p:nvPr/>
          </p:nvSpPr>
          <p:spPr bwMode="auto">
            <a:xfrm>
              <a:off x="9051925" y="6907213"/>
              <a:ext cx="196850" cy="246062"/>
            </a:xfrm>
            <a:custGeom>
              <a:avLst/>
              <a:gdLst>
                <a:gd name="T0" fmla="*/ 2147483647 w 124"/>
                <a:gd name="T1" fmla="*/ 2147483647 h 156"/>
                <a:gd name="T2" fmla="*/ 2147483647 w 124"/>
                <a:gd name="T3" fmla="*/ 2147483647 h 156"/>
                <a:gd name="T4" fmla="*/ 2147483647 w 124"/>
                <a:gd name="T5" fmla="*/ 2147483647 h 156"/>
                <a:gd name="T6" fmla="*/ 2147483647 w 124"/>
                <a:gd name="T7" fmla="*/ 2147483647 h 156"/>
                <a:gd name="T8" fmla="*/ 2147483647 w 124"/>
                <a:gd name="T9" fmla="*/ 2147483647 h 156"/>
                <a:gd name="T10" fmla="*/ 2147483647 w 124"/>
                <a:gd name="T11" fmla="*/ 2147483647 h 156"/>
                <a:gd name="T12" fmla="*/ 2147483647 w 124"/>
                <a:gd name="T13" fmla="*/ 2147483647 h 156"/>
                <a:gd name="T14" fmla="*/ 2147483647 w 124"/>
                <a:gd name="T15" fmla="*/ 2147483647 h 156"/>
                <a:gd name="T16" fmla="*/ 2147483647 w 124"/>
                <a:gd name="T17" fmla="*/ 2147483647 h 156"/>
                <a:gd name="T18" fmla="*/ 2147483647 w 124"/>
                <a:gd name="T19" fmla="*/ 2147483647 h 156"/>
                <a:gd name="T20" fmla="*/ 2147483647 w 124"/>
                <a:gd name="T21" fmla="*/ 2147483647 h 156"/>
                <a:gd name="T22" fmla="*/ 2147483647 w 124"/>
                <a:gd name="T23" fmla="*/ 2147483647 h 156"/>
                <a:gd name="T24" fmla="*/ 2147483647 w 124"/>
                <a:gd name="T25" fmla="*/ 2147483647 h 156"/>
                <a:gd name="T26" fmla="*/ 2147483647 w 124"/>
                <a:gd name="T27" fmla="*/ 2147483647 h 156"/>
                <a:gd name="T28" fmla="*/ 2147483647 w 124"/>
                <a:gd name="T29" fmla="*/ 0 h 156"/>
                <a:gd name="T30" fmla="*/ 2147483647 w 124"/>
                <a:gd name="T31" fmla="*/ 2147483647 h 156"/>
                <a:gd name="T32" fmla="*/ 2147483647 w 124"/>
                <a:gd name="T33" fmla="*/ 2147483647 h 156"/>
                <a:gd name="T34" fmla="*/ 2147483647 w 124"/>
                <a:gd name="T35" fmla="*/ 2147483647 h 156"/>
                <a:gd name="T36" fmla="*/ 2147483647 w 124"/>
                <a:gd name="T37" fmla="*/ 2147483647 h 156"/>
                <a:gd name="T38" fmla="*/ 2147483647 w 124"/>
                <a:gd name="T39" fmla="*/ 2147483647 h 156"/>
                <a:gd name="T40" fmla="*/ 2147483647 w 124"/>
                <a:gd name="T41" fmla="*/ 2147483647 h 156"/>
                <a:gd name="T42" fmla="*/ 2147483647 w 124"/>
                <a:gd name="T43" fmla="*/ 2147483647 h 156"/>
                <a:gd name="T44" fmla="*/ 2147483647 w 124"/>
                <a:gd name="T45" fmla="*/ 2147483647 h 156"/>
                <a:gd name="T46" fmla="*/ 2147483647 w 124"/>
                <a:gd name="T47" fmla="*/ 2147483647 h 156"/>
                <a:gd name="T48" fmla="*/ 2147483647 w 124"/>
                <a:gd name="T49" fmla="*/ 2147483647 h 156"/>
                <a:gd name="T50" fmla="*/ 2147483647 w 124"/>
                <a:gd name="T51" fmla="*/ 2147483647 h 156"/>
                <a:gd name="T52" fmla="*/ 2147483647 w 124"/>
                <a:gd name="T53" fmla="*/ 2147483647 h 156"/>
                <a:gd name="T54" fmla="*/ 2147483647 w 124"/>
                <a:gd name="T55" fmla="*/ 2147483647 h 156"/>
                <a:gd name="T56" fmla="*/ 2147483647 w 124"/>
                <a:gd name="T57" fmla="*/ 2147483647 h 156"/>
                <a:gd name="T58" fmla="*/ 2147483647 w 124"/>
                <a:gd name="T59" fmla="*/ 2147483647 h 156"/>
                <a:gd name="T60" fmla="*/ 2147483647 w 124"/>
                <a:gd name="T61" fmla="*/ 2147483647 h 156"/>
                <a:gd name="T62" fmla="*/ 2147483647 w 124"/>
                <a:gd name="T63" fmla="*/ 2147483647 h 156"/>
                <a:gd name="T64" fmla="*/ 2147483647 w 124"/>
                <a:gd name="T65" fmla="*/ 2147483647 h 156"/>
                <a:gd name="T66" fmla="*/ 2147483647 w 124"/>
                <a:gd name="T67" fmla="*/ 2147483647 h 156"/>
                <a:gd name="T68" fmla="*/ 2147483647 w 124"/>
                <a:gd name="T69" fmla="*/ 2147483647 h 156"/>
                <a:gd name="T70" fmla="*/ 2147483647 w 124"/>
                <a:gd name="T71" fmla="*/ 2147483647 h 156"/>
                <a:gd name="T72" fmla="*/ 2147483647 w 124"/>
                <a:gd name="T73" fmla="*/ 2147483647 h 156"/>
                <a:gd name="T74" fmla="*/ 2147483647 w 124"/>
                <a:gd name="T75" fmla="*/ 2147483647 h 156"/>
                <a:gd name="T76" fmla="*/ 2147483647 w 124"/>
                <a:gd name="T77" fmla="*/ 2147483647 h 156"/>
                <a:gd name="T78" fmla="*/ 2147483647 w 124"/>
                <a:gd name="T79" fmla="*/ 2147483647 h 156"/>
                <a:gd name="T80" fmla="*/ 2147483647 w 124"/>
                <a:gd name="T81" fmla="*/ 2147483647 h 156"/>
                <a:gd name="T82" fmla="*/ 2147483647 w 124"/>
                <a:gd name="T83" fmla="*/ 2147483647 h 156"/>
                <a:gd name="T84" fmla="*/ 2147483647 w 124"/>
                <a:gd name="T85" fmla="*/ 2147483647 h 156"/>
                <a:gd name="T86" fmla="*/ 2147483647 w 124"/>
                <a:gd name="T87" fmla="*/ 2147483647 h 156"/>
                <a:gd name="T88" fmla="*/ 2147483647 w 124"/>
                <a:gd name="T89" fmla="*/ 2147483647 h 156"/>
                <a:gd name="T90" fmla="*/ 2147483647 w 124"/>
                <a:gd name="T91" fmla="*/ 2147483647 h 156"/>
                <a:gd name="T92" fmla="*/ 2147483647 w 124"/>
                <a:gd name="T93" fmla="*/ 2147483647 h 156"/>
                <a:gd name="T94" fmla="*/ 2147483647 w 124"/>
                <a:gd name="T95" fmla="*/ 2147483647 h 156"/>
                <a:gd name="T96" fmla="*/ 2147483647 w 124"/>
                <a:gd name="T97" fmla="*/ 2147483647 h 156"/>
                <a:gd name="T98" fmla="*/ 2147483647 w 124"/>
                <a:gd name="T99" fmla="*/ 2147483647 h 156"/>
                <a:gd name="T100" fmla="*/ 2147483647 w 124"/>
                <a:gd name="T101" fmla="*/ 2147483647 h 156"/>
                <a:gd name="T102" fmla="*/ 2147483647 w 124"/>
                <a:gd name="T103" fmla="*/ 2147483647 h 156"/>
                <a:gd name="T104" fmla="*/ 2147483647 w 124"/>
                <a:gd name="T105" fmla="*/ 2147483647 h 1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"/>
                <a:gd name="T160" fmla="*/ 0 h 156"/>
                <a:gd name="T161" fmla="*/ 124 w 124"/>
                <a:gd name="T162" fmla="*/ 156 h 15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" h="156">
                  <a:moveTo>
                    <a:pt x="20" y="156"/>
                  </a:moveTo>
                  <a:lnTo>
                    <a:pt x="10" y="156"/>
                  </a:lnTo>
                  <a:lnTo>
                    <a:pt x="12" y="154"/>
                  </a:lnTo>
                  <a:lnTo>
                    <a:pt x="12" y="151"/>
                  </a:lnTo>
                  <a:lnTo>
                    <a:pt x="12" y="149"/>
                  </a:lnTo>
                  <a:lnTo>
                    <a:pt x="12" y="147"/>
                  </a:lnTo>
                  <a:lnTo>
                    <a:pt x="14" y="146"/>
                  </a:lnTo>
                  <a:lnTo>
                    <a:pt x="14" y="144"/>
                  </a:lnTo>
                  <a:lnTo>
                    <a:pt x="15" y="142"/>
                  </a:lnTo>
                  <a:lnTo>
                    <a:pt x="15" y="112"/>
                  </a:lnTo>
                  <a:lnTo>
                    <a:pt x="14" y="112"/>
                  </a:lnTo>
                  <a:lnTo>
                    <a:pt x="10" y="110"/>
                  </a:lnTo>
                  <a:lnTo>
                    <a:pt x="9" y="110"/>
                  </a:lnTo>
                  <a:lnTo>
                    <a:pt x="7" y="109"/>
                  </a:lnTo>
                  <a:lnTo>
                    <a:pt x="5" y="107"/>
                  </a:lnTo>
                  <a:lnTo>
                    <a:pt x="3" y="105"/>
                  </a:lnTo>
                  <a:lnTo>
                    <a:pt x="2" y="103"/>
                  </a:lnTo>
                  <a:lnTo>
                    <a:pt x="0" y="103"/>
                  </a:lnTo>
                  <a:lnTo>
                    <a:pt x="5" y="98"/>
                  </a:lnTo>
                  <a:lnTo>
                    <a:pt x="7" y="93"/>
                  </a:lnTo>
                  <a:lnTo>
                    <a:pt x="9" y="88"/>
                  </a:lnTo>
                  <a:lnTo>
                    <a:pt x="10" y="83"/>
                  </a:lnTo>
                  <a:lnTo>
                    <a:pt x="12" y="78"/>
                  </a:lnTo>
                  <a:lnTo>
                    <a:pt x="12" y="73"/>
                  </a:lnTo>
                  <a:lnTo>
                    <a:pt x="12" y="66"/>
                  </a:lnTo>
                  <a:lnTo>
                    <a:pt x="12" y="59"/>
                  </a:lnTo>
                  <a:lnTo>
                    <a:pt x="17" y="59"/>
                  </a:lnTo>
                  <a:lnTo>
                    <a:pt x="19" y="58"/>
                  </a:lnTo>
                  <a:lnTo>
                    <a:pt x="20" y="54"/>
                  </a:lnTo>
                  <a:lnTo>
                    <a:pt x="22" y="49"/>
                  </a:lnTo>
                  <a:lnTo>
                    <a:pt x="22" y="46"/>
                  </a:lnTo>
                  <a:lnTo>
                    <a:pt x="22" y="41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5" y="26"/>
                  </a:lnTo>
                  <a:lnTo>
                    <a:pt x="29" y="21"/>
                  </a:lnTo>
                  <a:lnTo>
                    <a:pt x="32" y="16"/>
                  </a:lnTo>
                  <a:lnTo>
                    <a:pt x="36" y="12"/>
                  </a:lnTo>
                  <a:lnTo>
                    <a:pt x="41" y="10"/>
                  </a:lnTo>
                  <a:lnTo>
                    <a:pt x="47" y="9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1" y="14"/>
                  </a:lnTo>
                  <a:lnTo>
                    <a:pt x="75" y="16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3" y="17"/>
                  </a:lnTo>
                  <a:lnTo>
                    <a:pt x="86" y="17"/>
                  </a:lnTo>
                  <a:lnTo>
                    <a:pt x="90" y="17"/>
                  </a:lnTo>
                  <a:lnTo>
                    <a:pt x="97" y="16"/>
                  </a:lnTo>
                  <a:lnTo>
                    <a:pt x="102" y="14"/>
                  </a:lnTo>
                  <a:lnTo>
                    <a:pt x="107" y="12"/>
                  </a:lnTo>
                  <a:lnTo>
                    <a:pt x="110" y="9"/>
                  </a:lnTo>
                  <a:lnTo>
                    <a:pt x="114" y="7"/>
                  </a:lnTo>
                  <a:lnTo>
                    <a:pt x="115" y="4"/>
                  </a:lnTo>
                  <a:lnTo>
                    <a:pt x="119" y="2"/>
                  </a:lnTo>
                  <a:lnTo>
                    <a:pt x="122" y="0"/>
                  </a:lnTo>
                  <a:lnTo>
                    <a:pt x="122" y="2"/>
                  </a:lnTo>
                  <a:lnTo>
                    <a:pt x="122" y="4"/>
                  </a:lnTo>
                  <a:lnTo>
                    <a:pt x="124" y="4"/>
                  </a:lnTo>
                  <a:lnTo>
                    <a:pt x="124" y="5"/>
                  </a:lnTo>
                  <a:lnTo>
                    <a:pt x="124" y="7"/>
                  </a:lnTo>
                  <a:lnTo>
                    <a:pt x="124" y="10"/>
                  </a:lnTo>
                  <a:lnTo>
                    <a:pt x="120" y="14"/>
                  </a:lnTo>
                  <a:lnTo>
                    <a:pt x="117" y="19"/>
                  </a:lnTo>
                  <a:lnTo>
                    <a:pt x="114" y="24"/>
                  </a:lnTo>
                  <a:lnTo>
                    <a:pt x="109" y="27"/>
                  </a:lnTo>
                  <a:lnTo>
                    <a:pt x="103" y="31"/>
                  </a:lnTo>
                  <a:lnTo>
                    <a:pt x="98" y="32"/>
                  </a:lnTo>
                  <a:lnTo>
                    <a:pt x="93" y="34"/>
                  </a:lnTo>
                  <a:lnTo>
                    <a:pt x="90" y="34"/>
                  </a:lnTo>
                  <a:lnTo>
                    <a:pt x="86" y="32"/>
                  </a:lnTo>
                  <a:lnTo>
                    <a:pt x="85" y="29"/>
                  </a:lnTo>
                  <a:lnTo>
                    <a:pt x="81" y="27"/>
                  </a:lnTo>
                  <a:lnTo>
                    <a:pt x="78" y="24"/>
                  </a:lnTo>
                  <a:lnTo>
                    <a:pt x="75" y="22"/>
                  </a:lnTo>
                  <a:lnTo>
                    <a:pt x="71" y="21"/>
                  </a:lnTo>
                  <a:lnTo>
                    <a:pt x="68" y="21"/>
                  </a:lnTo>
                  <a:lnTo>
                    <a:pt x="66" y="21"/>
                  </a:lnTo>
                  <a:lnTo>
                    <a:pt x="64" y="21"/>
                  </a:lnTo>
                  <a:lnTo>
                    <a:pt x="63" y="21"/>
                  </a:lnTo>
                  <a:lnTo>
                    <a:pt x="59" y="21"/>
                  </a:lnTo>
                  <a:lnTo>
                    <a:pt x="58" y="21"/>
                  </a:lnTo>
                  <a:lnTo>
                    <a:pt x="56" y="21"/>
                  </a:lnTo>
                  <a:lnTo>
                    <a:pt x="53" y="21"/>
                  </a:lnTo>
                  <a:lnTo>
                    <a:pt x="47" y="21"/>
                  </a:lnTo>
                  <a:lnTo>
                    <a:pt x="42" y="24"/>
                  </a:lnTo>
                  <a:lnTo>
                    <a:pt x="39" y="27"/>
                  </a:lnTo>
                  <a:lnTo>
                    <a:pt x="36" y="31"/>
                  </a:lnTo>
                  <a:lnTo>
                    <a:pt x="32" y="34"/>
                  </a:lnTo>
                  <a:lnTo>
                    <a:pt x="31" y="39"/>
                  </a:lnTo>
                  <a:lnTo>
                    <a:pt x="29" y="43"/>
                  </a:lnTo>
                  <a:lnTo>
                    <a:pt x="27" y="46"/>
                  </a:lnTo>
                  <a:lnTo>
                    <a:pt x="27" y="58"/>
                  </a:lnTo>
                  <a:lnTo>
                    <a:pt x="31" y="58"/>
                  </a:lnTo>
                  <a:lnTo>
                    <a:pt x="34" y="58"/>
                  </a:lnTo>
                  <a:lnTo>
                    <a:pt x="36" y="59"/>
                  </a:lnTo>
                  <a:lnTo>
                    <a:pt x="39" y="61"/>
                  </a:lnTo>
                  <a:lnTo>
                    <a:pt x="41" y="61"/>
                  </a:lnTo>
                  <a:lnTo>
                    <a:pt x="42" y="63"/>
                  </a:lnTo>
                  <a:lnTo>
                    <a:pt x="44" y="66"/>
                  </a:lnTo>
                  <a:lnTo>
                    <a:pt x="44" y="68"/>
                  </a:lnTo>
                  <a:lnTo>
                    <a:pt x="46" y="66"/>
                  </a:lnTo>
                  <a:lnTo>
                    <a:pt x="47" y="65"/>
                  </a:lnTo>
                  <a:lnTo>
                    <a:pt x="49" y="61"/>
                  </a:lnTo>
                  <a:lnTo>
                    <a:pt x="51" y="59"/>
                  </a:lnTo>
                  <a:lnTo>
                    <a:pt x="53" y="58"/>
                  </a:lnTo>
                  <a:lnTo>
                    <a:pt x="54" y="56"/>
                  </a:lnTo>
                  <a:lnTo>
                    <a:pt x="56" y="54"/>
                  </a:lnTo>
                  <a:lnTo>
                    <a:pt x="58" y="54"/>
                  </a:lnTo>
                  <a:lnTo>
                    <a:pt x="61" y="53"/>
                  </a:lnTo>
                  <a:lnTo>
                    <a:pt x="64" y="53"/>
                  </a:lnTo>
                  <a:lnTo>
                    <a:pt x="68" y="53"/>
                  </a:lnTo>
                  <a:lnTo>
                    <a:pt x="73" y="54"/>
                  </a:lnTo>
                  <a:lnTo>
                    <a:pt x="76" y="54"/>
                  </a:lnTo>
                  <a:lnTo>
                    <a:pt x="80" y="54"/>
                  </a:lnTo>
                  <a:lnTo>
                    <a:pt x="83" y="53"/>
                  </a:lnTo>
                  <a:lnTo>
                    <a:pt x="85" y="51"/>
                  </a:lnTo>
                  <a:lnTo>
                    <a:pt x="86" y="54"/>
                  </a:lnTo>
                  <a:lnTo>
                    <a:pt x="88" y="56"/>
                  </a:lnTo>
                  <a:lnTo>
                    <a:pt x="88" y="59"/>
                  </a:lnTo>
                  <a:lnTo>
                    <a:pt x="90" y="61"/>
                  </a:lnTo>
                  <a:lnTo>
                    <a:pt x="90" y="63"/>
                  </a:lnTo>
                  <a:lnTo>
                    <a:pt x="90" y="66"/>
                  </a:lnTo>
                  <a:lnTo>
                    <a:pt x="92" y="68"/>
                  </a:lnTo>
                  <a:lnTo>
                    <a:pt x="92" y="71"/>
                  </a:lnTo>
                  <a:lnTo>
                    <a:pt x="88" y="70"/>
                  </a:lnTo>
                  <a:lnTo>
                    <a:pt x="85" y="70"/>
                  </a:lnTo>
                  <a:lnTo>
                    <a:pt x="83" y="68"/>
                  </a:lnTo>
                  <a:lnTo>
                    <a:pt x="81" y="66"/>
                  </a:lnTo>
                  <a:lnTo>
                    <a:pt x="80" y="66"/>
                  </a:lnTo>
                  <a:lnTo>
                    <a:pt x="76" y="65"/>
                  </a:lnTo>
                  <a:lnTo>
                    <a:pt x="75" y="65"/>
                  </a:lnTo>
                  <a:lnTo>
                    <a:pt x="71" y="65"/>
                  </a:lnTo>
                  <a:lnTo>
                    <a:pt x="70" y="65"/>
                  </a:lnTo>
                  <a:lnTo>
                    <a:pt x="66" y="66"/>
                  </a:lnTo>
                  <a:lnTo>
                    <a:pt x="64" y="66"/>
                  </a:lnTo>
                  <a:lnTo>
                    <a:pt x="64" y="68"/>
                  </a:lnTo>
                  <a:lnTo>
                    <a:pt x="63" y="70"/>
                  </a:lnTo>
                  <a:lnTo>
                    <a:pt x="63" y="71"/>
                  </a:lnTo>
                  <a:lnTo>
                    <a:pt x="61" y="73"/>
                  </a:lnTo>
                  <a:lnTo>
                    <a:pt x="61" y="75"/>
                  </a:lnTo>
                  <a:lnTo>
                    <a:pt x="63" y="80"/>
                  </a:lnTo>
                  <a:lnTo>
                    <a:pt x="64" y="83"/>
                  </a:lnTo>
                  <a:lnTo>
                    <a:pt x="66" y="87"/>
                  </a:lnTo>
                  <a:lnTo>
                    <a:pt x="68" y="90"/>
                  </a:lnTo>
                  <a:lnTo>
                    <a:pt x="70" y="93"/>
                  </a:lnTo>
                  <a:lnTo>
                    <a:pt x="73" y="97"/>
                  </a:lnTo>
                  <a:lnTo>
                    <a:pt x="73" y="100"/>
                  </a:lnTo>
                  <a:lnTo>
                    <a:pt x="75" y="103"/>
                  </a:lnTo>
                  <a:lnTo>
                    <a:pt x="75" y="107"/>
                  </a:lnTo>
                  <a:lnTo>
                    <a:pt x="73" y="109"/>
                  </a:lnTo>
                  <a:lnTo>
                    <a:pt x="73" y="112"/>
                  </a:lnTo>
                  <a:lnTo>
                    <a:pt x="71" y="114"/>
                  </a:lnTo>
                  <a:lnTo>
                    <a:pt x="70" y="115"/>
                  </a:lnTo>
                  <a:lnTo>
                    <a:pt x="70" y="117"/>
                  </a:lnTo>
                  <a:lnTo>
                    <a:pt x="68" y="120"/>
                  </a:lnTo>
                  <a:lnTo>
                    <a:pt x="68" y="122"/>
                  </a:lnTo>
                  <a:lnTo>
                    <a:pt x="68" y="124"/>
                  </a:lnTo>
                  <a:lnTo>
                    <a:pt x="70" y="125"/>
                  </a:lnTo>
                  <a:lnTo>
                    <a:pt x="71" y="127"/>
                  </a:lnTo>
                  <a:lnTo>
                    <a:pt x="73" y="129"/>
                  </a:lnTo>
                  <a:lnTo>
                    <a:pt x="76" y="129"/>
                  </a:lnTo>
                  <a:lnTo>
                    <a:pt x="78" y="129"/>
                  </a:lnTo>
                  <a:lnTo>
                    <a:pt x="81" y="130"/>
                  </a:lnTo>
                  <a:lnTo>
                    <a:pt x="83" y="130"/>
                  </a:lnTo>
                  <a:lnTo>
                    <a:pt x="83" y="134"/>
                  </a:lnTo>
                  <a:lnTo>
                    <a:pt x="83" y="137"/>
                  </a:lnTo>
                  <a:lnTo>
                    <a:pt x="83" y="139"/>
                  </a:lnTo>
                  <a:lnTo>
                    <a:pt x="83" y="141"/>
                  </a:lnTo>
                  <a:lnTo>
                    <a:pt x="83" y="142"/>
                  </a:lnTo>
                  <a:lnTo>
                    <a:pt x="83" y="146"/>
                  </a:lnTo>
                  <a:lnTo>
                    <a:pt x="83" y="147"/>
                  </a:lnTo>
                  <a:lnTo>
                    <a:pt x="83" y="152"/>
                  </a:lnTo>
                  <a:lnTo>
                    <a:pt x="81" y="152"/>
                  </a:lnTo>
                  <a:lnTo>
                    <a:pt x="80" y="151"/>
                  </a:lnTo>
                  <a:lnTo>
                    <a:pt x="78" y="151"/>
                  </a:lnTo>
                  <a:lnTo>
                    <a:pt x="76" y="149"/>
                  </a:lnTo>
                  <a:lnTo>
                    <a:pt x="75" y="149"/>
                  </a:lnTo>
                  <a:lnTo>
                    <a:pt x="73" y="147"/>
                  </a:lnTo>
                  <a:lnTo>
                    <a:pt x="71" y="147"/>
                  </a:lnTo>
                  <a:lnTo>
                    <a:pt x="70" y="147"/>
                  </a:lnTo>
                  <a:lnTo>
                    <a:pt x="63" y="144"/>
                  </a:lnTo>
                  <a:lnTo>
                    <a:pt x="58" y="141"/>
                  </a:lnTo>
                  <a:lnTo>
                    <a:pt x="54" y="134"/>
                  </a:lnTo>
                  <a:lnTo>
                    <a:pt x="51" y="125"/>
                  </a:lnTo>
                  <a:lnTo>
                    <a:pt x="47" y="117"/>
                  </a:lnTo>
                  <a:lnTo>
                    <a:pt x="46" y="107"/>
                  </a:lnTo>
                  <a:lnTo>
                    <a:pt x="44" y="100"/>
                  </a:lnTo>
                  <a:lnTo>
                    <a:pt x="44" y="93"/>
                  </a:lnTo>
                  <a:lnTo>
                    <a:pt x="41" y="93"/>
                  </a:lnTo>
                  <a:lnTo>
                    <a:pt x="37" y="93"/>
                  </a:lnTo>
                  <a:lnTo>
                    <a:pt x="36" y="92"/>
                  </a:lnTo>
                  <a:lnTo>
                    <a:pt x="34" y="92"/>
                  </a:lnTo>
                  <a:lnTo>
                    <a:pt x="32" y="92"/>
                  </a:lnTo>
                  <a:lnTo>
                    <a:pt x="31" y="92"/>
                  </a:lnTo>
                  <a:lnTo>
                    <a:pt x="27" y="93"/>
                  </a:lnTo>
                  <a:lnTo>
                    <a:pt x="27" y="105"/>
                  </a:lnTo>
                  <a:lnTo>
                    <a:pt x="34" y="136"/>
                  </a:lnTo>
                  <a:lnTo>
                    <a:pt x="32" y="139"/>
                  </a:lnTo>
                  <a:lnTo>
                    <a:pt x="31" y="142"/>
                  </a:lnTo>
                  <a:lnTo>
                    <a:pt x="27" y="144"/>
                  </a:lnTo>
                  <a:lnTo>
                    <a:pt x="24" y="147"/>
                  </a:lnTo>
                  <a:lnTo>
                    <a:pt x="22" y="149"/>
                  </a:lnTo>
                  <a:lnTo>
                    <a:pt x="20" y="151"/>
                  </a:lnTo>
                  <a:lnTo>
                    <a:pt x="19" y="152"/>
                  </a:lnTo>
                  <a:lnTo>
                    <a:pt x="20" y="15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68" name="Freeform 5255"/>
            <p:cNvSpPr>
              <a:spLocks/>
            </p:cNvSpPr>
            <p:nvPr/>
          </p:nvSpPr>
          <p:spPr bwMode="auto">
            <a:xfrm>
              <a:off x="9051925" y="6907213"/>
              <a:ext cx="196850" cy="246062"/>
            </a:xfrm>
            <a:custGeom>
              <a:avLst/>
              <a:gdLst>
                <a:gd name="T0" fmla="*/ 2147483647 w 124"/>
                <a:gd name="T1" fmla="*/ 2147483647 h 156"/>
                <a:gd name="T2" fmla="*/ 2147483647 w 124"/>
                <a:gd name="T3" fmla="*/ 2147483647 h 156"/>
                <a:gd name="T4" fmla="*/ 2147483647 w 124"/>
                <a:gd name="T5" fmla="*/ 2147483647 h 156"/>
                <a:gd name="T6" fmla="*/ 2147483647 w 124"/>
                <a:gd name="T7" fmla="*/ 2147483647 h 156"/>
                <a:gd name="T8" fmla="*/ 2147483647 w 124"/>
                <a:gd name="T9" fmla="*/ 2147483647 h 156"/>
                <a:gd name="T10" fmla="*/ 2147483647 w 124"/>
                <a:gd name="T11" fmla="*/ 2147483647 h 156"/>
                <a:gd name="T12" fmla="*/ 2147483647 w 124"/>
                <a:gd name="T13" fmla="*/ 2147483647 h 156"/>
                <a:gd name="T14" fmla="*/ 2147483647 w 124"/>
                <a:gd name="T15" fmla="*/ 2147483647 h 156"/>
                <a:gd name="T16" fmla="*/ 2147483647 w 124"/>
                <a:gd name="T17" fmla="*/ 2147483647 h 156"/>
                <a:gd name="T18" fmla="*/ 2147483647 w 124"/>
                <a:gd name="T19" fmla="*/ 2147483647 h 156"/>
                <a:gd name="T20" fmla="*/ 2147483647 w 124"/>
                <a:gd name="T21" fmla="*/ 2147483647 h 156"/>
                <a:gd name="T22" fmla="*/ 2147483647 w 124"/>
                <a:gd name="T23" fmla="*/ 2147483647 h 156"/>
                <a:gd name="T24" fmla="*/ 2147483647 w 124"/>
                <a:gd name="T25" fmla="*/ 2147483647 h 156"/>
                <a:gd name="T26" fmla="*/ 2147483647 w 124"/>
                <a:gd name="T27" fmla="*/ 2147483647 h 156"/>
                <a:gd name="T28" fmla="*/ 2147483647 w 124"/>
                <a:gd name="T29" fmla="*/ 2147483647 h 156"/>
                <a:gd name="T30" fmla="*/ 2147483647 w 124"/>
                <a:gd name="T31" fmla="*/ 2147483647 h 156"/>
                <a:gd name="T32" fmla="*/ 2147483647 w 124"/>
                <a:gd name="T33" fmla="*/ 2147483647 h 156"/>
                <a:gd name="T34" fmla="*/ 2147483647 w 124"/>
                <a:gd name="T35" fmla="*/ 2147483647 h 156"/>
                <a:gd name="T36" fmla="*/ 2147483647 w 124"/>
                <a:gd name="T37" fmla="*/ 2147483647 h 156"/>
                <a:gd name="T38" fmla="*/ 2147483647 w 124"/>
                <a:gd name="T39" fmla="*/ 2147483647 h 156"/>
                <a:gd name="T40" fmla="*/ 2147483647 w 124"/>
                <a:gd name="T41" fmla="*/ 2147483647 h 156"/>
                <a:gd name="T42" fmla="*/ 2147483647 w 124"/>
                <a:gd name="T43" fmla="*/ 2147483647 h 156"/>
                <a:gd name="T44" fmla="*/ 2147483647 w 124"/>
                <a:gd name="T45" fmla="*/ 2147483647 h 156"/>
                <a:gd name="T46" fmla="*/ 2147483647 w 124"/>
                <a:gd name="T47" fmla="*/ 2147483647 h 156"/>
                <a:gd name="T48" fmla="*/ 2147483647 w 124"/>
                <a:gd name="T49" fmla="*/ 2147483647 h 156"/>
                <a:gd name="T50" fmla="*/ 2147483647 w 124"/>
                <a:gd name="T51" fmla="*/ 2147483647 h 156"/>
                <a:gd name="T52" fmla="*/ 2147483647 w 124"/>
                <a:gd name="T53" fmla="*/ 2147483647 h 156"/>
                <a:gd name="T54" fmla="*/ 2147483647 w 124"/>
                <a:gd name="T55" fmla="*/ 2147483647 h 156"/>
                <a:gd name="T56" fmla="*/ 2147483647 w 124"/>
                <a:gd name="T57" fmla="*/ 2147483647 h 156"/>
                <a:gd name="T58" fmla="*/ 2147483647 w 124"/>
                <a:gd name="T59" fmla="*/ 2147483647 h 156"/>
                <a:gd name="T60" fmla="*/ 2147483647 w 124"/>
                <a:gd name="T61" fmla="*/ 2147483647 h 156"/>
                <a:gd name="T62" fmla="*/ 2147483647 w 124"/>
                <a:gd name="T63" fmla="*/ 2147483647 h 156"/>
                <a:gd name="T64" fmla="*/ 2147483647 w 124"/>
                <a:gd name="T65" fmla="*/ 2147483647 h 156"/>
                <a:gd name="T66" fmla="*/ 2147483647 w 124"/>
                <a:gd name="T67" fmla="*/ 2147483647 h 156"/>
                <a:gd name="T68" fmla="*/ 2147483647 w 124"/>
                <a:gd name="T69" fmla="*/ 2147483647 h 156"/>
                <a:gd name="T70" fmla="*/ 2147483647 w 124"/>
                <a:gd name="T71" fmla="*/ 2147483647 h 156"/>
                <a:gd name="T72" fmla="*/ 2147483647 w 124"/>
                <a:gd name="T73" fmla="*/ 2147483647 h 156"/>
                <a:gd name="T74" fmla="*/ 2147483647 w 124"/>
                <a:gd name="T75" fmla="*/ 2147483647 h 156"/>
                <a:gd name="T76" fmla="*/ 2147483647 w 124"/>
                <a:gd name="T77" fmla="*/ 2147483647 h 156"/>
                <a:gd name="T78" fmla="*/ 2147483647 w 124"/>
                <a:gd name="T79" fmla="*/ 2147483647 h 156"/>
                <a:gd name="T80" fmla="*/ 2147483647 w 124"/>
                <a:gd name="T81" fmla="*/ 2147483647 h 156"/>
                <a:gd name="T82" fmla="*/ 2147483647 w 124"/>
                <a:gd name="T83" fmla="*/ 2147483647 h 156"/>
                <a:gd name="T84" fmla="*/ 2147483647 w 124"/>
                <a:gd name="T85" fmla="*/ 2147483647 h 156"/>
                <a:gd name="T86" fmla="*/ 2147483647 w 124"/>
                <a:gd name="T87" fmla="*/ 2147483647 h 156"/>
                <a:gd name="T88" fmla="*/ 2147483647 w 124"/>
                <a:gd name="T89" fmla="*/ 2147483647 h 156"/>
                <a:gd name="T90" fmla="*/ 2147483647 w 124"/>
                <a:gd name="T91" fmla="*/ 2147483647 h 156"/>
                <a:gd name="T92" fmla="*/ 2147483647 w 124"/>
                <a:gd name="T93" fmla="*/ 2147483647 h 156"/>
                <a:gd name="T94" fmla="*/ 2147483647 w 124"/>
                <a:gd name="T95" fmla="*/ 2147483647 h 156"/>
                <a:gd name="T96" fmla="*/ 2147483647 w 124"/>
                <a:gd name="T97" fmla="*/ 2147483647 h 156"/>
                <a:gd name="T98" fmla="*/ 2147483647 w 124"/>
                <a:gd name="T99" fmla="*/ 2147483647 h 156"/>
                <a:gd name="T100" fmla="*/ 2147483647 w 124"/>
                <a:gd name="T101" fmla="*/ 2147483647 h 156"/>
                <a:gd name="T102" fmla="*/ 2147483647 w 124"/>
                <a:gd name="T103" fmla="*/ 2147483647 h 156"/>
                <a:gd name="T104" fmla="*/ 2147483647 w 124"/>
                <a:gd name="T105" fmla="*/ 2147483647 h 156"/>
                <a:gd name="T106" fmla="*/ 2147483647 w 124"/>
                <a:gd name="T107" fmla="*/ 2147483647 h 156"/>
                <a:gd name="T108" fmla="*/ 2147483647 w 124"/>
                <a:gd name="T109" fmla="*/ 2147483647 h 15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4"/>
                <a:gd name="T166" fmla="*/ 0 h 156"/>
                <a:gd name="T167" fmla="*/ 124 w 124"/>
                <a:gd name="T168" fmla="*/ 156 h 15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4" h="156">
                  <a:moveTo>
                    <a:pt x="20" y="156"/>
                  </a:moveTo>
                  <a:lnTo>
                    <a:pt x="10" y="156"/>
                  </a:lnTo>
                  <a:lnTo>
                    <a:pt x="12" y="154"/>
                  </a:lnTo>
                  <a:lnTo>
                    <a:pt x="12" y="151"/>
                  </a:lnTo>
                  <a:lnTo>
                    <a:pt x="12" y="149"/>
                  </a:lnTo>
                  <a:lnTo>
                    <a:pt x="12" y="147"/>
                  </a:lnTo>
                  <a:lnTo>
                    <a:pt x="14" y="146"/>
                  </a:lnTo>
                  <a:lnTo>
                    <a:pt x="14" y="144"/>
                  </a:lnTo>
                  <a:lnTo>
                    <a:pt x="15" y="142"/>
                  </a:lnTo>
                  <a:lnTo>
                    <a:pt x="15" y="112"/>
                  </a:lnTo>
                  <a:lnTo>
                    <a:pt x="14" y="112"/>
                  </a:lnTo>
                  <a:lnTo>
                    <a:pt x="10" y="110"/>
                  </a:lnTo>
                  <a:lnTo>
                    <a:pt x="9" y="110"/>
                  </a:lnTo>
                  <a:lnTo>
                    <a:pt x="7" y="109"/>
                  </a:lnTo>
                  <a:lnTo>
                    <a:pt x="5" y="107"/>
                  </a:lnTo>
                  <a:lnTo>
                    <a:pt x="3" y="105"/>
                  </a:lnTo>
                  <a:lnTo>
                    <a:pt x="2" y="103"/>
                  </a:lnTo>
                  <a:lnTo>
                    <a:pt x="0" y="103"/>
                  </a:lnTo>
                  <a:lnTo>
                    <a:pt x="5" y="98"/>
                  </a:lnTo>
                  <a:lnTo>
                    <a:pt x="7" y="93"/>
                  </a:lnTo>
                  <a:lnTo>
                    <a:pt x="9" y="88"/>
                  </a:lnTo>
                  <a:lnTo>
                    <a:pt x="10" y="83"/>
                  </a:lnTo>
                  <a:lnTo>
                    <a:pt x="12" y="78"/>
                  </a:lnTo>
                  <a:lnTo>
                    <a:pt x="12" y="73"/>
                  </a:lnTo>
                  <a:lnTo>
                    <a:pt x="12" y="66"/>
                  </a:lnTo>
                  <a:lnTo>
                    <a:pt x="12" y="59"/>
                  </a:lnTo>
                  <a:lnTo>
                    <a:pt x="17" y="59"/>
                  </a:lnTo>
                  <a:lnTo>
                    <a:pt x="19" y="58"/>
                  </a:lnTo>
                  <a:lnTo>
                    <a:pt x="20" y="54"/>
                  </a:lnTo>
                  <a:lnTo>
                    <a:pt x="22" y="49"/>
                  </a:lnTo>
                  <a:lnTo>
                    <a:pt x="22" y="46"/>
                  </a:lnTo>
                  <a:lnTo>
                    <a:pt x="22" y="41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5" y="26"/>
                  </a:lnTo>
                  <a:lnTo>
                    <a:pt x="29" y="21"/>
                  </a:lnTo>
                  <a:lnTo>
                    <a:pt x="32" y="16"/>
                  </a:lnTo>
                  <a:lnTo>
                    <a:pt x="36" y="12"/>
                  </a:lnTo>
                  <a:lnTo>
                    <a:pt x="41" y="10"/>
                  </a:lnTo>
                  <a:lnTo>
                    <a:pt x="47" y="9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1" y="14"/>
                  </a:lnTo>
                  <a:lnTo>
                    <a:pt x="75" y="16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3" y="17"/>
                  </a:lnTo>
                  <a:lnTo>
                    <a:pt x="86" y="17"/>
                  </a:lnTo>
                  <a:lnTo>
                    <a:pt x="90" y="17"/>
                  </a:lnTo>
                  <a:lnTo>
                    <a:pt x="97" y="16"/>
                  </a:lnTo>
                  <a:lnTo>
                    <a:pt x="102" y="14"/>
                  </a:lnTo>
                  <a:lnTo>
                    <a:pt x="107" y="12"/>
                  </a:lnTo>
                  <a:lnTo>
                    <a:pt x="110" y="9"/>
                  </a:lnTo>
                  <a:lnTo>
                    <a:pt x="114" y="7"/>
                  </a:lnTo>
                  <a:lnTo>
                    <a:pt x="115" y="4"/>
                  </a:lnTo>
                  <a:lnTo>
                    <a:pt x="119" y="2"/>
                  </a:lnTo>
                  <a:lnTo>
                    <a:pt x="122" y="0"/>
                  </a:lnTo>
                  <a:lnTo>
                    <a:pt x="122" y="2"/>
                  </a:lnTo>
                  <a:lnTo>
                    <a:pt x="122" y="4"/>
                  </a:lnTo>
                  <a:lnTo>
                    <a:pt x="124" y="4"/>
                  </a:lnTo>
                  <a:lnTo>
                    <a:pt x="124" y="5"/>
                  </a:lnTo>
                  <a:lnTo>
                    <a:pt x="124" y="7"/>
                  </a:lnTo>
                  <a:lnTo>
                    <a:pt x="124" y="10"/>
                  </a:lnTo>
                  <a:lnTo>
                    <a:pt x="120" y="14"/>
                  </a:lnTo>
                  <a:lnTo>
                    <a:pt x="117" y="19"/>
                  </a:lnTo>
                  <a:lnTo>
                    <a:pt x="114" y="24"/>
                  </a:lnTo>
                  <a:lnTo>
                    <a:pt x="109" y="27"/>
                  </a:lnTo>
                  <a:lnTo>
                    <a:pt x="103" y="31"/>
                  </a:lnTo>
                  <a:lnTo>
                    <a:pt x="98" y="32"/>
                  </a:lnTo>
                  <a:lnTo>
                    <a:pt x="93" y="34"/>
                  </a:lnTo>
                  <a:lnTo>
                    <a:pt x="90" y="34"/>
                  </a:lnTo>
                  <a:lnTo>
                    <a:pt x="86" y="32"/>
                  </a:lnTo>
                  <a:lnTo>
                    <a:pt x="85" y="29"/>
                  </a:lnTo>
                  <a:lnTo>
                    <a:pt x="81" y="27"/>
                  </a:lnTo>
                  <a:lnTo>
                    <a:pt x="78" y="24"/>
                  </a:lnTo>
                  <a:lnTo>
                    <a:pt x="75" y="22"/>
                  </a:lnTo>
                  <a:lnTo>
                    <a:pt x="71" y="21"/>
                  </a:lnTo>
                  <a:lnTo>
                    <a:pt x="68" y="21"/>
                  </a:lnTo>
                  <a:lnTo>
                    <a:pt x="66" y="21"/>
                  </a:lnTo>
                  <a:lnTo>
                    <a:pt x="64" y="21"/>
                  </a:lnTo>
                  <a:lnTo>
                    <a:pt x="63" y="21"/>
                  </a:lnTo>
                  <a:lnTo>
                    <a:pt x="59" y="21"/>
                  </a:lnTo>
                  <a:lnTo>
                    <a:pt x="58" y="21"/>
                  </a:lnTo>
                  <a:lnTo>
                    <a:pt x="56" y="21"/>
                  </a:lnTo>
                  <a:lnTo>
                    <a:pt x="53" y="21"/>
                  </a:lnTo>
                  <a:lnTo>
                    <a:pt x="47" y="21"/>
                  </a:lnTo>
                  <a:lnTo>
                    <a:pt x="42" y="24"/>
                  </a:lnTo>
                  <a:lnTo>
                    <a:pt x="39" y="27"/>
                  </a:lnTo>
                  <a:lnTo>
                    <a:pt x="36" y="31"/>
                  </a:lnTo>
                  <a:lnTo>
                    <a:pt x="32" y="34"/>
                  </a:lnTo>
                  <a:lnTo>
                    <a:pt x="31" y="39"/>
                  </a:lnTo>
                  <a:lnTo>
                    <a:pt x="29" y="43"/>
                  </a:lnTo>
                  <a:lnTo>
                    <a:pt x="27" y="46"/>
                  </a:lnTo>
                  <a:lnTo>
                    <a:pt x="27" y="58"/>
                  </a:lnTo>
                  <a:lnTo>
                    <a:pt x="31" y="58"/>
                  </a:lnTo>
                  <a:lnTo>
                    <a:pt x="34" y="58"/>
                  </a:lnTo>
                  <a:lnTo>
                    <a:pt x="36" y="59"/>
                  </a:lnTo>
                  <a:lnTo>
                    <a:pt x="39" y="61"/>
                  </a:lnTo>
                  <a:lnTo>
                    <a:pt x="41" y="61"/>
                  </a:lnTo>
                  <a:lnTo>
                    <a:pt x="42" y="63"/>
                  </a:lnTo>
                  <a:lnTo>
                    <a:pt x="44" y="66"/>
                  </a:lnTo>
                  <a:lnTo>
                    <a:pt x="44" y="68"/>
                  </a:lnTo>
                  <a:lnTo>
                    <a:pt x="46" y="66"/>
                  </a:lnTo>
                  <a:lnTo>
                    <a:pt x="47" y="65"/>
                  </a:lnTo>
                  <a:lnTo>
                    <a:pt x="49" y="61"/>
                  </a:lnTo>
                  <a:lnTo>
                    <a:pt x="51" y="59"/>
                  </a:lnTo>
                  <a:lnTo>
                    <a:pt x="53" y="58"/>
                  </a:lnTo>
                  <a:lnTo>
                    <a:pt x="54" y="56"/>
                  </a:lnTo>
                  <a:lnTo>
                    <a:pt x="56" y="54"/>
                  </a:lnTo>
                  <a:lnTo>
                    <a:pt x="58" y="54"/>
                  </a:lnTo>
                  <a:lnTo>
                    <a:pt x="61" y="53"/>
                  </a:lnTo>
                  <a:lnTo>
                    <a:pt x="64" y="53"/>
                  </a:lnTo>
                  <a:lnTo>
                    <a:pt x="68" y="53"/>
                  </a:lnTo>
                  <a:lnTo>
                    <a:pt x="73" y="54"/>
                  </a:lnTo>
                  <a:lnTo>
                    <a:pt x="76" y="54"/>
                  </a:lnTo>
                  <a:lnTo>
                    <a:pt x="80" y="54"/>
                  </a:lnTo>
                  <a:lnTo>
                    <a:pt x="83" y="53"/>
                  </a:lnTo>
                  <a:lnTo>
                    <a:pt x="85" y="51"/>
                  </a:lnTo>
                  <a:lnTo>
                    <a:pt x="86" y="54"/>
                  </a:lnTo>
                  <a:lnTo>
                    <a:pt x="88" y="56"/>
                  </a:lnTo>
                  <a:lnTo>
                    <a:pt x="88" y="59"/>
                  </a:lnTo>
                  <a:lnTo>
                    <a:pt x="90" y="61"/>
                  </a:lnTo>
                  <a:lnTo>
                    <a:pt x="90" y="63"/>
                  </a:lnTo>
                  <a:lnTo>
                    <a:pt x="90" y="66"/>
                  </a:lnTo>
                  <a:lnTo>
                    <a:pt x="92" y="68"/>
                  </a:lnTo>
                  <a:lnTo>
                    <a:pt x="92" y="71"/>
                  </a:lnTo>
                  <a:lnTo>
                    <a:pt x="88" y="70"/>
                  </a:lnTo>
                  <a:lnTo>
                    <a:pt x="85" y="70"/>
                  </a:lnTo>
                  <a:lnTo>
                    <a:pt x="83" y="68"/>
                  </a:lnTo>
                  <a:lnTo>
                    <a:pt x="81" y="66"/>
                  </a:lnTo>
                  <a:lnTo>
                    <a:pt x="80" y="66"/>
                  </a:lnTo>
                  <a:lnTo>
                    <a:pt x="76" y="65"/>
                  </a:lnTo>
                  <a:lnTo>
                    <a:pt x="75" y="65"/>
                  </a:lnTo>
                  <a:lnTo>
                    <a:pt x="71" y="65"/>
                  </a:lnTo>
                  <a:lnTo>
                    <a:pt x="70" y="65"/>
                  </a:lnTo>
                  <a:lnTo>
                    <a:pt x="66" y="66"/>
                  </a:lnTo>
                  <a:lnTo>
                    <a:pt x="64" y="66"/>
                  </a:lnTo>
                  <a:lnTo>
                    <a:pt x="64" y="68"/>
                  </a:lnTo>
                  <a:lnTo>
                    <a:pt x="63" y="70"/>
                  </a:lnTo>
                  <a:lnTo>
                    <a:pt x="63" y="71"/>
                  </a:lnTo>
                  <a:lnTo>
                    <a:pt x="61" y="73"/>
                  </a:lnTo>
                  <a:lnTo>
                    <a:pt x="61" y="75"/>
                  </a:lnTo>
                  <a:lnTo>
                    <a:pt x="63" y="80"/>
                  </a:lnTo>
                  <a:lnTo>
                    <a:pt x="64" y="83"/>
                  </a:lnTo>
                  <a:lnTo>
                    <a:pt x="66" y="87"/>
                  </a:lnTo>
                  <a:lnTo>
                    <a:pt x="68" y="90"/>
                  </a:lnTo>
                  <a:lnTo>
                    <a:pt x="70" y="93"/>
                  </a:lnTo>
                  <a:lnTo>
                    <a:pt x="73" y="97"/>
                  </a:lnTo>
                  <a:lnTo>
                    <a:pt x="73" y="100"/>
                  </a:lnTo>
                  <a:lnTo>
                    <a:pt x="75" y="103"/>
                  </a:lnTo>
                  <a:lnTo>
                    <a:pt x="75" y="107"/>
                  </a:lnTo>
                  <a:lnTo>
                    <a:pt x="73" y="109"/>
                  </a:lnTo>
                  <a:lnTo>
                    <a:pt x="73" y="112"/>
                  </a:lnTo>
                  <a:lnTo>
                    <a:pt x="71" y="114"/>
                  </a:lnTo>
                  <a:lnTo>
                    <a:pt x="70" y="115"/>
                  </a:lnTo>
                  <a:lnTo>
                    <a:pt x="70" y="117"/>
                  </a:lnTo>
                  <a:lnTo>
                    <a:pt x="68" y="120"/>
                  </a:lnTo>
                  <a:lnTo>
                    <a:pt x="68" y="122"/>
                  </a:lnTo>
                  <a:lnTo>
                    <a:pt x="68" y="124"/>
                  </a:lnTo>
                  <a:lnTo>
                    <a:pt x="70" y="125"/>
                  </a:lnTo>
                  <a:lnTo>
                    <a:pt x="71" y="127"/>
                  </a:lnTo>
                  <a:lnTo>
                    <a:pt x="73" y="129"/>
                  </a:lnTo>
                  <a:lnTo>
                    <a:pt x="76" y="129"/>
                  </a:lnTo>
                  <a:lnTo>
                    <a:pt x="78" y="129"/>
                  </a:lnTo>
                  <a:lnTo>
                    <a:pt x="81" y="130"/>
                  </a:lnTo>
                  <a:lnTo>
                    <a:pt x="83" y="130"/>
                  </a:lnTo>
                  <a:lnTo>
                    <a:pt x="83" y="134"/>
                  </a:lnTo>
                  <a:lnTo>
                    <a:pt x="83" y="137"/>
                  </a:lnTo>
                  <a:lnTo>
                    <a:pt x="83" y="139"/>
                  </a:lnTo>
                  <a:lnTo>
                    <a:pt x="83" y="141"/>
                  </a:lnTo>
                  <a:lnTo>
                    <a:pt x="83" y="142"/>
                  </a:lnTo>
                  <a:lnTo>
                    <a:pt x="83" y="146"/>
                  </a:lnTo>
                  <a:lnTo>
                    <a:pt x="83" y="147"/>
                  </a:lnTo>
                  <a:lnTo>
                    <a:pt x="83" y="152"/>
                  </a:lnTo>
                  <a:lnTo>
                    <a:pt x="81" y="152"/>
                  </a:lnTo>
                  <a:lnTo>
                    <a:pt x="80" y="151"/>
                  </a:lnTo>
                  <a:lnTo>
                    <a:pt x="78" y="151"/>
                  </a:lnTo>
                  <a:lnTo>
                    <a:pt x="76" y="149"/>
                  </a:lnTo>
                  <a:lnTo>
                    <a:pt x="75" y="149"/>
                  </a:lnTo>
                  <a:lnTo>
                    <a:pt x="73" y="147"/>
                  </a:lnTo>
                  <a:lnTo>
                    <a:pt x="71" y="147"/>
                  </a:lnTo>
                  <a:lnTo>
                    <a:pt x="70" y="147"/>
                  </a:lnTo>
                  <a:lnTo>
                    <a:pt x="63" y="144"/>
                  </a:lnTo>
                  <a:lnTo>
                    <a:pt x="58" y="141"/>
                  </a:lnTo>
                  <a:lnTo>
                    <a:pt x="54" y="134"/>
                  </a:lnTo>
                  <a:lnTo>
                    <a:pt x="51" y="125"/>
                  </a:lnTo>
                  <a:lnTo>
                    <a:pt x="47" y="117"/>
                  </a:lnTo>
                  <a:lnTo>
                    <a:pt x="46" y="107"/>
                  </a:lnTo>
                  <a:lnTo>
                    <a:pt x="44" y="100"/>
                  </a:lnTo>
                  <a:lnTo>
                    <a:pt x="44" y="93"/>
                  </a:lnTo>
                  <a:lnTo>
                    <a:pt x="41" y="93"/>
                  </a:lnTo>
                  <a:lnTo>
                    <a:pt x="37" y="93"/>
                  </a:lnTo>
                  <a:lnTo>
                    <a:pt x="36" y="92"/>
                  </a:lnTo>
                  <a:lnTo>
                    <a:pt x="34" y="92"/>
                  </a:lnTo>
                  <a:lnTo>
                    <a:pt x="32" y="92"/>
                  </a:lnTo>
                  <a:lnTo>
                    <a:pt x="31" y="92"/>
                  </a:lnTo>
                  <a:lnTo>
                    <a:pt x="27" y="93"/>
                  </a:lnTo>
                  <a:lnTo>
                    <a:pt x="27" y="105"/>
                  </a:lnTo>
                  <a:lnTo>
                    <a:pt x="34" y="136"/>
                  </a:lnTo>
                  <a:lnTo>
                    <a:pt x="32" y="139"/>
                  </a:lnTo>
                  <a:lnTo>
                    <a:pt x="31" y="142"/>
                  </a:lnTo>
                  <a:lnTo>
                    <a:pt x="27" y="144"/>
                  </a:lnTo>
                  <a:lnTo>
                    <a:pt x="24" y="147"/>
                  </a:lnTo>
                  <a:lnTo>
                    <a:pt x="22" y="149"/>
                  </a:lnTo>
                  <a:lnTo>
                    <a:pt x="20" y="151"/>
                  </a:lnTo>
                  <a:lnTo>
                    <a:pt x="19" y="152"/>
                  </a:lnTo>
                  <a:lnTo>
                    <a:pt x="20" y="156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69" name="Freeform 5256"/>
            <p:cNvSpPr>
              <a:spLocks/>
            </p:cNvSpPr>
            <p:nvPr/>
          </p:nvSpPr>
          <p:spPr bwMode="auto">
            <a:xfrm>
              <a:off x="9464675" y="7008813"/>
              <a:ext cx="257175" cy="268287"/>
            </a:xfrm>
            <a:custGeom>
              <a:avLst/>
              <a:gdLst>
                <a:gd name="T0" fmla="*/ 2147483647 w 163"/>
                <a:gd name="T1" fmla="*/ 2147483647 h 169"/>
                <a:gd name="T2" fmla="*/ 2147483647 w 163"/>
                <a:gd name="T3" fmla="*/ 2147483647 h 169"/>
                <a:gd name="T4" fmla="*/ 2147483647 w 163"/>
                <a:gd name="T5" fmla="*/ 2147483647 h 169"/>
                <a:gd name="T6" fmla="*/ 2147483647 w 163"/>
                <a:gd name="T7" fmla="*/ 2147483647 h 169"/>
                <a:gd name="T8" fmla="*/ 2147483647 w 163"/>
                <a:gd name="T9" fmla="*/ 2147483647 h 169"/>
                <a:gd name="T10" fmla="*/ 2147483647 w 163"/>
                <a:gd name="T11" fmla="*/ 2147483647 h 169"/>
                <a:gd name="T12" fmla="*/ 2147483647 w 163"/>
                <a:gd name="T13" fmla="*/ 2147483647 h 169"/>
                <a:gd name="T14" fmla="*/ 2147483647 w 163"/>
                <a:gd name="T15" fmla="*/ 2147483647 h 169"/>
                <a:gd name="T16" fmla="*/ 2147483647 w 163"/>
                <a:gd name="T17" fmla="*/ 2147483647 h 169"/>
                <a:gd name="T18" fmla="*/ 2147483647 w 163"/>
                <a:gd name="T19" fmla="*/ 2147483647 h 169"/>
                <a:gd name="T20" fmla="*/ 2147483647 w 163"/>
                <a:gd name="T21" fmla="*/ 2147483647 h 169"/>
                <a:gd name="T22" fmla="*/ 2147483647 w 163"/>
                <a:gd name="T23" fmla="*/ 2147483647 h 169"/>
                <a:gd name="T24" fmla="*/ 2147483647 w 163"/>
                <a:gd name="T25" fmla="*/ 2147483647 h 169"/>
                <a:gd name="T26" fmla="*/ 2147483647 w 163"/>
                <a:gd name="T27" fmla="*/ 2147483647 h 169"/>
                <a:gd name="T28" fmla="*/ 2147483647 w 163"/>
                <a:gd name="T29" fmla="*/ 2147483647 h 169"/>
                <a:gd name="T30" fmla="*/ 2147483647 w 163"/>
                <a:gd name="T31" fmla="*/ 2147483647 h 169"/>
                <a:gd name="T32" fmla="*/ 2147483647 w 163"/>
                <a:gd name="T33" fmla="*/ 2147483647 h 169"/>
                <a:gd name="T34" fmla="*/ 2147483647 w 163"/>
                <a:gd name="T35" fmla="*/ 2147483647 h 169"/>
                <a:gd name="T36" fmla="*/ 2147483647 w 163"/>
                <a:gd name="T37" fmla="*/ 2147483647 h 169"/>
                <a:gd name="T38" fmla="*/ 2147483647 w 163"/>
                <a:gd name="T39" fmla="*/ 2147483647 h 169"/>
                <a:gd name="T40" fmla="*/ 2147483647 w 163"/>
                <a:gd name="T41" fmla="*/ 2147483647 h 169"/>
                <a:gd name="T42" fmla="*/ 2147483647 w 163"/>
                <a:gd name="T43" fmla="*/ 2147483647 h 169"/>
                <a:gd name="T44" fmla="*/ 2147483647 w 163"/>
                <a:gd name="T45" fmla="*/ 2147483647 h 169"/>
                <a:gd name="T46" fmla="*/ 2147483647 w 163"/>
                <a:gd name="T47" fmla="*/ 2147483647 h 169"/>
                <a:gd name="T48" fmla="*/ 2147483647 w 163"/>
                <a:gd name="T49" fmla="*/ 2147483647 h 169"/>
                <a:gd name="T50" fmla="*/ 2147483647 w 163"/>
                <a:gd name="T51" fmla="*/ 2147483647 h 169"/>
                <a:gd name="T52" fmla="*/ 2147483647 w 163"/>
                <a:gd name="T53" fmla="*/ 2147483647 h 169"/>
                <a:gd name="T54" fmla="*/ 2147483647 w 163"/>
                <a:gd name="T55" fmla="*/ 2147483647 h 169"/>
                <a:gd name="T56" fmla="*/ 2147483647 w 163"/>
                <a:gd name="T57" fmla="*/ 2147483647 h 169"/>
                <a:gd name="T58" fmla="*/ 2147483647 w 163"/>
                <a:gd name="T59" fmla="*/ 2147483647 h 169"/>
                <a:gd name="T60" fmla="*/ 2147483647 w 163"/>
                <a:gd name="T61" fmla="*/ 2147483647 h 169"/>
                <a:gd name="T62" fmla="*/ 2147483647 w 163"/>
                <a:gd name="T63" fmla="*/ 2147483647 h 169"/>
                <a:gd name="T64" fmla="*/ 2147483647 w 163"/>
                <a:gd name="T65" fmla="*/ 2147483647 h 169"/>
                <a:gd name="T66" fmla="*/ 2147483647 w 163"/>
                <a:gd name="T67" fmla="*/ 2147483647 h 169"/>
                <a:gd name="T68" fmla="*/ 2147483647 w 163"/>
                <a:gd name="T69" fmla="*/ 2147483647 h 169"/>
                <a:gd name="T70" fmla="*/ 2147483647 w 163"/>
                <a:gd name="T71" fmla="*/ 2147483647 h 169"/>
                <a:gd name="T72" fmla="*/ 2147483647 w 163"/>
                <a:gd name="T73" fmla="*/ 2147483647 h 169"/>
                <a:gd name="T74" fmla="*/ 2147483647 w 163"/>
                <a:gd name="T75" fmla="*/ 2147483647 h 169"/>
                <a:gd name="T76" fmla="*/ 2147483647 w 163"/>
                <a:gd name="T77" fmla="*/ 2147483647 h 169"/>
                <a:gd name="T78" fmla="*/ 2147483647 w 163"/>
                <a:gd name="T79" fmla="*/ 2147483647 h 169"/>
                <a:gd name="T80" fmla="*/ 2147483647 w 163"/>
                <a:gd name="T81" fmla="*/ 2147483647 h 169"/>
                <a:gd name="T82" fmla="*/ 2147483647 w 163"/>
                <a:gd name="T83" fmla="*/ 2147483647 h 169"/>
                <a:gd name="T84" fmla="*/ 2147483647 w 163"/>
                <a:gd name="T85" fmla="*/ 2147483647 h 169"/>
                <a:gd name="T86" fmla="*/ 2147483647 w 163"/>
                <a:gd name="T87" fmla="*/ 2147483647 h 169"/>
                <a:gd name="T88" fmla="*/ 2147483647 w 163"/>
                <a:gd name="T89" fmla="*/ 2147483647 h 169"/>
                <a:gd name="T90" fmla="*/ 2147483647 w 163"/>
                <a:gd name="T91" fmla="*/ 0 h 169"/>
                <a:gd name="T92" fmla="*/ 2147483647 w 163"/>
                <a:gd name="T93" fmla="*/ 2147483647 h 169"/>
                <a:gd name="T94" fmla="*/ 2147483647 w 163"/>
                <a:gd name="T95" fmla="*/ 2147483647 h 169"/>
                <a:gd name="T96" fmla="*/ 2147483647 w 163"/>
                <a:gd name="T97" fmla="*/ 2147483647 h 169"/>
                <a:gd name="T98" fmla="*/ 2147483647 w 163"/>
                <a:gd name="T99" fmla="*/ 2147483647 h 169"/>
                <a:gd name="T100" fmla="*/ 2147483647 w 163"/>
                <a:gd name="T101" fmla="*/ 2147483647 h 169"/>
                <a:gd name="T102" fmla="*/ 2147483647 w 163"/>
                <a:gd name="T103" fmla="*/ 2147483647 h 169"/>
                <a:gd name="T104" fmla="*/ 2147483647 w 163"/>
                <a:gd name="T105" fmla="*/ 2147483647 h 1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3"/>
                <a:gd name="T160" fmla="*/ 0 h 169"/>
                <a:gd name="T161" fmla="*/ 163 w 163"/>
                <a:gd name="T162" fmla="*/ 169 h 1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3" h="169">
                  <a:moveTo>
                    <a:pt x="163" y="169"/>
                  </a:moveTo>
                  <a:lnTo>
                    <a:pt x="160" y="169"/>
                  </a:lnTo>
                  <a:lnTo>
                    <a:pt x="156" y="167"/>
                  </a:lnTo>
                  <a:lnTo>
                    <a:pt x="151" y="164"/>
                  </a:lnTo>
                  <a:lnTo>
                    <a:pt x="148" y="160"/>
                  </a:lnTo>
                  <a:lnTo>
                    <a:pt x="143" y="157"/>
                  </a:lnTo>
                  <a:lnTo>
                    <a:pt x="139" y="153"/>
                  </a:lnTo>
                  <a:lnTo>
                    <a:pt x="138" y="148"/>
                  </a:lnTo>
                  <a:lnTo>
                    <a:pt x="136" y="145"/>
                  </a:lnTo>
                  <a:lnTo>
                    <a:pt x="129" y="145"/>
                  </a:lnTo>
                  <a:lnTo>
                    <a:pt x="124" y="145"/>
                  </a:lnTo>
                  <a:lnTo>
                    <a:pt x="121" y="143"/>
                  </a:lnTo>
                  <a:lnTo>
                    <a:pt x="117" y="142"/>
                  </a:lnTo>
                  <a:lnTo>
                    <a:pt x="116" y="140"/>
                  </a:lnTo>
                  <a:lnTo>
                    <a:pt x="116" y="136"/>
                  </a:lnTo>
                  <a:lnTo>
                    <a:pt x="114" y="131"/>
                  </a:lnTo>
                  <a:lnTo>
                    <a:pt x="114" y="126"/>
                  </a:lnTo>
                  <a:lnTo>
                    <a:pt x="114" y="121"/>
                  </a:lnTo>
                  <a:lnTo>
                    <a:pt x="114" y="118"/>
                  </a:lnTo>
                  <a:lnTo>
                    <a:pt x="112" y="115"/>
                  </a:lnTo>
                  <a:lnTo>
                    <a:pt x="111" y="111"/>
                  </a:lnTo>
                  <a:lnTo>
                    <a:pt x="109" y="108"/>
                  </a:lnTo>
                  <a:lnTo>
                    <a:pt x="107" y="104"/>
                  </a:lnTo>
                  <a:lnTo>
                    <a:pt x="105" y="101"/>
                  </a:lnTo>
                  <a:lnTo>
                    <a:pt x="105" y="98"/>
                  </a:lnTo>
                  <a:lnTo>
                    <a:pt x="105" y="96"/>
                  </a:lnTo>
                  <a:lnTo>
                    <a:pt x="105" y="94"/>
                  </a:lnTo>
                  <a:lnTo>
                    <a:pt x="107" y="94"/>
                  </a:lnTo>
                  <a:lnTo>
                    <a:pt x="107" y="93"/>
                  </a:lnTo>
                  <a:lnTo>
                    <a:pt x="107" y="91"/>
                  </a:lnTo>
                  <a:lnTo>
                    <a:pt x="107" y="89"/>
                  </a:lnTo>
                  <a:lnTo>
                    <a:pt x="104" y="84"/>
                  </a:lnTo>
                  <a:lnTo>
                    <a:pt x="97" y="79"/>
                  </a:lnTo>
                  <a:lnTo>
                    <a:pt x="90" y="74"/>
                  </a:lnTo>
                  <a:lnTo>
                    <a:pt x="83" y="71"/>
                  </a:lnTo>
                  <a:lnTo>
                    <a:pt x="75" y="67"/>
                  </a:lnTo>
                  <a:lnTo>
                    <a:pt x="65" y="64"/>
                  </a:lnTo>
                  <a:lnTo>
                    <a:pt x="56" y="62"/>
                  </a:lnTo>
                  <a:lnTo>
                    <a:pt x="46" y="62"/>
                  </a:lnTo>
                  <a:lnTo>
                    <a:pt x="46" y="60"/>
                  </a:lnTo>
                  <a:lnTo>
                    <a:pt x="46" y="59"/>
                  </a:lnTo>
                  <a:lnTo>
                    <a:pt x="46" y="57"/>
                  </a:lnTo>
                  <a:lnTo>
                    <a:pt x="46" y="55"/>
                  </a:lnTo>
                  <a:lnTo>
                    <a:pt x="46" y="54"/>
                  </a:lnTo>
                  <a:lnTo>
                    <a:pt x="41" y="54"/>
                  </a:lnTo>
                  <a:lnTo>
                    <a:pt x="38" y="52"/>
                  </a:lnTo>
                  <a:lnTo>
                    <a:pt x="34" y="50"/>
                  </a:lnTo>
                  <a:lnTo>
                    <a:pt x="33" y="49"/>
                  </a:lnTo>
                  <a:lnTo>
                    <a:pt x="29" y="47"/>
                  </a:lnTo>
                  <a:lnTo>
                    <a:pt x="28" y="45"/>
                  </a:lnTo>
                  <a:lnTo>
                    <a:pt x="26" y="42"/>
                  </a:lnTo>
                  <a:lnTo>
                    <a:pt x="24" y="40"/>
                  </a:lnTo>
                  <a:lnTo>
                    <a:pt x="33" y="40"/>
                  </a:lnTo>
                  <a:lnTo>
                    <a:pt x="31" y="42"/>
                  </a:lnTo>
                  <a:lnTo>
                    <a:pt x="29" y="44"/>
                  </a:lnTo>
                  <a:lnTo>
                    <a:pt x="28" y="45"/>
                  </a:lnTo>
                  <a:lnTo>
                    <a:pt x="26" y="47"/>
                  </a:lnTo>
                  <a:lnTo>
                    <a:pt x="24" y="49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17" y="52"/>
                  </a:lnTo>
                  <a:lnTo>
                    <a:pt x="17" y="57"/>
                  </a:lnTo>
                  <a:lnTo>
                    <a:pt x="16" y="62"/>
                  </a:lnTo>
                  <a:lnTo>
                    <a:pt x="14" y="67"/>
                  </a:lnTo>
                  <a:lnTo>
                    <a:pt x="12" y="72"/>
                  </a:lnTo>
                  <a:lnTo>
                    <a:pt x="11" y="77"/>
                  </a:lnTo>
                  <a:lnTo>
                    <a:pt x="9" y="82"/>
                  </a:lnTo>
                  <a:lnTo>
                    <a:pt x="7" y="87"/>
                  </a:lnTo>
                  <a:lnTo>
                    <a:pt x="5" y="94"/>
                  </a:lnTo>
                  <a:lnTo>
                    <a:pt x="5" y="93"/>
                  </a:lnTo>
                  <a:lnTo>
                    <a:pt x="5" y="91"/>
                  </a:lnTo>
                  <a:lnTo>
                    <a:pt x="5" y="89"/>
                  </a:lnTo>
                  <a:lnTo>
                    <a:pt x="5" y="87"/>
                  </a:lnTo>
                  <a:lnTo>
                    <a:pt x="5" y="84"/>
                  </a:lnTo>
                  <a:lnTo>
                    <a:pt x="7" y="81"/>
                  </a:lnTo>
                  <a:lnTo>
                    <a:pt x="7" y="77"/>
                  </a:lnTo>
                  <a:lnTo>
                    <a:pt x="9" y="74"/>
                  </a:lnTo>
                  <a:lnTo>
                    <a:pt x="11" y="71"/>
                  </a:lnTo>
                  <a:lnTo>
                    <a:pt x="11" y="67"/>
                  </a:lnTo>
                  <a:lnTo>
                    <a:pt x="12" y="64"/>
                  </a:lnTo>
                  <a:lnTo>
                    <a:pt x="12" y="60"/>
                  </a:lnTo>
                  <a:lnTo>
                    <a:pt x="12" y="55"/>
                  </a:lnTo>
                  <a:lnTo>
                    <a:pt x="11" y="50"/>
                  </a:lnTo>
                  <a:lnTo>
                    <a:pt x="11" y="47"/>
                  </a:lnTo>
                  <a:lnTo>
                    <a:pt x="9" y="44"/>
                  </a:lnTo>
                  <a:lnTo>
                    <a:pt x="7" y="40"/>
                  </a:lnTo>
                  <a:lnTo>
                    <a:pt x="5" y="35"/>
                  </a:lnTo>
                  <a:lnTo>
                    <a:pt x="2" y="32"/>
                  </a:lnTo>
                  <a:lnTo>
                    <a:pt x="0" y="27"/>
                  </a:lnTo>
                  <a:lnTo>
                    <a:pt x="4" y="27"/>
                  </a:lnTo>
                  <a:lnTo>
                    <a:pt x="5" y="25"/>
                  </a:lnTo>
                  <a:lnTo>
                    <a:pt x="9" y="23"/>
                  </a:lnTo>
                  <a:lnTo>
                    <a:pt x="11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9" y="20"/>
                  </a:lnTo>
                  <a:lnTo>
                    <a:pt x="21" y="20"/>
                  </a:lnTo>
                  <a:lnTo>
                    <a:pt x="26" y="20"/>
                  </a:lnTo>
                  <a:lnTo>
                    <a:pt x="31" y="22"/>
                  </a:lnTo>
                  <a:lnTo>
                    <a:pt x="34" y="23"/>
                  </a:lnTo>
                  <a:lnTo>
                    <a:pt x="38" y="27"/>
                  </a:lnTo>
                  <a:lnTo>
                    <a:pt x="41" y="28"/>
                  </a:lnTo>
                  <a:lnTo>
                    <a:pt x="43" y="32"/>
                  </a:lnTo>
                  <a:lnTo>
                    <a:pt x="44" y="35"/>
                  </a:lnTo>
                  <a:lnTo>
                    <a:pt x="46" y="38"/>
                  </a:lnTo>
                  <a:lnTo>
                    <a:pt x="61" y="38"/>
                  </a:lnTo>
                  <a:lnTo>
                    <a:pt x="61" y="37"/>
                  </a:lnTo>
                  <a:lnTo>
                    <a:pt x="63" y="37"/>
                  </a:lnTo>
                  <a:lnTo>
                    <a:pt x="65" y="35"/>
                  </a:lnTo>
                  <a:lnTo>
                    <a:pt x="66" y="35"/>
                  </a:lnTo>
                  <a:lnTo>
                    <a:pt x="66" y="33"/>
                  </a:lnTo>
                  <a:lnTo>
                    <a:pt x="68" y="33"/>
                  </a:lnTo>
                  <a:lnTo>
                    <a:pt x="68" y="32"/>
                  </a:lnTo>
                  <a:lnTo>
                    <a:pt x="70" y="27"/>
                  </a:lnTo>
                  <a:lnTo>
                    <a:pt x="72" y="23"/>
                  </a:lnTo>
                  <a:lnTo>
                    <a:pt x="75" y="22"/>
                  </a:lnTo>
                  <a:lnTo>
                    <a:pt x="77" y="20"/>
                  </a:lnTo>
                  <a:lnTo>
                    <a:pt x="80" y="18"/>
                  </a:lnTo>
                  <a:lnTo>
                    <a:pt x="82" y="18"/>
                  </a:lnTo>
                  <a:lnTo>
                    <a:pt x="85" y="18"/>
                  </a:lnTo>
                  <a:lnTo>
                    <a:pt x="87" y="18"/>
                  </a:lnTo>
                  <a:lnTo>
                    <a:pt x="87" y="15"/>
                  </a:lnTo>
                  <a:lnTo>
                    <a:pt x="89" y="11"/>
                  </a:lnTo>
                  <a:lnTo>
                    <a:pt x="90" y="8"/>
                  </a:lnTo>
                  <a:lnTo>
                    <a:pt x="92" y="6"/>
                  </a:lnTo>
                  <a:lnTo>
                    <a:pt x="95" y="3"/>
                  </a:lnTo>
                  <a:lnTo>
                    <a:pt x="97" y="1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11" y="0"/>
                  </a:lnTo>
                  <a:lnTo>
                    <a:pt x="117" y="3"/>
                  </a:lnTo>
                  <a:lnTo>
                    <a:pt x="122" y="6"/>
                  </a:lnTo>
                  <a:lnTo>
                    <a:pt x="128" y="10"/>
                  </a:lnTo>
                  <a:lnTo>
                    <a:pt x="133" y="13"/>
                  </a:lnTo>
                  <a:lnTo>
                    <a:pt x="136" y="16"/>
                  </a:lnTo>
                  <a:lnTo>
                    <a:pt x="143" y="20"/>
                  </a:lnTo>
                  <a:lnTo>
                    <a:pt x="148" y="20"/>
                  </a:lnTo>
                  <a:lnTo>
                    <a:pt x="150" y="22"/>
                  </a:lnTo>
                  <a:lnTo>
                    <a:pt x="151" y="22"/>
                  </a:lnTo>
                  <a:lnTo>
                    <a:pt x="155" y="22"/>
                  </a:lnTo>
                  <a:lnTo>
                    <a:pt x="156" y="23"/>
                  </a:lnTo>
                  <a:lnTo>
                    <a:pt x="158" y="23"/>
                  </a:lnTo>
                  <a:lnTo>
                    <a:pt x="160" y="23"/>
                  </a:lnTo>
                  <a:lnTo>
                    <a:pt x="161" y="25"/>
                  </a:lnTo>
                  <a:lnTo>
                    <a:pt x="163" y="25"/>
                  </a:lnTo>
                  <a:lnTo>
                    <a:pt x="161" y="103"/>
                  </a:lnTo>
                  <a:lnTo>
                    <a:pt x="156" y="108"/>
                  </a:lnTo>
                  <a:lnTo>
                    <a:pt x="161" y="116"/>
                  </a:lnTo>
                  <a:lnTo>
                    <a:pt x="163" y="16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70" name="Freeform 5257"/>
            <p:cNvSpPr>
              <a:spLocks/>
            </p:cNvSpPr>
            <p:nvPr/>
          </p:nvSpPr>
          <p:spPr bwMode="auto">
            <a:xfrm>
              <a:off x="9464675" y="7008813"/>
              <a:ext cx="257175" cy="268287"/>
            </a:xfrm>
            <a:custGeom>
              <a:avLst/>
              <a:gdLst>
                <a:gd name="T0" fmla="*/ 2147483647 w 163"/>
                <a:gd name="T1" fmla="*/ 2147483647 h 169"/>
                <a:gd name="T2" fmla="*/ 2147483647 w 163"/>
                <a:gd name="T3" fmla="*/ 2147483647 h 169"/>
                <a:gd name="T4" fmla="*/ 2147483647 w 163"/>
                <a:gd name="T5" fmla="*/ 2147483647 h 169"/>
                <a:gd name="T6" fmla="*/ 2147483647 w 163"/>
                <a:gd name="T7" fmla="*/ 2147483647 h 169"/>
                <a:gd name="T8" fmla="*/ 2147483647 w 163"/>
                <a:gd name="T9" fmla="*/ 2147483647 h 169"/>
                <a:gd name="T10" fmla="*/ 2147483647 w 163"/>
                <a:gd name="T11" fmla="*/ 2147483647 h 169"/>
                <a:gd name="T12" fmla="*/ 2147483647 w 163"/>
                <a:gd name="T13" fmla="*/ 2147483647 h 169"/>
                <a:gd name="T14" fmla="*/ 2147483647 w 163"/>
                <a:gd name="T15" fmla="*/ 2147483647 h 169"/>
                <a:gd name="T16" fmla="*/ 2147483647 w 163"/>
                <a:gd name="T17" fmla="*/ 2147483647 h 169"/>
                <a:gd name="T18" fmla="*/ 2147483647 w 163"/>
                <a:gd name="T19" fmla="*/ 2147483647 h 169"/>
                <a:gd name="T20" fmla="*/ 2147483647 w 163"/>
                <a:gd name="T21" fmla="*/ 2147483647 h 169"/>
                <a:gd name="T22" fmla="*/ 2147483647 w 163"/>
                <a:gd name="T23" fmla="*/ 2147483647 h 169"/>
                <a:gd name="T24" fmla="*/ 2147483647 w 163"/>
                <a:gd name="T25" fmla="*/ 2147483647 h 169"/>
                <a:gd name="T26" fmla="*/ 2147483647 w 163"/>
                <a:gd name="T27" fmla="*/ 2147483647 h 169"/>
                <a:gd name="T28" fmla="*/ 2147483647 w 163"/>
                <a:gd name="T29" fmla="*/ 2147483647 h 169"/>
                <a:gd name="T30" fmla="*/ 2147483647 w 163"/>
                <a:gd name="T31" fmla="*/ 2147483647 h 169"/>
                <a:gd name="T32" fmla="*/ 2147483647 w 163"/>
                <a:gd name="T33" fmla="*/ 2147483647 h 169"/>
                <a:gd name="T34" fmla="*/ 2147483647 w 163"/>
                <a:gd name="T35" fmla="*/ 2147483647 h 169"/>
                <a:gd name="T36" fmla="*/ 2147483647 w 163"/>
                <a:gd name="T37" fmla="*/ 2147483647 h 169"/>
                <a:gd name="T38" fmla="*/ 2147483647 w 163"/>
                <a:gd name="T39" fmla="*/ 2147483647 h 169"/>
                <a:gd name="T40" fmla="*/ 2147483647 w 163"/>
                <a:gd name="T41" fmla="*/ 2147483647 h 169"/>
                <a:gd name="T42" fmla="*/ 2147483647 w 163"/>
                <a:gd name="T43" fmla="*/ 2147483647 h 169"/>
                <a:gd name="T44" fmla="*/ 2147483647 w 163"/>
                <a:gd name="T45" fmla="*/ 2147483647 h 169"/>
                <a:gd name="T46" fmla="*/ 2147483647 w 163"/>
                <a:gd name="T47" fmla="*/ 2147483647 h 169"/>
                <a:gd name="T48" fmla="*/ 2147483647 w 163"/>
                <a:gd name="T49" fmla="*/ 2147483647 h 169"/>
                <a:gd name="T50" fmla="*/ 2147483647 w 163"/>
                <a:gd name="T51" fmla="*/ 2147483647 h 169"/>
                <a:gd name="T52" fmla="*/ 2147483647 w 163"/>
                <a:gd name="T53" fmla="*/ 2147483647 h 169"/>
                <a:gd name="T54" fmla="*/ 2147483647 w 163"/>
                <a:gd name="T55" fmla="*/ 2147483647 h 169"/>
                <a:gd name="T56" fmla="*/ 2147483647 w 163"/>
                <a:gd name="T57" fmla="*/ 2147483647 h 169"/>
                <a:gd name="T58" fmla="*/ 2147483647 w 163"/>
                <a:gd name="T59" fmla="*/ 2147483647 h 169"/>
                <a:gd name="T60" fmla="*/ 2147483647 w 163"/>
                <a:gd name="T61" fmla="*/ 2147483647 h 169"/>
                <a:gd name="T62" fmla="*/ 2147483647 w 163"/>
                <a:gd name="T63" fmla="*/ 2147483647 h 169"/>
                <a:gd name="T64" fmla="*/ 2147483647 w 163"/>
                <a:gd name="T65" fmla="*/ 2147483647 h 169"/>
                <a:gd name="T66" fmla="*/ 2147483647 w 163"/>
                <a:gd name="T67" fmla="*/ 2147483647 h 169"/>
                <a:gd name="T68" fmla="*/ 2147483647 w 163"/>
                <a:gd name="T69" fmla="*/ 2147483647 h 169"/>
                <a:gd name="T70" fmla="*/ 2147483647 w 163"/>
                <a:gd name="T71" fmla="*/ 2147483647 h 169"/>
                <a:gd name="T72" fmla="*/ 2147483647 w 163"/>
                <a:gd name="T73" fmla="*/ 2147483647 h 169"/>
                <a:gd name="T74" fmla="*/ 2147483647 w 163"/>
                <a:gd name="T75" fmla="*/ 2147483647 h 169"/>
                <a:gd name="T76" fmla="*/ 2147483647 w 163"/>
                <a:gd name="T77" fmla="*/ 2147483647 h 169"/>
                <a:gd name="T78" fmla="*/ 2147483647 w 163"/>
                <a:gd name="T79" fmla="*/ 2147483647 h 169"/>
                <a:gd name="T80" fmla="*/ 2147483647 w 163"/>
                <a:gd name="T81" fmla="*/ 2147483647 h 169"/>
                <a:gd name="T82" fmla="*/ 2147483647 w 163"/>
                <a:gd name="T83" fmla="*/ 2147483647 h 169"/>
                <a:gd name="T84" fmla="*/ 2147483647 w 163"/>
                <a:gd name="T85" fmla="*/ 2147483647 h 169"/>
                <a:gd name="T86" fmla="*/ 2147483647 w 163"/>
                <a:gd name="T87" fmla="*/ 2147483647 h 169"/>
                <a:gd name="T88" fmla="*/ 2147483647 w 163"/>
                <a:gd name="T89" fmla="*/ 2147483647 h 169"/>
                <a:gd name="T90" fmla="*/ 2147483647 w 163"/>
                <a:gd name="T91" fmla="*/ 2147483647 h 169"/>
                <a:gd name="T92" fmla="*/ 2147483647 w 163"/>
                <a:gd name="T93" fmla="*/ 2147483647 h 169"/>
                <a:gd name="T94" fmla="*/ 2147483647 w 163"/>
                <a:gd name="T95" fmla="*/ 0 h 169"/>
                <a:gd name="T96" fmla="*/ 2147483647 w 163"/>
                <a:gd name="T97" fmla="*/ 2147483647 h 169"/>
                <a:gd name="T98" fmla="*/ 2147483647 w 163"/>
                <a:gd name="T99" fmla="*/ 2147483647 h 169"/>
                <a:gd name="T100" fmla="*/ 2147483647 w 163"/>
                <a:gd name="T101" fmla="*/ 2147483647 h 169"/>
                <a:gd name="T102" fmla="*/ 2147483647 w 163"/>
                <a:gd name="T103" fmla="*/ 2147483647 h 169"/>
                <a:gd name="T104" fmla="*/ 2147483647 w 163"/>
                <a:gd name="T105" fmla="*/ 2147483647 h 169"/>
                <a:gd name="T106" fmla="*/ 2147483647 w 163"/>
                <a:gd name="T107" fmla="*/ 2147483647 h 169"/>
                <a:gd name="T108" fmla="*/ 2147483647 w 163"/>
                <a:gd name="T109" fmla="*/ 2147483647 h 16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3"/>
                <a:gd name="T166" fmla="*/ 0 h 169"/>
                <a:gd name="T167" fmla="*/ 163 w 163"/>
                <a:gd name="T168" fmla="*/ 169 h 16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3" h="169">
                  <a:moveTo>
                    <a:pt x="163" y="169"/>
                  </a:moveTo>
                  <a:lnTo>
                    <a:pt x="160" y="169"/>
                  </a:lnTo>
                  <a:lnTo>
                    <a:pt x="156" y="167"/>
                  </a:lnTo>
                  <a:lnTo>
                    <a:pt x="151" y="164"/>
                  </a:lnTo>
                  <a:lnTo>
                    <a:pt x="148" y="160"/>
                  </a:lnTo>
                  <a:lnTo>
                    <a:pt x="143" y="157"/>
                  </a:lnTo>
                  <a:lnTo>
                    <a:pt x="139" y="153"/>
                  </a:lnTo>
                  <a:lnTo>
                    <a:pt x="138" y="148"/>
                  </a:lnTo>
                  <a:lnTo>
                    <a:pt x="136" y="145"/>
                  </a:lnTo>
                  <a:lnTo>
                    <a:pt x="129" y="145"/>
                  </a:lnTo>
                  <a:lnTo>
                    <a:pt x="124" y="145"/>
                  </a:lnTo>
                  <a:lnTo>
                    <a:pt x="121" y="143"/>
                  </a:lnTo>
                  <a:lnTo>
                    <a:pt x="117" y="142"/>
                  </a:lnTo>
                  <a:lnTo>
                    <a:pt x="116" y="140"/>
                  </a:lnTo>
                  <a:lnTo>
                    <a:pt x="116" y="136"/>
                  </a:lnTo>
                  <a:lnTo>
                    <a:pt x="114" y="131"/>
                  </a:lnTo>
                  <a:lnTo>
                    <a:pt x="114" y="126"/>
                  </a:lnTo>
                  <a:lnTo>
                    <a:pt x="114" y="121"/>
                  </a:lnTo>
                  <a:lnTo>
                    <a:pt x="114" y="118"/>
                  </a:lnTo>
                  <a:lnTo>
                    <a:pt x="112" y="115"/>
                  </a:lnTo>
                  <a:lnTo>
                    <a:pt x="111" y="111"/>
                  </a:lnTo>
                  <a:lnTo>
                    <a:pt x="109" y="108"/>
                  </a:lnTo>
                  <a:lnTo>
                    <a:pt x="107" y="104"/>
                  </a:lnTo>
                  <a:lnTo>
                    <a:pt x="105" y="101"/>
                  </a:lnTo>
                  <a:lnTo>
                    <a:pt x="105" y="98"/>
                  </a:lnTo>
                  <a:lnTo>
                    <a:pt x="105" y="96"/>
                  </a:lnTo>
                  <a:lnTo>
                    <a:pt x="105" y="94"/>
                  </a:lnTo>
                  <a:lnTo>
                    <a:pt x="107" y="94"/>
                  </a:lnTo>
                  <a:lnTo>
                    <a:pt x="107" y="93"/>
                  </a:lnTo>
                  <a:lnTo>
                    <a:pt x="107" y="91"/>
                  </a:lnTo>
                  <a:lnTo>
                    <a:pt x="107" y="89"/>
                  </a:lnTo>
                  <a:lnTo>
                    <a:pt x="104" y="84"/>
                  </a:lnTo>
                  <a:lnTo>
                    <a:pt x="97" y="79"/>
                  </a:lnTo>
                  <a:lnTo>
                    <a:pt x="90" y="74"/>
                  </a:lnTo>
                  <a:lnTo>
                    <a:pt x="83" y="71"/>
                  </a:lnTo>
                  <a:lnTo>
                    <a:pt x="75" y="67"/>
                  </a:lnTo>
                  <a:lnTo>
                    <a:pt x="65" y="64"/>
                  </a:lnTo>
                  <a:lnTo>
                    <a:pt x="56" y="62"/>
                  </a:lnTo>
                  <a:lnTo>
                    <a:pt x="46" y="62"/>
                  </a:lnTo>
                  <a:lnTo>
                    <a:pt x="46" y="60"/>
                  </a:lnTo>
                  <a:lnTo>
                    <a:pt x="46" y="59"/>
                  </a:lnTo>
                  <a:lnTo>
                    <a:pt x="46" y="57"/>
                  </a:lnTo>
                  <a:lnTo>
                    <a:pt x="46" y="55"/>
                  </a:lnTo>
                  <a:lnTo>
                    <a:pt x="46" y="54"/>
                  </a:lnTo>
                  <a:lnTo>
                    <a:pt x="41" y="54"/>
                  </a:lnTo>
                  <a:lnTo>
                    <a:pt x="38" y="52"/>
                  </a:lnTo>
                  <a:lnTo>
                    <a:pt x="34" y="50"/>
                  </a:lnTo>
                  <a:lnTo>
                    <a:pt x="33" y="49"/>
                  </a:lnTo>
                  <a:lnTo>
                    <a:pt x="29" y="47"/>
                  </a:lnTo>
                  <a:lnTo>
                    <a:pt x="28" y="45"/>
                  </a:lnTo>
                  <a:lnTo>
                    <a:pt x="26" y="42"/>
                  </a:lnTo>
                  <a:lnTo>
                    <a:pt x="24" y="40"/>
                  </a:lnTo>
                  <a:lnTo>
                    <a:pt x="33" y="40"/>
                  </a:lnTo>
                  <a:lnTo>
                    <a:pt x="31" y="42"/>
                  </a:lnTo>
                  <a:lnTo>
                    <a:pt x="29" y="44"/>
                  </a:lnTo>
                  <a:lnTo>
                    <a:pt x="28" y="45"/>
                  </a:lnTo>
                  <a:lnTo>
                    <a:pt x="26" y="47"/>
                  </a:lnTo>
                  <a:lnTo>
                    <a:pt x="24" y="49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17" y="52"/>
                  </a:lnTo>
                  <a:lnTo>
                    <a:pt x="17" y="57"/>
                  </a:lnTo>
                  <a:lnTo>
                    <a:pt x="16" y="62"/>
                  </a:lnTo>
                  <a:lnTo>
                    <a:pt x="14" y="67"/>
                  </a:lnTo>
                  <a:lnTo>
                    <a:pt x="12" y="72"/>
                  </a:lnTo>
                  <a:lnTo>
                    <a:pt x="11" y="77"/>
                  </a:lnTo>
                  <a:lnTo>
                    <a:pt x="9" y="82"/>
                  </a:lnTo>
                  <a:lnTo>
                    <a:pt x="7" y="87"/>
                  </a:lnTo>
                  <a:lnTo>
                    <a:pt x="5" y="94"/>
                  </a:lnTo>
                  <a:lnTo>
                    <a:pt x="5" y="93"/>
                  </a:lnTo>
                  <a:lnTo>
                    <a:pt x="5" y="91"/>
                  </a:lnTo>
                  <a:lnTo>
                    <a:pt x="5" y="89"/>
                  </a:lnTo>
                  <a:lnTo>
                    <a:pt x="5" y="87"/>
                  </a:lnTo>
                  <a:lnTo>
                    <a:pt x="5" y="84"/>
                  </a:lnTo>
                  <a:lnTo>
                    <a:pt x="7" y="81"/>
                  </a:lnTo>
                  <a:lnTo>
                    <a:pt x="7" y="77"/>
                  </a:lnTo>
                  <a:lnTo>
                    <a:pt x="9" y="74"/>
                  </a:lnTo>
                  <a:lnTo>
                    <a:pt x="11" y="71"/>
                  </a:lnTo>
                  <a:lnTo>
                    <a:pt x="11" y="67"/>
                  </a:lnTo>
                  <a:lnTo>
                    <a:pt x="12" y="64"/>
                  </a:lnTo>
                  <a:lnTo>
                    <a:pt x="12" y="60"/>
                  </a:lnTo>
                  <a:lnTo>
                    <a:pt x="12" y="55"/>
                  </a:lnTo>
                  <a:lnTo>
                    <a:pt x="11" y="50"/>
                  </a:lnTo>
                  <a:lnTo>
                    <a:pt x="11" y="47"/>
                  </a:lnTo>
                  <a:lnTo>
                    <a:pt x="9" y="44"/>
                  </a:lnTo>
                  <a:lnTo>
                    <a:pt x="7" y="40"/>
                  </a:lnTo>
                  <a:lnTo>
                    <a:pt x="5" y="35"/>
                  </a:lnTo>
                  <a:lnTo>
                    <a:pt x="2" y="32"/>
                  </a:lnTo>
                  <a:lnTo>
                    <a:pt x="0" y="27"/>
                  </a:lnTo>
                  <a:lnTo>
                    <a:pt x="4" y="27"/>
                  </a:lnTo>
                  <a:lnTo>
                    <a:pt x="5" y="25"/>
                  </a:lnTo>
                  <a:lnTo>
                    <a:pt x="9" y="23"/>
                  </a:lnTo>
                  <a:lnTo>
                    <a:pt x="11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9" y="20"/>
                  </a:lnTo>
                  <a:lnTo>
                    <a:pt x="21" y="20"/>
                  </a:lnTo>
                  <a:lnTo>
                    <a:pt x="26" y="20"/>
                  </a:lnTo>
                  <a:lnTo>
                    <a:pt x="31" y="22"/>
                  </a:lnTo>
                  <a:lnTo>
                    <a:pt x="34" y="23"/>
                  </a:lnTo>
                  <a:lnTo>
                    <a:pt x="38" y="27"/>
                  </a:lnTo>
                  <a:lnTo>
                    <a:pt x="41" y="28"/>
                  </a:lnTo>
                  <a:lnTo>
                    <a:pt x="43" y="32"/>
                  </a:lnTo>
                  <a:lnTo>
                    <a:pt x="44" y="35"/>
                  </a:lnTo>
                  <a:lnTo>
                    <a:pt x="46" y="38"/>
                  </a:lnTo>
                  <a:lnTo>
                    <a:pt x="61" y="38"/>
                  </a:lnTo>
                  <a:lnTo>
                    <a:pt x="61" y="37"/>
                  </a:lnTo>
                  <a:lnTo>
                    <a:pt x="63" y="37"/>
                  </a:lnTo>
                  <a:lnTo>
                    <a:pt x="65" y="35"/>
                  </a:lnTo>
                  <a:lnTo>
                    <a:pt x="66" y="35"/>
                  </a:lnTo>
                  <a:lnTo>
                    <a:pt x="66" y="33"/>
                  </a:lnTo>
                  <a:lnTo>
                    <a:pt x="68" y="33"/>
                  </a:lnTo>
                  <a:lnTo>
                    <a:pt x="68" y="32"/>
                  </a:lnTo>
                  <a:lnTo>
                    <a:pt x="70" y="27"/>
                  </a:lnTo>
                  <a:lnTo>
                    <a:pt x="72" y="23"/>
                  </a:lnTo>
                  <a:lnTo>
                    <a:pt x="75" y="22"/>
                  </a:lnTo>
                  <a:lnTo>
                    <a:pt x="77" y="20"/>
                  </a:lnTo>
                  <a:lnTo>
                    <a:pt x="80" y="18"/>
                  </a:lnTo>
                  <a:lnTo>
                    <a:pt x="82" y="18"/>
                  </a:lnTo>
                  <a:lnTo>
                    <a:pt x="85" y="18"/>
                  </a:lnTo>
                  <a:lnTo>
                    <a:pt x="87" y="18"/>
                  </a:lnTo>
                  <a:lnTo>
                    <a:pt x="87" y="15"/>
                  </a:lnTo>
                  <a:lnTo>
                    <a:pt x="89" y="11"/>
                  </a:lnTo>
                  <a:lnTo>
                    <a:pt x="90" y="8"/>
                  </a:lnTo>
                  <a:lnTo>
                    <a:pt x="92" y="6"/>
                  </a:lnTo>
                  <a:lnTo>
                    <a:pt x="95" y="3"/>
                  </a:lnTo>
                  <a:lnTo>
                    <a:pt x="97" y="1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11" y="0"/>
                  </a:lnTo>
                  <a:lnTo>
                    <a:pt x="117" y="3"/>
                  </a:lnTo>
                  <a:lnTo>
                    <a:pt x="122" y="6"/>
                  </a:lnTo>
                  <a:lnTo>
                    <a:pt x="128" y="10"/>
                  </a:lnTo>
                  <a:lnTo>
                    <a:pt x="133" y="13"/>
                  </a:lnTo>
                  <a:lnTo>
                    <a:pt x="136" y="16"/>
                  </a:lnTo>
                  <a:lnTo>
                    <a:pt x="143" y="20"/>
                  </a:lnTo>
                  <a:lnTo>
                    <a:pt x="148" y="20"/>
                  </a:lnTo>
                  <a:lnTo>
                    <a:pt x="150" y="22"/>
                  </a:lnTo>
                  <a:lnTo>
                    <a:pt x="151" y="22"/>
                  </a:lnTo>
                  <a:lnTo>
                    <a:pt x="155" y="22"/>
                  </a:lnTo>
                  <a:lnTo>
                    <a:pt x="156" y="23"/>
                  </a:lnTo>
                  <a:lnTo>
                    <a:pt x="158" y="23"/>
                  </a:lnTo>
                  <a:lnTo>
                    <a:pt x="160" y="23"/>
                  </a:lnTo>
                  <a:lnTo>
                    <a:pt x="161" y="25"/>
                  </a:lnTo>
                  <a:lnTo>
                    <a:pt x="163" y="25"/>
                  </a:lnTo>
                  <a:lnTo>
                    <a:pt x="161" y="103"/>
                  </a:lnTo>
                  <a:lnTo>
                    <a:pt x="156" y="108"/>
                  </a:lnTo>
                  <a:lnTo>
                    <a:pt x="161" y="116"/>
                  </a:lnTo>
                  <a:lnTo>
                    <a:pt x="163" y="169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71" name="Freeform 5258"/>
            <p:cNvSpPr>
              <a:spLocks/>
            </p:cNvSpPr>
            <p:nvPr/>
          </p:nvSpPr>
          <p:spPr bwMode="auto">
            <a:xfrm>
              <a:off x="9259888" y="7215188"/>
              <a:ext cx="20637" cy="19050"/>
            </a:xfrm>
            <a:custGeom>
              <a:avLst/>
              <a:gdLst>
                <a:gd name="T0" fmla="*/ 0 w 13"/>
                <a:gd name="T1" fmla="*/ 0 h 12"/>
                <a:gd name="T2" fmla="*/ 2147483647 w 13"/>
                <a:gd name="T3" fmla="*/ 0 h 12"/>
                <a:gd name="T4" fmla="*/ 2147483647 w 13"/>
                <a:gd name="T5" fmla="*/ 2147483647 h 12"/>
                <a:gd name="T6" fmla="*/ 2147483647 w 13"/>
                <a:gd name="T7" fmla="*/ 2147483647 h 12"/>
                <a:gd name="T8" fmla="*/ 2147483647 w 13"/>
                <a:gd name="T9" fmla="*/ 2147483647 h 12"/>
                <a:gd name="T10" fmla="*/ 2147483647 w 13"/>
                <a:gd name="T11" fmla="*/ 2147483647 h 12"/>
                <a:gd name="T12" fmla="*/ 2147483647 w 13"/>
                <a:gd name="T13" fmla="*/ 2147483647 h 12"/>
                <a:gd name="T14" fmla="*/ 2147483647 w 13"/>
                <a:gd name="T15" fmla="*/ 2147483647 h 12"/>
                <a:gd name="T16" fmla="*/ 2147483647 w 13"/>
                <a:gd name="T17" fmla="*/ 2147483647 h 12"/>
                <a:gd name="T18" fmla="*/ 2147483647 w 13"/>
                <a:gd name="T19" fmla="*/ 2147483647 h 12"/>
                <a:gd name="T20" fmla="*/ 2147483647 w 13"/>
                <a:gd name="T21" fmla="*/ 2147483647 h 12"/>
                <a:gd name="T22" fmla="*/ 2147483647 w 13"/>
                <a:gd name="T23" fmla="*/ 2147483647 h 12"/>
                <a:gd name="T24" fmla="*/ 2147483647 w 13"/>
                <a:gd name="T25" fmla="*/ 2147483647 h 12"/>
                <a:gd name="T26" fmla="*/ 2147483647 w 13"/>
                <a:gd name="T27" fmla="*/ 2147483647 h 12"/>
                <a:gd name="T28" fmla="*/ 2147483647 w 13"/>
                <a:gd name="T29" fmla="*/ 2147483647 h 12"/>
                <a:gd name="T30" fmla="*/ 2147483647 w 13"/>
                <a:gd name="T31" fmla="*/ 2147483647 h 12"/>
                <a:gd name="T32" fmla="*/ 2147483647 w 13"/>
                <a:gd name="T33" fmla="*/ 2147483647 h 12"/>
                <a:gd name="T34" fmla="*/ 2147483647 w 13"/>
                <a:gd name="T35" fmla="*/ 2147483647 h 12"/>
                <a:gd name="T36" fmla="*/ 2147483647 w 13"/>
                <a:gd name="T37" fmla="*/ 2147483647 h 12"/>
                <a:gd name="T38" fmla="*/ 2147483647 w 13"/>
                <a:gd name="T39" fmla="*/ 2147483647 h 12"/>
                <a:gd name="T40" fmla="*/ 2147483647 w 13"/>
                <a:gd name="T41" fmla="*/ 2147483647 h 12"/>
                <a:gd name="T42" fmla="*/ 2147483647 w 13"/>
                <a:gd name="T43" fmla="*/ 2147483647 h 12"/>
                <a:gd name="T44" fmla="*/ 0 w 13"/>
                <a:gd name="T45" fmla="*/ 2147483647 h 12"/>
                <a:gd name="T46" fmla="*/ 0 w 13"/>
                <a:gd name="T47" fmla="*/ 2147483647 h 12"/>
                <a:gd name="T48" fmla="*/ 0 w 13"/>
                <a:gd name="T49" fmla="*/ 0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"/>
                <a:gd name="T76" fmla="*/ 0 h 12"/>
                <a:gd name="T77" fmla="*/ 13 w 13"/>
                <a:gd name="T78" fmla="*/ 12 h 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" h="12">
                  <a:moveTo>
                    <a:pt x="0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5" y="3"/>
                  </a:lnTo>
                  <a:lnTo>
                    <a:pt x="6" y="3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72" name="Freeform 5259"/>
            <p:cNvSpPr>
              <a:spLocks/>
            </p:cNvSpPr>
            <p:nvPr/>
          </p:nvSpPr>
          <p:spPr bwMode="auto">
            <a:xfrm>
              <a:off x="9259888" y="7215188"/>
              <a:ext cx="20637" cy="19050"/>
            </a:xfrm>
            <a:custGeom>
              <a:avLst/>
              <a:gdLst>
                <a:gd name="T0" fmla="*/ 0 w 13"/>
                <a:gd name="T1" fmla="*/ 0 h 12"/>
                <a:gd name="T2" fmla="*/ 2147483647 w 13"/>
                <a:gd name="T3" fmla="*/ 0 h 12"/>
                <a:gd name="T4" fmla="*/ 2147483647 w 13"/>
                <a:gd name="T5" fmla="*/ 2147483647 h 12"/>
                <a:gd name="T6" fmla="*/ 2147483647 w 13"/>
                <a:gd name="T7" fmla="*/ 2147483647 h 12"/>
                <a:gd name="T8" fmla="*/ 2147483647 w 13"/>
                <a:gd name="T9" fmla="*/ 2147483647 h 12"/>
                <a:gd name="T10" fmla="*/ 2147483647 w 13"/>
                <a:gd name="T11" fmla="*/ 2147483647 h 12"/>
                <a:gd name="T12" fmla="*/ 2147483647 w 13"/>
                <a:gd name="T13" fmla="*/ 2147483647 h 12"/>
                <a:gd name="T14" fmla="*/ 2147483647 w 13"/>
                <a:gd name="T15" fmla="*/ 2147483647 h 12"/>
                <a:gd name="T16" fmla="*/ 2147483647 w 13"/>
                <a:gd name="T17" fmla="*/ 2147483647 h 12"/>
                <a:gd name="T18" fmla="*/ 2147483647 w 13"/>
                <a:gd name="T19" fmla="*/ 2147483647 h 12"/>
                <a:gd name="T20" fmla="*/ 2147483647 w 13"/>
                <a:gd name="T21" fmla="*/ 2147483647 h 12"/>
                <a:gd name="T22" fmla="*/ 2147483647 w 13"/>
                <a:gd name="T23" fmla="*/ 2147483647 h 12"/>
                <a:gd name="T24" fmla="*/ 2147483647 w 13"/>
                <a:gd name="T25" fmla="*/ 2147483647 h 12"/>
                <a:gd name="T26" fmla="*/ 2147483647 w 13"/>
                <a:gd name="T27" fmla="*/ 2147483647 h 12"/>
                <a:gd name="T28" fmla="*/ 2147483647 w 13"/>
                <a:gd name="T29" fmla="*/ 2147483647 h 12"/>
                <a:gd name="T30" fmla="*/ 2147483647 w 13"/>
                <a:gd name="T31" fmla="*/ 2147483647 h 12"/>
                <a:gd name="T32" fmla="*/ 2147483647 w 13"/>
                <a:gd name="T33" fmla="*/ 2147483647 h 12"/>
                <a:gd name="T34" fmla="*/ 2147483647 w 13"/>
                <a:gd name="T35" fmla="*/ 2147483647 h 12"/>
                <a:gd name="T36" fmla="*/ 2147483647 w 13"/>
                <a:gd name="T37" fmla="*/ 2147483647 h 12"/>
                <a:gd name="T38" fmla="*/ 2147483647 w 13"/>
                <a:gd name="T39" fmla="*/ 2147483647 h 12"/>
                <a:gd name="T40" fmla="*/ 2147483647 w 13"/>
                <a:gd name="T41" fmla="*/ 2147483647 h 12"/>
                <a:gd name="T42" fmla="*/ 2147483647 w 13"/>
                <a:gd name="T43" fmla="*/ 2147483647 h 12"/>
                <a:gd name="T44" fmla="*/ 0 w 13"/>
                <a:gd name="T45" fmla="*/ 2147483647 h 12"/>
                <a:gd name="T46" fmla="*/ 0 w 13"/>
                <a:gd name="T47" fmla="*/ 2147483647 h 12"/>
                <a:gd name="T48" fmla="*/ 0 w 13"/>
                <a:gd name="T49" fmla="*/ 0 h 12"/>
                <a:gd name="T50" fmla="*/ 0 w 13"/>
                <a:gd name="T51" fmla="*/ 0 h 12"/>
                <a:gd name="T52" fmla="*/ 0 w 13"/>
                <a:gd name="T53" fmla="*/ 0 h 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"/>
                <a:gd name="T82" fmla="*/ 0 h 12"/>
                <a:gd name="T83" fmla="*/ 13 w 13"/>
                <a:gd name="T84" fmla="*/ 12 h 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" h="12">
                  <a:moveTo>
                    <a:pt x="0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5" y="3"/>
                  </a:lnTo>
                  <a:lnTo>
                    <a:pt x="6" y="3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73" name="Freeform 5260"/>
            <p:cNvSpPr>
              <a:spLocks/>
            </p:cNvSpPr>
            <p:nvPr/>
          </p:nvSpPr>
          <p:spPr bwMode="auto">
            <a:xfrm>
              <a:off x="9047163" y="7286625"/>
              <a:ext cx="58737" cy="11113"/>
            </a:xfrm>
            <a:custGeom>
              <a:avLst/>
              <a:gdLst>
                <a:gd name="T0" fmla="*/ 2147483647 w 37"/>
                <a:gd name="T1" fmla="*/ 0 h 8"/>
                <a:gd name="T2" fmla="*/ 2147483647 w 37"/>
                <a:gd name="T3" fmla="*/ 0 h 8"/>
                <a:gd name="T4" fmla="*/ 2147483647 w 37"/>
                <a:gd name="T5" fmla="*/ 0 h 8"/>
                <a:gd name="T6" fmla="*/ 2147483647 w 37"/>
                <a:gd name="T7" fmla="*/ 0 h 8"/>
                <a:gd name="T8" fmla="*/ 2147483647 w 37"/>
                <a:gd name="T9" fmla="*/ 2147483647 h 8"/>
                <a:gd name="T10" fmla="*/ 2147483647 w 37"/>
                <a:gd name="T11" fmla="*/ 2147483647 h 8"/>
                <a:gd name="T12" fmla="*/ 2147483647 w 37"/>
                <a:gd name="T13" fmla="*/ 2147483647 h 8"/>
                <a:gd name="T14" fmla="*/ 2147483647 w 37"/>
                <a:gd name="T15" fmla="*/ 2147483647 h 8"/>
                <a:gd name="T16" fmla="*/ 2147483647 w 37"/>
                <a:gd name="T17" fmla="*/ 2147483647 h 8"/>
                <a:gd name="T18" fmla="*/ 2147483647 w 37"/>
                <a:gd name="T19" fmla="*/ 2147483647 h 8"/>
                <a:gd name="T20" fmla="*/ 2147483647 w 37"/>
                <a:gd name="T21" fmla="*/ 2147483647 h 8"/>
                <a:gd name="T22" fmla="*/ 2147483647 w 37"/>
                <a:gd name="T23" fmla="*/ 2147483647 h 8"/>
                <a:gd name="T24" fmla="*/ 2147483647 w 37"/>
                <a:gd name="T25" fmla="*/ 2147483647 h 8"/>
                <a:gd name="T26" fmla="*/ 2147483647 w 37"/>
                <a:gd name="T27" fmla="*/ 2147483647 h 8"/>
                <a:gd name="T28" fmla="*/ 2147483647 w 37"/>
                <a:gd name="T29" fmla="*/ 2147483647 h 8"/>
                <a:gd name="T30" fmla="*/ 2147483647 w 37"/>
                <a:gd name="T31" fmla="*/ 2147483647 h 8"/>
                <a:gd name="T32" fmla="*/ 2147483647 w 37"/>
                <a:gd name="T33" fmla="*/ 2147483647 h 8"/>
                <a:gd name="T34" fmla="*/ 2147483647 w 37"/>
                <a:gd name="T35" fmla="*/ 2147483647 h 8"/>
                <a:gd name="T36" fmla="*/ 2147483647 w 37"/>
                <a:gd name="T37" fmla="*/ 2147483647 h 8"/>
                <a:gd name="T38" fmla="*/ 2147483647 w 37"/>
                <a:gd name="T39" fmla="*/ 2147483647 h 8"/>
                <a:gd name="T40" fmla="*/ 2147483647 w 37"/>
                <a:gd name="T41" fmla="*/ 2147483647 h 8"/>
                <a:gd name="T42" fmla="*/ 2147483647 w 37"/>
                <a:gd name="T43" fmla="*/ 2147483647 h 8"/>
                <a:gd name="T44" fmla="*/ 2147483647 w 37"/>
                <a:gd name="T45" fmla="*/ 2147483647 h 8"/>
                <a:gd name="T46" fmla="*/ 2147483647 w 37"/>
                <a:gd name="T47" fmla="*/ 2147483647 h 8"/>
                <a:gd name="T48" fmla="*/ 0 w 37"/>
                <a:gd name="T49" fmla="*/ 2147483647 h 8"/>
                <a:gd name="T50" fmla="*/ 2147483647 w 37"/>
                <a:gd name="T51" fmla="*/ 2147483647 h 8"/>
                <a:gd name="T52" fmla="*/ 2147483647 w 37"/>
                <a:gd name="T53" fmla="*/ 0 h 8"/>
                <a:gd name="T54" fmla="*/ 2147483647 w 37"/>
                <a:gd name="T55" fmla="*/ 0 h 8"/>
                <a:gd name="T56" fmla="*/ 2147483647 w 37"/>
                <a:gd name="T57" fmla="*/ 0 h 8"/>
                <a:gd name="T58" fmla="*/ 2147483647 w 37"/>
                <a:gd name="T59" fmla="*/ 0 h 8"/>
                <a:gd name="T60" fmla="*/ 2147483647 w 37"/>
                <a:gd name="T61" fmla="*/ 0 h 8"/>
                <a:gd name="T62" fmla="*/ 2147483647 w 37"/>
                <a:gd name="T63" fmla="*/ 0 h 8"/>
                <a:gd name="T64" fmla="*/ 2147483647 w 37"/>
                <a:gd name="T65" fmla="*/ 0 h 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"/>
                <a:gd name="T100" fmla="*/ 0 h 8"/>
                <a:gd name="T101" fmla="*/ 37 w 37"/>
                <a:gd name="T102" fmla="*/ 8 h 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" h="8">
                  <a:moveTo>
                    <a:pt x="15" y="0"/>
                  </a:moveTo>
                  <a:lnTo>
                    <a:pt x="18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2" y="3"/>
                  </a:lnTo>
                  <a:lnTo>
                    <a:pt x="34" y="5"/>
                  </a:lnTo>
                  <a:lnTo>
                    <a:pt x="37" y="6"/>
                  </a:lnTo>
                  <a:lnTo>
                    <a:pt x="35" y="6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17" y="6"/>
                  </a:lnTo>
                  <a:lnTo>
                    <a:pt x="13" y="6"/>
                  </a:lnTo>
                  <a:lnTo>
                    <a:pt x="8" y="5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74" name="Freeform 5261"/>
            <p:cNvSpPr>
              <a:spLocks/>
            </p:cNvSpPr>
            <p:nvPr/>
          </p:nvSpPr>
          <p:spPr bwMode="auto">
            <a:xfrm>
              <a:off x="9047163" y="7286625"/>
              <a:ext cx="58737" cy="11113"/>
            </a:xfrm>
            <a:custGeom>
              <a:avLst/>
              <a:gdLst>
                <a:gd name="T0" fmla="*/ 2147483647 w 37"/>
                <a:gd name="T1" fmla="*/ 0 h 8"/>
                <a:gd name="T2" fmla="*/ 2147483647 w 37"/>
                <a:gd name="T3" fmla="*/ 0 h 8"/>
                <a:gd name="T4" fmla="*/ 2147483647 w 37"/>
                <a:gd name="T5" fmla="*/ 0 h 8"/>
                <a:gd name="T6" fmla="*/ 2147483647 w 37"/>
                <a:gd name="T7" fmla="*/ 0 h 8"/>
                <a:gd name="T8" fmla="*/ 2147483647 w 37"/>
                <a:gd name="T9" fmla="*/ 2147483647 h 8"/>
                <a:gd name="T10" fmla="*/ 2147483647 w 37"/>
                <a:gd name="T11" fmla="*/ 2147483647 h 8"/>
                <a:gd name="T12" fmla="*/ 2147483647 w 37"/>
                <a:gd name="T13" fmla="*/ 2147483647 h 8"/>
                <a:gd name="T14" fmla="*/ 2147483647 w 37"/>
                <a:gd name="T15" fmla="*/ 2147483647 h 8"/>
                <a:gd name="T16" fmla="*/ 2147483647 w 37"/>
                <a:gd name="T17" fmla="*/ 2147483647 h 8"/>
                <a:gd name="T18" fmla="*/ 2147483647 w 37"/>
                <a:gd name="T19" fmla="*/ 2147483647 h 8"/>
                <a:gd name="T20" fmla="*/ 2147483647 w 37"/>
                <a:gd name="T21" fmla="*/ 2147483647 h 8"/>
                <a:gd name="T22" fmla="*/ 2147483647 w 37"/>
                <a:gd name="T23" fmla="*/ 2147483647 h 8"/>
                <a:gd name="T24" fmla="*/ 2147483647 w 37"/>
                <a:gd name="T25" fmla="*/ 2147483647 h 8"/>
                <a:gd name="T26" fmla="*/ 2147483647 w 37"/>
                <a:gd name="T27" fmla="*/ 2147483647 h 8"/>
                <a:gd name="T28" fmla="*/ 2147483647 w 37"/>
                <a:gd name="T29" fmla="*/ 2147483647 h 8"/>
                <a:gd name="T30" fmla="*/ 2147483647 w 37"/>
                <a:gd name="T31" fmla="*/ 2147483647 h 8"/>
                <a:gd name="T32" fmla="*/ 2147483647 w 37"/>
                <a:gd name="T33" fmla="*/ 2147483647 h 8"/>
                <a:gd name="T34" fmla="*/ 2147483647 w 37"/>
                <a:gd name="T35" fmla="*/ 2147483647 h 8"/>
                <a:gd name="T36" fmla="*/ 2147483647 w 37"/>
                <a:gd name="T37" fmla="*/ 2147483647 h 8"/>
                <a:gd name="T38" fmla="*/ 2147483647 w 37"/>
                <a:gd name="T39" fmla="*/ 2147483647 h 8"/>
                <a:gd name="T40" fmla="*/ 2147483647 w 37"/>
                <a:gd name="T41" fmla="*/ 2147483647 h 8"/>
                <a:gd name="T42" fmla="*/ 2147483647 w 37"/>
                <a:gd name="T43" fmla="*/ 2147483647 h 8"/>
                <a:gd name="T44" fmla="*/ 2147483647 w 37"/>
                <a:gd name="T45" fmla="*/ 2147483647 h 8"/>
                <a:gd name="T46" fmla="*/ 2147483647 w 37"/>
                <a:gd name="T47" fmla="*/ 2147483647 h 8"/>
                <a:gd name="T48" fmla="*/ 0 w 37"/>
                <a:gd name="T49" fmla="*/ 2147483647 h 8"/>
                <a:gd name="T50" fmla="*/ 2147483647 w 37"/>
                <a:gd name="T51" fmla="*/ 2147483647 h 8"/>
                <a:gd name="T52" fmla="*/ 2147483647 w 37"/>
                <a:gd name="T53" fmla="*/ 0 h 8"/>
                <a:gd name="T54" fmla="*/ 2147483647 w 37"/>
                <a:gd name="T55" fmla="*/ 0 h 8"/>
                <a:gd name="T56" fmla="*/ 2147483647 w 37"/>
                <a:gd name="T57" fmla="*/ 0 h 8"/>
                <a:gd name="T58" fmla="*/ 2147483647 w 37"/>
                <a:gd name="T59" fmla="*/ 0 h 8"/>
                <a:gd name="T60" fmla="*/ 2147483647 w 37"/>
                <a:gd name="T61" fmla="*/ 0 h 8"/>
                <a:gd name="T62" fmla="*/ 2147483647 w 37"/>
                <a:gd name="T63" fmla="*/ 0 h 8"/>
                <a:gd name="T64" fmla="*/ 2147483647 w 37"/>
                <a:gd name="T65" fmla="*/ 0 h 8"/>
                <a:gd name="T66" fmla="*/ 2147483647 w 37"/>
                <a:gd name="T67" fmla="*/ 0 h 8"/>
                <a:gd name="T68" fmla="*/ 2147483647 w 37"/>
                <a:gd name="T69" fmla="*/ 0 h 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8"/>
                <a:gd name="T107" fmla="*/ 37 w 37"/>
                <a:gd name="T108" fmla="*/ 8 h 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8">
                  <a:moveTo>
                    <a:pt x="15" y="0"/>
                  </a:moveTo>
                  <a:lnTo>
                    <a:pt x="18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2" y="3"/>
                  </a:lnTo>
                  <a:lnTo>
                    <a:pt x="34" y="5"/>
                  </a:lnTo>
                  <a:lnTo>
                    <a:pt x="37" y="6"/>
                  </a:lnTo>
                  <a:lnTo>
                    <a:pt x="35" y="6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17" y="6"/>
                  </a:lnTo>
                  <a:lnTo>
                    <a:pt x="13" y="6"/>
                  </a:lnTo>
                  <a:lnTo>
                    <a:pt x="8" y="5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75" name="Freeform 5262"/>
            <p:cNvSpPr>
              <a:spLocks/>
            </p:cNvSpPr>
            <p:nvPr/>
          </p:nvSpPr>
          <p:spPr bwMode="auto">
            <a:xfrm>
              <a:off x="9159875" y="7321550"/>
              <a:ext cx="19050" cy="14288"/>
            </a:xfrm>
            <a:custGeom>
              <a:avLst/>
              <a:gdLst>
                <a:gd name="T0" fmla="*/ 0 w 12"/>
                <a:gd name="T1" fmla="*/ 0 h 9"/>
                <a:gd name="T2" fmla="*/ 2147483647 w 12"/>
                <a:gd name="T3" fmla="*/ 0 h 9"/>
                <a:gd name="T4" fmla="*/ 2147483647 w 12"/>
                <a:gd name="T5" fmla="*/ 2147483647 h 9"/>
                <a:gd name="T6" fmla="*/ 2147483647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2147483647 w 12"/>
                <a:gd name="T13" fmla="*/ 2147483647 h 9"/>
                <a:gd name="T14" fmla="*/ 2147483647 w 12"/>
                <a:gd name="T15" fmla="*/ 2147483647 h 9"/>
                <a:gd name="T16" fmla="*/ 2147483647 w 12"/>
                <a:gd name="T17" fmla="*/ 2147483647 h 9"/>
                <a:gd name="T18" fmla="*/ 0 w 12"/>
                <a:gd name="T19" fmla="*/ 2147483647 h 9"/>
                <a:gd name="T20" fmla="*/ 0 w 12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9"/>
                <a:gd name="T35" fmla="*/ 12 w 12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9">
                  <a:moveTo>
                    <a:pt x="0" y="0"/>
                  </a:moveTo>
                  <a:lnTo>
                    <a:pt x="12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4"/>
                  </a:lnTo>
                  <a:lnTo>
                    <a:pt x="7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76" name="Freeform 5263"/>
            <p:cNvSpPr>
              <a:spLocks/>
            </p:cNvSpPr>
            <p:nvPr/>
          </p:nvSpPr>
          <p:spPr bwMode="auto">
            <a:xfrm>
              <a:off x="9159875" y="7321550"/>
              <a:ext cx="19050" cy="14288"/>
            </a:xfrm>
            <a:custGeom>
              <a:avLst/>
              <a:gdLst>
                <a:gd name="T0" fmla="*/ 0 w 12"/>
                <a:gd name="T1" fmla="*/ 0 h 9"/>
                <a:gd name="T2" fmla="*/ 2147483647 w 12"/>
                <a:gd name="T3" fmla="*/ 0 h 9"/>
                <a:gd name="T4" fmla="*/ 2147483647 w 12"/>
                <a:gd name="T5" fmla="*/ 0 h 9"/>
                <a:gd name="T6" fmla="*/ 2147483647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2147483647 w 12"/>
                <a:gd name="T13" fmla="*/ 2147483647 h 9"/>
                <a:gd name="T14" fmla="*/ 2147483647 w 12"/>
                <a:gd name="T15" fmla="*/ 2147483647 h 9"/>
                <a:gd name="T16" fmla="*/ 2147483647 w 12"/>
                <a:gd name="T17" fmla="*/ 2147483647 h 9"/>
                <a:gd name="T18" fmla="*/ 2147483647 w 12"/>
                <a:gd name="T19" fmla="*/ 2147483647 h 9"/>
                <a:gd name="T20" fmla="*/ 0 w 12"/>
                <a:gd name="T21" fmla="*/ 2147483647 h 9"/>
                <a:gd name="T22" fmla="*/ 0 w 12"/>
                <a:gd name="T23" fmla="*/ 2147483647 h 9"/>
                <a:gd name="T24" fmla="*/ 0 w 12"/>
                <a:gd name="T25" fmla="*/ 0 h 9"/>
                <a:gd name="T26" fmla="*/ 0 w 12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"/>
                <a:gd name="T43" fmla="*/ 0 h 9"/>
                <a:gd name="T44" fmla="*/ 12 w 12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" h="9">
                  <a:moveTo>
                    <a:pt x="0" y="0"/>
                  </a:moveTo>
                  <a:lnTo>
                    <a:pt x="12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4"/>
                  </a:lnTo>
                  <a:lnTo>
                    <a:pt x="7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77" name="Freeform 5264"/>
            <p:cNvSpPr>
              <a:spLocks/>
            </p:cNvSpPr>
            <p:nvPr/>
          </p:nvSpPr>
          <p:spPr bwMode="auto">
            <a:xfrm>
              <a:off x="8963025" y="7242175"/>
              <a:ext cx="39688" cy="23813"/>
            </a:xfrm>
            <a:custGeom>
              <a:avLst/>
              <a:gdLst>
                <a:gd name="T0" fmla="*/ 0 w 26"/>
                <a:gd name="T1" fmla="*/ 2147483647 h 14"/>
                <a:gd name="T2" fmla="*/ 0 w 26"/>
                <a:gd name="T3" fmla="*/ 2147483647 h 14"/>
                <a:gd name="T4" fmla="*/ 0 w 26"/>
                <a:gd name="T5" fmla="*/ 2147483647 h 14"/>
                <a:gd name="T6" fmla="*/ 0 w 26"/>
                <a:gd name="T7" fmla="*/ 2147483647 h 14"/>
                <a:gd name="T8" fmla="*/ 0 w 26"/>
                <a:gd name="T9" fmla="*/ 2147483647 h 14"/>
                <a:gd name="T10" fmla="*/ 0 w 26"/>
                <a:gd name="T11" fmla="*/ 2147483647 h 14"/>
                <a:gd name="T12" fmla="*/ 0 w 26"/>
                <a:gd name="T13" fmla="*/ 2147483647 h 14"/>
                <a:gd name="T14" fmla="*/ 0 w 26"/>
                <a:gd name="T15" fmla="*/ 2147483647 h 14"/>
                <a:gd name="T16" fmla="*/ 0 w 26"/>
                <a:gd name="T17" fmla="*/ 2147483647 h 14"/>
                <a:gd name="T18" fmla="*/ 0 w 26"/>
                <a:gd name="T19" fmla="*/ 2147483647 h 14"/>
                <a:gd name="T20" fmla="*/ 2147483647 w 26"/>
                <a:gd name="T21" fmla="*/ 2147483647 h 14"/>
                <a:gd name="T22" fmla="*/ 2147483647 w 26"/>
                <a:gd name="T23" fmla="*/ 2147483647 h 14"/>
                <a:gd name="T24" fmla="*/ 2147483647 w 26"/>
                <a:gd name="T25" fmla="*/ 0 h 14"/>
                <a:gd name="T26" fmla="*/ 2147483647 w 26"/>
                <a:gd name="T27" fmla="*/ 0 h 14"/>
                <a:gd name="T28" fmla="*/ 2147483647 w 26"/>
                <a:gd name="T29" fmla="*/ 0 h 14"/>
                <a:gd name="T30" fmla="*/ 2147483647 w 26"/>
                <a:gd name="T31" fmla="*/ 0 h 14"/>
                <a:gd name="T32" fmla="*/ 2147483647 w 26"/>
                <a:gd name="T33" fmla="*/ 0 h 14"/>
                <a:gd name="T34" fmla="*/ 2147483647 w 26"/>
                <a:gd name="T35" fmla="*/ 0 h 14"/>
                <a:gd name="T36" fmla="*/ 2147483647 w 26"/>
                <a:gd name="T37" fmla="*/ 0 h 14"/>
                <a:gd name="T38" fmla="*/ 2147483647 w 26"/>
                <a:gd name="T39" fmla="*/ 2147483647 h 14"/>
                <a:gd name="T40" fmla="*/ 2147483647 w 26"/>
                <a:gd name="T41" fmla="*/ 2147483647 h 14"/>
                <a:gd name="T42" fmla="*/ 2147483647 w 26"/>
                <a:gd name="T43" fmla="*/ 2147483647 h 14"/>
                <a:gd name="T44" fmla="*/ 2147483647 w 26"/>
                <a:gd name="T45" fmla="*/ 2147483647 h 14"/>
                <a:gd name="T46" fmla="*/ 2147483647 w 26"/>
                <a:gd name="T47" fmla="*/ 2147483647 h 14"/>
                <a:gd name="T48" fmla="*/ 2147483647 w 26"/>
                <a:gd name="T49" fmla="*/ 2147483647 h 14"/>
                <a:gd name="T50" fmla="*/ 2147483647 w 26"/>
                <a:gd name="T51" fmla="*/ 2147483647 h 14"/>
                <a:gd name="T52" fmla="*/ 2147483647 w 26"/>
                <a:gd name="T53" fmla="*/ 2147483647 h 14"/>
                <a:gd name="T54" fmla="*/ 2147483647 w 26"/>
                <a:gd name="T55" fmla="*/ 2147483647 h 14"/>
                <a:gd name="T56" fmla="*/ 2147483647 w 26"/>
                <a:gd name="T57" fmla="*/ 2147483647 h 14"/>
                <a:gd name="T58" fmla="*/ 2147483647 w 26"/>
                <a:gd name="T59" fmla="*/ 2147483647 h 14"/>
                <a:gd name="T60" fmla="*/ 2147483647 w 26"/>
                <a:gd name="T61" fmla="*/ 2147483647 h 14"/>
                <a:gd name="T62" fmla="*/ 2147483647 w 26"/>
                <a:gd name="T63" fmla="*/ 2147483647 h 14"/>
                <a:gd name="T64" fmla="*/ 2147483647 w 26"/>
                <a:gd name="T65" fmla="*/ 2147483647 h 14"/>
                <a:gd name="T66" fmla="*/ 0 w 26"/>
                <a:gd name="T67" fmla="*/ 2147483647 h 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"/>
                <a:gd name="T103" fmla="*/ 0 h 14"/>
                <a:gd name="T104" fmla="*/ 26 w 26"/>
                <a:gd name="T105" fmla="*/ 14 h 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" h="14">
                  <a:moveTo>
                    <a:pt x="0" y="14"/>
                  </a:move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78" name="Freeform 5265"/>
            <p:cNvSpPr>
              <a:spLocks/>
            </p:cNvSpPr>
            <p:nvPr/>
          </p:nvSpPr>
          <p:spPr bwMode="auto">
            <a:xfrm>
              <a:off x="8963025" y="7242175"/>
              <a:ext cx="39688" cy="23813"/>
            </a:xfrm>
            <a:custGeom>
              <a:avLst/>
              <a:gdLst>
                <a:gd name="T0" fmla="*/ 0 w 26"/>
                <a:gd name="T1" fmla="*/ 2147483647 h 14"/>
                <a:gd name="T2" fmla="*/ 0 w 26"/>
                <a:gd name="T3" fmla="*/ 2147483647 h 14"/>
                <a:gd name="T4" fmla="*/ 0 w 26"/>
                <a:gd name="T5" fmla="*/ 2147483647 h 14"/>
                <a:gd name="T6" fmla="*/ 0 w 26"/>
                <a:gd name="T7" fmla="*/ 2147483647 h 14"/>
                <a:gd name="T8" fmla="*/ 0 w 26"/>
                <a:gd name="T9" fmla="*/ 2147483647 h 14"/>
                <a:gd name="T10" fmla="*/ 0 w 26"/>
                <a:gd name="T11" fmla="*/ 2147483647 h 14"/>
                <a:gd name="T12" fmla="*/ 0 w 26"/>
                <a:gd name="T13" fmla="*/ 2147483647 h 14"/>
                <a:gd name="T14" fmla="*/ 0 w 26"/>
                <a:gd name="T15" fmla="*/ 2147483647 h 14"/>
                <a:gd name="T16" fmla="*/ 0 w 26"/>
                <a:gd name="T17" fmla="*/ 2147483647 h 14"/>
                <a:gd name="T18" fmla="*/ 0 w 26"/>
                <a:gd name="T19" fmla="*/ 2147483647 h 14"/>
                <a:gd name="T20" fmla="*/ 2147483647 w 26"/>
                <a:gd name="T21" fmla="*/ 2147483647 h 14"/>
                <a:gd name="T22" fmla="*/ 2147483647 w 26"/>
                <a:gd name="T23" fmla="*/ 2147483647 h 14"/>
                <a:gd name="T24" fmla="*/ 2147483647 w 26"/>
                <a:gd name="T25" fmla="*/ 0 h 14"/>
                <a:gd name="T26" fmla="*/ 2147483647 w 26"/>
                <a:gd name="T27" fmla="*/ 0 h 14"/>
                <a:gd name="T28" fmla="*/ 2147483647 w 26"/>
                <a:gd name="T29" fmla="*/ 0 h 14"/>
                <a:gd name="T30" fmla="*/ 2147483647 w 26"/>
                <a:gd name="T31" fmla="*/ 0 h 14"/>
                <a:gd name="T32" fmla="*/ 2147483647 w 26"/>
                <a:gd name="T33" fmla="*/ 0 h 14"/>
                <a:gd name="T34" fmla="*/ 2147483647 w 26"/>
                <a:gd name="T35" fmla="*/ 0 h 14"/>
                <a:gd name="T36" fmla="*/ 2147483647 w 26"/>
                <a:gd name="T37" fmla="*/ 0 h 14"/>
                <a:gd name="T38" fmla="*/ 2147483647 w 26"/>
                <a:gd name="T39" fmla="*/ 2147483647 h 14"/>
                <a:gd name="T40" fmla="*/ 2147483647 w 26"/>
                <a:gd name="T41" fmla="*/ 2147483647 h 14"/>
                <a:gd name="T42" fmla="*/ 2147483647 w 26"/>
                <a:gd name="T43" fmla="*/ 2147483647 h 14"/>
                <a:gd name="T44" fmla="*/ 2147483647 w 26"/>
                <a:gd name="T45" fmla="*/ 2147483647 h 14"/>
                <a:gd name="T46" fmla="*/ 2147483647 w 26"/>
                <a:gd name="T47" fmla="*/ 2147483647 h 14"/>
                <a:gd name="T48" fmla="*/ 2147483647 w 26"/>
                <a:gd name="T49" fmla="*/ 2147483647 h 14"/>
                <a:gd name="T50" fmla="*/ 2147483647 w 26"/>
                <a:gd name="T51" fmla="*/ 2147483647 h 14"/>
                <a:gd name="T52" fmla="*/ 2147483647 w 26"/>
                <a:gd name="T53" fmla="*/ 2147483647 h 14"/>
                <a:gd name="T54" fmla="*/ 2147483647 w 26"/>
                <a:gd name="T55" fmla="*/ 2147483647 h 14"/>
                <a:gd name="T56" fmla="*/ 2147483647 w 26"/>
                <a:gd name="T57" fmla="*/ 2147483647 h 14"/>
                <a:gd name="T58" fmla="*/ 2147483647 w 26"/>
                <a:gd name="T59" fmla="*/ 2147483647 h 14"/>
                <a:gd name="T60" fmla="*/ 2147483647 w 26"/>
                <a:gd name="T61" fmla="*/ 2147483647 h 14"/>
                <a:gd name="T62" fmla="*/ 2147483647 w 26"/>
                <a:gd name="T63" fmla="*/ 2147483647 h 14"/>
                <a:gd name="T64" fmla="*/ 2147483647 w 26"/>
                <a:gd name="T65" fmla="*/ 2147483647 h 14"/>
                <a:gd name="T66" fmla="*/ 2147483647 w 26"/>
                <a:gd name="T67" fmla="*/ 2147483647 h 14"/>
                <a:gd name="T68" fmla="*/ 0 w 26"/>
                <a:gd name="T69" fmla="*/ 2147483647 h 14"/>
                <a:gd name="T70" fmla="*/ 0 w 26"/>
                <a:gd name="T71" fmla="*/ 2147483647 h 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"/>
                <a:gd name="T109" fmla="*/ 0 h 14"/>
                <a:gd name="T110" fmla="*/ 26 w 26"/>
                <a:gd name="T111" fmla="*/ 14 h 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" h="14">
                  <a:moveTo>
                    <a:pt x="0" y="14"/>
                  </a:move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0" y="14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79" name="Freeform 5266"/>
            <p:cNvSpPr>
              <a:spLocks/>
            </p:cNvSpPr>
            <p:nvPr/>
          </p:nvSpPr>
          <p:spPr bwMode="auto">
            <a:xfrm>
              <a:off x="9018588" y="7234238"/>
              <a:ext cx="44450" cy="23812"/>
            </a:xfrm>
            <a:custGeom>
              <a:avLst/>
              <a:gdLst>
                <a:gd name="T0" fmla="*/ 2147483647 w 29"/>
                <a:gd name="T1" fmla="*/ 2147483647 h 15"/>
                <a:gd name="T2" fmla="*/ 2147483647 w 29"/>
                <a:gd name="T3" fmla="*/ 2147483647 h 15"/>
                <a:gd name="T4" fmla="*/ 2147483647 w 29"/>
                <a:gd name="T5" fmla="*/ 2147483647 h 15"/>
                <a:gd name="T6" fmla="*/ 2147483647 w 29"/>
                <a:gd name="T7" fmla="*/ 2147483647 h 15"/>
                <a:gd name="T8" fmla="*/ 2147483647 w 29"/>
                <a:gd name="T9" fmla="*/ 2147483647 h 15"/>
                <a:gd name="T10" fmla="*/ 2147483647 w 29"/>
                <a:gd name="T11" fmla="*/ 2147483647 h 15"/>
                <a:gd name="T12" fmla="*/ 2147483647 w 29"/>
                <a:gd name="T13" fmla="*/ 2147483647 h 15"/>
                <a:gd name="T14" fmla="*/ 2147483647 w 29"/>
                <a:gd name="T15" fmla="*/ 2147483647 h 15"/>
                <a:gd name="T16" fmla="*/ 2147483647 w 29"/>
                <a:gd name="T17" fmla="*/ 2147483647 h 15"/>
                <a:gd name="T18" fmla="*/ 2147483647 w 29"/>
                <a:gd name="T19" fmla="*/ 0 h 15"/>
                <a:gd name="T20" fmla="*/ 2147483647 w 29"/>
                <a:gd name="T21" fmla="*/ 2147483647 h 15"/>
                <a:gd name="T22" fmla="*/ 2147483647 w 29"/>
                <a:gd name="T23" fmla="*/ 2147483647 h 15"/>
                <a:gd name="T24" fmla="*/ 2147483647 w 29"/>
                <a:gd name="T25" fmla="*/ 2147483647 h 15"/>
                <a:gd name="T26" fmla="*/ 0 w 29"/>
                <a:gd name="T27" fmla="*/ 2147483647 h 15"/>
                <a:gd name="T28" fmla="*/ 0 w 29"/>
                <a:gd name="T29" fmla="*/ 2147483647 h 15"/>
                <a:gd name="T30" fmla="*/ 0 w 29"/>
                <a:gd name="T31" fmla="*/ 2147483647 h 15"/>
                <a:gd name="T32" fmla="*/ 0 w 29"/>
                <a:gd name="T33" fmla="*/ 2147483647 h 15"/>
                <a:gd name="T34" fmla="*/ 2147483647 w 29"/>
                <a:gd name="T35" fmla="*/ 2147483647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"/>
                <a:gd name="T55" fmla="*/ 0 h 15"/>
                <a:gd name="T56" fmla="*/ 29 w 29"/>
                <a:gd name="T57" fmla="*/ 15 h 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" h="15">
                  <a:moveTo>
                    <a:pt x="2" y="15"/>
                  </a:moveTo>
                  <a:lnTo>
                    <a:pt x="29" y="15"/>
                  </a:lnTo>
                  <a:lnTo>
                    <a:pt x="25" y="13"/>
                  </a:lnTo>
                  <a:lnTo>
                    <a:pt x="22" y="10"/>
                  </a:lnTo>
                  <a:lnTo>
                    <a:pt x="19" y="8"/>
                  </a:lnTo>
                  <a:lnTo>
                    <a:pt x="15" y="6"/>
                  </a:lnTo>
                  <a:lnTo>
                    <a:pt x="12" y="5"/>
                  </a:lnTo>
                  <a:lnTo>
                    <a:pt x="8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80" name="Freeform 5267"/>
            <p:cNvSpPr>
              <a:spLocks/>
            </p:cNvSpPr>
            <p:nvPr/>
          </p:nvSpPr>
          <p:spPr bwMode="auto">
            <a:xfrm>
              <a:off x="9018588" y="7234238"/>
              <a:ext cx="44450" cy="23812"/>
            </a:xfrm>
            <a:custGeom>
              <a:avLst/>
              <a:gdLst>
                <a:gd name="T0" fmla="*/ 2147483647 w 29"/>
                <a:gd name="T1" fmla="*/ 2147483647 h 15"/>
                <a:gd name="T2" fmla="*/ 2147483647 w 29"/>
                <a:gd name="T3" fmla="*/ 2147483647 h 15"/>
                <a:gd name="T4" fmla="*/ 2147483647 w 29"/>
                <a:gd name="T5" fmla="*/ 2147483647 h 15"/>
                <a:gd name="T6" fmla="*/ 2147483647 w 29"/>
                <a:gd name="T7" fmla="*/ 2147483647 h 15"/>
                <a:gd name="T8" fmla="*/ 2147483647 w 29"/>
                <a:gd name="T9" fmla="*/ 2147483647 h 15"/>
                <a:gd name="T10" fmla="*/ 2147483647 w 29"/>
                <a:gd name="T11" fmla="*/ 2147483647 h 15"/>
                <a:gd name="T12" fmla="*/ 2147483647 w 29"/>
                <a:gd name="T13" fmla="*/ 2147483647 h 15"/>
                <a:gd name="T14" fmla="*/ 2147483647 w 29"/>
                <a:gd name="T15" fmla="*/ 2147483647 h 15"/>
                <a:gd name="T16" fmla="*/ 2147483647 w 29"/>
                <a:gd name="T17" fmla="*/ 2147483647 h 15"/>
                <a:gd name="T18" fmla="*/ 2147483647 w 29"/>
                <a:gd name="T19" fmla="*/ 2147483647 h 15"/>
                <a:gd name="T20" fmla="*/ 2147483647 w 29"/>
                <a:gd name="T21" fmla="*/ 0 h 15"/>
                <a:gd name="T22" fmla="*/ 2147483647 w 29"/>
                <a:gd name="T23" fmla="*/ 2147483647 h 15"/>
                <a:gd name="T24" fmla="*/ 2147483647 w 29"/>
                <a:gd name="T25" fmla="*/ 2147483647 h 15"/>
                <a:gd name="T26" fmla="*/ 2147483647 w 29"/>
                <a:gd name="T27" fmla="*/ 2147483647 h 15"/>
                <a:gd name="T28" fmla="*/ 0 w 29"/>
                <a:gd name="T29" fmla="*/ 2147483647 h 15"/>
                <a:gd name="T30" fmla="*/ 0 w 29"/>
                <a:gd name="T31" fmla="*/ 2147483647 h 15"/>
                <a:gd name="T32" fmla="*/ 0 w 29"/>
                <a:gd name="T33" fmla="*/ 2147483647 h 15"/>
                <a:gd name="T34" fmla="*/ 0 w 29"/>
                <a:gd name="T35" fmla="*/ 2147483647 h 15"/>
                <a:gd name="T36" fmla="*/ 2147483647 w 29"/>
                <a:gd name="T37" fmla="*/ 2147483647 h 15"/>
                <a:gd name="T38" fmla="*/ 2147483647 w 29"/>
                <a:gd name="T39" fmla="*/ 2147483647 h 15"/>
                <a:gd name="T40" fmla="*/ 2147483647 w 29"/>
                <a:gd name="T41" fmla="*/ 2147483647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"/>
                <a:gd name="T64" fmla="*/ 0 h 15"/>
                <a:gd name="T65" fmla="*/ 29 w 29"/>
                <a:gd name="T66" fmla="*/ 15 h 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" h="15">
                  <a:moveTo>
                    <a:pt x="2" y="15"/>
                  </a:moveTo>
                  <a:lnTo>
                    <a:pt x="29" y="15"/>
                  </a:lnTo>
                  <a:lnTo>
                    <a:pt x="25" y="13"/>
                  </a:lnTo>
                  <a:lnTo>
                    <a:pt x="22" y="10"/>
                  </a:lnTo>
                  <a:lnTo>
                    <a:pt x="19" y="8"/>
                  </a:lnTo>
                  <a:lnTo>
                    <a:pt x="15" y="6"/>
                  </a:lnTo>
                  <a:lnTo>
                    <a:pt x="12" y="5"/>
                  </a:lnTo>
                  <a:lnTo>
                    <a:pt x="8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5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81" name="Freeform 5268"/>
            <p:cNvSpPr>
              <a:spLocks/>
            </p:cNvSpPr>
            <p:nvPr/>
          </p:nvSpPr>
          <p:spPr bwMode="auto">
            <a:xfrm>
              <a:off x="9078913" y="7242175"/>
              <a:ext cx="47625" cy="28575"/>
            </a:xfrm>
            <a:custGeom>
              <a:avLst/>
              <a:gdLst>
                <a:gd name="T0" fmla="*/ 0 w 30"/>
                <a:gd name="T1" fmla="*/ 2147483647 h 17"/>
                <a:gd name="T2" fmla="*/ 2147483647 w 30"/>
                <a:gd name="T3" fmla="*/ 2147483647 h 17"/>
                <a:gd name="T4" fmla="*/ 2147483647 w 30"/>
                <a:gd name="T5" fmla="*/ 2147483647 h 17"/>
                <a:gd name="T6" fmla="*/ 2147483647 w 30"/>
                <a:gd name="T7" fmla="*/ 2147483647 h 17"/>
                <a:gd name="T8" fmla="*/ 2147483647 w 30"/>
                <a:gd name="T9" fmla="*/ 2147483647 h 17"/>
                <a:gd name="T10" fmla="*/ 2147483647 w 30"/>
                <a:gd name="T11" fmla="*/ 2147483647 h 17"/>
                <a:gd name="T12" fmla="*/ 2147483647 w 30"/>
                <a:gd name="T13" fmla="*/ 2147483647 h 17"/>
                <a:gd name="T14" fmla="*/ 2147483647 w 30"/>
                <a:gd name="T15" fmla="*/ 2147483647 h 17"/>
                <a:gd name="T16" fmla="*/ 2147483647 w 30"/>
                <a:gd name="T17" fmla="*/ 2147483647 h 17"/>
                <a:gd name="T18" fmla="*/ 2147483647 w 30"/>
                <a:gd name="T19" fmla="*/ 2147483647 h 17"/>
                <a:gd name="T20" fmla="*/ 2147483647 w 30"/>
                <a:gd name="T21" fmla="*/ 2147483647 h 17"/>
                <a:gd name="T22" fmla="*/ 2147483647 w 30"/>
                <a:gd name="T23" fmla="*/ 2147483647 h 17"/>
                <a:gd name="T24" fmla="*/ 2147483647 w 30"/>
                <a:gd name="T25" fmla="*/ 2147483647 h 17"/>
                <a:gd name="T26" fmla="*/ 2147483647 w 30"/>
                <a:gd name="T27" fmla="*/ 2147483647 h 17"/>
                <a:gd name="T28" fmla="*/ 2147483647 w 30"/>
                <a:gd name="T29" fmla="*/ 2147483647 h 17"/>
                <a:gd name="T30" fmla="*/ 2147483647 w 30"/>
                <a:gd name="T31" fmla="*/ 2147483647 h 17"/>
                <a:gd name="T32" fmla="*/ 2147483647 w 30"/>
                <a:gd name="T33" fmla="*/ 2147483647 h 17"/>
                <a:gd name="T34" fmla="*/ 2147483647 w 30"/>
                <a:gd name="T35" fmla="*/ 2147483647 h 17"/>
                <a:gd name="T36" fmla="*/ 2147483647 w 30"/>
                <a:gd name="T37" fmla="*/ 2147483647 h 17"/>
                <a:gd name="T38" fmla="*/ 2147483647 w 30"/>
                <a:gd name="T39" fmla="*/ 2147483647 h 17"/>
                <a:gd name="T40" fmla="*/ 2147483647 w 30"/>
                <a:gd name="T41" fmla="*/ 2147483647 h 17"/>
                <a:gd name="T42" fmla="*/ 2147483647 w 30"/>
                <a:gd name="T43" fmla="*/ 2147483647 h 17"/>
                <a:gd name="T44" fmla="*/ 2147483647 w 30"/>
                <a:gd name="T45" fmla="*/ 2147483647 h 17"/>
                <a:gd name="T46" fmla="*/ 2147483647 w 30"/>
                <a:gd name="T47" fmla="*/ 2147483647 h 17"/>
                <a:gd name="T48" fmla="*/ 2147483647 w 30"/>
                <a:gd name="T49" fmla="*/ 2147483647 h 17"/>
                <a:gd name="T50" fmla="*/ 2147483647 w 30"/>
                <a:gd name="T51" fmla="*/ 2147483647 h 17"/>
                <a:gd name="T52" fmla="*/ 2147483647 w 30"/>
                <a:gd name="T53" fmla="*/ 2147483647 h 17"/>
                <a:gd name="T54" fmla="*/ 2147483647 w 30"/>
                <a:gd name="T55" fmla="*/ 2147483647 h 17"/>
                <a:gd name="T56" fmla="*/ 2147483647 w 30"/>
                <a:gd name="T57" fmla="*/ 2147483647 h 17"/>
                <a:gd name="T58" fmla="*/ 2147483647 w 30"/>
                <a:gd name="T59" fmla="*/ 0 h 17"/>
                <a:gd name="T60" fmla="*/ 2147483647 w 30"/>
                <a:gd name="T61" fmla="*/ 2147483647 h 17"/>
                <a:gd name="T62" fmla="*/ 2147483647 w 30"/>
                <a:gd name="T63" fmla="*/ 2147483647 h 17"/>
                <a:gd name="T64" fmla="*/ 0 w 30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"/>
                <a:gd name="T100" fmla="*/ 0 h 17"/>
                <a:gd name="T101" fmla="*/ 30 w 30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" h="17">
                  <a:moveTo>
                    <a:pt x="0" y="9"/>
                  </a:moveTo>
                  <a:lnTo>
                    <a:pt x="3" y="10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2" y="17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30" y="16"/>
                  </a:lnTo>
                  <a:lnTo>
                    <a:pt x="27" y="10"/>
                  </a:lnTo>
                  <a:lnTo>
                    <a:pt x="24" y="5"/>
                  </a:lnTo>
                  <a:lnTo>
                    <a:pt x="20" y="4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82" name="Freeform 5269"/>
            <p:cNvSpPr>
              <a:spLocks/>
            </p:cNvSpPr>
            <p:nvPr/>
          </p:nvSpPr>
          <p:spPr bwMode="auto">
            <a:xfrm>
              <a:off x="9078913" y="7242175"/>
              <a:ext cx="47625" cy="28575"/>
            </a:xfrm>
            <a:custGeom>
              <a:avLst/>
              <a:gdLst>
                <a:gd name="T0" fmla="*/ 0 w 30"/>
                <a:gd name="T1" fmla="*/ 2147483647 h 17"/>
                <a:gd name="T2" fmla="*/ 2147483647 w 30"/>
                <a:gd name="T3" fmla="*/ 2147483647 h 17"/>
                <a:gd name="T4" fmla="*/ 2147483647 w 30"/>
                <a:gd name="T5" fmla="*/ 2147483647 h 17"/>
                <a:gd name="T6" fmla="*/ 2147483647 w 30"/>
                <a:gd name="T7" fmla="*/ 2147483647 h 17"/>
                <a:gd name="T8" fmla="*/ 2147483647 w 30"/>
                <a:gd name="T9" fmla="*/ 2147483647 h 17"/>
                <a:gd name="T10" fmla="*/ 2147483647 w 30"/>
                <a:gd name="T11" fmla="*/ 2147483647 h 17"/>
                <a:gd name="T12" fmla="*/ 2147483647 w 30"/>
                <a:gd name="T13" fmla="*/ 2147483647 h 17"/>
                <a:gd name="T14" fmla="*/ 2147483647 w 30"/>
                <a:gd name="T15" fmla="*/ 2147483647 h 17"/>
                <a:gd name="T16" fmla="*/ 2147483647 w 30"/>
                <a:gd name="T17" fmla="*/ 2147483647 h 17"/>
                <a:gd name="T18" fmla="*/ 2147483647 w 30"/>
                <a:gd name="T19" fmla="*/ 2147483647 h 17"/>
                <a:gd name="T20" fmla="*/ 2147483647 w 30"/>
                <a:gd name="T21" fmla="*/ 2147483647 h 17"/>
                <a:gd name="T22" fmla="*/ 2147483647 w 30"/>
                <a:gd name="T23" fmla="*/ 2147483647 h 17"/>
                <a:gd name="T24" fmla="*/ 2147483647 w 30"/>
                <a:gd name="T25" fmla="*/ 2147483647 h 17"/>
                <a:gd name="T26" fmla="*/ 2147483647 w 30"/>
                <a:gd name="T27" fmla="*/ 2147483647 h 17"/>
                <a:gd name="T28" fmla="*/ 2147483647 w 30"/>
                <a:gd name="T29" fmla="*/ 2147483647 h 17"/>
                <a:gd name="T30" fmla="*/ 2147483647 w 30"/>
                <a:gd name="T31" fmla="*/ 2147483647 h 17"/>
                <a:gd name="T32" fmla="*/ 2147483647 w 30"/>
                <a:gd name="T33" fmla="*/ 2147483647 h 17"/>
                <a:gd name="T34" fmla="*/ 2147483647 w 30"/>
                <a:gd name="T35" fmla="*/ 2147483647 h 17"/>
                <a:gd name="T36" fmla="*/ 2147483647 w 30"/>
                <a:gd name="T37" fmla="*/ 2147483647 h 17"/>
                <a:gd name="T38" fmla="*/ 2147483647 w 30"/>
                <a:gd name="T39" fmla="*/ 2147483647 h 17"/>
                <a:gd name="T40" fmla="*/ 2147483647 w 30"/>
                <a:gd name="T41" fmla="*/ 2147483647 h 17"/>
                <a:gd name="T42" fmla="*/ 2147483647 w 30"/>
                <a:gd name="T43" fmla="*/ 2147483647 h 17"/>
                <a:gd name="T44" fmla="*/ 2147483647 w 30"/>
                <a:gd name="T45" fmla="*/ 2147483647 h 17"/>
                <a:gd name="T46" fmla="*/ 2147483647 w 30"/>
                <a:gd name="T47" fmla="*/ 2147483647 h 17"/>
                <a:gd name="T48" fmla="*/ 2147483647 w 30"/>
                <a:gd name="T49" fmla="*/ 2147483647 h 17"/>
                <a:gd name="T50" fmla="*/ 2147483647 w 30"/>
                <a:gd name="T51" fmla="*/ 2147483647 h 17"/>
                <a:gd name="T52" fmla="*/ 2147483647 w 30"/>
                <a:gd name="T53" fmla="*/ 2147483647 h 17"/>
                <a:gd name="T54" fmla="*/ 2147483647 w 30"/>
                <a:gd name="T55" fmla="*/ 2147483647 h 17"/>
                <a:gd name="T56" fmla="*/ 2147483647 w 30"/>
                <a:gd name="T57" fmla="*/ 2147483647 h 17"/>
                <a:gd name="T58" fmla="*/ 2147483647 w 30"/>
                <a:gd name="T59" fmla="*/ 0 h 17"/>
                <a:gd name="T60" fmla="*/ 2147483647 w 30"/>
                <a:gd name="T61" fmla="*/ 2147483647 h 17"/>
                <a:gd name="T62" fmla="*/ 2147483647 w 30"/>
                <a:gd name="T63" fmla="*/ 2147483647 h 17"/>
                <a:gd name="T64" fmla="*/ 0 w 30"/>
                <a:gd name="T65" fmla="*/ 2147483647 h 17"/>
                <a:gd name="T66" fmla="*/ 0 w 30"/>
                <a:gd name="T67" fmla="*/ 2147483647 h 17"/>
                <a:gd name="T68" fmla="*/ 0 w 30"/>
                <a:gd name="T69" fmla="*/ 2147483647 h 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"/>
                <a:gd name="T106" fmla="*/ 0 h 17"/>
                <a:gd name="T107" fmla="*/ 30 w 30"/>
                <a:gd name="T108" fmla="*/ 17 h 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" h="17">
                  <a:moveTo>
                    <a:pt x="0" y="9"/>
                  </a:moveTo>
                  <a:lnTo>
                    <a:pt x="3" y="10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2" y="17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30" y="16"/>
                  </a:lnTo>
                  <a:lnTo>
                    <a:pt x="27" y="10"/>
                  </a:lnTo>
                  <a:lnTo>
                    <a:pt x="24" y="5"/>
                  </a:lnTo>
                  <a:lnTo>
                    <a:pt x="20" y="4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9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83" name="Freeform 5270"/>
            <p:cNvSpPr>
              <a:spLocks/>
            </p:cNvSpPr>
            <p:nvPr/>
          </p:nvSpPr>
          <p:spPr bwMode="auto">
            <a:xfrm>
              <a:off x="9136063" y="7242175"/>
              <a:ext cx="33337" cy="15875"/>
            </a:xfrm>
            <a:custGeom>
              <a:avLst/>
              <a:gdLst>
                <a:gd name="T0" fmla="*/ 2147483647 w 21"/>
                <a:gd name="T1" fmla="*/ 0 h 9"/>
                <a:gd name="T2" fmla="*/ 2147483647 w 21"/>
                <a:gd name="T3" fmla="*/ 2147483647 h 9"/>
                <a:gd name="T4" fmla="*/ 0 w 21"/>
                <a:gd name="T5" fmla="*/ 2147483647 h 9"/>
                <a:gd name="T6" fmla="*/ 2147483647 w 21"/>
                <a:gd name="T7" fmla="*/ 2147483647 h 9"/>
                <a:gd name="T8" fmla="*/ 2147483647 w 21"/>
                <a:gd name="T9" fmla="*/ 2147483647 h 9"/>
                <a:gd name="T10" fmla="*/ 2147483647 w 21"/>
                <a:gd name="T11" fmla="*/ 2147483647 h 9"/>
                <a:gd name="T12" fmla="*/ 2147483647 w 21"/>
                <a:gd name="T13" fmla="*/ 2147483647 h 9"/>
                <a:gd name="T14" fmla="*/ 2147483647 w 21"/>
                <a:gd name="T15" fmla="*/ 2147483647 h 9"/>
                <a:gd name="T16" fmla="*/ 2147483647 w 21"/>
                <a:gd name="T17" fmla="*/ 2147483647 h 9"/>
                <a:gd name="T18" fmla="*/ 2147483647 w 21"/>
                <a:gd name="T19" fmla="*/ 2147483647 h 9"/>
                <a:gd name="T20" fmla="*/ 2147483647 w 21"/>
                <a:gd name="T21" fmla="*/ 2147483647 h 9"/>
                <a:gd name="T22" fmla="*/ 2147483647 w 21"/>
                <a:gd name="T23" fmla="*/ 2147483647 h 9"/>
                <a:gd name="T24" fmla="*/ 2147483647 w 21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9"/>
                <a:gd name="T41" fmla="*/ 21 w 21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9">
                  <a:moveTo>
                    <a:pt x="2" y="0"/>
                  </a:moveTo>
                  <a:lnTo>
                    <a:pt x="2" y="7"/>
                  </a:lnTo>
                  <a:lnTo>
                    <a:pt x="0" y="9"/>
                  </a:lnTo>
                  <a:lnTo>
                    <a:pt x="14" y="9"/>
                  </a:lnTo>
                  <a:lnTo>
                    <a:pt x="21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84" name="Freeform 5271"/>
            <p:cNvSpPr>
              <a:spLocks/>
            </p:cNvSpPr>
            <p:nvPr/>
          </p:nvSpPr>
          <p:spPr bwMode="auto">
            <a:xfrm>
              <a:off x="9136063" y="7242175"/>
              <a:ext cx="33337" cy="15875"/>
            </a:xfrm>
            <a:custGeom>
              <a:avLst/>
              <a:gdLst>
                <a:gd name="T0" fmla="*/ 2147483647 w 21"/>
                <a:gd name="T1" fmla="*/ 0 h 9"/>
                <a:gd name="T2" fmla="*/ 2147483647 w 21"/>
                <a:gd name="T3" fmla="*/ 2147483647 h 9"/>
                <a:gd name="T4" fmla="*/ 0 w 21"/>
                <a:gd name="T5" fmla="*/ 2147483647 h 9"/>
                <a:gd name="T6" fmla="*/ 2147483647 w 21"/>
                <a:gd name="T7" fmla="*/ 2147483647 h 9"/>
                <a:gd name="T8" fmla="*/ 2147483647 w 21"/>
                <a:gd name="T9" fmla="*/ 2147483647 h 9"/>
                <a:gd name="T10" fmla="*/ 2147483647 w 21"/>
                <a:gd name="T11" fmla="*/ 2147483647 h 9"/>
                <a:gd name="T12" fmla="*/ 2147483647 w 21"/>
                <a:gd name="T13" fmla="*/ 2147483647 h 9"/>
                <a:gd name="T14" fmla="*/ 2147483647 w 21"/>
                <a:gd name="T15" fmla="*/ 2147483647 h 9"/>
                <a:gd name="T16" fmla="*/ 2147483647 w 21"/>
                <a:gd name="T17" fmla="*/ 2147483647 h 9"/>
                <a:gd name="T18" fmla="*/ 2147483647 w 21"/>
                <a:gd name="T19" fmla="*/ 2147483647 h 9"/>
                <a:gd name="T20" fmla="*/ 2147483647 w 21"/>
                <a:gd name="T21" fmla="*/ 2147483647 h 9"/>
                <a:gd name="T22" fmla="*/ 2147483647 w 21"/>
                <a:gd name="T23" fmla="*/ 2147483647 h 9"/>
                <a:gd name="T24" fmla="*/ 2147483647 w 21"/>
                <a:gd name="T25" fmla="*/ 2147483647 h 9"/>
                <a:gd name="T26" fmla="*/ 2147483647 w 21"/>
                <a:gd name="T27" fmla="*/ 0 h 9"/>
                <a:gd name="T28" fmla="*/ 2147483647 w 21"/>
                <a:gd name="T29" fmla="*/ 0 h 9"/>
                <a:gd name="T30" fmla="*/ 2147483647 w 21"/>
                <a:gd name="T31" fmla="*/ 0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9"/>
                <a:gd name="T50" fmla="*/ 21 w 21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9">
                  <a:moveTo>
                    <a:pt x="2" y="0"/>
                  </a:moveTo>
                  <a:lnTo>
                    <a:pt x="2" y="7"/>
                  </a:lnTo>
                  <a:lnTo>
                    <a:pt x="0" y="9"/>
                  </a:lnTo>
                  <a:lnTo>
                    <a:pt x="14" y="9"/>
                  </a:lnTo>
                  <a:lnTo>
                    <a:pt x="21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2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85" name="Freeform 5272"/>
            <p:cNvSpPr>
              <a:spLocks/>
            </p:cNvSpPr>
            <p:nvPr/>
          </p:nvSpPr>
          <p:spPr bwMode="auto">
            <a:xfrm>
              <a:off x="9226550" y="7239000"/>
              <a:ext cx="3175" cy="11113"/>
            </a:xfrm>
            <a:custGeom>
              <a:avLst/>
              <a:gdLst>
                <a:gd name="T0" fmla="*/ 2147483647 w 2"/>
                <a:gd name="T1" fmla="*/ 2147483647 h 7"/>
                <a:gd name="T2" fmla="*/ 2147483647 w 2"/>
                <a:gd name="T3" fmla="*/ 0 h 7"/>
                <a:gd name="T4" fmla="*/ 0 w 2"/>
                <a:gd name="T5" fmla="*/ 2147483647 h 7"/>
                <a:gd name="T6" fmla="*/ 0 w 2"/>
                <a:gd name="T7" fmla="*/ 2147483647 h 7"/>
                <a:gd name="T8" fmla="*/ 0 w 2"/>
                <a:gd name="T9" fmla="*/ 2147483647 h 7"/>
                <a:gd name="T10" fmla="*/ 0 w 2"/>
                <a:gd name="T11" fmla="*/ 2147483647 h 7"/>
                <a:gd name="T12" fmla="*/ 0 w 2"/>
                <a:gd name="T13" fmla="*/ 2147483647 h 7"/>
                <a:gd name="T14" fmla="*/ 0 w 2"/>
                <a:gd name="T15" fmla="*/ 2147483647 h 7"/>
                <a:gd name="T16" fmla="*/ 0 w 2"/>
                <a:gd name="T17" fmla="*/ 2147483647 h 7"/>
                <a:gd name="T18" fmla="*/ 2147483647 w 2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7"/>
                <a:gd name="T32" fmla="*/ 2 w 2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7">
                  <a:moveTo>
                    <a:pt x="2" y="7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86" name="Freeform 5273"/>
            <p:cNvSpPr>
              <a:spLocks/>
            </p:cNvSpPr>
            <p:nvPr/>
          </p:nvSpPr>
          <p:spPr bwMode="auto">
            <a:xfrm>
              <a:off x="9226550" y="7239000"/>
              <a:ext cx="3175" cy="11113"/>
            </a:xfrm>
            <a:custGeom>
              <a:avLst/>
              <a:gdLst>
                <a:gd name="T0" fmla="*/ 2147483647 w 2"/>
                <a:gd name="T1" fmla="*/ 2147483647 h 7"/>
                <a:gd name="T2" fmla="*/ 2147483647 w 2"/>
                <a:gd name="T3" fmla="*/ 0 h 7"/>
                <a:gd name="T4" fmla="*/ 2147483647 w 2"/>
                <a:gd name="T5" fmla="*/ 0 h 7"/>
                <a:gd name="T6" fmla="*/ 0 w 2"/>
                <a:gd name="T7" fmla="*/ 2147483647 h 7"/>
                <a:gd name="T8" fmla="*/ 0 w 2"/>
                <a:gd name="T9" fmla="*/ 2147483647 h 7"/>
                <a:gd name="T10" fmla="*/ 0 w 2"/>
                <a:gd name="T11" fmla="*/ 2147483647 h 7"/>
                <a:gd name="T12" fmla="*/ 0 w 2"/>
                <a:gd name="T13" fmla="*/ 2147483647 h 7"/>
                <a:gd name="T14" fmla="*/ 0 w 2"/>
                <a:gd name="T15" fmla="*/ 2147483647 h 7"/>
                <a:gd name="T16" fmla="*/ 0 w 2"/>
                <a:gd name="T17" fmla="*/ 2147483647 h 7"/>
                <a:gd name="T18" fmla="*/ 0 w 2"/>
                <a:gd name="T19" fmla="*/ 2147483647 h 7"/>
                <a:gd name="T20" fmla="*/ 2147483647 w 2"/>
                <a:gd name="T21" fmla="*/ 2147483647 h 7"/>
                <a:gd name="T22" fmla="*/ 2147483647 w 2"/>
                <a:gd name="T23" fmla="*/ 2147483647 h 7"/>
                <a:gd name="T24" fmla="*/ 2147483647 w 2"/>
                <a:gd name="T25" fmla="*/ 2147483647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"/>
                <a:gd name="T40" fmla="*/ 0 h 7"/>
                <a:gd name="T41" fmla="*/ 2 w 2"/>
                <a:gd name="T42" fmla="*/ 7 h 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" h="7">
                  <a:moveTo>
                    <a:pt x="2" y="7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87" name="Freeform 5274"/>
            <p:cNvSpPr>
              <a:spLocks/>
            </p:cNvSpPr>
            <p:nvPr/>
          </p:nvSpPr>
          <p:spPr bwMode="auto">
            <a:xfrm>
              <a:off x="8721725" y="7043738"/>
              <a:ext cx="25400" cy="25400"/>
            </a:xfrm>
            <a:custGeom>
              <a:avLst/>
              <a:gdLst>
                <a:gd name="T0" fmla="*/ 0 w 16"/>
                <a:gd name="T1" fmla="*/ 2147483647 h 15"/>
                <a:gd name="T2" fmla="*/ 2147483647 w 16"/>
                <a:gd name="T3" fmla="*/ 0 h 15"/>
                <a:gd name="T4" fmla="*/ 2147483647 w 16"/>
                <a:gd name="T5" fmla="*/ 2147483647 h 15"/>
                <a:gd name="T6" fmla="*/ 2147483647 w 16"/>
                <a:gd name="T7" fmla="*/ 2147483647 h 15"/>
                <a:gd name="T8" fmla="*/ 2147483647 w 16"/>
                <a:gd name="T9" fmla="*/ 2147483647 h 15"/>
                <a:gd name="T10" fmla="*/ 2147483647 w 16"/>
                <a:gd name="T11" fmla="*/ 2147483647 h 15"/>
                <a:gd name="T12" fmla="*/ 2147483647 w 16"/>
                <a:gd name="T13" fmla="*/ 2147483647 h 15"/>
                <a:gd name="T14" fmla="*/ 2147483647 w 16"/>
                <a:gd name="T15" fmla="*/ 2147483647 h 15"/>
                <a:gd name="T16" fmla="*/ 2147483647 w 16"/>
                <a:gd name="T17" fmla="*/ 2147483647 h 15"/>
                <a:gd name="T18" fmla="*/ 2147483647 w 16"/>
                <a:gd name="T19" fmla="*/ 2147483647 h 15"/>
                <a:gd name="T20" fmla="*/ 2147483647 w 16"/>
                <a:gd name="T21" fmla="*/ 2147483647 h 15"/>
                <a:gd name="T22" fmla="*/ 2147483647 w 16"/>
                <a:gd name="T23" fmla="*/ 2147483647 h 15"/>
                <a:gd name="T24" fmla="*/ 2147483647 w 16"/>
                <a:gd name="T25" fmla="*/ 2147483647 h 15"/>
                <a:gd name="T26" fmla="*/ 2147483647 w 16"/>
                <a:gd name="T27" fmla="*/ 2147483647 h 15"/>
                <a:gd name="T28" fmla="*/ 2147483647 w 16"/>
                <a:gd name="T29" fmla="*/ 2147483647 h 15"/>
                <a:gd name="T30" fmla="*/ 2147483647 w 16"/>
                <a:gd name="T31" fmla="*/ 2147483647 h 15"/>
                <a:gd name="T32" fmla="*/ 0 w 16"/>
                <a:gd name="T33" fmla="*/ 2147483647 h 15"/>
                <a:gd name="T34" fmla="*/ 0 w 16"/>
                <a:gd name="T35" fmla="*/ 2147483647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15"/>
                <a:gd name="T56" fmla="*/ 16 w 16"/>
                <a:gd name="T57" fmla="*/ 15 h 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15">
                  <a:moveTo>
                    <a:pt x="0" y="15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3" y="7"/>
                  </a:lnTo>
                  <a:lnTo>
                    <a:pt x="15" y="9"/>
                  </a:lnTo>
                  <a:lnTo>
                    <a:pt x="16" y="10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5"/>
                  </a:lnTo>
                  <a:lnTo>
                    <a:pt x="1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88" name="Freeform 5275"/>
            <p:cNvSpPr>
              <a:spLocks/>
            </p:cNvSpPr>
            <p:nvPr/>
          </p:nvSpPr>
          <p:spPr bwMode="auto">
            <a:xfrm>
              <a:off x="8721725" y="7043738"/>
              <a:ext cx="25400" cy="25400"/>
            </a:xfrm>
            <a:custGeom>
              <a:avLst/>
              <a:gdLst>
                <a:gd name="T0" fmla="*/ 0 w 16"/>
                <a:gd name="T1" fmla="*/ 2147483647 h 15"/>
                <a:gd name="T2" fmla="*/ 2147483647 w 16"/>
                <a:gd name="T3" fmla="*/ 0 h 15"/>
                <a:gd name="T4" fmla="*/ 2147483647 w 16"/>
                <a:gd name="T5" fmla="*/ 0 h 15"/>
                <a:gd name="T6" fmla="*/ 2147483647 w 16"/>
                <a:gd name="T7" fmla="*/ 2147483647 h 15"/>
                <a:gd name="T8" fmla="*/ 2147483647 w 16"/>
                <a:gd name="T9" fmla="*/ 2147483647 h 15"/>
                <a:gd name="T10" fmla="*/ 2147483647 w 16"/>
                <a:gd name="T11" fmla="*/ 2147483647 h 15"/>
                <a:gd name="T12" fmla="*/ 2147483647 w 16"/>
                <a:gd name="T13" fmla="*/ 2147483647 h 15"/>
                <a:gd name="T14" fmla="*/ 2147483647 w 16"/>
                <a:gd name="T15" fmla="*/ 2147483647 h 15"/>
                <a:gd name="T16" fmla="*/ 2147483647 w 16"/>
                <a:gd name="T17" fmla="*/ 2147483647 h 15"/>
                <a:gd name="T18" fmla="*/ 2147483647 w 16"/>
                <a:gd name="T19" fmla="*/ 2147483647 h 15"/>
                <a:gd name="T20" fmla="*/ 2147483647 w 16"/>
                <a:gd name="T21" fmla="*/ 2147483647 h 15"/>
                <a:gd name="T22" fmla="*/ 2147483647 w 16"/>
                <a:gd name="T23" fmla="*/ 2147483647 h 15"/>
                <a:gd name="T24" fmla="*/ 2147483647 w 16"/>
                <a:gd name="T25" fmla="*/ 2147483647 h 15"/>
                <a:gd name="T26" fmla="*/ 2147483647 w 16"/>
                <a:gd name="T27" fmla="*/ 2147483647 h 15"/>
                <a:gd name="T28" fmla="*/ 2147483647 w 16"/>
                <a:gd name="T29" fmla="*/ 2147483647 h 15"/>
                <a:gd name="T30" fmla="*/ 2147483647 w 16"/>
                <a:gd name="T31" fmla="*/ 2147483647 h 15"/>
                <a:gd name="T32" fmla="*/ 2147483647 w 16"/>
                <a:gd name="T33" fmla="*/ 2147483647 h 15"/>
                <a:gd name="T34" fmla="*/ 0 w 16"/>
                <a:gd name="T35" fmla="*/ 2147483647 h 15"/>
                <a:gd name="T36" fmla="*/ 0 w 16"/>
                <a:gd name="T37" fmla="*/ 2147483647 h 15"/>
                <a:gd name="T38" fmla="*/ 0 w 16"/>
                <a:gd name="T39" fmla="*/ 2147483647 h 15"/>
                <a:gd name="T40" fmla="*/ 0 w 16"/>
                <a:gd name="T41" fmla="*/ 2147483647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"/>
                <a:gd name="T64" fmla="*/ 0 h 15"/>
                <a:gd name="T65" fmla="*/ 16 w 16"/>
                <a:gd name="T66" fmla="*/ 15 h 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" h="15">
                  <a:moveTo>
                    <a:pt x="0" y="15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3" y="7"/>
                  </a:lnTo>
                  <a:lnTo>
                    <a:pt x="15" y="9"/>
                  </a:lnTo>
                  <a:lnTo>
                    <a:pt x="16" y="10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5"/>
                  </a:lnTo>
                  <a:lnTo>
                    <a:pt x="1" y="15"/>
                  </a:lnTo>
                  <a:lnTo>
                    <a:pt x="0" y="15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89" name="Freeform 5276"/>
            <p:cNvSpPr>
              <a:spLocks/>
            </p:cNvSpPr>
            <p:nvPr/>
          </p:nvSpPr>
          <p:spPr bwMode="auto">
            <a:xfrm>
              <a:off x="8656638" y="7011988"/>
              <a:ext cx="33337" cy="47625"/>
            </a:xfrm>
            <a:custGeom>
              <a:avLst/>
              <a:gdLst>
                <a:gd name="T0" fmla="*/ 0 w 22"/>
                <a:gd name="T1" fmla="*/ 0 h 29"/>
                <a:gd name="T2" fmla="*/ 2147483647 w 22"/>
                <a:gd name="T3" fmla="*/ 2147483647 h 29"/>
                <a:gd name="T4" fmla="*/ 2147483647 w 22"/>
                <a:gd name="T5" fmla="*/ 2147483647 h 29"/>
                <a:gd name="T6" fmla="*/ 2147483647 w 22"/>
                <a:gd name="T7" fmla="*/ 2147483647 h 29"/>
                <a:gd name="T8" fmla="*/ 2147483647 w 22"/>
                <a:gd name="T9" fmla="*/ 2147483647 h 29"/>
                <a:gd name="T10" fmla="*/ 2147483647 w 22"/>
                <a:gd name="T11" fmla="*/ 2147483647 h 29"/>
                <a:gd name="T12" fmla="*/ 2147483647 w 22"/>
                <a:gd name="T13" fmla="*/ 2147483647 h 29"/>
                <a:gd name="T14" fmla="*/ 2147483647 w 22"/>
                <a:gd name="T15" fmla="*/ 0 h 29"/>
                <a:gd name="T16" fmla="*/ 2147483647 w 22"/>
                <a:gd name="T17" fmla="*/ 0 h 29"/>
                <a:gd name="T18" fmla="*/ 2147483647 w 22"/>
                <a:gd name="T19" fmla="*/ 2147483647 h 29"/>
                <a:gd name="T20" fmla="*/ 2147483647 w 22"/>
                <a:gd name="T21" fmla="*/ 2147483647 h 29"/>
                <a:gd name="T22" fmla="*/ 2147483647 w 22"/>
                <a:gd name="T23" fmla="*/ 2147483647 h 29"/>
                <a:gd name="T24" fmla="*/ 2147483647 w 22"/>
                <a:gd name="T25" fmla="*/ 2147483647 h 29"/>
                <a:gd name="T26" fmla="*/ 2147483647 w 22"/>
                <a:gd name="T27" fmla="*/ 2147483647 h 29"/>
                <a:gd name="T28" fmla="*/ 2147483647 w 22"/>
                <a:gd name="T29" fmla="*/ 2147483647 h 29"/>
                <a:gd name="T30" fmla="*/ 2147483647 w 22"/>
                <a:gd name="T31" fmla="*/ 2147483647 h 29"/>
                <a:gd name="T32" fmla="*/ 2147483647 w 22"/>
                <a:gd name="T33" fmla="*/ 2147483647 h 29"/>
                <a:gd name="T34" fmla="*/ 0 w 22"/>
                <a:gd name="T35" fmla="*/ 2147483647 h 29"/>
                <a:gd name="T36" fmla="*/ 0 w 22"/>
                <a:gd name="T37" fmla="*/ 0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"/>
                <a:gd name="T58" fmla="*/ 0 h 29"/>
                <a:gd name="T59" fmla="*/ 22 w 22"/>
                <a:gd name="T60" fmla="*/ 29 h 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" h="29">
                  <a:moveTo>
                    <a:pt x="0" y="0"/>
                  </a:moveTo>
                  <a:lnTo>
                    <a:pt x="2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3" y="15"/>
                  </a:lnTo>
                  <a:lnTo>
                    <a:pt x="15" y="17"/>
                  </a:lnTo>
                  <a:lnTo>
                    <a:pt x="18" y="20"/>
                  </a:lnTo>
                  <a:lnTo>
                    <a:pt x="20" y="24"/>
                  </a:lnTo>
                  <a:lnTo>
                    <a:pt x="22" y="25"/>
                  </a:lnTo>
                  <a:lnTo>
                    <a:pt x="22" y="29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90" name="Freeform 5277"/>
            <p:cNvSpPr>
              <a:spLocks/>
            </p:cNvSpPr>
            <p:nvPr/>
          </p:nvSpPr>
          <p:spPr bwMode="auto">
            <a:xfrm>
              <a:off x="8656638" y="7011988"/>
              <a:ext cx="33337" cy="47625"/>
            </a:xfrm>
            <a:custGeom>
              <a:avLst/>
              <a:gdLst>
                <a:gd name="T0" fmla="*/ 0 w 22"/>
                <a:gd name="T1" fmla="*/ 0 h 29"/>
                <a:gd name="T2" fmla="*/ 2147483647 w 22"/>
                <a:gd name="T3" fmla="*/ 2147483647 h 29"/>
                <a:gd name="T4" fmla="*/ 2147483647 w 22"/>
                <a:gd name="T5" fmla="*/ 2147483647 h 29"/>
                <a:gd name="T6" fmla="*/ 2147483647 w 22"/>
                <a:gd name="T7" fmla="*/ 2147483647 h 29"/>
                <a:gd name="T8" fmla="*/ 2147483647 w 22"/>
                <a:gd name="T9" fmla="*/ 2147483647 h 29"/>
                <a:gd name="T10" fmla="*/ 2147483647 w 22"/>
                <a:gd name="T11" fmla="*/ 2147483647 h 29"/>
                <a:gd name="T12" fmla="*/ 2147483647 w 22"/>
                <a:gd name="T13" fmla="*/ 2147483647 h 29"/>
                <a:gd name="T14" fmla="*/ 2147483647 w 22"/>
                <a:gd name="T15" fmla="*/ 0 h 29"/>
                <a:gd name="T16" fmla="*/ 2147483647 w 22"/>
                <a:gd name="T17" fmla="*/ 0 h 29"/>
                <a:gd name="T18" fmla="*/ 2147483647 w 22"/>
                <a:gd name="T19" fmla="*/ 2147483647 h 29"/>
                <a:gd name="T20" fmla="*/ 2147483647 w 22"/>
                <a:gd name="T21" fmla="*/ 2147483647 h 29"/>
                <a:gd name="T22" fmla="*/ 2147483647 w 22"/>
                <a:gd name="T23" fmla="*/ 2147483647 h 29"/>
                <a:gd name="T24" fmla="*/ 2147483647 w 22"/>
                <a:gd name="T25" fmla="*/ 2147483647 h 29"/>
                <a:gd name="T26" fmla="*/ 2147483647 w 22"/>
                <a:gd name="T27" fmla="*/ 2147483647 h 29"/>
                <a:gd name="T28" fmla="*/ 2147483647 w 22"/>
                <a:gd name="T29" fmla="*/ 2147483647 h 29"/>
                <a:gd name="T30" fmla="*/ 2147483647 w 22"/>
                <a:gd name="T31" fmla="*/ 2147483647 h 29"/>
                <a:gd name="T32" fmla="*/ 2147483647 w 22"/>
                <a:gd name="T33" fmla="*/ 2147483647 h 29"/>
                <a:gd name="T34" fmla="*/ 2147483647 w 22"/>
                <a:gd name="T35" fmla="*/ 2147483647 h 29"/>
                <a:gd name="T36" fmla="*/ 0 w 22"/>
                <a:gd name="T37" fmla="*/ 2147483647 h 29"/>
                <a:gd name="T38" fmla="*/ 0 w 22"/>
                <a:gd name="T39" fmla="*/ 0 h 29"/>
                <a:gd name="T40" fmla="*/ 0 w 22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"/>
                <a:gd name="T64" fmla="*/ 0 h 29"/>
                <a:gd name="T65" fmla="*/ 22 w 22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" h="29">
                  <a:moveTo>
                    <a:pt x="0" y="0"/>
                  </a:moveTo>
                  <a:lnTo>
                    <a:pt x="2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3" y="15"/>
                  </a:lnTo>
                  <a:lnTo>
                    <a:pt x="15" y="17"/>
                  </a:lnTo>
                  <a:lnTo>
                    <a:pt x="18" y="20"/>
                  </a:lnTo>
                  <a:lnTo>
                    <a:pt x="20" y="24"/>
                  </a:lnTo>
                  <a:lnTo>
                    <a:pt x="22" y="25"/>
                  </a:lnTo>
                  <a:lnTo>
                    <a:pt x="22" y="29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91" name="Freeform 5278"/>
            <p:cNvSpPr>
              <a:spLocks/>
            </p:cNvSpPr>
            <p:nvPr/>
          </p:nvSpPr>
          <p:spPr bwMode="auto">
            <a:xfrm>
              <a:off x="8459788" y="6999288"/>
              <a:ext cx="12700" cy="25400"/>
            </a:xfrm>
            <a:custGeom>
              <a:avLst/>
              <a:gdLst>
                <a:gd name="T0" fmla="*/ 2147483647 w 7"/>
                <a:gd name="T1" fmla="*/ 2147483647 h 16"/>
                <a:gd name="T2" fmla="*/ 2147483647 w 7"/>
                <a:gd name="T3" fmla="*/ 2147483647 h 16"/>
                <a:gd name="T4" fmla="*/ 2147483647 w 7"/>
                <a:gd name="T5" fmla="*/ 2147483647 h 16"/>
                <a:gd name="T6" fmla="*/ 2147483647 w 7"/>
                <a:gd name="T7" fmla="*/ 2147483647 h 16"/>
                <a:gd name="T8" fmla="*/ 2147483647 w 7"/>
                <a:gd name="T9" fmla="*/ 2147483647 h 16"/>
                <a:gd name="T10" fmla="*/ 2147483647 w 7"/>
                <a:gd name="T11" fmla="*/ 2147483647 h 16"/>
                <a:gd name="T12" fmla="*/ 2147483647 w 7"/>
                <a:gd name="T13" fmla="*/ 2147483647 h 16"/>
                <a:gd name="T14" fmla="*/ 2147483647 w 7"/>
                <a:gd name="T15" fmla="*/ 2147483647 h 16"/>
                <a:gd name="T16" fmla="*/ 0 w 7"/>
                <a:gd name="T17" fmla="*/ 0 h 16"/>
                <a:gd name="T18" fmla="*/ 0 w 7"/>
                <a:gd name="T19" fmla="*/ 2147483647 h 16"/>
                <a:gd name="T20" fmla="*/ 0 w 7"/>
                <a:gd name="T21" fmla="*/ 2147483647 h 16"/>
                <a:gd name="T22" fmla="*/ 2147483647 w 7"/>
                <a:gd name="T23" fmla="*/ 2147483647 h 16"/>
                <a:gd name="T24" fmla="*/ 2147483647 w 7"/>
                <a:gd name="T25" fmla="*/ 2147483647 h 16"/>
                <a:gd name="T26" fmla="*/ 2147483647 w 7"/>
                <a:gd name="T27" fmla="*/ 2147483647 h 16"/>
                <a:gd name="T28" fmla="*/ 2147483647 w 7"/>
                <a:gd name="T29" fmla="*/ 2147483647 h 16"/>
                <a:gd name="T30" fmla="*/ 2147483647 w 7"/>
                <a:gd name="T31" fmla="*/ 2147483647 h 16"/>
                <a:gd name="T32" fmla="*/ 2147483647 w 7"/>
                <a:gd name="T33" fmla="*/ 2147483647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16"/>
                <a:gd name="T53" fmla="*/ 7 w 7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16">
                  <a:moveTo>
                    <a:pt x="7" y="16"/>
                  </a:moveTo>
                  <a:lnTo>
                    <a:pt x="7" y="14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92" name="Freeform 5279"/>
            <p:cNvSpPr>
              <a:spLocks/>
            </p:cNvSpPr>
            <p:nvPr/>
          </p:nvSpPr>
          <p:spPr bwMode="auto">
            <a:xfrm>
              <a:off x="8459788" y="6999288"/>
              <a:ext cx="12700" cy="25400"/>
            </a:xfrm>
            <a:custGeom>
              <a:avLst/>
              <a:gdLst>
                <a:gd name="T0" fmla="*/ 2147483647 w 7"/>
                <a:gd name="T1" fmla="*/ 2147483647 h 16"/>
                <a:gd name="T2" fmla="*/ 2147483647 w 7"/>
                <a:gd name="T3" fmla="*/ 2147483647 h 16"/>
                <a:gd name="T4" fmla="*/ 2147483647 w 7"/>
                <a:gd name="T5" fmla="*/ 2147483647 h 16"/>
                <a:gd name="T6" fmla="*/ 2147483647 w 7"/>
                <a:gd name="T7" fmla="*/ 2147483647 h 16"/>
                <a:gd name="T8" fmla="*/ 2147483647 w 7"/>
                <a:gd name="T9" fmla="*/ 2147483647 h 16"/>
                <a:gd name="T10" fmla="*/ 2147483647 w 7"/>
                <a:gd name="T11" fmla="*/ 2147483647 h 16"/>
                <a:gd name="T12" fmla="*/ 2147483647 w 7"/>
                <a:gd name="T13" fmla="*/ 2147483647 h 16"/>
                <a:gd name="T14" fmla="*/ 2147483647 w 7"/>
                <a:gd name="T15" fmla="*/ 2147483647 h 16"/>
                <a:gd name="T16" fmla="*/ 0 w 7"/>
                <a:gd name="T17" fmla="*/ 0 h 16"/>
                <a:gd name="T18" fmla="*/ 0 w 7"/>
                <a:gd name="T19" fmla="*/ 2147483647 h 16"/>
                <a:gd name="T20" fmla="*/ 0 w 7"/>
                <a:gd name="T21" fmla="*/ 2147483647 h 16"/>
                <a:gd name="T22" fmla="*/ 2147483647 w 7"/>
                <a:gd name="T23" fmla="*/ 2147483647 h 16"/>
                <a:gd name="T24" fmla="*/ 2147483647 w 7"/>
                <a:gd name="T25" fmla="*/ 2147483647 h 16"/>
                <a:gd name="T26" fmla="*/ 2147483647 w 7"/>
                <a:gd name="T27" fmla="*/ 2147483647 h 16"/>
                <a:gd name="T28" fmla="*/ 2147483647 w 7"/>
                <a:gd name="T29" fmla="*/ 2147483647 h 16"/>
                <a:gd name="T30" fmla="*/ 2147483647 w 7"/>
                <a:gd name="T31" fmla="*/ 2147483647 h 16"/>
                <a:gd name="T32" fmla="*/ 2147483647 w 7"/>
                <a:gd name="T33" fmla="*/ 2147483647 h 16"/>
                <a:gd name="T34" fmla="*/ 2147483647 w 7"/>
                <a:gd name="T35" fmla="*/ 2147483647 h 16"/>
                <a:gd name="T36" fmla="*/ 2147483647 w 7"/>
                <a:gd name="T37" fmla="*/ 2147483647 h 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16"/>
                <a:gd name="T59" fmla="*/ 7 w 7"/>
                <a:gd name="T60" fmla="*/ 16 h 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16">
                  <a:moveTo>
                    <a:pt x="7" y="16"/>
                  </a:moveTo>
                  <a:lnTo>
                    <a:pt x="7" y="14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7" y="16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93" name="Line 5280"/>
            <p:cNvSpPr>
              <a:spLocks noChangeShapeType="1"/>
            </p:cNvSpPr>
            <p:nvPr/>
          </p:nvSpPr>
          <p:spPr bwMode="auto">
            <a:xfrm>
              <a:off x="8486775" y="7037388"/>
              <a:ext cx="7938" cy="63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7394" name="Freeform 5281"/>
            <p:cNvSpPr>
              <a:spLocks/>
            </p:cNvSpPr>
            <p:nvPr/>
          </p:nvSpPr>
          <p:spPr bwMode="auto">
            <a:xfrm>
              <a:off x="8482013" y="7037388"/>
              <a:ext cx="12700" cy="6350"/>
            </a:xfrm>
            <a:custGeom>
              <a:avLst/>
              <a:gdLst>
                <a:gd name="T0" fmla="*/ 2147483647 w 8"/>
                <a:gd name="T1" fmla="*/ 2147483647 h 4"/>
                <a:gd name="T2" fmla="*/ 2147483647 w 8"/>
                <a:gd name="T3" fmla="*/ 2147483647 h 4"/>
                <a:gd name="T4" fmla="*/ 2147483647 w 8"/>
                <a:gd name="T5" fmla="*/ 2147483647 h 4"/>
                <a:gd name="T6" fmla="*/ 2147483647 w 8"/>
                <a:gd name="T7" fmla="*/ 0 h 4"/>
                <a:gd name="T8" fmla="*/ 2147483647 w 8"/>
                <a:gd name="T9" fmla="*/ 0 h 4"/>
                <a:gd name="T10" fmla="*/ 2147483647 w 8"/>
                <a:gd name="T11" fmla="*/ 0 h 4"/>
                <a:gd name="T12" fmla="*/ 2147483647 w 8"/>
                <a:gd name="T13" fmla="*/ 0 h 4"/>
                <a:gd name="T14" fmla="*/ 2147483647 w 8"/>
                <a:gd name="T15" fmla="*/ 0 h 4"/>
                <a:gd name="T16" fmla="*/ 0 w 8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4"/>
                <a:gd name="T29" fmla="*/ 8 w 8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4">
                  <a:moveTo>
                    <a:pt x="8" y="4"/>
                  </a:moveTo>
                  <a:lnTo>
                    <a:pt x="8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95" name="Freeform 5282"/>
            <p:cNvSpPr>
              <a:spLocks/>
            </p:cNvSpPr>
            <p:nvPr/>
          </p:nvSpPr>
          <p:spPr bwMode="auto">
            <a:xfrm>
              <a:off x="8366125" y="6870700"/>
              <a:ext cx="26988" cy="15875"/>
            </a:xfrm>
            <a:custGeom>
              <a:avLst/>
              <a:gdLst>
                <a:gd name="T0" fmla="*/ 2147483647 w 17"/>
                <a:gd name="T1" fmla="*/ 0 h 10"/>
                <a:gd name="T2" fmla="*/ 2147483647 w 17"/>
                <a:gd name="T3" fmla="*/ 2147483647 h 10"/>
                <a:gd name="T4" fmla="*/ 2147483647 w 17"/>
                <a:gd name="T5" fmla="*/ 2147483647 h 10"/>
                <a:gd name="T6" fmla="*/ 2147483647 w 17"/>
                <a:gd name="T7" fmla="*/ 2147483647 h 10"/>
                <a:gd name="T8" fmla="*/ 2147483647 w 17"/>
                <a:gd name="T9" fmla="*/ 2147483647 h 10"/>
                <a:gd name="T10" fmla="*/ 2147483647 w 17"/>
                <a:gd name="T11" fmla="*/ 2147483647 h 10"/>
                <a:gd name="T12" fmla="*/ 2147483647 w 17"/>
                <a:gd name="T13" fmla="*/ 2147483647 h 10"/>
                <a:gd name="T14" fmla="*/ 2147483647 w 17"/>
                <a:gd name="T15" fmla="*/ 2147483647 h 10"/>
                <a:gd name="T16" fmla="*/ 2147483647 w 17"/>
                <a:gd name="T17" fmla="*/ 2147483647 h 10"/>
                <a:gd name="T18" fmla="*/ 2147483647 w 17"/>
                <a:gd name="T19" fmla="*/ 2147483647 h 10"/>
                <a:gd name="T20" fmla="*/ 2147483647 w 17"/>
                <a:gd name="T21" fmla="*/ 2147483647 h 10"/>
                <a:gd name="T22" fmla="*/ 2147483647 w 17"/>
                <a:gd name="T23" fmla="*/ 2147483647 h 10"/>
                <a:gd name="T24" fmla="*/ 2147483647 w 17"/>
                <a:gd name="T25" fmla="*/ 2147483647 h 10"/>
                <a:gd name="T26" fmla="*/ 2147483647 w 17"/>
                <a:gd name="T27" fmla="*/ 2147483647 h 10"/>
                <a:gd name="T28" fmla="*/ 2147483647 w 17"/>
                <a:gd name="T29" fmla="*/ 2147483647 h 10"/>
                <a:gd name="T30" fmla="*/ 2147483647 w 17"/>
                <a:gd name="T31" fmla="*/ 2147483647 h 10"/>
                <a:gd name="T32" fmla="*/ 2147483647 w 17"/>
                <a:gd name="T33" fmla="*/ 2147483647 h 10"/>
                <a:gd name="T34" fmla="*/ 2147483647 w 17"/>
                <a:gd name="T35" fmla="*/ 2147483647 h 10"/>
                <a:gd name="T36" fmla="*/ 2147483647 w 17"/>
                <a:gd name="T37" fmla="*/ 2147483647 h 10"/>
                <a:gd name="T38" fmla="*/ 2147483647 w 17"/>
                <a:gd name="T39" fmla="*/ 2147483647 h 10"/>
                <a:gd name="T40" fmla="*/ 2147483647 w 17"/>
                <a:gd name="T41" fmla="*/ 2147483647 h 10"/>
                <a:gd name="T42" fmla="*/ 2147483647 w 17"/>
                <a:gd name="T43" fmla="*/ 2147483647 h 10"/>
                <a:gd name="T44" fmla="*/ 2147483647 w 17"/>
                <a:gd name="T45" fmla="*/ 2147483647 h 10"/>
                <a:gd name="T46" fmla="*/ 2147483647 w 17"/>
                <a:gd name="T47" fmla="*/ 2147483647 h 10"/>
                <a:gd name="T48" fmla="*/ 0 w 17"/>
                <a:gd name="T49" fmla="*/ 2147483647 h 10"/>
                <a:gd name="T50" fmla="*/ 2147483647 w 17"/>
                <a:gd name="T51" fmla="*/ 0 h 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"/>
                <a:gd name="T79" fmla="*/ 0 h 10"/>
                <a:gd name="T80" fmla="*/ 17 w 17"/>
                <a:gd name="T81" fmla="*/ 10 h 1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" h="10">
                  <a:moveTo>
                    <a:pt x="1" y="0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5" y="4"/>
                  </a:lnTo>
                  <a:lnTo>
                    <a:pt x="8" y="5"/>
                  </a:lnTo>
                  <a:lnTo>
                    <a:pt x="10" y="7"/>
                  </a:lnTo>
                  <a:lnTo>
                    <a:pt x="12" y="9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96" name="Freeform 5283"/>
            <p:cNvSpPr>
              <a:spLocks/>
            </p:cNvSpPr>
            <p:nvPr/>
          </p:nvSpPr>
          <p:spPr bwMode="auto">
            <a:xfrm>
              <a:off x="8366125" y="6870700"/>
              <a:ext cx="26988" cy="15875"/>
            </a:xfrm>
            <a:custGeom>
              <a:avLst/>
              <a:gdLst>
                <a:gd name="T0" fmla="*/ 2147483647 w 17"/>
                <a:gd name="T1" fmla="*/ 0 h 10"/>
                <a:gd name="T2" fmla="*/ 2147483647 w 17"/>
                <a:gd name="T3" fmla="*/ 2147483647 h 10"/>
                <a:gd name="T4" fmla="*/ 2147483647 w 17"/>
                <a:gd name="T5" fmla="*/ 2147483647 h 10"/>
                <a:gd name="T6" fmla="*/ 2147483647 w 17"/>
                <a:gd name="T7" fmla="*/ 2147483647 h 10"/>
                <a:gd name="T8" fmla="*/ 2147483647 w 17"/>
                <a:gd name="T9" fmla="*/ 2147483647 h 10"/>
                <a:gd name="T10" fmla="*/ 2147483647 w 17"/>
                <a:gd name="T11" fmla="*/ 2147483647 h 10"/>
                <a:gd name="T12" fmla="*/ 2147483647 w 17"/>
                <a:gd name="T13" fmla="*/ 2147483647 h 10"/>
                <a:gd name="T14" fmla="*/ 2147483647 w 17"/>
                <a:gd name="T15" fmla="*/ 2147483647 h 10"/>
                <a:gd name="T16" fmla="*/ 2147483647 w 17"/>
                <a:gd name="T17" fmla="*/ 2147483647 h 10"/>
                <a:gd name="T18" fmla="*/ 2147483647 w 17"/>
                <a:gd name="T19" fmla="*/ 2147483647 h 10"/>
                <a:gd name="T20" fmla="*/ 2147483647 w 17"/>
                <a:gd name="T21" fmla="*/ 2147483647 h 10"/>
                <a:gd name="T22" fmla="*/ 2147483647 w 17"/>
                <a:gd name="T23" fmla="*/ 2147483647 h 10"/>
                <a:gd name="T24" fmla="*/ 2147483647 w 17"/>
                <a:gd name="T25" fmla="*/ 2147483647 h 10"/>
                <a:gd name="T26" fmla="*/ 2147483647 w 17"/>
                <a:gd name="T27" fmla="*/ 2147483647 h 10"/>
                <a:gd name="T28" fmla="*/ 2147483647 w 17"/>
                <a:gd name="T29" fmla="*/ 2147483647 h 10"/>
                <a:gd name="T30" fmla="*/ 2147483647 w 17"/>
                <a:gd name="T31" fmla="*/ 2147483647 h 10"/>
                <a:gd name="T32" fmla="*/ 2147483647 w 17"/>
                <a:gd name="T33" fmla="*/ 2147483647 h 10"/>
                <a:gd name="T34" fmla="*/ 2147483647 w 17"/>
                <a:gd name="T35" fmla="*/ 2147483647 h 10"/>
                <a:gd name="T36" fmla="*/ 2147483647 w 17"/>
                <a:gd name="T37" fmla="*/ 2147483647 h 10"/>
                <a:gd name="T38" fmla="*/ 2147483647 w 17"/>
                <a:gd name="T39" fmla="*/ 2147483647 h 10"/>
                <a:gd name="T40" fmla="*/ 2147483647 w 17"/>
                <a:gd name="T41" fmla="*/ 2147483647 h 10"/>
                <a:gd name="T42" fmla="*/ 2147483647 w 17"/>
                <a:gd name="T43" fmla="*/ 2147483647 h 10"/>
                <a:gd name="T44" fmla="*/ 2147483647 w 17"/>
                <a:gd name="T45" fmla="*/ 2147483647 h 10"/>
                <a:gd name="T46" fmla="*/ 2147483647 w 17"/>
                <a:gd name="T47" fmla="*/ 2147483647 h 10"/>
                <a:gd name="T48" fmla="*/ 0 w 17"/>
                <a:gd name="T49" fmla="*/ 2147483647 h 10"/>
                <a:gd name="T50" fmla="*/ 0 w 17"/>
                <a:gd name="T51" fmla="*/ 2147483647 h 10"/>
                <a:gd name="T52" fmla="*/ 2147483647 w 17"/>
                <a:gd name="T53" fmla="*/ 0 h 10"/>
                <a:gd name="T54" fmla="*/ 2147483647 w 17"/>
                <a:gd name="T55" fmla="*/ 0 h 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"/>
                <a:gd name="T85" fmla="*/ 0 h 10"/>
                <a:gd name="T86" fmla="*/ 17 w 17"/>
                <a:gd name="T87" fmla="*/ 10 h 1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" h="10">
                  <a:moveTo>
                    <a:pt x="1" y="0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5" y="4"/>
                  </a:lnTo>
                  <a:lnTo>
                    <a:pt x="8" y="5"/>
                  </a:lnTo>
                  <a:lnTo>
                    <a:pt x="10" y="7"/>
                  </a:lnTo>
                  <a:lnTo>
                    <a:pt x="12" y="9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4"/>
                  </a:lnTo>
                  <a:lnTo>
                    <a:pt x="1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97" name="Freeform 5284"/>
            <p:cNvSpPr>
              <a:spLocks/>
            </p:cNvSpPr>
            <p:nvPr/>
          </p:nvSpPr>
          <p:spPr bwMode="auto">
            <a:xfrm>
              <a:off x="8996363" y="7258050"/>
              <a:ext cx="17462" cy="19050"/>
            </a:xfrm>
            <a:custGeom>
              <a:avLst/>
              <a:gdLst>
                <a:gd name="T0" fmla="*/ 0 w 10"/>
                <a:gd name="T1" fmla="*/ 2147483647 h 12"/>
                <a:gd name="T2" fmla="*/ 0 w 10"/>
                <a:gd name="T3" fmla="*/ 2147483647 h 12"/>
                <a:gd name="T4" fmla="*/ 0 w 10"/>
                <a:gd name="T5" fmla="*/ 2147483647 h 12"/>
                <a:gd name="T6" fmla="*/ 0 w 10"/>
                <a:gd name="T7" fmla="*/ 2147483647 h 12"/>
                <a:gd name="T8" fmla="*/ 0 w 10"/>
                <a:gd name="T9" fmla="*/ 2147483647 h 12"/>
                <a:gd name="T10" fmla="*/ 0 w 10"/>
                <a:gd name="T11" fmla="*/ 2147483647 h 12"/>
                <a:gd name="T12" fmla="*/ 0 w 10"/>
                <a:gd name="T13" fmla="*/ 2147483647 h 12"/>
                <a:gd name="T14" fmla="*/ 2147483647 w 10"/>
                <a:gd name="T15" fmla="*/ 2147483647 h 12"/>
                <a:gd name="T16" fmla="*/ 2147483647 w 10"/>
                <a:gd name="T17" fmla="*/ 2147483647 h 12"/>
                <a:gd name="T18" fmla="*/ 2147483647 w 10"/>
                <a:gd name="T19" fmla="*/ 2147483647 h 12"/>
                <a:gd name="T20" fmla="*/ 2147483647 w 10"/>
                <a:gd name="T21" fmla="*/ 2147483647 h 12"/>
                <a:gd name="T22" fmla="*/ 2147483647 w 10"/>
                <a:gd name="T23" fmla="*/ 2147483647 h 12"/>
                <a:gd name="T24" fmla="*/ 2147483647 w 10"/>
                <a:gd name="T25" fmla="*/ 2147483647 h 12"/>
                <a:gd name="T26" fmla="*/ 2147483647 w 10"/>
                <a:gd name="T27" fmla="*/ 2147483647 h 12"/>
                <a:gd name="T28" fmla="*/ 2147483647 w 10"/>
                <a:gd name="T29" fmla="*/ 2147483647 h 12"/>
                <a:gd name="T30" fmla="*/ 2147483647 w 10"/>
                <a:gd name="T31" fmla="*/ 2147483647 h 12"/>
                <a:gd name="T32" fmla="*/ 2147483647 w 10"/>
                <a:gd name="T33" fmla="*/ 2147483647 h 12"/>
                <a:gd name="T34" fmla="*/ 2147483647 w 10"/>
                <a:gd name="T35" fmla="*/ 0 h 12"/>
                <a:gd name="T36" fmla="*/ 2147483647 w 10"/>
                <a:gd name="T37" fmla="*/ 0 h 12"/>
                <a:gd name="T38" fmla="*/ 2147483647 w 10"/>
                <a:gd name="T39" fmla="*/ 0 h 12"/>
                <a:gd name="T40" fmla="*/ 2147483647 w 10"/>
                <a:gd name="T41" fmla="*/ 0 h 12"/>
                <a:gd name="T42" fmla="*/ 2147483647 w 10"/>
                <a:gd name="T43" fmla="*/ 0 h 12"/>
                <a:gd name="T44" fmla="*/ 2147483647 w 10"/>
                <a:gd name="T45" fmla="*/ 0 h 12"/>
                <a:gd name="T46" fmla="*/ 2147483647 w 10"/>
                <a:gd name="T47" fmla="*/ 0 h 12"/>
                <a:gd name="T48" fmla="*/ 0 w 10"/>
                <a:gd name="T49" fmla="*/ 0 h 12"/>
                <a:gd name="T50" fmla="*/ 0 w 10"/>
                <a:gd name="T51" fmla="*/ 0 h 12"/>
                <a:gd name="T52" fmla="*/ 0 w 10"/>
                <a:gd name="T53" fmla="*/ 2147483647 h 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"/>
                <a:gd name="T82" fmla="*/ 0 h 12"/>
                <a:gd name="T83" fmla="*/ 10 w 10"/>
                <a:gd name="T84" fmla="*/ 12 h 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" h="12">
                  <a:moveTo>
                    <a:pt x="0" y="1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98" name="Freeform 5285"/>
            <p:cNvSpPr>
              <a:spLocks/>
            </p:cNvSpPr>
            <p:nvPr/>
          </p:nvSpPr>
          <p:spPr bwMode="auto">
            <a:xfrm>
              <a:off x="8996363" y="7258050"/>
              <a:ext cx="17462" cy="19050"/>
            </a:xfrm>
            <a:custGeom>
              <a:avLst/>
              <a:gdLst>
                <a:gd name="T0" fmla="*/ 0 w 10"/>
                <a:gd name="T1" fmla="*/ 2147483647 h 12"/>
                <a:gd name="T2" fmla="*/ 0 w 10"/>
                <a:gd name="T3" fmla="*/ 2147483647 h 12"/>
                <a:gd name="T4" fmla="*/ 0 w 10"/>
                <a:gd name="T5" fmla="*/ 2147483647 h 12"/>
                <a:gd name="T6" fmla="*/ 0 w 10"/>
                <a:gd name="T7" fmla="*/ 2147483647 h 12"/>
                <a:gd name="T8" fmla="*/ 0 w 10"/>
                <a:gd name="T9" fmla="*/ 2147483647 h 12"/>
                <a:gd name="T10" fmla="*/ 0 w 10"/>
                <a:gd name="T11" fmla="*/ 2147483647 h 12"/>
                <a:gd name="T12" fmla="*/ 0 w 10"/>
                <a:gd name="T13" fmla="*/ 2147483647 h 12"/>
                <a:gd name="T14" fmla="*/ 2147483647 w 10"/>
                <a:gd name="T15" fmla="*/ 2147483647 h 12"/>
                <a:gd name="T16" fmla="*/ 2147483647 w 10"/>
                <a:gd name="T17" fmla="*/ 2147483647 h 12"/>
                <a:gd name="T18" fmla="*/ 2147483647 w 10"/>
                <a:gd name="T19" fmla="*/ 2147483647 h 12"/>
                <a:gd name="T20" fmla="*/ 2147483647 w 10"/>
                <a:gd name="T21" fmla="*/ 2147483647 h 12"/>
                <a:gd name="T22" fmla="*/ 2147483647 w 10"/>
                <a:gd name="T23" fmla="*/ 2147483647 h 12"/>
                <a:gd name="T24" fmla="*/ 2147483647 w 10"/>
                <a:gd name="T25" fmla="*/ 2147483647 h 12"/>
                <a:gd name="T26" fmla="*/ 2147483647 w 10"/>
                <a:gd name="T27" fmla="*/ 2147483647 h 12"/>
                <a:gd name="T28" fmla="*/ 2147483647 w 10"/>
                <a:gd name="T29" fmla="*/ 2147483647 h 12"/>
                <a:gd name="T30" fmla="*/ 2147483647 w 10"/>
                <a:gd name="T31" fmla="*/ 2147483647 h 12"/>
                <a:gd name="T32" fmla="*/ 2147483647 w 10"/>
                <a:gd name="T33" fmla="*/ 2147483647 h 12"/>
                <a:gd name="T34" fmla="*/ 2147483647 w 10"/>
                <a:gd name="T35" fmla="*/ 2147483647 h 12"/>
                <a:gd name="T36" fmla="*/ 2147483647 w 10"/>
                <a:gd name="T37" fmla="*/ 0 h 12"/>
                <a:gd name="T38" fmla="*/ 2147483647 w 10"/>
                <a:gd name="T39" fmla="*/ 0 h 12"/>
                <a:gd name="T40" fmla="*/ 2147483647 w 10"/>
                <a:gd name="T41" fmla="*/ 0 h 12"/>
                <a:gd name="T42" fmla="*/ 2147483647 w 10"/>
                <a:gd name="T43" fmla="*/ 0 h 12"/>
                <a:gd name="T44" fmla="*/ 2147483647 w 10"/>
                <a:gd name="T45" fmla="*/ 0 h 12"/>
                <a:gd name="T46" fmla="*/ 2147483647 w 10"/>
                <a:gd name="T47" fmla="*/ 0 h 12"/>
                <a:gd name="T48" fmla="*/ 2147483647 w 10"/>
                <a:gd name="T49" fmla="*/ 0 h 12"/>
                <a:gd name="T50" fmla="*/ 2147483647 w 10"/>
                <a:gd name="T51" fmla="*/ 0 h 12"/>
                <a:gd name="T52" fmla="*/ 0 w 10"/>
                <a:gd name="T53" fmla="*/ 0 h 12"/>
                <a:gd name="T54" fmla="*/ 0 w 10"/>
                <a:gd name="T55" fmla="*/ 0 h 12"/>
                <a:gd name="T56" fmla="*/ 0 w 10"/>
                <a:gd name="T57" fmla="*/ 0 h 12"/>
                <a:gd name="T58" fmla="*/ 0 w 10"/>
                <a:gd name="T59" fmla="*/ 2147483647 h 12"/>
                <a:gd name="T60" fmla="*/ 0 w 10"/>
                <a:gd name="T61" fmla="*/ 2147483647 h 1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"/>
                <a:gd name="T94" fmla="*/ 0 h 12"/>
                <a:gd name="T95" fmla="*/ 10 w 10"/>
                <a:gd name="T96" fmla="*/ 12 h 1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" h="12">
                  <a:moveTo>
                    <a:pt x="0" y="1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399" name="Freeform 5286"/>
            <p:cNvSpPr>
              <a:spLocks/>
            </p:cNvSpPr>
            <p:nvPr/>
          </p:nvSpPr>
          <p:spPr bwMode="auto">
            <a:xfrm>
              <a:off x="7556500" y="5170488"/>
              <a:ext cx="1525588" cy="1108075"/>
            </a:xfrm>
            <a:custGeom>
              <a:avLst/>
              <a:gdLst>
                <a:gd name="T0" fmla="*/ 2147483647 w 961"/>
                <a:gd name="T1" fmla="*/ 2147483647 h 698"/>
                <a:gd name="T2" fmla="*/ 2147483647 w 961"/>
                <a:gd name="T3" fmla="*/ 2147483647 h 698"/>
                <a:gd name="T4" fmla="*/ 2147483647 w 961"/>
                <a:gd name="T5" fmla="*/ 2147483647 h 698"/>
                <a:gd name="T6" fmla="*/ 2147483647 w 961"/>
                <a:gd name="T7" fmla="*/ 2147483647 h 698"/>
                <a:gd name="T8" fmla="*/ 2147483647 w 961"/>
                <a:gd name="T9" fmla="*/ 2147483647 h 698"/>
                <a:gd name="T10" fmla="*/ 2147483647 w 961"/>
                <a:gd name="T11" fmla="*/ 2147483647 h 698"/>
                <a:gd name="T12" fmla="*/ 2147483647 w 961"/>
                <a:gd name="T13" fmla="*/ 2147483647 h 698"/>
                <a:gd name="T14" fmla="*/ 2147483647 w 961"/>
                <a:gd name="T15" fmla="*/ 2147483647 h 698"/>
                <a:gd name="T16" fmla="*/ 2147483647 w 961"/>
                <a:gd name="T17" fmla="*/ 2147483647 h 698"/>
                <a:gd name="T18" fmla="*/ 2147483647 w 961"/>
                <a:gd name="T19" fmla="*/ 2147483647 h 698"/>
                <a:gd name="T20" fmla="*/ 2147483647 w 961"/>
                <a:gd name="T21" fmla="*/ 2147483647 h 698"/>
                <a:gd name="T22" fmla="*/ 2147483647 w 961"/>
                <a:gd name="T23" fmla="*/ 2147483647 h 698"/>
                <a:gd name="T24" fmla="*/ 2147483647 w 961"/>
                <a:gd name="T25" fmla="*/ 2147483647 h 698"/>
                <a:gd name="T26" fmla="*/ 2147483647 w 961"/>
                <a:gd name="T27" fmla="*/ 2147483647 h 698"/>
                <a:gd name="T28" fmla="*/ 2147483647 w 961"/>
                <a:gd name="T29" fmla="*/ 2147483647 h 698"/>
                <a:gd name="T30" fmla="*/ 2147483647 w 961"/>
                <a:gd name="T31" fmla="*/ 2147483647 h 698"/>
                <a:gd name="T32" fmla="*/ 2147483647 w 961"/>
                <a:gd name="T33" fmla="*/ 2147483647 h 698"/>
                <a:gd name="T34" fmla="*/ 2147483647 w 961"/>
                <a:gd name="T35" fmla="*/ 2147483647 h 698"/>
                <a:gd name="T36" fmla="*/ 2147483647 w 961"/>
                <a:gd name="T37" fmla="*/ 2147483647 h 698"/>
                <a:gd name="T38" fmla="*/ 2147483647 w 961"/>
                <a:gd name="T39" fmla="*/ 2147483647 h 698"/>
                <a:gd name="T40" fmla="*/ 2147483647 w 961"/>
                <a:gd name="T41" fmla="*/ 2147483647 h 698"/>
                <a:gd name="T42" fmla="*/ 2147483647 w 961"/>
                <a:gd name="T43" fmla="*/ 2147483647 h 698"/>
                <a:gd name="T44" fmla="*/ 2147483647 w 961"/>
                <a:gd name="T45" fmla="*/ 2147483647 h 698"/>
                <a:gd name="T46" fmla="*/ 2147483647 w 961"/>
                <a:gd name="T47" fmla="*/ 2147483647 h 698"/>
                <a:gd name="T48" fmla="*/ 2147483647 w 961"/>
                <a:gd name="T49" fmla="*/ 2147483647 h 698"/>
                <a:gd name="T50" fmla="*/ 2147483647 w 961"/>
                <a:gd name="T51" fmla="*/ 2147483647 h 698"/>
                <a:gd name="T52" fmla="*/ 2147483647 w 961"/>
                <a:gd name="T53" fmla="*/ 2147483647 h 698"/>
                <a:gd name="T54" fmla="*/ 2147483647 w 961"/>
                <a:gd name="T55" fmla="*/ 2147483647 h 698"/>
                <a:gd name="T56" fmla="*/ 2147483647 w 961"/>
                <a:gd name="T57" fmla="*/ 2147483647 h 698"/>
                <a:gd name="T58" fmla="*/ 2147483647 w 961"/>
                <a:gd name="T59" fmla="*/ 2147483647 h 698"/>
                <a:gd name="T60" fmla="*/ 2147483647 w 961"/>
                <a:gd name="T61" fmla="*/ 2147483647 h 698"/>
                <a:gd name="T62" fmla="*/ 2147483647 w 961"/>
                <a:gd name="T63" fmla="*/ 2147483647 h 698"/>
                <a:gd name="T64" fmla="*/ 2147483647 w 961"/>
                <a:gd name="T65" fmla="*/ 2147483647 h 698"/>
                <a:gd name="T66" fmla="*/ 2147483647 w 961"/>
                <a:gd name="T67" fmla="*/ 2147483647 h 698"/>
                <a:gd name="T68" fmla="*/ 2147483647 w 961"/>
                <a:gd name="T69" fmla="*/ 2147483647 h 698"/>
                <a:gd name="T70" fmla="*/ 2147483647 w 961"/>
                <a:gd name="T71" fmla="*/ 2147483647 h 698"/>
                <a:gd name="T72" fmla="*/ 2147483647 w 961"/>
                <a:gd name="T73" fmla="*/ 2147483647 h 698"/>
                <a:gd name="T74" fmla="*/ 2147483647 w 961"/>
                <a:gd name="T75" fmla="*/ 2147483647 h 698"/>
                <a:gd name="T76" fmla="*/ 2147483647 w 961"/>
                <a:gd name="T77" fmla="*/ 2147483647 h 698"/>
                <a:gd name="T78" fmla="*/ 2147483647 w 961"/>
                <a:gd name="T79" fmla="*/ 2147483647 h 698"/>
                <a:gd name="T80" fmla="*/ 2147483647 w 961"/>
                <a:gd name="T81" fmla="*/ 2147483647 h 698"/>
                <a:gd name="T82" fmla="*/ 2147483647 w 961"/>
                <a:gd name="T83" fmla="*/ 2147483647 h 698"/>
                <a:gd name="T84" fmla="*/ 2147483647 w 961"/>
                <a:gd name="T85" fmla="*/ 2147483647 h 698"/>
                <a:gd name="T86" fmla="*/ 2147483647 w 961"/>
                <a:gd name="T87" fmla="*/ 2147483647 h 698"/>
                <a:gd name="T88" fmla="*/ 2147483647 w 961"/>
                <a:gd name="T89" fmla="*/ 2147483647 h 698"/>
                <a:gd name="T90" fmla="*/ 2147483647 w 961"/>
                <a:gd name="T91" fmla="*/ 2147483647 h 698"/>
                <a:gd name="T92" fmla="*/ 2147483647 w 961"/>
                <a:gd name="T93" fmla="*/ 2147483647 h 698"/>
                <a:gd name="T94" fmla="*/ 2147483647 w 961"/>
                <a:gd name="T95" fmla="*/ 2147483647 h 698"/>
                <a:gd name="T96" fmla="*/ 2147483647 w 961"/>
                <a:gd name="T97" fmla="*/ 2147483647 h 698"/>
                <a:gd name="T98" fmla="*/ 2147483647 w 961"/>
                <a:gd name="T99" fmla="*/ 2147483647 h 698"/>
                <a:gd name="T100" fmla="*/ 2147483647 w 961"/>
                <a:gd name="T101" fmla="*/ 2147483647 h 698"/>
                <a:gd name="T102" fmla="*/ 2147483647 w 961"/>
                <a:gd name="T103" fmla="*/ 2147483647 h 698"/>
                <a:gd name="T104" fmla="*/ 2147483647 w 961"/>
                <a:gd name="T105" fmla="*/ 2147483647 h 698"/>
                <a:gd name="T106" fmla="*/ 2147483647 w 961"/>
                <a:gd name="T107" fmla="*/ 2147483647 h 698"/>
                <a:gd name="T108" fmla="*/ 2147483647 w 961"/>
                <a:gd name="T109" fmla="*/ 2147483647 h 698"/>
                <a:gd name="T110" fmla="*/ 2147483647 w 961"/>
                <a:gd name="T111" fmla="*/ 2147483647 h 698"/>
                <a:gd name="T112" fmla="*/ 2147483647 w 961"/>
                <a:gd name="T113" fmla="*/ 2147483647 h 698"/>
                <a:gd name="T114" fmla="*/ 2147483647 w 961"/>
                <a:gd name="T115" fmla="*/ 2147483647 h 698"/>
                <a:gd name="T116" fmla="*/ 2147483647 w 961"/>
                <a:gd name="T117" fmla="*/ 2147483647 h 698"/>
                <a:gd name="T118" fmla="*/ 2147483647 w 961"/>
                <a:gd name="T119" fmla="*/ 2147483647 h 69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61"/>
                <a:gd name="T181" fmla="*/ 0 h 698"/>
                <a:gd name="T182" fmla="*/ 961 w 961"/>
                <a:gd name="T183" fmla="*/ 698 h 69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61" h="698">
                  <a:moveTo>
                    <a:pt x="32" y="334"/>
                  </a:moveTo>
                  <a:lnTo>
                    <a:pt x="42" y="346"/>
                  </a:lnTo>
                  <a:lnTo>
                    <a:pt x="50" y="356"/>
                  </a:lnTo>
                  <a:lnTo>
                    <a:pt x="59" y="365"/>
                  </a:lnTo>
                  <a:lnTo>
                    <a:pt x="66" y="371"/>
                  </a:lnTo>
                  <a:lnTo>
                    <a:pt x="74" y="377"/>
                  </a:lnTo>
                  <a:lnTo>
                    <a:pt x="81" y="378"/>
                  </a:lnTo>
                  <a:lnTo>
                    <a:pt x="88" y="380"/>
                  </a:lnTo>
                  <a:lnTo>
                    <a:pt x="96" y="380"/>
                  </a:lnTo>
                  <a:lnTo>
                    <a:pt x="120" y="375"/>
                  </a:lnTo>
                  <a:lnTo>
                    <a:pt x="122" y="377"/>
                  </a:lnTo>
                  <a:lnTo>
                    <a:pt x="125" y="380"/>
                  </a:lnTo>
                  <a:lnTo>
                    <a:pt x="128" y="383"/>
                  </a:lnTo>
                  <a:lnTo>
                    <a:pt x="132" y="387"/>
                  </a:lnTo>
                  <a:lnTo>
                    <a:pt x="133" y="392"/>
                  </a:lnTo>
                  <a:lnTo>
                    <a:pt x="135" y="395"/>
                  </a:lnTo>
                  <a:lnTo>
                    <a:pt x="137" y="400"/>
                  </a:lnTo>
                  <a:lnTo>
                    <a:pt x="139" y="404"/>
                  </a:lnTo>
                  <a:lnTo>
                    <a:pt x="137" y="405"/>
                  </a:lnTo>
                  <a:lnTo>
                    <a:pt x="137" y="409"/>
                  </a:lnTo>
                  <a:lnTo>
                    <a:pt x="135" y="410"/>
                  </a:lnTo>
                  <a:lnTo>
                    <a:pt x="133" y="412"/>
                  </a:lnTo>
                  <a:lnTo>
                    <a:pt x="130" y="414"/>
                  </a:lnTo>
                  <a:lnTo>
                    <a:pt x="128" y="415"/>
                  </a:lnTo>
                  <a:lnTo>
                    <a:pt x="127" y="415"/>
                  </a:lnTo>
                  <a:lnTo>
                    <a:pt x="125" y="415"/>
                  </a:lnTo>
                  <a:lnTo>
                    <a:pt x="128" y="419"/>
                  </a:lnTo>
                  <a:lnTo>
                    <a:pt x="130" y="422"/>
                  </a:lnTo>
                  <a:lnTo>
                    <a:pt x="133" y="424"/>
                  </a:lnTo>
                  <a:lnTo>
                    <a:pt x="135" y="427"/>
                  </a:lnTo>
                  <a:lnTo>
                    <a:pt x="137" y="431"/>
                  </a:lnTo>
                  <a:lnTo>
                    <a:pt x="139" y="434"/>
                  </a:lnTo>
                  <a:lnTo>
                    <a:pt x="140" y="437"/>
                  </a:lnTo>
                  <a:lnTo>
                    <a:pt x="140" y="442"/>
                  </a:lnTo>
                  <a:lnTo>
                    <a:pt x="125" y="442"/>
                  </a:lnTo>
                  <a:lnTo>
                    <a:pt x="125" y="451"/>
                  </a:lnTo>
                  <a:lnTo>
                    <a:pt x="128" y="459"/>
                  </a:lnTo>
                  <a:lnTo>
                    <a:pt x="133" y="466"/>
                  </a:lnTo>
                  <a:lnTo>
                    <a:pt x="140" y="471"/>
                  </a:lnTo>
                  <a:lnTo>
                    <a:pt x="149" y="475"/>
                  </a:lnTo>
                  <a:lnTo>
                    <a:pt x="155" y="478"/>
                  </a:lnTo>
                  <a:lnTo>
                    <a:pt x="164" y="481"/>
                  </a:lnTo>
                  <a:lnTo>
                    <a:pt x="169" y="486"/>
                  </a:lnTo>
                  <a:lnTo>
                    <a:pt x="176" y="492"/>
                  </a:lnTo>
                  <a:lnTo>
                    <a:pt x="201" y="493"/>
                  </a:lnTo>
                  <a:lnTo>
                    <a:pt x="203" y="497"/>
                  </a:lnTo>
                  <a:lnTo>
                    <a:pt x="206" y="498"/>
                  </a:lnTo>
                  <a:lnTo>
                    <a:pt x="210" y="500"/>
                  </a:lnTo>
                  <a:lnTo>
                    <a:pt x="213" y="502"/>
                  </a:lnTo>
                  <a:lnTo>
                    <a:pt x="217" y="503"/>
                  </a:lnTo>
                  <a:lnTo>
                    <a:pt x="220" y="505"/>
                  </a:lnTo>
                  <a:lnTo>
                    <a:pt x="223" y="505"/>
                  </a:lnTo>
                  <a:lnTo>
                    <a:pt x="225" y="507"/>
                  </a:lnTo>
                  <a:lnTo>
                    <a:pt x="235" y="513"/>
                  </a:lnTo>
                  <a:lnTo>
                    <a:pt x="245" y="520"/>
                  </a:lnTo>
                  <a:lnTo>
                    <a:pt x="256" y="527"/>
                  </a:lnTo>
                  <a:lnTo>
                    <a:pt x="266" y="534"/>
                  </a:lnTo>
                  <a:lnTo>
                    <a:pt x="278" y="539"/>
                  </a:lnTo>
                  <a:lnTo>
                    <a:pt x="289" y="542"/>
                  </a:lnTo>
                  <a:lnTo>
                    <a:pt x="303" y="546"/>
                  </a:lnTo>
                  <a:lnTo>
                    <a:pt x="320" y="546"/>
                  </a:lnTo>
                  <a:lnTo>
                    <a:pt x="322" y="535"/>
                  </a:lnTo>
                  <a:lnTo>
                    <a:pt x="332" y="535"/>
                  </a:lnTo>
                  <a:lnTo>
                    <a:pt x="333" y="537"/>
                  </a:lnTo>
                  <a:lnTo>
                    <a:pt x="333" y="539"/>
                  </a:lnTo>
                  <a:lnTo>
                    <a:pt x="335" y="541"/>
                  </a:lnTo>
                  <a:lnTo>
                    <a:pt x="335" y="542"/>
                  </a:lnTo>
                  <a:lnTo>
                    <a:pt x="337" y="544"/>
                  </a:lnTo>
                  <a:lnTo>
                    <a:pt x="339" y="546"/>
                  </a:lnTo>
                  <a:lnTo>
                    <a:pt x="342" y="546"/>
                  </a:lnTo>
                  <a:lnTo>
                    <a:pt x="344" y="544"/>
                  </a:lnTo>
                  <a:lnTo>
                    <a:pt x="345" y="541"/>
                  </a:lnTo>
                  <a:lnTo>
                    <a:pt x="347" y="537"/>
                  </a:lnTo>
                  <a:lnTo>
                    <a:pt x="349" y="535"/>
                  </a:lnTo>
                  <a:lnTo>
                    <a:pt x="350" y="532"/>
                  </a:lnTo>
                  <a:lnTo>
                    <a:pt x="352" y="530"/>
                  </a:lnTo>
                  <a:lnTo>
                    <a:pt x="356" y="530"/>
                  </a:lnTo>
                  <a:lnTo>
                    <a:pt x="359" y="532"/>
                  </a:lnTo>
                  <a:lnTo>
                    <a:pt x="362" y="535"/>
                  </a:lnTo>
                  <a:lnTo>
                    <a:pt x="367" y="537"/>
                  </a:lnTo>
                  <a:lnTo>
                    <a:pt x="372" y="539"/>
                  </a:lnTo>
                  <a:lnTo>
                    <a:pt x="379" y="541"/>
                  </a:lnTo>
                  <a:lnTo>
                    <a:pt x="384" y="542"/>
                  </a:lnTo>
                  <a:lnTo>
                    <a:pt x="391" y="544"/>
                  </a:lnTo>
                  <a:lnTo>
                    <a:pt x="395" y="544"/>
                  </a:lnTo>
                  <a:lnTo>
                    <a:pt x="401" y="537"/>
                  </a:lnTo>
                  <a:lnTo>
                    <a:pt x="408" y="530"/>
                  </a:lnTo>
                  <a:lnTo>
                    <a:pt x="415" y="525"/>
                  </a:lnTo>
                  <a:lnTo>
                    <a:pt x="423" y="522"/>
                  </a:lnTo>
                  <a:lnTo>
                    <a:pt x="430" y="517"/>
                  </a:lnTo>
                  <a:lnTo>
                    <a:pt x="439" y="515"/>
                  </a:lnTo>
                  <a:lnTo>
                    <a:pt x="449" y="512"/>
                  </a:lnTo>
                  <a:lnTo>
                    <a:pt x="457" y="508"/>
                  </a:lnTo>
                  <a:lnTo>
                    <a:pt x="461" y="512"/>
                  </a:lnTo>
                  <a:lnTo>
                    <a:pt x="462" y="515"/>
                  </a:lnTo>
                  <a:lnTo>
                    <a:pt x="467" y="519"/>
                  </a:lnTo>
                  <a:lnTo>
                    <a:pt x="472" y="524"/>
                  </a:lnTo>
                  <a:lnTo>
                    <a:pt x="476" y="525"/>
                  </a:lnTo>
                  <a:lnTo>
                    <a:pt x="481" y="529"/>
                  </a:lnTo>
                  <a:lnTo>
                    <a:pt x="486" y="529"/>
                  </a:lnTo>
                  <a:lnTo>
                    <a:pt x="489" y="529"/>
                  </a:lnTo>
                  <a:lnTo>
                    <a:pt x="493" y="530"/>
                  </a:lnTo>
                  <a:lnTo>
                    <a:pt x="496" y="534"/>
                  </a:lnTo>
                  <a:lnTo>
                    <a:pt x="500" y="537"/>
                  </a:lnTo>
                  <a:lnTo>
                    <a:pt x="503" y="541"/>
                  </a:lnTo>
                  <a:lnTo>
                    <a:pt x="505" y="542"/>
                  </a:lnTo>
                  <a:lnTo>
                    <a:pt x="508" y="544"/>
                  </a:lnTo>
                  <a:lnTo>
                    <a:pt x="511" y="546"/>
                  </a:lnTo>
                  <a:lnTo>
                    <a:pt x="515" y="546"/>
                  </a:lnTo>
                  <a:lnTo>
                    <a:pt x="517" y="551"/>
                  </a:lnTo>
                  <a:lnTo>
                    <a:pt x="518" y="556"/>
                  </a:lnTo>
                  <a:lnTo>
                    <a:pt x="518" y="559"/>
                  </a:lnTo>
                  <a:lnTo>
                    <a:pt x="520" y="564"/>
                  </a:lnTo>
                  <a:lnTo>
                    <a:pt x="522" y="568"/>
                  </a:lnTo>
                  <a:lnTo>
                    <a:pt x="523" y="571"/>
                  </a:lnTo>
                  <a:lnTo>
                    <a:pt x="523" y="576"/>
                  </a:lnTo>
                  <a:lnTo>
                    <a:pt x="523" y="579"/>
                  </a:lnTo>
                  <a:lnTo>
                    <a:pt x="523" y="584"/>
                  </a:lnTo>
                  <a:lnTo>
                    <a:pt x="522" y="590"/>
                  </a:lnTo>
                  <a:lnTo>
                    <a:pt x="518" y="593"/>
                  </a:lnTo>
                  <a:lnTo>
                    <a:pt x="517" y="596"/>
                  </a:lnTo>
                  <a:lnTo>
                    <a:pt x="513" y="600"/>
                  </a:lnTo>
                  <a:lnTo>
                    <a:pt x="511" y="605"/>
                  </a:lnTo>
                  <a:lnTo>
                    <a:pt x="510" y="608"/>
                  </a:lnTo>
                  <a:lnTo>
                    <a:pt x="508" y="613"/>
                  </a:lnTo>
                  <a:lnTo>
                    <a:pt x="510" y="617"/>
                  </a:lnTo>
                  <a:lnTo>
                    <a:pt x="511" y="618"/>
                  </a:lnTo>
                  <a:lnTo>
                    <a:pt x="513" y="620"/>
                  </a:lnTo>
                  <a:lnTo>
                    <a:pt x="517" y="622"/>
                  </a:lnTo>
                  <a:lnTo>
                    <a:pt x="520" y="622"/>
                  </a:lnTo>
                  <a:lnTo>
                    <a:pt x="523" y="623"/>
                  </a:lnTo>
                  <a:lnTo>
                    <a:pt x="527" y="623"/>
                  </a:lnTo>
                  <a:lnTo>
                    <a:pt x="528" y="625"/>
                  </a:lnTo>
                  <a:lnTo>
                    <a:pt x="532" y="628"/>
                  </a:lnTo>
                  <a:lnTo>
                    <a:pt x="534" y="630"/>
                  </a:lnTo>
                  <a:lnTo>
                    <a:pt x="535" y="634"/>
                  </a:lnTo>
                  <a:lnTo>
                    <a:pt x="535" y="635"/>
                  </a:lnTo>
                  <a:lnTo>
                    <a:pt x="537" y="639"/>
                  </a:lnTo>
                  <a:lnTo>
                    <a:pt x="539" y="640"/>
                  </a:lnTo>
                  <a:lnTo>
                    <a:pt x="539" y="644"/>
                  </a:lnTo>
                  <a:lnTo>
                    <a:pt x="540" y="645"/>
                  </a:lnTo>
                  <a:lnTo>
                    <a:pt x="542" y="650"/>
                  </a:lnTo>
                  <a:lnTo>
                    <a:pt x="544" y="654"/>
                  </a:lnTo>
                  <a:lnTo>
                    <a:pt x="547" y="659"/>
                  </a:lnTo>
                  <a:lnTo>
                    <a:pt x="550" y="664"/>
                  </a:lnTo>
                  <a:lnTo>
                    <a:pt x="554" y="669"/>
                  </a:lnTo>
                  <a:lnTo>
                    <a:pt x="557" y="672"/>
                  </a:lnTo>
                  <a:lnTo>
                    <a:pt x="562" y="674"/>
                  </a:lnTo>
                  <a:lnTo>
                    <a:pt x="567" y="674"/>
                  </a:lnTo>
                  <a:lnTo>
                    <a:pt x="569" y="674"/>
                  </a:lnTo>
                  <a:lnTo>
                    <a:pt x="571" y="674"/>
                  </a:lnTo>
                  <a:lnTo>
                    <a:pt x="572" y="674"/>
                  </a:lnTo>
                  <a:lnTo>
                    <a:pt x="574" y="674"/>
                  </a:lnTo>
                  <a:lnTo>
                    <a:pt x="576" y="674"/>
                  </a:lnTo>
                  <a:lnTo>
                    <a:pt x="578" y="674"/>
                  </a:lnTo>
                  <a:lnTo>
                    <a:pt x="581" y="672"/>
                  </a:lnTo>
                  <a:lnTo>
                    <a:pt x="584" y="669"/>
                  </a:lnTo>
                  <a:lnTo>
                    <a:pt x="586" y="667"/>
                  </a:lnTo>
                  <a:lnTo>
                    <a:pt x="589" y="666"/>
                  </a:lnTo>
                  <a:lnTo>
                    <a:pt x="591" y="662"/>
                  </a:lnTo>
                  <a:lnTo>
                    <a:pt x="595" y="661"/>
                  </a:lnTo>
                  <a:lnTo>
                    <a:pt x="596" y="659"/>
                  </a:lnTo>
                  <a:lnTo>
                    <a:pt x="600" y="657"/>
                  </a:lnTo>
                  <a:lnTo>
                    <a:pt x="606" y="652"/>
                  </a:lnTo>
                  <a:lnTo>
                    <a:pt x="613" y="649"/>
                  </a:lnTo>
                  <a:lnTo>
                    <a:pt x="620" y="647"/>
                  </a:lnTo>
                  <a:lnTo>
                    <a:pt x="627" y="645"/>
                  </a:lnTo>
                  <a:lnTo>
                    <a:pt x="635" y="644"/>
                  </a:lnTo>
                  <a:lnTo>
                    <a:pt x="640" y="642"/>
                  </a:lnTo>
                  <a:lnTo>
                    <a:pt x="645" y="640"/>
                  </a:lnTo>
                  <a:lnTo>
                    <a:pt x="649" y="637"/>
                  </a:lnTo>
                  <a:lnTo>
                    <a:pt x="652" y="639"/>
                  </a:lnTo>
                  <a:lnTo>
                    <a:pt x="656" y="642"/>
                  </a:lnTo>
                  <a:lnTo>
                    <a:pt x="659" y="644"/>
                  </a:lnTo>
                  <a:lnTo>
                    <a:pt x="664" y="645"/>
                  </a:lnTo>
                  <a:lnTo>
                    <a:pt x="667" y="647"/>
                  </a:lnTo>
                  <a:lnTo>
                    <a:pt x="671" y="649"/>
                  </a:lnTo>
                  <a:lnTo>
                    <a:pt x="674" y="650"/>
                  </a:lnTo>
                  <a:lnTo>
                    <a:pt x="676" y="652"/>
                  </a:lnTo>
                  <a:lnTo>
                    <a:pt x="679" y="654"/>
                  </a:lnTo>
                  <a:lnTo>
                    <a:pt x="683" y="657"/>
                  </a:lnTo>
                  <a:lnTo>
                    <a:pt x="686" y="661"/>
                  </a:lnTo>
                  <a:lnTo>
                    <a:pt x="689" y="664"/>
                  </a:lnTo>
                  <a:lnTo>
                    <a:pt x="693" y="666"/>
                  </a:lnTo>
                  <a:lnTo>
                    <a:pt x="696" y="669"/>
                  </a:lnTo>
                  <a:lnTo>
                    <a:pt x="700" y="672"/>
                  </a:lnTo>
                  <a:lnTo>
                    <a:pt x="703" y="674"/>
                  </a:lnTo>
                  <a:lnTo>
                    <a:pt x="734" y="674"/>
                  </a:lnTo>
                  <a:lnTo>
                    <a:pt x="734" y="676"/>
                  </a:lnTo>
                  <a:lnTo>
                    <a:pt x="734" y="677"/>
                  </a:lnTo>
                  <a:lnTo>
                    <a:pt x="732" y="679"/>
                  </a:lnTo>
                  <a:lnTo>
                    <a:pt x="730" y="681"/>
                  </a:lnTo>
                  <a:lnTo>
                    <a:pt x="730" y="683"/>
                  </a:lnTo>
                  <a:lnTo>
                    <a:pt x="730" y="684"/>
                  </a:lnTo>
                  <a:lnTo>
                    <a:pt x="730" y="686"/>
                  </a:lnTo>
                  <a:lnTo>
                    <a:pt x="730" y="688"/>
                  </a:lnTo>
                  <a:lnTo>
                    <a:pt x="732" y="689"/>
                  </a:lnTo>
                  <a:lnTo>
                    <a:pt x="734" y="691"/>
                  </a:lnTo>
                  <a:lnTo>
                    <a:pt x="735" y="693"/>
                  </a:lnTo>
                  <a:lnTo>
                    <a:pt x="737" y="694"/>
                  </a:lnTo>
                  <a:lnTo>
                    <a:pt x="739" y="694"/>
                  </a:lnTo>
                  <a:lnTo>
                    <a:pt x="740" y="698"/>
                  </a:lnTo>
                  <a:lnTo>
                    <a:pt x="740" y="696"/>
                  </a:lnTo>
                  <a:lnTo>
                    <a:pt x="740" y="694"/>
                  </a:lnTo>
                  <a:lnTo>
                    <a:pt x="740" y="693"/>
                  </a:lnTo>
                  <a:lnTo>
                    <a:pt x="740" y="691"/>
                  </a:lnTo>
                  <a:lnTo>
                    <a:pt x="742" y="689"/>
                  </a:lnTo>
                  <a:lnTo>
                    <a:pt x="740" y="688"/>
                  </a:lnTo>
                  <a:lnTo>
                    <a:pt x="742" y="686"/>
                  </a:lnTo>
                  <a:lnTo>
                    <a:pt x="744" y="684"/>
                  </a:lnTo>
                  <a:lnTo>
                    <a:pt x="747" y="683"/>
                  </a:lnTo>
                  <a:lnTo>
                    <a:pt x="750" y="679"/>
                  </a:lnTo>
                  <a:lnTo>
                    <a:pt x="752" y="677"/>
                  </a:lnTo>
                  <a:lnTo>
                    <a:pt x="756" y="676"/>
                  </a:lnTo>
                  <a:lnTo>
                    <a:pt x="759" y="674"/>
                  </a:lnTo>
                  <a:lnTo>
                    <a:pt x="762" y="674"/>
                  </a:lnTo>
                  <a:lnTo>
                    <a:pt x="767" y="672"/>
                  </a:lnTo>
                  <a:lnTo>
                    <a:pt x="773" y="671"/>
                  </a:lnTo>
                  <a:lnTo>
                    <a:pt x="778" y="666"/>
                  </a:lnTo>
                  <a:lnTo>
                    <a:pt x="781" y="662"/>
                  </a:lnTo>
                  <a:lnTo>
                    <a:pt x="784" y="657"/>
                  </a:lnTo>
                  <a:lnTo>
                    <a:pt x="789" y="650"/>
                  </a:lnTo>
                  <a:lnTo>
                    <a:pt x="793" y="647"/>
                  </a:lnTo>
                  <a:lnTo>
                    <a:pt x="800" y="642"/>
                  </a:lnTo>
                  <a:lnTo>
                    <a:pt x="800" y="644"/>
                  </a:lnTo>
                  <a:lnTo>
                    <a:pt x="800" y="645"/>
                  </a:lnTo>
                  <a:lnTo>
                    <a:pt x="801" y="647"/>
                  </a:lnTo>
                  <a:lnTo>
                    <a:pt x="803" y="649"/>
                  </a:lnTo>
                  <a:lnTo>
                    <a:pt x="803" y="650"/>
                  </a:lnTo>
                  <a:lnTo>
                    <a:pt x="803" y="652"/>
                  </a:lnTo>
                  <a:lnTo>
                    <a:pt x="803" y="655"/>
                  </a:lnTo>
                  <a:lnTo>
                    <a:pt x="805" y="654"/>
                  </a:lnTo>
                  <a:lnTo>
                    <a:pt x="806" y="652"/>
                  </a:lnTo>
                  <a:lnTo>
                    <a:pt x="808" y="652"/>
                  </a:lnTo>
                  <a:lnTo>
                    <a:pt x="812" y="652"/>
                  </a:lnTo>
                  <a:lnTo>
                    <a:pt x="813" y="652"/>
                  </a:lnTo>
                  <a:lnTo>
                    <a:pt x="815" y="654"/>
                  </a:lnTo>
                  <a:lnTo>
                    <a:pt x="817" y="655"/>
                  </a:lnTo>
                  <a:lnTo>
                    <a:pt x="818" y="655"/>
                  </a:lnTo>
                  <a:lnTo>
                    <a:pt x="820" y="649"/>
                  </a:lnTo>
                  <a:lnTo>
                    <a:pt x="822" y="645"/>
                  </a:lnTo>
                  <a:lnTo>
                    <a:pt x="825" y="642"/>
                  </a:lnTo>
                  <a:lnTo>
                    <a:pt x="828" y="642"/>
                  </a:lnTo>
                  <a:lnTo>
                    <a:pt x="832" y="642"/>
                  </a:lnTo>
                  <a:lnTo>
                    <a:pt x="837" y="642"/>
                  </a:lnTo>
                  <a:lnTo>
                    <a:pt x="842" y="642"/>
                  </a:lnTo>
                  <a:lnTo>
                    <a:pt x="849" y="640"/>
                  </a:lnTo>
                  <a:lnTo>
                    <a:pt x="854" y="639"/>
                  </a:lnTo>
                  <a:lnTo>
                    <a:pt x="857" y="634"/>
                  </a:lnTo>
                  <a:lnTo>
                    <a:pt x="861" y="628"/>
                  </a:lnTo>
                  <a:lnTo>
                    <a:pt x="864" y="623"/>
                  </a:lnTo>
                  <a:lnTo>
                    <a:pt x="867" y="617"/>
                  </a:lnTo>
                  <a:lnTo>
                    <a:pt x="873" y="612"/>
                  </a:lnTo>
                  <a:lnTo>
                    <a:pt x="878" y="608"/>
                  </a:lnTo>
                  <a:lnTo>
                    <a:pt x="884" y="605"/>
                  </a:lnTo>
                  <a:lnTo>
                    <a:pt x="884" y="601"/>
                  </a:lnTo>
                  <a:lnTo>
                    <a:pt x="886" y="600"/>
                  </a:lnTo>
                  <a:lnTo>
                    <a:pt x="886" y="596"/>
                  </a:lnTo>
                  <a:lnTo>
                    <a:pt x="888" y="595"/>
                  </a:lnTo>
                  <a:lnTo>
                    <a:pt x="889" y="591"/>
                  </a:lnTo>
                  <a:lnTo>
                    <a:pt x="891" y="590"/>
                  </a:lnTo>
                  <a:lnTo>
                    <a:pt x="893" y="588"/>
                  </a:lnTo>
                  <a:lnTo>
                    <a:pt x="895" y="584"/>
                  </a:lnTo>
                  <a:lnTo>
                    <a:pt x="895" y="583"/>
                  </a:lnTo>
                  <a:lnTo>
                    <a:pt x="893" y="581"/>
                  </a:lnTo>
                  <a:lnTo>
                    <a:pt x="893" y="578"/>
                  </a:lnTo>
                  <a:lnTo>
                    <a:pt x="893" y="576"/>
                  </a:lnTo>
                  <a:lnTo>
                    <a:pt x="891" y="574"/>
                  </a:lnTo>
                  <a:lnTo>
                    <a:pt x="891" y="571"/>
                  </a:lnTo>
                  <a:lnTo>
                    <a:pt x="889" y="569"/>
                  </a:lnTo>
                  <a:lnTo>
                    <a:pt x="888" y="568"/>
                  </a:lnTo>
                  <a:lnTo>
                    <a:pt x="891" y="563"/>
                  </a:lnTo>
                  <a:lnTo>
                    <a:pt x="896" y="557"/>
                  </a:lnTo>
                  <a:lnTo>
                    <a:pt x="900" y="552"/>
                  </a:lnTo>
                  <a:lnTo>
                    <a:pt x="903" y="547"/>
                  </a:lnTo>
                  <a:lnTo>
                    <a:pt x="905" y="541"/>
                  </a:lnTo>
                  <a:lnTo>
                    <a:pt x="908" y="534"/>
                  </a:lnTo>
                  <a:lnTo>
                    <a:pt x="912" y="527"/>
                  </a:lnTo>
                  <a:lnTo>
                    <a:pt x="917" y="520"/>
                  </a:lnTo>
                  <a:lnTo>
                    <a:pt x="915" y="519"/>
                  </a:lnTo>
                  <a:lnTo>
                    <a:pt x="913" y="517"/>
                  </a:lnTo>
                  <a:lnTo>
                    <a:pt x="913" y="515"/>
                  </a:lnTo>
                  <a:lnTo>
                    <a:pt x="913" y="513"/>
                  </a:lnTo>
                  <a:lnTo>
                    <a:pt x="913" y="512"/>
                  </a:lnTo>
                  <a:lnTo>
                    <a:pt x="913" y="510"/>
                  </a:lnTo>
                  <a:lnTo>
                    <a:pt x="913" y="508"/>
                  </a:lnTo>
                  <a:lnTo>
                    <a:pt x="913" y="507"/>
                  </a:lnTo>
                  <a:lnTo>
                    <a:pt x="912" y="502"/>
                  </a:lnTo>
                  <a:lnTo>
                    <a:pt x="912" y="500"/>
                  </a:lnTo>
                  <a:lnTo>
                    <a:pt x="913" y="498"/>
                  </a:lnTo>
                  <a:lnTo>
                    <a:pt x="915" y="497"/>
                  </a:lnTo>
                  <a:lnTo>
                    <a:pt x="917" y="497"/>
                  </a:lnTo>
                  <a:lnTo>
                    <a:pt x="917" y="495"/>
                  </a:lnTo>
                  <a:lnTo>
                    <a:pt x="918" y="495"/>
                  </a:lnTo>
                  <a:lnTo>
                    <a:pt x="918" y="486"/>
                  </a:lnTo>
                  <a:lnTo>
                    <a:pt x="913" y="488"/>
                  </a:lnTo>
                  <a:lnTo>
                    <a:pt x="908" y="490"/>
                  </a:lnTo>
                  <a:lnTo>
                    <a:pt x="903" y="490"/>
                  </a:lnTo>
                  <a:lnTo>
                    <a:pt x="900" y="490"/>
                  </a:lnTo>
                  <a:lnTo>
                    <a:pt x="895" y="488"/>
                  </a:lnTo>
                  <a:lnTo>
                    <a:pt x="889" y="488"/>
                  </a:lnTo>
                  <a:lnTo>
                    <a:pt x="886" y="486"/>
                  </a:lnTo>
                  <a:lnTo>
                    <a:pt x="881" y="486"/>
                  </a:lnTo>
                  <a:lnTo>
                    <a:pt x="884" y="485"/>
                  </a:lnTo>
                  <a:lnTo>
                    <a:pt x="886" y="481"/>
                  </a:lnTo>
                  <a:lnTo>
                    <a:pt x="889" y="480"/>
                  </a:lnTo>
                  <a:lnTo>
                    <a:pt x="891" y="478"/>
                  </a:lnTo>
                  <a:lnTo>
                    <a:pt x="893" y="475"/>
                  </a:lnTo>
                  <a:lnTo>
                    <a:pt x="895" y="471"/>
                  </a:lnTo>
                  <a:lnTo>
                    <a:pt x="896" y="470"/>
                  </a:lnTo>
                  <a:lnTo>
                    <a:pt x="898" y="466"/>
                  </a:lnTo>
                  <a:lnTo>
                    <a:pt x="891" y="463"/>
                  </a:lnTo>
                  <a:lnTo>
                    <a:pt x="886" y="461"/>
                  </a:lnTo>
                  <a:lnTo>
                    <a:pt x="881" y="459"/>
                  </a:lnTo>
                  <a:lnTo>
                    <a:pt x="876" y="456"/>
                  </a:lnTo>
                  <a:lnTo>
                    <a:pt x="871" y="454"/>
                  </a:lnTo>
                  <a:lnTo>
                    <a:pt x="866" y="453"/>
                  </a:lnTo>
                  <a:lnTo>
                    <a:pt x="861" y="449"/>
                  </a:lnTo>
                  <a:lnTo>
                    <a:pt x="856" y="444"/>
                  </a:lnTo>
                  <a:lnTo>
                    <a:pt x="859" y="446"/>
                  </a:lnTo>
                  <a:lnTo>
                    <a:pt x="862" y="448"/>
                  </a:lnTo>
                  <a:lnTo>
                    <a:pt x="867" y="449"/>
                  </a:lnTo>
                  <a:lnTo>
                    <a:pt x="874" y="451"/>
                  </a:lnTo>
                  <a:lnTo>
                    <a:pt x="881" y="453"/>
                  </a:lnTo>
                  <a:lnTo>
                    <a:pt x="886" y="454"/>
                  </a:lnTo>
                  <a:lnTo>
                    <a:pt x="893" y="456"/>
                  </a:lnTo>
                  <a:lnTo>
                    <a:pt x="898" y="456"/>
                  </a:lnTo>
                  <a:lnTo>
                    <a:pt x="896" y="453"/>
                  </a:lnTo>
                  <a:lnTo>
                    <a:pt x="895" y="449"/>
                  </a:lnTo>
                  <a:lnTo>
                    <a:pt x="889" y="446"/>
                  </a:lnTo>
                  <a:lnTo>
                    <a:pt x="886" y="444"/>
                  </a:lnTo>
                  <a:lnTo>
                    <a:pt x="881" y="442"/>
                  </a:lnTo>
                  <a:lnTo>
                    <a:pt x="878" y="439"/>
                  </a:lnTo>
                  <a:lnTo>
                    <a:pt x="874" y="436"/>
                  </a:lnTo>
                  <a:lnTo>
                    <a:pt x="873" y="432"/>
                  </a:lnTo>
                  <a:lnTo>
                    <a:pt x="873" y="431"/>
                  </a:lnTo>
                  <a:lnTo>
                    <a:pt x="873" y="429"/>
                  </a:lnTo>
                  <a:lnTo>
                    <a:pt x="871" y="429"/>
                  </a:lnTo>
                  <a:lnTo>
                    <a:pt x="871" y="427"/>
                  </a:lnTo>
                  <a:lnTo>
                    <a:pt x="869" y="426"/>
                  </a:lnTo>
                  <a:lnTo>
                    <a:pt x="867" y="424"/>
                  </a:lnTo>
                  <a:lnTo>
                    <a:pt x="864" y="421"/>
                  </a:lnTo>
                  <a:lnTo>
                    <a:pt x="859" y="415"/>
                  </a:lnTo>
                  <a:lnTo>
                    <a:pt x="852" y="409"/>
                  </a:lnTo>
                  <a:lnTo>
                    <a:pt x="844" y="402"/>
                  </a:lnTo>
                  <a:lnTo>
                    <a:pt x="835" y="395"/>
                  </a:lnTo>
                  <a:lnTo>
                    <a:pt x="828" y="388"/>
                  </a:lnTo>
                  <a:lnTo>
                    <a:pt x="823" y="383"/>
                  </a:lnTo>
                  <a:lnTo>
                    <a:pt x="822" y="380"/>
                  </a:lnTo>
                  <a:lnTo>
                    <a:pt x="822" y="378"/>
                  </a:lnTo>
                  <a:lnTo>
                    <a:pt x="823" y="377"/>
                  </a:lnTo>
                  <a:lnTo>
                    <a:pt x="823" y="375"/>
                  </a:lnTo>
                  <a:lnTo>
                    <a:pt x="825" y="375"/>
                  </a:lnTo>
                  <a:lnTo>
                    <a:pt x="827" y="373"/>
                  </a:lnTo>
                  <a:lnTo>
                    <a:pt x="828" y="371"/>
                  </a:lnTo>
                  <a:lnTo>
                    <a:pt x="828" y="370"/>
                  </a:lnTo>
                  <a:lnTo>
                    <a:pt x="830" y="368"/>
                  </a:lnTo>
                  <a:lnTo>
                    <a:pt x="828" y="368"/>
                  </a:lnTo>
                  <a:lnTo>
                    <a:pt x="828" y="366"/>
                  </a:lnTo>
                  <a:lnTo>
                    <a:pt x="827" y="366"/>
                  </a:lnTo>
                  <a:lnTo>
                    <a:pt x="827" y="365"/>
                  </a:lnTo>
                  <a:lnTo>
                    <a:pt x="825" y="365"/>
                  </a:lnTo>
                  <a:lnTo>
                    <a:pt x="825" y="363"/>
                  </a:lnTo>
                  <a:lnTo>
                    <a:pt x="837" y="363"/>
                  </a:lnTo>
                  <a:lnTo>
                    <a:pt x="837" y="360"/>
                  </a:lnTo>
                  <a:lnTo>
                    <a:pt x="839" y="355"/>
                  </a:lnTo>
                  <a:lnTo>
                    <a:pt x="842" y="351"/>
                  </a:lnTo>
                  <a:lnTo>
                    <a:pt x="845" y="350"/>
                  </a:lnTo>
                  <a:lnTo>
                    <a:pt x="849" y="346"/>
                  </a:lnTo>
                  <a:lnTo>
                    <a:pt x="852" y="343"/>
                  </a:lnTo>
                  <a:lnTo>
                    <a:pt x="856" y="341"/>
                  </a:lnTo>
                  <a:lnTo>
                    <a:pt x="859" y="338"/>
                  </a:lnTo>
                  <a:lnTo>
                    <a:pt x="856" y="336"/>
                  </a:lnTo>
                  <a:lnTo>
                    <a:pt x="850" y="336"/>
                  </a:lnTo>
                  <a:lnTo>
                    <a:pt x="847" y="334"/>
                  </a:lnTo>
                  <a:lnTo>
                    <a:pt x="842" y="333"/>
                  </a:lnTo>
                  <a:lnTo>
                    <a:pt x="839" y="329"/>
                  </a:lnTo>
                  <a:lnTo>
                    <a:pt x="835" y="328"/>
                  </a:lnTo>
                  <a:lnTo>
                    <a:pt x="832" y="324"/>
                  </a:lnTo>
                  <a:lnTo>
                    <a:pt x="830" y="322"/>
                  </a:lnTo>
                  <a:lnTo>
                    <a:pt x="817" y="322"/>
                  </a:lnTo>
                  <a:lnTo>
                    <a:pt x="817" y="324"/>
                  </a:lnTo>
                  <a:lnTo>
                    <a:pt x="817" y="326"/>
                  </a:lnTo>
                  <a:lnTo>
                    <a:pt x="817" y="328"/>
                  </a:lnTo>
                  <a:lnTo>
                    <a:pt x="817" y="329"/>
                  </a:lnTo>
                  <a:lnTo>
                    <a:pt x="817" y="331"/>
                  </a:lnTo>
                  <a:lnTo>
                    <a:pt x="817" y="334"/>
                  </a:lnTo>
                  <a:lnTo>
                    <a:pt x="817" y="336"/>
                  </a:lnTo>
                  <a:lnTo>
                    <a:pt x="817" y="339"/>
                  </a:lnTo>
                  <a:lnTo>
                    <a:pt x="803" y="339"/>
                  </a:lnTo>
                  <a:lnTo>
                    <a:pt x="801" y="338"/>
                  </a:lnTo>
                  <a:lnTo>
                    <a:pt x="800" y="336"/>
                  </a:lnTo>
                  <a:lnTo>
                    <a:pt x="800" y="333"/>
                  </a:lnTo>
                  <a:lnTo>
                    <a:pt x="798" y="331"/>
                  </a:lnTo>
                  <a:lnTo>
                    <a:pt x="798" y="329"/>
                  </a:lnTo>
                  <a:lnTo>
                    <a:pt x="796" y="326"/>
                  </a:lnTo>
                  <a:lnTo>
                    <a:pt x="795" y="324"/>
                  </a:lnTo>
                  <a:lnTo>
                    <a:pt x="793" y="322"/>
                  </a:lnTo>
                  <a:lnTo>
                    <a:pt x="791" y="321"/>
                  </a:lnTo>
                  <a:lnTo>
                    <a:pt x="786" y="319"/>
                  </a:lnTo>
                  <a:lnTo>
                    <a:pt x="779" y="317"/>
                  </a:lnTo>
                  <a:lnTo>
                    <a:pt x="774" y="316"/>
                  </a:lnTo>
                  <a:lnTo>
                    <a:pt x="767" y="314"/>
                  </a:lnTo>
                  <a:lnTo>
                    <a:pt x="762" y="312"/>
                  </a:lnTo>
                  <a:lnTo>
                    <a:pt x="759" y="307"/>
                  </a:lnTo>
                  <a:lnTo>
                    <a:pt x="757" y="302"/>
                  </a:lnTo>
                  <a:lnTo>
                    <a:pt x="759" y="300"/>
                  </a:lnTo>
                  <a:lnTo>
                    <a:pt x="759" y="299"/>
                  </a:lnTo>
                  <a:lnTo>
                    <a:pt x="761" y="297"/>
                  </a:lnTo>
                  <a:lnTo>
                    <a:pt x="762" y="295"/>
                  </a:lnTo>
                  <a:lnTo>
                    <a:pt x="766" y="295"/>
                  </a:lnTo>
                  <a:lnTo>
                    <a:pt x="767" y="294"/>
                  </a:lnTo>
                  <a:lnTo>
                    <a:pt x="771" y="294"/>
                  </a:lnTo>
                  <a:lnTo>
                    <a:pt x="773" y="294"/>
                  </a:lnTo>
                  <a:lnTo>
                    <a:pt x="774" y="294"/>
                  </a:lnTo>
                  <a:lnTo>
                    <a:pt x="776" y="292"/>
                  </a:lnTo>
                  <a:lnTo>
                    <a:pt x="778" y="290"/>
                  </a:lnTo>
                  <a:lnTo>
                    <a:pt x="779" y="289"/>
                  </a:lnTo>
                  <a:lnTo>
                    <a:pt x="781" y="285"/>
                  </a:lnTo>
                  <a:lnTo>
                    <a:pt x="783" y="284"/>
                  </a:lnTo>
                  <a:lnTo>
                    <a:pt x="784" y="282"/>
                  </a:lnTo>
                  <a:lnTo>
                    <a:pt x="786" y="282"/>
                  </a:lnTo>
                  <a:lnTo>
                    <a:pt x="788" y="280"/>
                  </a:lnTo>
                  <a:lnTo>
                    <a:pt x="789" y="279"/>
                  </a:lnTo>
                  <a:lnTo>
                    <a:pt x="791" y="277"/>
                  </a:lnTo>
                  <a:lnTo>
                    <a:pt x="793" y="275"/>
                  </a:lnTo>
                  <a:lnTo>
                    <a:pt x="795" y="273"/>
                  </a:lnTo>
                  <a:lnTo>
                    <a:pt x="796" y="270"/>
                  </a:lnTo>
                  <a:lnTo>
                    <a:pt x="796" y="267"/>
                  </a:lnTo>
                  <a:lnTo>
                    <a:pt x="798" y="267"/>
                  </a:lnTo>
                  <a:lnTo>
                    <a:pt x="800" y="267"/>
                  </a:lnTo>
                  <a:lnTo>
                    <a:pt x="800" y="265"/>
                  </a:lnTo>
                  <a:lnTo>
                    <a:pt x="801" y="262"/>
                  </a:lnTo>
                  <a:lnTo>
                    <a:pt x="801" y="260"/>
                  </a:lnTo>
                  <a:lnTo>
                    <a:pt x="803" y="258"/>
                  </a:lnTo>
                  <a:lnTo>
                    <a:pt x="803" y="257"/>
                  </a:lnTo>
                  <a:lnTo>
                    <a:pt x="805" y="257"/>
                  </a:lnTo>
                  <a:lnTo>
                    <a:pt x="808" y="257"/>
                  </a:lnTo>
                  <a:lnTo>
                    <a:pt x="810" y="258"/>
                  </a:lnTo>
                  <a:lnTo>
                    <a:pt x="813" y="258"/>
                  </a:lnTo>
                  <a:lnTo>
                    <a:pt x="815" y="260"/>
                  </a:lnTo>
                  <a:lnTo>
                    <a:pt x="817" y="262"/>
                  </a:lnTo>
                  <a:lnTo>
                    <a:pt x="818" y="263"/>
                  </a:lnTo>
                  <a:lnTo>
                    <a:pt x="820" y="265"/>
                  </a:lnTo>
                  <a:lnTo>
                    <a:pt x="822" y="268"/>
                  </a:lnTo>
                  <a:lnTo>
                    <a:pt x="822" y="270"/>
                  </a:lnTo>
                  <a:lnTo>
                    <a:pt x="820" y="270"/>
                  </a:lnTo>
                  <a:lnTo>
                    <a:pt x="818" y="272"/>
                  </a:lnTo>
                  <a:lnTo>
                    <a:pt x="818" y="273"/>
                  </a:lnTo>
                  <a:lnTo>
                    <a:pt x="817" y="273"/>
                  </a:lnTo>
                  <a:lnTo>
                    <a:pt x="815" y="275"/>
                  </a:lnTo>
                  <a:lnTo>
                    <a:pt x="815" y="277"/>
                  </a:lnTo>
                  <a:lnTo>
                    <a:pt x="815" y="280"/>
                  </a:lnTo>
                  <a:lnTo>
                    <a:pt x="817" y="282"/>
                  </a:lnTo>
                  <a:lnTo>
                    <a:pt x="818" y="284"/>
                  </a:lnTo>
                  <a:lnTo>
                    <a:pt x="820" y="284"/>
                  </a:lnTo>
                  <a:lnTo>
                    <a:pt x="822" y="285"/>
                  </a:lnTo>
                  <a:lnTo>
                    <a:pt x="823" y="287"/>
                  </a:lnTo>
                  <a:lnTo>
                    <a:pt x="825" y="287"/>
                  </a:lnTo>
                  <a:lnTo>
                    <a:pt x="825" y="294"/>
                  </a:lnTo>
                  <a:lnTo>
                    <a:pt x="825" y="295"/>
                  </a:lnTo>
                  <a:lnTo>
                    <a:pt x="825" y="297"/>
                  </a:lnTo>
                  <a:lnTo>
                    <a:pt x="827" y="297"/>
                  </a:lnTo>
                  <a:lnTo>
                    <a:pt x="827" y="299"/>
                  </a:lnTo>
                  <a:lnTo>
                    <a:pt x="828" y="299"/>
                  </a:lnTo>
                  <a:lnTo>
                    <a:pt x="828" y="300"/>
                  </a:lnTo>
                  <a:lnTo>
                    <a:pt x="827" y="300"/>
                  </a:lnTo>
                  <a:lnTo>
                    <a:pt x="837" y="292"/>
                  </a:lnTo>
                  <a:lnTo>
                    <a:pt x="845" y="285"/>
                  </a:lnTo>
                  <a:lnTo>
                    <a:pt x="852" y="280"/>
                  </a:lnTo>
                  <a:lnTo>
                    <a:pt x="857" y="277"/>
                  </a:lnTo>
                  <a:lnTo>
                    <a:pt x="861" y="275"/>
                  </a:lnTo>
                  <a:lnTo>
                    <a:pt x="864" y="275"/>
                  </a:lnTo>
                  <a:lnTo>
                    <a:pt x="869" y="275"/>
                  </a:lnTo>
                  <a:lnTo>
                    <a:pt x="873" y="277"/>
                  </a:lnTo>
                  <a:lnTo>
                    <a:pt x="876" y="272"/>
                  </a:lnTo>
                  <a:lnTo>
                    <a:pt x="879" y="268"/>
                  </a:lnTo>
                  <a:lnTo>
                    <a:pt x="883" y="265"/>
                  </a:lnTo>
                  <a:lnTo>
                    <a:pt x="886" y="262"/>
                  </a:lnTo>
                  <a:lnTo>
                    <a:pt x="891" y="260"/>
                  </a:lnTo>
                  <a:lnTo>
                    <a:pt x="895" y="257"/>
                  </a:lnTo>
                  <a:lnTo>
                    <a:pt x="896" y="253"/>
                  </a:lnTo>
                  <a:lnTo>
                    <a:pt x="898" y="248"/>
                  </a:lnTo>
                  <a:lnTo>
                    <a:pt x="908" y="246"/>
                  </a:lnTo>
                  <a:lnTo>
                    <a:pt x="917" y="243"/>
                  </a:lnTo>
                  <a:lnTo>
                    <a:pt x="922" y="238"/>
                  </a:lnTo>
                  <a:lnTo>
                    <a:pt x="927" y="233"/>
                  </a:lnTo>
                  <a:lnTo>
                    <a:pt x="932" y="228"/>
                  </a:lnTo>
                  <a:lnTo>
                    <a:pt x="937" y="223"/>
                  </a:lnTo>
                  <a:lnTo>
                    <a:pt x="944" y="219"/>
                  </a:lnTo>
                  <a:lnTo>
                    <a:pt x="952" y="218"/>
                  </a:lnTo>
                  <a:lnTo>
                    <a:pt x="952" y="211"/>
                  </a:lnTo>
                  <a:lnTo>
                    <a:pt x="951" y="206"/>
                  </a:lnTo>
                  <a:lnTo>
                    <a:pt x="947" y="201"/>
                  </a:lnTo>
                  <a:lnTo>
                    <a:pt x="942" y="197"/>
                  </a:lnTo>
                  <a:lnTo>
                    <a:pt x="939" y="194"/>
                  </a:lnTo>
                  <a:lnTo>
                    <a:pt x="935" y="191"/>
                  </a:lnTo>
                  <a:lnTo>
                    <a:pt x="934" y="186"/>
                  </a:lnTo>
                  <a:lnTo>
                    <a:pt x="932" y="179"/>
                  </a:lnTo>
                  <a:lnTo>
                    <a:pt x="934" y="177"/>
                  </a:lnTo>
                  <a:lnTo>
                    <a:pt x="934" y="175"/>
                  </a:lnTo>
                  <a:lnTo>
                    <a:pt x="935" y="175"/>
                  </a:lnTo>
                  <a:lnTo>
                    <a:pt x="937" y="174"/>
                  </a:lnTo>
                  <a:lnTo>
                    <a:pt x="939" y="174"/>
                  </a:lnTo>
                  <a:lnTo>
                    <a:pt x="940" y="174"/>
                  </a:lnTo>
                  <a:lnTo>
                    <a:pt x="942" y="174"/>
                  </a:lnTo>
                  <a:lnTo>
                    <a:pt x="945" y="174"/>
                  </a:lnTo>
                  <a:lnTo>
                    <a:pt x="949" y="174"/>
                  </a:lnTo>
                  <a:lnTo>
                    <a:pt x="952" y="174"/>
                  </a:lnTo>
                  <a:lnTo>
                    <a:pt x="954" y="174"/>
                  </a:lnTo>
                  <a:lnTo>
                    <a:pt x="957" y="174"/>
                  </a:lnTo>
                  <a:lnTo>
                    <a:pt x="961" y="174"/>
                  </a:lnTo>
                  <a:lnTo>
                    <a:pt x="961" y="145"/>
                  </a:lnTo>
                  <a:lnTo>
                    <a:pt x="959" y="143"/>
                  </a:lnTo>
                  <a:lnTo>
                    <a:pt x="957" y="142"/>
                  </a:lnTo>
                  <a:lnTo>
                    <a:pt x="956" y="140"/>
                  </a:lnTo>
                  <a:lnTo>
                    <a:pt x="954" y="137"/>
                  </a:lnTo>
                  <a:lnTo>
                    <a:pt x="954" y="135"/>
                  </a:lnTo>
                  <a:lnTo>
                    <a:pt x="952" y="131"/>
                  </a:lnTo>
                  <a:lnTo>
                    <a:pt x="952" y="128"/>
                  </a:lnTo>
                  <a:lnTo>
                    <a:pt x="952" y="125"/>
                  </a:lnTo>
                  <a:lnTo>
                    <a:pt x="952" y="123"/>
                  </a:lnTo>
                  <a:lnTo>
                    <a:pt x="952" y="121"/>
                  </a:lnTo>
                  <a:lnTo>
                    <a:pt x="952" y="120"/>
                  </a:lnTo>
                  <a:lnTo>
                    <a:pt x="952" y="118"/>
                  </a:lnTo>
                  <a:lnTo>
                    <a:pt x="952" y="116"/>
                  </a:lnTo>
                  <a:lnTo>
                    <a:pt x="952" y="115"/>
                  </a:lnTo>
                  <a:lnTo>
                    <a:pt x="952" y="111"/>
                  </a:lnTo>
                  <a:lnTo>
                    <a:pt x="951" y="111"/>
                  </a:lnTo>
                  <a:lnTo>
                    <a:pt x="949" y="111"/>
                  </a:lnTo>
                  <a:lnTo>
                    <a:pt x="949" y="109"/>
                  </a:lnTo>
                  <a:lnTo>
                    <a:pt x="947" y="109"/>
                  </a:lnTo>
                  <a:lnTo>
                    <a:pt x="945" y="108"/>
                  </a:lnTo>
                  <a:lnTo>
                    <a:pt x="945" y="106"/>
                  </a:lnTo>
                  <a:lnTo>
                    <a:pt x="942" y="106"/>
                  </a:lnTo>
                  <a:lnTo>
                    <a:pt x="940" y="106"/>
                  </a:lnTo>
                  <a:lnTo>
                    <a:pt x="935" y="106"/>
                  </a:lnTo>
                  <a:lnTo>
                    <a:pt x="928" y="108"/>
                  </a:lnTo>
                  <a:lnTo>
                    <a:pt x="923" y="111"/>
                  </a:lnTo>
                  <a:lnTo>
                    <a:pt x="920" y="115"/>
                  </a:lnTo>
                  <a:lnTo>
                    <a:pt x="915" y="116"/>
                  </a:lnTo>
                  <a:lnTo>
                    <a:pt x="910" y="120"/>
                  </a:lnTo>
                  <a:lnTo>
                    <a:pt x="905" y="121"/>
                  </a:lnTo>
                  <a:lnTo>
                    <a:pt x="898" y="121"/>
                  </a:lnTo>
                  <a:lnTo>
                    <a:pt x="889" y="120"/>
                  </a:lnTo>
                  <a:lnTo>
                    <a:pt x="881" y="116"/>
                  </a:lnTo>
                  <a:lnTo>
                    <a:pt x="874" y="111"/>
                  </a:lnTo>
                  <a:lnTo>
                    <a:pt x="866" y="104"/>
                  </a:lnTo>
                  <a:lnTo>
                    <a:pt x="859" y="98"/>
                  </a:lnTo>
                  <a:lnTo>
                    <a:pt x="850" y="93"/>
                  </a:lnTo>
                  <a:lnTo>
                    <a:pt x="842" y="86"/>
                  </a:lnTo>
                  <a:lnTo>
                    <a:pt x="834" y="82"/>
                  </a:lnTo>
                  <a:lnTo>
                    <a:pt x="825" y="79"/>
                  </a:lnTo>
                  <a:lnTo>
                    <a:pt x="817" y="77"/>
                  </a:lnTo>
                  <a:lnTo>
                    <a:pt x="808" y="74"/>
                  </a:lnTo>
                  <a:lnTo>
                    <a:pt x="800" y="71"/>
                  </a:lnTo>
                  <a:lnTo>
                    <a:pt x="793" y="66"/>
                  </a:lnTo>
                  <a:lnTo>
                    <a:pt x="788" y="60"/>
                  </a:lnTo>
                  <a:lnTo>
                    <a:pt x="783" y="54"/>
                  </a:lnTo>
                  <a:lnTo>
                    <a:pt x="779" y="45"/>
                  </a:lnTo>
                  <a:lnTo>
                    <a:pt x="771" y="44"/>
                  </a:lnTo>
                  <a:lnTo>
                    <a:pt x="764" y="40"/>
                  </a:lnTo>
                  <a:lnTo>
                    <a:pt x="757" y="37"/>
                  </a:lnTo>
                  <a:lnTo>
                    <a:pt x="752" y="32"/>
                  </a:lnTo>
                  <a:lnTo>
                    <a:pt x="747" y="25"/>
                  </a:lnTo>
                  <a:lnTo>
                    <a:pt x="742" y="20"/>
                  </a:lnTo>
                  <a:lnTo>
                    <a:pt x="735" y="15"/>
                  </a:lnTo>
                  <a:lnTo>
                    <a:pt x="727" y="11"/>
                  </a:lnTo>
                  <a:lnTo>
                    <a:pt x="722" y="10"/>
                  </a:lnTo>
                  <a:lnTo>
                    <a:pt x="717" y="8"/>
                  </a:lnTo>
                  <a:lnTo>
                    <a:pt x="711" y="8"/>
                  </a:lnTo>
                  <a:lnTo>
                    <a:pt x="706" y="6"/>
                  </a:lnTo>
                  <a:lnTo>
                    <a:pt x="701" y="5"/>
                  </a:lnTo>
                  <a:lnTo>
                    <a:pt x="696" y="5"/>
                  </a:lnTo>
                  <a:lnTo>
                    <a:pt x="691" y="3"/>
                  </a:lnTo>
                  <a:lnTo>
                    <a:pt x="683" y="0"/>
                  </a:lnTo>
                  <a:lnTo>
                    <a:pt x="644" y="6"/>
                  </a:lnTo>
                  <a:lnTo>
                    <a:pt x="644" y="8"/>
                  </a:lnTo>
                  <a:lnTo>
                    <a:pt x="644" y="10"/>
                  </a:lnTo>
                  <a:lnTo>
                    <a:pt x="644" y="11"/>
                  </a:lnTo>
                  <a:lnTo>
                    <a:pt x="644" y="13"/>
                  </a:lnTo>
                  <a:lnTo>
                    <a:pt x="644" y="16"/>
                  </a:lnTo>
                  <a:lnTo>
                    <a:pt x="647" y="18"/>
                  </a:lnTo>
                  <a:lnTo>
                    <a:pt x="649" y="20"/>
                  </a:lnTo>
                  <a:lnTo>
                    <a:pt x="652" y="22"/>
                  </a:lnTo>
                  <a:lnTo>
                    <a:pt x="656" y="23"/>
                  </a:lnTo>
                  <a:lnTo>
                    <a:pt x="659" y="25"/>
                  </a:lnTo>
                  <a:lnTo>
                    <a:pt x="661" y="28"/>
                  </a:lnTo>
                  <a:lnTo>
                    <a:pt x="661" y="33"/>
                  </a:lnTo>
                  <a:lnTo>
                    <a:pt x="661" y="35"/>
                  </a:lnTo>
                  <a:lnTo>
                    <a:pt x="661" y="37"/>
                  </a:lnTo>
                  <a:lnTo>
                    <a:pt x="659" y="40"/>
                  </a:lnTo>
                  <a:lnTo>
                    <a:pt x="659" y="42"/>
                  </a:lnTo>
                  <a:lnTo>
                    <a:pt x="657" y="44"/>
                  </a:lnTo>
                  <a:lnTo>
                    <a:pt x="657" y="47"/>
                  </a:lnTo>
                  <a:lnTo>
                    <a:pt x="656" y="49"/>
                  </a:lnTo>
                  <a:lnTo>
                    <a:pt x="656" y="52"/>
                  </a:lnTo>
                  <a:lnTo>
                    <a:pt x="656" y="54"/>
                  </a:lnTo>
                  <a:lnTo>
                    <a:pt x="657" y="57"/>
                  </a:lnTo>
                  <a:lnTo>
                    <a:pt x="657" y="59"/>
                  </a:lnTo>
                  <a:lnTo>
                    <a:pt x="659" y="60"/>
                  </a:lnTo>
                  <a:lnTo>
                    <a:pt x="661" y="62"/>
                  </a:lnTo>
                  <a:lnTo>
                    <a:pt x="662" y="64"/>
                  </a:lnTo>
                  <a:lnTo>
                    <a:pt x="664" y="66"/>
                  </a:lnTo>
                  <a:lnTo>
                    <a:pt x="667" y="67"/>
                  </a:lnTo>
                  <a:lnTo>
                    <a:pt x="664" y="69"/>
                  </a:lnTo>
                  <a:lnTo>
                    <a:pt x="662" y="71"/>
                  </a:lnTo>
                  <a:lnTo>
                    <a:pt x="659" y="72"/>
                  </a:lnTo>
                  <a:lnTo>
                    <a:pt x="656" y="76"/>
                  </a:lnTo>
                  <a:lnTo>
                    <a:pt x="652" y="77"/>
                  </a:lnTo>
                  <a:lnTo>
                    <a:pt x="649" y="77"/>
                  </a:lnTo>
                  <a:lnTo>
                    <a:pt x="647" y="79"/>
                  </a:lnTo>
                  <a:lnTo>
                    <a:pt x="644" y="79"/>
                  </a:lnTo>
                  <a:lnTo>
                    <a:pt x="642" y="79"/>
                  </a:lnTo>
                  <a:lnTo>
                    <a:pt x="640" y="79"/>
                  </a:lnTo>
                  <a:lnTo>
                    <a:pt x="639" y="79"/>
                  </a:lnTo>
                  <a:lnTo>
                    <a:pt x="635" y="81"/>
                  </a:lnTo>
                  <a:lnTo>
                    <a:pt x="634" y="81"/>
                  </a:lnTo>
                  <a:lnTo>
                    <a:pt x="632" y="81"/>
                  </a:lnTo>
                  <a:lnTo>
                    <a:pt x="630" y="81"/>
                  </a:lnTo>
                  <a:lnTo>
                    <a:pt x="627" y="91"/>
                  </a:lnTo>
                  <a:lnTo>
                    <a:pt x="628" y="98"/>
                  </a:lnTo>
                  <a:lnTo>
                    <a:pt x="630" y="104"/>
                  </a:lnTo>
                  <a:lnTo>
                    <a:pt x="634" y="109"/>
                  </a:lnTo>
                  <a:lnTo>
                    <a:pt x="637" y="115"/>
                  </a:lnTo>
                  <a:lnTo>
                    <a:pt x="640" y="118"/>
                  </a:lnTo>
                  <a:lnTo>
                    <a:pt x="645" y="121"/>
                  </a:lnTo>
                  <a:lnTo>
                    <a:pt x="652" y="123"/>
                  </a:lnTo>
                  <a:lnTo>
                    <a:pt x="661" y="123"/>
                  </a:lnTo>
                  <a:lnTo>
                    <a:pt x="664" y="123"/>
                  </a:lnTo>
                  <a:lnTo>
                    <a:pt x="667" y="123"/>
                  </a:lnTo>
                  <a:lnTo>
                    <a:pt x="669" y="121"/>
                  </a:lnTo>
                  <a:lnTo>
                    <a:pt x="671" y="121"/>
                  </a:lnTo>
                  <a:lnTo>
                    <a:pt x="673" y="120"/>
                  </a:lnTo>
                  <a:lnTo>
                    <a:pt x="674" y="120"/>
                  </a:lnTo>
                  <a:lnTo>
                    <a:pt x="678" y="118"/>
                  </a:lnTo>
                  <a:lnTo>
                    <a:pt x="681" y="118"/>
                  </a:lnTo>
                  <a:lnTo>
                    <a:pt x="684" y="118"/>
                  </a:lnTo>
                  <a:lnTo>
                    <a:pt x="686" y="118"/>
                  </a:lnTo>
                  <a:lnTo>
                    <a:pt x="688" y="120"/>
                  </a:lnTo>
                  <a:lnTo>
                    <a:pt x="689" y="120"/>
                  </a:lnTo>
                  <a:lnTo>
                    <a:pt x="691" y="121"/>
                  </a:lnTo>
                  <a:lnTo>
                    <a:pt x="693" y="123"/>
                  </a:lnTo>
                  <a:lnTo>
                    <a:pt x="696" y="123"/>
                  </a:lnTo>
                  <a:lnTo>
                    <a:pt x="700" y="125"/>
                  </a:lnTo>
                  <a:lnTo>
                    <a:pt x="700" y="126"/>
                  </a:lnTo>
                  <a:lnTo>
                    <a:pt x="700" y="128"/>
                  </a:lnTo>
                  <a:lnTo>
                    <a:pt x="701" y="130"/>
                  </a:lnTo>
                  <a:lnTo>
                    <a:pt x="703" y="131"/>
                  </a:lnTo>
                  <a:lnTo>
                    <a:pt x="705" y="133"/>
                  </a:lnTo>
                  <a:lnTo>
                    <a:pt x="706" y="133"/>
                  </a:lnTo>
                  <a:lnTo>
                    <a:pt x="708" y="135"/>
                  </a:lnTo>
                  <a:lnTo>
                    <a:pt x="711" y="135"/>
                  </a:lnTo>
                  <a:lnTo>
                    <a:pt x="710" y="138"/>
                  </a:lnTo>
                  <a:lnTo>
                    <a:pt x="708" y="140"/>
                  </a:lnTo>
                  <a:lnTo>
                    <a:pt x="706" y="142"/>
                  </a:lnTo>
                  <a:lnTo>
                    <a:pt x="703" y="145"/>
                  </a:lnTo>
                  <a:lnTo>
                    <a:pt x="700" y="147"/>
                  </a:lnTo>
                  <a:lnTo>
                    <a:pt x="696" y="148"/>
                  </a:lnTo>
                  <a:lnTo>
                    <a:pt x="691" y="148"/>
                  </a:lnTo>
                  <a:lnTo>
                    <a:pt x="688" y="150"/>
                  </a:lnTo>
                  <a:lnTo>
                    <a:pt x="686" y="150"/>
                  </a:lnTo>
                  <a:lnTo>
                    <a:pt x="681" y="153"/>
                  </a:lnTo>
                  <a:lnTo>
                    <a:pt x="674" y="157"/>
                  </a:lnTo>
                  <a:lnTo>
                    <a:pt x="667" y="160"/>
                  </a:lnTo>
                  <a:lnTo>
                    <a:pt x="659" y="164"/>
                  </a:lnTo>
                  <a:lnTo>
                    <a:pt x="652" y="169"/>
                  </a:lnTo>
                  <a:lnTo>
                    <a:pt x="647" y="172"/>
                  </a:lnTo>
                  <a:lnTo>
                    <a:pt x="645" y="175"/>
                  </a:lnTo>
                  <a:lnTo>
                    <a:pt x="608" y="175"/>
                  </a:lnTo>
                  <a:lnTo>
                    <a:pt x="608" y="180"/>
                  </a:lnTo>
                  <a:lnTo>
                    <a:pt x="610" y="184"/>
                  </a:lnTo>
                  <a:lnTo>
                    <a:pt x="611" y="187"/>
                  </a:lnTo>
                  <a:lnTo>
                    <a:pt x="613" y="191"/>
                  </a:lnTo>
                  <a:lnTo>
                    <a:pt x="615" y="194"/>
                  </a:lnTo>
                  <a:lnTo>
                    <a:pt x="617" y="196"/>
                  </a:lnTo>
                  <a:lnTo>
                    <a:pt x="618" y="199"/>
                  </a:lnTo>
                  <a:lnTo>
                    <a:pt x="618" y="202"/>
                  </a:lnTo>
                  <a:lnTo>
                    <a:pt x="618" y="206"/>
                  </a:lnTo>
                  <a:lnTo>
                    <a:pt x="617" y="211"/>
                  </a:lnTo>
                  <a:lnTo>
                    <a:pt x="613" y="216"/>
                  </a:lnTo>
                  <a:lnTo>
                    <a:pt x="610" y="219"/>
                  </a:lnTo>
                  <a:lnTo>
                    <a:pt x="606" y="224"/>
                  </a:lnTo>
                  <a:lnTo>
                    <a:pt x="603" y="228"/>
                  </a:lnTo>
                  <a:lnTo>
                    <a:pt x="600" y="229"/>
                  </a:lnTo>
                  <a:lnTo>
                    <a:pt x="596" y="231"/>
                  </a:lnTo>
                  <a:lnTo>
                    <a:pt x="566" y="231"/>
                  </a:lnTo>
                  <a:lnTo>
                    <a:pt x="561" y="235"/>
                  </a:lnTo>
                  <a:lnTo>
                    <a:pt x="556" y="236"/>
                  </a:lnTo>
                  <a:lnTo>
                    <a:pt x="549" y="240"/>
                  </a:lnTo>
                  <a:lnTo>
                    <a:pt x="544" y="243"/>
                  </a:lnTo>
                  <a:lnTo>
                    <a:pt x="537" y="246"/>
                  </a:lnTo>
                  <a:lnTo>
                    <a:pt x="532" y="250"/>
                  </a:lnTo>
                  <a:lnTo>
                    <a:pt x="527" y="251"/>
                  </a:lnTo>
                  <a:lnTo>
                    <a:pt x="523" y="251"/>
                  </a:lnTo>
                  <a:lnTo>
                    <a:pt x="518" y="251"/>
                  </a:lnTo>
                  <a:lnTo>
                    <a:pt x="508" y="250"/>
                  </a:lnTo>
                  <a:lnTo>
                    <a:pt x="498" y="246"/>
                  </a:lnTo>
                  <a:lnTo>
                    <a:pt x="488" y="245"/>
                  </a:lnTo>
                  <a:lnTo>
                    <a:pt x="478" y="240"/>
                  </a:lnTo>
                  <a:lnTo>
                    <a:pt x="467" y="236"/>
                  </a:lnTo>
                  <a:lnTo>
                    <a:pt x="461" y="233"/>
                  </a:lnTo>
                  <a:lnTo>
                    <a:pt x="456" y="231"/>
                  </a:lnTo>
                  <a:lnTo>
                    <a:pt x="401" y="231"/>
                  </a:lnTo>
                  <a:lnTo>
                    <a:pt x="383" y="226"/>
                  </a:lnTo>
                  <a:lnTo>
                    <a:pt x="376" y="226"/>
                  </a:lnTo>
                  <a:lnTo>
                    <a:pt x="369" y="224"/>
                  </a:lnTo>
                  <a:lnTo>
                    <a:pt x="362" y="223"/>
                  </a:lnTo>
                  <a:lnTo>
                    <a:pt x="356" y="218"/>
                  </a:lnTo>
                  <a:lnTo>
                    <a:pt x="350" y="213"/>
                  </a:lnTo>
                  <a:lnTo>
                    <a:pt x="345" y="208"/>
                  </a:lnTo>
                  <a:lnTo>
                    <a:pt x="340" y="202"/>
                  </a:lnTo>
                  <a:lnTo>
                    <a:pt x="339" y="197"/>
                  </a:lnTo>
                  <a:lnTo>
                    <a:pt x="328" y="196"/>
                  </a:lnTo>
                  <a:lnTo>
                    <a:pt x="320" y="194"/>
                  </a:lnTo>
                  <a:lnTo>
                    <a:pt x="311" y="191"/>
                  </a:lnTo>
                  <a:lnTo>
                    <a:pt x="301" y="187"/>
                  </a:lnTo>
                  <a:lnTo>
                    <a:pt x="291" y="184"/>
                  </a:lnTo>
                  <a:lnTo>
                    <a:pt x="281" y="180"/>
                  </a:lnTo>
                  <a:lnTo>
                    <a:pt x="271" y="179"/>
                  </a:lnTo>
                  <a:lnTo>
                    <a:pt x="259" y="179"/>
                  </a:lnTo>
                  <a:lnTo>
                    <a:pt x="259" y="177"/>
                  </a:lnTo>
                  <a:lnTo>
                    <a:pt x="256" y="177"/>
                  </a:lnTo>
                  <a:lnTo>
                    <a:pt x="254" y="177"/>
                  </a:lnTo>
                  <a:lnTo>
                    <a:pt x="250" y="175"/>
                  </a:lnTo>
                  <a:lnTo>
                    <a:pt x="249" y="175"/>
                  </a:lnTo>
                  <a:lnTo>
                    <a:pt x="247" y="174"/>
                  </a:lnTo>
                  <a:lnTo>
                    <a:pt x="245" y="174"/>
                  </a:lnTo>
                  <a:lnTo>
                    <a:pt x="244" y="172"/>
                  </a:lnTo>
                  <a:lnTo>
                    <a:pt x="244" y="170"/>
                  </a:lnTo>
                  <a:lnTo>
                    <a:pt x="244" y="169"/>
                  </a:lnTo>
                  <a:lnTo>
                    <a:pt x="244" y="167"/>
                  </a:lnTo>
                  <a:lnTo>
                    <a:pt x="242" y="165"/>
                  </a:lnTo>
                  <a:lnTo>
                    <a:pt x="242" y="164"/>
                  </a:lnTo>
                  <a:lnTo>
                    <a:pt x="242" y="162"/>
                  </a:lnTo>
                  <a:lnTo>
                    <a:pt x="242" y="160"/>
                  </a:lnTo>
                  <a:lnTo>
                    <a:pt x="242" y="158"/>
                  </a:lnTo>
                  <a:lnTo>
                    <a:pt x="242" y="157"/>
                  </a:lnTo>
                  <a:lnTo>
                    <a:pt x="242" y="155"/>
                  </a:lnTo>
                  <a:lnTo>
                    <a:pt x="242" y="153"/>
                  </a:lnTo>
                  <a:lnTo>
                    <a:pt x="242" y="152"/>
                  </a:lnTo>
                  <a:lnTo>
                    <a:pt x="240" y="150"/>
                  </a:lnTo>
                  <a:lnTo>
                    <a:pt x="239" y="148"/>
                  </a:lnTo>
                  <a:lnTo>
                    <a:pt x="233" y="145"/>
                  </a:lnTo>
                  <a:lnTo>
                    <a:pt x="230" y="142"/>
                  </a:lnTo>
                  <a:lnTo>
                    <a:pt x="227" y="137"/>
                  </a:lnTo>
                  <a:lnTo>
                    <a:pt x="223" y="133"/>
                  </a:lnTo>
                  <a:lnTo>
                    <a:pt x="222" y="128"/>
                  </a:lnTo>
                  <a:lnTo>
                    <a:pt x="222" y="125"/>
                  </a:lnTo>
                  <a:lnTo>
                    <a:pt x="210" y="123"/>
                  </a:lnTo>
                  <a:lnTo>
                    <a:pt x="201" y="123"/>
                  </a:lnTo>
                  <a:lnTo>
                    <a:pt x="191" y="120"/>
                  </a:lnTo>
                  <a:lnTo>
                    <a:pt x="183" y="116"/>
                  </a:lnTo>
                  <a:lnTo>
                    <a:pt x="176" y="113"/>
                  </a:lnTo>
                  <a:lnTo>
                    <a:pt x="169" y="108"/>
                  </a:lnTo>
                  <a:lnTo>
                    <a:pt x="164" y="101"/>
                  </a:lnTo>
                  <a:lnTo>
                    <a:pt x="159" y="94"/>
                  </a:lnTo>
                  <a:lnTo>
                    <a:pt x="150" y="94"/>
                  </a:lnTo>
                  <a:lnTo>
                    <a:pt x="145" y="94"/>
                  </a:lnTo>
                  <a:lnTo>
                    <a:pt x="144" y="96"/>
                  </a:lnTo>
                  <a:lnTo>
                    <a:pt x="144" y="99"/>
                  </a:lnTo>
                  <a:lnTo>
                    <a:pt x="144" y="103"/>
                  </a:lnTo>
                  <a:lnTo>
                    <a:pt x="144" y="106"/>
                  </a:lnTo>
                  <a:lnTo>
                    <a:pt x="140" y="109"/>
                  </a:lnTo>
                  <a:lnTo>
                    <a:pt x="133" y="113"/>
                  </a:lnTo>
                  <a:lnTo>
                    <a:pt x="132" y="113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30" y="116"/>
                  </a:lnTo>
                  <a:lnTo>
                    <a:pt x="132" y="121"/>
                  </a:lnTo>
                  <a:lnTo>
                    <a:pt x="133" y="126"/>
                  </a:lnTo>
                  <a:lnTo>
                    <a:pt x="137" y="131"/>
                  </a:lnTo>
                  <a:lnTo>
                    <a:pt x="137" y="137"/>
                  </a:lnTo>
                  <a:lnTo>
                    <a:pt x="137" y="138"/>
                  </a:lnTo>
                  <a:lnTo>
                    <a:pt x="137" y="140"/>
                  </a:lnTo>
                  <a:lnTo>
                    <a:pt x="133" y="140"/>
                  </a:lnTo>
                  <a:lnTo>
                    <a:pt x="132" y="142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27" y="142"/>
                  </a:lnTo>
                  <a:lnTo>
                    <a:pt x="125" y="142"/>
                  </a:lnTo>
                  <a:lnTo>
                    <a:pt x="123" y="142"/>
                  </a:lnTo>
                  <a:lnTo>
                    <a:pt x="120" y="140"/>
                  </a:lnTo>
                  <a:lnTo>
                    <a:pt x="118" y="140"/>
                  </a:lnTo>
                  <a:lnTo>
                    <a:pt x="115" y="140"/>
                  </a:lnTo>
                  <a:lnTo>
                    <a:pt x="111" y="138"/>
                  </a:lnTo>
                  <a:lnTo>
                    <a:pt x="108" y="138"/>
                  </a:lnTo>
                  <a:lnTo>
                    <a:pt x="105" y="137"/>
                  </a:lnTo>
                  <a:lnTo>
                    <a:pt x="103" y="135"/>
                  </a:lnTo>
                  <a:lnTo>
                    <a:pt x="100" y="133"/>
                  </a:lnTo>
                  <a:lnTo>
                    <a:pt x="100" y="138"/>
                  </a:lnTo>
                  <a:lnTo>
                    <a:pt x="100" y="143"/>
                  </a:lnTo>
                  <a:lnTo>
                    <a:pt x="101" y="150"/>
                  </a:lnTo>
                  <a:lnTo>
                    <a:pt x="103" y="157"/>
                  </a:lnTo>
                  <a:lnTo>
                    <a:pt x="103" y="164"/>
                  </a:lnTo>
                  <a:lnTo>
                    <a:pt x="105" y="170"/>
                  </a:lnTo>
                  <a:lnTo>
                    <a:pt x="105" y="174"/>
                  </a:lnTo>
                  <a:lnTo>
                    <a:pt x="103" y="175"/>
                  </a:lnTo>
                  <a:lnTo>
                    <a:pt x="100" y="177"/>
                  </a:lnTo>
                  <a:lnTo>
                    <a:pt x="94" y="177"/>
                  </a:lnTo>
                  <a:lnTo>
                    <a:pt x="89" y="177"/>
                  </a:lnTo>
                  <a:lnTo>
                    <a:pt x="83" y="177"/>
                  </a:lnTo>
                  <a:lnTo>
                    <a:pt x="78" y="179"/>
                  </a:lnTo>
                  <a:lnTo>
                    <a:pt x="72" y="179"/>
                  </a:lnTo>
                  <a:lnTo>
                    <a:pt x="67" y="182"/>
                  </a:lnTo>
                  <a:lnTo>
                    <a:pt x="67" y="186"/>
                  </a:lnTo>
                  <a:lnTo>
                    <a:pt x="74" y="187"/>
                  </a:lnTo>
                  <a:lnTo>
                    <a:pt x="78" y="191"/>
                  </a:lnTo>
                  <a:lnTo>
                    <a:pt x="81" y="196"/>
                  </a:lnTo>
                  <a:lnTo>
                    <a:pt x="83" y="201"/>
                  </a:lnTo>
                  <a:lnTo>
                    <a:pt x="83" y="204"/>
                  </a:lnTo>
                  <a:lnTo>
                    <a:pt x="84" y="209"/>
                  </a:lnTo>
                  <a:lnTo>
                    <a:pt x="86" y="213"/>
                  </a:lnTo>
                  <a:lnTo>
                    <a:pt x="89" y="214"/>
                  </a:lnTo>
                  <a:lnTo>
                    <a:pt x="89" y="216"/>
                  </a:lnTo>
                  <a:lnTo>
                    <a:pt x="89" y="218"/>
                  </a:lnTo>
                  <a:lnTo>
                    <a:pt x="89" y="219"/>
                  </a:lnTo>
                  <a:lnTo>
                    <a:pt x="89" y="221"/>
                  </a:lnTo>
                  <a:lnTo>
                    <a:pt x="89" y="223"/>
                  </a:lnTo>
                  <a:lnTo>
                    <a:pt x="89" y="224"/>
                  </a:lnTo>
                  <a:lnTo>
                    <a:pt x="89" y="229"/>
                  </a:lnTo>
                  <a:lnTo>
                    <a:pt x="89" y="236"/>
                  </a:lnTo>
                  <a:lnTo>
                    <a:pt x="88" y="241"/>
                  </a:lnTo>
                  <a:lnTo>
                    <a:pt x="86" y="246"/>
                  </a:lnTo>
                  <a:lnTo>
                    <a:pt x="83" y="250"/>
                  </a:lnTo>
                  <a:lnTo>
                    <a:pt x="79" y="253"/>
                  </a:lnTo>
                  <a:lnTo>
                    <a:pt x="76" y="255"/>
                  </a:lnTo>
                  <a:lnTo>
                    <a:pt x="72" y="258"/>
                  </a:lnTo>
                  <a:lnTo>
                    <a:pt x="69" y="258"/>
                  </a:lnTo>
                  <a:lnTo>
                    <a:pt x="67" y="258"/>
                  </a:lnTo>
                  <a:lnTo>
                    <a:pt x="62" y="258"/>
                  </a:lnTo>
                  <a:lnTo>
                    <a:pt x="59" y="258"/>
                  </a:lnTo>
                  <a:lnTo>
                    <a:pt x="55" y="260"/>
                  </a:lnTo>
                  <a:lnTo>
                    <a:pt x="52" y="260"/>
                  </a:lnTo>
                  <a:lnTo>
                    <a:pt x="49" y="262"/>
                  </a:lnTo>
                  <a:lnTo>
                    <a:pt x="45" y="263"/>
                  </a:lnTo>
                  <a:lnTo>
                    <a:pt x="44" y="265"/>
                  </a:lnTo>
                  <a:lnTo>
                    <a:pt x="44" y="267"/>
                  </a:lnTo>
                  <a:lnTo>
                    <a:pt x="42" y="268"/>
                  </a:lnTo>
                  <a:lnTo>
                    <a:pt x="40" y="270"/>
                  </a:lnTo>
                  <a:lnTo>
                    <a:pt x="40" y="272"/>
                  </a:lnTo>
                  <a:lnTo>
                    <a:pt x="39" y="273"/>
                  </a:lnTo>
                  <a:lnTo>
                    <a:pt x="37" y="275"/>
                  </a:lnTo>
                  <a:lnTo>
                    <a:pt x="33" y="277"/>
                  </a:lnTo>
                  <a:lnTo>
                    <a:pt x="30" y="279"/>
                  </a:lnTo>
                  <a:lnTo>
                    <a:pt x="25" y="279"/>
                  </a:lnTo>
                  <a:lnTo>
                    <a:pt x="20" y="280"/>
                  </a:lnTo>
                  <a:lnTo>
                    <a:pt x="15" y="280"/>
                  </a:lnTo>
                  <a:lnTo>
                    <a:pt x="10" y="282"/>
                  </a:lnTo>
                  <a:lnTo>
                    <a:pt x="5" y="284"/>
                  </a:lnTo>
                  <a:lnTo>
                    <a:pt x="1" y="284"/>
                  </a:lnTo>
                  <a:lnTo>
                    <a:pt x="0" y="285"/>
                  </a:lnTo>
                  <a:lnTo>
                    <a:pt x="1" y="289"/>
                  </a:lnTo>
                  <a:lnTo>
                    <a:pt x="1" y="292"/>
                  </a:lnTo>
                  <a:lnTo>
                    <a:pt x="3" y="295"/>
                  </a:lnTo>
                  <a:lnTo>
                    <a:pt x="3" y="299"/>
                  </a:lnTo>
                  <a:lnTo>
                    <a:pt x="5" y="302"/>
                  </a:lnTo>
                  <a:lnTo>
                    <a:pt x="6" y="304"/>
                  </a:lnTo>
                  <a:lnTo>
                    <a:pt x="6" y="309"/>
                  </a:lnTo>
                  <a:lnTo>
                    <a:pt x="8" y="312"/>
                  </a:lnTo>
                  <a:lnTo>
                    <a:pt x="13" y="312"/>
                  </a:lnTo>
                  <a:lnTo>
                    <a:pt x="16" y="314"/>
                  </a:lnTo>
                  <a:lnTo>
                    <a:pt x="22" y="316"/>
                  </a:lnTo>
                  <a:lnTo>
                    <a:pt x="25" y="317"/>
                  </a:lnTo>
                  <a:lnTo>
                    <a:pt x="28" y="321"/>
                  </a:lnTo>
                  <a:lnTo>
                    <a:pt x="30" y="324"/>
                  </a:lnTo>
                  <a:lnTo>
                    <a:pt x="32" y="329"/>
                  </a:lnTo>
                  <a:lnTo>
                    <a:pt x="32" y="33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00" name="Freeform 5287"/>
            <p:cNvSpPr>
              <a:spLocks/>
            </p:cNvSpPr>
            <p:nvPr/>
          </p:nvSpPr>
          <p:spPr bwMode="auto">
            <a:xfrm>
              <a:off x="7556500" y="5170488"/>
              <a:ext cx="1525588" cy="1108075"/>
            </a:xfrm>
            <a:custGeom>
              <a:avLst/>
              <a:gdLst>
                <a:gd name="T0" fmla="*/ 2147483647 w 961"/>
                <a:gd name="T1" fmla="*/ 2147483647 h 698"/>
                <a:gd name="T2" fmla="*/ 2147483647 w 961"/>
                <a:gd name="T3" fmla="*/ 2147483647 h 698"/>
                <a:gd name="T4" fmla="*/ 2147483647 w 961"/>
                <a:gd name="T5" fmla="*/ 2147483647 h 698"/>
                <a:gd name="T6" fmla="*/ 2147483647 w 961"/>
                <a:gd name="T7" fmla="*/ 2147483647 h 698"/>
                <a:gd name="T8" fmla="*/ 2147483647 w 961"/>
                <a:gd name="T9" fmla="*/ 2147483647 h 698"/>
                <a:gd name="T10" fmla="*/ 2147483647 w 961"/>
                <a:gd name="T11" fmla="*/ 2147483647 h 698"/>
                <a:gd name="T12" fmla="*/ 2147483647 w 961"/>
                <a:gd name="T13" fmla="*/ 2147483647 h 698"/>
                <a:gd name="T14" fmla="*/ 2147483647 w 961"/>
                <a:gd name="T15" fmla="*/ 2147483647 h 698"/>
                <a:gd name="T16" fmla="*/ 2147483647 w 961"/>
                <a:gd name="T17" fmla="*/ 2147483647 h 698"/>
                <a:gd name="T18" fmla="*/ 2147483647 w 961"/>
                <a:gd name="T19" fmla="*/ 2147483647 h 698"/>
                <a:gd name="T20" fmla="*/ 2147483647 w 961"/>
                <a:gd name="T21" fmla="*/ 2147483647 h 698"/>
                <a:gd name="T22" fmla="*/ 2147483647 w 961"/>
                <a:gd name="T23" fmla="*/ 2147483647 h 698"/>
                <a:gd name="T24" fmla="*/ 2147483647 w 961"/>
                <a:gd name="T25" fmla="*/ 2147483647 h 698"/>
                <a:gd name="T26" fmla="*/ 2147483647 w 961"/>
                <a:gd name="T27" fmla="*/ 2147483647 h 698"/>
                <a:gd name="T28" fmla="*/ 2147483647 w 961"/>
                <a:gd name="T29" fmla="*/ 2147483647 h 698"/>
                <a:gd name="T30" fmla="*/ 2147483647 w 961"/>
                <a:gd name="T31" fmla="*/ 2147483647 h 698"/>
                <a:gd name="T32" fmla="*/ 2147483647 w 961"/>
                <a:gd name="T33" fmla="*/ 2147483647 h 698"/>
                <a:gd name="T34" fmla="*/ 2147483647 w 961"/>
                <a:gd name="T35" fmla="*/ 2147483647 h 698"/>
                <a:gd name="T36" fmla="*/ 2147483647 w 961"/>
                <a:gd name="T37" fmla="*/ 2147483647 h 698"/>
                <a:gd name="T38" fmla="*/ 2147483647 w 961"/>
                <a:gd name="T39" fmla="*/ 2147483647 h 698"/>
                <a:gd name="T40" fmla="*/ 2147483647 w 961"/>
                <a:gd name="T41" fmla="*/ 2147483647 h 698"/>
                <a:gd name="T42" fmla="*/ 2147483647 w 961"/>
                <a:gd name="T43" fmla="*/ 2147483647 h 698"/>
                <a:gd name="T44" fmla="*/ 2147483647 w 961"/>
                <a:gd name="T45" fmla="*/ 2147483647 h 698"/>
                <a:gd name="T46" fmla="*/ 2147483647 w 961"/>
                <a:gd name="T47" fmla="*/ 2147483647 h 698"/>
                <a:gd name="T48" fmla="*/ 2147483647 w 961"/>
                <a:gd name="T49" fmla="*/ 2147483647 h 698"/>
                <a:gd name="T50" fmla="*/ 2147483647 w 961"/>
                <a:gd name="T51" fmla="*/ 2147483647 h 698"/>
                <a:gd name="T52" fmla="*/ 2147483647 w 961"/>
                <a:gd name="T53" fmla="*/ 2147483647 h 698"/>
                <a:gd name="T54" fmla="*/ 2147483647 w 961"/>
                <a:gd name="T55" fmla="*/ 2147483647 h 698"/>
                <a:gd name="T56" fmla="*/ 2147483647 w 961"/>
                <a:gd name="T57" fmla="*/ 2147483647 h 698"/>
                <a:gd name="T58" fmla="*/ 2147483647 w 961"/>
                <a:gd name="T59" fmla="*/ 2147483647 h 698"/>
                <a:gd name="T60" fmla="*/ 2147483647 w 961"/>
                <a:gd name="T61" fmla="*/ 2147483647 h 698"/>
                <a:gd name="T62" fmla="*/ 2147483647 w 961"/>
                <a:gd name="T63" fmla="*/ 2147483647 h 698"/>
                <a:gd name="T64" fmla="*/ 2147483647 w 961"/>
                <a:gd name="T65" fmla="*/ 2147483647 h 698"/>
                <a:gd name="T66" fmla="*/ 2147483647 w 961"/>
                <a:gd name="T67" fmla="*/ 2147483647 h 698"/>
                <a:gd name="T68" fmla="*/ 2147483647 w 961"/>
                <a:gd name="T69" fmla="*/ 2147483647 h 698"/>
                <a:gd name="T70" fmla="*/ 2147483647 w 961"/>
                <a:gd name="T71" fmla="*/ 2147483647 h 698"/>
                <a:gd name="T72" fmla="*/ 2147483647 w 961"/>
                <a:gd name="T73" fmla="*/ 2147483647 h 698"/>
                <a:gd name="T74" fmla="*/ 2147483647 w 961"/>
                <a:gd name="T75" fmla="*/ 2147483647 h 698"/>
                <a:gd name="T76" fmla="*/ 2147483647 w 961"/>
                <a:gd name="T77" fmla="*/ 2147483647 h 698"/>
                <a:gd name="T78" fmla="*/ 2147483647 w 961"/>
                <a:gd name="T79" fmla="*/ 2147483647 h 698"/>
                <a:gd name="T80" fmla="*/ 2147483647 w 961"/>
                <a:gd name="T81" fmla="*/ 2147483647 h 698"/>
                <a:gd name="T82" fmla="*/ 2147483647 w 961"/>
                <a:gd name="T83" fmla="*/ 2147483647 h 698"/>
                <a:gd name="T84" fmla="*/ 2147483647 w 961"/>
                <a:gd name="T85" fmla="*/ 2147483647 h 698"/>
                <a:gd name="T86" fmla="*/ 2147483647 w 961"/>
                <a:gd name="T87" fmla="*/ 2147483647 h 698"/>
                <a:gd name="T88" fmla="*/ 2147483647 w 961"/>
                <a:gd name="T89" fmla="*/ 2147483647 h 698"/>
                <a:gd name="T90" fmla="*/ 2147483647 w 961"/>
                <a:gd name="T91" fmla="*/ 2147483647 h 698"/>
                <a:gd name="T92" fmla="*/ 2147483647 w 961"/>
                <a:gd name="T93" fmla="*/ 2147483647 h 698"/>
                <a:gd name="T94" fmla="*/ 2147483647 w 961"/>
                <a:gd name="T95" fmla="*/ 2147483647 h 698"/>
                <a:gd name="T96" fmla="*/ 2147483647 w 961"/>
                <a:gd name="T97" fmla="*/ 2147483647 h 698"/>
                <a:gd name="T98" fmla="*/ 2147483647 w 961"/>
                <a:gd name="T99" fmla="*/ 2147483647 h 698"/>
                <a:gd name="T100" fmla="*/ 2147483647 w 961"/>
                <a:gd name="T101" fmla="*/ 2147483647 h 698"/>
                <a:gd name="T102" fmla="*/ 2147483647 w 961"/>
                <a:gd name="T103" fmla="*/ 2147483647 h 698"/>
                <a:gd name="T104" fmla="*/ 2147483647 w 961"/>
                <a:gd name="T105" fmla="*/ 2147483647 h 698"/>
                <a:gd name="T106" fmla="*/ 2147483647 w 961"/>
                <a:gd name="T107" fmla="*/ 2147483647 h 698"/>
                <a:gd name="T108" fmla="*/ 2147483647 w 961"/>
                <a:gd name="T109" fmla="*/ 2147483647 h 698"/>
                <a:gd name="T110" fmla="*/ 2147483647 w 961"/>
                <a:gd name="T111" fmla="*/ 2147483647 h 698"/>
                <a:gd name="T112" fmla="*/ 2147483647 w 961"/>
                <a:gd name="T113" fmla="*/ 2147483647 h 698"/>
                <a:gd name="T114" fmla="*/ 2147483647 w 961"/>
                <a:gd name="T115" fmla="*/ 2147483647 h 698"/>
                <a:gd name="T116" fmla="*/ 2147483647 w 961"/>
                <a:gd name="T117" fmla="*/ 2147483647 h 698"/>
                <a:gd name="T118" fmla="*/ 2147483647 w 961"/>
                <a:gd name="T119" fmla="*/ 2147483647 h 698"/>
                <a:gd name="T120" fmla="*/ 2147483647 w 961"/>
                <a:gd name="T121" fmla="*/ 2147483647 h 698"/>
                <a:gd name="T122" fmla="*/ 2147483647 w 961"/>
                <a:gd name="T123" fmla="*/ 2147483647 h 6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61"/>
                <a:gd name="T187" fmla="*/ 0 h 698"/>
                <a:gd name="T188" fmla="*/ 961 w 961"/>
                <a:gd name="T189" fmla="*/ 698 h 69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61" h="698">
                  <a:moveTo>
                    <a:pt x="32" y="334"/>
                  </a:moveTo>
                  <a:lnTo>
                    <a:pt x="42" y="346"/>
                  </a:lnTo>
                  <a:lnTo>
                    <a:pt x="50" y="356"/>
                  </a:lnTo>
                  <a:lnTo>
                    <a:pt x="59" y="365"/>
                  </a:lnTo>
                  <a:lnTo>
                    <a:pt x="66" y="371"/>
                  </a:lnTo>
                  <a:lnTo>
                    <a:pt x="74" y="377"/>
                  </a:lnTo>
                  <a:lnTo>
                    <a:pt x="81" y="378"/>
                  </a:lnTo>
                  <a:lnTo>
                    <a:pt x="88" y="380"/>
                  </a:lnTo>
                  <a:lnTo>
                    <a:pt x="96" y="380"/>
                  </a:lnTo>
                  <a:lnTo>
                    <a:pt x="120" y="375"/>
                  </a:lnTo>
                  <a:lnTo>
                    <a:pt x="122" y="377"/>
                  </a:lnTo>
                  <a:lnTo>
                    <a:pt x="125" y="380"/>
                  </a:lnTo>
                  <a:lnTo>
                    <a:pt x="128" y="383"/>
                  </a:lnTo>
                  <a:lnTo>
                    <a:pt x="132" y="387"/>
                  </a:lnTo>
                  <a:lnTo>
                    <a:pt x="133" y="392"/>
                  </a:lnTo>
                  <a:lnTo>
                    <a:pt x="135" y="395"/>
                  </a:lnTo>
                  <a:lnTo>
                    <a:pt x="137" y="400"/>
                  </a:lnTo>
                  <a:lnTo>
                    <a:pt x="139" y="404"/>
                  </a:lnTo>
                  <a:lnTo>
                    <a:pt x="137" y="405"/>
                  </a:lnTo>
                  <a:lnTo>
                    <a:pt x="137" y="409"/>
                  </a:lnTo>
                  <a:lnTo>
                    <a:pt x="135" y="410"/>
                  </a:lnTo>
                  <a:lnTo>
                    <a:pt x="133" y="412"/>
                  </a:lnTo>
                  <a:lnTo>
                    <a:pt x="130" y="414"/>
                  </a:lnTo>
                  <a:lnTo>
                    <a:pt x="128" y="415"/>
                  </a:lnTo>
                  <a:lnTo>
                    <a:pt x="127" y="415"/>
                  </a:lnTo>
                  <a:lnTo>
                    <a:pt x="125" y="415"/>
                  </a:lnTo>
                  <a:lnTo>
                    <a:pt x="128" y="419"/>
                  </a:lnTo>
                  <a:lnTo>
                    <a:pt x="130" y="422"/>
                  </a:lnTo>
                  <a:lnTo>
                    <a:pt x="133" y="424"/>
                  </a:lnTo>
                  <a:lnTo>
                    <a:pt x="135" y="427"/>
                  </a:lnTo>
                  <a:lnTo>
                    <a:pt x="137" y="431"/>
                  </a:lnTo>
                  <a:lnTo>
                    <a:pt x="139" y="434"/>
                  </a:lnTo>
                  <a:lnTo>
                    <a:pt x="140" y="437"/>
                  </a:lnTo>
                  <a:lnTo>
                    <a:pt x="140" y="442"/>
                  </a:lnTo>
                  <a:lnTo>
                    <a:pt x="125" y="442"/>
                  </a:lnTo>
                  <a:lnTo>
                    <a:pt x="125" y="451"/>
                  </a:lnTo>
                  <a:lnTo>
                    <a:pt x="128" y="459"/>
                  </a:lnTo>
                  <a:lnTo>
                    <a:pt x="133" y="466"/>
                  </a:lnTo>
                  <a:lnTo>
                    <a:pt x="140" y="471"/>
                  </a:lnTo>
                  <a:lnTo>
                    <a:pt x="149" y="475"/>
                  </a:lnTo>
                  <a:lnTo>
                    <a:pt x="155" y="478"/>
                  </a:lnTo>
                  <a:lnTo>
                    <a:pt x="164" y="481"/>
                  </a:lnTo>
                  <a:lnTo>
                    <a:pt x="169" y="486"/>
                  </a:lnTo>
                  <a:lnTo>
                    <a:pt x="176" y="492"/>
                  </a:lnTo>
                  <a:lnTo>
                    <a:pt x="201" y="493"/>
                  </a:lnTo>
                  <a:lnTo>
                    <a:pt x="203" y="497"/>
                  </a:lnTo>
                  <a:lnTo>
                    <a:pt x="206" y="498"/>
                  </a:lnTo>
                  <a:lnTo>
                    <a:pt x="210" y="500"/>
                  </a:lnTo>
                  <a:lnTo>
                    <a:pt x="213" y="502"/>
                  </a:lnTo>
                  <a:lnTo>
                    <a:pt x="217" y="503"/>
                  </a:lnTo>
                  <a:lnTo>
                    <a:pt x="220" y="505"/>
                  </a:lnTo>
                  <a:lnTo>
                    <a:pt x="223" y="505"/>
                  </a:lnTo>
                  <a:lnTo>
                    <a:pt x="225" y="507"/>
                  </a:lnTo>
                  <a:lnTo>
                    <a:pt x="235" y="513"/>
                  </a:lnTo>
                  <a:lnTo>
                    <a:pt x="245" y="520"/>
                  </a:lnTo>
                  <a:lnTo>
                    <a:pt x="256" y="527"/>
                  </a:lnTo>
                  <a:lnTo>
                    <a:pt x="266" y="534"/>
                  </a:lnTo>
                  <a:lnTo>
                    <a:pt x="278" y="539"/>
                  </a:lnTo>
                  <a:lnTo>
                    <a:pt x="289" y="542"/>
                  </a:lnTo>
                  <a:lnTo>
                    <a:pt x="303" y="546"/>
                  </a:lnTo>
                  <a:lnTo>
                    <a:pt x="320" y="546"/>
                  </a:lnTo>
                  <a:lnTo>
                    <a:pt x="322" y="535"/>
                  </a:lnTo>
                  <a:lnTo>
                    <a:pt x="332" y="535"/>
                  </a:lnTo>
                  <a:lnTo>
                    <a:pt x="333" y="537"/>
                  </a:lnTo>
                  <a:lnTo>
                    <a:pt x="333" y="539"/>
                  </a:lnTo>
                  <a:lnTo>
                    <a:pt x="335" y="541"/>
                  </a:lnTo>
                  <a:lnTo>
                    <a:pt x="335" y="542"/>
                  </a:lnTo>
                  <a:lnTo>
                    <a:pt x="337" y="544"/>
                  </a:lnTo>
                  <a:lnTo>
                    <a:pt x="339" y="546"/>
                  </a:lnTo>
                  <a:lnTo>
                    <a:pt x="342" y="546"/>
                  </a:lnTo>
                  <a:lnTo>
                    <a:pt x="344" y="544"/>
                  </a:lnTo>
                  <a:lnTo>
                    <a:pt x="345" y="541"/>
                  </a:lnTo>
                  <a:lnTo>
                    <a:pt x="347" y="537"/>
                  </a:lnTo>
                  <a:lnTo>
                    <a:pt x="349" y="535"/>
                  </a:lnTo>
                  <a:lnTo>
                    <a:pt x="350" y="532"/>
                  </a:lnTo>
                  <a:lnTo>
                    <a:pt x="352" y="530"/>
                  </a:lnTo>
                  <a:lnTo>
                    <a:pt x="356" y="530"/>
                  </a:lnTo>
                  <a:lnTo>
                    <a:pt x="359" y="532"/>
                  </a:lnTo>
                  <a:lnTo>
                    <a:pt x="362" y="535"/>
                  </a:lnTo>
                  <a:lnTo>
                    <a:pt x="367" y="537"/>
                  </a:lnTo>
                  <a:lnTo>
                    <a:pt x="372" y="539"/>
                  </a:lnTo>
                  <a:lnTo>
                    <a:pt x="379" y="541"/>
                  </a:lnTo>
                  <a:lnTo>
                    <a:pt x="384" y="542"/>
                  </a:lnTo>
                  <a:lnTo>
                    <a:pt x="391" y="544"/>
                  </a:lnTo>
                  <a:lnTo>
                    <a:pt x="395" y="544"/>
                  </a:lnTo>
                  <a:lnTo>
                    <a:pt x="401" y="537"/>
                  </a:lnTo>
                  <a:lnTo>
                    <a:pt x="408" y="530"/>
                  </a:lnTo>
                  <a:lnTo>
                    <a:pt x="415" y="525"/>
                  </a:lnTo>
                  <a:lnTo>
                    <a:pt x="423" y="522"/>
                  </a:lnTo>
                  <a:lnTo>
                    <a:pt x="430" y="517"/>
                  </a:lnTo>
                  <a:lnTo>
                    <a:pt x="439" y="515"/>
                  </a:lnTo>
                  <a:lnTo>
                    <a:pt x="449" y="512"/>
                  </a:lnTo>
                  <a:lnTo>
                    <a:pt x="457" y="508"/>
                  </a:lnTo>
                  <a:lnTo>
                    <a:pt x="461" y="512"/>
                  </a:lnTo>
                  <a:lnTo>
                    <a:pt x="462" y="515"/>
                  </a:lnTo>
                  <a:lnTo>
                    <a:pt x="467" y="519"/>
                  </a:lnTo>
                  <a:lnTo>
                    <a:pt x="472" y="524"/>
                  </a:lnTo>
                  <a:lnTo>
                    <a:pt x="476" y="525"/>
                  </a:lnTo>
                  <a:lnTo>
                    <a:pt x="481" y="529"/>
                  </a:lnTo>
                  <a:lnTo>
                    <a:pt x="486" y="529"/>
                  </a:lnTo>
                  <a:lnTo>
                    <a:pt x="489" y="529"/>
                  </a:lnTo>
                  <a:lnTo>
                    <a:pt x="493" y="530"/>
                  </a:lnTo>
                  <a:lnTo>
                    <a:pt x="496" y="534"/>
                  </a:lnTo>
                  <a:lnTo>
                    <a:pt x="500" y="537"/>
                  </a:lnTo>
                  <a:lnTo>
                    <a:pt x="503" y="541"/>
                  </a:lnTo>
                  <a:lnTo>
                    <a:pt x="505" y="542"/>
                  </a:lnTo>
                  <a:lnTo>
                    <a:pt x="508" y="544"/>
                  </a:lnTo>
                  <a:lnTo>
                    <a:pt x="511" y="546"/>
                  </a:lnTo>
                  <a:lnTo>
                    <a:pt x="515" y="546"/>
                  </a:lnTo>
                  <a:lnTo>
                    <a:pt x="517" y="551"/>
                  </a:lnTo>
                  <a:lnTo>
                    <a:pt x="518" y="556"/>
                  </a:lnTo>
                  <a:lnTo>
                    <a:pt x="518" y="559"/>
                  </a:lnTo>
                  <a:lnTo>
                    <a:pt x="520" y="564"/>
                  </a:lnTo>
                  <a:lnTo>
                    <a:pt x="522" y="568"/>
                  </a:lnTo>
                  <a:lnTo>
                    <a:pt x="523" y="571"/>
                  </a:lnTo>
                  <a:lnTo>
                    <a:pt x="523" y="576"/>
                  </a:lnTo>
                  <a:lnTo>
                    <a:pt x="523" y="579"/>
                  </a:lnTo>
                  <a:lnTo>
                    <a:pt x="523" y="584"/>
                  </a:lnTo>
                  <a:lnTo>
                    <a:pt x="522" y="590"/>
                  </a:lnTo>
                  <a:lnTo>
                    <a:pt x="518" y="593"/>
                  </a:lnTo>
                  <a:lnTo>
                    <a:pt x="517" y="596"/>
                  </a:lnTo>
                  <a:lnTo>
                    <a:pt x="513" y="600"/>
                  </a:lnTo>
                  <a:lnTo>
                    <a:pt x="511" y="605"/>
                  </a:lnTo>
                  <a:lnTo>
                    <a:pt x="510" y="608"/>
                  </a:lnTo>
                  <a:lnTo>
                    <a:pt x="508" y="613"/>
                  </a:lnTo>
                  <a:lnTo>
                    <a:pt x="510" y="617"/>
                  </a:lnTo>
                  <a:lnTo>
                    <a:pt x="511" y="618"/>
                  </a:lnTo>
                  <a:lnTo>
                    <a:pt x="513" y="620"/>
                  </a:lnTo>
                  <a:lnTo>
                    <a:pt x="517" y="622"/>
                  </a:lnTo>
                  <a:lnTo>
                    <a:pt x="520" y="622"/>
                  </a:lnTo>
                  <a:lnTo>
                    <a:pt x="523" y="623"/>
                  </a:lnTo>
                  <a:lnTo>
                    <a:pt x="527" y="623"/>
                  </a:lnTo>
                  <a:lnTo>
                    <a:pt x="528" y="625"/>
                  </a:lnTo>
                  <a:lnTo>
                    <a:pt x="532" y="628"/>
                  </a:lnTo>
                  <a:lnTo>
                    <a:pt x="534" y="630"/>
                  </a:lnTo>
                  <a:lnTo>
                    <a:pt x="535" y="634"/>
                  </a:lnTo>
                  <a:lnTo>
                    <a:pt x="535" y="635"/>
                  </a:lnTo>
                  <a:lnTo>
                    <a:pt x="537" y="639"/>
                  </a:lnTo>
                  <a:lnTo>
                    <a:pt x="539" y="640"/>
                  </a:lnTo>
                  <a:lnTo>
                    <a:pt x="539" y="644"/>
                  </a:lnTo>
                  <a:lnTo>
                    <a:pt x="540" y="645"/>
                  </a:lnTo>
                  <a:lnTo>
                    <a:pt x="542" y="650"/>
                  </a:lnTo>
                  <a:lnTo>
                    <a:pt x="544" y="654"/>
                  </a:lnTo>
                  <a:lnTo>
                    <a:pt x="547" y="659"/>
                  </a:lnTo>
                  <a:lnTo>
                    <a:pt x="550" y="664"/>
                  </a:lnTo>
                  <a:lnTo>
                    <a:pt x="554" y="669"/>
                  </a:lnTo>
                  <a:lnTo>
                    <a:pt x="557" y="672"/>
                  </a:lnTo>
                  <a:lnTo>
                    <a:pt x="562" y="674"/>
                  </a:lnTo>
                  <a:lnTo>
                    <a:pt x="567" y="674"/>
                  </a:lnTo>
                  <a:lnTo>
                    <a:pt x="569" y="674"/>
                  </a:lnTo>
                  <a:lnTo>
                    <a:pt x="571" y="674"/>
                  </a:lnTo>
                  <a:lnTo>
                    <a:pt x="572" y="674"/>
                  </a:lnTo>
                  <a:lnTo>
                    <a:pt x="574" y="674"/>
                  </a:lnTo>
                  <a:lnTo>
                    <a:pt x="576" y="674"/>
                  </a:lnTo>
                  <a:lnTo>
                    <a:pt x="578" y="674"/>
                  </a:lnTo>
                  <a:lnTo>
                    <a:pt x="581" y="672"/>
                  </a:lnTo>
                  <a:lnTo>
                    <a:pt x="584" y="669"/>
                  </a:lnTo>
                  <a:lnTo>
                    <a:pt x="586" y="667"/>
                  </a:lnTo>
                  <a:lnTo>
                    <a:pt x="589" y="666"/>
                  </a:lnTo>
                  <a:lnTo>
                    <a:pt x="591" y="662"/>
                  </a:lnTo>
                  <a:lnTo>
                    <a:pt x="595" y="661"/>
                  </a:lnTo>
                  <a:lnTo>
                    <a:pt x="596" y="659"/>
                  </a:lnTo>
                  <a:lnTo>
                    <a:pt x="600" y="657"/>
                  </a:lnTo>
                  <a:lnTo>
                    <a:pt x="606" y="652"/>
                  </a:lnTo>
                  <a:lnTo>
                    <a:pt x="613" y="649"/>
                  </a:lnTo>
                  <a:lnTo>
                    <a:pt x="620" y="647"/>
                  </a:lnTo>
                  <a:lnTo>
                    <a:pt x="627" y="645"/>
                  </a:lnTo>
                  <a:lnTo>
                    <a:pt x="635" y="644"/>
                  </a:lnTo>
                  <a:lnTo>
                    <a:pt x="640" y="642"/>
                  </a:lnTo>
                  <a:lnTo>
                    <a:pt x="645" y="640"/>
                  </a:lnTo>
                  <a:lnTo>
                    <a:pt x="649" y="637"/>
                  </a:lnTo>
                  <a:lnTo>
                    <a:pt x="652" y="639"/>
                  </a:lnTo>
                  <a:lnTo>
                    <a:pt x="656" y="642"/>
                  </a:lnTo>
                  <a:lnTo>
                    <a:pt x="659" y="644"/>
                  </a:lnTo>
                  <a:lnTo>
                    <a:pt x="664" y="645"/>
                  </a:lnTo>
                  <a:lnTo>
                    <a:pt x="667" y="647"/>
                  </a:lnTo>
                  <a:lnTo>
                    <a:pt x="671" y="649"/>
                  </a:lnTo>
                  <a:lnTo>
                    <a:pt x="674" y="650"/>
                  </a:lnTo>
                  <a:lnTo>
                    <a:pt x="676" y="652"/>
                  </a:lnTo>
                  <a:lnTo>
                    <a:pt x="679" y="654"/>
                  </a:lnTo>
                  <a:lnTo>
                    <a:pt x="683" y="657"/>
                  </a:lnTo>
                  <a:lnTo>
                    <a:pt x="686" y="661"/>
                  </a:lnTo>
                  <a:lnTo>
                    <a:pt x="689" y="664"/>
                  </a:lnTo>
                  <a:lnTo>
                    <a:pt x="693" y="666"/>
                  </a:lnTo>
                  <a:lnTo>
                    <a:pt x="696" y="669"/>
                  </a:lnTo>
                  <a:lnTo>
                    <a:pt x="700" y="672"/>
                  </a:lnTo>
                  <a:lnTo>
                    <a:pt x="703" y="674"/>
                  </a:lnTo>
                  <a:lnTo>
                    <a:pt x="734" y="674"/>
                  </a:lnTo>
                  <a:lnTo>
                    <a:pt x="734" y="676"/>
                  </a:lnTo>
                  <a:lnTo>
                    <a:pt x="734" y="677"/>
                  </a:lnTo>
                  <a:lnTo>
                    <a:pt x="732" y="679"/>
                  </a:lnTo>
                  <a:lnTo>
                    <a:pt x="730" y="681"/>
                  </a:lnTo>
                  <a:lnTo>
                    <a:pt x="730" y="683"/>
                  </a:lnTo>
                  <a:lnTo>
                    <a:pt x="730" y="684"/>
                  </a:lnTo>
                  <a:lnTo>
                    <a:pt x="730" y="686"/>
                  </a:lnTo>
                  <a:lnTo>
                    <a:pt x="730" y="688"/>
                  </a:lnTo>
                  <a:lnTo>
                    <a:pt x="732" y="689"/>
                  </a:lnTo>
                  <a:lnTo>
                    <a:pt x="734" y="691"/>
                  </a:lnTo>
                  <a:lnTo>
                    <a:pt x="735" y="693"/>
                  </a:lnTo>
                  <a:lnTo>
                    <a:pt x="737" y="694"/>
                  </a:lnTo>
                  <a:lnTo>
                    <a:pt x="739" y="694"/>
                  </a:lnTo>
                  <a:lnTo>
                    <a:pt x="740" y="698"/>
                  </a:lnTo>
                  <a:lnTo>
                    <a:pt x="740" y="696"/>
                  </a:lnTo>
                  <a:lnTo>
                    <a:pt x="740" y="694"/>
                  </a:lnTo>
                  <a:lnTo>
                    <a:pt x="740" y="693"/>
                  </a:lnTo>
                  <a:lnTo>
                    <a:pt x="740" y="691"/>
                  </a:lnTo>
                  <a:lnTo>
                    <a:pt x="742" y="689"/>
                  </a:lnTo>
                  <a:lnTo>
                    <a:pt x="740" y="688"/>
                  </a:lnTo>
                  <a:lnTo>
                    <a:pt x="742" y="686"/>
                  </a:lnTo>
                  <a:lnTo>
                    <a:pt x="744" y="684"/>
                  </a:lnTo>
                  <a:lnTo>
                    <a:pt x="747" y="683"/>
                  </a:lnTo>
                  <a:lnTo>
                    <a:pt x="750" y="679"/>
                  </a:lnTo>
                  <a:lnTo>
                    <a:pt x="752" y="677"/>
                  </a:lnTo>
                  <a:lnTo>
                    <a:pt x="756" y="676"/>
                  </a:lnTo>
                  <a:lnTo>
                    <a:pt x="759" y="674"/>
                  </a:lnTo>
                  <a:lnTo>
                    <a:pt x="762" y="674"/>
                  </a:lnTo>
                  <a:lnTo>
                    <a:pt x="767" y="672"/>
                  </a:lnTo>
                  <a:lnTo>
                    <a:pt x="773" y="671"/>
                  </a:lnTo>
                  <a:lnTo>
                    <a:pt x="778" y="666"/>
                  </a:lnTo>
                  <a:lnTo>
                    <a:pt x="781" y="662"/>
                  </a:lnTo>
                  <a:lnTo>
                    <a:pt x="784" y="657"/>
                  </a:lnTo>
                  <a:lnTo>
                    <a:pt x="789" y="650"/>
                  </a:lnTo>
                  <a:lnTo>
                    <a:pt x="793" y="647"/>
                  </a:lnTo>
                  <a:lnTo>
                    <a:pt x="800" y="642"/>
                  </a:lnTo>
                  <a:lnTo>
                    <a:pt x="800" y="644"/>
                  </a:lnTo>
                  <a:lnTo>
                    <a:pt x="800" y="645"/>
                  </a:lnTo>
                  <a:lnTo>
                    <a:pt x="801" y="647"/>
                  </a:lnTo>
                  <a:lnTo>
                    <a:pt x="803" y="649"/>
                  </a:lnTo>
                  <a:lnTo>
                    <a:pt x="803" y="650"/>
                  </a:lnTo>
                  <a:lnTo>
                    <a:pt x="803" y="652"/>
                  </a:lnTo>
                  <a:lnTo>
                    <a:pt x="803" y="655"/>
                  </a:lnTo>
                  <a:lnTo>
                    <a:pt x="805" y="654"/>
                  </a:lnTo>
                  <a:lnTo>
                    <a:pt x="806" y="652"/>
                  </a:lnTo>
                  <a:lnTo>
                    <a:pt x="808" y="652"/>
                  </a:lnTo>
                  <a:lnTo>
                    <a:pt x="812" y="652"/>
                  </a:lnTo>
                  <a:lnTo>
                    <a:pt x="813" y="652"/>
                  </a:lnTo>
                  <a:lnTo>
                    <a:pt x="815" y="654"/>
                  </a:lnTo>
                  <a:lnTo>
                    <a:pt x="817" y="655"/>
                  </a:lnTo>
                  <a:lnTo>
                    <a:pt x="818" y="655"/>
                  </a:lnTo>
                  <a:lnTo>
                    <a:pt x="820" y="649"/>
                  </a:lnTo>
                  <a:lnTo>
                    <a:pt x="822" y="645"/>
                  </a:lnTo>
                  <a:lnTo>
                    <a:pt x="825" y="642"/>
                  </a:lnTo>
                  <a:lnTo>
                    <a:pt x="828" y="642"/>
                  </a:lnTo>
                  <a:lnTo>
                    <a:pt x="832" y="642"/>
                  </a:lnTo>
                  <a:lnTo>
                    <a:pt x="837" y="642"/>
                  </a:lnTo>
                  <a:lnTo>
                    <a:pt x="842" y="642"/>
                  </a:lnTo>
                  <a:lnTo>
                    <a:pt x="849" y="640"/>
                  </a:lnTo>
                  <a:lnTo>
                    <a:pt x="854" y="639"/>
                  </a:lnTo>
                  <a:lnTo>
                    <a:pt x="857" y="634"/>
                  </a:lnTo>
                  <a:lnTo>
                    <a:pt x="861" y="628"/>
                  </a:lnTo>
                  <a:lnTo>
                    <a:pt x="864" y="623"/>
                  </a:lnTo>
                  <a:lnTo>
                    <a:pt x="867" y="617"/>
                  </a:lnTo>
                  <a:lnTo>
                    <a:pt x="873" y="612"/>
                  </a:lnTo>
                  <a:lnTo>
                    <a:pt x="878" y="608"/>
                  </a:lnTo>
                  <a:lnTo>
                    <a:pt x="884" y="605"/>
                  </a:lnTo>
                  <a:lnTo>
                    <a:pt x="884" y="601"/>
                  </a:lnTo>
                  <a:lnTo>
                    <a:pt x="886" y="600"/>
                  </a:lnTo>
                  <a:lnTo>
                    <a:pt x="886" y="596"/>
                  </a:lnTo>
                  <a:lnTo>
                    <a:pt x="888" y="595"/>
                  </a:lnTo>
                  <a:lnTo>
                    <a:pt x="889" y="591"/>
                  </a:lnTo>
                  <a:lnTo>
                    <a:pt x="891" y="590"/>
                  </a:lnTo>
                  <a:lnTo>
                    <a:pt x="893" y="588"/>
                  </a:lnTo>
                  <a:lnTo>
                    <a:pt x="895" y="584"/>
                  </a:lnTo>
                  <a:lnTo>
                    <a:pt x="895" y="583"/>
                  </a:lnTo>
                  <a:lnTo>
                    <a:pt x="893" y="581"/>
                  </a:lnTo>
                  <a:lnTo>
                    <a:pt x="893" y="578"/>
                  </a:lnTo>
                  <a:lnTo>
                    <a:pt x="893" y="576"/>
                  </a:lnTo>
                  <a:lnTo>
                    <a:pt x="891" y="574"/>
                  </a:lnTo>
                  <a:lnTo>
                    <a:pt x="891" y="571"/>
                  </a:lnTo>
                  <a:lnTo>
                    <a:pt x="889" y="569"/>
                  </a:lnTo>
                  <a:lnTo>
                    <a:pt x="888" y="568"/>
                  </a:lnTo>
                  <a:lnTo>
                    <a:pt x="891" y="563"/>
                  </a:lnTo>
                  <a:lnTo>
                    <a:pt x="896" y="557"/>
                  </a:lnTo>
                  <a:lnTo>
                    <a:pt x="900" y="552"/>
                  </a:lnTo>
                  <a:lnTo>
                    <a:pt x="903" y="547"/>
                  </a:lnTo>
                  <a:lnTo>
                    <a:pt x="905" y="541"/>
                  </a:lnTo>
                  <a:lnTo>
                    <a:pt x="908" y="534"/>
                  </a:lnTo>
                  <a:lnTo>
                    <a:pt x="912" y="527"/>
                  </a:lnTo>
                  <a:lnTo>
                    <a:pt x="917" y="520"/>
                  </a:lnTo>
                  <a:lnTo>
                    <a:pt x="915" y="519"/>
                  </a:lnTo>
                  <a:lnTo>
                    <a:pt x="913" y="517"/>
                  </a:lnTo>
                  <a:lnTo>
                    <a:pt x="913" y="515"/>
                  </a:lnTo>
                  <a:lnTo>
                    <a:pt x="913" y="513"/>
                  </a:lnTo>
                  <a:lnTo>
                    <a:pt x="913" y="512"/>
                  </a:lnTo>
                  <a:lnTo>
                    <a:pt x="913" y="510"/>
                  </a:lnTo>
                  <a:lnTo>
                    <a:pt x="913" y="508"/>
                  </a:lnTo>
                  <a:lnTo>
                    <a:pt x="913" y="507"/>
                  </a:lnTo>
                  <a:lnTo>
                    <a:pt x="912" y="502"/>
                  </a:lnTo>
                  <a:lnTo>
                    <a:pt x="912" y="500"/>
                  </a:lnTo>
                  <a:lnTo>
                    <a:pt x="913" y="498"/>
                  </a:lnTo>
                  <a:lnTo>
                    <a:pt x="915" y="497"/>
                  </a:lnTo>
                  <a:lnTo>
                    <a:pt x="917" y="497"/>
                  </a:lnTo>
                  <a:lnTo>
                    <a:pt x="917" y="495"/>
                  </a:lnTo>
                  <a:lnTo>
                    <a:pt x="918" y="495"/>
                  </a:lnTo>
                  <a:lnTo>
                    <a:pt x="918" y="486"/>
                  </a:lnTo>
                  <a:lnTo>
                    <a:pt x="913" y="488"/>
                  </a:lnTo>
                  <a:lnTo>
                    <a:pt x="908" y="490"/>
                  </a:lnTo>
                  <a:lnTo>
                    <a:pt x="903" y="490"/>
                  </a:lnTo>
                  <a:lnTo>
                    <a:pt x="900" y="490"/>
                  </a:lnTo>
                  <a:lnTo>
                    <a:pt x="895" y="488"/>
                  </a:lnTo>
                  <a:lnTo>
                    <a:pt x="889" y="488"/>
                  </a:lnTo>
                  <a:lnTo>
                    <a:pt x="886" y="486"/>
                  </a:lnTo>
                  <a:lnTo>
                    <a:pt x="881" y="486"/>
                  </a:lnTo>
                  <a:lnTo>
                    <a:pt x="884" y="485"/>
                  </a:lnTo>
                  <a:lnTo>
                    <a:pt x="886" y="481"/>
                  </a:lnTo>
                  <a:lnTo>
                    <a:pt x="889" y="480"/>
                  </a:lnTo>
                  <a:lnTo>
                    <a:pt x="891" y="478"/>
                  </a:lnTo>
                  <a:lnTo>
                    <a:pt x="893" y="475"/>
                  </a:lnTo>
                  <a:lnTo>
                    <a:pt x="895" y="471"/>
                  </a:lnTo>
                  <a:lnTo>
                    <a:pt x="896" y="470"/>
                  </a:lnTo>
                  <a:lnTo>
                    <a:pt x="898" y="466"/>
                  </a:lnTo>
                  <a:lnTo>
                    <a:pt x="891" y="463"/>
                  </a:lnTo>
                  <a:lnTo>
                    <a:pt x="886" y="461"/>
                  </a:lnTo>
                  <a:lnTo>
                    <a:pt x="881" y="459"/>
                  </a:lnTo>
                  <a:lnTo>
                    <a:pt x="876" y="456"/>
                  </a:lnTo>
                  <a:lnTo>
                    <a:pt x="871" y="454"/>
                  </a:lnTo>
                  <a:lnTo>
                    <a:pt x="866" y="453"/>
                  </a:lnTo>
                  <a:lnTo>
                    <a:pt x="861" y="449"/>
                  </a:lnTo>
                  <a:lnTo>
                    <a:pt x="856" y="444"/>
                  </a:lnTo>
                  <a:lnTo>
                    <a:pt x="859" y="446"/>
                  </a:lnTo>
                  <a:lnTo>
                    <a:pt x="862" y="448"/>
                  </a:lnTo>
                  <a:lnTo>
                    <a:pt x="867" y="449"/>
                  </a:lnTo>
                  <a:lnTo>
                    <a:pt x="874" y="451"/>
                  </a:lnTo>
                  <a:lnTo>
                    <a:pt x="881" y="453"/>
                  </a:lnTo>
                  <a:lnTo>
                    <a:pt x="886" y="454"/>
                  </a:lnTo>
                  <a:lnTo>
                    <a:pt x="893" y="456"/>
                  </a:lnTo>
                  <a:lnTo>
                    <a:pt x="898" y="456"/>
                  </a:lnTo>
                  <a:lnTo>
                    <a:pt x="896" y="453"/>
                  </a:lnTo>
                  <a:lnTo>
                    <a:pt x="895" y="449"/>
                  </a:lnTo>
                  <a:lnTo>
                    <a:pt x="889" y="446"/>
                  </a:lnTo>
                  <a:lnTo>
                    <a:pt x="886" y="444"/>
                  </a:lnTo>
                  <a:lnTo>
                    <a:pt x="881" y="442"/>
                  </a:lnTo>
                  <a:lnTo>
                    <a:pt x="878" y="439"/>
                  </a:lnTo>
                  <a:lnTo>
                    <a:pt x="874" y="436"/>
                  </a:lnTo>
                  <a:lnTo>
                    <a:pt x="873" y="432"/>
                  </a:lnTo>
                  <a:lnTo>
                    <a:pt x="873" y="431"/>
                  </a:lnTo>
                  <a:lnTo>
                    <a:pt x="873" y="429"/>
                  </a:lnTo>
                  <a:lnTo>
                    <a:pt x="871" y="429"/>
                  </a:lnTo>
                  <a:lnTo>
                    <a:pt x="871" y="427"/>
                  </a:lnTo>
                  <a:lnTo>
                    <a:pt x="869" y="426"/>
                  </a:lnTo>
                  <a:lnTo>
                    <a:pt x="867" y="424"/>
                  </a:lnTo>
                  <a:lnTo>
                    <a:pt x="864" y="421"/>
                  </a:lnTo>
                  <a:lnTo>
                    <a:pt x="859" y="415"/>
                  </a:lnTo>
                  <a:lnTo>
                    <a:pt x="852" y="409"/>
                  </a:lnTo>
                  <a:lnTo>
                    <a:pt x="844" y="402"/>
                  </a:lnTo>
                  <a:lnTo>
                    <a:pt x="835" y="395"/>
                  </a:lnTo>
                  <a:lnTo>
                    <a:pt x="828" y="388"/>
                  </a:lnTo>
                  <a:lnTo>
                    <a:pt x="823" y="383"/>
                  </a:lnTo>
                  <a:lnTo>
                    <a:pt x="822" y="380"/>
                  </a:lnTo>
                  <a:lnTo>
                    <a:pt x="822" y="378"/>
                  </a:lnTo>
                  <a:lnTo>
                    <a:pt x="823" y="377"/>
                  </a:lnTo>
                  <a:lnTo>
                    <a:pt x="823" y="375"/>
                  </a:lnTo>
                  <a:lnTo>
                    <a:pt x="825" y="375"/>
                  </a:lnTo>
                  <a:lnTo>
                    <a:pt x="827" y="373"/>
                  </a:lnTo>
                  <a:lnTo>
                    <a:pt x="828" y="371"/>
                  </a:lnTo>
                  <a:lnTo>
                    <a:pt x="828" y="370"/>
                  </a:lnTo>
                  <a:lnTo>
                    <a:pt x="830" y="368"/>
                  </a:lnTo>
                  <a:lnTo>
                    <a:pt x="828" y="368"/>
                  </a:lnTo>
                  <a:lnTo>
                    <a:pt x="828" y="366"/>
                  </a:lnTo>
                  <a:lnTo>
                    <a:pt x="827" y="366"/>
                  </a:lnTo>
                  <a:lnTo>
                    <a:pt x="827" y="365"/>
                  </a:lnTo>
                  <a:lnTo>
                    <a:pt x="825" y="365"/>
                  </a:lnTo>
                  <a:lnTo>
                    <a:pt x="825" y="363"/>
                  </a:lnTo>
                  <a:lnTo>
                    <a:pt x="837" y="363"/>
                  </a:lnTo>
                  <a:lnTo>
                    <a:pt x="837" y="360"/>
                  </a:lnTo>
                  <a:lnTo>
                    <a:pt x="839" y="355"/>
                  </a:lnTo>
                  <a:lnTo>
                    <a:pt x="842" y="351"/>
                  </a:lnTo>
                  <a:lnTo>
                    <a:pt x="845" y="350"/>
                  </a:lnTo>
                  <a:lnTo>
                    <a:pt x="849" y="346"/>
                  </a:lnTo>
                  <a:lnTo>
                    <a:pt x="852" y="343"/>
                  </a:lnTo>
                  <a:lnTo>
                    <a:pt x="856" y="341"/>
                  </a:lnTo>
                  <a:lnTo>
                    <a:pt x="859" y="338"/>
                  </a:lnTo>
                  <a:lnTo>
                    <a:pt x="856" y="336"/>
                  </a:lnTo>
                  <a:lnTo>
                    <a:pt x="850" y="336"/>
                  </a:lnTo>
                  <a:lnTo>
                    <a:pt x="847" y="334"/>
                  </a:lnTo>
                  <a:lnTo>
                    <a:pt x="842" y="333"/>
                  </a:lnTo>
                  <a:lnTo>
                    <a:pt x="839" y="329"/>
                  </a:lnTo>
                  <a:lnTo>
                    <a:pt x="835" y="328"/>
                  </a:lnTo>
                  <a:lnTo>
                    <a:pt x="832" y="324"/>
                  </a:lnTo>
                  <a:lnTo>
                    <a:pt x="830" y="322"/>
                  </a:lnTo>
                  <a:lnTo>
                    <a:pt x="817" y="322"/>
                  </a:lnTo>
                  <a:lnTo>
                    <a:pt x="817" y="324"/>
                  </a:lnTo>
                  <a:lnTo>
                    <a:pt x="817" y="326"/>
                  </a:lnTo>
                  <a:lnTo>
                    <a:pt x="817" y="328"/>
                  </a:lnTo>
                  <a:lnTo>
                    <a:pt x="817" y="329"/>
                  </a:lnTo>
                  <a:lnTo>
                    <a:pt x="817" y="331"/>
                  </a:lnTo>
                  <a:lnTo>
                    <a:pt x="817" y="334"/>
                  </a:lnTo>
                  <a:lnTo>
                    <a:pt x="817" y="336"/>
                  </a:lnTo>
                  <a:lnTo>
                    <a:pt x="817" y="339"/>
                  </a:lnTo>
                  <a:lnTo>
                    <a:pt x="803" y="339"/>
                  </a:lnTo>
                  <a:lnTo>
                    <a:pt x="801" y="338"/>
                  </a:lnTo>
                  <a:lnTo>
                    <a:pt x="800" y="336"/>
                  </a:lnTo>
                  <a:lnTo>
                    <a:pt x="800" y="333"/>
                  </a:lnTo>
                  <a:lnTo>
                    <a:pt x="798" y="331"/>
                  </a:lnTo>
                  <a:lnTo>
                    <a:pt x="798" y="329"/>
                  </a:lnTo>
                  <a:lnTo>
                    <a:pt x="796" y="326"/>
                  </a:lnTo>
                  <a:lnTo>
                    <a:pt x="795" y="324"/>
                  </a:lnTo>
                  <a:lnTo>
                    <a:pt x="793" y="322"/>
                  </a:lnTo>
                  <a:lnTo>
                    <a:pt x="791" y="321"/>
                  </a:lnTo>
                  <a:lnTo>
                    <a:pt x="786" y="319"/>
                  </a:lnTo>
                  <a:lnTo>
                    <a:pt x="779" y="317"/>
                  </a:lnTo>
                  <a:lnTo>
                    <a:pt x="774" y="316"/>
                  </a:lnTo>
                  <a:lnTo>
                    <a:pt x="767" y="314"/>
                  </a:lnTo>
                  <a:lnTo>
                    <a:pt x="762" y="312"/>
                  </a:lnTo>
                  <a:lnTo>
                    <a:pt x="759" y="307"/>
                  </a:lnTo>
                  <a:lnTo>
                    <a:pt x="757" y="302"/>
                  </a:lnTo>
                  <a:lnTo>
                    <a:pt x="759" y="300"/>
                  </a:lnTo>
                  <a:lnTo>
                    <a:pt x="759" y="299"/>
                  </a:lnTo>
                  <a:lnTo>
                    <a:pt x="761" y="297"/>
                  </a:lnTo>
                  <a:lnTo>
                    <a:pt x="762" y="295"/>
                  </a:lnTo>
                  <a:lnTo>
                    <a:pt x="766" y="295"/>
                  </a:lnTo>
                  <a:lnTo>
                    <a:pt x="767" y="294"/>
                  </a:lnTo>
                  <a:lnTo>
                    <a:pt x="771" y="294"/>
                  </a:lnTo>
                  <a:lnTo>
                    <a:pt x="773" y="294"/>
                  </a:lnTo>
                  <a:lnTo>
                    <a:pt x="774" y="294"/>
                  </a:lnTo>
                  <a:lnTo>
                    <a:pt x="776" y="292"/>
                  </a:lnTo>
                  <a:lnTo>
                    <a:pt x="778" y="290"/>
                  </a:lnTo>
                  <a:lnTo>
                    <a:pt x="779" y="289"/>
                  </a:lnTo>
                  <a:lnTo>
                    <a:pt x="781" y="285"/>
                  </a:lnTo>
                  <a:lnTo>
                    <a:pt x="783" y="284"/>
                  </a:lnTo>
                  <a:lnTo>
                    <a:pt x="784" y="282"/>
                  </a:lnTo>
                  <a:lnTo>
                    <a:pt x="786" y="282"/>
                  </a:lnTo>
                  <a:lnTo>
                    <a:pt x="788" y="280"/>
                  </a:lnTo>
                  <a:lnTo>
                    <a:pt x="789" y="279"/>
                  </a:lnTo>
                  <a:lnTo>
                    <a:pt x="791" y="277"/>
                  </a:lnTo>
                  <a:lnTo>
                    <a:pt x="793" y="275"/>
                  </a:lnTo>
                  <a:lnTo>
                    <a:pt x="795" y="273"/>
                  </a:lnTo>
                  <a:lnTo>
                    <a:pt x="796" y="270"/>
                  </a:lnTo>
                  <a:lnTo>
                    <a:pt x="796" y="267"/>
                  </a:lnTo>
                  <a:lnTo>
                    <a:pt x="798" y="267"/>
                  </a:lnTo>
                  <a:lnTo>
                    <a:pt x="800" y="267"/>
                  </a:lnTo>
                  <a:lnTo>
                    <a:pt x="800" y="265"/>
                  </a:lnTo>
                  <a:lnTo>
                    <a:pt x="801" y="262"/>
                  </a:lnTo>
                  <a:lnTo>
                    <a:pt x="801" y="260"/>
                  </a:lnTo>
                  <a:lnTo>
                    <a:pt x="803" y="258"/>
                  </a:lnTo>
                  <a:lnTo>
                    <a:pt x="803" y="257"/>
                  </a:lnTo>
                  <a:lnTo>
                    <a:pt x="805" y="257"/>
                  </a:lnTo>
                  <a:lnTo>
                    <a:pt x="808" y="257"/>
                  </a:lnTo>
                  <a:lnTo>
                    <a:pt x="810" y="258"/>
                  </a:lnTo>
                  <a:lnTo>
                    <a:pt x="813" y="258"/>
                  </a:lnTo>
                  <a:lnTo>
                    <a:pt x="815" y="260"/>
                  </a:lnTo>
                  <a:lnTo>
                    <a:pt x="817" y="262"/>
                  </a:lnTo>
                  <a:lnTo>
                    <a:pt x="818" y="263"/>
                  </a:lnTo>
                  <a:lnTo>
                    <a:pt x="820" y="265"/>
                  </a:lnTo>
                  <a:lnTo>
                    <a:pt x="822" y="268"/>
                  </a:lnTo>
                  <a:lnTo>
                    <a:pt x="822" y="270"/>
                  </a:lnTo>
                  <a:lnTo>
                    <a:pt x="820" y="270"/>
                  </a:lnTo>
                  <a:lnTo>
                    <a:pt x="818" y="272"/>
                  </a:lnTo>
                  <a:lnTo>
                    <a:pt x="818" y="273"/>
                  </a:lnTo>
                  <a:lnTo>
                    <a:pt x="817" y="273"/>
                  </a:lnTo>
                  <a:lnTo>
                    <a:pt x="815" y="275"/>
                  </a:lnTo>
                  <a:lnTo>
                    <a:pt x="815" y="277"/>
                  </a:lnTo>
                  <a:lnTo>
                    <a:pt x="815" y="280"/>
                  </a:lnTo>
                  <a:lnTo>
                    <a:pt x="817" y="282"/>
                  </a:lnTo>
                  <a:lnTo>
                    <a:pt x="818" y="284"/>
                  </a:lnTo>
                  <a:lnTo>
                    <a:pt x="820" y="284"/>
                  </a:lnTo>
                  <a:lnTo>
                    <a:pt x="822" y="285"/>
                  </a:lnTo>
                  <a:lnTo>
                    <a:pt x="823" y="287"/>
                  </a:lnTo>
                  <a:lnTo>
                    <a:pt x="825" y="287"/>
                  </a:lnTo>
                  <a:lnTo>
                    <a:pt x="825" y="294"/>
                  </a:lnTo>
                  <a:lnTo>
                    <a:pt x="825" y="295"/>
                  </a:lnTo>
                  <a:lnTo>
                    <a:pt x="825" y="297"/>
                  </a:lnTo>
                  <a:lnTo>
                    <a:pt x="827" y="297"/>
                  </a:lnTo>
                  <a:lnTo>
                    <a:pt x="827" y="299"/>
                  </a:lnTo>
                  <a:lnTo>
                    <a:pt x="828" y="299"/>
                  </a:lnTo>
                  <a:lnTo>
                    <a:pt x="828" y="300"/>
                  </a:lnTo>
                  <a:lnTo>
                    <a:pt x="827" y="300"/>
                  </a:lnTo>
                  <a:lnTo>
                    <a:pt x="837" y="292"/>
                  </a:lnTo>
                  <a:lnTo>
                    <a:pt x="845" y="285"/>
                  </a:lnTo>
                  <a:lnTo>
                    <a:pt x="852" y="280"/>
                  </a:lnTo>
                  <a:lnTo>
                    <a:pt x="857" y="277"/>
                  </a:lnTo>
                  <a:lnTo>
                    <a:pt x="861" y="275"/>
                  </a:lnTo>
                  <a:lnTo>
                    <a:pt x="864" y="275"/>
                  </a:lnTo>
                  <a:lnTo>
                    <a:pt x="869" y="275"/>
                  </a:lnTo>
                  <a:lnTo>
                    <a:pt x="873" y="277"/>
                  </a:lnTo>
                  <a:lnTo>
                    <a:pt x="876" y="272"/>
                  </a:lnTo>
                  <a:lnTo>
                    <a:pt x="879" y="268"/>
                  </a:lnTo>
                  <a:lnTo>
                    <a:pt x="883" y="265"/>
                  </a:lnTo>
                  <a:lnTo>
                    <a:pt x="886" y="262"/>
                  </a:lnTo>
                  <a:lnTo>
                    <a:pt x="891" y="260"/>
                  </a:lnTo>
                  <a:lnTo>
                    <a:pt x="895" y="257"/>
                  </a:lnTo>
                  <a:lnTo>
                    <a:pt x="896" y="253"/>
                  </a:lnTo>
                  <a:lnTo>
                    <a:pt x="898" y="248"/>
                  </a:lnTo>
                  <a:lnTo>
                    <a:pt x="908" y="246"/>
                  </a:lnTo>
                  <a:lnTo>
                    <a:pt x="917" y="243"/>
                  </a:lnTo>
                  <a:lnTo>
                    <a:pt x="922" y="238"/>
                  </a:lnTo>
                  <a:lnTo>
                    <a:pt x="927" y="233"/>
                  </a:lnTo>
                  <a:lnTo>
                    <a:pt x="932" y="228"/>
                  </a:lnTo>
                  <a:lnTo>
                    <a:pt x="937" y="223"/>
                  </a:lnTo>
                  <a:lnTo>
                    <a:pt x="944" y="219"/>
                  </a:lnTo>
                  <a:lnTo>
                    <a:pt x="952" y="218"/>
                  </a:lnTo>
                  <a:lnTo>
                    <a:pt x="952" y="211"/>
                  </a:lnTo>
                  <a:lnTo>
                    <a:pt x="951" y="206"/>
                  </a:lnTo>
                  <a:lnTo>
                    <a:pt x="947" y="201"/>
                  </a:lnTo>
                  <a:lnTo>
                    <a:pt x="942" y="197"/>
                  </a:lnTo>
                  <a:lnTo>
                    <a:pt x="939" y="194"/>
                  </a:lnTo>
                  <a:lnTo>
                    <a:pt x="935" y="191"/>
                  </a:lnTo>
                  <a:lnTo>
                    <a:pt x="934" y="186"/>
                  </a:lnTo>
                  <a:lnTo>
                    <a:pt x="932" y="179"/>
                  </a:lnTo>
                  <a:lnTo>
                    <a:pt x="934" y="177"/>
                  </a:lnTo>
                  <a:lnTo>
                    <a:pt x="934" y="175"/>
                  </a:lnTo>
                  <a:lnTo>
                    <a:pt x="935" y="175"/>
                  </a:lnTo>
                  <a:lnTo>
                    <a:pt x="937" y="174"/>
                  </a:lnTo>
                  <a:lnTo>
                    <a:pt x="939" y="174"/>
                  </a:lnTo>
                  <a:lnTo>
                    <a:pt x="940" y="174"/>
                  </a:lnTo>
                  <a:lnTo>
                    <a:pt x="942" y="174"/>
                  </a:lnTo>
                  <a:lnTo>
                    <a:pt x="945" y="174"/>
                  </a:lnTo>
                  <a:lnTo>
                    <a:pt x="949" y="174"/>
                  </a:lnTo>
                  <a:lnTo>
                    <a:pt x="952" y="174"/>
                  </a:lnTo>
                  <a:lnTo>
                    <a:pt x="954" y="174"/>
                  </a:lnTo>
                  <a:lnTo>
                    <a:pt x="957" y="174"/>
                  </a:lnTo>
                  <a:lnTo>
                    <a:pt x="961" y="174"/>
                  </a:lnTo>
                  <a:lnTo>
                    <a:pt x="961" y="145"/>
                  </a:lnTo>
                  <a:lnTo>
                    <a:pt x="959" y="143"/>
                  </a:lnTo>
                  <a:lnTo>
                    <a:pt x="957" y="142"/>
                  </a:lnTo>
                  <a:lnTo>
                    <a:pt x="956" y="140"/>
                  </a:lnTo>
                  <a:lnTo>
                    <a:pt x="954" y="137"/>
                  </a:lnTo>
                  <a:lnTo>
                    <a:pt x="954" y="135"/>
                  </a:lnTo>
                  <a:lnTo>
                    <a:pt x="952" y="131"/>
                  </a:lnTo>
                  <a:lnTo>
                    <a:pt x="952" y="128"/>
                  </a:lnTo>
                  <a:lnTo>
                    <a:pt x="952" y="125"/>
                  </a:lnTo>
                  <a:lnTo>
                    <a:pt x="952" y="123"/>
                  </a:lnTo>
                  <a:lnTo>
                    <a:pt x="952" y="121"/>
                  </a:lnTo>
                  <a:lnTo>
                    <a:pt x="952" y="120"/>
                  </a:lnTo>
                  <a:lnTo>
                    <a:pt x="952" y="118"/>
                  </a:lnTo>
                  <a:lnTo>
                    <a:pt x="952" y="116"/>
                  </a:lnTo>
                  <a:lnTo>
                    <a:pt x="952" y="115"/>
                  </a:lnTo>
                  <a:lnTo>
                    <a:pt x="952" y="111"/>
                  </a:lnTo>
                  <a:lnTo>
                    <a:pt x="951" y="111"/>
                  </a:lnTo>
                  <a:lnTo>
                    <a:pt x="949" y="111"/>
                  </a:lnTo>
                  <a:lnTo>
                    <a:pt x="949" y="109"/>
                  </a:lnTo>
                  <a:lnTo>
                    <a:pt x="947" y="109"/>
                  </a:lnTo>
                  <a:lnTo>
                    <a:pt x="945" y="108"/>
                  </a:lnTo>
                  <a:lnTo>
                    <a:pt x="945" y="106"/>
                  </a:lnTo>
                  <a:lnTo>
                    <a:pt x="942" y="106"/>
                  </a:lnTo>
                  <a:lnTo>
                    <a:pt x="940" y="106"/>
                  </a:lnTo>
                  <a:lnTo>
                    <a:pt x="935" y="106"/>
                  </a:lnTo>
                  <a:lnTo>
                    <a:pt x="928" y="108"/>
                  </a:lnTo>
                  <a:lnTo>
                    <a:pt x="923" y="111"/>
                  </a:lnTo>
                  <a:lnTo>
                    <a:pt x="920" y="115"/>
                  </a:lnTo>
                  <a:lnTo>
                    <a:pt x="915" y="116"/>
                  </a:lnTo>
                  <a:lnTo>
                    <a:pt x="910" y="120"/>
                  </a:lnTo>
                  <a:lnTo>
                    <a:pt x="905" y="121"/>
                  </a:lnTo>
                  <a:lnTo>
                    <a:pt x="898" y="121"/>
                  </a:lnTo>
                  <a:lnTo>
                    <a:pt x="889" y="120"/>
                  </a:lnTo>
                  <a:lnTo>
                    <a:pt x="881" y="116"/>
                  </a:lnTo>
                  <a:lnTo>
                    <a:pt x="874" y="111"/>
                  </a:lnTo>
                  <a:lnTo>
                    <a:pt x="866" y="104"/>
                  </a:lnTo>
                  <a:lnTo>
                    <a:pt x="859" y="98"/>
                  </a:lnTo>
                  <a:lnTo>
                    <a:pt x="850" y="93"/>
                  </a:lnTo>
                  <a:lnTo>
                    <a:pt x="842" y="86"/>
                  </a:lnTo>
                  <a:lnTo>
                    <a:pt x="834" y="82"/>
                  </a:lnTo>
                  <a:lnTo>
                    <a:pt x="825" y="79"/>
                  </a:lnTo>
                  <a:lnTo>
                    <a:pt x="817" y="77"/>
                  </a:lnTo>
                  <a:lnTo>
                    <a:pt x="808" y="74"/>
                  </a:lnTo>
                  <a:lnTo>
                    <a:pt x="800" y="71"/>
                  </a:lnTo>
                  <a:lnTo>
                    <a:pt x="793" y="66"/>
                  </a:lnTo>
                  <a:lnTo>
                    <a:pt x="788" y="60"/>
                  </a:lnTo>
                  <a:lnTo>
                    <a:pt x="783" y="54"/>
                  </a:lnTo>
                  <a:lnTo>
                    <a:pt x="779" y="45"/>
                  </a:lnTo>
                  <a:lnTo>
                    <a:pt x="771" y="44"/>
                  </a:lnTo>
                  <a:lnTo>
                    <a:pt x="764" y="40"/>
                  </a:lnTo>
                  <a:lnTo>
                    <a:pt x="757" y="37"/>
                  </a:lnTo>
                  <a:lnTo>
                    <a:pt x="752" y="32"/>
                  </a:lnTo>
                  <a:lnTo>
                    <a:pt x="747" y="25"/>
                  </a:lnTo>
                  <a:lnTo>
                    <a:pt x="742" y="20"/>
                  </a:lnTo>
                  <a:lnTo>
                    <a:pt x="735" y="15"/>
                  </a:lnTo>
                  <a:lnTo>
                    <a:pt x="727" y="11"/>
                  </a:lnTo>
                  <a:lnTo>
                    <a:pt x="722" y="10"/>
                  </a:lnTo>
                  <a:lnTo>
                    <a:pt x="717" y="8"/>
                  </a:lnTo>
                  <a:lnTo>
                    <a:pt x="711" y="8"/>
                  </a:lnTo>
                  <a:lnTo>
                    <a:pt x="706" y="6"/>
                  </a:lnTo>
                  <a:lnTo>
                    <a:pt x="701" y="5"/>
                  </a:lnTo>
                  <a:lnTo>
                    <a:pt x="696" y="5"/>
                  </a:lnTo>
                  <a:lnTo>
                    <a:pt x="691" y="3"/>
                  </a:lnTo>
                  <a:lnTo>
                    <a:pt x="683" y="0"/>
                  </a:lnTo>
                  <a:lnTo>
                    <a:pt x="644" y="6"/>
                  </a:lnTo>
                  <a:lnTo>
                    <a:pt x="644" y="8"/>
                  </a:lnTo>
                  <a:lnTo>
                    <a:pt x="644" y="10"/>
                  </a:lnTo>
                  <a:lnTo>
                    <a:pt x="644" y="11"/>
                  </a:lnTo>
                  <a:lnTo>
                    <a:pt x="644" y="13"/>
                  </a:lnTo>
                  <a:lnTo>
                    <a:pt x="644" y="16"/>
                  </a:lnTo>
                  <a:lnTo>
                    <a:pt x="647" y="18"/>
                  </a:lnTo>
                  <a:lnTo>
                    <a:pt x="649" y="20"/>
                  </a:lnTo>
                  <a:lnTo>
                    <a:pt x="652" y="22"/>
                  </a:lnTo>
                  <a:lnTo>
                    <a:pt x="656" y="23"/>
                  </a:lnTo>
                  <a:lnTo>
                    <a:pt x="659" y="25"/>
                  </a:lnTo>
                  <a:lnTo>
                    <a:pt x="661" y="28"/>
                  </a:lnTo>
                  <a:lnTo>
                    <a:pt x="661" y="33"/>
                  </a:lnTo>
                  <a:lnTo>
                    <a:pt x="661" y="35"/>
                  </a:lnTo>
                  <a:lnTo>
                    <a:pt x="661" y="37"/>
                  </a:lnTo>
                  <a:lnTo>
                    <a:pt x="659" y="40"/>
                  </a:lnTo>
                  <a:lnTo>
                    <a:pt x="659" y="42"/>
                  </a:lnTo>
                  <a:lnTo>
                    <a:pt x="657" y="44"/>
                  </a:lnTo>
                  <a:lnTo>
                    <a:pt x="657" y="47"/>
                  </a:lnTo>
                  <a:lnTo>
                    <a:pt x="656" y="49"/>
                  </a:lnTo>
                  <a:lnTo>
                    <a:pt x="656" y="52"/>
                  </a:lnTo>
                  <a:lnTo>
                    <a:pt x="656" y="54"/>
                  </a:lnTo>
                  <a:lnTo>
                    <a:pt x="657" y="57"/>
                  </a:lnTo>
                  <a:lnTo>
                    <a:pt x="657" y="59"/>
                  </a:lnTo>
                  <a:lnTo>
                    <a:pt x="659" y="60"/>
                  </a:lnTo>
                  <a:lnTo>
                    <a:pt x="661" y="62"/>
                  </a:lnTo>
                  <a:lnTo>
                    <a:pt x="662" y="64"/>
                  </a:lnTo>
                  <a:lnTo>
                    <a:pt x="664" y="66"/>
                  </a:lnTo>
                  <a:lnTo>
                    <a:pt x="667" y="67"/>
                  </a:lnTo>
                  <a:lnTo>
                    <a:pt x="664" y="69"/>
                  </a:lnTo>
                  <a:lnTo>
                    <a:pt x="662" y="71"/>
                  </a:lnTo>
                  <a:lnTo>
                    <a:pt x="659" y="72"/>
                  </a:lnTo>
                  <a:lnTo>
                    <a:pt x="656" y="76"/>
                  </a:lnTo>
                  <a:lnTo>
                    <a:pt x="652" y="77"/>
                  </a:lnTo>
                  <a:lnTo>
                    <a:pt x="649" y="77"/>
                  </a:lnTo>
                  <a:lnTo>
                    <a:pt x="647" y="79"/>
                  </a:lnTo>
                  <a:lnTo>
                    <a:pt x="644" y="79"/>
                  </a:lnTo>
                  <a:lnTo>
                    <a:pt x="642" y="79"/>
                  </a:lnTo>
                  <a:lnTo>
                    <a:pt x="640" y="79"/>
                  </a:lnTo>
                  <a:lnTo>
                    <a:pt x="639" y="79"/>
                  </a:lnTo>
                  <a:lnTo>
                    <a:pt x="635" y="81"/>
                  </a:lnTo>
                  <a:lnTo>
                    <a:pt x="634" y="81"/>
                  </a:lnTo>
                  <a:lnTo>
                    <a:pt x="632" y="81"/>
                  </a:lnTo>
                  <a:lnTo>
                    <a:pt x="630" y="81"/>
                  </a:lnTo>
                  <a:lnTo>
                    <a:pt x="627" y="91"/>
                  </a:lnTo>
                  <a:lnTo>
                    <a:pt x="628" y="98"/>
                  </a:lnTo>
                  <a:lnTo>
                    <a:pt x="630" y="104"/>
                  </a:lnTo>
                  <a:lnTo>
                    <a:pt x="634" y="109"/>
                  </a:lnTo>
                  <a:lnTo>
                    <a:pt x="637" y="115"/>
                  </a:lnTo>
                  <a:lnTo>
                    <a:pt x="640" y="118"/>
                  </a:lnTo>
                  <a:lnTo>
                    <a:pt x="645" y="121"/>
                  </a:lnTo>
                  <a:lnTo>
                    <a:pt x="652" y="123"/>
                  </a:lnTo>
                  <a:lnTo>
                    <a:pt x="661" y="123"/>
                  </a:lnTo>
                  <a:lnTo>
                    <a:pt x="664" y="123"/>
                  </a:lnTo>
                  <a:lnTo>
                    <a:pt x="667" y="123"/>
                  </a:lnTo>
                  <a:lnTo>
                    <a:pt x="669" y="121"/>
                  </a:lnTo>
                  <a:lnTo>
                    <a:pt x="671" y="121"/>
                  </a:lnTo>
                  <a:lnTo>
                    <a:pt x="673" y="120"/>
                  </a:lnTo>
                  <a:lnTo>
                    <a:pt x="674" y="120"/>
                  </a:lnTo>
                  <a:lnTo>
                    <a:pt x="678" y="118"/>
                  </a:lnTo>
                  <a:lnTo>
                    <a:pt x="681" y="118"/>
                  </a:lnTo>
                  <a:lnTo>
                    <a:pt x="684" y="118"/>
                  </a:lnTo>
                  <a:lnTo>
                    <a:pt x="686" y="118"/>
                  </a:lnTo>
                  <a:lnTo>
                    <a:pt x="688" y="120"/>
                  </a:lnTo>
                  <a:lnTo>
                    <a:pt x="689" y="120"/>
                  </a:lnTo>
                  <a:lnTo>
                    <a:pt x="691" y="121"/>
                  </a:lnTo>
                  <a:lnTo>
                    <a:pt x="693" y="123"/>
                  </a:lnTo>
                  <a:lnTo>
                    <a:pt x="696" y="123"/>
                  </a:lnTo>
                  <a:lnTo>
                    <a:pt x="700" y="125"/>
                  </a:lnTo>
                  <a:lnTo>
                    <a:pt x="700" y="126"/>
                  </a:lnTo>
                  <a:lnTo>
                    <a:pt x="700" y="128"/>
                  </a:lnTo>
                  <a:lnTo>
                    <a:pt x="701" y="130"/>
                  </a:lnTo>
                  <a:lnTo>
                    <a:pt x="703" y="131"/>
                  </a:lnTo>
                  <a:lnTo>
                    <a:pt x="705" y="133"/>
                  </a:lnTo>
                  <a:lnTo>
                    <a:pt x="706" y="133"/>
                  </a:lnTo>
                  <a:lnTo>
                    <a:pt x="708" y="135"/>
                  </a:lnTo>
                  <a:lnTo>
                    <a:pt x="711" y="135"/>
                  </a:lnTo>
                  <a:lnTo>
                    <a:pt x="710" y="138"/>
                  </a:lnTo>
                  <a:lnTo>
                    <a:pt x="708" y="140"/>
                  </a:lnTo>
                  <a:lnTo>
                    <a:pt x="706" y="142"/>
                  </a:lnTo>
                  <a:lnTo>
                    <a:pt x="703" y="145"/>
                  </a:lnTo>
                  <a:lnTo>
                    <a:pt x="700" y="147"/>
                  </a:lnTo>
                  <a:lnTo>
                    <a:pt x="696" y="148"/>
                  </a:lnTo>
                  <a:lnTo>
                    <a:pt x="691" y="148"/>
                  </a:lnTo>
                  <a:lnTo>
                    <a:pt x="688" y="150"/>
                  </a:lnTo>
                  <a:lnTo>
                    <a:pt x="686" y="150"/>
                  </a:lnTo>
                  <a:lnTo>
                    <a:pt x="681" y="153"/>
                  </a:lnTo>
                  <a:lnTo>
                    <a:pt x="674" y="157"/>
                  </a:lnTo>
                  <a:lnTo>
                    <a:pt x="667" y="160"/>
                  </a:lnTo>
                  <a:lnTo>
                    <a:pt x="659" y="164"/>
                  </a:lnTo>
                  <a:lnTo>
                    <a:pt x="652" y="169"/>
                  </a:lnTo>
                  <a:lnTo>
                    <a:pt x="647" y="172"/>
                  </a:lnTo>
                  <a:lnTo>
                    <a:pt x="645" y="175"/>
                  </a:lnTo>
                  <a:lnTo>
                    <a:pt x="608" y="175"/>
                  </a:lnTo>
                  <a:lnTo>
                    <a:pt x="608" y="180"/>
                  </a:lnTo>
                  <a:lnTo>
                    <a:pt x="610" y="184"/>
                  </a:lnTo>
                  <a:lnTo>
                    <a:pt x="611" y="187"/>
                  </a:lnTo>
                  <a:lnTo>
                    <a:pt x="613" y="191"/>
                  </a:lnTo>
                  <a:lnTo>
                    <a:pt x="615" y="194"/>
                  </a:lnTo>
                  <a:lnTo>
                    <a:pt x="617" y="196"/>
                  </a:lnTo>
                  <a:lnTo>
                    <a:pt x="618" y="199"/>
                  </a:lnTo>
                  <a:lnTo>
                    <a:pt x="618" y="202"/>
                  </a:lnTo>
                  <a:lnTo>
                    <a:pt x="618" y="206"/>
                  </a:lnTo>
                  <a:lnTo>
                    <a:pt x="617" y="211"/>
                  </a:lnTo>
                  <a:lnTo>
                    <a:pt x="613" y="216"/>
                  </a:lnTo>
                  <a:lnTo>
                    <a:pt x="610" y="219"/>
                  </a:lnTo>
                  <a:lnTo>
                    <a:pt x="606" y="224"/>
                  </a:lnTo>
                  <a:lnTo>
                    <a:pt x="603" y="228"/>
                  </a:lnTo>
                  <a:lnTo>
                    <a:pt x="600" y="229"/>
                  </a:lnTo>
                  <a:lnTo>
                    <a:pt x="596" y="231"/>
                  </a:lnTo>
                  <a:lnTo>
                    <a:pt x="566" y="231"/>
                  </a:lnTo>
                  <a:lnTo>
                    <a:pt x="561" y="235"/>
                  </a:lnTo>
                  <a:lnTo>
                    <a:pt x="556" y="236"/>
                  </a:lnTo>
                  <a:lnTo>
                    <a:pt x="549" y="240"/>
                  </a:lnTo>
                  <a:lnTo>
                    <a:pt x="544" y="243"/>
                  </a:lnTo>
                  <a:lnTo>
                    <a:pt x="537" y="246"/>
                  </a:lnTo>
                  <a:lnTo>
                    <a:pt x="532" y="250"/>
                  </a:lnTo>
                  <a:lnTo>
                    <a:pt x="527" y="251"/>
                  </a:lnTo>
                  <a:lnTo>
                    <a:pt x="523" y="251"/>
                  </a:lnTo>
                  <a:lnTo>
                    <a:pt x="518" y="251"/>
                  </a:lnTo>
                  <a:lnTo>
                    <a:pt x="508" y="250"/>
                  </a:lnTo>
                  <a:lnTo>
                    <a:pt x="498" y="246"/>
                  </a:lnTo>
                  <a:lnTo>
                    <a:pt x="488" y="245"/>
                  </a:lnTo>
                  <a:lnTo>
                    <a:pt x="478" y="240"/>
                  </a:lnTo>
                  <a:lnTo>
                    <a:pt x="467" y="236"/>
                  </a:lnTo>
                  <a:lnTo>
                    <a:pt x="461" y="233"/>
                  </a:lnTo>
                  <a:lnTo>
                    <a:pt x="456" y="231"/>
                  </a:lnTo>
                  <a:lnTo>
                    <a:pt x="401" y="231"/>
                  </a:lnTo>
                  <a:lnTo>
                    <a:pt x="383" y="226"/>
                  </a:lnTo>
                  <a:lnTo>
                    <a:pt x="376" y="226"/>
                  </a:lnTo>
                  <a:lnTo>
                    <a:pt x="369" y="224"/>
                  </a:lnTo>
                  <a:lnTo>
                    <a:pt x="362" y="223"/>
                  </a:lnTo>
                  <a:lnTo>
                    <a:pt x="356" y="218"/>
                  </a:lnTo>
                  <a:lnTo>
                    <a:pt x="350" y="213"/>
                  </a:lnTo>
                  <a:lnTo>
                    <a:pt x="345" y="208"/>
                  </a:lnTo>
                  <a:lnTo>
                    <a:pt x="340" y="202"/>
                  </a:lnTo>
                  <a:lnTo>
                    <a:pt x="339" y="197"/>
                  </a:lnTo>
                  <a:lnTo>
                    <a:pt x="328" y="196"/>
                  </a:lnTo>
                  <a:lnTo>
                    <a:pt x="320" y="194"/>
                  </a:lnTo>
                  <a:lnTo>
                    <a:pt x="311" y="191"/>
                  </a:lnTo>
                  <a:lnTo>
                    <a:pt x="301" y="187"/>
                  </a:lnTo>
                  <a:lnTo>
                    <a:pt x="291" y="184"/>
                  </a:lnTo>
                  <a:lnTo>
                    <a:pt x="281" y="180"/>
                  </a:lnTo>
                  <a:lnTo>
                    <a:pt x="271" y="179"/>
                  </a:lnTo>
                  <a:lnTo>
                    <a:pt x="259" y="179"/>
                  </a:lnTo>
                  <a:lnTo>
                    <a:pt x="259" y="177"/>
                  </a:lnTo>
                  <a:lnTo>
                    <a:pt x="256" y="177"/>
                  </a:lnTo>
                  <a:lnTo>
                    <a:pt x="254" y="177"/>
                  </a:lnTo>
                  <a:lnTo>
                    <a:pt x="250" y="175"/>
                  </a:lnTo>
                  <a:lnTo>
                    <a:pt x="249" y="175"/>
                  </a:lnTo>
                  <a:lnTo>
                    <a:pt x="247" y="174"/>
                  </a:lnTo>
                  <a:lnTo>
                    <a:pt x="245" y="174"/>
                  </a:lnTo>
                  <a:lnTo>
                    <a:pt x="244" y="172"/>
                  </a:lnTo>
                  <a:lnTo>
                    <a:pt x="244" y="170"/>
                  </a:lnTo>
                  <a:lnTo>
                    <a:pt x="244" y="169"/>
                  </a:lnTo>
                  <a:lnTo>
                    <a:pt x="244" y="167"/>
                  </a:lnTo>
                  <a:lnTo>
                    <a:pt x="242" y="165"/>
                  </a:lnTo>
                  <a:lnTo>
                    <a:pt x="242" y="164"/>
                  </a:lnTo>
                  <a:lnTo>
                    <a:pt x="242" y="162"/>
                  </a:lnTo>
                  <a:lnTo>
                    <a:pt x="242" y="160"/>
                  </a:lnTo>
                  <a:lnTo>
                    <a:pt x="242" y="158"/>
                  </a:lnTo>
                  <a:lnTo>
                    <a:pt x="242" y="157"/>
                  </a:lnTo>
                  <a:lnTo>
                    <a:pt x="242" y="155"/>
                  </a:lnTo>
                  <a:lnTo>
                    <a:pt x="242" y="153"/>
                  </a:lnTo>
                  <a:lnTo>
                    <a:pt x="242" y="152"/>
                  </a:lnTo>
                  <a:lnTo>
                    <a:pt x="240" y="150"/>
                  </a:lnTo>
                  <a:lnTo>
                    <a:pt x="239" y="148"/>
                  </a:lnTo>
                  <a:lnTo>
                    <a:pt x="233" y="145"/>
                  </a:lnTo>
                  <a:lnTo>
                    <a:pt x="230" y="142"/>
                  </a:lnTo>
                  <a:lnTo>
                    <a:pt x="227" y="137"/>
                  </a:lnTo>
                  <a:lnTo>
                    <a:pt x="223" y="133"/>
                  </a:lnTo>
                  <a:lnTo>
                    <a:pt x="222" y="128"/>
                  </a:lnTo>
                  <a:lnTo>
                    <a:pt x="222" y="125"/>
                  </a:lnTo>
                  <a:lnTo>
                    <a:pt x="210" y="123"/>
                  </a:lnTo>
                  <a:lnTo>
                    <a:pt x="201" y="123"/>
                  </a:lnTo>
                  <a:lnTo>
                    <a:pt x="191" y="120"/>
                  </a:lnTo>
                  <a:lnTo>
                    <a:pt x="183" y="116"/>
                  </a:lnTo>
                  <a:lnTo>
                    <a:pt x="176" y="113"/>
                  </a:lnTo>
                  <a:lnTo>
                    <a:pt x="169" y="108"/>
                  </a:lnTo>
                  <a:lnTo>
                    <a:pt x="164" y="101"/>
                  </a:lnTo>
                  <a:lnTo>
                    <a:pt x="159" y="94"/>
                  </a:lnTo>
                  <a:lnTo>
                    <a:pt x="150" y="94"/>
                  </a:lnTo>
                  <a:lnTo>
                    <a:pt x="145" y="94"/>
                  </a:lnTo>
                  <a:lnTo>
                    <a:pt x="144" y="96"/>
                  </a:lnTo>
                  <a:lnTo>
                    <a:pt x="144" y="99"/>
                  </a:lnTo>
                  <a:lnTo>
                    <a:pt x="144" y="103"/>
                  </a:lnTo>
                  <a:lnTo>
                    <a:pt x="144" y="106"/>
                  </a:lnTo>
                  <a:lnTo>
                    <a:pt x="140" y="109"/>
                  </a:lnTo>
                  <a:lnTo>
                    <a:pt x="133" y="113"/>
                  </a:lnTo>
                  <a:lnTo>
                    <a:pt x="132" y="113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30" y="116"/>
                  </a:lnTo>
                  <a:lnTo>
                    <a:pt x="132" y="121"/>
                  </a:lnTo>
                  <a:lnTo>
                    <a:pt x="133" y="126"/>
                  </a:lnTo>
                  <a:lnTo>
                    <a:pt x="137" y="131"/>
                  </a:lnTo>
                  <a:lnTo>
                    <a:pt x="137" y="137"/>
                  </a:lnTo>
                  <a:lnTo>
                    <a:pt x="137" y="138"/>
                  </a:lnTo>
                  <a:lnTo>
                    <a:pt x="137" y="140"/>
                  </a:lnTo>
                  <a:lnTo>
                    <a:pt x="133" y="140"/>
                  </a:lnTo>
                  <a:lnTo>
                    <a:pt x="132" y="142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27" y="142"/>
                  </a:lnTo>
                  <a:lnTo>
                    <a:pt x="125" y="142"/>
                  </a:lnTo>
                  <a:lnTo>
                    <a:pt x="123" y="142"/>
                  </a:lnTo>
                  <a:lnTo>
                    <a:pt x="120" y="140"/>
                  </a:lnTo>
                  <a:lnTo>
                    <a:pt x="118" y="140"/>
                  </a:lnTo>
                  <a:lnTo>
                    <a:pt x="115" y="140"/>
                  </a:lnTo>
                  <a:lnTo>
                    <a:pt x="111" y="138"/>
                  </a:lnTo>
                  <a:lnTo>
                    <a:pt x="108" y="138"/>
                  </a:lnTo>
                  <a:lnTo>
                    <a:pt x="105" y="137"/>
                  </a:lnTo>
                  <a:lnTo>
                    <a:pt x="103" y="135"/>
                  </a:lnTo>
                  <a:lnTo>
                    <a:pt x="100" y="133"/>
                  </a:lnTo>
                  <a:lnTo>
                    <a:pt x="100" y="138"/>
                  </a:lnTo>
                  <a:lnTo>
                    <a:pt x="100" y="143"/>
                  </a:lnTo>
                  <a:lnTo>
                    <a:pt x="101" y="150"/>
                  </a:lnTo>
                  <a:lnTo>
                    <a:pt x="103" y="157"/>
                  </a:lnTo>
                  <a:lnTo>
                    <a:pt x="103" y="164"/>
                  </a:lnTo>
                  <a:lnTo>
                    <a:pt x="105" y="170"/>
                  </a:lnTo>
                  <a:lnTo>
                    <a:pt x="105" y="174"/>
                  </a:lnTo>
                  <a:lnTo>
                    <a:pt x="103" y="175"/>
                  </a:lnTo>
                  <a:lnTo>
                    <a:pt x="100" y="177"/>
                  </a:lnTo>
                  <a:lnTo>
                    <a:pt x="94" y="177"/>
                  </a:lnTo>
                  <a:lnTo>
                    <a:pt x="89" y="177"/>
                  </a:lnTo>
                  <a:lnTo>
                    <a:pt x="83" y="177"/>
                  </a:lnTo>
                  <a:lnTo>
                    <a:pt x="78" y="179"/>
                  </a:lnTo>
                  <a:lnTo>
                    <a:pt x="72" y="179"/>
                  </a:lnTo>
                  <a:lnTo>
                    <a:pt x="67" y="182"/>
                  </a:lnTo>
                  <a:lnTo>
                    <a:pt x="67" y="186"/>
                  </a:lnTo>
                  <a:lnTo>
                    <a:pt x="74" y="187"/>
                  </a:lnTo>
                  <a:lnTo>
                    <a:pt x="78" y="191"/>
                  </a:lnTo>
                  <a:lnTo>
                    <a:pt x="81" y="196"/>
                  </a:lnTo>
                  <a:lnTo>
                    <a:pt x="83" y="201"/>
                  </a:lnTo>
                  <a:lnTo>
                    <a:pt x="83" y="204"/>
                  </a:lnTo>
                  <a:lnTo>
                    <a:pt x="84" y="209"/>
                  </a:lnTo>
                  <a:lnTo>
                    <a:pt x="86" y="213"/>
                  </a:lnTo>
                  <a:lnTo>
                    <a:pt x="89" y="214"/>
                  </a:lnTo>
                  <a:lnTo>
                    <a:pt x="89" y="216"/>
                  </a:lnTo>
                  <a:lnTo>
                    <a:pt x="89" y="218"/>
                  </a:lnTo>
                  <a:lnTo>
                    <a:pt x="89" y="219"/>
                  </a:lnTo>
                  <a:lnTo>
                    <a:pt x="89" y="221"/>
                  </a:lnTo>
                  <a:lnTo>
                    <a:pt x="89" y="223"/>
                  </a:lnTo>
                  <a:lnTo>
                    <a:pt x="89" y="224"/>
                  </a:lnTo>
                  <a:lnTo>
                    <a:pt x="89" y="229"/>
                  </a:lnTo>
                  <a:lnTo>
                    <a:pt x="89" y="236"/>
                  </a:lnTo>
                  <a:lnTo>
                    <a:pt x="88" y="241"/>
                  </a:lnTo>
                  <a:lnTo>
                    <a:pt x="86" y="246"/>
                  </a:lnTo>
                  <a:lnTo>
                    <a:pt x="83" y="250"/>
                  </a:lnTo>
                  <a:lnTo>
                    <a:pt x="79" y="253"/>
                  </a:lnTo>
                  <a:lnTo>
                    <a:pt x="76" y="255"/>
                  </a:lnTo>
                  <a:lnTo>
                    <a:pt x="72" y="258"/>
                  </a:lnTo>
                  <a:lnTo>
                    <a:pt x="69" y="258"/>
                  </a:lnTo>
                  <a:lnTo>
                    <a:pt x="67" y="258"/>
                  </a:lnTo>
                  <a:lnTo>
                    <a:pt x="62" y="258"/>
                  </a:lnTo>
                  <a:lnTo>
                    <a:pt x="59" y="258"/>
                  </a:lnTo>
                  <a:lnTo>
                    <a:pt x="55" y="260"/>
                  </a:lnTo>
                  <a:lnTo>
                    <a:pt x="52" y="260"/>
                  </a:lnTo>
                  <a:lnTo>
                    <a:pt x="49" y="262"/>
                  </a:lnTo>
                  <a:lnTo>
                    <a:pt x="45" y="263"/>
                  </a:lnTo>
                  <a:lnTo>
                    <a:pt x="44" y="265"/>
                  </a:lnTo>
                  <a:lnTo>
                    <a:pt x="44" y="267"/>
                  </a:lnTo>
                  <a:lnTo>
                    <a:pt x="42" y="268"/>
                  </a:lnTo>
                  <a:lnTo>
                    <a:pt x="40" y="270"/>
                  </a:lnTo>
                  <a:lnTo>
                    <a:pt x="40" y="272"/>
                  </a:lnTo>
                  <a:lnTo>
                    <a:pt x="39" y="273"/>
                  </a:lnTo>
                  <a:lnTo>
                    <a:pt x="37" y="275"/>
                  </a:lnTo>
                  <a:lnTo>
                    <a:pt x="33" y="277"/>
                  </a:lnTo>
                  <a:lnTo>
                    <a:pt x="30" y="279"/>
                  </a:lnTo>
                  <a:lnTo>
                    <a:pt x="25" y="279"/>
                  </a:lnTo>
                  <a:lnTo>
                    <a:pt x="20" y="280"/>
                  </a:lnTo>
                  <a:lnTo>
                    <a:pt x="15" y="280"/>
                  </a:lnTo>
                  <a:lnTo>
                    <a:pt x="10" y="282"/>
                  </a:lnTo>
                  <a:lnTo>
                    <a:pt x="5" y="284"/>
                  </a:lnTo>
                  <a:lnTo>
                    <a:pt x="1" y="284"/>
                  </a:lnTo>
                  <a:lnTo>
                    <a:pt x="0" y="285"/>
                  </a:lnTo>
                  <a:lnTo>
                    <a:pt x="1" y="289"/>
                  </a:lnTo>
                  <a:lnTo>
                    <a:pt x="1" y="292"/>
                  </a:lnTo>
                  <a:lnTo>
                    <a:pt x="3" y="295"/>
                  </a:lnTo>
                  <a:lnTo>
                    <a:pt x="3" y="299"/>
                  </a:lnTo>
                  <a:lnTo>
                    <a:pt x="5" y="302"/>
                  </a:lnTo>
                  <a:lnTo>
                    <a:pt x="6" y="304"/>
                  </a:lnTo>
                  <a:lnTo>
                    <a:pt x="6" y="309"/>
                  </a:lnTo>
                  <a:lnTo>
                    <a:pt x="8" y="312"/>
                  </a:lnTo>
                  <a:lnTo>
                    <a:pt x="13" y="312"/>
                  </a:lnTo>
                  <a:lnTo>
                    <a:pt x="16" y="314"/>
                  </a:lnTo>
                  <a:lnTo>
                    <a:pt x="22" y="316"/>
                  </a:lnTo>
                  <a:lnTo>
                    <a:pt x="25" y="317"/>
                  </a:lnTo>
                  <a:lnTo>
                    <a:pt x="28" y="321"/>
                  </a:lnTo>
                  <a:lnTo>
                    <a:pt x="30" y="324"/>
                  </a:lnTo>
                  <a:lnTo>
                    <a:pt x="32" y="329"/>
                  </a:lnTo>
                  <a:lnTo>
                    <a:pt x="32" y="334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01" name="Freeform 5288"/>
            <p:cNvSpPr>
              <a:spLocks/>
            </p:cNvSpPr>
            <p:nvPr/>
          </p:nvSpPr>
          <p:spPr bwMode="auto">
            <a:xfrm>
              <a:off x="8347075" y="6773863"/>
              <a:ext cx="325438" cy="382587"/>
            </a:xfrm>
            <a:custGeom>
              <a:avLst/>
              <a:gdLst>
                <a:gd name="T0" fmla="*/ 2147483647 w 205"/>
                <a:gd name="T1" fmla="*/ 2147483647 h 243"/>
                <a:gd name="T2" fmla="*/ 2147483647 w 205"/>
                <a:gd name="T3" fmla="*/ 2147483647 h 243"/>
                <a:gd name="T4" fmla="*/ 2147483647 w 205"/>
                <a:gd name="T5" fmla="*/ 2147483647 h 243"/>
                <a:gd name="T6" fmla="*/ 2147483647 w 205"/>
                <a:gd name="T7" fmla="*/ 2147483647 h 243"/>
                <a:gd name="T8" fmla="*/ 2147483647 w 205"/>
                <a:gd name="T9" fmla="*/ 2147483647 h 243"/>
                <a:gd name="T10" fmla="*/ 2147483647 w 205"/>
                <a:gd name="T11" fmla="*/ 2147483647 h 243"/>
                <a:gd name="T12" fmla="*/ 2147483647 w 205"/>
                <a:gd name="T13" fmla="*/ 2147483647 h 243"/>
                <a:gd name="T14" fmla="*/ 2147483647 w 205"/>
                <a:gd name="T15" fmla="*/ 2147483647 h 243"/>
                <a:gd name="T16" fmla="*/ 2147483647 w 205"/>
                <a:gd name="T17" fmla="*/ 2147483647 h 243"/>
                <a:gd name="T18" fmla="*/ 2147483647 w 205"/>
                <a:gd name="T19" fmla="*/ 2147483647 h 243"/>
                <a:gd name="T20" fmla="*/ 2147483647 w 205"/>
                <a:gd name="T21" fmla="*/ 2147483647 h 243"/>
                <a:gd name="T22" fmla="*/ 2147483647 w 205"/>
                <a:gd name="T23" fmla="*/ 2147483647 h 243"/>
                <a:gd name="T24" fmla="*/ 2147483647 w 205"/>
                <a:gd name="T25" fmla="*/ 2147483647 h 243"/>
                <a:gd name="T26" fmla="*/ 2147483647 w 205"/>
                <a:gd name="T27" fmla="*/ 2147483647 h 243"/>
                <a:gd name="T28" fmla="*/ 2147483647 w 205"/>
                <a:gd name="T29" fmla="*/ 2147483647 h 243"/>
                <a:gd name="T30" fmla="*/ 2147483647 w 205"/>
                <a:gd name="T31" fmla="*/ 2147483647 h 243"/>
                <a:gd name="T32" fmla="*/ 2147483647 w 205"/>
                <a:gd name="T33" fmla="*/ 2147483647 h 243"/>
                <a:gd name="T34" fmla="*/ 2147483647 w 205"/>
                <a:gd name="T35" fmla="*/ 2147483647 h 243"/>
                <a:gd name="T36" fmla="*/ 2147483647 w 205"/>
                <a:gd name="T37" fmla="*/ 2147483647 h 243"/>
                <a:gd name="T38" fmla="*/ 2147483647 w 205"/>
                <a:gd name="T39" fmla="*/ 2147483647 h 243"/>
                <a:gd name="T40" fmla="*/ 2147483647 w 205"/>
                <a:gd name="T41" fmla="*/ 2147483647 h 243"/>
                <a:gd name="T42" fmla="*/ 2147483647 w 205"/>
                <a:gd name="T43" fmla="*/ 2147483647 h 243"/>
                <a:gd name="T44" fmla="*/ 2147483647 w 205"/>
                <a:gd name="T45" fmla="*/ 2147483647 h 243"/>
                <a:gd name="T46" fmla="*/ 2147483647 w 205"/>
                <a:gd name="T47" fmla="*/ 2147483647 h 243"/>
                <a:gd name="T48" fmla="*/ 2147483647 w 205"/>
                <a:gd name="T49" fmla="*/ 2147483647 h 243"/>
                <a:gd name="T50" fmla="*/ 2147483647 w 205"/>
                <a:gd name="T51" fmla="*/ 2147483647 h 243"/>
                <a:gd name="T52" fmla="*/ 2147483647 w 205"/>
                <a:gd name="T53" fmla="*/ 2147483647 h 243"/>
                <a:gd name="T54" fmla="*/ 2147483647 w 205"/>
                <a:gd name="T55" fmla="*/ 2147483647 h 243"/>
                <a:gd name="T56" fmla="*/ 2147483647 w 205"/>
                <a:gd name="T57" fmla="*/ 2147483647 h 243"/>
                <a:gd name="T58" fmla="*/ 2147483647 w 205"/>
                <a:gd name="T59" fmla="*/ 2147483647 h 243"/>
                <a:gd name="T60" fmla="*/ 2147483647 w 205"/>
                <a:gd name="T61" fmla="*/ 2147483647 h 243"/>
                <a:gd name="T62" fmla="*/ 2147483647 w 205"/>
                <a:gd name="T63" fmla="*/ 2147483647 h 243"/>
                <a:gd name="T64" fmla="*/ 2147483647 w 205"/>
                <a:gd name="T65" fmla="*/ 2147483647 h 243"/>
                <a:gd name="T66" fmla="*/ 2147483647 w 205"/>
                <a:gd name="T67" fmla="*/ 2147483647 h 243"/>
                <a:gd name="T68" fmla="*/ 2147483647 w 205"/>
                <a:gd name="T69" fmla="*/ 2147483647 h 243"/>
                <a:gd name="T70" fmla="*/ 2147483647 w 205"/>
                <a:gd name="T71" fmla="*/ 2147483647 h 243"/>
                <a:gd name="T72" fmla="*/ 2147483647 w 205"/>
                <a:gd name="T73" fmla="*/ 2147483647 h 243"/>
                <a:gd name="T74" fmla="*/ 2147483647 w 205"/>
                <a:gd name="T75" fmla="*/ 2147483647 h 243"/>
                <a:gd name="T76" fmla="*/ 2147483647 w 205"/>
                <a:gd name="T77" fmla="*/ 2147483647 h 243"/>
                <a:gd name="T78" fmla="*/ 2147483647 w 205"/>
                <a:gd name="T79" fmla="*/ 2147483647 h 243"/>
                <a:gd name="T80" fmla="*/ 2147483647 w 205"/>
                <a:gd name="T81" fmla="*/ 2147483647 h 243"/>
                <a:gd name="T82" fmla="*/ 2147483647 w 205"/>
                <a:gd name="T83" fmla="*/ 2147483647 h 243"/>
                <a:gd name="T84" fmla="*/ 2147483647 w 205"/>
                <a:gd name="T85" fmla="*/ 2147483647 h 243"/>
                <a:gd name="T86" fmla="*/ 2147483647 w 205"/>
                <a:gd name="T87" fmla="*/ 2147483647 h 24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5"/>
                <a:gd name="T133" fmla="*/ 0 h 243"/>
                <a:gd name="T134" fmla="*/ 205 w 205"/>
                <a:gd name="T135" fmla="*/ 243 h 24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5" h="243">
                  <a:moveTo>
                    <a:pt x="141" y="93"/>
                  </a:moveTo>
                  <a:lnTo>
                    <a:pt x="168" y="116"/>
                  </a:lnTo>
                  <a:lnTo>
                    <a:pt x="166" y="118"/>
                  </a:lnTo>
                  <a:lnTo>
                    <a:pt x="164" y="118"/>
                  </a:lnTo>
                  <a:lnTo>
                    <a:pt x="163" y="118"/>
                  </a:lnTo>
                  <a:lnTo>
                    <a:pt x="161" y="120"/>
                  </a:lnTo>
                  <a:lnTo>
                    <a:pt x="159" y="118"/>
                  </a:lnTo>
                  <a:lnTo>
                    <a:pt x="158" y="118"/>
                  </a:lnTo>
                  <a:lnTo>
                    <a:pt x="158" y="135"/>
                  </a:lnTo>
                  <a:lnTo>
                    <a:pt x="161" y="137"/>
                  </a:lnTo>
                  <a:lnTo>
                    <a:pt x="163" y="138"/>
                  </a:lnTo>
                  <a:lnTo>
                    <a:pt x="164" y="140"/>
                  </a:lnTo>
                  <a:lnTo>
                    <a:pt x="168" y="140"/>
                  </a:lnTo>
                  <a:lnTo>
                    <a:pt x="169" y="142"/>
                  </a:lnTo>
                  <a:lnTo>
                    <a:pt x="173" y="142"/>
                  </a:lnTo>
                  <a:lnTo>
                    <a:pt x="175" y="142"/>
                  </a:lnTo>
                  <a:lnTo>
                    <a:pt x="178" y="142"/>
                  </a:lnTo>
                  <a:lnTo>
                    <a:pt x="180" y="149"/>
                  </a:lnTo>
                  <a:lnTo>
                    <a:pt x="181" y="155"/>
                  </a:lnTo>
                  <a:lnTo>
                    <a:pt x="185" y="160"/>
                  </a:lnTo>
                  <a:lnTo>
                    <a:pt x="186" y="165"/>
                  </a:lnTo>
                  <a:lnTo>
                    <a:pt x="190" y="169"/>
                  </a:lnTo>
                  <a:lnTo>
                    <a:pt x="195" y="171"/>
                  </a:lnTo>
                  <a:lnTo>
                    <a:pt x="200" y="172"/>
                  </a:lnTo>
                  <a:lnTo>
                    <a:pt x="205" y="172"/>
                  </a:lnTo>
                  <a:lnTo>
                    <a:pt x="205" y="174"/>
                  </a:lnTo>
                  <a:lnTo>
                    <a:pt x="205" y="176"/>
                  </a:lnTo>
                  <a:lnTo>
                    <a:pt x="205" y="177"/>
                  </a:lnTo>
                  <a:lnTo>
                    <a:pt x="205" y="179"/>
                  </a:lnTo>
                  <a:lnTo>
                    <a:pt x="205" y="181"/>
                  </a:lnTo>
                  <a:lnTo>
                    <a:pt x="205" y="182"/>
                  </a:lnTo>
                  <a:lnTo>
                    <a:pt x="205" y="187"/>
                  </a:lnTo>
                  <a:lnTo>
                    <a:pt x="205" y="194"/>
                  </a:lnTo>
                  <a:lnTo>
                    <a:pt x="205" y="203"/>
                  </a:lnTo>
                  <a:lnTo>
                    <a:pt x="203" y="211"/>
                  </a:lnTo>
                  <a:lnTo>
                    <a:pt x="202" y="220"/>
                  </a:lnTo>
                  <a:lnTo>
                    <a:pt x="202" y="228"/>
                  </a:lnTo>
                  <a:lnTo>
                    <a:pt x="202" y="235"/>
                  </a:lnTo>
                  <a:lnTo>
                    <a:pt x="202" y="242"/>
                  </a:lnTo>
                  <a:lnTo>
                    <a:pt x="195" y="242"/>
                  </a:lnTo>
                  <a:lnTo>
                    <a:pt x="191" y="242"/>
                  </a:lnTo>
                  <a:lnTo>
                    <a:pt x="188" y="242"/>
                  </a:lnTo>
                  <a:lnTo>
                    <a:pt x="185" y="243"/>
                  </a:lnTo>
                  <a:lnTo>
                    <a:pt x="183" y="243"/>
                  </a:lnTo>
                  <a:lnTo>
                    <a:pt x="180" y="243"/>
                  </a:lnTo>
                  <a:lnTo>
                    <a:pt x="178" y="243"/>
                  </a:lnTo>
                  <a:lnTo>
                    <a:pt x="176" y="242"/>
                  </a:lnTo>
                  <a:lnTo>
                    <a:pt x="130" y="199"/>
                  </a:lnTo>
                  <a:lnTo>
                    <a:pt x="130" y="198"/>
                  </a:lnTo>
                  <a:lnTo>
                    <a:pt x="130" y="196"/>
                  </a:lnTo>
                  <a:lnTo>
                    <a:pt x="130" y="194"/>
                  </a:lnTo>
                  <a:lnTo>
                    <a:pt x="130" y="193"/>
                  </a:lnTo>
                  <a:lnTo>
                    <a:pt x="130" y="191"/>
                  </a:lnTo>
                  <a:lnTo>
                    <a:pt x="130" y="189"/>
                  </a:lnTo>
                  <a:lnTo>
                    <a:pt x="129" y="187"/>
                  </a:lnTo>
                  <a:lnTo>
                    <a:pt x="125" y="184"/>
                  </a:lnTo>
                  <a:lnTo>
                    <a:pt x="120" y="179"/>
                  </a:lnTo>
                  <a:lnTo>
                    <a:pt x="117" y="176"/>
                  </a:lnTo>
                  <a:lnTo>
                    <a:pt x="112" y="171"/>
                  </a:lnTo>
                  <a:lnTo>
                    <a:pt x="108" y="167"/>
                  </a:lnTo>
                  <a:lnTo>
                    <a:pt x="105" y="162"/>
                  </a:lnTo>
                  <a:lnTo>
                    <a:pt x="102" y="159"/>
                  </a:lnTo>
                  <a:lnTo>
                    <a:pt x="100" y="155"/>
                  </a:lnTo>
                  <a:lnTo>
                    <a:pt x="98" y="150"/>
                  </a:lnTo>
                  <a:lnTo>
                    <a:pt x="97" y="147"/>
                  </a:lnTo>
                  <a:lnTo>
                    <a:pt x="97" y="142"/>
                  </a:lnTo>
                  <a:lnTo>
                    <a:pt x="97" y="138"/>
                  </a:lnTo>
                  <a:lnTo>
                    <a:pt x="97" y="133"/>
                  </a:lnTo>
                  <a:lnTo>
                    <a:pt x="97" y="130"/>
                  </a:lnTo>
                  <a:lnTo>
                    <a:pt x="95" y="127"/>
                  </a:lnTo>
                  <a:lnTo>
                    <a:pt x="93" y="123"/>
                  </a:lnTo>
                  <a:lnTo>
                    <a:pt x="90" y="120"/>
                  </a:lnTo>
                  <a:lnTo>
                    <a:pt x="86" y="116"/>
                  </a:lnTo>
                  <a:lnTo>
                    <a:pt x="83" y="111"/>
                  </a:lnTo>
                  <a:lnTo>
                    <a:pt x="81" y="108"/>
                  </a:lnTo>
                  <a:lnTo>
                    <a:pt x="80" y="103"/>
                  </a:lnTo>
                  <a:lnTo>
                    <a:pt x="78" y="98"/>
                  </a:lnTo>
                  <a:lnTo>
                    <a:pt x="76" y="93"/>
                  </a:lnTo>
                  <a:lnTo>
                    <a:pt x="74" y="88"/>
                  </a:lnTo>
                  <a:lnTo>
                    <a:pt x="71" y="83"/>
                  </a:lnTo>
                  <a:lnTo>
                    <a:pt x="68" y="79"/>
                  </a:lnTo>
                  <a:lnTo>
                    <a:pt x="64" y="74"/>
                  </a:lnTo>
                  <a:lnTo>
                    <a:pt x="59" y="71"/>
                  </a:lnTo>
                  <a:lnTo>
                    <a:pt x="54" y="66"/>
                  </a:lnTo>
                  <a:lnTo>
                    <a:pt x="51" y="61"/>
                  </a:lnTo>
                  <a:lnTo>
                    <a:pt x="47" y="56"/>
                  </a:lnTo>
                  <a:lnTo>
                    <a:pt x="46" y="49"/>
                  </a:lnTo>
                  <a:lnTo>
                    <a:pt x="39" y="47"/>
                  </a:lnTo>
                  <a:lnTo>
                    <a:pt x="30" y="44"/>
                  </a:lnTo>
                  <a:lnTo>
                    <a:pt x="24" y="37"/>
                  </a:lnTo>
                  <a:lnTo>
                    <a:pt x="17" y="30"/>
                  </a:lnTo>
                  <a:lnTo>
                    <a:pt x="12" y="22"/>
                  </a:lnTo>
                  <a:lnTo>
                    <a:pt x="7" y="13"/>
                  </a:lnTo>
                  <a:lnTo>
                    <a:pt x="3" y="7"/>
                  </a:lnTo>
                  <a:lnTo>
                    <a:pt x="0" y="0"/>
                  </a:lnTo>
                  <a:lnTo>
                    <a:pt x="7" y="3"/>
                  </a:lnTo>
                  <a:lnTo>
                    <a:pt x="12" y="3"/>
                  </a:lnTo>
                  <a:lnTo>
                    <a:pt x="19" y="5"/>
                  </a:lnTo>
                  <a:lnTo>
                    <a:pt x="24" y="5"/>
                  </a:lnTo>
                  <a:lnTo>
                    <a:pt x="29" y="5"/>
                  </a:lnTo>
                  <a:lnTo>
                    <a:pt x="34" y="5"/>
                  </a:lnTo>
                  <a:lnTo>
                    <a:pt x="39" y="7"/>
                  </a:lnTo>
                  <a:lnTo>
                    <a:pt x="46" y="8"/>
                  </a:lnTo>
                  <a:lnTo>
                    <a:pt x="49" y="10"/>
                  </a:lnTo>
                  <a:lnTo>
                    <a:pt x="52" y="13"/>
                  </a:lnTo>
                  <a:lnTo>
                    <a:pt x="56" y="20"/>
                  </a:lnTo>
                  <a:lnTo>
                    <a:pt x="61" y="25"/>
                  </a:lnTo>
                  <a:lnTo>
                    <a:pt x="64" y="32"/>
                  </a:lnTo>
                  <a:lnTo>
                    <a:pt x="68" y="39"/>
                  </a:lnTo>
                  <a:lnTo>
                    <a:pt x="71" y="42"/>
                  </a:lnTo>
                  <a:lnTo>
                    <a:pt x="74" y="45"/>
                  </a:lnTo>
                  <a:lnTo>
                    <a:pt x="80" y="52"/>
                  </a:lnTo>
                  <a:lnTo>
                    <a:pt x="85" y="57"/>
                  </a:lnTo>
                  <a:lnTo>
                    <a:pt x="90" y="64"/>
                  </a:lnTo>
                  <a:lnTo>
                    <a:pt x="97" y="69"/>
                  </a:lnTo>
                  <a:lnTo>
                    <a:pt x="102" y="74"/>
                  </a:lnTo>
                  <a:lnTo>
                    <a:pt x="108" y="78"/>
                  </a:lnTo>
                  <a:lnTo>
                    <a:pt x="117" y="81"/>
                  </a:lnTo>
                  <a:lnTo>
                    <a:pt x="125" y="81"/>
                  </a:lnTo>
                  <a:lnTo>
                    <a:pt x="127" y="81"/>
                  </a:lnTo>
                  <a:lnTo>
                    <a:pt x="130" y="83"/>
                  </a:lnTo>
                  <a:lnTo>
                    <a:pt x="132" y="84"/>
                  </a:lnTo>
                  <a:lnTo>
                    <a:pt x="134" y="88"/>
                  </a:lnTo>
                  <a:lnTo>
                    <a:pt x="136" y="89"/>
                  </a:lnTo>
                  <a:lnTo>
                    <a:pt x="137" y="91"/>
                  </a:lnTo>
                  <a:lnTo>
                    <a:pt x="139" y="93"/>
                  </a:lnTo>
                  <a:lnTo>
                    <a:pt x="141" y="9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02" name="Freeform 5289"/>
            <p:cNvSpPr>
              <a:spLocks/>
            </p:cNvSpPr>
            <p:nvPr/>
          </p:nvSpPr>
          <p:spPr bwMode="auto">
            <a:xfrm>
              <a:off x="8347075" y="6773863"/>
              <a:ext cx="325438" cy="382587"/>
            </a:xfrm>
            <a:custGeom>
              <a:avLst/>
              <a:gdLst>
                <a:gd name="T0" fmla="*/ 2147483647 w 205"/>
                <a:gd name="T1" fmla="*/ 2147483647 h 243"/>
                <a:gd name="T2" fmla="*/ 2147483647 w 205"/>
                <a:gd name="T3" fmla="*/ 2147483647 h 243"/>
                <a:gd name="T4" fmla="*/ 2147483647 w 205"/>
                <a:gd name="T5" fmla="*/ 2147483647 h 243"/>
                <a:gd name="T6" fmla="*/ 2147483647 w 205"/>
                <a:gd name="T7" fmla="*/ 2147483647 h 243"/>
                <a:gd name="T8" fmla="*/ 2147483647 w 205"/>
                <a:gd name="T9" fmla="*/ 2147483647 h 243"/>
                <a:gd name="T10" fmla="*/ 2147483647 w 205"/>
                <a:gd name="T11" fmla="*/ 2147483647 h 243"/>
                <a:gd name="T12" fmla="*/ 2147483647 w 205"/>
                <a:gd name="T13" fmla="*/ 2147483647 h 243"/>
                <a:gd name="T14" fmla="*/ 2147483647 w 205"/>
                <a:gd name="T15" fmla="*/ 2147483647 h 243"/>
                <a:gd name="T16" fmla="*/ 2147483647 w 205"/>
                <a:gd name="T17" fmla="*/ 2147483647 h 243"/>
                <a:gd name="T18" fmla="*/ 2147483647 w 205"/>
                <a:gd name="T19" fmla="*/ 2147483647 h 243"/>
                <a:gd name="T20" fmla="*/ 2147483647 w 205"/>
                <a:gd name="T21" fmla="*/ 2147483647 h 243"/>
                <a:gd name="T22" fmla="*/ 2147483647 w 205"/>
                <a:gd name="T23" fmla="*/ 2147483647 h 243"/>
                <a:gd name="T24" fmla="*/ 2147483647 w 205"/>
                <a:gd name="T25" fmla="*/ 2147483647 h 243"/>
                <a:gd name="T26" fmla="*/ 2147483647 w 205"/>
                <a:gd name="T27" fmla="*/ 2147483647 h 243"/>
                <a:gd name="T28" fmla="*/ 2147483647 w 205"/>
                <a:gd name="T29" fmla="*/ 2147483647 h 243"/>
                <a:gd name="T30" fmla="*/ 2147483647 w 205"/>
                <a:gd name="T31" fmla="*/ 2147483647 h 243"/>
                <a:gd name="T32" fmla="*/ 2147483647 w 205"/>
                <a:gd name="T33" fmla="*/ 2147483647 h 243"/>
                <a:gd name="T34" fmla="*/ 2147483647 w 205"/>
                <a:gd name="T35" fmla="*/ 2147483647 h 243"/>
                <a:gd name="T36" fmla="*/ 2147483647 w 205"/>
                <a:gd name="T37" fmla="*/ 2147483647 h 243"/>
                <a:gd name="T38" fmla="*/ 2147483647 w 205"/>
                <a:gd name="T39" fmla="*/ 2147483647 h 243"/>
                <a:gd name="T40" fmla="*/ 2147483647 w 205"/>
                <a:gd name="T41" fmla="*/ 2147483647 h 243"/>
                <a:gd name="T42" fmla="*/ 2147483647 w 205"/>
                <a:gd name="T43" fmla="*/ 2147483647 h 243"/>
                <a:gd name="T44" fmla="*/ 2147483647 w 205"/>
                <a:gd name="T45" fmla="*/ 2147483647 h 243"/>
                <a:gd name="T46" fmla="*/ 2147483647 w 205"/>
                <a:gd name="T47" fmla="*/ 2147483647 h 243"/>
                <a:gd name="T48" fmla="*/ 2147483647 w 205"/>
                <a:gd name="T49" fmla="*/ 2147483647 h 243"/>
                <a:gd name="T50" fmla="*/ 2147483647 w 205"/>
                <a:gd name="T51" fmla="*/ 2147483647 h 243"/>
                <a:gd name="T52" fmla="*/ 2147483647 w 205"/>
                <a:gd name="T53" fmla="*/ 2147483647 h 243"/>
                <a:gd name="T54" fmla="*/ 2147483647 w 205"/>
                <a:gd name="T55" fmla="*/ 2147483647 h 243"/>
                <a:gd name="T56" fmla="*/ 2147483647 w 205"/>
                <a:gd name="T57" fmla="*/ 2147483647 h 243"/>
                <a:gd name="T58" fmla="*/ 2147483647 w 205"/>
                <a:gd name="T59" fmla="*/ 2147483647 h 243"/>
                <a:gd name="T60" fmla="*/ 2147483647 w 205"/>
                <a:gd name="T61" fmla="*/ 2147483647 h 243"/>
                <a:gd name="T62" fmla="*/ 2147483647 w 205"/>
                <a:gd name="T63" fmla="*/ 2147483647 h 243"/>
                <a:gd name="T64" fmla="*/ 2147483647 w 205"/>
                <a:gd name="T65" fmla="*/ 2147483647 h 243"/>
                <a:gd name="T66" fmla="*/ 2147483647 w 205"/>
                <a:gd name="T67" fmla="*/ 2147483647 h 243"/>
                <a:gd name="T68" fmla="*/ 0 w 205"/>
                <a:gd name="T69" fmla="*/ 0 h 243"/>
                <a:gd name="T70" fmla="*/ 2147483647 w 205"/>
                <a:gd name="T71" fmla="*/ 2147483647 h 243"/>
                <a:gd name="T72" fmla="*/ 2147483647 w 205"/>
                <a:gd name="T73" fmla="*/ 2147483647 h 243"/>
                <a:gd name="T74" fmla="*/ 2147483647 w 205"/>
                <a:gd name="T75" fmla="*/ 2147483647 h 243"/>
                <a:gd name="T76" fmla="*/ 2147483647 w 205"/>
                <a:gd name="T77" fmla="*/ 2147483647 h 243"/>
                <a:gd name="T78" fmla="*/ 2147483647 w 205"/>
                <a:gd name="T79" fmla="*/ 2147483647 h 243"/>
                <a:gd name="T80" fmla="*/ 2147483647 w 205"/>
                <a:gd name="T81" fmla="*/ 2147483647 h 243"/>
                <a:gd name="T82" fmla="*/ 2147483647 w 205"/>
                <a:gd name="T83" fmla="*/ 2147483647 h 243"/>
                <a:gd name="T84" fmla="*/ 2147483647 w 205"/>
                <a:gd name="T85" fmla="*/ 2147483647 h 243"/>
                <a:gd name="T86" fmla="*/ 2147483647 w 205"/>
                <a:gd name="T87" fmla="*/ 2147483647 h 243"/>
                <a:gd name="T88" fmla="*/ 2147483647 w 205"/>
                <a:gd name="T89" fmla="*/ 2147483647 h 243"/>
                <a:gd name="T90" fmla="*/ 2147483647 w 205"/>
                <a:gd name="T91" fmla="*/ 2147483647 h 24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5"/>
                <a:gd name="T139" fmla="*/ 0 h 243"/>
                <a:gd name="T140" fmla="*/ 205 w 205"/>
                <a:gd name="T141" fmla="*/ 243 h 24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5" h="243">
                  <a:moveTo>
                    <a:pt x="141" y="93"/>
                  </a:moveTo>
                  <a:lnTo>
                    <a:pt x="168" y="116"/>
                  </a:lnTo>
                  <a:lnTo>
                    <a:pt x="166" y="118"/>
                  </a:lnTo>
                  <a:lnTo>
                    <a:pt x="164" y="118"/>
                  </a:lnTo>
                  <a:lnTo>
                    <a:pt x="163" y="118"/>
                  </a:lnTo>
                  <a:lnTo>
                    <a:pt x="161" y="120"/>
                  </a:lnTo>
                  <a:lnTo>
                    <a:pt x="159" y="118"/>
                  </a:lnTo>
                  <a:lnTo>
                    <a:pt x="158" y="118"/>
                  </a:lnTo>
                  <a:lnTo>
                    <a:pt x="158" y="135"/>
                  </a:lnTo>
                  <a:lnTo>
                    <a:pt x="161" y="137"/>
                  </a:lnTo>
                  <a:lnTo>
                    <a:pt x="163" y="138"/>
                  </a:lnTo>
                  <a:lnTo>
                    <a:pt x="164" y="140"/>
                  </a:lnTo>
                  <a:lnTo>
                    <a:pt x="168" y="140"/>
                  </a:lnTo>
                  <a:lnTo>
                    <a:pt x="169" y="142"/>
                  </a:lnTo>
                  <a:lnTo>
                    <a:pt x="173" y="142"/>
                  </a:lnTo>
                  <a:lnTo>
                    <a:pt x="175" y="142"/>
                  </a:lnTo>
                  <a:lnTo>
                    <a:pt x="178" y="142"/>
                  </a:lnTo>
                  <a:lnTo>
                    <a:pt x="180" y="149"/>
                  </a:lnTo>
                  <a:lnTo>
                    <a:pt x="181" y="155"/>
                  </a:lnTo>
                  <a:lnTo>
                    <a:pt x="185" y="160"/>
                  </a:lnTo>
                  <a:lnTo>
                    <a:pt x="186" y="165"/>
                  </a:lnTo>
                  <a:lnTo>
                    <a:pt x="190" y="169"/>
                  </a:lnTo>
                  <a:lnTo>
                    <a:pt x="195" y="171"/>
                  </a:lnTo>
                  <a:lnTo>
                    <a:pt x="200" y="172"/>
                  </a:lnTo>
                  <a:lnTo>
                    <a:pt x="205" y="172"/>
                  </a:lnTo>
                  <a:lnTo>
                    <a:pt x="205" y="174"/>
                  </a:lnTo>
                  <a:lnTo>
                    <a:pt x="205" y="176"/>
                  </a:lnTo>
                  <a:lnTo>
                    <a:pt x="205" y="177"/>
                  </a:lnTo>
                  <a:lnTo>
                    <a:pt x="205" y="179"/>
                  </a:lnTo>
                  <a:lnTo>
                    <a:pt x="205" y="181"/>
                  </a:lnTo>
                  <a:lnTo>
                    <a:pt x="205" y="182"/>
                  </a:lnTo>
                  <a:lnTo>
                    <a:pt x="205" y="187"/>
                  </a:lnTo>
                  <a:lnTo>
                    <a:pt x="205" y="194"/>
                  </a:lnTo>
                  <a:lnTo>
                    <a:pt x="205" y="203"/>
                  </a:lnTo>
                  <a:lnTo>
                    <a:pt x="203" y="211"/>
                  </a:lnTo>
                  <a:lnTo>
                    <a:pt x="202" y="220"/>
                  </a:lnTo>
                  <a:lnTo>
                    <a:pt x="202" y="228"/>
                  </a:lnTo>
                  <a:lnTo>
                    <a:pt x="202" y="235"/>
                  </a:lnTo>
                  <a:lnTo>
                    <a:pt x="202" y="242"/>
                  </a:lnTo>
                  <a:lnTo>
                    <a:pt x="195" y="242"/>
                  </a:lnTo>
                  <a:lnTo>
                    <a:pt x="191" y="242"/>
                  </a:lnTo>
                  <a:lnTo>
                    <a:pt x="188" y="242"/>
                  </a:lnTo>
                  <a:lnTo>
                    <a:pt x="185" y="243"/>
                  </a:lnTo>
                  <a:lnTo>
                    <a:pt x="183" y="243"/>
                  </a:lnTo>
                  <a:lnTo>
                    <a:pt x="180" y="243"/>
                  </a:lnTo>
                  <a:lnTo>
                    <a:pt x="178" y="243"/>
                  </a:lnTo>
                  <a:lnTo>
                    <a:pt x="176" y="242"/>
                  </a:lnTo>
                  <a:lnTo>
                    <a:pt x="130" y="199"/>
                  </a:lnTo>
                  <a:lnTo>
                    <a:pt x="130" y="198"/>
                  </a:lnTo>
                  <a:lnTo>
                    <a:pt x="130" y="196"/>
                  </a:lnTo>
                  <a:lnTo>
                    <a:pt x="130" y="194"/>
                  </a:lnTo>
                  <a:lnTo>
                    <a:pt x="130" y="193"/>
                  </a:lnTo>
                  <a:lnTo>
                    <a:pt x="130" y="191"/>
                  </a:lnTo>
                  <a:lnTo>
                    <a:pt x="130" y="189"/>
                  </a:lnTo>
                  <a:lnTo>
                    <a:pt x="129" y="187"/>
                  </a:lnTo>
                  <a:lnTo>
                    <a:pt x="125" y="184"/>
                  </a:lnTo>
                  <a:lnTo>
                    <a:pt x="120" y="179"/>
                  </a:lnTo>
                  <a:lnTo>
                    <a:pt x="117" y="176"/>
                  </a:lnTo>
                  <a:lnTo>
                    <a:pt x="112" y="171"/>
                  </a:lnTo>
                  <a:lnTo>
                    <a:pt x="108" y="167"/>
                  </a:lnTo>
                  <a:lnTo>
                    <a:pt x="105" y="162"/>
                  </a:lnTo>
                  <a:lnTo>
                    <a:pt x="102" y="159"/>
                  </a:lnTo>
                  <a:lnTo>
                    <a:pt x="100" y="155"/>
                  </a:lnTo>
                  <a:lnTo>
                    <a:pt x="98" y="150"/>
                  </a:lnTo>
                  <a:lnTo>
                    <a:pt x="97" y="147"/>
                  </a:lnTo>
                  <a:lnTo>
                    <a:pt x="97" y="142"/>
                  </a:lnTo>
                  <a:lnTo>
                    <a:pt x="97" y="138"/>
                  </a:lnTo>
                  <a:lnTo>
                    <a:pt x="97" y="133"/>
                  </a:lnTo>
                  <a:lnTo>
                    <a:pt x="97" y="130"/>
                  </a:lnTo>
                  <a:lnTo>
                    <a:pt x="95" y="127"/>
                  </a:lnTo>
                  <a:lnTo>
                    <a:pt x="93" y="123"/>
                  </a:lnTo>
                  <a:lnTo>
                    <a:pt x="90" y="120"/>
                  </a:lnTo>
                  <a:lnTo>
                    <a:pt x="86" y="116"/>
                  </a:lnTo>
                  <a:lnTo>
                    <a:pt x="83" y="111"/>
                  </a:lnTo>
                  <a:lnTo>
                    <a:pt x="81" y="108"/>
                  </a:lnTo>
                  <a:lnTo>
                    <a:pt x="80" y="103"/>
                  </a:lnTo>
                  <a:lnTo>
                    <a:pt x="78" y="98"/>
                  </a:lnTo>
                  <a:lnTo>
                    <a:pt x="76" y="93"/>
                  </a:lnTo>
                  <a:lnTo>
                    <a:pt x="74" y="88"/>
                  </a:lnTo>
                  <a:lnTo>
                    <a:pt x="71" y="83"/>
                  </a:lnTo>
                  <a:lnTo>
                    <a:pt x="68" y="79"/>
                  </a:lnTo>
                  <a:lnTo>
                    <a:pt x="64" y="74"/>
                  </a:lnTo>
                  <a:lnTo>
                    <a:pt x="59" y="71"/>
                  </a:lnTo>
                  <a:lnTo>
                    <a:pt x="54" y="66"/>
                  </a:lnTo>
                  <a:lnTo>
                    <a:pt x="51" y="61"/>
                  </a:lnTo>
                  <a:lnTo>
                    <a:pt x="47" y="56"/>
                  </a:lnTo>
                  <a:lnTo>
                    <a:pt x="46" y="49"/>
                  </a:lnTo>
                  <a:lnTo>
                    <a:pt x="39" y="47"/>
                  </a:lnTo>
                  <a:lnTo>
                    <a:pt x="30" y="44"/>
                  </a:lnTo>
                  <a:lnTo>
                    <a:pt x="24" y="37"/>
                  </a:lnTo>
                  <a:lnTo>
                    <a:pt x="17" y="30"/>
                  </a:lnTo>
                  <a:lnTo>
                    <a:pt x="12" y="22"/>
                  </a:lnTo>
                  <a:lnTo>
                    <a:pt x="7" y="13"/>
                  </a:lnTo>
                  <a:lnTo>
                    <a:pt x="3" y="7"/>
                  </a:lnTo>
                  <a:lnTo>
                    <a:pt x="0" y="0"/>
                  </a:lnTo>
                  <a:lnTo>
                    <a:pt x="7" y="3"/>
                  </a:lnTo>
                  <a:lnTo>
                    <a:pt x="12" y="3"/>
                  </a:lnTo>
                  <a:lnTo>
                    <a:pt x="19" y="5"/>
                  </a:lnTo>
                  <a:lnTo>
                    <a:pt x="24" y="5"/>
                  </a:lnTo>
                  <a:lnTo>
                    <a:pt x="29" y="5"/>
                  </a:lnTo>
                  <a:lnTo>
                    <a:pt x="34" y="5"/>
                  </a:lnTo>
                  <a:lnTo>
                    <a:pt x="39" y="7"/>
                  </a:lnTo>
                  <a:lnTo>
                    <a:pt x="46" y="8"/>
                  </a:lnTo>
                  <a:lnTo>
                    <a:pt x="49" y="10"/>
                  </a:lnTo>
                  <a:lnTo>
                    <a:pt x="52" y="13"/>
                  </a:lnTo>
                  <a:lnTo>
                    <a:pt x="56" y="20"/>
                  </a:lnTo>
                  <a:lnTo>
                    <a:pt x="61" y="25"/>
                  </a:lnTo>
                  <a:lnTo>
                    <a:pt x="64" y="32"/>
                  </a:lnTo>
                  <a:lnTo>
                    <a:pt x="68" y="39"/>
                  </a:lnTo>
                  <a:lnTo>
                    <a:pt x="71" y="42"/>
                  </a:lnTo>
                  <a:lnTo>
                    <a:pt x="74" y="45"/>
                  </a:lnTo>
                  <a:lnTo>
                    <a:pt x="80" y="52"/>
                  </a:lnTo>
                  <a:lnTo>
                    <a:pt x="85" y="57"/>
                  </a:lnTo>
                  <a:lnTo>
                    <a:pt x="90" y="64"/>
                  </a:lnTo>
                  <a:lnTo>
                    <a:pt x="97" y="69"/>
                  </a:lnTo>
                  <a:lnTo>
                    <a:pt x="102" y="74"/>
                  </a:lnTo>
                  <a:lnTo>
                    <a:pt x="108" y="78"/>
                  </a:lnTo>
                  <a:lnTo>
                    <a:pt x="117" y="81"/>
                  </a:lnTo>
                  <a:lnTo>
                    <a:pt x="125" y="81"/>
                  </a:lnTo>
                  <a:lnTo>
                    <a:pt x="127" y="81"/>
                  </a:lnTo>
                  <a:lnTo>
                    <a:pt x="130" y="83"/>
                  </a:lnTo>
                  <a:lnTo>
                    <a:pt x="132" y="84"/>
                  </a:lnTo>
                  <a:lnTo>
                    <a:pt x="134" y="88"/>
                  </a:lnTo>
                  <a:lnTo>
                    <a:pt x="136" y="89"/>
                  </a:lnTo>
                  <a:lnTo>
                    <a:pt x="137" y="91"/>
                  </a:lnTo>
                  <a:lnTo>
                    <a:pt x="139" y="93"/>
                  </a:lnTo>
                  <a:lnTo>
                    <a:pt x="141" y="93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03" name="Freeform 5290"/>
            <p:cNvSpPr>
              <a:spLocks/>
            </p:cNvSpPr>
            <p:nvPr/>
          </p:nvSpPr>
          <p:spPr bwMode="auto">
            <a:xfrm>
              <a:off x="8212138" y="6008688"/>
              <a:ext cx="261937" cy="627062"/>
            </a:xfrm>
            <a:custGeom>
              <a:avLst/>
              <a:gdLst>
                <a:gd name="T0" fmla="*/ 2147483647 w 165"/>
                <a:gd name="T1" fmla="*/ 2147483647 h 396"/>
                <a:gd name="T2" fmla="*/ 2147483647 w 165"/>
                <a:gd name="T3" fmla="*/ 2147483647 h 396"/>
                <a:gd name="T4" fmla="*/ 2147483647 w 165"/>
                <a:gd name="T5" fmla="*/ 2147483647 h 396"/>
                <a:gd name="T6" fmla="*/ 2147483647 w 165"/>
                <a:gd name="T7" fmla="*/ 2147483647 h 396"/>
                <a:gd name="T8" fmla="*/ 2147483647 w 165"/>
                <a:gd name="T9" fmla="*/ 2147483647 h 396"/>
                <a:gd name="T10" fmla="*/ 2147483647 w 165"/>
                <a:gd name="T11" fmla="*/ 2147483647 h 396"/>
                <a:gd name="T12" fmla="*/ 2147483647 w 165"/>
                <a:gd name="T13" fmla="*/ 2147483647 h 396"/>
                <a:gd name="T14" fmla="*/ 2147483647 w 165"/>
                <a:gd name="T15" fmla="*/ 2147483647 h 396"/>
                <a:gd name="T16" fmla="*/ 2147483647 w 165"/>
                <a:gd name="T17" fmla="*/ 2147483647 h 396"/>
                <a:gd name="T18" fmla="*/ 2147483647 w 165"/>
                <a:gd name="T19" fmla="*/ 2147483647 h 396"/>
                <a:gd name="T20" fmla="*/ 2147483647 w 165"/>
                <a:gd name="T21" fmla="*/ 2147483647 h 396"/>
                <a:gd name="T22" fmla="*/ 2147483647 w 165"/>
                <a:gd name="T23" fmla="*/ 2147483647 h 396"/>
                <a:gd name="T24" fmla="*/ 2147483647 w 165"/>
                <a:gd name="T25" fmla="*/ 2147483647 h 396"/>
                <a:gd name="T26" fmla="*/ 2147483647 w 165"/>
                <a:gd name="T27" fmla="*/ 2147483647 h 396"/>
                <a:gd name="T28" fmla="*/ 2147483647 w 165"/>
                <a:gd name="T29" fmla="*/ 2147483647 h 396"/>
                <a:gd name="T30" fmla="*/ 2147483647 w 165"/>
                <a:gd name="T31" fmla="*/ 2147483647 h 396"/>
                <a:gd name="T32" fmla="*/ 2147483647 w 165"/>
                <a:gd name="T33" fmla="*/ 2147483647 h 396"/>
                <a:gd name="T34" fmla="*/ 2147483647 w 165"/>
                <a:gd name="T35" fmla="*/ 2147483647 h 396"/>
                <a:gd name="T36" fmla="*/ 2147483647 w 165"/>
                <a:gd name="T37" fmla="*/ 2147483647 h 396"/>
                <a:gd name="T38" fmla="*/ 2147483647 w 165"/>
                <a:gd name="T39" fmla="*/ 2147483647 h 396"/>
                <a:gd name="T40" fmla="*/ 2147483647 w 165"/>
                <a:gd name="T41" fmla="*/ 2147483647 h 396"/>
                <a:gd name="T42" fmla="*/ 2147483647 w 165"/>
                <a:gd name="T43" fmla="*/ 2147483647 h 396"/>
                <a:gd name="T44" fmla="*/ 2147483647 w 165"/>
                <a:gd name="T45" fmla="*/ 2147483647 h 396"/>
                <a:gd name="T46" fmla="*/ 2147483647 w 165"/>
                <a:gd name="T47" fmla="*/ 2147483647 h 396"/>
                <a:gd name="T48" fmla="*/ 2147483647 w 165"/>
                <a:gd name="T49" fmla="*/ 2147483647 h 396"/>
                <a:gd name="T50" fmla="*/ 2147483647 w 165"/>
                <a:gd name="T51" fmla="*/ 2147483647 h 396"/>
                <a:gd name="T52" fmla="*/ 2147483647 w 165"/>
                <a:gd name="T53" fmla="*/ 2147483647 h 396"/>
                <a:gd name="T54" fmla="*/ 2147483647 w 165"/>
                <a:gd name="T55" fmla="*/ 2147483647 h 396"/>
                <a:gd name="T56" fmla="*/ 2147483647 w 165"/>
                <a:gd name="T57" fmla="*/ 2147483647 h 396"/>
                <a:gd name="T58" fmla="*/ 2147483647 w 165"/>
                <a:gd name="T59" fmla="*/ 2147483647 h 396"/>
                <a:gd name="T60" fmla="*/ 2147483647 w 165"/>
                <a:gd name="T61" fmla="*/ 2147483647 h 396"/>
                <a:gd name="T62" fmla="*/ 2147483647 w 165"/>
                <a:gd name="T63" fmla="*/ 2147483647 h 396"/>
                <a:gd name="T64" fmla="*/ 2147483647 w 165"/>
                <a:gd name="T65" fmla="*/ 2147483647 h 396"/>
                <a:gd name="T66" fmla="*/ 2147483647 w 165"/>
                <a:gd name="T67" fmla="*/ 2147483647 h 396"/>
                <a:gd name="T68" fmla="*/ 2147483647 w 165"/>
                <a:gd name="T69" fmla="*/ 2147483647 h 396"/>
                <a:gd name="T70" fmla="*/ 2147483647 w 165"/>
                <a:gd name="T71" fmla="*/ 2147483647 h 396"/>
                <a:gd name="T72" fmla="*/ 2147483647 w 165"/>
                <a:gd name="T73" fmla="*/ 2147483647 h 396"/>
                <a:gd name="T74" fmla="*/ 2147483647 w 165"/>
                <a:gd name="T75" fmla="*/ 2147483647 h 396"/>
                <a:gd name="T76" fmla="*/ 2147483647 w 165"/>
                <a:gd name="T77" fmla="*/ 2147483647 h 396"/>
                <a:gd name="T78" fmla="*/ 2147483647 w 165"/>
                <a:gd name="T79" fmla="*/ 2147483647 h 396"/>
                <a:gd name="T80" fmla="*/ 2147483647 w 165"/>
                <a:gd name="T81" fmla="*/ 2147483647 h 396"/>
                <a:gd name="T82" fmla="*/ 2147483647 w 165"/>
                <a:gd name="T83" fmla="*/ 2147483647 h 396"/>
                <a:gd name="T84" fmla="*/ 2147483647 w 165"/>
                <a:gd name="T85" fmla="*/ 2147483647 h 396"/>
                <a:gd name="T86" fmla="*/ 2147483647 w 165"/>
                <a:gd name="T87" fmla="*/ 2147483647 h 396"/>
                <a:gd name="T88" fmla="*/ 2147483647 w 165"/>
                <a:gd name="T89" fmla="*/ 2147483647 h 396"/>
                <a:gd name="T90" fmla="*/ 2147483647 w 165"/>
                <a:gd name="T91" fmla="*/ 2147483647 h 396"/>
                <a:gd name="T92" fmla="*/ 2147483647 w 165"/>
                <a:gd name="T93" fmla="*/ 2147483647 h 396"/>
                <a:gd name="T94" fmla="*/ 2147483647 w 165"/>
                <a:gd name="T95" fmla="*/ 2147483647 h 396"/>
                <a:gd name="T96" fmla="*/ 2147483647 w 165"/>
                <a:gd name="T97" fmla="*/ 2147483647 h 396"/>
                <a:gd name="T98" fmla="*/ 2147483647 w 165"/>
                <a:gd name="T99" fmla="*/ 2147483647 h 396"/>
                <a:gd name="T100" fmla="*/ 2147483647 w 165"/>
                <a:gd name="T101" fmla="*/ 2147483647 h 396"/>
                <a:gd name="T102" fmla="*/ 2147483647 w 165"/>
                <a:gd name="T103" fmla="*/ 2147483647 h 39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5"/>
                <a:gd name="T157" fmla="*/ 0 h 396"/>
                <a:gd name="T158" fmla="*/ 165 w 165"/>
                <a:gd name="T159" fmla="*/ 396 h 39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5" h="396">
                  <a:moveTo>
                    <a:pt x="146" y="396"/>
                  </a:moveTo>
                  <a:lnTo>
                    <a:pt x="144" y="391"/>
                  </a:lnTo>
                  <a:lnTo>
                    <a:pt x="144" y="385"/>
                  </a:lnTo>
                  <a:lnTo>
                    <a:pt x="143" y="380"/>
                  </a:lnTo>
                  <a:lnTo>
                    <a:pt x="143" y="377"/>
                  </a:lnTo>
                  <a:lnTo>
                    <a:pt x="143" y="372"/>
                  </a:lnTo>
                  <a:lnTo>
                    <a:pt x="143" y="369"/>
                  </a:lnTo>
                  <a:lnTo>
                    <a:pt x="143" y="365"/>
                  </a:lnTo>
                  <a:lnTo>
                    <a:pt x="146" y="362"/>
                  </a:lnTo>
                  <a:lnTo>
                    <a:pt x="143" y="362"/>
                  </a:lnTo>
                  <a:lnTo>
                    <a:pt x="139" y="360"/>
                  </a:lnTo>
                  <a:lnTo>
                    <a:pt x="137" y="360"/>
                  </a:lnTo>
                  <a:lnTo>
                    <a:pt x="136" y="360"/>
                  </a:lnTo>
                  <a:lnTo>
                    <a:pt x="134" y="360"/>
                  </a:lnTo>
                  <a:lnTo>
                    <a:pt x="132" y="360"/>
                  </a:lnTo>
                  <a:lnTo>
                    <a:pt x="131" y="362"/>
                  </a:lnTo>
                  <a:lnTo>
                    <a:pt x="131" y="357"/>
                  </a:lnTo>
                  <a:lnTo>
                    <a:pt x="131" y="353"/>
                  </a:lnTo>
                  <a:lnTo>
                    <a:pt x="131" y="350"/>
                  </a:lnTo>
                  <a:lnTo>
                    <a:pt x="131" y="348"/>
                  </a:lnTo>
                  <a:lnTo>
                    <a:pt x="131" y="347"/>
                  </a:lnTo>
                  <a:lnTo>
                    <a:pt x="131" y="345"/>
                  </a:lnTo>
                  <a:lnTo>
                    <a:pt x="131" y="343"/>
                  </a:lnTo>
                  <a:lnTo>
                    <a:pt x="131" y="340"/>
                  </a:lnTo>
                  <a:lnTo>
                    <a:pt x="132" y="338"/>
                  </a:lnTo>
                  <a:lnTo>
                    <a:pt x="134" y="336"/>
                  </a:lnTo>
                  <a:lnTo>
                    <a:pt x="134" y="335"/>
                  </a:lnTo>
                  <a:lnTo>
                    <a:pt x="136" y="333"/>
                  </a:lnTo>
                  <a:lnTo>
                    <a:pt x="136" y="331"/>
                  </a:lnTo>
                  <a:lnTo>
                    <a:pt x="136" y="330"/>
                  </a:lnTo>
                  <a:lnTo>
                    <a:pt x="136" y="328"/>
                  </a:lnTo>
                  <a:lnTo>
                    <a:pt x="136" y="326"/>
                  </a:lnTo>
                  <a:lnTo>
                    <a:pt x="136" y="325"/>
                  </a:lnTo>
                  <a:lnTo>
                    <a:pt x="136" y="323"/>
                  </a:lnTo>
                  <a:lnTo>
                    <a:pt x="136" y="321"/>
                  </a:lnTo>
                  <a:lnTo>
                    <a:pt x="136" y="320"/>
                  </a:lnTo>
                  <a:lnTo>
                    <a:pt x="136" y="318"/>
                  </a:lnTo>
                  <a:lnTo>
                    <a:pt x="132" y="318"/>
                  </a:lnTo>
                  <a:lnTo>
                    <a:pt x="131" y="316"/>
                  </a:lnTo>
                  <a:lnTo>
                    <a:pt x="129" y="316"/>
                  </a:lnTo>
                  <a:lnTo>
                    <a:pt x="129" y="314"/>
                  </a:lnTo>
                  <a:lnTo>
                    <a:pt x="127" y="313"/>
                  </a:lnTo>
                  <a:lnTo>
                    <a:pt x="127" y="309"/>
                  </a:lnTo>
                  <a:lnTo>
                    <a:pt x="127" y="308"/>
                  </a:lnTo>
                  <a:lnTo>
                    <a:pt x="127" y="306"/>
                  </a:lnTo>
                  <a:lnTo>
                    <a:pt x="124" y="296"/>
                  </a:lnTo>
                  <a:lnTo>
                    <a:pt x="121" y="286"/>
                  </a:lnTo>
                  <a:lnTo>
                    <a:pt x="117" y="277"/>
                  </a:lnTo>
                  <a:lnTo>
                    <a:pt x="112" y="270"/>
                  </a:lnTo>
                  <a:lnTo>
                    <a:pt x="109" y="262"/>
                  </a:lnTo>
                  <a:lnTo>
                    <a:pt x="105" y="254"/>
                  </a:lnTo>
                  <a:lnTo>
                    <a:pt x="100" y="247"/>
                  </a:lnTo>
                  <a:lnTo>
                    <a:pt x="97" y="237"/>
                  </a:lnTo>
                  <a:lnTo>
                    <a:pt x="97" y="242"/>
                  </a:lnTo>
                  <a:lnTo>
                    <a:pt x="97" y="245"/>
                  </a:lnTo>
                  <a:lnTo>
                    <a:pt x="95" y="249"/>
                  </a:lnTo>
                  <a:lnTo>
                    <a:pt x="95" y="250"/>
                  </a:lnTo>
                  <a:lnTo>
                    <a:pt x="93" y="252"/>
                  </a:lnTo>
                  <a:lnTo>
                    <a:pt x="92" y="254"/>
                  </a:lnTo>
                  <a:lnTo>
                    <a:pt x="90" y="255"/>
                  </a:lnTo>
                  <a:lnTo>
                    <a:pt x="87" y="255"/>
                  </a:lnTo>
                  <a:lnTo>
                    <a:pt x="80" y="265"/>
                  </a:lnTo>
                  <a:lnTo>
                    <a:pt x="78" y="264"/>
                  </a:lnTo>
                  <a:lnTo>
                    <a:pt x="76" y="264"/>
                  </a:lnTo>
                  <a:lnTo>
                    <a:pt x="75" y="262"/>
                  </a:lnTo>
                  <a:lnTo>
                    <a:pt x="73" y="262"/>
                  </a:lnTo>
                  <a:lnTo>
                    <a:pt x="71" y="260"/>
                  </a:lnTo>
                  <a:lnTo>
                    <a:pt x="70" y="259"/>
                  </a:lnTo>
                  <a:lnTo>
                    <a:pt x="68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1" y="259"/>
                  </a:lnTo>
                  <a:lnTo>
                    <a:pt x="59" y="259"/>
                  </a:lnTo>
                  <a:lnTo>
                    <a:pt x="56" y="259"/>
                  </a:lnTo>
                  <a:lnTo>
                    <a:pt x="54" y="259"/>
                  </a:lnTo>
                  <a:lnTo>
                    <a:pt x="53" y="259"/>
                  </a:lnTo>
                  <a:lnTo>
                    <a:pt x="51" y="259"/>
                  </a:lnTo>
                  <a:lnTo>
                    <a:pt x="51" y="257"/>
                  </a:lnTo>
                  <a:lnTo>
                    <a:pt x="54" y="228"/>
                  </a:lnTo>
                  <a:lnTo>
                    <a:pt x="43" y="201"/>
                  </a:lnTo>
                  <a:lnTo>
                    <a:pt x="41" y="198"/>
                  </a:lnTo>
                  <a:lnTo>
                    <a:pt x="39" y="196"/>
                  </a:lnTo>
                  <a:lnTo>
                    <a:pt x="37" y="193"/>
                  </a:lnTo>
                  <a:lnTo>
                    <a:pt x="36" y="191"/>
                  </a:lnTo>
                  <a:lnTo>
                    <a:pt x="34" y="189"/>
                  </a:lnTo>
                  <a:lnTo>
                    <a:pt x="32" y="186"/>
                  </a:lnTo>
                  <a:lnTo>
                    <a:pt x="31" y="184"/>
                  </a:lnTo>
                  <a:lnTo>
                    <a:pt x="31" y="181"/>
                  </a:lnTo>
                  <a:lnTo>
                    <a:pt x="29" y="181"/>
                  </a:lnTo>
                  <a:lnTo>
                    <a:pt x="27" y="181"/>
                  </a:lnTo>
                  <a:lnTo>
                    <a:pt x="27" y="179"/>
                  </a:lnTo>
                  <a:lnTo>
                    <a:pt x="26" y="179"/>
                  </a:lnTo>
                  <a:lnTo>
                    <a:pt x="24" y="179"/>
                  </a:lnTo>
                  <a:lnTo>
                    <a:pt x="22" y="179"/>
                  </a:lnTo>
                  <a:lnTo>
                    <a:pt x="19" y="179"/>
                  </a:lnTo>
                  <a:lnTo>
                    <a:pt x="15" y="178"/>
                  </a:lnTo>
                  <a:lnTo>
                    <a:pt x="12" y="178"/>
                  </a:lnTo>
                  <a:lnTo>
                    <a:pt x="10" y="174"/>
                  </a:lnTo>
                  <a:lnTo>
                    <a:pt x="7" y="172"/>
                  </a:lnTo>
                  <a:lnTo>
                    <a:pt x="5" y="169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4" y="161"/>
                  </a:lnTo>
                  <a:lnTo>
                    <a:pt x="7" y="157"/>
                  </a:lnTo>
                  <a:lnTo>
                    <a:pt x="10" y="154"/>
                  </a:lnTo>
                  <a:lnTo>
                    <a:pt x="12" y="149"/>
                  </a:lnTo>
                  <a:lnTo>
                    <a:pt x="14" y="145"/>
                  </a:lnTo>
                  <a:lnTo>
                    <a:pt x="14" y="140"/>
                  </a:lnTo>
                  <a:lnTo>
                    <a:pt x="15" y="137"/>
                  </a:lnTo>
                  <a:lnTo>
                    <a:pt x="15" y="132"/>
                  </a:lnTo>
                  <a:lnTo>
                    <a:pt x="17" y="128"/>
                  </a:lnTo>
                  <a:lnTo>
                    <a:pt x="19" y="125"/>
                  </a:lnTo>
                  <a:lnTo>
                    <a:pt x="19" y="120"/>
                  </a:lnTo>
                  <a:lnTo>
                    <a:pt x="20" y="117"/>
                  </a:lnTo>
                  <a:lnTo>
                    <a:pt x="20" y="112"/>
                  </a:lnTo>
                  <a:lnTo>
                    <a:pt x="20" y="107"/>
                  </a:lnTo>
                  <a:lnTo>
                    <a:pt x="20" y="103"/>
                  </a:lnTo>
                  <a:lnTo>
                    <a:pt x="20" y="98"/>
                  </a:lnTo>
                  <a:lnTo>
                    <a:pt x="22" y="96"/>
                  </a:lnTo>
                  <a:lnTo>
                    <a:pt x="24" y="95"/>
                  </a:lnTo>
                  <a:lnTo>
                    <a:pt x="26" y="95"/>
                  </a:lnTo>
                  <a:lnTo>
                    <a:pt x="29" y="95"/>
                  </a:lnTo>
                  <a:lnTo>
                    <a:pt x="31" y="95"/>
                  </a:lnTo>
                  <a:lnTo>
                    <a:pt x="34" y="93"/>
                  </a:lnTo>
                  <a:lnTo>
                    <a:pt x="36" y="93"/>
                  </a:lnTo>
                  <a:lnTo>
                    <a:pt x="37" y="93"/>
                  </a:lnTo>
                  <a:lnTo>
                    <a:pt x="39" y="88"/>
                  </a:lnTo>
                  <a:lnTo>
                    <a:pt x="43" y="83"/>
                  </a:lnTo>
                  <a:lnTo>
                    <a:pt x="43" y="76"/>
                  </a:lnTo>
                  <a:lnTo>
                    <a:pt x="44" y="69"/>
                  </a:lnTo>
                  <a:lnTo>
                    <a:pt x="44" y="61"/>
                  </a:lnTo>
                  <a:lnTo>
                    <a:pt x="44" y="54"/>
                  </a:lnTo>
                  <a:lnTo>
                    <a:pt x="44" y="47"/>
                  </a:lnTo>
                  <a:lnTo>
                    <a:pt x="44" y="42"/>
                  </a:lnTo>
                  <a:lnTo>
                    <a:pt x="46" y="39"/>
                  </a:lnTo>
                  <a:lnTo>
                    <a:pt x="48" y="37"/>
                  </a:lnTo>
                  <a:lnTo>
                    <a:pt x="51" y="36"/>
                  </a:lnTo>
                  <a:lnTo>
                    <a:pt x="54" y="34"/>
                  </a:lnTo>
                  <a:lnTo>
                    <a:pt x="58" y="32"/>
                  </a:lnTo>
                  <a:lnTo>
                    <a:pt x="61" y="30"/>
                  </a:lnTo>
                  <a:lnTo>
                    <a:pt x="65" y="29"/>
                  </a:lnTo>
                  <a:lnTo>
                    <a:pt x="66" y="29"/>
                  </a:lnTo>
                  <a:lnTo>
                    <a:pt x="68" y="27"/>
                  </a:lnTo>
                  <a:lnTo>
                    <a:pt x="71" y="24"/>
                  </a:lnTo>
                  <a:lnTo>
                    <a:pt x="73" y="20"/>
                  </a:lnTo>
                  <a:lnTo>
                    <a:pt x="73" y="17"/>
                  </a:lnTo>
                  <a:lnTo>
                    <a:pt x="75" y="12"/>
                  </a:lnTo>
                  <a:lnTo>
                    <a:pt x="76" y="8"/>
                  </a:lnTo>
                  <a:lnTo>
                    <a:pt x="76" y="5"/>
                  </a:lnTo>
                  <a:lnTo>
                    <a:pt x="78" y="0"/>
                  </a:lnTo>
                  <a:lnTo>
                    <a:pt x="78" y="2"/>
                  </a:lnTo>
                  <a:lnTo>
                    <a:pt x="82" y="3"/>
                  </a:lnTo>
                  <a:lnTo>
                    <a:pt x="85" y="7"/>
                  </a:lnTo>
                  <a:lnTo>
                    <a:pt x="87" y="10"/>
                  </a:lnTo>
                  <a:lnTo>
                    <a:pt x="90" y="14"/>
                  </a:lnTo>
                  <a:lnTo>
                    <a:pt x="93" y="15"/>
                  </a:lnTo>
                  <a:lnTo>
                    <a:pt x="95" y="17"/>
                  </a:lnTo>
                  <a:lnTo>
                    <a:pt x="98" y="19"/>
                  </a:lnTo>
                  <a:lnTo>
                    <a:pt x="102" y="19"/>
                  </a:lnTo>
                  <a:lnTo>
                    <a:pt x="104" y="24"/>
                  </a:lnTo>
                  <a:lnTo>
                    <a:pt x="105" y="29"/>
                  </a:lnTo>
                  <a:lnTo>
                    <a:pt x="105" y="32"/>
                  </a:lnTo>
                  <a:lnTo>
                    <a:pt x="107" y="37"/>
                  </a:lnTo>
                  <a:lnTo>
                    <a:pt x="109" y="41"/>
                  </a:lnTo>
                  <a:lnTo>
                    <a:pt x="110" y="44"/>
                  </a:lnTo>
                  <a:lnTo>
                    <a:pt x="110" y="49"/>
                  </a:lnTo>
                  <a:lnTo>
                    <a:pt x="110" y="52"/>
                  </a:lnTo>
                  <a:lnTo>
                    <a:pt x="110" y="57"/>
                  </a:lnTo>
                  <a:lnTo>
                    <a:pt x="109" y="63"/>
                  </a:lnTo>
                  <a:lnTo>
                    <a:pt x="105" y="66"/>
                  </a:lnTo>
                  <a:lnTo>
                    <a:pt x="104" y="69"/>
                  </a:lnTo>
                  <a:lnTo>
                    <a:pt x="100" y="73"/>
                  </a:lnTo>
                  <a:lnTo>
                    <a:pt x="98" y="78"/>
                  </a:lnTo>
                  <a:lnTo>
                    <a:pt x="97" y="81"/>
                  </a:lnTo>
                  <a:lnTo>
                    <a:pt x="95" y="86"/>
                  </a:lnTo>
                  <a:lnTo>
                    <a:pt x="97" y="90"/>
                  </a:lnTo>
                  <a:lnTo>
                    <a:pt x="98" y="91"/>
                  </a:lnTo>
                  <a:lnTo>
                    <a:pt x="100" y="93"/>
                  </a:lnTo>
                  <a:lnTo>
                    <a:pt x="104" y="95"/>
                  </a:lnTo>
                  <a:lnTo>
                    <a:pt x="107" y="95"/>
                  </a:lnTo>
                  <a:lnTo>
                    <a:pt x="110" y="96"/>
                  </a:lnTo>
                  <a:lnTo>
                    <a:pt x="114" y="96"/>
                  </a:lnTo>
                  <a:lnTo>
                    <a:pt x="115" y="98"/>
                  </a:lnTo>
                  <a:lnTo>
                    <a:pt x="119" y="101"/>
                  </a:lnTo>
                  <a:lnTo>
                    <a:pt x="121" y="103"/>
                  </a:lnTo>
                  <a:lnTo>
                    <a:pt x="122" y="107"/>
                  </a:lnTo>
                  <a:lnTo>
                    <a:pt x="122" y="108"/>
                  </a:lnTo>
                  <a:lnTo>
                    <a:pt x="124" y="112"/>
                  </a:lnTo>
                  <a:lnTo>
                    <a:pt x="126" y="113"/>
                  </a:lnTo>
                  <a:lnTo>
                    <a:pt x="126" y="117"/>
                  </a:lnTo>
                  <a:lnTo>
                    <a:pt x="127" y="118"/>
                  </a:lnTo>
                  <a:lnTo>
                    <a:pt x="129" y="123"/>
                  </a:lnTo>
                  <a:lnTo>
                    <a:pt x="131" y="128"/>
                  </a:lnTo>
                  <a:lnTo>
                    <a:pt x="134" y="132"/>
                  </a:lnTo>
                  <a:lnTo>
                    <a:pt x="136" y="137"/>
                  </a:lnTo>
                  <a:lnTo>
                    <a:pt x="139" y="142"/>
                  </a:lnTo>
                  <a:lnTo>
                    <a:pt x="144" y="145"/>
                  </a:lnTo>
                  <a:lnTo>
                    <a:pt x="148" y="149"/>
                  </a:lnTo>
                  <a:lnTo>
                    <a:pt x="153" y="149"/>
                  </a:lnTo>
                  <a:lnTo>
                    <a:pt x="154" y="149"/>
                  </a:lnTo>
                  <a:lnTo>
                    <a:pt x="156" y="149"/>
                  </a:lnTo>
                  <a:lnTo>
                    <a:pt x="158" y="149"/>
                  </a:lnTo>
                  <a:lnTo>
                    <a:pt x="159" y="149"/>
                  </a:lnTo>
                  <a:lnTo>
                    <a:pt x="161" y="149"/>
                  </a:lnTo>
                  <a:lnTo>
                    <a:pt x="163" y="149"/>
                  </a:lnTo>
                  <a:lnTo>
                    <a:pt x="165" y="147"/>
                  </a:lnTo>
                  <a:lnTo>
                    <a:pt x="163" y="150"/>
                  </a:lnTo>
                  <a:lnTo>
                    <a:pt x="161" y="156"/>
                  </a:lnTo>
                  <a:lnTo>
                    <a:pt x="159" y="159"/>
                  </a:lnTo>
                  <a:lnTo>
                    <a:pt x="158" y="162"/>
                  </a:lnTo>
                  <a:lnTo>
                    <a:pt x="156" y="166"/>
                  </a:lnTo>
                  <a:lnTo>
                    <a:pt x="156" y="171"/>
                  </a:lnTo>
                  <a:lnTo>
                    <a:pt x="154" y="174"/>
                  </a:lnTo>
                  <a:lnTo>
                    <a:pt x="154" y="179"/>
                  </a:lnTo>
                  <a:lnTo>
                    <a:pt x="154" y="176"/>
                  </a:lnTo>
                  <a:lnTo>
                    <a:pt x="148" y="178"/>
                  </a:lnTo>
                  <a:lnTo>
                    <a:pt x="141" y="179"/>
                  </a:lnTo>
                  <a:lnTo>
                    <a:pt x="136" y="181"/>
                  </a:lnTo>
                  <a:lnTo>
                    <a:pt x="129" y="184"/>
                  </a:lnTo>
                  <a:lnTo>
                    <a:pt x="124" y="188"/>
                  </a:lnTo>
                  <a:lnTo>
                    <a:pt x="121" y="193"/>
                  </a:lnTo>
                  <a:lnTo>
                    <a:pt x="119" y="198"/>
                  </a:lnTo>
                  <a:lnTo>
                    <a:pt x="117" y="208"/>
                  </a:lnTo>
                  <a:lnTo>
                    <a:pt x="119" y="216"/>
                  </a:lnTo>
                  <a:lnTo>
                    <a:pt x="121" y="225"/>
                  </a:lnTo>
                  <a:lnTo>
                    <a:pt x="124" y="232"/>
                  </a:lnTo>
                  <a:lnTo>
                    <a:pt x="129" y="238"/>
                  </a:lnTo>
                  <a:lnTo>
                    <a:pt x="134" y="243"/>
                  </a:lnTo>
                  <a:lnTo>
                    <a:pt x="137" y="250"/>
                  </a:lnTo>
                  <a:lnTo>
                    <a:pt x="139" y="259"/>
                  </a:lnTo>
                  <a:lnTo>
                    <a:pt x="141" y="269"/>
                  </a:lnTo>
                  <a:lnTo>
                    <a:pt x="141" y="270"/>
                  </a:lnTo>
                  <a:lnTo>
                    <a:pt x="139" y="272"/>
                  </a:lnTo>
                  <a:lnTo>
                    <a:pt x="139" y="274"/>
                  </a:lnTo>
                  <a:lnTo>
                    <a:pt x="137" y="276"/>
                  </a:lnTo>
                  <a:lnTo>
                    <a:pt x="137" y="277"/>
                  </a:lnTo>
                  <a:lnTo>
                    <a:pt x="136" y="279"/>
                  </a:lnTo>
                  <a:lnTo>
                    <a:pt x="136" y="281"/>
                  </a:lnTo>
                  <a:lnTo>
                    <a:pt x="136" y="282"/>
                  </a:lnTo>
                  <a:lnTo>
                    <a:pt x="136" y="289"/>
                  </a:lnTo>
                  <a:lnTo>
                    <a:pt x="137" y="294"/>
                  </a:lnTo>
                  <a:lnTo>
                    <a:pt x="141" y="301"/>
                  </a:lnTo>
                  <a:lnTo>
                    <a:pt x="144" y="306"/>
                  </a:lnTo>
                  <a:lnTo>
                    <a:pt x="148" y="313"/>
                  </a:lnTo>
                  <a:lnTo>
                    <a:pt x="151" y="318"/>
                  </a:lnTo>
                  <a:lnTo>
                    <a:pt x="154" y="325"/>
                  </a:lnTo>
                  <a:lnTo>
                    <a:pt x="156" y="330"/>
                  </a:lnTo>
                  <a:lnTo>
                    <a:pt x="156" y="340"/>
                  </a:lnTo>
                  <a:lnTo>
                    <a:pt x="154" y="352"/>
                  </a:lnTo>
                  <a:lnTo>
                    <a:pt x="153" y="362"/>
                  </a:lnTo>
                  <a:lnTo>
                    <a:pt x="151" y="374"/>
                  </a:lnTo>
                  <a:lnTo>
                    <a:pt x="149" y="382"/>
                  </a:lnTo>
                  <a:lnTo>
                    <a:pt x="148" y="389"/>
                  </a:lnTo>
                  <a:lnTo>
                    <a:pt x="146" y="394"/>
                  </a:lnTo>
                  <a:lnTo>
                    <a:pt x="146" y="3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04" name="Freeform 5291"/>
            <p:cNvSpPr>
              <a:spLocks/>
            </p:cNvSpPr>
            <p:nvPr/>
          </p:nvSpPr>
          <p:spPr bwMode="auto">
            <a:xfrm>
              <a:off x="8212138" y="6008688"/>
              <a:ext cx="261937" cy="627062"/>
            </a:xfrm>
            <a:custGeom>
              <a:avLst/>
              <a:gdLst>
                <a:gd name="T0" fmla="*/ 2147483647 w 165"/>
                <a:gd name="T1" fmla="*/ 2147483647 h 396"/>
                <a:gd name="T2" fmla="*/ 2147483647 w 165"/>
                <a:gd name="T3" fmla="*/ 2147483647 h 396"/>
                <a:gd name="T4" fmla="*/ 2147483647 w 165"/>
                <a:gd name="T5" fmla="*/ 2147483647 h 396"/>
                <a:gd name="T6" fmla="*/ 2147483647 w 165"/>
                <a:gd name="T7" fmla="*/ 2147483647 h 396"/>
                <a:gd name="T8" fmla="*/ 2147483647 w 165"/>
                <a:gd name="T9" fmla="*/ 2147483647 h 396"/>
                <a:gd name="T10" fmla="*/ 2147483647 w 165"/>
                <a:gd name="T11" fmla="*/ 2147483647 h 396"/>
                <a:gd name="T12" fmla="*/ 2147483647 w 165"/>
                <a:gd name="T13" fmla="*/ 2147483647 h 396"/>
                <a:gd name="T14" fmla="*/ 2147483647 w 165"/>
                <a:gd name="T15" fmla="*/ 2147483647 h 396"/>
                <a:gd name="T16" fmla="*/ 2147483647 w 165"/>
                <a:gd name="T17" fmla="*/ 2147483647 h 396"/>
                <a:gd name="T18" fmla="*/ 2147483647 w 165"/>
                <a:gd name="T19" fmla="*/ 2147483647 h 396"/>
                <a:gd name="T20" fmla="*/ 2147483647 w 165"/>
                <a:gd name="T21" fmla="*/ 2147483647 h 396"/>
                <a:gd name="T22" fmla="*/ 2147483647 w 165"/>
                <a:gd name="T23" fmla="*/ 2147483647 h 396"/>
                <a:gd name="T24" fmla="*/ 2147483647 w 165"/>
                <a:gd name="T25" fmla="*/ 2147483647 h 396"/>
                <a:gd name="T26" fmla="*/ 2147483647 w 165"/>
                <a:gd name="T27" fmla="*/ 2147483647 h 396"/>
                <a:gd name="T28" fmla="*/ 2147483647 w 165"/>
                <a:gd name="T29" fmla="*/ 2147483647 h 396"/>
                <a:gd name="T30" fmla="*/ 2147483647 w 165"/>
                <a:gd name="T31" fmla="*/ 2147483647 h 396"/>
                <a:gd name="T32" fmla="*/ 2147483647 w 165"/>
                <a:gd name="T33" fmla="*/ 2147483647 h 396"/>
                <a:gd name="T34" fmla="*/ 2147483647 w 165"/>
                <a:gd name="T35" fmla="*/ 2147483647 h 396"/>
                <a:gd name="T36" fmla="*/ 2147483647 w 165"/>
                <a:gd name="T37" fmla="*/ 2147483647 h 396"/>
                <a:gd name="T38" fmla="*/ 2147483647 w 165"/>
                <a:gd name="T39" fmla="*/ 2147483647 h 396"/>
                <a:gd name="T40" fmla="*/ 2147483647 w 165"/>
                <a:gd name="T41" fmla="*/ 2147483647 h 396"/>
                <a:gd name="T42" fmla="*/ 2147483647 w 165"/>
                <a:gd name="T43" fmla="*/ 2147483647 h 396"/>
                <a:gd name="T44" fmla="*/ 2147483647 w 165"/>
                <a:gd name="T45" fmla="*/ 2147483647 h 396"/>
                <a:gd name="T46" fmla="*/ 2147483647 w 165"/>
                <a:gd name="T47" fmla="*/ 2147483647 h 396"/>
                <a:gd name="T48" fmla="*/ 2147483647 w 165"/>
                <a:gd name="T49" fmla="*/ 2147483647 h 396"/>
                <a:gd name="T50" fmla="*/ 2147483647 w 165"/>
                <a:gd name="T51" fmla="*/ 2147483647 h 396"/>
                <a:gd name="T52" fmla="*/ 2147483647 w 165"/>
                <a:gd name="T53" fmla="*/ 2147483647 h 396"/>
                <a:gd name="T54" fmla="*/ 2147483647 w 165"/>
                <a:gd name="T55" fmla="*/ 2147483647 h 396"/>
                <a:gd name="T56" fmla="*/ 2147483647 w 165"/>
                <a:gd name="T57" fmla="*/ 2147483647 h 396"/>
                <a:gd name="T58" fmla="*/ 2147483647 w 165"/>
                <a:gd name="T59" fmla="*/ 2147483647 h 396"/>
                <a:gd name="T60" fmla="*/ 2147483647 w 165"/>
                <a:gd name="T61" fmla="*/ 2147483647 h 396"/>
                <a:gd name="T62" fmla="*/ 2147483647 w 165"/>
                <a:gd name="T63" fmla="*/ 0 h 396"/>
                <a:gd name="T64" fmla="*/ 2147483647 w 165"/>
                <a:gd name="T65" fmla="*/ 2147483647 h 396"/>
                <a:gd name="T66" fmla="*/ 2147483647 w 165"/>
                <a:gd name="T67" fmla="*/ 2147483647 h 396"/>
                <a:gd name="T68" fmla="*/ 2147483647 w 165"/>
                <a:gd name="T69" fmla="*/ 2147483647 h 396"/>
                <a:gd name="T70" fmla="*/ 2147483647 w 165"/>
                <a:gd name="T71" fmla="*/ 2147483647 h 396"/>
                <a:gd name="T72" fmla="*/ 2147483647 w 165"/>
                <a:gd name="T73" fmla="*/ 2147483647 h 396"/>
                <a:gd name="T74" fmla="*/ 2147483647 w 165"/>
                <a:gd name="T75" fmla="*/ 2147483647 h 396"/>
                <a:gd name="T76" fmla="*/ 2147483647 w 165"/>
                <a:gd name="T77" fmla="*/ 2147483647 h 396"/>
                <a:gd name="T78" fmla="*/ 2147483647 w 165"/>
                <a:gd name="T79" fmla="*/ 2147483647 h 396"/>
                <a:gd name="T80" fmla="*/ 2147483647 w 165"/>
                <a:gd name="T81" fmla="*/ 2147483647 h 396"/>
                <a:gd name="T82" fmla="*/ 2147483647 w 165"/>
                <a:gd name="T83" fmla="*/ 2147483647 h 396"/>
                <a:gd name="T84" fmla="*/ 2147483647 w 165"/>
                <a:gd name="T85" fmla="*/ 2147483647 h 396"/>
                <a:gd name="T86" fmla="*/ 2147483647 w 165"/>
                <a:gd name="T87" fmla="*/ 2147483647 h 396"/>
                <a:gd name="T88" fmla="*/ 2147483647 w 165"/>
                <a:gd name="T89" fmla="*/ 2147483647 h 396"/>
                <a:gd name="T90" fmla="*/ 2147483647 w 165"/>
                <a:gd name="T91" fmla="*/ 2147483647 h 396"/>
                <a:gd name="T92" fmla="*/ 2147483647 w 165"/>
                <a:gd name="T93" fmla="*/ 2147483647 h 396"/>
                <a:gd name="T94" fmla="*/ 2147483647 w 165"/>
                <a:gd name="T95" fmla="*/ 2147483647 h 396"/>
                <a:gd name="T96" fmla="*/ 2147483647 w 165"/>
                <a:gd name="T97" fmla="*/ 2147483647 h 396"/>
                <a:gd name="T98" fmla="*/ 2147483647 w 165"/>
                <a:gd name="T99" fmla="*/ 2147483647 h 396"/>
                <a:gd name="T100" fmla="*/ 2147483647 w 165"/>
                <a:gd name="T101" fmla="*/ 2147483647 h 396"/>
                <a:gd name="T102" fmla="*/ 2147483647 w 165"/>
                <a:gd name="T103" fmla="*/ 2147483647 h 396"/>
                <a:gd name="T104" fmla="*/ 2147483647 w 165"/>
                <a:gd name="T105" fmla="*/ 2147483647 h 396"/>
                <a:gd name="T106" fmla="*/ 2147483647 w 165"/>
                <a:gd name="T107" fmla="*/ 2147483647 h 39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5"/>
                <a:gd name="T163" fmla="*/ 0 h 396"/>
                <a:gd name="T164" fmla="*/ 165 w 165"/>
                <a:gd name="T165" fmla="*/ 396 h 39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5" h="396">
                  <a:moveTo>
                    <a:pt x="146" y="396"/>
                  </a:moveTo>
                  <a:lnTo>
                    <a:pt x="144" y="391"/>
                  </a:lnTo>
                  <a:lnTo>
                    <a:pt x="144" y="385"/>
                  </a:lnTo>
                  <a:lnTo>
                    <a:pt x="143" y="380"/>
                  </a:lnTo>
                  <a:lnTo>
                    <a:pt x="143" y="377"/>
                  </a:lnTo>
                  <a:lnTo>
                    <a:pt x="143" y="372"/>
                  </a:lnTo>
                  <a:lnTo>
                    <a:pt x="143" y="369"/>
                  </a:lnTo>
                  <a:lnTo>
                    <a:pt x="143" y="365"/>
                  </a:lnTo>
                  <a:lnTo>
                    <a:pt x="146" y="362"/>
                  </a:lnTo>
                  <a:lnTo>
                    <a:pt x="143" y="362"/>
                  </a:lnTo>
                  <a:lnTo>
                    <a:pt x="139" y="360"/>
                  </a:lnTo>
                  <a:lnTo>
                    <a:pt x="137" y="360"/>
                  </a:lnTo>
                  <a:lnTo>
                    <a:pt x="136" y="360"/>
                  </a:lnTo>
                  <a:lnTo>
                    <a:pt x="134" y="360"/>
                  </a:lnTo>
                  <a:lnTo>
                    <a:pt x="132" y="360"/>
                  </a:lnTo>
                  <a:lnTo>
                    <a:pt x="131" y="362"/>
                  </a:lnTo>
                  <a:lnTo>
                    <a:pt x="131" y="357"/>
                  </a:lnTo>
                  <a:lnTo>
                    <a:pt x="131" y="353"/>
                  </a:lnTo>
                  <a:lnTo>
                    <a:pt x="131" y="350"/>
                  </a:lnTo>
                  <a:lnTo>
                    <a:pt x="131" y="348"/>
                  </a:lnTo>
                  <a:lnTo>
                    <a:pt x="131" y="347"/>
                  </a:lnTo>
                  <a:lnTo>
                    <a:pt x="131" y="345"/>
                  </a:lnTo>
                  <a:lnTo>
                    <a:pt x="131" y="343"/>
                  </a:lnTo>
                  <a:lnTo>
                    <a:pt x="131" y="340"/>
                  </a:lnTo>
                  <a:lnTo>
                    <a:pt x="132" y="338"/>
                  </a:lnTo>
                  <a:lnTo>
                    <a:pt x="134" y="336"/>
                  </a:lnTo>
                  <a:lnTo>
                    <a:pt x="134" y="335"/>
                  </a:lnTo>
                  <a:lnTo>
                    <a:pt x="136" y="333"/>
                  </a:lnTo>
                  <a:lnTo>
                    <a:pt x="136" y="331"/>
                  </a:lnTo>
                  <a:lnTo>
                    <a:pt x="136" y="330"/>
                  </a:lnTo>
                  <a:lnTo>
                    <a:pt x="136" y="328"/>
                  </a:lnTo>
                  <a:lnTo>
                    <a:pt x="136" y="326"/>
                  </a:lnTo>
                  <a:lnTo>
                    <a:pt x="136" y="325"/>
                  </a:lnTo>
                  <a:lnTo>
                    <a:pt x="136" y="323"/>
                  </a:lnTo>
                  <a:lnTo>
                    <a:pt x="136" y="321"/>
                  </a:lnTo>
                  <a:lnTo>
                    <a:pt x="136" y="320"/>
                  </a:lnTo>
                  <a:lnTo>
                    <a:pt x="136" y="318"/>
                  </a:lnTo>
                  <a:lnTo>
                    <a:pt x="132" y="318"/>
                  </a:lnTo>
                  <a:lnTo>
                    <a:pt x="131" y="316"/>
                  </a:lnTo>
                  <a:lnTo>
                    <a:pt x="129" y="316"/>
                  </a:lnTo>
                  <a:lnTo>
                    <a:pt x="129" y="314"/>
                  </a:lnTo>
                  <a:lnTo>
                    <a:pt x="127" y="313"/>
                  </a:lnTo>
                  <a:lnTo>
                    <a:pt x="127" y="309"/>
                  </a:lnTo>
                  <a:lnTo>
                    <a:pt x="127" y="308"/>
                  </a:lnTo>
                  <a:lnTo>
                    <a:pt x="127" y="306"/>
                  </a:lnTo>
                  <a:lnTo>
                    <a:pt x="124" y="296"/>
                  </a:lnTo>
                  <a:lnTo>
                    <a:pt x="121" y="286"/>
                  </a:lnTo>
                  <a:lnTo>
                    <a:pt x="117" y="277"/>
                  </a:lnTo>
                  <a:lnTo>
                    <a:pt x="112" y="270"/>
                  </a:lnTo>
                  <a:lnTo>
                    <a:pt x="109" y="262"/>
                  </a:lnTo>
                  <a:lnTo>
                    <a:pt x="105" y="254"/>
                  </a:lnTo>
                  <a:lnTo>
                    <a:pt x="100" y="247"/>
                  </a:lnTo>
                  <a:lnTo>
                    <a:pt x="97" y="237"/>
                  </a:lnTo>
                  <a:lnTo>
                    <a:pt x="97" y="242"/>
                  </a:lnTo>
                  <a:lnTo>
                    <a:pt x="97" y="245"/>
                  </a:lnTo>
                  <a:lnTo>
                    <a:pt x="95" y="249"/>
                  </a:lnTo>
                  <a:lnTo>
                    <a:pt x="95" y="250"/>
                  </a:lnTo>
                  <a:lnTo>
                    <a:pt x="93" y="252"/>
                  </a:lnTo>
                  <a:lnTo>
                    <a:pt x="92" y="254"/>
                  </a:lnTo>
                  <a:lnTo>
                    <a:pt x="90" y="255"/>
                  </a:lnTo>
                  <a:lnTo>
                    <a:pt x="87" y="255"/>
                  </a:lnTo>
                  <a:lnTo>
                    <a:pt x="80" y="265"/>
                  </a:lnTo>
                  <a:lnTo>
                    <a:pt x="78" y="264"/>
                  </a:lnTo>
                  <a:lnTo>
                    <a:pt x="76" y="264"/>
                  </a:lnTo>
                  <a:lnTo>
                    <a:pt x="75" y="262"/>
                  </a:lnTo>
                  <a:lnTo>
                    <a:pt x="73" y="262"/>
                  </a:lnTo>
                  <a:lnTo>
                    <a:pt x="71" y="260"/>
                  </a:lnTo>
                  <a:lnTo>
                    <a:pt x="70" y="259"/>
                  </a:lnTo>
                  <a:lnTo>
                    <a:pt x="68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1" y="259"/>
                  </a:lnTo>
                  <a:lnTo>
                    <a:pt x="59" y="259"/>
                  </a:lnTo>
                  <a:lnTo>
                    <a:pt x="56" y="259"/>
                  </a:lnTo>
                  <a:lnTo>
                    <a:pt x="54" y="259"/>
                  </a:lnTo>
                  <a:lnTo>
                    <a:pt x="53" y="259"/>
                  </a:lnTo>
                  <a:lnTo>
                    <a:pt x="51" y="259"/>
                  </a:lnTo>
                  <a:lnTo>
                    <a:pt x="51" y="257"/>
                  </a:lnTo>
                  <a:lnTo>
                    <a:pt x="54" y="228"/>
                  </a:lnTo>
                  <a:lnTo>
                    <a:pt x="43" y="201"/>
                  </a:lnTo>
                  <a:lnTo>
                    <a:pt x="41" y="198"/>
                  </a:lnTo>
                  <a:lnTo>
                    <a:pt x="39" y="196"/>
                  </a:lnTo>
                  <a:lnTo>
                    <a:pt x="37" y="193"/>
                  </a:lnTo>
                  <a:lnTo>
                    <a:pt x="36" y="191"/>
                  </a:lnTo>
                  <a:lnTo>
                    <a:pt x="34" y="189"/>
                  </a:lnTo>
                  <a:lnTo>
                    <a:pt x="32" y="186"/>
                  </a:lnTo>
                  <a:lnTo>
                    <a:pt x="31" y="184"/>
                  </a:lnTo>
                  <a:lnTo>
                    <a:pt x="31" y="181"/>
                  </a:lnTo>
                  <a:lnTo>
                    <a:pt x="29" y="181"/>
                  </a:lnTo>
                  <a:lnTo>
                    <a:pt x="27" y="181"/>
                  </a:lnTo>
                  <a:lnTo>
                    <a:pt x="27" y="179"/>
                  </a:lnTo>
                  <a:lnTo>
                    <a:pt x="26" y="179"/>
                  </a:lnTo>
                  <a:lnTo>
                    <a:pt x="24" y="179"/>
                  </a:lnTo>
                  <a:lnTo>
                    <a:pt x="22" y="179"/>
                  </a:lnTo>
                  <a:lnTo>
                    <a:pt x="19" y="179"/>
                  </a:lnTo>
                  <a:lnTo>
                    <a:pt x="15" y="178"/>
                  </a:lnTo>
                  <a:lnTo>
                    <a:pt x="12" y="178"/>
                  </a:lnTo>
                  <a:lnTo>
                    <a:pt x="10" y="174"/>
                  </a:lnTo>
                  <a:lnTo>
                    <a:pt x="7" y="172"/>
                  </a:lnTo>
                  <a:lnTo>
                    <a:pt x="5" y="169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4" y="161"/>
                  </a:lnTo>
                  <a:lnTo>
                    <a:pt x="7" y="157"/>
                  </a:lnTo>
                  <a:lnTo>
                    <a:pt x="10" y="154"/>
                  </a:lnTo>
                  <a:lnTo>
                    <a:pt x="12" y="149"/>
                  </a:lnTo>
                  <a:lnTo>
                    <a:pt x="14" y="145"/>
                  </a:lnTo>
                  <a:lnTo>
                    <a:pt x="14" y="140"/>
                  </a:lnTo>
                  <a:lnTo>
                    <a:pt x="15" y="137"/>
                  </a:lnTo>
                  <a:lnTo>
                    <a:pt x="15" y="132"/>
                  </a:lnTo>
                  <a:lnTo>
                    <a:pt x="17" y="128"/>
                  </a:lnTo>
                  <a:lnTo>
                    <a:pt x="19" y="125"/>
                  </a:lnTo>
                  <a:lnTo>
                    <a:pt x="19" y="120"/>
                  </a:lnTo>
                  <a:lnTo>
                    <a:pt x="20" y="117"/>
                  </a:lnTo>
                  <a:lnTo>
                    <a:pt x="20" y="112"/>
                  </a:lnTo>
                  <a:lnTo>
                    <a:pt x="20" y="107"/>
                  </a:lnTo>
                  <a:lnTo>
                    <a:pt x="20" y="103"/>
                  </a:lnTo>
                  <a:lnTo>
                    <a:pt x="20" y="98"/>
                  </a:lnTo>
                  <a:lnTo>
                    <a:pt x="22" y="96"/>
                  </a:lnTo>
                  <a:lnTo>
                    <a:pt x="24" y="95"/>
                  </a:lnTo>
                  <a:lnTo>
                    <a:pt x="26" y="95"/>
                  </a:lnTo>
                  <a:lnTo>
                    <a:pt x="29" y="95"/>
                  </a:lnTo>
                  <a:lnTo>
                    <a:pt x="31" y="95"/>
                  </a:lnTo>
                  <a:lnTo>
                    <a:pt x="34" y="93"/>
                  </a:lnTo>
                  <a:lnTo>
                    <a:pt x="36" y="93"/>
                  </a:lnTo>
                  <a:lnTo>
                    <a:pt x="37" y="93"/>
                  </a:lnTo>
                  <a:lnTo>
                    <a:pt x="39" y="88"/>
                  </a:lnTo>
                  <a:lnTo>
                    <a:pt x="43" y="83"/>
                  </a:lnTo>
                  <a:lnTo>
                    <a:pt x="43" y="76"/>
                  </a:lnTo>
                  <a:lnTo>
                    <a:pt x="44" y="69"/>
                  </a:lnTo>
                  <a:lnTo>
                    <a:pt x="44" y="61"/>
                  </a:lnTo>
                  <a:lnTo>
                    <a:pt x="44" y="54"/>
                  </a:lnTo>
                  <a:lnTo>
                    <a:pt x="44" y="47"/>
                  </a:lnTo>
                  <a:lnTo>
                    <a:pt x="44" y="42"/>
                  </a:lnTo>
                  <a:lnTo>
                    <a:pt x="46" y="39"/>
                  </a:lnTo>
                  <a:lnTo>
                    <a:pt x="48" y="37"/>
                  </a:lnTo>
                  <a:lnTo>
                    <a:pt x="51" y="36"/>
                  </a:lnTo>
                  <a:lnTo>
                    <a:pt x="54" y="34"/>
                  </a:lnTo>
                  <a:lnTo>
                    <a:pt x="58" y="32"/>
                  </a:lnTo>
                  <a:lnTo>
                    <a:pt x="61" y="30"/>
                  </a:lnTo>
                  <a:lnTo>
                    <a:pt x="65" y="29"/>
                  </a:lnTo>
                  <a:lnTo>
                    <a:pt x="66" y="29"/>
                  </a:lnTo>
                  <a:lnTo>
                    <a:pt x="68" y="27"/>
                  </a:lnTo>
                  <a:lnTo>
                    <a:pt x="71" y="24"/>
                  </a:lnTo>
                  <a:lnTo>
                    <a:pt x="73" y="20"/>
                  </a:lnTo>
                  <a:lnTo>
                    <a:pt x="73" y="17"/>
                  </a:lnTo>
                  <a:lnTo>
                    <a:pt x="75" y="12"/>
                  </a:lnTo>
                  <a:lnTo>
                    <a:pt x="76" y="8"/>
                  </a:lnTo>
                  <a:lnTo>
                    <a:pt x="76" y="5"/>
                  </a:lnTo>
                  <a:lnTo>
                    <a:pt x="78" y="0"/>
                  </a:lnTo>
                  <a:lnTo>
                    <a:pt x="78" y="2"/>
                  </a:lnTo>
                  <a:lnTo>
                    <a:pt x="82" y="3"/>
                  </a:lnTo>
                  <a:lnTo>
                    <a:pt x="85" y="7"/>
                  </a:lnTo>
                  <a:lnTo>
                    <a:pt x="87" y="10"/>
                  </a:lnTo>
                  <a:lnTo>
                    <a:pt x="90" y="14"/>
                  </a:lnTo>
                  <a:lnTo>
                    <a:pt x="93" y="15"/>
                  </a:lnTo>
                  <a:lnTo>
                    <a:pt x="95" y="17"/>
                  </a:lnTo>
                  <a:lnTo>
                    <a:pt x="98" y="19"/>
                  </a:lnTo>
                  <a:lnTo>
                    <a:pt x="102" y="19"/>
                  </a:lnTo>
                  <a:lnTo>
                    <a:pt x="104" y="24"/>
                  </a:lnTo>
                  <a:lnTo>
                    <a:pt x="105" y="29"/>
                  </a:lnTo>
                  <a:lnTo>
                    <a:pt x="105" y="32"/>
                  </a:lnTo>
                  <a:lnTo>
                    <a:pt x="107" y="37"/>
                  </a:lnTo>
                  <a:lnTo>
                    <a:pt x="109" y="41"/>
                  </a:lnTo>
                  <a:lnTo>
                    <a:pt x="110" y="44"/>
                  </a:lnTo>
                  <a:lnTo>
                    <a:pt x="110" y="49"/>
                  </a:lnTo>
                  <a:lnTo>
                    <a:pt x="110" y="52"/>
                  </a:lnTo>
                  <a:lnTo>
                    <a:pt x="110" y="57"/>
                  </a:lnTo>
                  <a:lnTo>
                    <a:pt x="109" y="63"/>
                  </a:lnTo>
                  <a:lnTo>
                    <a:pt x="105" y="66"/>
                  </a:lnTo>
                  <a:lnTo>
                    <a:pt x="104" y="69"/>
                  </a:lnTo>
                  <a:lnTo>
                    <a:pt x="100" y="73"/>
                  </a:lnTo>
                  <a:lnTo>
                    <a:pt x="98" y="78"/>
                  </a:lnTo>
                  <a:lnTo>
                    <a:pt x="97" y="81"/>
                  </a:lnTo>
                  <a:lnTo>
                    <a:pt x="95" y="86"/>
                  </a:lnTo>
                  <a:lnTo>
                    <a:pt x="97" y="90"/>
                  </a:lnTo>
                  <a:lnTo>
                    <a:pt x="98" y="91"/>
                  </a:lnTo>
                  <a:lnTo>
                    <a:pt x="100" y="93"/>
                  </a:lnTo>
                  <a:lnTo>
                    <a:pt x="104" y="95"/>
                  </a:lnTo>
                  <a:lnTo>
                    <a:pt x="107" y="95"/>
                  </a:lnTo>
                  <a:lnTo>
                    <a:pt x="110" y="96"/>
                  </a:lnTo>
                  <a:lnTo>
                    <a:pt x="114" y="96"/>
                  </a:lnTo>
                  <a:lnTo>
                    <a:pt x="115" y="98"/>
                  </a:lnTo>
                  <a:lnTo>
                    <a:pt x="119" y="101"/>
                  </a:lnTo>
                  <a:lnTo>
                    <a:pt x="121" y="103"/>
                  </a:lnTo>
                  <a:lnTo>
                    <a:pt x="122" y="107"/>
                  </a:lnTo>
                  <a:lnTo>
                    <a:pt x="122" y="108"/>
                  </a:lnTo>
                  <a:lnTo>
                    <a:pt x="124" y="112"/>
                  </a:lnTo>
                  <a:lnTo>
                    <a:pt x="126" y="113"/>
                  </a:lnTo>
                  <a:lnTo>
                    <a:pt x="126" y="117"/>
                  </a:lnTo>
                  <a:lnTo>
                    <a:pt x="127" y="118"/>
                  </a:lnTo>
                  <a:lnTo>
                    <a:pt x="129" y="123"/>
                  </a:lnTo>
                  <a:lnTo>
                    <a:pt x="131" y="128"/>
                  </a:lnTo>
                  <a:lnTo>
                    <a:pt x="134" y="132"/>
                  </a:lnTo>
                  <a:lnTo>
                    <a:pt x="136" y="137"/>
                  </a:lnTo>
                  <a:lnTo>
                    <a:pt x="139" y="142"/>
                  </a:lnTo>
                  <a:lnTo>
                    <a:pt x="144" y="145"/>
                  </a:lnTo>
                  <a:lnTo>
                    <a:pt x="148" y="149"/>
                  </a:lnTo>
                  <a:lnTo>
                    <a:pt x="153" y="149"/>
                  </a:lnTo>
                  <a:lnTo>
                    <a:pt x="154" y="149"/>
                  </a:lnTo>
                  <a:lnTo>
                    <a:pt x="156" y="149"/>
                  </a:lnTo>
                  <a:lnTo>
                    <a:pt x="158" y="149"/>
                  </a:lnTo>
                  <a:lnTo>
                    <a:pt x="159" y="149"/>
                  </a:lnTo>
                  <a:lnTo>
                    <a:pt x="161" y="149"/>
                  </a:lnTo>
                  <a:lnTo>
                    <a:pt x="163" y="149"/>
                  </a:lnTo>
                  <a:lnTo>
                    <a:pt x="165" y="147"/>
                  </a:lnTo>
                  <a:lnTo>
                    <a:pt x="163" y="150"/>
                  </a:lnTo>
                  <a:lnTo>
                    <a:pt x="161" y="156"/>
                  </a:lnTo>
                  <a:lnTo>
                    <a:pt x="159" y="159"/>
                  </a:lnTo>
                  <a:lnTo>
                    <a:pt x="158" y="162"/>
                  </a:lnTo>
                  <a:lnTo>
                    <a:pt x="156" y="166"/>
                  </a:lnTo>
                  <a:lnTo>
                    <a:pt x="156" y="171"/>
                  </a:lnTo>
                  <a:lnTo>
                    <a:pt x="154" y="174"/>
                  </a:lnTo>
                  <a:lnTo>
                    <a:pt x="154" y="179"/>
                  </a:lnTo>
                  <a:lnTo>
                    <a:pt x="154" y="176"/>
                  </a:lnTo>
                  <a:lnTo>
                    <a:pt x="148" y="178"/>
                  </a:lnTo>
                  <a:lnTo>
                    <a:pt x="141" y="179"/>
                  </a:lnTo>
                  <a:lnTo>
                    <a:pt x="136" y="181"/>
                  </a:lnTo>
                  <a:lnTo>
                    <a:pt x="129" y="184"/>
                  </a:lnTo>
                  <a:lnTo>
                    <a:pt x="124" y="188"/>
                  </a:lnTo>
                  <a:lnTo>
                    <a:pt x="121" y="193"/>
                  </a:lnTo>
                  <a:lnTo>
                    <a:pt x="119" y="198"/>
                  </a:lnTo>
                  <a:lnTo>
                    <a:pt x="117" y="208"/>
                  </a:lnTo>
                  <a:lnTo>
                    <a:pt x="119" y="216"/>
                  </a:lnTo>
                  <a:lnTo>
                    <a:pt x="121" y="225"/>
                  </a:lnTo>
                  <a:lnTo>
                    <a:pt x="124" y="232"/>
                  </a:lnTo>
                  <a:lnTo>
                    <a:pt x="129" y="238"/>
                  </a:lnTo>
                  <a:lnTo>
                    <a:pt x="134" y="243"/>
                  </a:lnTo>
                  <a:lnTo>
                    <a:pt x="137" y="250"/>
                  </a:lnTo>
                  <a:lnTo>
                    <a:pt x="139" y="259"/>
                  </a:lnTo>
                  <a:lnTo>
                    <a:pt x="141" y="269"/>
                  </a:lnTo>
                  <a:lnTo>
                    <a:pt x="141" y="270"/>
                  </a:lnTo>
                  <a:lnTo>
                    <a:pt x="139" y="272"/>
                  </a:lnTo>
                  <a:lnTo>
                    <a:pt x="139" y="274"/>
                  </a:lnTo>
                  <a:lnTo>
                    <a:pt x="137" y="276"/>
                  </a:lnTo>
                  <a:lnTo>
                    <a:pt x="137" y="277"/>
                  </a:lnTo>
                  <a:lnTo>
                    <a:pt x="136" y="279"/>
                  </a:lnTo>
                  <a:lnTo>
                    <a:pt x="136" y="281"/>
                  </a:lnTo>
                  <a:lnTo>
                    <a:pt x="136" y="282"/>
                  </a:lnTo>
                  <a:lnTo>
                    <a:pt x="136" y="289"/>
                  </a:lnTo>
                  <a:lnTo>
                    <a:pt x="137" y="294"/>
                  </a:lnTo>
                  <a:lnTo>
                    <a:pt x="141" y="301"/>
                  </a:lnTo>
                  <a:lnTo>
                    <a:pt x="144" y="306"/>
                  </a:lnTo>
                  <a:lnTo>
                    <a:pt x="148" y="313"/>
                  </a:lnTo>
                  <a:lnTo>
                    <a:pt x="151" y="318"/>
                  </a:lnTo>
                  <a:lnTo>
                    <a:pt x="154" y="325"/>
                  </a:lnTo>
                  <a:lnTo>
                    <a:pt x="156" y="330"/>
                  </a:lnTo>
                  <a:lnTo>
                    <a:pt x="156" y="340"/>
                  </a:lnTo>
                  <a:lnTo>
                    <a:pt x="154" y="352"/>
                  </a:lnTo>
                  <a:lnTo>
                    <a:pt x="153" y="362"/>
                  </a:lnTo>
                  <a:lnTo>
                    <a:pt x="151" y="374"/>
                  </a:lnTo>
                  <a:lnTo>
                    <a:pt x="149" y="382"/>
                  </a:lnTo>
                  <a:lnTo>
                    <a:pt x="148" y="389"/>
                  </a:lnTo>
                  <a:lnTo>
                    <a:pt x="146" y="394"/>
                  </a:lnTo>
                  <a:lnTo>
                    <a:pt x="146" y="396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05" name="Freeform 5292"/>
            <p:cNvSpPr>
              <a:spLocks/>
            </p:cNvSpPr>
            <p:nvPr/>
          </p:nvSpPr>
          <p:spPr bwMode="auto">
            <a:xfrm>
              <a:off x="9178925" y="7254875"/>
              <a:ext cx="112713" cy="58738"/>
            </a:xfrm>
            <a:custGeom>
              <a:avLst/>
              <a:gdLst>
                <a:gd name="T0" fmla="*/ 0 w 71"/>
                <a:gd name="T1" fmla="*/ 2147483647 h 36"/>
                <a:gd name="T2" fmla="*/ 2147483647 w 71"/>
                <a:gd name="T3" fmla="*/ 2147483647 h 36"/>
                <a:gd name="T4" fmla="*/ 2147483647 w 71"/>
                <a:gd name="T5" fmla="*/ 2147483647 h 36"/>
                <a:gd name="T6" fmla="*/ 2147483647 w 71"/>
                <a:gd name="T7" fmla="*/ 2147483647 h 36"/>
                <a:gd name="T8" fmla="*/ 2147483647 w 71"/>
                <a:gd name="T9" fmla="*/ 2147483647 h 36"/>
                <a:gd name="T10" fmla="*/ 2147483647 w 71"/>
                <a:gd name="T11" fmla="*/ 2147483647 h 36"/>
                <a:gd name="T12" fmla="*/ 2147483647 w 71"/>
                <a:gd name="T13" fmla="*/ 2147483647 h 36"/>
                <a:gd name="T14" fmla="*/ 2147483647 w 71"/>
                <a:gd name="T15" fmla="*/ 2147483647 h 36"/>
                <a:gd name="T16" fmla="*/ 2147483647 w 71"/>
                <a:gd name="T17" fmla="*/ 0 h 36"/>
                <a:gd name="T18" fmla="*/ 2147483647 w 71"/>
                <a:gd name="T19" fmla="*/ 0 h 36"/>
                <a:gd name="T20" fmla="*/ 2147483647 w 71"/>
                <a:gd name="T21" fmla="*/ 2147483647 h 36"/>
                <a:gd name="T22" fmla="*/ 2147483647 w 71"/>
                <a:gd name="T23" fmla="*/ 2147483647 h 36"/>
                <a:gd name="T24" fmla="*/ 2147483647 w 71"/>
                <a:gd name="T25" fmla="*/ 2147483647 h 36"/>
                <a:gd name="T26" fmla="*/ 2147483647 w 71"/>
                <a:gd name="T27" fmla="*/ 2147483647 h 36"/>
                <a:gd name="T28" fmla="*/ 2147483647 w 71"/>
                <a:gd name="T29" fmla="*/ 2147483647 h 36"/>
                <a:gd name="T30" fmla="*/ 2147483647 w 71"/>
                <a:gd name="T31" fmla="*/ 2147483647 h 36"/>
                <a:gd name="T32" fmla="*/ 2147483647 w 71"/>
                <a:gd name="T33" fmla="*/ 2147483647 h 36"/>
                <a:gd name="T34" fmla="*/ 0 w 71"/>
                <a:gd name="T35" fmla="*/ 2147483647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36"/>
                <a:gd name="T56" fmla="*/ 71 w 71"/>
                <a:gd name="T57" fmla="*/ 36 h 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36">
                  <a:moveTo>
                    <a:pt x="0" y="36"/>
                  </a:moveTo>
                  <a:lnTo>
                    <a:pt x="5" y="29"/>
                  </a:lnTo>
                  <a:lnTo>
                    <a:pt x="12" y="22"/>
                  </a:lnTo>
                  <a:lnTo>
                    <a:pt x="18" y="17"/>
                  </a:lnTo>
                  <a:lnTo>
                    <a:pt x="23" y="12"/>
                  </a:lnTo>
                  <a:lnTo>
                    <a:pt x="30" y="9"/>
                  </a:lnTo>
                  <a:lnTo>
                    <a:pt x="39" y="5"/>
                  </a:lnTo>
                  <a:lnTo>
                    <a:pt x="47" y="2"/>
                  </a:lnTo>
                  <a:lnTo>
                    <a:pt x="56" y="0"/>
                  </a:lnTo>
                  <a:lnTo>
                    <a:pt x="71" y="0"/>
                  </a:lnTo>
                  <a:lnTo>
                    <a:pt x="64" y="5"/>
                  </a:lnTo>
                  <a:lnTo>
                    <a:pt x="56" y="12"/>
                  </a:lnTo>
                  <a:lnTo>
                    <a:pt x="45" y="17"/>
                  </a:lnTo>
                  <a:lnTo>
                    <a:pt x="37" y="22"/>
                  </a:lnTo>
                  <a:lnTo>
                    <a:pt x="27" y="27"/>
                  </a:lnTo>
                  <a:lnTo>
                    <a:pt x="17" y="31"/>
                  </a:lnTo>
                  <a:lnTo>
                    <a:pt x="8" y="3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06" name="Freeform 5293"/>
            <p:cNvSpPr>
              <a:spLocks/>
            </p:cNvSpPr>
            <p:nvPr/>
          </p:nvSpPr>
          <p:spPr bwMode="auto">
            <a:xfrm>
              <a:off x="9178925" y="7254875"/>
              <a:ext cx="112713" cy="58738"/>
            </a:xfrm>
            <a:custGeom>
              <a:avLst/>
              <a:gdLst>
                <a:gd name="T0" fmla="*/ 0 w 71"/>
                <a:gd name="T1" fmla="*/ 2147483647 h 36"/>
                <a:gd name="T2" fmla="*/ 2147483647 w 71"/>
                <a:gd name="T3" fmla="*/ 2147483647 h 36"/>
                <a:gd name="T4" fmla="*/ 2147483647 w 71"/>
                <a:gd name="T5" fmla="*/ 2147483647 h 36"/>
                <a:gd name="T6" fmla="*/ 2147483647 w 71"/>
                <a:gd name="T7" fmla="*/ 2147483647 h 36"/>
                <a:gd name="T8" fmla="*/ 2147483647 w 71"/>
                <a:gd name="T9" fmla="*/ 2147483647 h 36"/>
                <a:gd name="T10" fmla="*/ 2147483647 w 71"/>
                <a:gd name="T11" fmla="*/ 2147483647 h 36"/>
                <a:gd name="T12" fmla="*/ 2147483647 w 71"/>
                <a:gd name="T13" fmla="*/ 2147483647 h 36"/>
                <a:gd name="T14" fmla="*/ 2147483647 w 71"/>
                <a:gd name="T15" fmla="*/ 2147483647 h 36"/>
                <a:gd name="T16" fmla="*/ 2147483647 w 71"/>
                <a:gd name="T17" fmla="*/ 0 h 36"/>
                <a:gd name="T18" fmla="*/ 2147483647 w 71"/>
                <a:gd name="T19" fmla="*/ 0 h 36"/>
                <a:gd name="T20" fmla="*/ 2147483647 w 71"/>
                <a:gd name="T21" fmla="*/ 0 h 36"/>
                <a:gd name="T22" fmla="*/ 2147483647 w 71"/>
                <a:gd name="T23" fmla="*/ 0 h 36"/>
                <a:gd name="T24" fmla="*/ 2147483647 w 71"/>
                <a:gd name="T25" fmla="*/ 2147483647 h 36"/>
                <a:gd name="T26" fmla="*/ 2147483647 w 71"/>
                <a:gd name="T27" fmla="*/ 2147483647 h 36"/>
                <a:gd name="T28" fmla="*/ 2147483647 w 71"/>
                <a:gd name="T29" fmla="*/ 2147483647 h 36"/>
                <a:gd name="T30" fmla="*/ 2147483647 w 71"/>
                <a:gd name="T31" fmla="*/ 2147483647 h 36"/>
                <a:gd name="T32" fmla="*/ 2147483647 w 71"/>
                <a:gd name="T33" fmla="*/ 2147483647 h 36"/>
                <a:gd name="T34" fmla="*/ 2147483647 w 71"/>
                <a:gd name="T35" fmla="*/ 2147483647 h 36"/>
                <a:gd name="T36" fmla="*/ 2147483647 w 71"/>
                <a:gd name="T37" fmla="*/ 2147483647 h 36"/>
                <a:gd name="T38" fmla="*/ 0 w 71"/>
                <a:gd name="T39" fmla="*/ 2147483647 h 36"/>
                <a:gd name="T40" fmla="*/ 0 w 71"/>
                <a:gd name="T41" fmla="*/ 2147483647 h 36"/>
                <a:gd name="T42" fmla="*/ 0 w 71"/>
                <a:gd name="T43" fmla="*/ 2147483647 h 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1"/>
                <a:gd name="T67" fmla="*/ 0 h 36"/>
                <a:gd name="T68" fmla="*/ 71 w 71"/>
                <a:gd name="T69" fmla="*/ 36 h 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1" h="36">
                  <a:moveTo>
                    <a:pt x="0" y="36"/>
                  </a:moveTo>
                  <a:lnTo>
                    <a:pt x="5" y="29"/>
                  </a:lnTo>
                  <a:lnTo>
                    <a:pt x="12" y="22"/>
                  </a:lnTo>
                  <a:lnTo>
                    <a:pt x="18" y="17"/>
                  </a:lnTo>
                  <a:lnTo>
                    <a:pt x="23" y="12"/>
                  </a:lnTo>
                  <a:lnTo>
                    <a:pt x="30" y="9"/>
                  </a:lnTo>
                  <a:lnTo>
                    <a:pt x="39" y="5"/>
                  </a:lnTo>
                  <a:lnTo>
                    <a:pt x="47" y="2"/>
                  </a:lnTo>
                  <a:lnTo>
                    <a:pt x="56" y="0"/>
                  </a:lnTo>
                  <a:lnTo>
                    <a:pt x="71" y="0"/>
                  </a:lnTo>
                  <a:lnTo>
                    <a:pt x="64" y="5"/>
                  </a:lnTo>
                  <a:lnTo>
                    <a:pt x="56" y="12"/>
                  </a:lnTo>
                  <a:lnTo>
                    <a:pt x="45" y="17"/>
                  </a:lnTo>
                  <a:lnTo>
                    <a:pt x="37" y="22"/>
                  </a:lnTo>
                  <a:lnTo>
                    <a:pt x="27" y="27"/>
                  </a:lnTo>
                  <a:lnTo>
                    <a:pt x="17" y="31"/>
                  </a:lnTo>
                  <a:lnTo>
                    <a:pt x="8" y="34"/>
                  </a:lnTo>
                  <a:lnTo>
                    <a:pt x="0" y="36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07" name="Freeform 5294"/>
            <p:cNvSpPr>
              <a:spLocks/>
            </p:cNvSpPr>
            <p:nvPr/>
          </p:nvSpPr>
          <p:spPr bwMode="auto">
            <a:xfrm>
              <a:off x="9002713" y="6116638"/>
              <a:ext cx="52387" cy="90487"/>
            </a:xfrm>
            <a:custGeom>
              <a:avLst/>
              <a:gdLst>
                <a:gd name="T0" fmla="*/ 2147483647 w 32"/>
                <a:gd name="T1" fmla="*/ 0 h 56"/>
                <a:gd name="T2" fmla="*/ 2147483647 w 32"/>
                <a:gd name="T3" fmla="*/ 2147483647 h 56"/>
                <a:gd name="T4" fmla="*/ 2147483647 w 32"/>
                <a:gd name="T5" fmla="*/ 2147483647 h 56"/>
                <a:gd name="T6" fmla="*/ 2147483647 w 32"/>
                <a:gd name="T7" fmla="*/ 2147483647 h 56"/>
                <a:gd name="T8" fmla="*/ 2147483647 w 32"/>
                <a:gd name="T9" fmla="*/ 2147483647 h 56"/>
                <a:gd name="T10" fmla="*/ 2147483647 w 32"/>
                <a:gd name="T11" fmla="*/ 2147483647 h 56"/>
                <a:gd name="T12" fmla="*/ 2147483647 w 32"/>
                <a:gd name="T13" fmla="*/ 2147483647 h 56"/>
                <a:gd name="T14" fmla="*/ 2147483647 w 32"/>
                <a:gd name="T15" fmla="*/ 2147483647 h 56"/>
                <a:gd name="T16" fmla="*/ 2147483647 w 32"/>
                <a:gd name="T17" fmla="*/ 2147483647 h 56"/>
                <a:gd name="T18" fmla="*/ 2147483647 w 32"/>
                <a:gd name="T19" fmla="*/ 2147483647 h 56"/>
                <a:gd name="T20" fmla="*/ 2147483647 w 32"/>
                <a:gd name="T21" fmla="*/ 2147483647 h 56"/>
                <a:gd name="T22" fmla="*/ 2147483647 w 32"/>
                <a:gd name="T23" fmla="*/ 2147483647 h 56"/>
                <a:gd name="T24" fmla="*/ 2147483647 w 32"/>
                <a:gd name="T25" fmla="*/ 2147483647 h 56"/>
                <a:gd name="T26" fmla="*/ 2147483647 w 32"/>
                <a:gd name="T27" fmla="*/ 2147483647 h 56"/>
                <a:gd name="T28" fmla="*/ 2147483647 w 32"/>
                <a:gd name="T29" fmla="*/ 2147483647 h 56"/>
                <a:gd name="T30" fmla="*/ 2147483647 w 32"/>
                <a:gd name="T31" fmla="*/ 2147483647 h 56"/>
                <a:gd name="T32" fmla="*/ 2147483647 w 32"/>
                <a:gd name="T33" fmla="*/ 2147483647 h 56"/>
                <a:gd name="T34" fmla="*/ 2147483647 w 32"/>
                <a:gd name="T35" fmla="*/ 2147483647 h 56"/>
                <a:gd name="T36" fmla="*/ 2147483647 w 32"/>
                <a:gd name="T37" fmla="*/ 2147483647 h 56"/>
                <a:gd name="T38" fmla="*/ 2147483647 w 32"/>
                <a:gd name="T39" fmla="*/ 2147483647 h 56"/>
                <a:gd name="T40" fmla="*/ 2147483647 w 32"/>
                <a:gd name="T41" fmla="*/ 2147483647 h 56"/>
                <a:gd name="T42" fmla="*/ 2147483647 w 32"/>
                <a:gd name="T43" fmla="*/ 2147483647 h 56"/>
                <a:gd name="T44" fmla="*/ 2147483647 w 32"/>
                <a:gd name="T45" fmla="*/ 2147483647 h 56"/>
                <a:gd name="T46" fmla="*/ 0 w 32"/>
                <a:gd name="T47" fmla="*/ 2147483647 h 56"/>
                <a:gd name="T48" fmla="*/ 0 w 32"/>
                <a:gd name="T49" fmla="*/ 2147483647 h 56"/>
                <a:gd name="T50" fmla="*/ 0 w 32"/>
                <a:gd name="T51" fmla="*/ 2147483647 h 56"/>
                <a:gd name="T52" fmla="*/ 0 w 32"/>
                <a:gd name="T53" fmla="*/ 2147483647 h 56"/>
                <a:gd name="T54" fmla="*/ 0 w 32"/>
                <a:gd name="T55" fmla="*/ 2147483647 h 56"/>
                <a:gd name="T56" fmla="*/ 0 w 32"/>
                <a:gd name="T57" fmla="*/ 2147483647 h 56"/>
                <a:gd name="T58" fmla="*/ 0 w 32"/>
                <a:gd name="T59" fmla="*/ 2147483647 h 56"/>
                <a:gd name="T60" fmla="*/ 0 w 32"/>
                <a:gd name="T61" fmla="*/ 2147483647 h 56"/>
                <a:gd name="T62" fmla="*/ 0 w 32"/>
                <a:gd name="T63" fmla="*/ 2147483647 h 56"/>
                <a:gd name="T64" fmla="*/ 0 w 32"/>
                <a:gd name="T65" fmla="*/ 2147483647 h 56"/>
                <a:gd name="T66" fmla="*/ 2147483647 w 32"/>
                <a:gd name="T67" fmla="*/ 2147483647 h 56"/>
                <a:gd name="T68" fmla="*/ 2147483647 w 32"/>
                <a:gd name="T69" fmla="*/ 2147483647 h 56"/>
                <a:gd name="T70" fmla="*/ 2147483647 w 32"/>
                <a:gd name="T71" fmla="*/ 2147483647 h 56"/>
                <a:gd name="T72" fmla="*/ 2147483647 w 32"/>
                <a:gd name="T73" fmla="*/ 2147483647 h 56"/>
                <a:gd name="T74" fmla="*/ 2147483647 w 32"/>
                <a:gd name="T75" fmla="*/ 2147483647 h 56"/>
                <a:gd name="T76" fmla="*/ 2147483647 w 32"/>
                <a:gd name="T77" fmla="*/ 2147483647 h 56"/>
                <a:gd name="T78" fmla="*/ 2147483647 w 32"/>
                <a:gd name="T79" fmla="*/ 2147483647 h 56"/>
                <a:gd name="T80" fmla="*/ 2147483647 w 32"/>
                <a:gd name="T81" fmla="*/ 2147483647 h 56"/>
                <a:gd name="T82" fmla="*/ 2147483647 w 32"/>
                <a:gd name="T83" fmla="*/ 2147483647 h 56"/>
                <a:gd name="T84" fmla="*/ 2147483647 w 32"/>
                <a:gd name="T85" fmla="*/ 2147483647 h 56"/>
                <a:gd name="T86" fmla="*/ 2147483647 w 32"/>
                <a:gd name="T87" fmla="*/ 2147483647 h 56"/>
                <a:gd name="T88" fmla="*/ 2147483647 w 32"/>
                <a:gd name="T89" fmla="*/ 2147483647 h 56"/>
                <a:gd name="T90" fmla="*/ 2147483647 w 32"/>
                <a:gd name="T91" fmla="*/ 0 h 56"/>
                <a:gd name="T92" fmla="*/ 2147483647 w 32"/>
                <a:gd name="T93" fmla="*/ 0 h 56"/>
                <a:gd name="T94" fmla="*/ 2147483647 w 32"/>
                <a:gd name="T95" fmla="*/ 0 h 56"/>
                <a:gd name="T96" fmla="*/ 2147483647 w 32"/>
                <a:gd name="T97" fmla="*/ 0 h 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56"/>
                <a:gd name="T149" fmla="*/ 32 w 32"/>
                <a:gd name="T150" fmla="*/ 56 h 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56">
                  <a:moveTo>
                    <a:pt x="32" y="0"/>
                  </a:moveTo>
                  <a:lnTo>
                    <a:pt x="32" y="7"/>
                  </a:lnTo>
                  <a:lnTo>
                    <a:pt x="32" y="10"/>
                  </a:lnTo>
                  <a:lnTo>
                    <a:pt x="32" y="16"/>
                  </a:lnTo>
                  <a:lnTo>
                    <a:pt x="32" y="21"/>
                  </a:lnTo>
                  <a:lnTo>
                    <a:pt x="32" y="24"/>
                  </a:lnTo>
                  <a:lnTo>
                    <a:pt x="32" y="27"/>
                  </a:lnTo>
                  <a:lnTo>
                    <a:pt x="32" y="31"/>
                  </a:lnTo>
                  <a:lnTo>
                    <a:pt x="32" y="34"/>
                  </a:lnTo>
                  <a:lnTo>
                    <a:pt x="32" y="39"/>
                  </a:lnTo>
                  <a:lnTo>
                    <a:pt x="30" y="43"/>
                  </a:lnTo>
                  <a:lnTo>
                    <a:pt x="28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13" y="56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5" y="51"/>
                  </a:lnTo>
                  <a:lnTo>
                    <a:pt x="3" y="48"/>
                  </a:lnTo>
                  <a:lnTo>
                    <a:pt x="1" y="44"/>
                  </a:lnTo>
                  <a:lnTo>
                    <a:pt x="1" y="41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0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08" name="Freeform 5295"/>
            <p:cNvSpPr>
              <a:spLocks/>
            </p:cNvSpPr>
            <p:nvPr/>
          </p:nvSpPr>
          <p:spPr bwMode="auto">
            <a:xfrm>
              <a:off x="9002713" y="6116638"/>
              <a:ext cx="52387" cy="90487"/>
            </a:xfrm>
            <a:custGeom>
              <a:avLst/>
              <a:gdLst>
                <a:gd name="T0" fmla="*/ 2147483647 w 32"/>
                <a:gd name="T1" fmla="*/ 0 h 56"/>
                <a:gd name="T2" fmla="*/ 2147483647 w 32"/>
                <a:gd name="T3" fmla="*/ 2147483647 h 56"/>
                <a:gd name="T4" fmla="*/ 2147483647 w 32"/>
                <a:gd name="T5" fmla="*/ 2147483647 h 56"/>
                <a:gd name="T6" fmla="*/ 2147483647 w 32"/>
                <a:gd name="T7" fmla="*/ 2147483647 h 56"/>
                <a:gd name="T8" fmla="*/ 2147483647 w 32"/>
                <a:gd name="T9" fmla="*/ 2147483647 h 56"/>
                <a:gd name="T10" fmla="*/ 2147483647 w 32"/>
                <a:gd name="T11" fmla="*/ 2147483647 h 56"/>
                <a:gd name="T12" fmla="*/ 2147483647 w 32"/>
                <a:gd name="T13" fmla="*/ 2147483647 h 56"/>
                <a:gd name="T14" fmla="*/ 2147483647 w 32"/>
                <a:gd name="T15" fmla="*/ 2147483647 h 56"/>
                <a:gd name="T16" fmla="*/ 2147483647 w 32"/>
                <a:gd name="T17" fmla="*/ 2147483647 h 56"/>
                <a:gd name="T18" fmla="*/ 2147483647 w 32"/>
                <a:gd name="T19" fmla="*/ 2147483647 h 56"/>
                <a:gd name="T20" fmla="*/ 2147483647 w 32"/>
                <a:gd name="T21" fmla="*/ 2147483647 h 56"/>
                <a:gd name="T22" fmla="*/ 2147483647 w 32"/>
                <a:gd name="T23" fmla="*/ 2147483647 h 56"/>
                <a:gd name="T24" fmla="*/ 2147483647 w 32"/>
                <a:gd name="T25" fmla="*/ 2147483647 h 56"/>
                <a:gd name="T26" fmla="*/ 2147483647 w 32"/>
                <a:gd name="T27" fmla="*/ 2147483647 h 56"/>
                <a:gd name="T28" fmla="*/ 2147483647 w 32"/>
                <a:gd name="T29" fmla="*/ 2147483647 h 56"/>
                <a:gd name="T30" fmla="*/ 2147483647 w 32"/>
                <a:gd name="T31" fmla="*/ 2147483647 h 56"/>
                <a:gd name="T32" fmla="*/ 2147483647 w 32"/>
                <a:gd name="T33" fmla="*/ 2147483647 h 56"/>
                <a:gd name="T34" fmla="*/ 2147483647 w 32"/>
                <a:gd name="T35" fmla="*/ 2147483647 h 56"/>
                <a:gd name="T36" fmla="*/ 2147483647 w 32"/>
                <a:gd name="T37" fmla="*/ 2147483647 h 56"/>
                <a:gd name="T38" fmla="*/ 2147483647 w 32"/>
                <a:gd name="T39" fmla="*/ 2147483647 h 56"/>
                <a:gd name="T40" fmla="*/ 2147483647 w 32"/>
                <a:gd name="T41" fmla="*/ 2147483647 h 56"/>
                <a:gd name="T42" fmla="*/ 2147483647 w 32"/>
                <a:gd name="T43" fmla="*/ 2147483647 h 56"/>
                <a:gd name="T44" fmla="*/ 2147483647 w 32"/>
                <a:gd name="T45" fmla="*/ 2147483647 h 56"/>
                <a:gd name="T46" fmla="*/ 0 w 32"/>
                <a:gd name="T47" fmla="*/ 2147483647 h 56"/>
                <a:gd name="T48" fmla="*/ 0 w 32"/>
                <a:gd name="T49" fmla="*/ 2147483647 h 56"/>
                <a:gd name="T50" fmla="*/ 0 w 32"/>
                <a:gd name="T51" fmla="*/ 2147483647 h 56"/>
                <a:gd name="T52" fmla="*/ 0 w 32"/>
                <a:gd name="T53" fmla="*/ 2147483647 h 56"/>
                <a:gd name="T54" fmla="*/ 0 w 32"/>
                <a:gd name="T55" fmla="*/ 2147483647 h 56"/>
                <a:gd name="T56" fmla="*/ 0 w 32"/>
                <a:gd name="T57" fmla="*/ 2147483647 h 56"/>
                <a:gd name="T58" fmla="*/ 0 w 32"/>
                <a:gd name="T59" fmla="*/ 2147483647 h 56"/>
                <a:gd name="T60" fmla="*/ 0 w 32"/>
                <a:gd name="T61" fmla="*/ 2147483647 h 56"/>
                <a:gd name="T62" fmla="*/ 0 w 32"/>
                <a:gd name="T63" fmla="*/ 2147483647 h 56"/>
                <a:gd name="T64" fmla="*/ 0 w 32"/>
                <a:gd name="T65" fmla="*/ 2147483647 h 56"/>
                <a:gd name="T66" fmla="*/ 2147483647 w 32"/>
                <a:gd name="T67" fmla="*/ 2147483647 h 56"/>
                <a:gd name="T68" fmla="*/ 2147483647 w 32"/>
                <a:gd name="T69" fmla="*/ 2147483647 h 56"/>
                <a:gd name="T70" fmla="*/ 2147483647 w 32"/>
                <a:gd name="T71" fmla="*/ 2147483647 h 56"/>
                <a:gd name="T72" fmla="*/ 2147483647 w 32"/>
                <a:gd name="T73" fmla="*/ 2147483647 h 56"/>
                <a:gd name="T74" fmla="*/ 2147483647 w 32"/>
                <a:gd name="T75" fmla="*/ 2147483647 h 56"/>
                <a:gd name="T76" fmla="*/ 2147483647 w 32"/>
                <a:gd name="T77" fmla="*/ 2147483647 h 56"/>
                <a:gd name="T78" fmla="*/ 2147483647 w 32"/>
                <a:gd name="T79" fmla="*/ 2147483647 h 56"/>
                <a:gd name="T80" fmla="*/ 2147483647 w 32"/>
                <a:gd name="T81" fmla="*/ 2147483647 h 56"/>
                <a:gd name="T82" fmla="*/ 2147483647 w 32"/>
                <a:gd name="T83" fmla="*/ 2147483647 h 56"/>
                <a:gd name="T84" fmla="*/ 2147483647 w 32"/>
                <a:gd name="T85" fmla="*/ 2147483647 h 56"/>
                <a:gd name="T86" fmla="*/ 2147483647 w 32"/>
                <a:gd name="T87" fmla="*/ 2147483647 h 56"/>
                <a:gd name="T88" fmla="*/ 2147483647 w 32"/>
                <a:gd name="T89" fmla="*/ 2147483647 h 56"/>
                <a:gd name="T90" fmla="*/ 2147483647 w 32"/>
                <a:gd name="T91" fmla="*/ 0 h 56"/>
                <a:gd name="T92" fmla="*/ 2147483647 w 32"/>
                <a:gd name="T93" fmla="*/ 0 h 56"/>
                <a:gd name="T94" fmla="*/ 2147483647 w 32"/>
                <a:gd name="T95" fmla="*/ 0 h 56"/>
                <a:gd name="T96" fmla="*/ 2147483647 w 32"/>
                <a:gd name="T97" fmla="*/ 0 h 56"/>
                <a:gd name="T98" fmla="*/ 2147483647 w 32"/>
                <a:gd name="T99" fmla="*/ 0 h 56"/>
                <a:gd name="T100" fmla="*/ 2147483647 w 32"/>
                <a:gd name="T101" fmla="*/ 0 h 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"/>
                <a:gd name="T154" fmla="*/ 0 h 56"/>
                <a:gd name="T155" fmla="*/ 32 w 32"/>
                <a:gd name="T156" fmla="*/ 56 h 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" h="56">
                  <a:moveTo>
                    <a:pt x="32" y="0"/>
                  </a:moveTo>
                  <a:lnTo>
                    <a:pt x="32" y="7"/>
                  </a:lnTo>
                  <a:lnTo>
                    <a:pt x="32" y="10"/>
                  </a:lnTo>
                  <a:lnTo>
                    <a:pt x="32" y="16"/>
                  </a:lnTo>
                  <a:lnTo>
                    <a:pt x="32" y="21"/>
                  </a:lnTo>
                  <a:lnTo>
                    <a:pt x="32" y="24"/>
                  </a:lnTo>
                  <a:lnTo>
                    <a:pt x="32" y="27"/>
                  </a:lnTo>
                  <a:lnTo>
                    <a:pt x="32" y="31"/>
                  </a:lnTo>
                  <a:lnTo>
                    <a:pt x="32" y="34"/>
                  </a:lnTo>
                  <a:lnTo>
                    <a:pt x="32" y="39"/>
                  </a:lnTo>
                  <a:lnTo>
                    <a:pt x="30" y="43"/>
                  </a:lnTo>
                  <a:lnTo>
                    <a:pt x="28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13" y="56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5" y="51"/>
                  </a:lnTo>
                  <a:lnTo>
                    <a:pt x="3" y="48"/>
                  </a:lnTo>
                  <a:lnTo>
                    <a:pt x="1" y="44"/>
                  </a:lnTo>
                  <a:lnTo>
                    <a:pt x="1" y="41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0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09" name="Freeform 5296"/>
            <p:cNvSpPr>
              <a:spLocks/>
            </p:cNvSpPr>
            <p:nvPr/>
          </p:nvSpPr>
          <p:spPr bwMode="auto">
            <a:xfrm>
              <a:off x="8651875" y="7161213"/>
              <a:ext cx="300038" cy="101600"/>
            </a:xfrm>
            <a:custGeom>
              <a:avLst/>
              <a:gdLst>
                <a:gd name="T0" fmla="*/ 2147483647 w 190"/>
                <a:gd name="T1" fmla="*/ 2147483647 h 64"/>
                <a:gd name="T2" fmla="*/ 2147483647 w 190"/>
                <a:gd name="T3" fmla="*/ 2147483647 h 64"/>
                <a:gd name="T4" fmla="*/ 2147483647 w 190"/>
                <a:gd name="T5" fmla="*/ 0 h 64"/>
                <a:gd name="T6" fmla="*/ 2147483647 w 190"/>
                <a:gd name="T7" fmla="*/ 0 h 64"/>
                <a:gd name="T8" fmla="*/ 2147483647 w 190"/>
                <a:gd name="T9" fmla="*/ 2147483647 h 64"/>
                <a:gd name="T10" fmla="*/ 2147483647 w 190"/>
                <a:gd name="T11" fmla="*/ 2147483647 h 64"/>
                <a:gd name="T12" fmla="*/ 2147483647 w 190"/>
                <a:gd name="T13" fmla="*/ 2147483647 h 64"/>
                <a:gd name="T14" fmla="*/ 2147483647 w 190"/>
                <a:gd name="T15" fmla="*/ 2147483647 h 64"/>
                <a:gd name="T16" fmla="*/ 2147483647 w 190"/>
                <a:gd name="T17" fmla="*/ 2147483647 h 64"/>
                <a:gd name="T18" fmla="*/ 2147483647 w 190"/>
                <a:gd name="T19" fmla="*/ 2147483647 h 64"/>
                <a:gd name="T20" fmla="*/ 2147483647 w 190"/>
                <a:gd name="T21" fmla="*/ 2147483647 h 64"/>
                <a:gd name="T22" fmla="*/ 2147483647 w 190"/>
                <a:gd name="T23" fmla="*/ 2147483647 h 64"/>
                <a:gd name="T24" fmla="*/ 2147483647 w 190"/>
                <a:gd name="T25" fmla="*/ 2147483647 h 64"/>
                <a:gd name="T26" fmla="*/ 2147483647 w 190"/>
                <a:gd name="T27" fmla="*/ 2147483647 h 64"/>
                <a:gd name="T28" fmla="*/ 2147483647 w 190"/>
                <a:gd name="T29" fmla="*/ 2147483647 h 64"/>
                <a:gd name="T30" fmla="*/ 2147483647 w 190"/>
                <a:gd name="T31" fmla="*/ 2147483647 h 64"/>
                <a:gd name="T32" fmla="*/ 2147483647 w 190"/>
                <a:gd name="T33" fmla="*/ 2147483647 h 64"/>
                <a:gd name="T34" fmla="*/ 2147483647 w 190"/>
                <a:gd name="T35" fmla="*/ 2147483647 h 64"/>
                <a:gd name="T36" fmla="*/ 2147483647 w 190"/>
                <a:gd name="T37" fmla="*/ 2147483647 h 64"/>
                <a:gd name="T38" fmla="*/ 2147483647 w 190"/>
                <a:gd name="T39" fmla="*/ 2147483647 h 64"/>
                <a:gd name="T40" fmla="*/ 2147483647 w 190"/>
                <a:gd name="T41" fmla="*/ 2147483647 h 64"/>
                <a:gd name="T42" fmla="*/ 2147483647 w 190"/>
                <a:gd name="T43" fmla="*/ 2147483647 h 64"/>
                <a:gd name="T44" fmla="*/ 2147483647 w 190"/>
                <a:gd name="T45" fmla="*/ 2147483647 h 64"/>
                <a:gd name="T46" fmla="*/ 2147483647 w 190"/>
                <a:gd name="T47" fmla="*/ 2147483647 h 64"/>
                <a:gd name="T48" fmla="*/ 2147483647 w 190"/>
                <a:gd name="T49" fmla="*/ 2147483647 h 64"/>
                <a:gd name="T50" fmla="*/ 2147483647 w 190"/>
                <a:gd name="T51" fmla="*/ 2147483647 h 64"/>
                <a:gd name="T52" fmla="*/ 2147483647 w 190"/>
                <a:gd name="T53" fmla="*/ 2147483647 h 64"/>
                <a:gd name="T54" fmla="*/ 2147483647 w 190"/>
                <a:gd name="T55" fmla="*/ 2147483647 h 64"/>
                <a:gd name="T56" fmla="*/ 2147483647 w 190"/>
                <a:gd name="T57" fmla="*/ 2147483647 h 64"/>
                <a:gd name="T58" fmla="*/ 2147483647 w 190"/>
                <a:gd name="T59" fmla="*/ 2147483647 h 64"/>
                <a:gd name="T60" fmla="*/ 2147483647 w 190"/>
                <a:gd name="T61" fmla="*/ 2147483647 h 64"/>
                <a:gd name="T62" fmla="*/ 2147483647 w 190"/>
                <a:gd name="T63" fmla="*/ 2147483647 h 64"/>
                <a:gd name="T64" fmla="*/ 2147483647 w 190"/>
                <a:gd name="T65" fmla="*/ 2147483647 h 64"/>
                <a:gd name="T66" fmla="*/ 2147483647 w 190"/>
                <a:gd name="T67" fmla="*/ 2147483647 h 64"/>
                <a:gd name="T68" fmla="*/ 2147483647 w 190"/>
                <a:gd name="T69" fmla="*/ 2147483647 h 64"/>
                <a:gd name="T70" fmla="*/ 2147483647 w 190"/>
                <a:gd name="T71" fmla="*/ 2147483647 h 64"/>
                <a:gd name="T72" fmla="*/ 2147483647 w 190"/>
                <a:gd name="T73" fmla="*/ 2147483647 h 64"/>
                <a:gd name="T74" fmla="*/ 2147483647 w 190"/>
                <a:gd name="T75" fmla="*/ 2147483647 h 64"/>
                <a:gd name="T76" fmla="*/ 2147483647 w 190"/>
                <a:gd name="T77" fmla="*/ 2147483647 h 64"/>
                <a:gd name="T78" fmla="*/ 2147483647 w 190"/>
                <a:gd name="T79" fmla="*/ 2147483647 h 64"/>
                <a:gd name="T80" fmla="*/ 2147483647 w 190"/>
                <a:gd name="T81" fmla="*/ 2147483647 h 64"/>
                <a:gd name="T82" fmla="*/ 2147483647 w 190"/>
                <a:gd name="T83" fmla="*/ 2147483647 h 64"/>
                <a:gd name="T84" fmla="*/ 2147483647 w 190"/>
                <a:gd name="T85" fmla="*/ 2147483647 h 64"/>
                <a:gd name="T86" fmla="*/ 2147483647 w 190"/>
                <a:gd name="T87" fmla="*/ 2147483647 h 64"/>
                <a:gd name="T88" fmla="*/ 2147483647 w 190"/>
                <a:gd name="T89" fmla="*/ 2147483647 h 64"/>
                <a:gd name="T90" fmla="*/ 2147483647 w 190"/>
                <a:gd name="T91" fmla="*/ 2147483647 h 64"/>
                <a:gd name="T92" fmla="*/ 2147483647 w 190"/>
                <a:gd name="T93" fmla="*/ 2147483647 h 64"/>
                <a:gd name="T94" fmla="*/ 2147483647 w 190"/>
                <a:gd name="T95" fmla="*/ 2147483647 h 64"/>
                <a:gd name="T96" fmla="*/ 2147483647 w 190"/>
                <a:gd name="T97" fmla="*/ 2147483647 h 64"/>
                <a:gd name="T98" fmla="*/ 2147483647 w 190"/>
                <a:gd name="T99" fmla="*/ 2147483647 h 64"/>
                <a:gd name="T100" fmla="*/ 2147483647 w 190"/>
                <a:gd name="T101" fmla="*/ 2147483647 h 64"/>
                <a:gd name="T102" fmla="*/ 2147483647 w 190"/>
                <a:gd name="T103" fmla="*/ 2147483647 h 64"/>
                <a:gd name="T104" fmla="*/ 2147483647 w 190"/>
                <a:gd name="T105" fmla="*/ 2147483647 h 64"/>
                <a:gd name="T106" fmla="*/ 0 w 190"/>
                <a:gd name="T107" fmla="*/ 2147483647 h 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0"/>
                <a:gd name="T163" fmla="*/ 0 h 64"/>
                <a:gd name="T164" fmla="*/ 190 w 190"/>
                <a:gd name="T165" fmla="*/ 64 h 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0" h="64">
                  <a:moveTo>
                    <a:pt x="0" y="19"/>
                  </a:moveTo>
                  <a:lnTo>
                    <a:pt x="4" y="17"/>
                  </a:lnTo>
                  <a:lnTo>
                    <a:pt x="7" y="15"/>
                  </a:lnTo>
                  <a:lnTo>
                    <a:pt x="9" y="12"/>
                  </a:lnTo>
                  <a:lnTo>
                    <a:pt x="11" y="8"/>
                  </a:lnTo>
                  <a:lnTo>
                    <a:pt x="12" y="5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2"/>
                  </a:lnTo>
                  <a:lnTo>
                    <a:pt x="36" y="3"/>
                  </a:lnTo>
                  <a:lnTo>
                    <a:pt x="39" y="5"/>
                  </a:lnTo>
                  <a:lnTo>
                    <a:pt x="43" y="7"/>
                  </a:lnTo>
                  <a:lnTo>
                    <a:pt x="46" y="8"/>
                  </a:lnTo>
                  <a:lnTo>
                    <a:pt x="50" y="10"/>
                  </a:lnTo>
                  <a:lnTo>
                    <a:pt x="53" y="10"/>
                  </a:lnTo>
                  <a:lnTo>
                    <a:pt x="56" y="10"/>
                  </a:lnTo>
                  <a:lnTo>
                    <a:pt x="56" y="13"/>
                  </a:lnTo>
                  <a:lnTo>
                    <a:pt x="58" y="15"/>
                  </a:lnTo>
                  <a:lnTo>
                    <a:pt x="58" y="17"/>
                  </a:lnTo>
                  <a:lnTo>
                    <a:pt x="60" y="19"/>
                  </a:lnTo>
                  <a:lnTo>
                    <a:pt x="61" y="20"/>
                  </a:lnTo>
                  <a:lnTo>
                    <a:pt x="63" y="20"/>
                  </a:lnTo>
                  <a:lnTo>
                    <a:pt x="65" y="22"/>
                  </a:lnTo>
                  <a:lnTo>
                    <a:pt x="67" y="22"/>
                  </a:lnTo>
                  <a:lnTo>
                    <a:pt x="72" y="22"/>
                  </a:lnTo>
                  <a:lnTo>
                    <a:pt x="77" y="20"/>
                  </a:lnTo>
                  <a:lnTo>
                    <a:pt x="82" y="20"/>
                  </a:lnTo>
                  <a:lnTo>
                    <a:pt x="87" y="19"/>
                  </a:lnTo>
                  <a:lnTo>
                    <a:pt x="92" y="17"/>
                  </a:lnTo>
                  <a:lnTo>
                    <a:pt x="95" y="15"/>
                  </a:lnTo>
                  <a:lnTo>
                    <a:pt x="99" y="13"/>
                  </a:lnTo>
                  <a:lnTo>
                    <a:pt x="100" y="12"/>
                  </a:lnTo>
                  <a:lnTo>
                    <a:pt x="104" y="13"/>
                  </a:lnTo>
                  <a:lnTo>
                    <a:pt x="106" y="13"/>
                  </a:lnTo>
                  <a:lnTo>
                    <a:pt x="107" y="13"/>
                  </a:lnTo>
                  <a:lnTo>
                    <a:pt x="109" y="13"/>
                  </a:lnTo>
                  <a:lnTo>
                    <a:pt x="111" y="12"/>
                  </a:lnTo>
                  <a:lnTo>
                    <a:pt x="112" y="12"/>
                  </a:lnTo>
                  <a:lnTo>
                    <a:pt x="114" y="12"/>
                  </a:lnTo>
                  <a:lnTo>
                    <a:pt x="121" y="13"/>
                  </a:lnTo>
                  <a:lnTo>
                    <a:pt x="126" y="17"/>
                  </a:lnTo>
                  <a:lnTo>
                    <a:pt x="131" y="22"/>
                  </a:lnTo>
                  <a:lnTo>
                    <a:pt x="136" y="27"/>
                  </a:lnTo>
                  <a:lnTo>
                    <a:pt x="141" y="32"/>
                  </a:lnTo>
                  <a:lnTo>
                    <a:pt x="146" y="35"/>
                  </a:lnTo>
                  <a:lnTo>
                    <a:pt x="153" y="37"/>
                  </a:lnTo>
                  <a:lnTo>
                    <a:pt x="161" y="37"/>
                  </a:lnTo>
                  <a:lnTo>
                    <a:pt x="163" y="39"/>
                  </a:lnTo>
                  <a:lnTo>
                    <a:pt x="165" y="40"/>
                  </a:lnTo>
                  <a:lnTo>
                    <a:pt x="167" y="44"/>
                  </a:lnTo>
                  <a:lnTo>
                    <a:pt x="168" y="46"/>
                  </a:lnTo>
                  <a:lnTo>
                    <a:pt x="170" y="47"/>
                  </a:lnTo>
                  <a:lnTo>
                    <a:pt x="172" y="49"/>
                  </a:lnTo>
                  <a:lnTo>
                    <a:pt x="173" y="49"/>
                  </a:lnTo>
                  <a:lnTo>
                    <a:pt x="175" y="49"/>
                  </a:lnTo>
                  <a:lnTo>
                    <a:pt x="177" y="49"/>
                  </a:lnTo>
                  <a:lnTo>
                    <a:pt x="177" y="47"/>
                  </a:lnTo>
                  <a:lnTo>
                    <a:pt x="178" y="47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0" y="44"/>
                  </a:lnTo>
                  <a:lnTo>
                    <a:pt x="182" y="44"/>
                  </a:lnTo>
                  <a:lnTo>
                    <a:pt x="184" y="46"/>
                  </a:lnTo>
                  <a:lnTo>
                    <a:pt x="184" y="47"/>
                  </a:lnTo>
                  <a:lnTo>
                    <a:pt x="185" y="49"/>
                  </a:lnTo>
                  <a:lnTo>
                    <a:pt x="187" y="49"/>
                  </a:lnTo>
                  <a:lnTo>
                    <a:pt x="189" y="51"/>
                  </a:lnTo>
                  <a:lnTo>
                    <a:pt x="189" y="52"/>
                  </a:lnTo>
                  <a:lnTo>
                    <a:pt x="189" y="54"/>
                  </a:lnTo>
                  <a:lnTo>
                    <a:pt x="190" y="56"/>
                  </a:lnTo>
                  <a:lnTo>
                    <a:pt x="190" y="57"/>
                  </a:lnTo>
                  <a:lnTo>
                    <a:pt x="189" y="59"/>
                  </a:lnTo>
                  <a:lnTo>
                    <a:pt x="189" y="61"/>
                  </a:lnTo>
                  <a:lnTo>
                    <a:pt x="187" y="62"/>
                  </a:lnTo>
                  <a:lnTo>
                    <a:pt x="187" y="64"/>
                  </a:lnTo>
                  <a:lnTo>
                    <a:pt x="185" y="64"/>
                  </a:lnTo>
                  <a:lnTo>
                    <a:pt x="184" y="64"/>
                  </a:lnTo>
                  <a:lnTo>
                    <a:pt x="182" y="62"/>
                  </a:lnTo>
                  <a:lnTo>
                    <a:pt x="180" y="62"/>
                  </a:lnTo>
                  <a:lnTo>
                    <a:pt x="180" y="61"/>
                  </a:lnTo>
                  <a:lnTo>
                    <a:pt x="178" y="61"/>
                  </a:lnTo>
                  <a:lnTo>
                    <a:pt x="178" y="59"/>
                  </a:lnTo>
                  <a:lnTo>
                    <a:pt x="177" y="59"/>
                  </a:lnTo>
                  <a:lnTo>
                    <a:pt x="173" y="59"/>
                  </a:lnTo>
                  <a:lnTo>
                    <a:pt x="170" y="59"/>
                  </a:lnTo>
                  <a:lnTo>
                    <a:pt x="168" y="59"/>
                  </a:lnTo>
                  <a:lnTo>
                    <a:pt x="165" y="59"/>
                  </a:lnTo>
                  <a:lnTo>
                    <a:pt x="161" y="59"/>
                  </a:lnTo>
                  <a:lnTo>
                    <a:pt x="158" y="59"/>
                  </a:lnTo>
                  <a:lnTo>
                    <a:pt x="155" y="59"/>
                  </a:lnTo>
                  <a:lnTo>
                    <a:pt x="153" y="59"/>
                  </a:lnTo>
                  <a:lnTo>
                    <a:pt x="151" y="57"/>
                  </a:lnTo>
                  <a:lnTo>
                    <a:pt x="150" y="57"/>
                  </a:lnTo>
                  <a:lnTo>
                    <a:pt x="148" y="56"/>
                  </a:lnTo>
                  <a:lnTo>
                    <a:pt x="146" y="54"/>
                  </a:lnTo>
                  <a:lnTo>
                    <a:pt x="145" y="54"/>
                  </a:lnTo>
                  <a:lnTo>
                    <a:pt x="143" y="54"/>
                  </a:lnTo>
                  <a:lnTo>
                    <a:pt x="141" y="56"/>
                  </a:lnTo>
                  <a:lnTo>
                    <a:pt x="139" y="57"/>
                  </a:lnTo>
                  <a:lnTo>
                    <a:pt x="138" y="59"/>
                  </a:lnTo>
                  <a:lnTo>
                    <a:pt x="136" y="59"/>
                  </a:lnTo>
                  <a:lnTo>
                    <a:pt x="134" y="59"/>
                  </a:lnTo>
                  <a:lnTo>
                    <a:pt x="131" y="59"/>
                  </a:lnTo>
                  <a:lnTo>
                    <a:pt x="124" y="57"/>
                  </a:lnTo>
                  <a:lnTo>
                    <a:pt x="117" y="56"/>
                  </a:lnTo>
                  <a:lnTo>
                    <a:pt x="109" y="52"/>
                  </a:lnTo>
                  <a:lnTo>
                    <a:pt x="100" y="51"/>
                  </a:lnTo>
                  <a:lnTo>
                    <a:pt x="94" y="47"/>
                  </a:lnTo>
                  <a:lnTo>
                    <a:pt x="90" y="46"/>
                  </a:lnTo>
                  <a:lnTo>
                    <a:pt x="89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7" y="42"/>
                  </a:lnTo>
                  <a:lnTo>
                    <a:pt x="73" y="42"/>
                  </a:lnTo>
                  <a:lnTo>
                    <a:pt x="70" y="40"/>
                  </a:lnTo>
                  <a:lnTo>
                    <a:pt x="68" y="40"/>
                  </a:lnTo>
                  <a:lnTo>
                    <a:pt x="65" y="39"/>
                  </a:lnTo>
                  <a:lnTo>
                    <a:pt x="61" y="39"/>
                  </a:lnTo>
                  <a:lnTo>
                    <a:pt x="58" y="39"/>
                  </a:lnTo>
                  <a:lnTo>
                    <a:pt x="56" y="39"/>
                  </a:lnTo>
                  <a:lnTo>
                    <a:pt x="55" y="39"/>
                  </a:lnTo>
                  <a:lnTo>
                    <a:pt x="53" y="39"/>
                  </a:lnTo>
                  <a:lnTo>
                    <a:pt x="51" y="39"/>
                  </a:lnTo>
                  <a:lnTo>
                    <a:pt x="50" y="39"/>
                  </a:lnTo>
                  <a:lnTo>
                    <a:pt x="48" y="39"/>
                  </a:lnTo>
                  <a:lnTo>
                    <a:pt x="46" y="39"/>
                  </a:lnTo>
                  <a:lnTo>
                    <a:pt x="45" y="39"/>
                  </a:lnTo>
                  <a:lnTo>
                    <a:pt x="43" y="37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28" y="34"/>
                  </a:lnTo>
                  <a:lnTo>
                    <a:pt x="24" y="34"/>
                  </a:lnTo>
                  <a:lnTo>
                    <a:pt x="19" y="32"/>
                  </a:lnTo>
                  <a:lnTo>
                    <a:pt x="16" y="30"/>
                  </a:lnTo>
                  <a:lnTo>
                    <a:pt x="12" y="29"/>
                  </a:lnTo>
                  <a:lnTo>
                    <a:pt x="9" y="25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10" name="Freeform 5297"/>
            <p:cNvSpPr>
              <a:spLocks/>
            </p:cNvSpPr>
            <p:nvPr/>
          </p:nvSpPr>
          <p:spPr bwMode="auto">
            <a:xfrm>
              <a:off x="8651875" y="7161213"/>
              <a:ext cx="300038" cy="101600"/>
            </a:xfrm>
            <a:custGeom>
              <a:avLst/>
              <a:gdLst>
                <a:gd name="T0" fmla="*/ 2147483647 w 190"/>
                <a:gd name="T1" fmla="*/ 2147483647 h 64"/>
                <a:gd name="T2" fmla="*/ 2147483647 w 190"/>
                <a:gd name="T3" fmla="*/ 2147483647 h 64"/>
                <a:gd name="T4" fmla="*/ 2147483647 w 190"/>
                <a:gd name="T5" fmla="*/ 0 h 64"/>
                <a:gd name="T6" fmla="*/ 2147483647 w 190"/>
                <a:gd name="T7" fmla="*/ 0 h 64"/>
                <a:gd name="T8" fmla="*/ 2147483647 w 190"/>
                <a:gd name="T9" fmla="*/ 2147483647 h 64"/>
                <a:gd name="T10" fmla="*/ 2147483647 w 190"/>
                <a:gd name="T11" fmla="*/ 2147483647 h 64"/>
                <a:gd name="T12" fmla="*/ 2147483647 w 190"/>
                <a:gd name="T13" fmla="*/ 2147483647 h 64"/>
                <a:gd name="T14" fmla="*/ 2147483647 w 190"/>
                <a:gd name="T15" fmla="*/ 2147483647 h 64"/>
                <a:gd name="T16" fmla="*/ 2147483647 w 190"/>
                <a:gd name="T17" fmla="*/ 2147483647 h 64"/>
                <a:gd name="T18" fmla="*/ 2147483647 w 190"/>
                <a:gd name="T19" fmla="*/ 2147483647 h 64"/>
                <a:gd name="T20" fmla="*/ 2147483647 w 190"/>
                <a:gd name="T21" fmla="*/ 2147483647 h 64"/>
                <a:gd name="T22" fmla="*/ 2147483647 w 190"/>
                <a:gd name="T23" fmla="*/ 2147483647 h 64"/>
                <a:gd name="T24" fmla="*/ 2147483647 w 190"/>
                <a:gd name="T25" fmla="*/ 2147483647 h 64"/>
                <a:gd name="T26" fmla="*/ 2147483647 w 190"/>
                <a:gd name="T27" fmla="*/ 2147483647 h 64"/>
                <a:gd name="T28" fmla="*/ 2147483647 w 190"/>
                <a:gd name="T29" fmla="*/ 2147483647 h 64"/>
                <a:gd name="T30" fmla="*/ 2147483647 w 190"/>
                <a:gd name="T31" fmla="*/ 2147483647 h 64"/>
                <a:gd name="T32" fmla="*/ 2147483647 w 190"/>
                <a:gd name="T33" fmla="*/ 2147483647 h 64"/>
                <a:gd name="T34" fmla="*/ 2147483647 w 190"/>
                <a:gd name="T35" fmla="*/ 2147483647 h 64"/>
                <a:gd name="T36" fmla="*/ 2147483647 w 190"/>
                <a:gd name="T37" fmla="*/ 2147483647 h 64"/>
                <a:gd name="T38" fmla="*/ 2147483647 w 190"/>
                <a:gd name="T39" fmla="*/ 2147483647 h 64"/>
                <a:gd name="T40" fmla="*/ 2147483647 w 190"/>
                <a:gd name="T41" fmla="*/ 2147483647 h 64"/>
                <a:gd name="T42" fmla="*/ 2147483647 w 190"/>
                <a:gd name="T43" fmla="*/ 2147483647 h 64"/>
                <a:gd name="T44" fmla="*/ 2147483647 w 190"/>
                <a:gd name="T45" fmla="*/ 2147483647 h 64"/>
                <a:gd name="T46" fmla="*/ 2147483647 w 190"/>
                <a:gd name="T47" fmla="*/ 2147483647 h 64"/>
                <a:gd name="T48" fmla="*/ 2147483647 w 190"/>
                <a:gd name="T49" fmla="*/ 2147483647 h 64"/>
                <a:gd name="T50" fmla="*/ 2147483647 w 190"/>
                <a:gd name="T51" fmla="*/ 2147483647 h 64"/>
                <a:gd name="T52" fmla="*/ 2147483647 w 190"/>
                <a:gd name="T53" fmla="*/ 2147483647 h 64"/>
                <a:gd name="T54" fmla="*/ 2147483647 w 190"/>
                <a:gd name="T55" fmla="*/ 2147483647 h 64"/>
                <a:gd name="T56" fmla="*/ 2147483647 w 190"/>
                <a:gd name="T57" fmla="*/ 2147483647 h 64"/>
                <a:gd name="T58" fmla="*/ 2147483647 w 190"/>
                <a:gd name="T59" fmla="*/ 2147483647 h 64"/>
                <a:gd name="T60" fmla="*/ 2147483647 w 190"/>
                <a:gd name="T61" fmla="*/ 2147483647 h 64"/>
                <a:gd name="T62" fmla="*/ 2147483647 w 190"/>
                <a:gd name="T63" fmla="*/ 2147483647 h 64"/>
                <a:gd name="T64" fmla="*/ 2147483647 w 190"/>
                <a:gd name="T65" fmla="*/ 2147483647 h 64"/>
                <a:gd name="T66" fmla="*/ 2147483647 w 190"/>
                <a:gd name="T67" fmla="*/ 2147483647 h 64"/>
                <a:gd name="T68" fmla="*/ 2147483647 w 190"/>
                <a:gd name="T69" fmla="*/ 2147483647 h 64"/>
                <a:gd name="T70" fmla="*/ 2147483647 w 190"/>
                <a:gd name="T71" fmla="*/ 2147483647 h 64"/>
                <a:gd name="T72" fmla="*/ 2147483647 w 190"/>
                <a:gd name="T73" fmla="*/ 2147483647 h 64"/>
                <a:gd name="T74" fmla="*/ 2147483647 w 190"/>
                <a:gd name="T75" fmla="*/ 2147483647 h 64"/>
                <a:gd name="T76" fmla="*/ 2147483647 w 190"/>
                <a:gd name="T77" fmla="*/ 2147483647 h 64"/>
                <a:gd name="T78" fmla="*/ 2147483647 w 190"/>
                <a:gd name="T79" fmla="*/ 2147483647 h 64"/>
                <a:gd name="T80" fmla="*/ 2147483647 w 190"/>
                <a:gd name="T81" fmla="*/ 2147483647 h 64"/>
                <a:gd name="T82" fmla="*/ 2147483647 w 190"/>
                <a:gd name="T83" fmla="*/ 2147483647 h 64"/>
                <a:gd name="T84" fmla="*/ 2147483647 w 190"/>
                <a:gd name="T85" fmla="*/ 2147483647 h 64"/>
                <a:gd name="T86" fmla="*/ 2147483647 w 190"/>
                <a:gd name="T87" fmla="*/ 2147483647 h 64"/>
                <a:gd name="T88" fmla="*/ 2147483647 w 190"/>
                <a:gd name="T89" fmla="*/ 2147483647 h 64"/>
                <a:gd name="T90" fmla="*/ 2147483647 w 190"/>
                <a:gd name="T91" fmla="*/ 2147483647 h 64"/>
                <a:gd name="T92" fmla="*/ 2147483647 w 190"/>
                <a:gd name="T93" fmla="*/ 2147483647 h 64"/>
                <a:gd name="T94" fmla="*/ 2147483647 w 190"/>
                <a:gd name="T95" fmla="*/ 2147483647 h 64"/>
                <a:gd name="T96" fmla="*/ 2147483647 w 190"/>
                <a:gd name="T97" fmla="*/ 2147483647 h 64"/>
                <a:gd name="T98" fmla="*/ 2147483647 w 190"/>
                <a:gd name="T99" fmla="*/ 2147483647 h 64"/>
                <a:gd name="T100" fmla="*/ 2147483647 w 190"/>
                <a:gd name="T101" fmla="*/ 2147483647 h 64"/>
                <a:gd name="T102" fmla="*/ 2147483647 w 190"/>
                <a:gd name="T103" fmla="*/ 2147483647 h 64"/>
                <a:gd name="T104" fmla="*/ 2147483647 w 190"/>
                <a:gd name="T105" fmla="*/ 2147483647 h 64"/>
                <a:gd name="T106" fmla="*/ 2147483647 w 190"/>
                <a:gd name="T107" fmla="*/ 2147483647 h 64"/>
                <a:gd name="T108" fmla="*/ 0 w 190"/>
                <a:gd name="T109" fmla="*/ 2147483647 h 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0"/>
                <a:gd name="T166" fmla="*/ 0 h 64"/>
                <a:gd name="T167" fmla="*/ 190 w 190"/>
                <a:gd name="T168" fmla="*/ 64 h 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0" h="64">
                  <a:moveTo>
                    <a:pt x="0" y="19"/>
                  </a:moveTo>
                  <a:lnTo>
                    <a:pt x="4" y="17"/>
                  </a:lnTo>
                  <a:lnTo>
                    <a:pt x="7" y="15"/>
                  </a:lnTo>
                  <a:lnTo>
                    <a:pt x="9" y="12"/>
                  </a:lnTo>
                  <a:lnTo>
                    <a:pt x="11" y="8"/>
                  </a:lnTo>
                  <a:lnTo>
                    <a:pt x="12" y="5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2"/>
                  </a:lnTo>
                  <a:lnTo>
                    <a:pt x="36" y="3"/>
                  </a:lnTo>
                  <a:lnTo>
                    <a:pt x="39" y="5"/>
                  </a:lnTo>
                  <a:lnTo>
                    <a:pt x="43" y="7"/>
                  </a:lnTo>
                  <a:lnTo>
                    <a:pt x="46" y="8"/>
                  </a:lnTo>
                  <a:lnTo>
                    <a:pt x="50" y="10"/>
                  </a:lnTo>
                  <a:lnTo>
                    <a:pt x="53" y="10"/>
                  </a:lnTo>
                  <a:lnTo>
                    <a:pt x="56" y="10"/>
                  </a:lnTo>
                  <a:lnTo>
                    <a:pt x="56" y="13"/>
                  </a:lnTo>
                  <a:lnTo>
                    <a:pt x="58" y="15"/>
                  </a:lnTo>
                  <a:lnTo>
                    <a:pt x="58" y="17"/>
                  </a:lnTo>
                  <a:lnTo>
                    <a:pt x="60" y="19"/>
                  </a:lnTo>
                  <a:lnTo>
                    <a:pt x="61" y="20"/>
                  </a:lnTo>
                  <a:lnTo>
                    <a:pt x="63" y="20"/>
                  </a:lnTo>
                  <a:lnTo>
                    <a:pt x="65" y="22"/>
                  </a:lnTo>
                  <a:lnTo>
                    <a:pt x="67" y="22"/>
                  </a:lnTo>
                  <a:lnTo>
                    <a:pt x="72" y="22"/>
                  </a:lnTo>
                  <a:lnTo>
                    <a:pt x="77" y="20"/>
                  </a:lnTo>
                  <a:lnTo>
                    <a:pt x="82" y="20"/>
                  </a:lnTo>
                  <a:lnTo>
                    <a:pt x="87" y="19"/>
                  </a:lnTo>
                  <a:lnTo>
                    <a:pt x="92" y="17"/>
                  </a:lnTo>
                  <a:lnTo>
                    <a:pt x="95" y="15"/>
                  </a:lnTo>
                  <a:lnTo>
                    <a:pt x="99" y="13"/>
                  </a:lnTo>
                  <a:lnTo>
                    <a:pt x="100" y="12"/>
                  </a:lnTo>
                  <a:lnTo>
                    <a:pt x="104" y="13"/>
                  </a:lnTo>
                  <a:lnTo>
                    <a:pt x="106" y="13"/>
                  </a:lnTo>
                  <a:lnTo>
                    <a:pt x="107" y="13"/>
                  </a:lnTo>
                  <a:lnTo>
                    <a:pt x="109" y="13"/>
                  </a:lnTo>
                  <a:lnTo>
                    <a:pt x="111" y="12"/>
                  </a:lnTo>
                  <a:lnTo>
                    <a:pt x="112" y="12"/>
                  </a:lnTo>
                  <a:lnTo>
                    <a:pt x="114" y="12"/>
                  </a:lnTo>
                  <a:lnTo>
                    <a:pt x="121" y="13"/>
                  </a:lnTo>
                  <a:lnTo>
                    <a:pt x="126" y="17"/>
                  </a:lnTo>
                  <a:lnTo>
                    <a:pt x="131" y="22"/>
                  </a:lnTo>
                  <a:lnTo>
                    <a:pt x="136" y="27"/>
                  </a:lnTo>
                  <a:lnTo>
                    <a:pt x="141" y="32"/>
                  </a:lnTo>
                  <a:lnTo>
                    <a:pt x="146" y="35"/>
                  </a:lnTo>
                  <a:lnTo>
                    <a:pt x="153" y="37"/>
                  </a:lnTo>
                  <a:lnTo>
                    <a:pt x="161" y="37"/>
                  </a:lnTo>
                  <a:lnTo>
                    <a:pt x="163" y="39"/>
                  </a:lnTo>
                  <a:lnTo>
                    <a:pt x="165" y="40"/>
                  </a:lnTo>
                  <a:lnTo>
                    <a:pt x="167" y="44"/>
                  </a:lnTo>
                  <a:lnTo>
                    <a:pt x="168" y="46"/>
                  </a:lnTo>
                  <a:lnTo>
                    <a:pt x="170" y="47"/>
                  </a:lnTo>
                  <a:lnTo>
                    <a:pt x="172" y="49"/>
                  </a:lnTo>
                  <a:lnTo>
                    <a:pt x="173" y="49"/>
                  </a:lnTo>
                  <a:lnTo>
                    <a:pt x="175" y="49"/>
                  </a:lnTo>
                  <a:lnTo>
                    <a:pt x="177" y="49"/>
                  </a:lnTo>
                  <a:lnTo>
                    <a:pt x="177" y="47"/>
                  </a:lnTo>
                  <a:lnTo>
                    <a:pt x="178" y="47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0" y="44"/>
                  </a:lnTo>
                  <a:lnTo>
                    <a:pt x="182" y="44"/>
                  </a:lnTo>
                  <a:lnTo>
                    <a:pt x="184" y="46"/>
                  </a:lnTo>
                  <a:lnTo>
                    <a:pt x="184" y="47"/>
                  </a:lnTo>
                  <a:lnTo>
                    <a:pt x="185" y="49"/>
                  </a:lnTo>
                  <a:lnTo>
                    <a:pt x="187" y="49"/>
                  </a:lnTo>
                  <a:lnTo>
                    <a:pt x="189" y="51"/>
                  </a:lnTo>
                  <a:lnTo>
                    <a:pt x="189" y="52"/>
                  </a:lnTo>
                  <a:lnTo>
                    <a:pt x="189" y="54"/>
                  </a:lnTo>
                  <a:lnTo>
                    <a:pt x="190" y="56"/>
                  </a:lnTo>
                  <a:lnTo>
                    <a:pt x="190" y="57"/>
                  </a:lnTo>
                  <a:lnTo>
                    <a:pt x="189" y="59"/>
                  </a:lnTo>
                  <a:lnTo>
                    <a:pt x="189" y="61"/>
                  </a:lnTo>
                  <a:lnTo>
                    <a:pt x="187" y="62"/>
                  </a:lnTo>
                  <a:lnTo>
                    <a:pt x="187" y="64"/>
                  </a:lnTo>
                  <a:lnTo>
                    <a:pt x="185" y="64"/>
                  </a:lnTo>
                  <a:lnTo>
                    <a:pt x="184" y="64"/>
                  </a:lnTo>
                  <a:lnTo>
                    <a:pt x="182" y="62"/>
                  </a:lnTo>
                  <a:lnTo>
                    <a:pt x="180" y="62"/>
                  </a:lnTo>
                  <a:lnTo>
                    <a:pt x="180" y="61"/>
                  </a:lnTo>
                  <a:lnTo>
                    <a:pt x="178" y="61"/>
                  </a:lnTo>
                  <a:lnTo>
                    <a:pt x="178" y="59"/>
                  </a:lnTo>
                  <a:lnTo>
                    <a:pt x="177" y="59"/>
                  </a:lnTo>
                  <a:lnTo>
                    <a:pt x="173" y="59"/>
                  </a:lnTo>
                  <a:lnTo>
                    <a:pt x="170" y="59"/>
                  </a:lnTo>
                  <a:lnTo>
                    <a:pt x="168" y="59"/>
                  </a:lnTo>
                  <a:lnTo>
                    <a:pt x="165" y="59"/>
                  </a:lnTo>
                  <a:lnTo>
                    <a:pt x="161" y="59"/>
                  </a:lnTo>
                  <a:lnTo>
                    <a:pt x="158" y="59"/>
                  </a:lnTo>
                  <a:lnTo>
                    <a:pt x="155" y="59"/>
                  </a:lnTo>
                  <a:lnTo>
                    <a:pt x="153" y="59"/>
                  </a:lnTo>
                  <a:lnTo>
                    <a:pt x="151" y="57"/>
                  </a:lnTo>
                  <a:lnTo>
                    <a:pt x="150" y="57"/>
                  </a:lnTo>
                  <a:lnTo>
                    <a:pt x="148" y="56"/>
                  </a:lnTo>
                  <a:lnTo>
                    <a:pt x="146" y="54"/>
                  </a:lnTo>
                  <a:lnTo>
                    <a:pt x="145" y="54"/>
                  </a:lnTo>
                  <a:lnTo>
                    <a:pt x="143" y="54"/>
                  </a:lnTo>
                  <a:lnTo>
                    <a:pt x="141" y="56"/>
                  </a:lnTo>
                  <a:lnTo>
                    <a:pt x="139" y="57"/>
                  </a:lnTo>
                  <a:lnTo>
                    <a:pt x="138" y="59"/>
                  </a:lnTo>
                  <a:lnTo>
                    <a:pt x="136" y="59"/>
                  </a:lnTo>
                  <a:lnTo>
                    <a:pt x="134" y="59"/>
                  </a:lnTo>
                  <a:lnTo>
                    <a:pt x="131" y="59"/>
                  </a:lnTo>
                  <a:lnTo>
                    <a:pt x="124" y="57"/>
                  </a:lnTo>
                  <a:lnTo>
                    <a:pt x="117" y="56"/>
                  </a:lnTo>
                  <a:lnTo>
                    <a:pt x="109" y="52"/>
                  </a:lnTo>
                  <a:lnTo>
                    <a:pt x="100" y="51"/>
                  </a:lnTo>
                  <a:lnTo>
                    <a:pt x="94" y="47"/>
                  </a:lnTo>
                  <a:lnTo>
                    <a:pt x="90" y="46"/>
                  </a:lnTo>
                  <a:lnTo>
                    <a:pt x="89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7" y="42"/>
                  </a:lnTo>
                  <a:lnTo>
                    <a:pt x="73" y="42"/>
                  </a:lnTo>
                  <a:lnTo>
                    <a:pt x="70" y="40"/>
                  </a:lnTo>
                  <a:lnTo>
                    <a:pt x="68" y="40"/>
                  </a:lnTo>
                  <a:lnTo>
                    <a:pt x="65" y="39"/>
                  </a:lnTo>
                  <a:lnTo>
                    <a:pt x="61" y="39"/>
                  </a:lnTo>
                  <a:lnTo>
                    <a:pt x="58" y="39"/>
                  </a:lnTo>
                  <a:lnTo>
                    <a:pt x="56" y="39"/>
                  </a:lnTo>
                  <a:lnTo>
                    <a:pt x="55" y="39"/>
                  </a:lnTo>
                  <a:lnTo>
                    <a:pt x="53" y="39"/>
                  </a:lnTo>
                  <a:lnTo>
                    <a:pt x="51" y="39"/>
                  </a:lnTo>
                  <a:lnTo>
                    <a:pt x="50" y="39"/>
                  </a:lnTo>
                  <a:lnTo>
                    <a:pt x="48" y="39"/>
                  </a:lnTo>
                  <a:lnTo>
                    <a:pt x="46" y="39"/>
                  </a:lnTo>
                  <a:lnTo>
                    <a:pt x="45" y="39"/>
                  </a:lnTo>
                  <a:lnTo>
                    <a:pt x="43" y="37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28" y="34"/>
                  </a:lnTo>
                  <a:lnTo>
                    <a:pt x="24" y="34"/>
                  </a:lnTo>
                  <a:lnTo>
                    <a:pt x="19" y="32"/>
                  </a:lnTo>
                  <a:lnTo>
                    <a:pt x="16" y="30"/>
                  </a:lnTo>
                  <a:lnTo>
                    <a:pt x="12" y="29"/>
                  </a:lnTo>
                  <a:lnTo>
                    <a:pt x="9" y="25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9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11" name="Freeform 5298"/>
            <p:cNvSpPr>
              <a:spLocks/>
            </p:cNvSpPr>
            <p:nvPr/>
          </p:nvSpPr>
          <p:spPr bwMode="auto">
            <a:xfrm>
              <a:off x="6323013" y="4389438"/>
              <a:ext cx="128587" cy="23812"/>
            </a:xfrm>
            <a:custGeom>
              <a:avLst/>
              <a:gdLst>
                <a:gd name="T0" fmla="*/ 2147483647 w 82"/>
                <a:gd name="T1" fmla="*/ 2147483647 h 15"/>
                <a:gd name="T2" fmla="*/ 2147483647 w 82"/>
                <a:gd name="T3" fmla="*/ 2147483647 h 15"/>
                <a:gd name="T4" fmla="*/ 2147483647 w 82"/>
                <a:gd name="T5" fmla="*/ 2147483647 h 15"/>
                <a:gd name="T6" fmla="*/ 2147483647 w 82"/>
                <a:gd name="T7" fmla="*/ 2147483647 h 15"/>
                <a:gd name="T8" fmla="*/ 2147483647 w 82"/>
                <a:gd name="T9" fmla="*/ 2147483647 h 15"/>
                <a:gd name="T10" fmla="*/ 2147483647 w 82"/>
                <a:gd name="T11" fmla="*/ 2147483647 h 15"/>
                <a:gd name="T12" fmla="*/ 2147483647 w 82"/>
                <a:gd name="T13" fmla="*/ 2147483647 h 15"/>
                <a:gd name="T14" fmla="*/ 2147483647 w 82"/>
                <a:gd name="T15" fmla="*/ 2147483647 h 15"/>
                <a:gd name="T16" fmla="*/ 2147483647 w 82"/>
                <a:gd name="T17" fmla="*/ 2147483647 h 15"/>
                <a:gd name="T18" fmla="*/ 2147483647 w 82"/>
                <a:gd name="T19" fmla="*/ 2147483647 h 15"/>
                <a:gd name="T20" fmla="*/ 2147483647 w 82"/>
                <a:gd name="T21" fmla="*/ 2147483647 h 15"/>
                <a:gd name="T22" fmla="*/ 2147483647 w 82"/>
                <a:gd name="T23" fmla="*/ 2147483647 h 15"/>
                <a:gd name="T24" fmla="*/ 2147483647 w 82"/>
                <a:gd name="T25" fmla="*/ 2147483647 h 15"/>
                <a:gd name="T26" fmla="*/ 2147483647 w 82"/>
                <a:gd name="T27" fmla="*/ 2147483647 h 15"/>
                <a:gd name="T28" fmla="*/ 2147483647 w 82"/>
                <a:gd name="T29" fmla="*/ 2147483647 h 15"/>
                <a:gd name="T30" fmla="*/ 2147483647 w 82"/>
                <a:gd name="T31" fmla="*/ 2147483647 h 15"/>
                <a:gd name="T32" fmla="*/ 2147483647 w 82"/>
                <a:gd name="T33" fmla="*/ 2147483647 h 15"/>
                <a:gd name="T34" fmla="*/ 2147483647 w 82"/>
                <a:gd name="T35" fmla="*/ 2147483647 h 15"/>
                <a:gd name="T36" fmla="*/ 2147483647 w 82"/>
                <a:gd name="T37" fmla="*/ 2147483647 h 15"/>
                <a:gd name="T38" fmla="*/ 2147483647 w 82"/>
                <a:gd name="T39" fmla="*/ 2147483647 h 15"/>
                <a:gd name="T40" fmla="*/ 2147483647 w 82"/>
                <a:gd name="T41" fmla="*/ 2147483647 h 15"/>
                <a:gd name="T42" fmla="*/ 2147483647 w 82"/>
                <a:gd name="T43" fmla="*/ 2147483647 h 15"/>
                <a:gd name="T44" fmla="*/ 2147483647 w 82"/>
                <a:gd name="T45" fmla="*/ 2147483647 h 15"/>
                <a:gd name="T46" fmla="*/ 2147483647 w 82"/>
                <a:gd name="T47" fmla="*/ 2147483647 h 15"/>
                <a:gd name="T48" fmla="*/ 2147483647 w 82"/>
                <a:gd name="T49" fmla="*/ 2147483647 h 15"/>
                <a:gd name="T50" fmla="*/ 2147483647 w 82"/>
                <a:gd name="T51" fmla="*/ 2147483647 h 15"/>
                <a:gd name="T52" fmla="*/ 2147483647 w 82"/>
                <a:gd name="T53" fmla="*/ 2147483647 h 15"/>
                <a:gd name="T54" fmla="*/ 2147483647 w 82"/>
                <a:gd name="T55" fmla="*/ 2147483647 h 15"/>
                <a:gd name="T56" fmla="*/ 2147483647 w 82"/>
                <a:gd name="T57" fmla="*/ 2147483647 h 15"/>
                <a:gd name="T58" fmla="*/ 2147483647 w 82"/>
                <a:gd name="T59" fmla="*/ 2147483647 h 15"/>
                <a:gd name="T60" fmla="*/ 2147483647 w 82"/>
                <a:gd name="T61" fmla="*/ 2147483647 h 15"/>
                <a:gd name="T62" fmla="*/ 2147483647 w 82"/>
                <a:gd name="T63" fmla="*/ 2147483647 h 15"/>
                <a:gd name="T64" fmla="*/ 2147483647 w 82"/>
                <a:gd name="T65" fmla="*/ 2147483647 h 15"/>
                <a:gd name="T66" fmla="*/ 2147483647 w 82"/>
                <a:gd name="T67" fmla="*/ 2147483647 h 15"/>
                <a:gd name="T68" fmla="*/ 2147483647 w 82"/>
                <a:gd name="T69" fmla="*/ 0 h 15"/>
                <a:gd name="T70" fmla="*/ 2147483647 w 82"/>
                <a:gd name="T71" fmla="*/ 0 h 15"/>
                <a:gd name="T72" fmla="*/ 2147483647 w 82"/>
                <a:gd name="T73" fmla="*/ 0 h 15"/>
                <a:gd name="T74" fmla="*/ 2147483647 w 82"/>
                <a:gd name="T75" fmla="*/ 2147483647 h 15"/>
                <a:gd name="T76" fmla="*/ 2147483647 w 82"/>
                <a:gd name="T77" fmla="*/ 2147483647 h 15"/>
                <a:gd name="T78" fmla="*/ 2147483647 w 82"/>
                <a:gd name="T79" fmla="*/ 2147483647 h 15"/>
                <a:gd name="T80" fmla="*/ 2147483647 w 82"/>
                <a:gd name="T81" fmla="*/ 2147483647 h 15"/>
                <a:gd name="T82" fmla="*/ 2147483647 w 82"/>
                <a:gd name="T83" fmla="*/ 2147483647 h 15"/>
                <a:gd name="T84" fmla="*/ 2147483647 w 82"/>
                <a:gd name="T85" fmla="*/ 2147483647 h 15"/>
                <a:gd name="T86" fmla="*/ 2147483647 w 82"/>
                <a:gd name="T87" fmla="*/ 2147483647 h 15"/>
                <a:gd name="T88" fmla="*/ 2147483647 w 82"/>
                <a:gd name="T89" fmla="*/ 2147483647 h 15"/>
                <a:gd name="T90" fmla="*/ 2147483647 w 82"/>
                <a:gd name="T91" fmla="*/ 2147483647 h 15"/>
                <a:gd name="T92" fmla="*/ 2147483647 w 82"/>
                <a:gd name="T93" fmla="*/ 2147483647 h 15"/>
                <a:gd name="T94" fmla="*/ 2147483647 w 82"/>
                <a:gd name="T95" fmla="*/ 2147483647 h 15"/>
                <a:gd name="T96" fmla="*/ 2147483647 w 82"/>
                <a:gd name="T97" fmla="*/ 2147483647 h 15"/>
                <a:gd name="T98" fmla="*/ 2147483647 w 82"/>
                <a:gd name="T99" fmla="*/ 2147483647 h 15"/>
                <a:gd name="T100" fmla="*/ 0 w 82"/>
                <a:gd name="T101" fmla="*/ 2147483647 h 15"/>
                <a:gd name="T102" fmla="*/ 0 w 82"/>
                <a:gd name="T103" fmla="*/ 2147483647 h 15"/>
                <a:gd name="T104" fmla="*/ 2147483647 w 82"/>
                <a:gd name="T105" fmla="*/ 2147483647 h 15"/>
                <a:gd name="T106" fmla="*/ 2147483647 w 82"/>
                <a:gd name="T107" fmla="*/ 2147483647 h 15"/>
                <a:gd name="T108" fmla="*/ 2147483647 w 82"/>
                <a:gd name="T109" fmla="*/ 2147483647 h 15"/>
                <a:gd name="T110" fmla="*/ 2147483647 w 82"/>
                <a:gd name="T111" fmla="*/ 2147483647 h 15"/>
                <a:gd name="T112" fmla="*/ 2147483647 w 82"/>
                <a:gd name="T113" fmla="*/ 2147483647 h 15"/>
                <a:gd name="T114" fmla="*/ 2147483647 w 82"/>
                <a:gd name="T115" fmla="*/ 2147483647 h 15"/>
                <a:gd name="T116" fmla="*/ 2147483647 w 82"/>
                <a:gd name="T117" fmla="*/ 2147483647 h 1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2"/>
                <a:gd name="T178" fmla="*/ 0 h 15"/>
                <a:gd name="T179" fmla="*/ 82 w 82"/>
                <a:gd name="T180" fmla="*/ 15 h 1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2" h="15">
                  <a:moveTo>
                    <a:pt x="9" y="13"/>
                  </a:moveTo>
                  <a:lnTo>
                    <a:pt x="12" y="13"/>
                  </a:lnTo>
                  <a:lnTo>
                    <a:pt x="15" y="13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7" y="10"/>
                  </a:lnTo>
                  <a:lnTo>
                    <a:pt x="31" y="10"/>
                  </a:lnTo>
                  <a:lnTo>
                    <a:pt x="29" y="15"/>
                  </a:lnTo>
                  <a:lnTo>
                    <a:pt x="51" y="15"/>
                  </a:lnTo>
                  <a:lnTo>
                    <a:pt x="53" y="13"/>
                  </a:lnTo>
                  <a:lnTo>
                    <a:pt x="54" y="11"/>
                  </a:lnTo>
                  <a:lnTo>
                    <a:pt x="58" y="10"/>
                  </a:lnTo>
                  <a:lnTo>
                    <a:pt x="63" y="8"/>
                  </a:lnTo>
                  <a:lnTo>
                    <a:pt x="68" y="8"/>
                  </a:lnTo>
                  <a:lnTo>
                    <a:pt x="73" y="6"/>
                  </a:lnTo>
                  <a:lnTo>
                    <a:pt x="78" y="5"/>
                  </a:lnTo>
                  <a:lnTo>
                    <a:pt x="82" y="5"/>
                  </a:lnTo>
                  <a:lnTo>
                    <a:pt x="75" y="5"/>
                  </a:lnTo>
                  <a:lnTo>
                    <a:pt x="70" y="5"/>
                  </a:lnTo>
                  <a:lnTo>
                    <a:pt x="66" y="5"/>
                  </a:lnTo>
                  <a:lnTo>
                    <a:pt x="63" y="5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54" y="5"/>
                  </a:lnTo>
                  <a:lnTo>
                    <a:pt x="53" y="5"/>
                  </a:lnTo>
                  <a:lnTo>
                    <a:pt x="51" y="6"/>
                  </a:lnTo>
                  <a:lnTo>
                    <a:pt x="49" y="6"/>
                  </a:lnTo>
                  <a:lnTo>
                    <a:pt x="48" y="5"/>
                  </a:lnTo>
                  <a:lnTo>
                    <a:pt x="46" y="5"/>
                  </a:lnTo>
                  <a:lnTo>
                    <a:pt x="44" y="3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9" y="8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12" name="Freeform 5299"/>
            <p:cNvSpPr>
              <a:spLocks/>
            </p:cNvSpPr>
            <p:nvPr/>
          </p:nvSpPr>
          <p:spPr bwMode="auto">
            <a:xfrm>
              <a:off x="6323013" y="4389438"/>
              <a:ext cx="128587" cy="23812"/>
            </a:xfrm>
            <a:custGeom>
              <a:avLst/>
              <a:gdLst>
                <a:gd name="T0" fmla="*/ 2147483647 w 82"/>
                <a:gd name="T1" fmla="*/ 2147483647 h 15"/>
                <a:gd name="T2" fmla="*/ 2147483647 w 82"/>
                <a:gd name="T3" fmla="*/ 2147483647 h 15"/>
                <a:gd name="T4" fmla="*/ 2147483647 w 82"/>
                <a:gd name="T5" fmla="*/ 2147483647 h 15"/>
                <a:gd name="T6" fmla="*/ 2147483647 w 82"/>
                <a:gd name="T7" fmla="*/ 2147483647 h 15"/>
                <a:gd name="T8" fmla="*/ 2147483647 w 82"/>
                <a:gd name="T9" fmla="*/ 2147483647 h 15"/>
                <a:gd name="T10" fmla="*/ 2147483647 w 82"/>
                <a:gd name="T11" fmla="*/ 2147483647 h 15"/>
                <a:gd name="T12" fmla="*/ 2147483647 w 82"/>
                <a:gd name="T13" fmla="*/ 2147483647 h 15"/>
                <a:gd name="T14" fmla="*/ 2147483647 w 82"/>
                <a:gd name="T15" fmla="*/ 2147483647 h 15"/>
                <a:gd name="T16" fmla="*/ 2147483647 w 82"/>
                <a:gd name="T17" fmla="*/ 2147483647 h 15"/>
                <a:gd name="T18" fmla="*/ 2147483647 w 82"/>
                <a:gd name="T19" fmla="*/ 2147483647 h 15"/>
                <a:gd name="T20" fmla="*/ 2147483647 w 82"/>
                <a:gd name="T21" fmla="*/ 2147483647 h 15"/>
                <a:gd name="T22" fmla="*/ 2147483647 w 82"/>
                <a:gd name="T23" fmla="*/ 2147483647 h 15"/>
                <a:gd name="T24" fmla="*/ 2147483647 w 82"/>
                <a:gd name="T25" fmla="*/ 2147483647 h 15"/>
                <a:gd name="T26" fmla="*/ 2147483647 w 82"/>
                <a:gd name="T27" fmla="*/ 2147483647 h 15"/>
                <a:gd name="T28" fmla="*/ 2147483647 w 82"/>
                <a:gd name="T29" fmla="*/ 2147483647 h 15"/>
                <a:gd name="T30" fmla="*/ 2147483647 w 82"/>
                <a:gd name="T31" fmla="*/ 2147483647 h 15"/>
                <a:gd name="T32" fmla="*/ 2147483647 w 82"/>
                <a:gd name="T33" fmla="*/ 2147483647 h 15"/>
                <a:gd name="T34" fmla="*/ 2147483647 w 82"/>
                <a:gd name="T35" fmla="*/ 2147483647 h 15"/>
                <a:gd name="T36" fmla="*/ 2147483647 w 82"/>
                <a:gd name="T37" fmla="*/ 2147483647 h 15"/>
                <a:gd name="T38" fmla="*/ 2147483647 w 82"/>
                <a:gd name="T39" fmla="*/ 2147483647 h 15"/>
                <a:gd name="T40" fmla="*/ 2147483647 w 82"/>
                <a:gd name="T41" fmla="*/ 2147483647 h 15"/>
                <a:gd name="T42" fmla="*/ 2147483647 w 82"/>
                <a:gd name="T43" fmla="*/ 2147483647 h 15"/>
                <a:gd name="T44" fmla="*/ 2147483647 w 82"/>
                <a:gd name="T45" fmla="*/ 2147483647 h 15"/>
                <a:gd name="T46" fmla="*/ 2147483647 w 82"/>
                <a:gd name="T47" fmla="*/ 2147483647 h 15"/>
                <a:gd name="T48" fmla="*/ 2147483647 w 82"/>
                <a:gd name="T49" fmla="*/ 2147483647 h 15"/>
                <a:gd name="T50" fmla="*/ 2147483647 w 82"/>
                <a:gd name="T51" fmla="*/ 2147483647 h 15"/>
                <a:gd name="T52" fmla="*/ 2147483647 w 82"/>
                <a:gd name="T53" fmla="*/ 2147483647 h 15"/>
                <a:gd name="T54" fmla="*/ 2147483647 w 82"/>
                <a:gd name="T55" fmla="*/ 2147483647 h 15"/>
                <a:gd name="T56" fmla="*/ 2147483647 w 82"/>
                <a:gd name="T57" fmla="*/ 2147483647 h 15"/>
                <a:gd name="T58" fmla="*/ 2147483647 w 82"/>
                <a:gd name="T59" fmla="*/ 2147483647 h 15"/>
                <a:gd name="T60" fmla="*/ 2147483647 w 82"/>
                <a:gd name="T61" fmla="*/ 2147483647 h 15"/>
                <a:gd name="T62" fmla="*/ 2147483647 w 82"/>
                <a:gd name="T63" fmla="*/ 2147483647 h 15"/>
                <a:gd name="T64" fmla="*/ 2147483647 w 82"/>
                <a:gd name="T65" fmla="*/ 2147483647 h 15"/>
                <a:gd name="T66" fmla="*/ 2147483647 w 82"/>
                <a:gd name="T67" fmla="*/ 2147483647 h 15"/>
                <a:gd name="T68" fmla="*/ 2147483647 w 82"/>
                <a:gd name="T69" fmla="*/ 2147483647 h 15"/>
                <a:gd name="T70" fmla="*/ 2147483647 w 82"/>
                <a:gd name="T71" fmla="*/ 2147483647 h 15"/>
                <a:gd name="T72" fmla="*/ 2147483647 w 82"/>
                <a:gd name="T73" fmla="*/ 0 h 15"/>
                <a:gd name="T74" fmla="*/ 2147483647 w 82"/>
                <a:gd name="T75" fmla="*/ 0 h 15"/>
                <a:gd name="T76" fmla="*/ 2147483647 w 82"/>
                <a:gd name="T77" fmla="*/ 0 h 15"/>
                <a:gd name="T78" fmla="*/ 2147483647 w 82"/>
                <a:gd name="T79" fmla="*/ 2147483647 h 15"/>
                <a:gd name="T80" fmla="*/ 2147483647 w 82"/>
                <a:gd name="T81" fmla="*/ 2147483647 h 15"/>
                <a:gd name="T82" fmla="*/ 2147483647 w 82"/>
                <a:gd name="T83" fmla="*/ 2147483647 h 15"/>
                <a:gd name="T84" fmla="*/ 2147483647 w 82"/>
                <a:gd name="T85" fmla="*/ 2147483647 h 15"/>
                <a:gd name="T86" fmla="*/ 2147483647 w 82"/>
                <a:gd name="T87" fmla="*/ 2147483647 h 15"/>
                <a:gd name="T88" fmla="*/ 2147483647 w 82"/>
                <a:gd name="T89" fmla="*/ 2147483647 h 15"/>
                <a:gd name="T90" fmla="*/ 2147483647 w 82"/>
                <a:gd name="T91" fmla="*/ 2147483647 h 15"/>
                <a:gd name="T92" fmla="*/ 2147483647 w 82"/>
                <a:gd name="T93" fmla="*/ 2147483647 h 15"/>
                <a:gd name="T94" fmla="*/ 2147483647 w 82"/>
                <a:gd name="T95" fmla="*/ 2147483647 h 15"/>
                <a:gd name="T96" fmla="*/ 2147483647 w 82"/>
                <a:gd name="T97" fmla="*/ 2147483647 h 15"/>
                <a:gd name="T98" fmla="*/ 2147483647 w 82"/>
                <a:gd name="T99" fmla="*/ 2147483647 h 15"/>
                <a:gd name="T100" fmla="*/ 2147483647 w 82"/>
                <a:gd name="T101" fmla="*/ 2147483647 h 15"/>
                <a:gd name="T102" fmla="*/ 2147483647 w 82"/>
                <a:gd name="T103" fmla="*/ 2147483647 h 15"/>
                <a:gd name="T104" fmla="*/ 0 w 82"/>
                <a:gd name="T105" fmla="*/ 2147483647 h 15"/>
                <a:gd name="T106" fmla="*/ 0 w 82"/>
                <a:gd name="T107" fmla="*/ 2147483647 h 15"/>
                <a:gd name="T108" fmla="*/ 2147483647 w 82"/>
                <a:gd name="T109" fmla="*/ 2147483647 h 15"/>
                <a:gd name="T110" fmla="*/ 2147483647 w 82"/>
                <a:gd name="T111" fmla="*/ 2147483647 h 15"/>
                <a:gd name="T112" fmla="*/ 2147483647 w 82"/>
                <a:gd name="T113" fmla="*/ 2147483647 h 15"/>
                <a:gd name="T114" fmla="*/ 2147483647 w 82"/>
                <a:gd name="T115" fmla="*/ 2147483647 h 15"/>
                <a:gd name="T116" fmla="*/ 2147483647 w 82"/>
                <a:gd name="T117" fmla="*/ 2147483647 h 15"/>
                <a:gd name="T118" fmla="*/ 2147483647 w 82"/>
                <a:gd name="T119" fmla="*/ 2147483647 h 15"/>
                <a:gd name="T120" fmla="*/ 2147483647 w 82"/>
                <a:gd name="T121" fmla="*/ 2147483647 h 15"/>
                <a:gd name="T122" fmla="*/ 2147483647 w 82"/>
                <a:gd name="T123" fmla="*/ 2147483647 h 15"/>
                <a:gd name="T124" fmla="*/ 2147483647 w 82"/>
                <a:gd name="T125" fmla="*/ 2147483647 h 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2"/>
                <a:gd name="T190" fmla="*/ 0 h 15"/>
                <a:gd name="T191" fmla="*/ 82 w 82"/>
                <a:gd name="T192" fmla="*/ 15 h 1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2" h="15">
                  <a:moveTo>
                    <a:pt x="9" y="13"/>
                  </a:moveTo>
                  <a:lnTo>
                    <a:pt x="12" y="13"/>
                  </a:lnTo>
                  <a:lnTo>
                    <a:pt x="15" y="13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7" y="10"/>
                  </a:lnTo>
                  <a:lnTo>
                    <a:pt x="31" y="10"/>
                  </a:lnTo>
                  <a:lnTo>
                    <a:pt x="29" y="15"/>
                  </a:lnTo>
                  <a:lnTo>
                    <a:pt x="51" y="15"/>
                  </a:lnTo>
                  <a:lnTo>
                    <a:pt x="53" y="13"/>
                  </a:lnTo>
                  <a:lnTo>
                    <a:pt x="54" y="11"/>
                  </a:lnTo>
                  <a:lnTo>
                    <a:pt x="58" y="10"/>
                  </a:lnTo>
                  <a:lnTo>
                    <a:pt x="63" y="8"/>
                  </a:lnTo>
                  <a:lnTo>
                    <a:pt x="68" y="8"/>
                  </a:lnTo>
                  <a:lnTo>
                    <a:pt x="73" y="6"/>
                  </a:lnTo>
                  <a:lnTo>
                    <a:pt x="78" y="5"/>
                  </a:lnTo>
                  <a:lnTo>
                    <a:pt x="82" y="5"/>
                  </a:lnTo>
                  <a:lnTo>
                    <a:pt x="75" y="5"/>
                  </a:lnTo>
                  <a:lnTo>
                    <a:pt x="70" y="5"/>
                  </a:lnTo>
                  <a:lnTo>
                    <a:pt x="66" y="5"/>
                  </a:lnTo>
                  <a:lnTo>
                    <a:pt x="63" y="5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54" y="5"/>
                  </a:lnTo>
                  <a:lnTo>
                    <a:pt x="53" y="5"/>
                  </a:lnTo>
                  <a:lnTo>
                    <a:pt x="51" y="6"/>
                  </a:lnTo>
                  <a:lnTo>
                    <a:pt x="49" y="6"/>
                  </a:lnTo>
                  <a:lnTo>
                    <a:pt x="48" y="5"/>
                  </a:lnTo>
                  <a:lnTo>
                    <a:pt x="46" y="5"/>
                  </a:lnTo>
                  <a:lnTo>
                    <a:pt x="44" y="3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9" y="8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9" y="13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13" name="Freeform 5300"/>
            <p:cNvSpPr>
              <a:spLocks/>
            </p:cNvSpPr>
            <p:nvPr/>
          </p:nvSpPr>
          <p:spPr bwMode="auto">
            <a:xfrm>
              <a:off x="6491288" y="4370388"/>
              <a:ext cx="79375" cy="31750"/>
            </a:xfrm>
            <a:custGeom>
              <a:avLst/>
              <a:gdLst>
                <a:gd name="T0" fmla="*/ 2147483647 w 49"/>
                <a:gd name="T1" fmla="*/ 0 h 20"/>
                <a:gd name="T2" fmla="*/ 2147483647 w 49"/>
                <a:gd name="T3" fmla="*/ 0 h 20"/>
                <a:gd name="T4" fmla="*/ 2147483647 w 49"/>
                <a:gd name="T5" fmla="*/ 0 h 20"/>
                <a:gd name="T6" fmla="*/ 2147483647 w 49"/>
                <a:gd name="T7" fmla="*/ 0 h 20"/>
                <a:gd name="T8" fmla="*/ 2147483647 w 49"/>
                <a:gd name="T9" fmla="*/ 2147483647 h 20"/>
                <a:gd name="T10" fmla="*/ 2147483647 w 49"/>
                <a:gd name="T11" fmla="*/ 2147483647 h 20"/>
                <a:gd name="T12" fmla="*/ 2147483647 w 49"/>
                <a:gd name="T13" fmla="*/ 2147483647 h 20"/>
                <a:gd name="T14" fmla="*/ 2147483647 w 49"/>
                <a:gd name="T15" fmla="*/ 2147483647 h 20"/>
                <a:gd name="T16" fmla="*/ 2147483647 w 49"/>
                <a:gd name="T17" fmla="*/ 2147483647 h 20"/>
                <a:gd name="T18" fmla="*/ 2147483647 w 49"/>
                <a:gd name="T19" fmla="*/ 2147483647 h 20"/>
                <a:gd name="T20" fmla="*/ 2147483647 w 49"/>
                <a:gd name="T21" fmla="*/ 2147483647 h 20"/>
                <a:gd name="T22" fmla="*/ 2147483647 w 49"/>
                <a:gd name="T23" fmla="*/ 2147483647 h 20"/>
                <a:gd name="T24" fmla="*/ 2147483647 w 49"/>
                <a:gd name="T25" fmla="*/ 2147483647 h 20"/>
                <a:gd name="T26" fmla="*/ 2147483647 w 49"/>
                <a:gd name="T27" fmla="*/ 2147483647 h 20"/>
                <a:gd name="T28" fmla="*/ 2147483647 w 49"/>
                <a:gd name="T29" fmla="*/ 2147483647 h 20"/>
                <a:gd name="T30" fmla="*/ 2147483647 w 49"/>
                <a:gd name="T31" fmla="*/ 2147483647 h 20"/>
                <a:gd name="T32" fmla="*/ 2147483647 w 49"/>
                <a:gd name="T33" fmla="*/ 2147483647 h 20"/>
                <a:gd name="T34" fmla="*/ 2147483647 w 49"/>
                <a:gd name="T35" fmla="*/ 2147483647 h 20"/>
                <a:gd name="T36" fmla="*/ 2147483647 w 49"/>
                <a:gd name="T37" fmla="*/ 2147483647 h 20"/>
                <a:gd name="T38" fmla="*/ 2147483647 w 49"/>
                <a:gd name="T39" fmla="*/ 2147483647 h 20"/>
                <a:gd name="T40" fmla="*/ 2147483647 w 49"/>
                <a:gd name="T41" fmla="*/ 2147483647 h 20"/>
                <a:gd name="T42" fmla="*/ 2147483647 w 49"/>
                <a:gd name="T43" fmla="*/ 2147483647 h 20"/>
                <a:gd name="T44" fmla="*/ 2147483647 w 49"/>
                <a:gd name="T45" fmla="*/ 2147483647 h 20"/>
                <a:gd name="T46" fmla="*/ 2147483647 w 49"/>
                <a:gd name="T47" fmla="*/ 2147483647 h 20"/>
                <a:gd name="T48" fmla="*/ 2147483647 w 49"/>
                <a:gd name="T49" fmla="*/ 2147483647 h 20"/>
                <a:gd name="T50" fmla="*/ 2147483647 w 49"/>
                <a:gd name="T51" fmla="*/ 2147483647 h 20"/>
                <a:gd name="T52" fmla="*/ 2147483647 w 49"/>
                <a:gd name="T53" fmla="*/ 2147483647 h 20"/>
                <a:gd name="T54" fmla="*/ 2147483647 w 49"/>
                <a:gd name="T55" fmla="*/ 2147483647 h 20"/>
                <a:gd name="T56" fmla="*/ 2147483647 w 49"/>
                <a:gd name="T57" fmla="*/ 2147483647 h 20"/>
                <a:gd name="T58" fmla="*/ 2147483647 w 49"/>
                <a:gd name="T59" fmla="*/ 2147483647 h 20"/>
                <a:gd name="T60" fmla="*/ 2147483647 w 49"/>
                <a:gd name="T61" fmla="*/ 2147483647 h 20"/>
                <a:gd name="T62" fmla="*/ 2147483647 w 49"/>
                <a:gd name="T63" fmla="*/ 2147483647 h 20"/>
                <a:gd name="T64" fmla="*/ 2147483647 w 49"/>
                <a:gd name="T65" fmla="*/ 2147483647 h 20"/>
                <a:gd name="T66" fmla="*/ 2147483647 w 49"/>
                <a:gd name="T67" fmla="*/ 2147483647 h 20"/>
                <a:gd name="T68" fmla="*/ 2147483647 w 49"/>
                <a:gd name="T69" fmla="*/ 2147483647 h 20"/>
                <a:gd name="T70" fmla="*/ 2147483647 w 49"/>
                <a:gd name="T71" fmla="*/ 2147483647 h 20"/>
                <a:gd name="T72" fmla="*/ 2147483647 w 49"/>
                <a:gd name="T73" fmla="*/ 2147483647 h 20"/>
                <a:gd name="T74" fmla="*/ 2147483647 w 49"/>
                <a:gd name="T75" fmla="*/ 2147483647 h 20"/>
                <a:gd name="T76" fmla="*/ 0 w 49"/>
                <a:gd name="T77" fmla="*/ 2147483647 h 20"/>
                <a:gd name="T78" fmla="*/ 0 w 49"/>
                <a:gd name="T79" fmla="*/ 2147483647 h 20"/>
                <a:gd name="T80" fmla="*/ 0 w 49"/>
                <a:gd name="T81" fmla="*/ 2147483647 h 20"/>
                <a:gd name="T82" fmla="*/ 2147483647 w 49"/>
                <a:gd name="T83" fmla="*/ 2147483647 h 20"/>
                <a:gd name="T84" fmla="*/ 2147483647 w 49"/>
                <a:gd name="T85" fmla="*/ 2147483647 h 20"/>
                <a:gd name="T86" fmla="*/ 2147483647 w 49"/>
                <a:gd name="T87" fmla="*/ 2147483647 h 20"/>
                <a:gd name="T88" fmla="*/ 2147483647 w 49"/>
                <a:gd name="T89" fmla="*/ 2147483647 h 20"/>
                <a:gd name="T90" fmla="*/ 2147483647 w 49"/>
                <a:gd name="T91" fmla="*/ 2147483647 h 20"/>
                <a:gd name="T92" fmla="*/ 2147483647 w 49"/>
                <a:gd name="T93" fmla="*/ 2147483647 h 20"/>
                <a:gd name="T94" fmla="*/ 2147483647 w 49"/>
                <a:gd name="T95" fmla="*/ 2147483647 h 20"/>
                <a:gd name="T96" fmla="*/ 2147483647 w 49"/>
                <a:gd name="T97" fmla="*/ 0 h 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9"/>
                <a:gd name="T148" fmla="*/ 0 h 20"/>
                <a:gd name="T149" fmla="*/ 49 w 49"/>
                <a:gd name="T150" fmla="*/ 20 h 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9" h="20">
                  <a:moveTo>
                    <a:pt x="34" y="0"/>
                  </a:moveTo>
                  <a:lnTo>
                    <a:pt x="36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2" y="2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9" y="2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2" y="3"/>
                  </a:lnTo>
                  <a:lnTo>
                    <a:pt x="41" y="3"/>
                  </a:lnTo>
                  <a:lnTo>
                    <a:pt x="41" y="5"/>
                  </a:lnTo>
                  <a:lnTo>
                    <a:pt x="41" y="7"/>
                  </a:lnTo>
                  <a:lnTo>
                    <a:pt x="41" y="8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41" y="13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6" y="17"/>
                  </a:lnTo>
                  <a:lnTo>
                    <a:pt x="32" y="17"/>
                  </a:lnTo>
                  <a:lnTo>
                    <a:pt x="30" y="18"/>
                  </a:lnTo>
                  <a:lnTo>
                    <a:pt x="29" y="18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0" y="20"/>
                  </a:lnTo>
                  <a:lnTo>
                    <a:pt x="17" y="18"/>
                  </a:lnTo>
                  <a:lnTo>
                    <a:pt x="12" y="17"/>
                  </a:lnTo>
                  <a:lnTo>
                    <a:pt x="7" y="15"/>
                  </a:lnTo>
                  <a:lnTo>
                    <a:pt x="3" y="13"/>
                  </a:lnTo>
                  <a:lnTo>
                    <a:pt x="0" y="12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19" y="8"/>
                  </a:lnTo>
                  <a:lnTo>
                    <a:pt x="22" y="7"/>
                  </a:lnTo>
                  <a:lnTo>
                    <a:pt x="25" y="5"/>
                  </a:lnTo>
                  <a:lnTo>
                    <a:pt x="29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14" name="Freeform 5301"/>
            <p:cNvSpPr>
              <a:spLocks/>
            </p:cNvSpPr>
            <p:nvPr/>
          </p:nvSpPr>
          <p:spPr bwMode="auto">
            <a:xfrm>
              <a:off x="6491288" y="4370388"/>
              <a:ext cx="79375" cy="31750"/>
            </a:xfrm>
            <a:custGeom>
              <a:avLst/>
              <a:gdLst>
                <a:gd name="T0" fmla="*/ 2147483647 w 49"/>
                <a:gd name="T1" fmla="*/ 0 h 20"/>
                <a:gd name="T2" fmla="*/ 2147483647 w 49"/>
                <a:gd name="T3" fmla="*/ 0 h 20"/>
                <a:gd name="T4" fmla="*/ 2147483647 w 49"/>
                <a:gd name="T5" fmla="*/ 0 h 20"/>
                <a:gd name="T6" fmla="*/ 2147483647 w 49"/>
                <a:gd name="T7" fmla="*/ 0 h 20"/>
                <a:gd name="T8" fmla="*/ 2147483647 w 49"/>
                <a:gd name="T9" fmla="*/ 2147483647 h 20"/>
                <a:gd name="T10" fmla="*/ 2147483647 w 49"/>
                <a:gd name="T11" fmla="*/ 2147483647 h 20"/>
                <a:gd name="T12" fmla="*/ 2147483647 w 49"/>
                <a:gd name="T13" fmla="*/ 2147483647 h 20"/>
                <a:gd name="T14" fmla="*/ 2147483647 w 49"/>
                <a:gd name="T15" fmla="*/ 2147483647 h 20"/>
                <a:gd name="T16" fmla="*/ 2147483647 w 49"/>
                <a:gd name="T17" fmla="*/ 2147483647 h 20"/>
                <a:gd name="T18" fmla="*/ 2147483647 w 49"/>
                <a:gd name="T19" fmla="*/ 2147483647 h 20"/>
                <a:gd name="T20" fmla="*/ 2147483647 w 49"/>
                <a:gd name="T21" fmla="*/ 2147483647 h 20"/>
                <a:gd name="T22" fmla="*/ 2147483647 w 49"/>
                <a:gd name="T23" fmla="*/ 2147483647 h 20"/>
                <a:gd name="T24" fmla="*/ 2147483647 w 49"/>
                <a:gd name="T25" fmla="*/ 2147483647 h 20"/>
                <a:gd name="T26" fmla="*/ 2147483647 w 49"/>
                <a:gd name="T27" fmla="*/ 2147483647 h 20"/>
                <a:gd name="T28" fmla="*/ 2147483647 w 49"/>
                <a:gd name="T29" fmla="*/ 2147483647 h 20"/>
                <a:gd name="T30" fmla="*/ 2147483647 w 49"/>
                <a:gd name="T31" fmla="*/ 2147483647 h 20"/>
                <a:gd name="T32" fmla="*/ 2147483647 w 49"/>
                <a:gd name="T33" fmla="*/ 2147483647 h 20"/>
                <a:gd name="T34" fmla="*/ 2147483647 w 49"/>
                <a:gd name="T35" fmla="*/ 2147483647 h 20"/>
                <a:gd name="T36" fmla="*/ 2147483647 w 49"/>
                <a:gd name="T37" fmla="*/ 2147483647 h 20"/>
                <a:gd name="T38" fmla="*/ 2147483647 w 49"/>
                <a:gd name="T39" fmla="*/ 2147483647 h 20"/>
                <a:gd name="T40" fmla="*/ 2147483647 w 49"/>
                <a:gd name="T41" fmla="*/ 2147483647 h 20"/>
                <a:gd name="T42" fmla="*/ 2147483647 w 49"/>
                <a:gd name="T43" fmla="*/ 2147483647 h 20"/>
                <a:gd name="T44" fmla="*/ 2147483647 w 49"/>
                <a:gd name="T45" fmla="*/ 2147483647 h 20"/>
                <a:gd name="T46" fmla="*/ 2147483647 w 49"/>
                <a:gd name="T47" fmla="*/ 2147483647 h 20"/>
                <a:gd name="T48" fmla="*/ 2147483647 w 49"/>
                <a:gd name="T49" fmla="*/ 2147483647 h 20"/>
                <a:gd name="T50" fmla="*/ 2147483647 w 49"/>
                <a:gd name="T51" fmla="*/ 2147483647 h 20"/>
                <a:gd name="T52" fmla="*/ 2147483647 w 49"/>
                <a:gd name="T53" fmla="*/ 2147483647 h 20"/>
                <a:gd name="T54" fmla="*/ 2147483647 w 49"/>
                <a:gd name="T55" fmla="*/ 2147483647 h 20"/>
                <a:gd name="T56" fmla="*/ 2147483647 w 49"/>
                <a:gd name="T57" fmla="*/ 2147483647 h 20"/>
                <a:gd name="T58" fmla="*/ 2147483647 w 49"/>
                <a:gd name="T59" fmla="*/ 2147483647 h 20"/>
                <a:gd name="T60" fmla="*/ 2147483647 w 49"/>
                <a:gd name="T61" fmla="*/ 2147483647 h 20"/>
                <a:gd name="T62" fmla="*/ 2147483647 w 49"/>
                <a:gd name="T63" fmla="*/ 2147483647 h 20"/>
                <a:gd name="T64" fmla="*/ 2147483647 w 49"/>
                <a:gd name="T65" fmla="*/ 2147483647 h 20"/>
                <a:gd name="T66" fmla="*/ 2147483647 w 49"/>
                <a:gd name="T67" fmla="*/ 2147483647 h 20"/>
                <a:gd name="T68" fmla="*/ 2147483647 w 49"/>
                <a:gd name="T69" fmla="*/ 2147483647 h 20"/>
                <a:gd name="T70" fmla="*/ 2147483647 w 49"/>
                <a:gd name="T71" fmla="*/ 2147483647 h 20"/>
                <a:gd name="T72" fmla="*/ 2147483647 w 49"/>
                <a:gd name="T73" fmla="*/ 2147483647 h 20"/>
                <a:gd name="T74" fmla="*/ 2147483647 w 49"/>
                <a:gd name="T75" fmla="*/ 2147483647 h 20"/>
                <a:gd name="T76" fmla="*/ 0 w 49"/>
                <a:gd name="T77" fmla="*/ 2147483647 h 20"/>
                <a:gd name="T78" fmla="*/ 0 w 49"/>
                <a:gd name="T79" fmla="*/ 2147483647 h 20"/>
                <a:gd name="T80" fmla="*/ 0 w 49"/>
                <a:gd name="T81" fmla="*/ 2147483647 h 20"/>
                <a:gd name="T82" fmla="*/ 2147483647 w 49"/>
                <a:gd name="T83" fmla="*/ 2147483647 h 20"/>
                <a:gd name="T84" fmla="*/ 2147483647 w 49"/>
                <a:gd name="T85" fmla="*/ 2147483647 h 20"/>
                <a:gd name="T86" fmla="*/ 2147483647 w 49"/>
                <a:gd name="T87" fmla="*/ 2147483647 h 20"/>
                <a:gd name="T88" fmla="*/ 2147483647 w 49"/>
                <a:gd name="T89" fmla="*/ 2147483647 h 20"/>
                <a:gd name="T90" fmla="*/ 2147483647 w 49"/>
                <a:gd name="T91" fmla="*/ 2147483647 h 20"/>
                <a:gd name="T92" fmla="*/ 2147483647 w 49"/>
                <a:gd name="T93" fmla="*/ 2147483647 h 20"/>
                <a:gd name="T94" fmla="*/ 2147483647 w 49"/>
                <a:gd name="T95" fmla="*/ 2147483647 h 20"/>
                <a:gd name="T96" fmla="*/ 2147483647 w 49"/>
                <a:gd name="T97" fmla="*/ 0 h 20"/>
                <a:gd name="T98" fmla="*/ 2147483647 w 49"/>
                <a:gd name="T99" fmla="*/ 0 h 20"/>
                <a:gd name="T100" fmla="*/ 2147483647 w 49"/>
                <a:gd name="T101" fmla="*/ 0 h 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"/>
                <a:gd name="T154" fmla="*/ 0 h 20"/>
                <a:gd name="T155" fmla="*/ 49 w 49"/>
                <a:gd name="T156" fmla="*/ 20 h 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" h="20">
                  <a:moveTo>
                    <a:pt x="34" y="0"/>
                  </a:moveTo>
                  <a:lnTo>
                    <a:pt x="36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2" y="2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9" y="2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2" y="3"/>
                  </a:lnTo>
                  <a:lnTo>
                    <a:pt x="41" y="3"/>
                  </a:lnTo>
                  <a:lnTo>
                    <a:pt x="41" y="5"/>
                  </a:lnTo>
                  <a:lnTo>
                    <a:pt x="41" y="7"/>
                  </a:lnTo>
                  <a:lnTo>
                    <a:pt x="41" y="8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41" y="13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6" y="17"/>
                  </a:lnTo>
                  <a:lnTo>
                    <a:pt x="32" y="17"/>
                  </a:lnTo>
                  <a:lnTo>
                    <a:pt x="30" y="18"/>
                  </a:lnTo>
                  <a:lnTo>
                    <a:pt x="29" y="18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0" y="20"/>
                  </a:lnTo>
                  <a:lnTo>
                    <a:pt x="17" y="18"/>
                  </a:lnTo>
                  <a:lnTo>
                    <a:pt x="12" y="17"/>
                  </a:lnTo>
                  <a:lnTo>
                    <a:pt x="7" y="15"/>
                  </a:lnTo>
                  <a:lnTo>
                    <a:pt x="3" y="13"/>
                  </a:lnTo>
                  <a:lnTo>
                    <a:pt x="0" y="12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19" y="8"/>
                  </a:lnTo>
                  <a:lnTo>
                    <a:pt x="22" y="7"/>
                  </a:lnTo>
                  <a:lnTo>
                    <a:pt x="25" y="5"/>
                  </a:lnTo>
                  <a:lnTo>
                    <a:pt x="29" y="2"/>
                  </a:lnTo>
                  <a:lnTo>
                    <a:pt x="34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15" name="Freeform 5302"/>
            <p:cNvSpPr>
              <a:spLocks/>
            </p:cNvSpPr>
            <p:nvPr/>
          </p:nvSpPr>
          <p:spPr bwMode="auto">
            <a:xfrm>
              <a:off x="6535738" y="4375150"/>
              <a:ext cx="153987" cy="42863"/>
            </a:xfrm>
            <a:custGeom>
              <a:avLst/>
              <a:gdLst>
                <a:gd name="T0" fmla="*/ 2147483647 w 97"/>
                <a:gd name="T1" fmla="*/ 2147483647 h 27"/>
                <a:gd name="T2" fmla="*/ 2147483647 w 97"/>
                <a:gd name="T3" fmla="*/ 2147483647 h 27"/>
                <a:gd name="T4" fmla="*/ 2147483647 w 97"/>
                <a:gd name="T5" fmla="*/ 2147483647 h 27"/>
                <a:gd name="T6" fmla="*/ 2147483647 w 97"/>
                <a:gd name="T7" fmla="*/ 2147483647 h 27"/>
                <a:gd name="T8" fmla="*/ 2147483647 w 97"/>
                <a:gd name="T9" fmla="*/ 2147483647 h 27"/>
                <a:gd name="T10" fmla="*/ 2147483647 w 97"/>
                <a:gd name="T11" fmla="*/ 2147483647 h 27"/>
                <a:gd name="T12" fmla="*/ 2147483647 w 97"/>
                <a:gd name="T13" fmla="*/ 2147483647 h 27"/>
                <a:gd name="T14" fmla="*/ 2147483647 w 97"/>
                <a:gd name="T15" fmla="*/ 2147483647 h 27"/>
                <a:gd name="T16" fmla="*/ 2147483647 w 97"/>
                <a:gd name="T17" fmla="*/ 2147483647 h 27"/>
                <a:gd name="T18" fmla="*/ 2147483647 w 97"/>
                <a:gd name="T19" fmla="*/ 2147483647 h 27"/>
                <a:gd name="T20" fmla="*/ 2147483647 w 97"/>
                <a:gd name="T21" fmla="*/ 2147483647 h 27"/>
                <a:gd name="T22" fmla="*/ 2147483647 w 97"/>
                <a:gd name="T23" fmla="*/ 2147483647 h 27"/>
                <a:gd name="T24" fmla="*/ 2147483647 w 97"/>
                <a:gd name="T25" fmla="*/ 2147483647 h 27"/>
                <a:gd name="T26" fmla="*/ 2147483647 w 97"/>
                <a:gd name="T27" fmla="*/ 2147483647 h 27"/>
                <a:gd name="T28" fmla="*/ 2147483647 w 97"/>
                <a:gd name="T29" fmla="*/ 2147483647 h 27"/>
                <a:gd name="T30" fmla="*/ 2147483647 w 97"/>
                <a:gd name="T31" fmla="*/ 2147483647 h 27"/>
                <a:gd name="T32" fmla="*/ 2147483647 w 97"/>
                <a:gd name="T33" fmla="*/ 2147483647 h 27"/>
                <a:gd name="T34" fmla="*/ 2147483647 w 97"/>
                <a:gd name="T35" fmla="*/ 2147483647 h 27"/>
                <a:gd name="T36" fmla="*/ 2147483647 w 97"/>
                <a:gd name="T37" fmla="*/ 2147483647 h 27"/>
                <a:gd name="T38" fmla="*/ 2147483647 w 97"/>
                <a:gd name="T39" fmla="*/ 2147483647 h 27"/>
                <a:gd name="T40" fmla="*/ 2147483647 w 97"/>
                <a:gd name="T41" fmla="*/ 2147483647 h 27"/>
                <a:gd name="T42" fmla="*/ 2147483647 w 97"/>
                <a:gd name="T43" fmla="*/ 2147483647 h 27"/>
                <a:gd name="T44" fmla="*/ 2147483647 w 97"/>
                <a:gd name="T45" fmla="*/ 2147483647 h 27"/>
                <a:gd name="T46" fmla="*/ 2147483647 w 97"/>
                <a:gd name="T47" fmla="*/ 2147483647 h 27"/>
                <a:gd name="T48" fmla="*/ 2147483647 w 97"/>
                <a:gd name="T49" fmla="*/ 2147483647 h 27"/>
                <a:gd name="T50" fmla="*/ 2147483647 w 97"/>
                <a:gd name="T51" fmla="*/ 2147483647 h 27"/>
                <a:gd name="T52" fmla="*/ 2147483647 w 97"/>
                <a:gd name="T53" fmla="*/ 2147483647 h 27"/>
                <a:gd name="T54" fmla="*/ 2147483647 w 97"/>
                <a:gd name="T55" fmla="*/ 2147483647 h 27"/>
                <a:gd name="T56" fmla="*/ 2147483647 w 97"/>
                <a:gd name="T57" fmla="*/ 0 h 27"/>
                <a:gd name="T58" fmla="*/ 2147483647 w 97"/>
                <a:gd name="T59" fmla="*/ 0 h 27"/>
                <a:gd name="T60" fmla="*/ 2147483647 w 97"/>
                <a:gd name="T61" fmla="*/ 2147483647 h 27"/>
                <a:gd name="T62" fmla="*/ 2147483647 w 97"/>
                <a:gd name="T63" fmla="*/ 2147483647 h 27"/>
                <a:gd name="T64" fmla="*/ 2147483647 w 97"/>
                <a:gd name="T65" fmla="*/ 2147483647 h 27"/>
                <a:gd name="T66" fmla="*/ 2147483647 w 97"/>
                <a:gd name="T67" fmla="*/ 2147483647 h 27"/>
                <a:gd name="T68" fmla="*/ 2147483647 w 97"/>
                <a:gd name="T69" fmla="*/ 2147483647 h 27"/>
                <a:gd name="T70" fmla="*/ 2147483647 w 97"/>
                <a:gd name="T71" fmla="*/ 2147483647 h 27"/>
                <a:gd name="T72" fmla="*/ 2147483647 w 97"/>
                <a:gd name="T73" fmla="*/ 2147483647 h 27"/>
                <a:gd name="T74" fmla="*/ 2147483647 w 97"/>
                <a:gd name="T75" fmla="*/ 2147483647 h 27"/>
                <a:gd name="T76" fmla="*/ 2147483647 w 97"/>
                <a:gd name="T77" fmla="*/ 2147483647 h 27"/>
                <a:gd name="T78" fmla="*/ 2147483647 w 97"/>
                <a:gd name="T79" fmla="*/ 2147483647 h 27"/>
                <a:gd name="T80" fmla="*/ 2147483647 w 97"/>
                <a:gd name="T81" fmla="*/ 2147483647 h 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27"/>
                <a:gd name="T125" fmla="*/ 97 w 97"/>
                <a:gd name="T126" fmla="*/ 27 h 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27">
                  <a:moveTo>
                    <a:pt x="41" y="27"/>
                  </a:moveTo>
                  <a:lnTo>
                    <a:pt x="42" y="27"/>
                  </a:lnTo>
                  <a:lnTo>
                    <a:pt x="46" y="26"/>
                  </a:lnTo>
                  <a:lnTo>
                    <a:pt x="49" y="24"/>
                  </a:lnTo>
                  <a:lnTo>
                    <a:pt x="54" y="22"/>
                  </a:lnTo>
                  <a:lnTo>
                    <a:pt x="58" y="20"/>
                  </a:lnTo>
                  <a:lnTo>
                    <a:pt x="61" y="17"/>
                  </a:lnTo>
                  <a:lnTo>
                    <a:pt x="65" y="15"/>
                  </a:lnTo>
                  <a:lnTo>
                    <a:pt x="66" y="14"/>
                  </a:lnTo>
                  <a:lnTo>
                    <a:pt x="68" y="15"/>
                  </a:lnTo>
                  <a:lnTo>
                    <a:pt x="70" y="17"/>
                  </a:lnTo>
                  <a:lnTo>
                    <a:pt x="71" y="19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80" y="19"/>
                  </a:lnTo>
                  <a:lnTo>
                    <a:pt x="81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8" y="19"/>
                  </a:lnTo>
                  <a:lnTo>
                    <a:pt x="90" y="19"/>
                  </a:lnTo>
                  <a:lnTo>
                    <a:pt x="92" y="19"/>
                  </a:lnTo>
                  <a:lnTo>
                    <a:pt x="93" y="19"/>
                  </a:lnTo>
                  <a:lnTo>
                    <a:pt x="95" y="19"/>
                  </a:lnTo>
                  <a:lnTo>
                    <a:pt x="95" y="17"/>
                  </a:lnTo>
                  <a:lnTo>
                    <a:pt x="95" y="15"/>
                  </a:lnTo>
                  <a:lnTo>
                    <a:pt x="95" y="14"/>
                  </a:lnTo>
                  <a:lnTo>
                    <a:pt x="97" y="12"/>
                  </a:lnTo>
                  <a:lnTo>
                    <a:pt x="97" y="10"/>
                  </a:lnTo>
                  <a:lnTo>
                    <a:pt x="97" y="9"/>
                  </a:lnTo>
                  <a:lnTo>
                    <a:pt x="93" y="9"/>
                  </a:lnTo>
                  <a:lnTo>
                    <a:pt x="90" y="9"/>
                  </a:lnTo>
                  <a:lnTo>
                    <a:pt x="87" y="9"/>
                  </a:lnTo>
                  <a:lnTo>
                    <a:pt x="85" y="9"/>
                  </a:lnTo>
                  <a:lnTo>
                    <a:pt x="81" y="9"/>
                  </a:lnTo>
                  <a:lnTo>
                    <a:pt x="80" y="9"/>
                  </a:lnTo>
                  <a:lnTo>
                    <a:pt x="78" y="9"/>
                  </a:lnTo>
                  <a:lnTo>
                    <a:pt x="76" y="9"/>
                  </a:lnTo>
                  <a:lnTo>
                    <a:pt x="73" y="9"/>
                  </a:lnTo>
                  <a:lnTo>
                    <a:pt x="71" y="9"/>
                  </a:lnTo>
                  <a:lnTo>
                    <a:pt x="70" y="9"/>
                  </a:lnTo>
                  <a:lnTo>
                    <a:pt x="68" y="9"/>
                  </a:lnTo>
                  <a:lnTo>
                    <a:pt x="66" y="10"/>
                  </a:lnTo>
                  <a:lnTo>
                    <a:pt x="65" y="12"/>
                  </a:lnTo>
                  <a:lnTo>
                    <a:pt x="56" y="12"/>
                  </a:lnTo>
                  <a:lnTo>
                    <a:pt x="58" y="9"/>
                  </a:lnTo>
                  <a:lnTo>
                    <a:pt x="59" y="7"/>
                  </a:lnTo>
                  <a:lnTo>
                    <a:pt x="61" y="5"/>
                  </a:lnTo>
                  <a:lnTo>
                    <a:pt x="63" y="5"/>
                  </a:lnTo>
                  <a:lnTo>
                    <a:pt x="65" y="4"/>
                  </a:lnTo>
                  <a:lnTo>
                    <a:pt x="68" y="4"/>
                  </a:lnTo>
                  <a:lnTo>
                    <a:pt x="70" y="2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4" y="2"/>
                  </a:lnTo>
                  <a:lnTo>
                    <a:pt x="51" y="4"/>
                  </a:lnTo>
                  <a:lnTo>
                    <a:pt x="48" y="7"/>
                  </a:lnTo>
                  <a:lnTo>
                    <a:pt x="42" y="9"/>
                  </a:lnTo>
                  <a:lnTo>
                    <a:pt x="39" y="12"/>
                  </a:lnTo>
                  <a:lnTo>
                    <a:pt x="36" y="14"/>
                  </a:lnTo>
                  <a:lnTo>
                    <a:pt x="34" y="17"/>
                  </a:lnTo>
                  <a:lnTo>
                    <a:pt x="29" y="20"/>
                  </a:lnTo>
                  <a:lnTo>
                    <a:pt x="26" y="22"/>
                  </a:lnTo>
                  <a:lnTo>
                    <a:pt x="20" y="22"/>
                  </a:lnTo>
                  <a:lnTo>
                    <a:pt x="15" y="22"/>
                  </a:lnTo>
                  <a:lnTo>
                    <a:pt x="10" y="24"/>
                  </a:lnTo>
                  <a:lnTo>
                    <a:pt x="5" y="24"/>
                  </a:lnTo>
                  <a:lnTo>
                    <a:pt x="2" y="26"/>
                  </a:lnTo>
                  <a:lnTo>
                    <a:pt x="0" y="27"/>
                  </a:lnTo>
                  <a:lnTo>
                    <a:pt x="5" y="27"/>
                  </a:lnTo>
                  <a:lnTo>
                    <a:pt x="12" y="27"/>
                  </a:lnTo>
                  <a:lnTo>
                    <a:pt x="17" y="27"/>
                  </a:lnTo>
                  <a:lnTo>
                    <a:pt x="22" y="27"/>
                  </a:lnTo>
                  <a:lnTo>
                    <a:pt x="27" y="27"/>
                  </a:lnTo>
                  <a:lnTo>
                    <a:pt x="32" y="27"/>
                  </a:lnTo>
                  <a:lnTo>
                    <a:pt x="36" y="27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16" name="Freeform 5303"/>
            <p:cNvSpPr>
              <a:spLocks/>
            </p:cNvSpPr>
            <p:nvPr/>
          </p:nvSpPr>
          <p:spPr bwMode="auto">
            <a:xfrm>
              <a:off x="6535738" y="4375150"/>
              <a:ext cx="153987" cy="42863"/>
            </a:xfrm>
            <a:custGeom>
              <a:avLst/>
              <a:gdLst>
                <a:gd name="T0" fmla="*/ 2147483647 w 97"/>
                <a:gd name="T1" fmla="*/ 2147483647 h 27"/>
                <a:gd name="T2" fmla="*/ 2147483647 w 97"/>
                <a:gd name="T3" fmla="*/ 2147483647 h 27"/>
                <a:gd name="T4" fmla="*/ 2147483647 w 97"/>
                <a:gd name="T5" fmla="*/ 2147483647 h 27"/>
                <a:gd name="T6" fmla="*/ 2147483647 w 97"/>
                <a:gd name="T7" fmla="*/ 2147483647 h 27"/>
                <a:gd name="T8" fmla="*/ 2147483647 w 97"/>
                <a:gd name="T9" fmla="*/ 2147483647 h 27"/>
                <a:gd name="T10" fmla="*/ 2147483647 w 97"/>
                <a:gd name="T11" fmla="*/ 2147483647 h 27"/>
                <a:gd name="T12" fmla="*/ 2147483647 w 97"/>
                <a:gd name="T13" fmla="*/ 2147483647 h 27"/>
                <a:gd name="T14" fmla="*/ 2147483647 w 97"/>
                <a:gd name="T15" fmla="*/ 2147483647 h 27"/>
                <a:gd name="T16" fmla="*/ 2147483647 w 97"/>
                <a:gd name="T17" fmla="*/ 2147483647 h 27"/>
                <a:gd name="T18" fmla="*/ 2147483647 w 97"/>
                <a:gd name="T19" fmla="*/ 2147483647 h 27"/>
                <a:gd name="T20" fmla="*/ 2147483647 w 97"/>
                <a:gd name="T21" fmla="*/ 2147483647 h 27"/>
                <a:gd name="T22" fmla="*/ 2147483647 w 97"/>
                <a:gd name="T23" fmla="*/ 2147483647 h 27"/>
                <a:gd name="T24" fmla="*/ 2147483647 w 97"/>
                <a:gd name="T25" fmla="*/ 2147483647 h 27"/>
                <a:gd name="T26" fmla="*/ 2147483647 w 97"/>
                <a:gd name="T27" fmla="*/ 2147483647 h 27"/>
                <a:gd name="T28" fmla="*/ 2147483647 w 97"/>
                <a:gd name="T29" fmla="*/ 2147483647 h 27"/>
                <a:gd name="T30" fmla="*/ 2147483647 w 97"/>
                <a:gd name="T31" fmla="*/ 2147483647 h 27"/>
                <a:gd name="T32" fmla="*/ 2147483647 w 97"/>
                <a:gd name="T33" fmla="*/ 2147483647 h 27"/>
                <a:gd name="T34" fmla="*/ 2147483647 w 97"/>
                <a:gd name="T35" fmla="*/ 2147483647 h 27"/>
                <a:gd name="T36" fmla="*/ 2147483647 w 97"/>
                <a:gd name="T37" fmla="*/ 2147483647 h 27"/>
                <a:gd name="T38" fmla="*/ 2147483647 w 97"/>
                <a:gd name="T39" fmla="*/ 2147483647 h 27"/>
                <a:gd name="T40" fmla="*/ 2147483647 w 97"/>
                <a:gd name="T41" fmla="*/ 2147483647 h 27"/>
                <a:gd name="T42" fmla="*/ 2147483647 w 97"/>
                <a:gd name="T43" fmla="*/ 2147483647 h 27"/>
                <a:gd name="T44" fmla="*/ 2147483647 w 97"/>
                <a:gd name="T45" fmla="*/ 2147483647 h 27"/>
                <a:gd name="T46" fmla="*/ 2147483647 w 97"/>
                <a:gd name="T47" fmla="*/ 2147483647 h 27"/>
                <a:gd name="T48" fmla="*/ 2147483647 w 97"/>
                <a:gd name="T49" fmla="*/ 2147483647 h 27"/>
                <a:gd name="T50" fmla="*/ 2147483647 w 97"/>
                <a:gd name="T51" fmla="*/ 2147483647 h 27"/>
                <a:gd name="T52" fmla="*/ 2147483647 w 97"/>
                <a:gd name="T53" fmla="*/ 2147483647 h 27"/>
                <a:gd name="T54" fmla="*/ 2147483647 w 97"/>
                <a:gd name="T55" fmla="*/ 2147483647 h 27"/>
                <a:gd name="T56" fmla="*/ 2147483647 w 97"/>
                <a:gd name="T57" fmla="*/ 2147483647 h 27"/>
                <a:gd name="T58" fmla="*/ 2147483647 w 97"/>
                <a:gd name="T59" fmla="*/ 0 h 27"/>
                <a:gd name="T60" fmla="*/ 2147483647 w 97"/>
                <a:gd name="T61" fmla="*/ 0 h 27"/>
                <a:gd name="T62" fmla="*/ 2147483647 w 97"/>
                <a:gd name="T63" fmla="*/ 0 h 27"/>
                <a:gd name="T64" fmla="*/ 2147483647 w 97"/>
                <a:gd name="T65" fmla="*/ 2147483647 h 27"/>
                <a:gd name="T66" fmla="*/ 2147483647 w 97"/>
                <a:gd name="T67" fmla="*/ 2147483647 h 27"/>
                <a:gd name="T68" fmla="*/ 2147483647 w 97"/>
                <a:gd name="T69" fmla="*/ 2147483647 h 27"/>
                <a:gd name="T70" fmla="*/ 2147483647 w 97"/>
                <a:gd name="T71" fmla="*/ 2147483647 h 27"/>
                <a:gd name="T72" fmla="*/ 2147483647 w 97"/>
                <a:gd name="T73" fmla="*/ 2147483647 h 27"/>
                <a:gd name="T74" fmla="*/ 2147483647 w 97"/>
                <a:gd name="T75" fmla="*/ 2147483647 h 27"/>
                <a:gd name="T76" fmla="*/ 2147483647 w 97"/>
                <a:gd name="T77" fmla="*/ 2147483647 h 27"/>
                <a:gd name="T78" fmla="*/ 2147483647 w 97"/>
                <a:gd name="T79" fmla="*/ 2147483647 h 27"/>
                <a:gd name="T80" fmla="*/ 2147483647 w 97"/>
                <a:gd name="T81" fmla="*/ 2147483647 h 27"/>
                <a:gd name="T82" fmla="*/ 2147483647 w 97"/>
                <a:gd name="T83" fmla="*/ 2147483647 h 27"/>
                <a:gd name="T84" fmla="*/ 2147483647 w 97"/>
                <a:gd name="T85" fmla="*/ 2147483647 h 27"/>
                <a:gd name="T86" fmla="*/ 2147483647 w 97"/>
                <a:gd name="T87" fmla="*/ 2147483647 h 2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7"/>
                <a:gd name="T133" fmla="*/ 0 h 27"/>
                <a:gd name="T134" fmla="*/ 97 w 97"/>
                <a:gd name="T135" fmla="*/ 27 h 2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7" h="27">
                  <a:moveTo>
                    <a:pt x="41" y="27"/>
                  </a:moveTo>
                  <a:lnTo>
                    <a:pt x="42" y="27"/>
                  </a:lnTo>
                  <a:lnTo>
                    <a:pt x="46" y="26"/>
                  </a:lnTo>
                  <a:lnTo>
                    <a:pt x="49" y="24"/>
                  </a:lnTo>
                  <a:lnTo>
                    <a:pt x="54" y="22"/>
                  </a:lnTo>
                  <a:lnTo>
                    <a:pt x="58" y="20"/>
                  </a:lnTo>
                  <a:lnTo>
                    <a:pt x="61" y="17"/>
                  </a:lnTo>
                  <a:lnTo>
                    <a:pt x="65" y="15"/>
                  </a:lnTo>
                  <a:lnTo>
                    <a:pt x="66" y="14"/>
                  </a:lnTo>
                  <a:lnTo>
                    <a:pt x="68" y="15"/>
                  </a:lnTo>
                  <a:lnTo>
                    <a:pt x="70" y="17"/>
                  </a:lnTo>
                  <a:lnTo>
                    <a:pt x="71" y="19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80" y="19"/>
                  </a:lnTo>
                  <a:lnTo>
                    <a:pt x="81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8" y="19"/>
                  </a:lnTo>
                  <a:lnTo>
                    <a:pt x="90" y="19"/>
                  </a:lnTo>
                  <a:lnTo>
                    <a:pt x="92" y="19"/>
                  </a:lnTo>
                  <a:lnTo>
                    <a:pt x="93" y="19"/>
                  </a:lnTo>
                  <a:lnTo>
                    <a:pt x="95" y="19"/>
                  </a:lnTo>
                  <a:lnTo>
                    <a:pt x="95" y="17"/>
                  </a:lnTo>
                  <a:lnTo>
                    <a:pt x="95" y="15"/>
                  </a:lnTo>
                  <a:lnTo>
                    <a:pt x="95" y="14"/>
                  </a:lnTo>
                  <a:lnTo>
                    <a:pt x="97" y="12"/>
                  </a:lnTo>
                  <a:lnTo>
                    <a:pt x="97" y="10"/>
                  </a:lnTo>
                  <a:lnTo>
                    <a:pt x="97" y="9"/>
                  </a:lnTo>
                  <a:lnTo>
                    <a:pt x="93" y="9"/>
                  </a:lnTo>
                  <a:lnTo>
                    <a:pt x="90" y="9"/>
                  </a:lnTo>
                  <a:lnTo>
                    <a:pt x="87" y="9"/>
                  </a:lnTo>
                  <a:lnTo>
                    <a:pt x="85" y="9"/>
                  </a:lnTo>
                  <a:lnTo>
                    <a:pt x="81" y="9"/>
                  </a:lnTo>
                  <a:lnTo>
                    <a:pt x="80" y="9"/>
                  </a:lnTo>
                  <a:lnTo>
                    <a:pt x="78" y="9"/>
                  </a:lnTo>
                  <a:lnTo>
                    <a:pt x="76" y="9"/>
                  </a:lnTo>
                  <a:lnTo>
                    <a:pt x="73" y="9"/>
                  </a:lnTo>
                  <a:lnTo>
                    <a:pt x="71" y="9"/>
                  </a:lnTo>
                  <a:lnTo>
                    <a:pt x="70" y="9"/>
                  </a:lnTo>
                  <a:lnTo>
                    <a:pt x="68" y="9"/>
                  </a:lnTo>
                  <a:lnTo>
                    <a:pt x="66" y="10"/>
                  </a:lnTo>
                  <a:lnTo>
                    <a:pt x="65" y="12"/>
                  </a:lnTo>
                  <a:lnTo>
                    <a:pt x="56" y="12"/>
                  </a:lnTo>
                  <a:lnTo>
                    <a:pt x="58" y="9"/>
                  </a:lnTo>
                  <a:lnTo>
                    <a:pt x="59" y="7"/>
                  </a:lnTo>
                  <a:lnTo>
                    <a:pt x="61" y="5"/>
                  </a:lnTo>
                  <a:lnTo>
                    <a:pt x="63" y="5"/>
                  </a:lnTo>
                  <a:lnTo>
                    <a:pt x="65" y="4"/>
                  </a:lnTo>
                  <a:lnTo>
                    <a:pt x="68" y="4"/>
                  </a:lnTo>
                  <a:lnTo>
                    <a:pt x="70" y="2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4" y="2"/>
                  </a:lnTo>
                  <a:lnTo>
                    <a:pt x="51" y="4"/>
                  </a:lnTo>
                  <a:lnTo>
                    <a:pt x="48" y="7"/>
                  </a:lnTo>
                  <a:lnTo>
                    <a:pt x="42" y="9"/>
                  </a:lnTo>
                  <a:lnTo>
                    <a:pt x="39" y="12"/>
                  </a:lnTo>
                  <a:lnTo>
                    <a:pt x="36" y="14"/>
                  </a:lnTo>
                  <a:lnTo>
                    <a:pt x="34" y="17"/>
                  </a:lnTo>
                  <a:lnTo>
                    <a:pt x="29" y="20"/>
                  </a:lnTo>
                  <a:lnTo>
                    <a:pt x="26" y="22"/>
                  </a:lnTo>
                  <a:lnTo>
                    <a:pt x="20" y="22"/>
                  </a:lnTo>
                  <a:lnTo>
                    <a:pt x="15" y="22"/>
                  </a:lnTo>
                  <a:lnTo>
                    <a:pt x="10" y="24"/>
                  </a:lnTo>
                  <a:lnTo>
                    <a:pt x="5" y="24"/>
                  </a:lnTo>
                  <a:lnTo>
                    <a:pt x="2" y="26"/>
                  </a:lnTo>
                  <a:lnTo>
                    <a:pt x="0" y="27"/>
                  </a:lnTo>
                  <a:lnTo>
                    <a:pt x="5" y="27"/>
                  </a:lnTo>
                  <a:lnTo>
                    <a:pt x="12" y="27"/>
                  </a:lnTo>
                  <a:lnTo>
                    <a:pt x="17" y="27"/>
                  </a:lnTo>
                  <a:lnTo>
                    <a:pt x="22" y="27"/>
                  </a:lnTo>
                  <a:lnTo>
                    <a:pt x="27" y="27"/>
                  </a:lnTo>
                  <a:lnTo>
                    <a:pt x="32" y="27"/>
                  </a:lnTo>
                  <a:lnTo>
                    <a:pt x="36" y="27"/>
                  </a:lnTo>
                  <a:lnTo>
                    <a:pt x="41" y="2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17" name="Freeform 5304"/>
            <p:cNvSpPr>
              <a:spLocks/>
            </p:cNvSpPr>
            <p:nvPr/>
          </p:nvSpPr>
          <p:spPr bwMode="auto">
            <a:xfrm>
              <a:off x="7034213" y="4573588"/>
              <a:ext cx="52387" cy="25400"/>
            </a:xfrm>
            <a:custGeom>
              <a:avLst/>
              <a:gdLst>
                <a:gd name="T0" fmla="*/ 2147483647 w 32"/>
                <a:gd name="T1" fmla="*/ 0 h 16"/>
                <a:gd name="T2" fmla="*/ 2147483647 w 32"/>
                <a:gd name="T3" fmla="*/ 0 h 16"/>
                <a:gd name="T4" fmla="*/ 2147483647 w 32"/>
                <a:gd name="T5" fmla="*/ 0 h 16"/>
                <a:gd name="T6" fmla="*/ 2147483647 w 32"/>
                <a:gd name="T7" fmla="*/ 2147483647 h 16"/>
                <a:gd name="T8" fmla="*/ 2147483647 w 32"/>
                <a:gd name="T9" fmla="*/ 2147483647 h 16"/>
                <a:gd name="T10" fmla="*/ 2147483647 w 32"/>
                <a:gd name="T11" fmla="*/ 2147483647 h 16"/>
                <a:gd name="T12" fmla="*/ 2147483647 w 32"/>
                <a:gd name="T13" fmla="*/ 2147483647 h 16"/>
                <a:gd name="T14" fmla="*/ 2147483647 w 32"/>
                <a:gd name="T15" fmla="*/ 2147483647 h 16"/>
                <a:gd name="T16" fmla="*/ 2147483647 w 32"/>
                <a:gd name="T17" fmla="*/ 2147483647 h 16"/>
                <a:gd name="T18" fmla="*/ 2147483647 w 32"/>
                <a:gd name="T19" fmla="*/ 2147483647 h 16"/>
                <a:gd name="T20" fmla="*/ 2147483647 w 32"/>
                <a:gd name="T21" fmla="*/ 2147483647 h 16"/>
                <a:gd name="T22" fmla="*/ 2147483647 w 32"/>
                <a:gd name="T23" fmla="*/ 2147483647 h 16"/>
                <a:gd name="T24" fmla="*/ 2147483647 w 32"/>
                <a:gd name="T25" fmla="*/ 2147483647 h 16"/>
                <a:gd name="T26" fmla="*/ 2147483647 w 32"/>
                <a:gd name="T27" fmla="*/ 2147483647 h 16"/>
                <a:gd name="T28" fmla="*/ 2147483647 w 32"/>
                <a:gd name="T29" fmla="*/ 2147483647 h 16"/>
                <a:gd name="T30" fmla="*/ 2147483647 w 32"/>
                <a:gd name="T31" fmla="*/ 2147483647 h 16"/>
                <a:gd name="T32" fmla="*/ 2147483647 w 32"/>
                <a:gd name="T33" fmla="*/ 2147483647 h 16"/>
                <a:gd name="T34" fmla="*/ 2147483647 w 32"/>
                <a:gd name="T35" fmla="*/ 2147483647 h 16"/>
                <a:gd name="T36" fmla="*/ 2147483647 w 32"/>
                <a:gd name="T37" fmla="*/ 2147483647 h 16"/>
                <a:gd name="T38" fmla="*/ 2147483647 w 32"/>
                <a:gd name="T39" fmla="*/ 2147483647 h 16"/>
                <a:gd name="T40" fmla="*/ 2147483647 w 32"/>
                <a:gd name="T41" fmla="*/ 2147483647 h 16"/>
                <a:gd name="T42" fmla="*/ 2147483647 w 32"/>
                <a:gd name="T43" fmla="*/ 2147483647 h 16"/>
                <a:gd name="T44" fmla="*/ 2147483647 w 32"/>
                <a:gd name="T45" fmla="*/ 2147483647 h 16"/>
                <a:gd name="T46" fmla="*/ 0 w 32"/>
                <a:gd name="T47" fmla="*/ 2147483647 h 16"/>
                <a:gd name="T48" fmla="*/ 2147483647 w 32"/>
                <a:gd name="T49" fmla="*/ 2147483647 h 16"/>
                <a:gd name="T50" fmla="*/ 2147483647 w 32"/>
                <a:gd name="T51" fmla="*/ 2147483647 h 16"/>
                <a:gd name="T52" fmla="*/ 2147483647 w 32"/>
                <a:gd name="T53" fmla="*/ 2147483647 h 16"/>
                <a:gd name="T54" fmla="*/ 2147483647 w 32"/>
                <a:gd name="T55" fmla="*/ 2147483647 h 16"/>
                <a:gd name="T56" fmla="*/ 2147483647 w 32"/>
                <a:gd name="T57" fmla="*/ 2147483647 h 16"/>
                <a:gd name="T58" fmla="*/ 2147483647 w 32"/>
                <a:gd name="T59" fmla="*/ 2147483647 h 16"/>
                <a:gd name="T60" fmla="*/ 2147483647 w 32"/>
                <a:gd name="T61" fmla="*/ 2147483647 h 16"/>
                <a:gd name="T62" fmla="*/ 2147483647 w 32"/>
                <a:gd name="T63" fmla="*/ 0 h 16"/>
                <a:gd name="T64" fmla="*/ 2147483647 w 32"/>
                <a:gd name="T65" fmla="*/ 0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"/>
                <a:gd name="T100" fmla="*/ 0 h 16"/>
                <a:gd name="T101" fmla="*/ 32 w 32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" h="16">
                  <a:moveTo>
                    <a:pt x="30" y="0"/>
                  </a:moveTo>
                  <a:lnTo>
                    <a:pt x="32" y="0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2" y="7"/>
                  </a:lnTo>
                  <a:lnTo>
                    <a:pt x="30" y="10"/>
                  </a:lnTo>
                  <a:lnTo>
                    <a:pt x="29" y="12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2" y="16"/>
                  </a:lnTo>
                  <a:lnTo>
                    <a:pt x="18" y="16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5" y="12"/>
                  </a:lnTo>
                  <a:lnTo>
                    <a:pt x="8" y="10"/>
                  </a:lnTo>
                  <a:lnTo>
                    <a:pt x="12" y="9"/>
                  </a:lnTo>
                  <a:lnTo>
                    <a:pt x="15" y="7"/>
                  </a:lnTo>
                  <a:lnTo>
                    <a:pt x="18" y="4"/>
                  </a:lnTo>
                  <a:lnTo>
                    <a:pt x="22" y="2"/>
                  </a:lnTo>
                  <a:lnTo>
                    <a:pt x="25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18" name="Freeform 5305"/>
            <p:cNvSpPr>
              <a:spLocks/>
            </p:cNvSpPr>
            <p:nvPr/>
          </p:nvSpPr>
          <p:spPr bwMode="auto">
            <a:xfrm>
              <a:off x="7034213" y="4573588"/>
              <a:ext cx="52387" cy="25400"/>
            </a:xfrm>
            <a:custGeom>
              <a:avLst/>
              <a:gdLst>
                <a:gd name="T0" fmla="*/ 2147483647 w 32"/>
                <a:gd name="T1" fmla="*/ 0 h 16"/>
                <a:gd name="T2" fmla="*/ 2147483647 w 32"/>
                <a:gd name="T3" fmla="*/ 0 h 16"/>
                <a:gd name="T4" fmla="*/ 2147483647 w 32"/>
                <a:gd name="T5" fmla="*/ 0 h 16"/>
                <a:gd name="T6" fmla="*/ 2147483647 w 32"/>
                <a:gd name="T7" fmla="*/ 2147483647 h 16"/>
                <a:gd name="T8" fmla="*/ 2147483647 w 32"/>
                <a:gd name="T9" fmla="*/ 2147483647 h 16"/>
                <a:gd name="T10" fmla="*/ 2147483647 w 32"/>
                <a:gd name="T11" fmla="*/ 2147483647 h 16"/>
                <a:gd name="T12" fmla="*/ 2147483647 w 32"/>
                <a:gd name="T13" fmla="*/ 2147483647 h 16"/>
                <a:gd name="T14" fmla="*/ 2147483647 w 32"/>
                <a:gd name="T15" fmla="*/ 2147483647 h 16"/>
                <a:gd name="T16" fmla="*/ 2147483647 w 32"/>
                <a:gd name="T17" fmla="*/ 2147483647 h 16"/>
                <a:gd name="T18" fmla="*/ 2147483647 w 32"/>
                <a:gd name="T19" fmla="*/ 2147483647 h 16"/>
                <a:gd name="T20" fmla="*/ 2147483647 w 32"/>
                <a:gd name="T21" fmla="*/ 2147483647 h 16"/>
                <a:gd name="T22" fmla="*/ 2147483647 w 32"/>
                <a:gd name="T23" fmla="*/ 2147483647 h 16"/>
                <a:gd name="T24" fmla="*/ 2147483647 w 32"/>
                <a:gd name="T25" fmla="*/ 2147483647 h 16"/>
                <a:gd name="T26" fmla="*/ 2147483647 w 32"/>
                <a:gd name="T27" fmla="*/ 2147483647 h 16"/>
                <a:gd name="T28" fmla="*/ 2147483647 w 32"/>
                <a:gd name="T29" fmla="*/ 2147483647 h 16"/>
                <a:gd name="T30" fmla="*/ 2147483647 w 32"/>
                <a:gd name="T31" fmla="*/ 2147483647 h 16"/>
                <a:gd name="T32" fmla="*/ 2147483647 w 32"/>
                <a:gd name="T33" fmla="*/ 2147483647 h 16"/>
                <a:gd name="T34" fmla="*/ 2147483647 w 32"/>
                <a:gd name="T35" fmla="*/ 2147483647 h 16"/>
                <a:gd name="T36" fmla="*/ 2147483647 w 32"/>
                <a:gd name="T37" fmla="*/ 2147483647 h 16"/>
                <a:gd name="T38" fmla="*/ 2147483647 w 32"/>
                <a:gd name="T39" fmla="*/ 2147483647 h 16"/>
                <a:gd name="T40" fmla="*/ 2147483647 w 32"/>
                <a:gd name="T41" fmla="*/ 2147483647 h 16"/>
                <a:gd name="T42" fmla="*/ 2147483647 w 32"/>
                <a:gd name="T43" fmla="*/ 2147483647 h 16"/>
                <a:gd name="T44" fmla="*/ 2147483647 w 32"/>
                <a:gd name="T45" fmla="*/ 2147483647 h 16"/>
                <a:gd name="T46" fmla="*/ 0 w 32"/>
                <a:gd name="T47" fmla="*/ 2147483647 h 16"/>
                <a:gd name="T48" fmla="*/ 2147483647 w 32"/>
                <a:gd name="T49" fmla="*/ 2147483647 h 16"/>
                <a:gd name="T50" fmla="*/ 2147483647 w 32"/>
                <a:gd name="T51" fmla="*/ 2147483647 h 16"/>
                <a:gd name="T52" fmla="*/ 2147483647 w 32"/>
                <a:gd name="T53" fmla="*/ 2147483647 h 16"/>
                <a:gd name="T54" fmla="*/ 2147483647 w 32"/>
                <a:gd name="T55" fmla="*/ 2147483647 h 16"/>
                <a:gd name="T56" fmla="*/ 2147483647 w 32"/>
                <a:gd name="T57" fmla="*/ 2147483647 h 16"/>
                <a:gd name="T58" fmla="*/ 2147483647 w 32"/>
                <a:gd name="T59" fmla="*/ 2147483647 h 16"/>
                <a:gd name="T60" fmla="*/ 2147483647 w 32"/>
                <a:gd name="T61" fmla="*/ 2147483647 h 16"/>
                <a:gd name="T62" fmla="*/ 2147483647 w 32"/>
                <a:gd name="T63" fmla="*/ 0 h 16"/>
                <a:gd name="T64" fmla="*/ 2147483647 w 32"/>
                <a:gd name="T65" fmla="*/ 0 h 16"/>
                <a:gd name="T66" fmla="*/ 2147483647 w 32"/>
                <a:gd name="T67" fmla="*/ 0 h 16"/>
                <a:gd name="T68" fmla="*/ 2147483647 w 32"/>
                <a:gd name="T69" fmla="*/ 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16"/>
                <a:gd name="T107" fmla="*/ 32 w 32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16">
                  <a:moveTo>
                    <a:pt x="30" y="0"/>
                  </a:moveTo>
                  <a:lnTo>
                    <a:pt x="32" y="0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2" y="7"/>
                  </a:lnTo>
                  <a:lnTo>
                    <a:pt x="30" y="10"/>
                  </a:lnTo>
                  <a:lnTo>
                    <a:pt x="29" y="12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2" y="16"/>
                  </a:lnTo>
                  <a:lnTo>
                    <a:pt x="18" y="16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5" y="12"/>
                  </a:lnTo>
                  <a:lnTo>
                    <a:pt x="8" y="10"/>
                  </a:lnTo>
                  <a:lnTo>
                    <a:pt x="12" y="9"/>
                  </a:lnTo>
                  <a:lnTo>
                    <a:pt x="15" y="7"/>
                  </a:lnTo>
                  <a:lnTo>
                    <a:pt x="18" y="4"/>
                  </a:lnTo>
                  <a:lnTo>
                    <a:pt x="22" y="2"/>
                  </a:lnTo>
                  <a:lnTo>
                    <a:pt x="25" y="0"/>
                  </a:lnTo>
                  <a:lnTo>
                    <a:pt x="3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19" name="Freeform 5306"/>
            <p:cNvSpPr>
              <a:spLocks/>
            </p:cNvSpPr>
            <p:nvPr/>
          </p:nvSpPr>
          <p:spPr bwMode="auto">
            <a:xfrm>
              <a:off x="6929438" y="4425950"/>
              <a:ext cx="20637" cy="0"/>
            </a:xfrm>
            <a:custGeom>
              <a:avLst/>
              <a:gdLst>
                <a:gd name="T0" fmla="*/ 2147483647 w 13"/>
                <a:gd name="T1" fmla="*/ 0 h 1"/>
                <a:gd name="T2" fmla="*/ 0 w 13"/>
                <a:gd name="T3" fmla="*/ 0 h 1"/>
                <a:gd name="T4" fmla="*/ 2147483647 w 13"/>
                <a:gd name="T5" fmla="*/ 0 h 1"/>
                <a:gd name="T6" fmla="*/ 2147483647 w 13"/>
                <a:gd name="T7" fmla="*/ 0 h 1"/>
                <a:gd name="T8" fmla="*/ 2147483647 w 13"/>
                <a:gd name="T9" fmla="*/ 0 h 1"/>
                <a:gd name="T10" fmla="*/ 2147483647 w 13"/>
                <a:gd name="T11" fmla="*/ 0 h 1"/>
                <a:gd name="T12" fmla="*/ 2147483647 w 13"/>
                <a:gd name="T13" fmla="*/ 0 h 1"/>
                <a:gd name="T14" fmla="*/ 2147483647 w 13"/>
                <a:gd name="T15" fmla="*/ 0 h 1"/>
                <a:gd name="T16" fmla="*/ 2147483647 w 13"/>
                <a:gd name="T17" fmla="*/ 0 h 1"/>
                <a:gd name="T18" fmla="*/ 2147483647 w 13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1"/>
                <a:gd name="T32" fmla="*/ 13 w 13"/>
                <a:gd name="T33" fmla="*/ 0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1">
                  <a:moveTo>
                    <a:pt x="13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20" name="Freeform 5307"/>
            <p:cNvSpPr>
              <a:spLocks/>
            </p:cNvSpPr>
            <p:nvPr/>
          </p:nvSpPr>
          <p:spPr bwMode="auto">
            <a:xfrm>
              <a:off x="6929438" y="4425950"/>
              <a:ext cx="20637" cy="0"/>
            </a:xfrm>
            <a:custGeom>
              <a:avLst/>
              <a:gdLst>
                <a:gd name="T0" fmla="*/ 2147483647 w 13"/>
                <a:gd name="T1" fmla="*/ 0 h 1"/>
                <a:gd name="T2" fmla="*/ 0 w 13"/>
                <a:gd name="T3" fmla="*/ 0 h 1"/>
                <a:gd name="T4" fmla="*/ 0 w 13"/>
                <a:gd name="T5" fmla="*/ 0 h 1"/>
                <a:gd name="T6" fmla="*/ 2147483647 w 13"/>
                <a:gd name="T7" fmla="*/ 0 h 1"/>
                <a:gd name="T8" fmla="*/ 2147483647 w 13"/>
                <a:gd name="T9" fmla="*/ 0 h 1"/>
                <a:gd name="T10" fmla="*/ 2147483647 w 13"/>
                <a:gd name="T11" fmla="*/ 0 h 1"/>
                <a:gd name="T12" fmla="*/ 2147483647 w 13"/>
                <a:gd name="T13" fmla="*/ 0 h 1"/>
                <a:gd name="T14" fmla="*/ 2147483647 w 13"/>
                <a:gd name="T15" fmla="*/ 0 h 1"/>
                <a:gd name="T16" fmla="*/ 2147483647 w 13"/>
                <a:gd name="T17" fmla="*/ 0 h 1"/>
                <a:gd name="T18" fmla="*/ 2147483647 w 13"/>
                <a:gd name="T19" fmla="*/ 0 h 1"/>
                <a:gd name="T20" fmla="*/ 2147483647 w 13"/>
                <a:gd name="T21" fmla="*/ 0 h 1"/>
                <a:gd name="T22" fmla="*/ 2147483647 w 13"/>
                <a:gd name="T23" fmla="*/ 0 h 1"/>
                <a:gd name="T24" fmla="*/ 2147483647 w 13"/>
                <a:gd name="T25" fmla="*/ 0 h 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1"/>
                <a:gd name="T41" fmla="*/ 13 w 13"/>
                <a:gd name="T42" fmla="*/ 0 h 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1">
                  <a:moveTo>
                    <a:pt x="13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3" y="1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21" name="Freeform 5308"/>
            <p:cNvSpPr>
              <a:spLocks/>
            </p:cNvSpPr>
            <p:nvPr/>
          </p:nvSpPr>
          <p:spPr bwMode="auto">
            <a:xfrm>
              <a:off x="6956425" y="4383088"/>
              <a:ext cx="17463" cy="14287"/>
            </a:xfrm>
            <a:custGeom>
              <a:avLst/>
              <a:gdLst>
                <a:gd name="T0" fmla="*/ 0 w 11"/>
                <a:gd name="T1" fmla="*/ 2147483647 h 10"/>
                <a:gd name="T2" fmla="*/ 2147483647 w 11"/>
                <a:gd name="T3" fmla="*/ 0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2147483647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2147483647 h 10"/>
                <a:gd name="T14" fmla="*/ 2147483647 w 11"/>
                <a:gd name="T15" fmla="*/ 2147483647 h 10"/>
                <a:gd name="T16" fmla="*/ 2147483647 w 11"/>
                <a:gd name="T17" fmla="*/ 2147483647 h 10"/>
                <a:gd name="T18" fmla="*/ 2147483647 w 11"/>
                <a:gd name="T19" fmla="*/ 2147483647 h 10"/>
                <a:gd name="T20" fmla="*/ 0 w 11"/>
                <a:gd name="T21" fmla="*/ 2147483647 h 10"/>
                <a:gd name="T22" fmla="*/ 0 w 11"/>
                <a:gd name="T23" fmla="*/ 2147483647 h 10"/>
                <a:gd name="T24" fmla="*/ 0 w 11"/>
                <a:gd name="T25" fmla="*/ 2147483647 h 10"/>
                <a:gd name="T26" fmla="*/ 0 w 11"/>
                <a:gd name="T27" fmla="*/ 2147483647 h 10"/>
                <a:gd name="T28" fmla="*/ 0 w 11"/>
                <a:gd name="T29" fmla="*/ 2147483647 h 10"/>
                <a:gd name="T30" fmla="*/ 0 w 11"/>
                <a:gd name="T31" fmla="*/ 2147483647 h 10"/>
                <a:gd name="T32" fmla="*/ 0 w 11"/>
                <a:gd name="T33" fmla="*/ 2147483647 h 10"/>
                <a:gd name="T34" fmla="*/ 0 w 11"/>
                <a:gd name="T35" fmla="*/ 2147483647 h 10"/>
                <a:gd name="T36" fmla="*/ 0 w 11"/>
                <a:gd name="T37" fmla="*/ 2147483647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"/>
                <a:gd name="T58" fmla="*/ 0 h 10"/>
                <a:gd name="T59" fmla="*/ 11 w 11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" h="10">
                  <a:moveTo>
                    <a:pt x="0" y="5"/>
                  </a:moveTo>
                  <a:lnTo>
                    <a:pt x="5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22" name="Freeform 5309"/>
            <p:cNvSpPr>
              <a:spLocks/>
            </p:cNvSpPr>
            <p:nvPr/>
          </p:nvSpPr>
          <p:spPr bwMode="auto">
            <a:xfrm>
              <a:off x="6956425" y="4383088"/>
              <a:ext cx="17463" cy="14287"/>
            </a:xfrm>
            <a:custGeom>
              <a:avLst/>
              <a:gdLst>
                <a:gd name="T0" fmla="*/ 0 w 11"/>
                <a:gd name="T1" fmla="*/ 2147483647 h 10"/>
                <a:gd name="T2" fmla="*/ 2147483647 w 11"/>
                <a:gd name="T3" fmla="*/ 0 h 10"/>
                <a:gd name="T4" fmla="*/ 2147483647 w 11"/>
                <a:gd name="T5" fmla="*/ 0 h 10"/>
                <a:gd name="T6" fmla="*/ 2147483647 w 11"/>
                <a:gd name="T7" fmla="*/ 2147483647 h 10"/>
                <a:gd name="T8" fmla="*/ 2147483647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2147483647 h 10"/>
                <a:gd name="T14" fmla="*/ 2147483647 w 11"/>
                <a:gd name="T15" fmla="*/ 2147483647 h 10"/>
                <a:gd name="T16" fmla="*/ 2147483647 w 11"/>
                <a:gd name="T17" fmla="*/ 2147483647 h 10"/>
                <a:gd name="T18" fmla="*/ 2147483647 w 11"/>
                <a:gd name="T19" fmla="*/ 2147483647 h 10"/>
                <a:gd name="T20" fmla="*/ 2147483647 w 11"/>
                <a:gd name="T21" fmla="*/ 2147483647 h 10"/>
                <a:gd name="T22" fmla="*/ 2147483647 w 11"/>
                <a:gd name="T23" fmla="*/ 2147483647 h 10"/>
                <a:gd name="T24" fmla="*/ 0 w 11"/>
                <a:gd name="T25" fmla="*/ 2147483647 h 10"/>
                <a:gd name="T26" fmla="*/ 0 w 11"/>
                <a:gd name="T27" fmla="*/ 2147483647 h 10"/>
                <a:gd name="T28" fmla="*/ 0 w 11"/>
                <a:gd name="T29" fmla="*/ 2147483647 h 10"/>
                <a:gd name="T30" fmla="*/ 0 w 11"/>
                <a:gd name="T31" fmla="*/ 2147483647 h 10"/>
                <a:gd name="T32" fmla="*/ 0 w 11"/>
                <a:gd name="T33" fmla="*/ 2147483647 h 10"/>
                <a:gd name="T34" fmla="*/ 0 w 11"/>
                <a:gd name="T35" fmla="*/ 2147483647 h 10"/>
                <a:gd name="T36" fmla="*/ 0 w 11"/>
                <a:gd name="T37" fmla="*/ 2147483647 h 10"/>
                <a:gd name="T38" fmla="*/ 0 w 11"/>
                <a:gd name="T39" fmla="*/ 2147483647 h 10"/>
                <a:gd name="T40" fmla="*/ 0 w 11"/>
                <a:gd name="T41" fmla="*/ 2147483647 h 10"/>
                <a:gd name="T42" fmla="*/ 0 w 11"/>
                <a:gd name="T43" fmla="*/ 2147483647 h 10"/>
                <a:gd name="T44" fmla="*/ 0 w 11"/>
                <a:gd name="T45" fmla="*/ 2147483647 h 10"/>
                <a:gd name="T46" fmla="*/ 0 w 11"/>
                <a:gd name="T47" fmla="*/ 2147483647 h 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"/>
                <a:gd name="T73" fmla="*/ 0 h 10"/>
                <a:gd name="T74" fmla="*/ 11 w 11"/>
                <a:gd name="T75" fmla="*/ 10 h 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" h="10">
                  <a:moveTo>
                    <a:pt x="0" y="5"/>
                  </a:moveTo>
                  <a:lnTo>
                    <a:pt x="5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23" name="Freeform 5310"/>
            <p:cNvSpPr>
              <a:spLocks/>
            </p:cNvSpPr>
            <p:nvPr/>
          </p:nvSpPr>
          <p:spPr bwMode="auto">
            <a:xfrm>
              <a:off x="7127875" y="4503738"/>
              <a:ext cx="22225" cy="23812"/>
            </a:xfrm>
            <a:custGeom>
              <a:avLst/>
              <a:gdLst>
                <a:gd name="T0" fmla="*/ 2147483647 w 14"/>
                <a:gd name="T1" fmla="*/ 0 h 14"/>
                <a:gd name="T2" fmla="*/ 2147483647 w 14"/>
                <a:gd name="T3" fmla="*/ 2147483647 h 14"/>
                <a:gd name="T4" fmla="*/ 2147483647 w 14"/>
                <a:gd name="T5" fmla="*/ 2147483647 h 14"/>
                <a:gd name="T6" fmla="*/ 2147483647 w 14"/>
                <a:gd name="T7" fmla="*/ 2147483647 h 14"/>
                <a:gd name="T8" fmla="*/ 2147483647 w 14"/>
                <a:gd name="T9" fmla="*/ 2147483647 h 14"/>
                <a:gd name="T10" fmla="*/ 2147483647 w 14"/>
                <a:gd name="T11" fmla="*/ 2147483647 h 14"/>
                <a:gd name="T12" fmla="*/ 2147483647 w 14"/>
                <a:gd name="T13" fmla="*/ 2147483647 h 14"/>
                <a:gd name="T14" fmla="*/ 2147483647 w 14"/>
                <a:gd name="T15" fmla="*/ 2147483647 h 14"/>
                <a:gd name="T16" fmla="*/ 0 w 14"/>
                <a:gd name="T17" fmla="*/ 2147483647 h 14"/>
                <a:gd name="T18" fmla="*/ 0 w 14"/>
                <a:gd name="T19" fmla="*/ 2147483647 h 14"/>
                <a:gd name="T20" fmla="*/ 2147483647 w 14"/>
                <a:gd name="T21" fmla="*/ 2147483647 h 14"/>
                <a:gd name="T22" fmla="*/ 2147483647 w 14"/>
                <a:gd name="T23" fmla="*/ 2147483647 h 14"/>
                <a:gd name="T24" fmla="*/ 2147483647 w 14"/>
                <a:gd name="T25" fmla="*/ 2147483647 h 14"/>
                <a:gd name="T26" fmla="*/ 2147483647 w 14"/>
                <a:gd name="T27" fmla="*/ 2147483647 h 14"/>
                <a:gd name="T28" fmla="*/ 2147483647 w 14"/>
                <a:gd name="T29" fmla="*/ 0 h 14"/>
                <a:gd name="T30" fmla="*/ 2147483647 w 14"/>
                <a:gd name="T31" fmla="*/ 0 h 14"/>
                <a:gd name="T32" fmla="*/ 2147483647 w 14"/>
                <a:gd name="T33" fmla="*/ 0 h 14"/>
                <a:gd name="T34" fmla="*/ 2147483647 w 14"/>
                <a:gd name="T35" fmla="*/ 0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"/>
                <a:gd name="T55" fmla="*/ 0 h 14"/>
                <a:gd name="T56" fmla="*/ 14 w 14"/>
                <a:gd name="T57" fmla="*/ 14 h 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" h="14">
                  <a:moveTo>
                    <a:pt x="14" y="0"/>
                  </a:moveTo>
                  <a:lnTo>
                    <a:pt x="14" y="14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5" y="12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24" name="Freeform 5311"/>
            <p:cNvSpPr>
              <a:spLocks/>
            </p:cNvSpPr>
            <p:nvPr/>
          </p:nvSpPr>
          <p:spPr bwMode="auto">
            <a:xfrm>
              <a:off x="7127875" y="4503738"/>
              <a:ext cx="22225" cy="23812"/>
            </a:xfrm>
            <a:custGeom>
              <a:avLst/>
              <a:gdLst>
                <a:gd name="T0" fmla="*/ 2147483647 w 14"/>
                <a:gd name="T1" fmla="*/ 0 h 14"/>
                <a:gd name="T2" fmla="*/ 2147483647 w 14"/>
                <a:gd name="T3" fmla="*/ 2147483647 h 14"/>
                <a:gd name="T4" fmla="*/ 2147483647 w 14"/>
                <a:gd name="T5" fmla="*/ 2147483647 h 14"/>
                <a:gd name="T6" fmla="*/ 2147483647 w 14"/>
                <a:gd name="T7" fmla="*/ 2147483647 h 14"/>
                <a:gd name="T8" fmla="*/ 2147483647 w 14"/>
                <a:gd name="T9" fmla="*/ 2147483647 h 14"/>
                <a:gd name="T10" fmla="*/ 2147483647 w 14"/>
                <a:gd name="T11" fmla="*/ 2147483647 h 14"/>
                <a:gd name="T12" fmla="*/ 2147483647 w 14"/>
                <a:gd name="T13" fmla="*/ 2147483647 h 14"/>
                <a:gd name="T14" fmla="*/ 2147483647 w 14"/>
                <a:gd name="T15" fmla="*/ 2147483647 h 14"/>
                <a:gd name="T16" fmla="*/ 2147483647 w 14"/>
                <a:gd name="T17" fmla="*/ 2147483647 h 14"/>
                <a:gd name="T18" fmla="*/ 0 w 14"/>
                <a:gd name="T19" fmla="*/ 2147483647 h 14"/>
                <a:gd name="T20" fmla="*/ 0 w 14"/>
                <a:gd name="T21" fmla="*/ 2147483647 h 14"/>
                <a:gd name="T22" fmla="*/ 2147483647 w 14"/>
                <a:gd name="T23" fmla="*/ 2147483647 h 14"/>
                <a:gd name="T24" fmla="*/ 2147483647 w 14"/>
                <a:gd name="T25" fmla="*/ 2147483647 h 14"/>
                <a:gd name="T26" fmla="*/ 2147483647 w 14"/>
                <a:gd name="T27" fmla="*/ 2147483647 h 14"/>
                <a:gd name="T28" fmla="*/ 2147483647 w 14"/>
                <a:gd name="T29" fmla="*/ 2147483647 h 14"/>
                <a:gd name="T30" fmla="*/ 2147483647 w 14"/>
                <a:gd name="T31" fmla="*/ 0 h 14"/>
                <a:gd name="T32" fmla="*/ 2147483647 w 14"/>
                <a:gd name="T33" fmla="*/ 0 h 14"/>
                <a:gd name="T34" fmla="*/ 2147483647 w 14"/>
                <a:gd name="T35" fmla="*/ 0 h 14"/>
                <a:gd name="T36" fmla="*/ 2147483647 w 14"/>
                <a:gd name="T37" fmla="*/ 0 h 14"/>
                <a:gd name="T38" fmla="*/ 2147483647 w 14"/>
                <a:gd name="T39" fmla="*/ 0 h 14"/>
                <a:gd name="T40" fmla="*/ 2147483647 w 14"/>
                <a:gd name="T41" fmla="*/ 0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14"/>
                <a:gd name="T65" fmla="*/ 14 w 14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14">
                  <a:moveTo>
                    <a:pt x="14" y="0"/>
                  </a:moveTo>
                  <a:lnTo>
                    <a:pt x="14" y="14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5" y="12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25" name="Freeform 5312"/>
            <p:cNvSpPr>
              <a:spLocks/>
            </p:cNvSpPr>
            <p:nvPr/>
          </p:nvSpPr>
          <p:spPr bwMode="auto">
            <a:xfrm>
              <a:off x="7192963" y="4383088"/>
              <a:ext cx="111125" cy="34925"/>
            </a:xfrm>
            <a:custGeom>
              <a:avLst/>
              <a:gdLst>
                <a:gd name="T0" fmla="*/ 2147483647 w 71"/>
                <a:gd name="T1" fmla="*/ 0 h 22"/>
                <a:gd name="T2" fmla="*/ 2147483647 w 71"/>
                <a:gd name="T3" fmla="*/ 0 h 22"/>
                <a:gd name="T4" fmla="*/ 2147483647 w 71"/>
                <a:gd name="T5" fmla="*/ 0 h 22"/>
                <a:gd name="T6" fmla="*/ 2147483647 w 71"/>
                <a:gd name="T7" fmla="*/ 2147483647 h 22"/>
                <a:gd name="T8" fmla="*/ 2147483647 w 71"/>
                <a:gd name="T9" fmla="*/ 2147483647 h 22"/>
                <a:gd name="T10" fmla="*/ 2147483647 w 71"/>
                <a:gd name="T11" fmla="*/ 2147483647 h 22"/>
                <a:gd name="T12" fmla="*/ 2147483647 w 71"/>
                <a:gd name="T13" fmla="*/ 2147483647 h 22"/>
                <a:gd name="T14" fmla="*/ 2147483647 w 71"/>
                <a:gd name="T15" fmla="*/ 2147483647 h 22"/>
                <a:gd name="T16" fmla="*/ 2147483647 w 71"/>
                <a:gd name="T17" fmla="*/ 2147483647 h 22"/>
                <a:gd name="T18" fmla="*/ 2147483647 w 71"/>
                <a:gd name="T19" fmla="*/ 2147483647 h 22"/>
                <a:gd name="T20" fmla="*/ 2147483647 w 71"/>
                <a:gd name="T21" fmla="*/ 2147483647 h 22"/>
                <a:gd name="T22" fmla="*/ 2147483647 w 71"/>
                <a:gd name="T23" fmla="*/ 2147483647 h 22"/>
                <a:gd name="T24" fmla="*/ 2147483647 w 71"/>
                <a:gd name="T25" fmla="*/ 2147483647 h 22"/>
                <a:gd name="T26" fmla="*/ 2147483647 w 71"/>
                <a:gd name="T27" fmla="*/ 2147483647 h 22"/>
                <a:gd name="T28" fmla="*/ 2147483647 w 71"/>
                <a:gd name="T29" fmla="*/ 2147483647 h 22"/>
                <a:gd name="T30" fmla="*/ 2147483647 w 71"/>
                <a:gd name="T31" fmla="*/ 2147483647 h 22"/>
                <a:gd name="T32" fmla="*/ 2147483647 w 71"/>
                <a:gd name="T33" fmla="*/ 2147483647 h 22"/>
                <a:gd name="T34" fmla="*/ 2147483647 w 71"/>
                <a:gd name="T35" fmla="*/ 2147483647 h 22"/>
                <a:gd name="T36" fmla="*/ 2147483647 w 71"/>
                <a:gd name="T37" fmla="*/ 2147483647 h 22"/>
                <a:gd name="T38" fmla="*/ 2147483647 w 71"/>
                <a:gd name="T39" fmla="*/ 2147483647 h 22"/>
                <a:gd name="T40" fmla="*/ 2147483647 w 71"/>
                <a:gd name="T41" fmla="*/ 2147483647 h 22"/>
                <a:gd name="T42" fmla="*/ 2147483647 w 71"/>
                <a:gd name="T43" fmla="*/ 2147483647 h 22"/>
                <a:gd name="T44" fmla="*/ 2147483647 w 71"/>
                <a:gd name="T45" fmla="*/ 2147483647 h 22"/>
                <a:gd name="T46" fmla="*/ 2147483647 w 71"/>
                <a:gd name="T47" fmla="*/ 2147483647 h 22"/>
                <a:gd name="T48" fmla="*/ 0 w 71"/>
                <a:gd name="T49" fmla="*/ 2147483647 h 22"/>
                <a:gd name="T50" fmla="*/ 2147483647 w 71"/>
                <a:gd name="T51" fmla="*/ 2147483647 h 22"/>
                <a:gd name="T52" fmla="*/ 2147483647 w 71"/>
                <a:gd name="T53" fmla="*/ 2147483647 h 22"/>
                <a:gd name="T54" fmla="*/ 2147483647 w 71"/>
                <a:gd name="T55" fmla="*/ 2147483647 h 22"/>
                <a:gd name="T56" fmla="*/ 2147483647 w 71"/>
                <a:gd name="T57" fmla="*/ 2147483647 h 22"/>
                <a:gd name="T58" fmla="*/ 2147483647 w 71"/>
                <a:gd name="T59" fmla="*/ 2147483647 h 22"/>
                <a:gd name="T60" fmla="*/ 2147483647 w 71"/>
                <a:gd name="T61" fmla="*/ 2147483647 h 22"/>
                <a:gd name="T62" fmla="*/ 2147483647 w 71"/>
                <a:gd name="T63" fmla="*/ 0 h 22"/>
                <a:gd name="T64" fmla="*/ 2147483647 w 71"/>
                <a:gd name="T65" fmla="*/ 0 h 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"/>
                <a:gd name="T100" fmla="*/ 0 h 22"/>
                <a:gd name="T101" fmla="*/ 71 w 71"/>
                <a:gd name="T102" fmla="*/ 22 h 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" h="22">
                  <a:moveTo>
                    <a:pt x="20" y="0"/>
                  </a:moveTo>
                  <a:lnTo>
                    <a:pt x="27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1" y="5"/>
                  </a:lnTo>
                  <a:lnTo>
                    <a:pt x="66" y="7"/>
                  </a:lnTo>
                  <a:lnTo>
                    <a:pt x="71" y="10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57" y="17"/>
                  </a:lnTo>
                  <a:lnTo>
                    <a:pt x="51" y="19"/>
                  </a:lnTo>
                  <a:lnTo>
                    <a:pt x="44" y="21"/>
                  </a:lnTo>
                  <a:lnTo>
                    <a:pt x="37" y="21"/>
                  </a:lnTo>
                  <a:lnTo>
                    <a:pt x="32" y="22"/>
                  </a:lnTo>
                  <a:lnTo>
                    <a:pt x="27" y="22"/>
                  </a:lnTo>
                  <a:lnTo>
                    <a:pt x="23" y="22"/>
                  </a:lnTo>
                  <a:lnTo>
                    <a:pt x="20" y="22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6" y="10"/>
                  </a:lnTo>
                  <a:lnTo>
                    <a:pt x="8" y="7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26" name="Freeform 5313"/>
            <p:cNvSpPr>
              <a:spLocks/>
            </p:cNvSpPr>
            <p:nvPr/>
          </p:nvSpPr>
          <p:spPr bwMode="auto">
            <a:xfrm>
              <a:off x="7192963" y="4383088"/>
              <a:ext cx="111125" cy="34925"/>
            </a:xfrm>
            <a:custGeom>
              <a:avLst/>
              <a:gdLst>
                <a:gd name="T0" fmla="*/ 2147483647 w 71"/>
                <a:gd name="T1" fmla="*/ 0 h 22"/>
                <a:gd name="T2" fmla="*/ 2147483647 w 71"/>
                <a:gd name="T3" fmla="*/ 0 h 22"/>
                <a:gd name="T4" fmla="*/ 2147483647 w 71"/>
                <a:gd name="T5" fmla="*/ 0 h 22"/>
                <a:gd name="T6" fmla="*/ 2147483647 w 71"/>
                <a:gd name="T7" fmla="*/ 2147483647 h 22"/>
                <a:gd name="T8" fmla="*/ 2147483647 w 71"/>
                <a:gd name="T9" fmla="*/ 2147483647 h 22"/>
                <a:gd name="T10" fmla="*/ 2147483647 w 71"/>
                <a:gd name="T11" fmla="*/ 2147483647 h 22"/>
                <a:gd name="T12" fmla="*/ 2147483647 w 71"/>
                <a:gd name="T13" fmla="*/ 2147483647 h 22"/>
                <a:gd name="T14" fmla="*/ 2147483647 w 71"/>
                <a:gd name="T15" fmla="*/ 2147483647 h 22"/>
                <a:gd name="T16" fmla="*/ 2147483647 w 71"/>
                <a:gd name="T17" fmla="*/ 2147483647 h 22"/>
                <a:gd name="T18" fmla="*/ 2147483647 w 71"/>
                <a:gd name="T19" fmla="*/ 2147483647 h 22"/>
                <a:gd name="T20" fmla="*/ 2147483647 w 71"/>
                <a:gd name="T21" fmla="*/ 2147483647 h 22"/>
                <a:gd name="T22" fmla="*/ 2147483647 w 71"/>
                <a:gd name="T23" fmla="*/ 2147483647 h 22"/>
                <a:gd name="T24" fmla="*/ 2147483647 w 71"/>
                <a:gd name="T25" fmla="*/ 2147483647 h 22"/>
                <a:gd name="T26" fmla="*/ 2147483647 w 71"/>
                <a:gd name="T27" fmla="*/ 2147483647 h 22"/>
                <a:gd name="T28" fmla="*/ 2147483647 w 71"/>
                <a:gd name="T29" fmla="*/ 2147483647 h 22"/>
                <a:gd name="T30" fmla="*/ 2147483647 w 71"/>
                <a:gd name="T31" fmla="*/ 2147483647 h 22"/>
                <a:gd name="T32" fmla="*/ 2147483647 w 71"/>
                <a:gd name="T33" fmla="*/ 2147483647 h 22"/>
                <a:gd name="T34" fmla="*/ 2147483647 w 71"/>
                <a:gd name="T35" fmla="*/ 2147483647 h 22"/>
                <a:gd name="T36" fmla="*/ 2147483647 w 71"/>
                <a:gd name="T37" fmla="*/ 2147483647 h 22"/>
                <a:gd name="T38" fmla="*/ 2147483647 w 71"/>
                <a:gd name="T39" fmla="*/ 2147483647 h 22"/>
                <a:gd name="T40" fmla="*/ 2147483647 w 71"/>
                <a:gd name="T41" fmla="*/ 2147483647 h 22"/>
                <a:gd name="T42" fmla="*/ 2147483647 w 71"/>
                <a:gd name="T43" fmla="*/ 2147483647 h 22"/>
                <a:gd name="T44" fmla="*/ 2147483647 w 71"/>
                <a:gd name="T45" fmla="*/ 2147483647 h 22"/>
                <a:gd name="T46" fmla="*/ 2147483647 w 71"/>
                <a:gd name="T47" fmla="*/ 2147483647 h 22"/>
                <a:gd name="T48" fmla="*/ 0 w 71"/>
                <a:gd name="T49" fmla="*/ 2147483647 h 22"/>
                <a:gd name="T50" fmla="*/ 2147483647 w 71"/>
                <a:gd name="T51" fmla="*/ 2147483647 h 22"/>
                <a:gd name="T52" fmla="*/ 2147483647 w 71"/>
                <a:gd name="T53" fmla="*/ 2147483647 h 22"/>
                <a:gd name="T54" fmla="*/ 2147483647 w 71"/>
                <a:gd name="T55" fmla="*/ 2147483647 h 22"/>
                <a:gd name="T56" fmla="*/ 2147483647 w 71"/>
                <a:gd name="T57" fmla="*/ 2147483647 h 22"/>
                <a:gd name="T58" fmla="*/ 2147483647 w 71"/>
                <a:gd name="T59" fmla="*/ 2147483647 h 22"/>
                <a:gd name="T60" fmla="*/ 2147483647 w 71"/>
                <a:gd name="T61" fmla="*/ 2147483647 h 22"/>
                <a:gd name="T62" fmla="*/ 2147483647 w 71"/>
                <a:gd name="T63" fmla="*/ 0 h 22"/>
                <a:gd name="T64" fmla="*/ 2147483647 w 71"/>
                <a:gd name="T65" fmla="*/ 0 h 22"/>
                <a:gd name="T66" fmla="*/ 2147483647 w 71"/>
                <a:gd name="T67" fmla="*/ 0 h 22"/>
                <a:gd name="T68" fmla="*/ 2147483647 w 71"/>
                <a:gd name="T69" fmla="*/ 0 h 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1"/>
                <a:gd name="T106" fmla="*/ 0 h 22"/>
                <a:gd name="T107" fmla="*/ 71 w 71"/>
                <a:gd name="T108" fmla="*/ 22 h 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1" h="22">
                  <a:moveTo>
                    <a:pt x="20" y="0"/>
                  </a:moveTo>
                  <a:lnTo>
                    <a:pt x="27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1" y="5"/>
                  </a:lnTo>
                  <a:lnTo>
                    <a:pt x="66" y="7"/>
                  </a:lnTo>
                  <a:lnTo>
                    <a:pt x="71" y="10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57" y="17"/>
                  </a:lnTo>
                  <a:lnTo>
                    <a:pt x="51" y="19"/>
                  </a:lnTo>
                  <a:lnTo>
                    <a:pt x="44" y="21"/>
                  </a:lnTo>
                  <a:lnTo>
                    <a:pt x="37" y="21"/>
                  </a:lnTo>
                  <a:lnTo>
                    <a:pt x="32" y="22"/>
                  </a:lnTo>
                  <a:lnTo>
                    <a:pt x="27" y="22"/>
                  </a:lnTo>
                  <a:lnTo>
                    <a:pt x="23" y="22"/>
                  </a:lnTo>
                  <a:lnTo>
                    <a:pt x="20" y="22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6" y="10"/>
                  </a:lnTo>
                  <a:lnTo>
                    <a:pt x="8" y="7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2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27" name="Freeform 5314"/>
            <p:cNvSpPr>
              <a:spLocks/>
            </p:cNvSpPr>
            <p:nvPr/>
          </p:nvSpPr>
          <p:spPr bwMode="auto">
            <a:xfrm>
              <a:off x="7262813" y="4410075"/>
              <a:ext cx="120650" cy="31750"/>
            </a:xfrm>
            <a:custGeom>
              <a:avLst/>
              <a:gdLst>
                <a:gd name="T0" fmla="*/ 2147483647 w 76"/>
                <a:gd name="T1" fmla="*/ 0 h 19"/>
                <a:gd name="T2" fmla="*/ 2147483647 w 76"/>
                <a:gd name="T3" fmla="*/ 2147483647 h 19"/>
                <a:gd name="T4" fmla="*/ 2147483647 w 76"/>
                <a:gd name="T5" fmla="*/ 2147483647 h 19"/>
                <a:gd name="T6" fmla="*/ 2147483647 w 76"/>
                <a:gd name="T7" fmla="*/ 2147483647 h 19"/>
                <a:gd name="T8" fmla="*/ 2147483647 w 76"/>
                <a:gd name="T9" fmla="*/ 2147483647 h 19"/>
                <a:gd name="T10" fmla="*/ 2147483647 w 76"/>
                <a:gd name="T11" fmla="*/ 2147483647 h 19"/>
                <a:gd name="T12" fmla="*/ 2147483647 w 76"/>
                <a:gd name="T13" fmla="*/ 2147483647 h 19"/>
                <a:gd name="T14" fmla="*/ 2147483647 w 76"/>
                <a:gd name="T15" fmla="*/ 2147483647 h 19"/>
                <a:gd name="T16" fmla="*/ 0 w 76"/>
                <a:gd name="T17" fmla="*/ 2147483647 h 19"/>
                <a:gd name="T18" fmla="*/ 2147483647 w 76"/>
                <a:gd name="T19" fmla="*/ 2147483647 h 19"/>
                <a:gd name="T20" fmla="*/ 2147483647 w 76"/>
                <a:gd name="T21" fmla="*/ 2147483647 h 19"/>
                <a:gd name="T22" fmla="*/ 2147483647 w 76"/>
                <a:gd name="T23" fmla="*/ 2147483647 h 19"/>
                <a:gd name="T24" fmla="*/ 2147483647 w 76"/>
                <a:gd name="T25" fmla="*/ 2147483647 h 19"/>
                <a:gd name="T26" fmla="*/ 2147483647 w 76"/>
                <a:gd name="T27" fmla="*/ 2147483647 h 19"/>
                <a:gd name="T28" fmla="*/ 2147483647 w 76"/>
                <a:gd name="T29" fmla="*/ 2147483647 h 19"/>
                <a:gd name="T30" fmla="*/ 2147483647 w 76"/>
                <a:gd name="T31" fmla="*/ 2147483647 h 19"/>
                <a:gd name="T32" fmla="*/ 2147483647 w 76"/>
                <a:gd name="T33" fmla="*/ 2147483647 h 19"/>
                <a:gd name="T34" fmla="*/ 2147483647 w 76"/>
                <a:gd name="T35" fmla="*/ 2147483647 h 19"/>
                <a:gd name="T36" fmla="*/ 2147483647 w 76"/>
                <a:gd name="T37" fmla="*/ 2147483647 h 19"/>
                <a:gd name="T38" fmla="*/ 2147483647 w 76"/>
                <a:gd name="T39" fmla="*/ 2147483647 h 19"/>
                <a:gd name="T40" fmla="*/ 2147483647 w 76"/>
                <a:gd name="T41" fmla="*/ 2147483647 h 19"/>
                <a:gd name="T42" fmla="*/ 2147483647 w 76"/>
                <a:gd name="T43" fmla="*/ 2147483647 h 19"/>
                <a:gd name="T44" fmla="*/ 2147483647 w 76"/>
                <a:gd name="T45" fmla="*/ 2147483647 h 19"/>
                <a:gd name="T46" fmla="*/ 2147483647 w 76"/>
                <a:gd name="T47" fmla="*/ 2147483647 h 19"/>
                <a:gd name="T48" fmla="*/ 2147483647 w 76"/>
                <a:gd name="T49" fmla="*/ 2147483647 h 19"/>
                <a:gd name="T50" fmla="*/ 2147483647 w 76"/>
                <a:gd name="T51" fmla="*/ 2147483647 h 19"/>
                <a:gd name="T52" fmla="*/ 2147483647 w 76"/>
                <a:gd name="T53" fmla="*/ 2147483647 h 19"/>
                <a:gd name="T54" fmla="*/ 2147483647 w 76"/>
                <a:gd name="T55" fmla="*/ 2147483647 h 19"/>
                <a:gd name="T56" fmla="*/ 2147483647 w 76"/>
                <a:gd name="T57" fmla="*/ 2147483647 h 19"/>
                <a:gd name="T58" fmla="*/ 2147483647 w 76"/>
                <a:gd name="T59" fmla="*/ 2147483647 h 19"/>
                <a:gd name="T60" fmla="*/ 2147483647 w 76"/>
                <a:gd name="T61" fmla="*/ 2147483647 h 19"/>
                <a:gd name="T62" fmla="*/ 2147483647 w 76"/>
                <a:gd name="T63" fmla="*/ 2147483647 h 19"/>
                <a:gd name="T64" fmla="*/ 2147483647 w 76"/>
                <a:gd name="T65" fmla="*/ 2147483647 h 19"/>
                <a:gd name="T66" fmla="*/ 2147483647 w 76"/>
                <a:gd name="T67" fmla="*/ 2147483647 h 19"/>
                <a:gd name="T68" fmla="*/ 2147483647 w 76"/>
                <a:gd name="T69" fmla="*/ 2147483647 h 19"/>
                <a:gd name="T70" fmla="*/ 2147483647 w 76"/>
                <a:gd name="T71" fmla="*/ 2147483647 h 19"/>
                <a:gd name="T72" fmla="*/ 2147483647 w 76"/>
                <a:gd name="T73" fmla="*/ 2147483647 h 19"/>
                <a:gd name="T74" fmla="*/ 2147483647 w 76"/>
                <a:gd name="T75" fmla="*/ 2147483647 h 19"/>
                <a:gd name="T76" fmla="*/ 2147483647 w 76"/>
                <a:gd name="T77" fmla="*/ 2147483647 h 19"/>
                <a:gd name="T78" fmla="*/ 2147483647 w 76"/>
                <a:gd name="T79" fmla="*/ 2147483647 h 19"/>
                <a:gd name="T80" fmla="*/ 2147483647 w 76"/>
                <a:gd name="T81" fmla="*/ 2147483647 h 19"/>
                <a:gd name="T82" fmla="*/ 2147483647 w 76"/>
                <a:gd name="T83" fmla="*/ 0 h 19"/>
                <a:gd name="T84" fmla="*/ 2147483647 w 76"/>
                <a:gd name="T85" fmla="*/ 0 h 19"/>
                <a:gd name="T86" fmla="*/ 2147483647 w 76"/>
                <a:gd name="T87" fmla="*/ 2147483647 h 19"/>
                <a:gd name="T88" fmla="*/ 2147483647 w 76"/>
                <a:gd name="T89" fmla="*/ 2147483647 h 19"/>
                <a:gd name="T90" fmla="*/ 2147483647 w 76"/>
                <a:gd name="T91" fmla="*/ 2147483647 h 19"/>
                <a:gd name="T92" fmla="*/ 2147483647 w 76"/>
                <a:gd name="T93" fmla="*/ 2147483647 h 19"/>
                <a:gd name="T94" fmla="*/ 2147483647 w 76"/>
                <a:gd name="T95" fmla="*/ 2147483647 h 19"/>
                <a:gd name="T96" fmla="*/ 2147483647 w 76"/>
                <a:gd name="T97" fmla="*/ 2147483647 h 19"/>
                <a:gd name="T98" fmla="*/ 2147483647 w 76"/>
                <a:gd name="T99" fmla="*/ 2147483647 h 19"/>
                <a:gd name="T100" fmla="*/ 2147483647 w 76"/>
                <a:gd name="T101" fmla="*/ 2147483647 h 19"/>
                <a:gd name="T102" fmla="*/ 2147483647 w 76"/>
                <a:gd name="T103" fmla="*/ 2147483647 h 19"/>
                <a:gd name="T104" fmla="*/ 2147483647 w 76"/>
                <a:gd name="T105" fmla="*/ 2147483647 h 19"/>
                <a:gd name="T106" fmla="*/ 2147483647 w 76"/>
                <a:gd name="T107" fmla="*/ 2147483647 h 19"/>
                <a:gd name="T108" fmla="*/ 2147483647 w 76"/>
                <a:gd name="T109" fmla="*/ 2147483647 h 19"/>
                <a:gd name="T110" fmla="*/ 2147483647 w 76"/>
                <a:gd name="T111" fmla="*/ 2147483647 h 19"/>
                <a:gd name="T112" fmla="*/ 2147483647 w 76"/>
                <a:gd name="T113" fmla="*/ 0 h 19"/>
                <a:gd name="T114" fmla="*/ 2147483647 w 76"/>
                <a:gd name="T115" fmla="*/ 0 h 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"/>
                <a:gd name="T175" fmla="*/ 0 h 19"/>
                <a:gd name="T176" fmla="*/ 76 w 76"/>
                <a:gd name="T177" fmla="*/ 19 h 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" h="19">
                  <a:moveTo>
                    <a:pt x="12" y="0"/>
                  </a:moveTo>
                  <a:lnTo>
                    <a:pt x="10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10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8" y="14"/>
                  </a:lnTo>
                  <a:lnTo>
                    <a:pt x="49" y="14"/>
                  </a:lnTo>
                  <a:lnTo>
                    <a:pt x="51" y="15"/>
                  </a:lnTo>
                  <a:lnTo>
                    <a:pt x="52" y="17"/>
                  </a:lnTo>
                  <a:lnTo>
                    <a:pt x="54" y="19"/>
                  </a:lnTo>
                  <a:lnTo>
                    <a:pt x="56" y="19"/>
                  </a:lnTo>
                  <a:lnTo>
                    <a:pt x="59" y="19"/>
                  </a:lnTo>
                  <a:lnTo>
                    <a:pt x="61" y="19"/>
                  </a:lnTo>
                  <a:lnTo>
                    <a:pt x="64" y="19"/>
                  </a:lnTo>
                  <a:lnTo>
                    <a:pt x="66" y="19"/>
                  </a:lnTo>
                  <a:lnTo>
                    <a:pt x="68" y="19"/>
                  </a:lnTo>
                  <a:lnTo>
                    <a:pt x="69" y="19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3" y="15"/>
                  </a:lnTo>
                  <a:lnTo>
                    <a:pt x="74" y="15"/>
                  </a:lnTo>
                  <a:lnTo>
                    <a:pt x="76" y="14"/>
                  </a:lnTo>
                  <a:lnTo>
                    <a:pt x="73" y="12"/>
                  </a:lnTo>
                  <a:lnTo>
                    <a:pt x="69" y="10"/>
                  </a:lnTo>
                  <a:lnTo>
                    <a:pt x="64" y="9"/>
                  </a:lnTo>
                  <a:lnTo>
                    <a:pt x="61" y="7"/>
                  </a:lnTo>
                  <a:lnTo>
                    <a:pt x="57" y="4"/>
                  </a:lnTo>
                  <a:lnTo>
                    <a:pt x="54" y="2"/>
                  </a:lnTo>
                  <a:lnTo>
                    <a:pt x="49" y="2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5" y="4"/>
                  </a:lnTo>
                  <a:lnTo>
                    <a:pt x="32" y="4"/>
                  </a:lnTo>
                  <a:lnTo>
                    <a:pt x="29" y="2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28" name="Freeform 5315"/>
            <p:cNvSpPr>
              <a:spLocks/>
            </p:cNvSpPr>
            <p:nvPr/>
          </p:nvSpPr>
          <p:spPr bwMode="auto">
            <a:xfrm>
              <a:off x="7262813" y="4410075"/>
              <a:ext cx="120650" cy="31750"/>
            </a:xfrm>
            <a:custGeom>
              <a:avLst/>
              <a:gdLst>
                <a:gd name="T0" fmla="*/ 2147483647 w 76"/>
                <a:gd name="T1" fmla="*/ 0 h 19"/>
                <a:gd name="T2" fmla="*/ 2147483647 w 76"/>
                <a:gd name="T3" fmla="*/ 2147483647 h 19"/>
                <a:gd name="T4" fmla="*/ 2147483647 w 76"/>
                <a:gd name="T5" fmla="*/ 2147483647 h 19"/>
                <a:gd name="T6" fmla="*/ 2147483647 w 76"/>
                <a:gd name="T7" fmla="*/ 2147483647 h 19"/>
                <a:gd name="T8" fmla="*/ 2147483647 w 76"/>
                <a:gd name="T9" fmla="*/ 2147483647 h 19"/>
                <a:gd name="T10" fmla="*/ 2147483647 w 76"/>
                <a:gd name="T11" fmla="*/ 2147483647 h 19"/>
                <a:gd name="T12" fmla="*/ 2147483647 w 76"/>
                <a:gd name="T13" fmla="*/ 2147483647 h 19"/>
                <a:gd name="T14" fmla="*/ 2147483647 w 76"/>
                <a:gd name="T15" fmla="*/ 2147483647 h 19"/>
                <a:gd name="T16" fmla="*/ 0 w 76"/>
                <a:gd name="T17" fmla="*/ 2147483647 h 19"/>
                <a:gd name="T18" fmla="*/ 2147483647 w 76"/>
                <a:gd name="T19" fmla="*/ 2147483647 h 19"/>
                <a:gd name="T20" fmla="*/ 2147483647 w 76"/>
                <a:gd name="T21" fmla="*/ 2147483647 h 19"/>
                <a:gd name="T22" fmla="*/ 2147483647 w 76"/>
                <a:gd name="T23" fmla="*/ 2147483647 h 19"/>
                <a:gd name="T24" fmla="*/ 2147483647 w 76"/>
                <a:gd name="T25" fmla="*/ 2147483647 h 19"/>
                <a:gd name="T26" fmla="*/ 2147483647 w 76"/>
                <a:gd name="T27" fmla="*/ 2147483647 h 19"/>
                <a:gd name="T28" fmla="*/ 2147483647 w 76"/>
                <a:gd name="T29" fmla="*/ 2147483647 h 19"/>
                <a:gd name="T30" fmla="*/ 2147483647 w 76"/>
                <a:gd name="T31" fmla="*/ 2147483647 h 19"/>
                <a:gd name="T32" fmla="*/ 2147483647 w 76"/>
                <a:gd name="T33" fmla="*/ 2147483647 h 19"/>
                <a:gd name="T34" fmla="*/ 2147483647 w 76"/>
                <a:gd name="T35" fmla="*/ 2147483647 h 19"/>
                <a:gd name="T36" fmla="*/ 2147483647 w 76"/>
                <a:gd name="T37" fmla="*/ 2147483647 h 19"/>
                <a:gd name="T38" fmla="*/ 2147483647 w 76"/>
                <a:gd name="T39" fmla="*/ 2147483647 h 19"/>
                <a:gd name="T40" fmla="*/ 2147483647 w 76"/>
                <a:gd name="T41" fmla="*/ 2147483647 h 19"/>
                <a:gd name="T42" fmla="*/ 2147483647 w 76"/>
                <a:gd name="T43" fmla="*/ 2147483647 h 19"/>
                <a:gd name="T44" fmla="*/ 2147483647 w 76"/>
                <a:gd name="T45" fmla="*/ 2147483647 h 19"/>
                <a:gd name="T46" fmla="*/ 2147483647 w 76"/>
                <a:gd name="T47" fmla="*/ 2147483647 h 19"/>
                <a:gd name="T48" fmla="*/ 2147483647 w 76"/>
                <a:gd name="T49" fmla="*/ 2147483647 h 19"/>
                <a:gd name="T50" fmla="*/ 2147483647 w 76"/>
                <a:gd name="T51" fmla="*/ 2147483647 h 19"/>
                <a:gd name="T52" fmla="*/ 2147483647 w 76"/>
                <a:gd name="T53" fmla="*/ 2147483647 h 19"/>
                <a:gd name="T54" fmla="*/ 2147483647 w 76"/>
                <a:gd name="T55" fmla="*/ 2147483647 h 19"/>
                <a:gd name="T56" fmla="*/ 2147483647 w 76"/>
                <a:gd name="T57" fmla="*/ 2147483647 h 19"/>
                <a:gd name="T58" fmla="*/ 2147483647 w 76"/>
                <a:gd name="T59" fmla="*/ 2147483647 h 19"/>
                <a:gd name="T60" fmla="*/ 2147483647 w 76"/>
                <a:gd name="T61" fmla="*/ 2147483647 h 19"/>
                <a:gd name="T62" fmla="*/ 2147483647 w 76"/>
                <a:gd name="T63" fmla="*/ 2147483647 h 19"/>
                <a:gd name="T64" fmla="*/ 2147483647 w 76"/>
                <a:gd name="T65" fmla="*/ 2147483647 h 19"/>
                <a:gd name="T66" fmla="*/ 2147483647 w 76"/>
                <a:gd name="T67" fmla="*/ 2147483647 h 19"/>
                <a:gd name="T68" fmla="*/ 2147483647 w 76"/>
                <a:gd name="T69" fmla="*/ 2147483647 h 19"/>
                <a:gd name="T70" fmla="*/ 2147483647 w 76"/>
                <a:gd name="T71" fmla="*/ 2147483647 h 19"/>
                <a:gd name="T72" fmla="*/ 2147483647 w 76"/>
                <a:gd name="T73" fmla="*/ 2147483647 h 19"/>
                <a:gd name="T74" fmla="*/ 2147483647 w 76"/>
                <a:gd name="T75" fmla="*/ 2147483647 h 19"/>
                <a:gd name="T76" fmla="*/ 2147483647 w 76"/>
                <a:gd name="T77" fmla="*/ 2147483647 h 19"/>
                <a:gd name="T78" fmla="*/ 2147483647 w 76"/>
                <a:gd name="T79" fmla="*/ 2147483647 h 19"/>
                <a:gd name="T80" fmla="*/ 2147483647 w 76"/>
                <a:gd name="T81" fmla="*/ 2147483647 h 19"/>
                <a:gd name="T82" fmla="*/ 2147483647 w 76"/>
                <a:gd name="T83" fmla="*/ 2147483647 h 19"/>
                <a:gd name="T84" fmla="*/ 2147483647 w 76"/>
                <a:gd name="T85" fmla="*/ 2147483647 h 19"/>
                <a:gd name="T86" fmla="*/ 2147483647 w 76"/>
                <a:gd name="T87" fmla="*/ 0 h 19"/>
                <a:gd name="T88" fmla="*/ 2147483647 w 76"/>
                <a:gd name="T89" fmla="*/ 0 h 19"/>
                <a:gd name="T90" fmla="*/ 2147483647 w 76"/>
                <a:gd name="T91" fmla="*/ 2147483647 h 19"/>
                <a:gd name="T92" fmla="*/ 2147483647 w 76"/>
                <a:gd name="T93" fmla="*/ 2147483647 h 19"/>
                <a:gd name="T94" fmla="*/ 2147483647 w 76"/>
                <a:gd name="T95" fmla="*/ 2147483647 h 19"/>
                <a:gd name="T96" fmla="*/ 2147483647 w 76"/>
                <a:gd name="T97" fmla="*/ 2147483647 h 19"/>
                <a:gd name="T98" fmla="*/ 2147483647 w 76"/>
                <a:gd name="T99" fmla="*/ 2147483647 h 19"/>
                <a:gd name="T100" fmla="*/ 2147483647 w 76"/>
                <a:gd name="T101" fmla="*/ 2147483647 h 19"/>
                <a:gd name="T102" fmla="*/ 2147483647 w 76"/>
                <a:gd name="T103" fmla="*/ 2147483647 h 19"/>
                <a:gd name="T104" fmla="*/ 2147483647 w 76"/>
                <a:gd name="T105" fmla="*/ 2147483647 h 19"/>
                <a:gd name="T106" fmla="*/ 2147483647 w 76"/>
                <a:gd name="T107" fmla="*/ 2147483647 h 19"/>
                <a:gd name="T108" fmla="*/ 2147483647 w 76"/>
                <a:gd name="T109" fmla="*/ 2147483647 h 19"/>
                <a:gd name="T110" fmla="*/ 2147483647 w 76"/>
                <a:gd name="T111" fmla="*/ 2147483647 h 19"/>
                <a:gd name="T112" fmla="*/ 2147483647 w 76"/>
                <a:gd name="T113" fmla="*/ 2147483647 h 19"/>
                <a:gd name="T114" fmla="*/ 2147483647 w 76"/>
                <a:gd name="T115" fmla="*/ 2147483647 h 19"/>
                <a:gd name="T116" fmla="*/ 2147483647 w 76"/>
                <a:gd name="T117" fmla="*/ 0 h 19"/>
                <a:gd name="T118" fmla="*/ 2147483647 w 76"/>
                <a:gd name="T119" fmla="*/ 0 h 19"/>
                <a:gd name="T120" fmla="*/ 2147483647 w 76"/>
                <a:gd name="T121" fmla="*/ 0 h 19"/>
                <a:gd name="T122" fmla="*/ 2147483647 w 76"/>
                <a:gd name="T123" fmla="*/ 0 h 1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"/>
                <a:gd name="T187" fmla="*/ 0 h 19"/>
                <a:gd name="T188" fmla="*/ 76 w 76"/>
                <a:gd name="T189" fmla="*/ 19 h 1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" h="19">
                  <a:moveTo>
                    <a:pt x="12" y="0"/>
                  </a:moveTo>
                  <a:lnTo>
                    <a:pt x="10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10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8" y="14"/>
                  </a:lnTo>
                  <a:lnTo>
                    <a:pt x="49" y="14"/>
                  </a:lnTo>
                  <a:lnTo>
                    <a:pt x="51" y="15"/>
                  </a:lnTo>
                  <a:lnTo>
                    <a:pt x="52" y="17"/>
                  </a:lnTo>
                  <a:lnTo>
                    <a:pt x="54" y="19"/>
                  </a:lnTo>
                  <a:lnTo>
                    <a:pt x="56" y="19"/>
                  </a:lnTo>
                  <a:lnTo>
                    <a:pt x="59" y="19"/>
                  </a:lnTo>
                  <a:lnTo>
                    <a:pt x="61" y="19"/>
                  </a:lnTo>
                  <a:lnTo>
                    <a:pt x="64" y="19"/>
                  </a:lnTo>
                  <a:lnTo>
                    <a:pt x="66" y="19"/>
                  </a:lnTo>
                  <a:lnTo>
                    <a:pt x="68" y="19"/>
                  </a:lnTo>
                  <a:lnTo>
                    <a:pt x="69" y="19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3" y="15"/>
                  </a:lnTo>
                  <a:lnTo>
                    <a:pt x="74" y="15"/>
                  </a:lnTo>
                  <a:lnTo>
                    <a:pt x="76" y="14"/>
                  </a:lnTo>
                  <a:lnTo>
                    <a:pt x="73" y="12"/>
                  </a:lnTo>
                  <a:lnTo>
                    <a:pt x="69" y="10"/>
                  </a:lnTo>
                  <a:lnTo>
                    <a:pt x="64" y="9"/>
                  </a:lnTo>
                  <a:lnTo>
                    <a:pt x="61" y="7"/>
                  </a:lnTo>
                  <a:lnTo>
                    <a:pt x="57" y="4"/>
                  </a:lnTo>
                  <a:lnTo>
                    <a:pt x="54" y="2"/>
                  </a:lnTo>
                  <a:lnTo>
                    <a:pt x="49" y="2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5" y="4"/>
                  </a:lnTo>
                  <a:lnTo>
                    <a:pt x="32" y="4"/>
                  </a:lnTo>
                  <a:lnTo>
                    <a:pt x="29" y="2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2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29" name="Freeform 5316"/>
            <p:cNvSpPr>
              <a:spLocks/>
            </p:cNvSpPr>
            <p:nvPr/>
          </p:nvSpPr>
          <p:spPr bwMode="auto">
            <a:xfrm>
              <a:off x="7404100" y="4421188"/>
              <a:ext cx="98425" cy="42862"/>
            </a:xfrm>
            <a:custGeom>
              <a:avLst/>
              <a:gdLst>
                <a:gd name="T0" fmla="*/ 2147483647 w 61"/>
                <a:gd name="T1" fmla="*/ 2147483647 h 27"/>
                <a:gd name="T2" fmla="*/ 2147483647 w 61"/>
                <a:gd name="T3" fmla="*/ 0 h 27"/>
                <a:gd name="T4" fmla="*/ 2147483647 w 61"/>
                <a:gd name="T5" fmla="*/ 2147483647 h 27"/>
                <a:gd name="T6" fmla="*/ 2147483647 w 61"/>
                <a:gd name="T7" fmla="*/ 2147483647 h 27"/>
                <a:gd name="T8" fmla="*/ 2147483647 w 61"/>
                <a:gd name="T9" fmla="*/ 2147483647 h 27"/>
                <a:gd name="T10" fmla="*/ 2147483647 w 61"/>
                <a:gd name="T11" fmla="*/ 2147483647 h 27"/>
                <a:gd name="T12" fmla="*/ 2147483647 w 61"/>
                <a:gd name="T13" fmla="*/ 2147483647 h 27"/>
                <a:gd name="T14" fmla="*/ 2147483647 w 61"/>
                <a:gd name="T15" fmla="*/ 2147483647 h 27"/>
                <a:gd name="T16" fmla="*/ 2147483647 w 61"/>
                <a:gd name="T17" fmla="*/ 2147483647 h 27"/>
                <a:gd name="T18" fmla="*/ 2147483647 w 61"/>
                <a:gd name="T19" fmla="*/ 2147483647 h 27"/>
                <a:gd name="T20" fmla="*/ 2147483647 w 61"/>
                <a:gd name="T21" fmla="*/ 2147483647 h 27"/>
                <a:gd name="T22" fmla="*/ 2147483647 w 61"/>
                <a:gd name="T23" fmla="*/ 2147483647 h 27"/>
                <a:gd name="T24" fmla="*/ 2147483647 w 61"/>
                <a:gd name="T25" fmla="*/ 2147483647 h 27"/>
                <a:gd name="T26" fmla="*/ 2147483647 w 61"/>
                <a:gd name="T27" fmla="*/ 2147483647 h 27"/>
                <a:gd name="T28" fmla="*/ 2147483647 w 61"/>
                <a:gd name="T29" fmla="*/ 2147483647 h 27"/>
                <a:gd name="T30" fmla="*/ 2147483647 w 61"/>
                <a:gd name="T31" fmla="*/ 2147483647 h 27"/>
                <a:gd name="T32" fmla="*/ 2147483647 w 61"/>
                <a:gd name="T33" fmla="*/ 2147483647 h 27"/>
                <a:gd name="T34" fmla="*/ 2147483647 w 61"/>
                <a:gd name="T35" fmla="*/ 2147483647 h 27"/>
                <a:gd name="T36" fmla="*/ 2147483647 w 61"/>
                <a:gd name="T37" fmla="*/ 2147483647 h 27"/>
                <a:gd name="T38" fmla="*/ 2147483647 w 61"/>
                <a:gd name="T39" fmla="*/ 2147483647 h 27"/>
                <a:gd name="T40" fmla="*/ 2147483647 w 61"/>
                <a:gd name="T41" fmla="*/ 2147483647 h 27"/>
                <a:gd name="T42" fmla="*/ 2147483647 w 61"/>
                <a:gd name="T43" fmla="*/ 2147483647 h 27"/>
                <a:gd name="T44" fmla="*/ 2147483647 w 61"/>
                <a:gd name="T45" fmla="*/ 2147483647 h 27"/>
                <a:gd name="T46" fmla="*/ 2147483647 w 61"/>
                <a:gd name="T47" fmla="*/ 2147483647 h 27"/>
                <a:gd name="T48" fmla="*/ 2147483647 w 61"/>
                <a:gd name="T49" fmla="*/ 2147483647 h 27"/>
                <a:gd name="T50" fmla="*/ 2147483647 w 61"/>
                <a:gd name="T51" fmla="*/ 2147483647 h 27"/>
                <a:gd name="T52" fmla="*/ 2147483647 w 61"/>
                <a:gd name="T53" fmla="*/ 2147483647 h 27"/>
                <a:gd name="T54" fmla="*/ 2147483647 w 61"/>
                <a:gd name="T55" fmla="*/ 2147483647 h 27"/>
                <a:gd name="T56" fmla="*/ 2147483647 w 61"/>
                <a:gd name="T57" fmla="*/ 2147483647 h 27"/>
                <a:gd name="T58" fmla="*/ 2147483647 w 61"/>
                <a:gd name="T59" fmla="*/ 2147483647 h 27"/>
                <a:gd name="T60" fmla="*/ 2147483647 w 61"/>
                <a:gd name="T61" fmla="*/ 2147483647 h 27"/>
                <a:gd name="T62" fmla="*/ 2147483647 w 61"/>
                <a:gd name="T63" fmla="*/ 2147483647 h 27"/>
                <a:gd name="T64" fmla="*/ 2147483647 w 61"/>
                <a:gd name="T65" fmla="*/ 2147483647 h 27"/>
                <a:gd name="T66" fmla="*/ 2147483647 w 61"/>
                <a:gd name="T67" fmla="*/ 2147483647 h 27"/>
                <a:gd name="T68" fmla="*/ 2147483647 w 61"/>
                <a:gd name="T69" fmla="*/ 2147483647 h 27"/>
                <a:gd name="T70" fmla="*/ 2147483647 w 61"/>
                <a:gd name="T71" fmla="*/ 2147483647 h 27"/>
                <a:gd name="T72" fmla="*/ 2147483647 w 61"/>
                <a:gd name="T73" fmla="*/ 2147483647 h 27"/>
                <a:gd name="T74" fmla="*/ 2147483647 w 61"/>
                <a:gd name="T75" fmla="*/ 2147483647 h 27"/>
                <a:gd name="T76" fmla="*/ 2147483647 w 61"/>
                <a:gd name="T77" fmla="*/ 2147483647 h 27"/>
                <a:gd name="T78" fmla="*/ 0 w 61"/>
                <a:gd name="T79" fmla="*/ 2147483647 h 27"/>
                <a:gd name="T80" fmla="*/ 0 w 61"/>
                <a:gd name="T81" fmla="*/ 2147483647 h 27"/>
                <a:gd name="T82" fmla="*/ 0 w 61"/>
                <a:gd name="T83" fmla="*/ 2147483647 h 27"/>
                <a:gd name="T84" fmla="*/ 0 w 61"/>
                <a:gd name="T85" fmla="*/ 2147483647 h 27"/>
                <a:gd name="T86" fmla="*/ 0 w 61"/>
                <a:gd name="T87" fmla="*/ 2147483647 h 27"/>
                <a:gd name="T88" fmla="*/ 2147483647 w 61"/>
                <a:gd name="T89" fmla="*/ 2147483647 h 27"/>
                <a:gd name="T90" fmla="*/ 2147483647 w 61"/>
                <a:gd name="T91" fmla="*/ 2147483647 h 27"/>
                <a:gd name="T92" fmla="*/ 2147483647 w 61"/>
                <a:gd name="T93" fmla="*/ 2147483647 h 27"/>
                <a:gd name="T94" fmla="*/ 2147483647 w 61"/>
                <a:gd name="T95" fmla="*/ 2147483647 h 27"/>
                <a:gd name="T96" fmla="*/ 2147483647 w 61"/>
                <a:gd name="T97" fmla="*/ 2147483647 h 27"/>
                <a:gd name="T98" fmla="*/ 2147483647 w 61"/>
                <a:gd name="T99" fmla="*/ 2147483647 h 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1"/>
                <a:gd name="T151" fmla="*/ 0 h 27"/>
                <a:gd name="T152" fmla="*/ 61 w 61"/>
                <a:gd name="T153" fmla="*/ 27 h 2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1" h="27">
                  <a:moveTo>
                    <a:pt x="3" y="5"/>
                  </a:moveTo>
                  <a:lnTo>
                    <a:pt x="11" y="0"/>
                  </a:lnTo>
                  <a:lnTo>
                    <a:pt x="15" y="2"/>
                  </a:lnTo>
                  <a:lnTo>
                    <a:pt x="20" y="3"/>
                  </a:lnTo>
                  <a:lnTo>
                    <a:pt x="28" y="5"/>
                  </a:lnTo>
                  <a:lnTo>
                    <a:pt x="35" y="8"/>
                  </a:lnTo>
                  <a:lnTo>
                    <a:pt x="44" y="10"/>
                  </a:lnTo>
                  <a:lnTo>
                    <a:pt x="50" y="12"/>
                  </a:lnTo>
                  <a:lnTo>
                    <a:pt x="57" y="13"/>
                  </a:lnTo>
                  <a:lnTo>
                    <a:pt x="61" y="15"/>
                  </a:lnTo>
                  <a:lnTo>
                    <a:pt x="61" y="17"/>
                  </a:lnTo>
                  <a:lnTo>
                    <a:pt x="61" y="19"/>
                  </a:lnTo>
                  <a:lnTo>
                    <a:pt x="61" y="20"/>
                  </a:lnTo>
                  <a:lnTo>
                    <a:pt x="61" y="22"/>
                  </a:lnTo>
                  <a:lnTo>
                    <a:pt x="61" y="24"/>
                  </a:lnTo>
                  <a:lnTo>
                    <a:pt x="54" y="24"/>
                  </a:lnTo>
                  <a:lnTo>
                    <a:pt x="49" y="24"/>
                  </a:lnTo>
                  <a:lnTo>
                    <a:pt x="42" y="24"/>
                  </a:lnTo>
                  <a:lnTo>
                    <a:pt x="37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2" y="24"/>
                  </a:lnTo>
                  <a:lnTo>
                    <a:pt x="17" y="24"/>
                  </a:lnTo>
                  <a:lnTo>
                    <a:pt x="15" y="24"/>
                  </a:lnTo>
                  <a:lnTo>
                    <a:pt x="13" y="24"/>
                  </a:lnTo>
                  <a:lnTo>
                    <a:pt x="11" y="25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6" y="27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8"/>
                  </a:lnTo>
                  <a:lnTo>
                    <a:pt x="3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30" name="Freeform 5317"/>
            <p:cNvSpPr>
              <a:spLocks/>
            </p:cNvSpPr>
            <p:nvPr/>
          </p:nvSpPr>
          <p:spPr bwMode="auto">
            <a:xfrm>
              <a:off x="7404100" y="4421188"/>
              <a:ext cx="98425" cy="42862"/>
            </a:xfrm>
            <a:custGeom>
              <a:avLst/>
              <a:gdLst>
                <a:gd name="T0" fmla="*/ 2147483647 w 61"/>
                <a:gd name="T1" fmla="*/ 2147483647 h 27"/>
                <a:gd name="T2" fmla="*/ 2147483647 w 61"/>
                <a:gd name="T3" fmla="*/ 0 h 27"/>
                <a:gd name="T4" fmla="*/ 2147483647 w 61"/>
                <a:gd name="T5" fmla="*/ 0 h 27"/>
                <a:gd name="T6" fmla="*/ 2147483647 w 61"/>
                <a:gd name="T7" fmla="*/ 2147483647 h 27"/>
                <a:gd name="T8" fmla="*/ 2147483647 w 61"/>
                <a:gd name="T9" fmla="*/ 2147483647 h 27"/>
                <a:gd name="T10" fmla="*/ 2147483647 w 61"/>
                <a:gd name="T11" fmla="*/ 2147483647 h 27"/>
                <a:gd name="T12" fmla="*/ 2147483647 w 61"/>
                <a:gd name="T13" fmla="*/ 2147483647 h 27"/>
                <a:gd name="T14" fmla="*/ 2147483647 w 61"/>
                <a:gd name="T15" fmla="*/ 2147483647 h 27"/>
                <a:gd name="T16" fmla="*/ 2147483647 w 61"/>
                <a:gd name="T17" fmla="*/ 2147483647 h 27"/>
                <a:gd name="T18" fmla="*/ 2147483647 w 61"/>
                <a:gd name="T19" fmla="*/ 2147483647 h 27"/>
                <a:gd name="T20" fmla="*/ 2147483647 w 61"/>
                <a:gd name="T21" fmla="*/ 2147483647 h 27"/>
                <a:gd name="T22" fmla="*/ 2147483647 w 61"/>
                <a:gd name="T23" fmla="*/ 2147483647 h 27"/>
                <a:gd name="T24" fmla="*/ 2147483647 w 61"/>
                <a:gd name="T25" fmla="*/ 2147483647 h 27"/>
                <a:gd name="T26" fmla="*/ 2147483647 w 61"/>
                <a:gd name="T27" fmla="*/ 2147483647 h 27"/>
                <a:gd name="T28" fmla="*/ 2147483647 w 61"/>
                <a:gd name="T29" fmla="*/ 2147483647 h 27"/>
                <a:gd name="T30" fmla="*/ 2147483647 w 61"/>
                <a:gd name="T31" fmla="*/ 2147483647 h 27"/>
                <a:gd name="T32" fmla="*/ 2147483647 w 61"/>
                <a:gd name="T33" fmla="*/ 2147483647 h 27"/>
                <a:gd name="T34" fmla="*/ 2147483647 w 61"/>
                <a:gd name="T35" fmla="*/ 2147483647 h 27"/>
                <a:gd name="T36" fmla="*/ 2147483647 w 61"/>
                <a:gd name="T37" fmla="*/ 2147483647 h 27"/>
                <a:gd name="T38" fmla="*/ 2147483647 w 61"/>
                <a:gd name="T39" fmla="*/ 2147483647 h 27"/>
                <a:gd name="T40" fmla="*/ 2147483647 w 61"/>
                <a:gd name="T41" fmla="*/ 2147483647 h 27"/>
                <a:gd name="T42" fmla="*/ 2147483647 w 61"/>
                <a:gd name="T43" fmla="*/ 2147483647 h 27"/>
                <a:gd name="T44" fmla="*/ 2147483647 w 61"/>
                <a:gd name="T45" fmla="*/ 2147483647 h 27"/>
                <a:gd name="T46" fmla="*/ 2147483647 w 61"/>
                <a:gd name="T47" fmla="*/ 2147483647 h 27"/>
                <a:gd name="T48" fmla="*/ 2147483647 w 61"/>
                <a:gd name="T49" fmla="*/ 2147483647 h 27"/>
                <a:gd name="T50" fmla="*/ 2147483647 w 61"/>
                <a:gd name="T51" fmla="*/ 2147483647 h 27"/>
                <a:gd name="T52" fmla="*/ 2147483647 w 61"/>
                <a:gd name="T53" fmla="*/ 2147483647 h 27"/>
                <a:gd name="T54" fmla="*/ 2147483647 w 61"/>
                <a:gd name="T55" fmla="*/ 2147483647 h 27"/>
                <a:gd name="T56" fmla="*/ 2147483647 w 61"/>
                <a:gd name="T57" fmla="*/ 2147483647 h 27"/>
                <a:gd name="T58" fmla="*/ 2147483647 w 61"/>
                <a:gd name="T59" fmla="*/ 2147483647 h 27"/>
                <a:gd name="T60" fmla="*/ 2147483647 w 61"/>
                <a:gd name="T61" fmla="*/ 2147483647 h 27"/>
                <a:gd name="T62" fmla="*/ 2147483647 w 61"/>
                <a:gd name="T63" fmla="*/ 2147483647 h 27"/>
                <a:gd name="T64" fmla="*/ 2147483647 w 61"/>
                <a:gd name="T65" fmla="*/ 2147483647 h 27"/>
                <a:gd name="T66" fmla="*/ 2147483647 w 61"/>
                <a:gd name="T67" fmla="*/ 2147483647 h 27"/>
                <a:gd name="T68" fmla="*/ 2147483647 w 61"/>
                <a:gd name="T69" fmla="*/ 2147483647 h 27"/>
                <a:gd name="T70" fmla="*/ 2147483647 w 61"/>
                <a:gd name="T71" fmla="*/ 2147483647 h 27"/>
                <a:gd name="T72" fmla="*/ 2147483647 w 61"/>
                <a:gd name="T73" fmla="*/ 2147483647 h 27"/>
                <a:gd name="T74" fmla="*/ 2147483647 w 61"/>
                <a:gd name="T75" fmla="*/ 2147483647 h 27"/>
                <a:gd name="T76" fmla="*/ 2147483647 w 61"/>
                <a:gd name="T77" fmla="*/ 2147483647 h 27"/>
                <a:gd name="T78" fmla="*/ 2147483647 w 61"/>
                <a:gd name="T79" fmla="*/ 2147483647 h 27"/>
                <a:gd name="T80" fmla="*/ 0 w 61"/>
                <a:gd name="T81" fmla="*/ 2147483647 h 27"/>
                <a:gd name="T82" fmla="*/ 0 w 61"/>
                <a:gd name="T83" fmla="*/ 2147483647 h 27"/>
                <a:gd name="T84" fmla="*/ 0 w 61"/>
                <a:gd name="T85" fmla="*/ 2147483647 h 27"/>
                <a:gd name="T86" fmla="*/ 0 w 61"/>
                <a:gd name="T87" fmla="*/ 2147483647 h 27"/>
                <a:gd name="T88" fmla="*/ 0 w 61"/>
                <a:gd name="T89" fmla="*/ 2147483647 h 27"/>
                <a:gd name="T90" fmla="*/ 2147483647 w 61"/>
                <a:gd name="T91" fmla="*/ 2147483647 h 27"/>
                <a:gd name="T92" fmla="*/ 2147483647 w 61"/>
                <a:gd name="T93" fmla="*/ 2147483647 h 27"/>
                <a:gd name="T94" fmla="*/ 2147483647 w 61"/>
                <a:gd name="T95" fmla="*/ 2147483647 h 27"/>
                <a:gd name="T96" fmla="*/ 2147483647 w 61"/>
                <a:gd name="T97" fmla="*/ 2147483647 h 27"/>
                <a:gd name="T98" fmla="*/ 2147483647 w 61"/>
                <a:gd name="T99" fmla="*/ 2147483647 h 27"/>
                <a:gd name="T100" fmla="*/ 2147483647 w 61"/>
                <a:gd name="T101" fmla="*/ 2147483647 h 27"/>
                <a:gd name="T102" fmla="*/ 2147483647 w 61"/>
                <a:gd name="T103" fmla="*/ 2147483647 h 27"/>
                <a:gd name="T104" fmla="*/ 2147483647 w 61"/>
                <a:gd name="T105" fmla="*/ 2147483647 h 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1"/>
                <a:gd name="T160" fmla="*/ 0 h 27"/>
                <a:gd name="T161" fmla="*/ 61 w 61"/>
                <a:gd name="T162" fmla="*/ 27 h 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1" h="27">
                  <a:moveTo>
                    <a:pt x="3" y="5"/>
                  </a:moveTo>
                  <a:lnTo>
                    <a:pt x="11" y="0"/>
                  </a:lnTo>
                  <a:lnTo>
                    <a:pt x="15" y="2"/>
                  </a:lnTo>
                  <a:lnTo>
                    <a:pt x="20" y="3"/>
                  </a:lnTo>
                  <a:lnTo>
                    <a:pt x="28" y="5"/>
                  </a:lnTo>
                  <a:lnTo>
                    <a:pt x="35" y="8"/>
                  </a:lnTo>
                  <a:lnTo>
                    <a:pt x="44" y="10"/>
                  </a:lnTo>
                  <a:lnTo>
                    <a:pt x="50" y="12"/>
                  </a:lnTo>
                  <a:lnTo>
                    <a:pt x="57" y="13"/>
                  </a:lnTo>
                  <a:lnTo>
                    <a:pt x="61" y="15"/>
                  </a:lnTo>
                  <a:lnTo>
                    <a:pt x="61" y="17"/>
                  </a:lnTo>
                  <a:lnTo>
                    <a:pt x="61" y="19"/>
                  </a:lnTo>
                  <a:lnTo>
                    <a:pt x="61" y="20"/>
                  </a:lnTo>
                  <a:lnTo>
                    <a:pt x="61" y="22"/>
                  </a:lnTo>
                  <a:lnTo>
                    <a:pt x="61" y="24"/>
                  </a:lnTo>
                  <a:lnTo>
                    <a:pt x="54" y="24"/>
                  </a:lnTo>
                  <a:lnTo>
                    <a:pt x="49" y="24"/>
                  </a:lnTo>
                  <a:lnTo>
                    <a:pt x="42" y="24"/>
                  </a:lnTo>
                  <a:lnTo>
                    <a:pt x="37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2" y="24"/>
                  </a:lnTo>
                  <a:lnTo>
                    <a:pt x="17" y="24"/>
                  </a:lnTo>
                  <a:lnTo>
                    <a:pt x="15" y="24"/>
                  </a:lnTo>
                  <a:lnTo>
                    <a:pt x="13" y="24"/>
                  </a:lnTo>
                  <a:lnTo>
                    <a:pt x="11" y="25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6" y="27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8"/>
                  </a:lnTo>
                  <a:lnTo>
                    <a:pt x="3" y="7"/>
                  </a:lnTo>
                  <a:lnTo>
                    <a:pt x="3" y="5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31" name="Freeform 5318"/>
            <p:cNvSpPr>
              <a:spLocks/>
            </p:cNvSpPr>
            <p:nvPr/>
          </p:nvSpPr>
          <p:spPr bwMode="auto">
            <a:xfrm>
              <a:off x="8032750" y="4557713"/>
              <a:ext cx="96838" cy="41275"/>
            </a:xfrm>
            <a:custGeom>
              <a:avLst/>
              <a:gdLst>
                <a:gd name="T0" fmla="*/ 2147483647 w 61"/>
                <a:gd name="T1" fmla="*/ 0 h 26"/>
                <a:gd name="T2" fmla="*/ 2147483647 w 61"/>
                <a:gd name="T3" fmla="*/ 0 h 26"/>
                <a:gd name="T4" fmla="*/ 2147483647 w 61"/>
                <a:gd name="T5" fmla="*/ 2147483647 h 26"/>
                <a:gd name="T6" fmla="*/ 2147483647 w 61"/>
                <a:gd name="T7" fmla="*/ 2147483647 h 26"/>
                <a:gd name="T8" fmla="*/ 2147483647 w 61"/>
                <a:gd name="T9" fmla="*/ 2147483647 h 26"/>
                <a:gd name="T10" fmla="*/ 2147483647 w 61"/>
                <a:gd name="T11" fmla="*/ 2147483647 h 26"/>
                <a:gd name="T12" fmla="*/ 2147483647 w 61"/>
                <a:gd name="T13" fmla="*/ 2147483647 h 26"/>
                <a:gd name="T14" fmla="*/ 2147483647 w 61"/>
                <a:gd name="T15" fmla="*/ 2147483647 h 26"/>
                <a:gd name="T16" fmla="*/ 2147483647 w 61"/>
                <a:gd name="T17" fmla="*/ 2147483647 h 26"/>
                <a:gd name="T18" fmla="*/ 2147483647 w 61"/>
                <a:gd name="T19" fmla="*/ 2147483647 h 26"/>
                <a:gd name="T20" fmla="*/ 2147483647 w 61"/>
                <a:gd name="T21" fmla="*/ 2147483647 h 26"/>
                <a:gd name="T22" fmla="*/ 2147483647 w 61"/>
                <a:gd name="T23" fmla="*/ 2147483647 h 26"/>
                <a:gd name="T24" fmla="*/ 2147483647 w 61"/>
                <a:gd name="T25" fmla="*/ 2147483647 h 26"/>
                <a:gd name="T26" fmla="*/ 2147483647 w 61"/>
                <a:gd name="T27" fmla="*/ 2147483647 h 26"/>
                <a:gd name="T28" fmla="*/ 2147483647 w 61"/>
                <a:gd name="T29" fmla="*/ 2147483647 h 26"/>
                <a:gd name="T30" fmla="*/ 0 w 61"/>
                <a:gd name="T31" fmla="*/ 2147483647 h 26"/>
                <a:gd name="T32" fmla="*/ 2147483647 w 61"/>
                <a:gd name="T33" fmla="*/ 2147483647 h 26"/>
                <a:gd name="T34" fmla="*/ 2147483647 w 61"/>
                <a:gd name="T35" fmla="*/ 0 h 26"/>
                <a:gd name="T36" fmla="*/ 2147483647 w 61"/>
                <a:gd name="T37" fmla="*/ 0 h 26"/>
                <a:gd name="T38" fmla="*/ 2147483647 w 61"/>
                <a:gd name="T39" fmla="*/ 0 h 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"/>
                <a:gd name="T61" fmla="*/ 0 h 26"/>
                <a:gd name="T62" fmla="*/ 61 w 61"/>
                <a:gd name="T63" fmla="*/ 26 h 2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" h="26">
                  <a:moveTo>
                    <a:pt x="17" y="0"/>
                  </a:moveTo>
                  <a:lnTo>
                    <a:pt x="23" y="0"/>
                  </a:lnTo>
                  <a:lnTo>
                    <a:pt x="32" y="2"/>
                  </a:lnTo>
                  <a:lnTo>
                    <a:pt x="37" y="5"/>
                  </a:lnTo>
                  <a:lnTo>
                    <a:pt x="44" y="9"/>
                  </a:lnTo>
                  <a:lnTo>
                    <a:pt x="47" y="14"/>
                  </a:lnTo>
                  <a:lnTo>
                    <a:pt x="52" y="17"/>
                  </a:lnTo>
                  <a:lnTo>
                    <a:pt x="56" y="22"/>
                  </a:lnTo>
                  <a:lnTo>
                    <a:pt x="61" y="26"/>
                  </a:lnTo>
                  <a:lnTo>
                    <a:pt x="45" y="26"/>
                  </a:lnTo>
                  <a:lnTo>
                    <a:pt x="39" y="24"/>
                  </a:lnTo>
                  <a:lnTo>
                    <a:pt x="30" y="22"/>
                  </a:lnTo>
                  <a:lnTo>
                    <a:pt x="18" y="17"/>
                  </a:lnTo>
                  <a:lnTo>
                    <a:pt x="10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32" name="Freeform 5319"/>
            <p:cNvSpPr>
              <a:spLocks/>
            </p:cNvSpPr>
            <p:nvPr/>
          </p:nvSpPr>
          <p:spPr bwMode="auto">
            <a:xfrm>
              <a:off x="8032750" y="4557713"/>
              <a:ext cx="96838" cy="41275"/>
            </a:xfrm>
            <a:custGeom>
              <a:avLst/>
              <a:gdLst>
                <a:gd name="T0" fmla="*/ 2147483647 w 61"/>
                <a:gd name="T1" fmla="*/ 0 h 26"/>
                <a:gd name="T2" fmla="*/ 2147483647 w 61"/>
                <a:gd name="T3" fmla="*/ 0 h 26"/>
                <a:gd name="T4" fmla="*/ 2147483647 w 61"/>
                <a:gd name="T5" fmla="*/ 2147483647 h 26"/>
                <a:gd name="T6" fmla="*/ 2147483647 w 61"/>
                <a:gd name="T7" fmla="*/ 2147483647 h 26"/>
                <a:gd name="T8" fmla="*/ 2147483647 w 61"/>
                <a:gd name="T9" fmla="*/ 2147483647 h 26"/>
                <a:gd name="T10" fmla="*/ 2147483647 w 61"/>
                <a:gd name="T11" fmla="*/ 2147483647 h 26"/>
                <a:gd name="T12" fmla="*/ 2147483647 w 61"/>
                <a:gd name="T13" fmla="*/ 2147483647 h 26"/>
                <a:gd name="T14" fmla="*/ 2147483647 w 61"/>
                <a:gd name="T15" fmla="*/ 2147483647 h 26"/>
                <a:gd name="T16" fmla="*/ 2147483647 w 61"/>
                <a:gd name="T17" fmla="*/ 2147483647 h 26"/>
                <a:gd name="T18" fmla="*/ 2147483647 w 61"/>
                <a:gd name="T19" fmla="*/ 2147483647 h 26"/>
                <a:gd name="T20" fmla="*/ 2147483647 w 61"/>
                <a:gd name="T21" fmla="*/ 2147483647 h 26"/>
                <a:gd name="T22" fmla="*/ 2147483647 w 61"/>
                <a:gd name="T23" fmla="*/ 2147483647 h 26"/>
                <a:gd name="T24" fmla="*/ 2147483647 w 61"/>
                <a:gd name="T25" fmla="*/ 2147483647 h 26"/>
                <a:gd name="T26" fmla="*/ 2147483647 w 61"/>
                <a:gd name="T27" fmla="*/ 2147483647 h 26"/>
                <a:gd name="T28" fmla="*/ 2147483647 w 61"/>
                <a:gd name="T29" fmla="*/ 2147483647 h 26"/>
                <a:gd name="T30" fmla="*/ 2147483647 w 61"/>
                <a:gd name="T31" fmla="*/ 2147483647 h 26"/>
                <a:gd name="T32" fmla="*/ 2147483647 w 61"/>
                <a:gd name="T33" fmla="*/ 2147483647 h 26"/>
                <a:gd name="T34" fmla="*/ 0 w 61"/>
                <a:gd name="T35" fmla="*/ 2147483647 h 26"/>
                <a:gd name="T36" fmla="*/ 2147483647 w 61"/>
                <a:gd name="T37" fmla="*/ 2147483647 h 26"/>
                <a:gd name="T38" fmla="*/ 2147483647 w 61"/>
                <a:gd name="T39" fmla="*/ 0 h 26"/>
                <a:gd name="T40" fmla="*/ 2147483647 w 61"/>
                <a:gd name="T41" fmla="*/ 0 h 26"/>
                <a:gd name="T42" fmla="*/ 2147483647 w 61"/>
                <a:gd name="T43" fmla="*/ 0 h 26"/>
                <a:gd name="T44" fmla="*/ 2147483647 w 61"/>
                <a:gd name="T45" fmla="*/ 0 h 26"/>
                <a:gd name="T46" fmla="*/ 2147483647 w 61"/>
                <a:gd name="T47" fmla="*/ 0 h 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1"/>
                <a:gd name="T73" fmla="*/ 0 h 26"/>
                <a:gd name="T74" fmla="*/ 61 w 61"/>
                <a:gd name="T75" fmla="*/ 26 h 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1" h="26">
                  <a:moveTo>
                    <a:pt x="17" y="0"/>
                  </a:moveTo>
                  <a:lnTo>
                    <a:pt x="23" y="0"/>
                  </a:lnTo>
                  <a:lnTo>
                    <a:pt x="32" y="2"/>
                  </a:lnTo>
                  <a:lnTo>
                    <a:pt x="37" y="5"/>
                  </a:lnTo>
                  <a:lnTo>
                    <a:pt x="44" y="9"/>
                  </a:lnTo>
                  <a:lnTo>
                    <a:pt x="47" y="14"/>
                  </a:lnTo>
                  <a:lnTo>
                    <a:pt x="52" y="17"/>
                  </a:lnTo>
                  <a:lnTo>
                    <a:pt x="56" y="22"/>
                  </a:lnTo>
                  <a:lnTo>
                    <a:pt x="61" y="26"/>
                  </a:lnTo>
                  <a:lnTo>
                    <a:pt x="45" y="26"/>
                  </a:lnTo>
                  <a:lnTo>
                    <a:pt x="39" y="24"/>
                  </a:lnTo>
                  <a:lnTo>
                    <a:pt x="30" y="22"/>
                  </a:lnTo>
                  <a:lnTo>
                    <a:pt x="18" y="17"/>
                  </a:lnTo>
                  <a:lnTo>
                    <a:pt x="10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33" name="Freeform 5320"/>
            <p:cNvSpPr>
              <a:spLocks/>
            </p:cNvSpPr>
            <p:nvPr/>
          </p:nvSpPr>
          <p:spPr bwMode="auto">
            <a:xfrm>
              <a:off x="8110538" y="4573588"/>
              <a:ext cx="42862" cy="25400"/>
            </a:xfrm>
            <a:custGeom>
              <a:avLst/>
              <a:gdLst>
                <a:gd name="T0" fmla="*/ 0 w 26"/>
                <a:gd name="T1" fmla="*/ 2147483647 h 16"/>
                <a:gd name="T2" fmla="*/ 2147483647 w 26"/>
                <a:gd name="T3" fmla="*/ 2147483647 h 16"/>
                <a:gd name="T4" fmla="*/ 2147483647 w 26"/>
                <a:gd name="T5" fmla="*/ 2147483647 h 16"/>
                <a:gd name="T6" fmla="*/ 2147483647 w 26"/>
                <a:gd name="T7" fmla="*/ 0 h 16"/>
                <a:gd name="T8" fmla="*/ 2147483647 w 26"/>
                <a:gd name="T9" fmla="*/ 0 h 16"/>
                <a:gd name="T10" fmla="*/ 2147483647 w 26"/>
                <a:gd name="T11" fmla="*/ 0 h 16"/>
                <a:gd name="T12" fmla="*/ 2147483647 w 26"/>
                <a:gd name="T13" fmla="*/ 0 h 16"/>
                <a:gd name="T14" fmla="*/ 2147483647 w 26"/>
                <a:gd name="T15" fmla="*/ 0 h 16"/>
                <a:gd name="T16" fmla="*/ 2147483647 w 26"/>
                <a:gd name="T17" fmla="*/ 0 h 16"/>
                <a:gd name="T18" fmla="*/ 2147483647 w 26"/>
                <a:gd name="T19" fmla="*/ 0 h 16"/>
                <a:gd name="T20" fmla="*/ 2147483647 w 26"/>
                <a:gd name="T21" fmla="*/ 2147483647 h 16"/>
                <a:gd name="T22" fmla="*/ 2147483647 w 26"/>
                <a:gd name="T23" fmla="*/ 2147483647 h 16"/>
                <a:gd name="T24" fmla="*/ 2147483647 w 26"/>
                <a:gd name="T25" fmla="*/ 2147483647 h 16"/>
                <a:gd name="T26" fmla="*/ 2147483647 w 26"/>
                <a:gd name="T27" fmla="*/ 2147483647 h 16"/>
                <a:gd name="T28" fmla="*/ 2147483647 w 26"/>
                <a:gd name="T29" fmla="*/ 2147483647 h 16"/>
                <a:gd name="T30" fmla="*/ 2147483647 w 26"/>
                <a:gd name="T31" fmla="*/ 2147483647 h 16"/>
                <a:gd name="T32" fmla="*/ 2147483647 w 26"/>
                <a:gd name="T33" fmla="*/ 2147483647 h 16"/>
                <a:gd name="T34" fmla="*/ 2147483647 w 26"/>
                <a:gd name="T35" fmla="*/ 2147483647 h 16"/>
                <a:gd name="T36" fmla="*/ 2147483647 w 26"/>
                <a:gd name="T37" fmla="*/ 2147483647 h 16"/>
                <a:gd name="T38" fmla="*/ 2147483647 w 26"/>
                <a:gd name="T39" fmla="*/ 2147483647 h 16"/>
                <a:gd name="T40" fmla="*/ 2147483647 w 26"/>
                <a:gd name="T41" fmla="*/ 2147483647 h 16"/>
                <a:gd name="T42" fmla="*/ 2147483647 w 26"/>
                <a:gd name="T43" fmla="*/ 2147483647 h 16"/>
                <a:gd name="T44" fmla="*/ 2147483647 w 26"/>
                <a:gd name="T45" fmla="*/ 2147483647 h 16"/>
                <a:gd name="T46" fmla="*/ 2147483647 w 26"/>
                <a:gd name="T47" fmla="*/ 2147483647 h 16"/>
                <a:gd name="T48" fmla="*/ 2147483647 w 26"/>
                <a:gd name="T49" fmla="*/ 2147483647 h 16"/>
                <a:gd name="T50" fmla="*/ 2147483647 w 26"/>
                <a:gd name="T51" fmla="*/ 2147483647 h 16"/>
                <a:gd name="T52" fmla="*/ 2147483647 w 26"/>
                <a:gd name="T53" fmla="*/ 2147483647 h 16"/>
                <a:gd name="T54" fmla="*/ 2147483647 w 26"/>
                <a:gd name="T55" fmla="*/ 2147483647 h 16"/>
                <a:gd name="T56" fmla="*/ 2147483647 w 26"/>
                <a:gd name="T57" fmla="*/ 2147483647 h 16"/>
                <a:gd name="T58" fmla="*/ 2147483647 w 26"/>
                <a:gd name="T59" fmla="*/ 2147483647 h 16"/>
                <a:gd name="T60" fmla="*/ 2147483647 w 26"/>
                <a:gd name="T61" fmla="*/ 2147483647 h 16"/>
                <a:gd name="T62" fmla="*/ 0 w 26"/>
                <a:gd name="T63" fmla="*/ 2147483647 h 16"/>
                <a:gd name="T64" fmla="*/ 0 w 26"/>
                <a:gd name="T65" fmla="*/ 2147483647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"/>
                <a:gd name="T100" fmla="*/ 0 h 16"/>
                <a:gd name="T101" fmla="*/ 26 w 26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" h="16">
                  <a:moveTo>
                    <a:pt x="0" y="4"/>
                  </a:moveTo>
                  <a:lnTo>
                    <a:pt x="4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6" y="10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2" y="16"/>
                  </a:lnTo>
                  <a:lnTo>
                    <a:pt x="11" y="14"/>
                  </a:lnTo>
                  <a:lnTo>
                    <a:pt x="7" y="12"/>
                  </a:lnTo>
                  <a:lnTo>
                    <a:pt x="6" y="10"/>
                  </a:lnTo>
                  <a:lnTo>
                    <a:pt x="4" y="9"/>
                  </a:lnTo>
                  <a:lnTo>
                    <a:pt x="2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34" name="Freeform 5321"/>
            <p:cNvSpPr>
              <a:spLocks/>
            </p:cNvSpPr>
            <p:nvPr/>
          </p:nvSpPr>
          <p:spPr bwMode="auto">
            <a:xfrm>
              <a:off x="8110538" y="4573588"/>
              <a:ext cx="42862" cy="25400"/>
            </a:xfrm>
            <a:custGeom>
              <a:avLst/>
              <a:gdLst>
                <a:gd name="T0" fmla="*/ 0 w 26"/>
                <a:gd name="T1" fmla="*/ 2147483647 h 16"/>
                <a:gd name="T2" fmla="*/ 2147483647 w 26"/>
                <a:gd name="T3" fmla="*/ 2147483647 h 16"/>
                <a:gd name="T4" fmla="*/ 2147483647 w 26"/>
                <a:gd name="T5" fmla="*/ 2147483647 h 16"/>
                <a:gd name="T6" fmla="*/ 2147483647 w 26"/>
                <a:gd name="T7" fmla="*/ 0 h 16"/>
                <a:gd name="T8" fmla="*/ 2147483647 w 26"/>
                <a:gd name="T9" fmla="*/ 0 h 16"/>
                <a:gd name="T10" fmla="*/ 2147483647 w 26"/>
                <a:gd name="T11" fmla="*/ 0 h 16"/>
                <a:gd name="T12" fmla="*/ 2147483647 w 26"/>
                <a:gd name="T13" fmla="*/ 0 h 16"/>
                <a:gd name="T14" fmla="*/ 2147483647 w 26"/>
                <a:gd name="T15" fmla="*/ 0 h 16"/>
                <a:gd name="T16" fmla="*/ 2147483647 w 26"/>
                <a:gd name="T17" fmla="*/ 0 h 16"/>
                <a:gd name="T18" fmla="*/ 2147483647 w 26"/>
                <a:gd name="T19" fmla="*/ 0 h 16"/>
                <a:gd name="T20" fmla="*/ 2147483647 w 26"/>
                <a:gd name="T21" fmla="*/ 2147483647 h 16"/>
                <a:gd name="T22" fmla="*/ 2147483647 w 26"/>
                <a:gd name="T23" fmla="*/ 2147483647 h 16"/>
                <a:gd name="T24" fmla="*/ 2147483647 w 26"/>
                <a:gd name="T25" fmla="*/ 2147483647 h 16"/>
                <a:gd name="T26" fmla="*/ 2147483647 w 26"/>
                <a:gd name="T27" fmla="*/ 2147483647 h 16"/>
                <a:gd name="T28" fmla="*/ 2147483647 w 26"/>
                <a:gd name="T29" fmla="*/ 2147483647 h 16"/>
                <a:gd name="T30" fmla="*/ 2147483647 w 26"/>
                <a:gd name="T31" fmla="*/ 2147483647 h 16"/>
                <a:gd name="T32" fmla="*/ 2147483647 w 26"/>
                <a:gd name="T33" fmla="*/ 2147483647 h 16"/>
                <a:gd name="T34" fmla="*/ 2147483647 w 26"/>
                <a:gd name="T35" fmla="*/ 2147483647 h 16"/>
                <a:gd name="T36" fmla="*/ 2147483647 w 26"/>
                <a:gd name="T37" fmla="*/ 2147483647 h 16"/>
                <a:gd name="T38" fmla="*/ 2147483647 w 26"/>
                <a:gd name="T39" fmla="*/ 2147483647 h 16"/>
                <a:gd name="T40" fmla="*/ 2147483647 w 26"/>
                <a:gd name="T41" fmla="*/ 2147483647 h 16"/>
                <a:gd name="T42" fmla="*/ 2147483647 w 26"/>
                <a:gd name="T43" fmla="*/ 2147483647 h 16"/>
                <a:gd name="T44" fmla="*/ 2147483647 w 26"/>
                <a:gd name="T45" fmla="*/ 2147483647 h 16"/>
                <a:gd name="T46" fmla="*/ 2147483647 w 26"/>
                <a:gd name="T47" fmla="*/ 2147483647 h 16"/>
                <a:gd name="T48" fmla="*/ 2147483647 w 26"/>
                <a:gd name="T49" fmla="*/ 2147483647 h 16"/>
                <a:gd name="T50" fmla="*/ 2147483647 w 26"/>
                <a:gd name="T51" fmla="*/ 2147483647 h 16"/>
                <a:gd name="T52" fmla="*/ 2147483647 w 26"/>
                <a:gd name="T53" fmla="*/ 2147483647 h 16"/>
                <a:gd name="T54" fmla="*/ 2147483647 w 26"/>
                <a:gd name="T55" fmla="*/ 2147483647 h 16"/>
                <a:gd name="T56" fmla="*/ 2147483647 w 26"/>
                <a:gd name="T57" fmla="*/ 2147483647 h 16"/>
                <a:gd name="T58" fmla="*/ 2147483647 w 26"/>
                <a:gd name="T59" fmla="*/ 2147483647 h 16"/>
                <a:gd name="T60" fmla="*/ 2147483647 w 26"/>
                <a:gd name="T61" fmla="*/ 2147483647 h 16"/>
                <a:gd name="T62" fmla="*/ 0 w 26"/>
                <a:gd name="T63" fmla="*/ 2147483647 h 16"/>
                <a:gd name="T64" fmla="*/ 0 w 26"/>
                <a:gd name="T65" fmla="*/ 2147483647 h 16"/>
                <a:gd name="T66" fmla="*/ 0 w 26"/>
                <a:gd name="T67" fmla="*/ 2147483647 h 16"/>
                <a:gd name="T68" fmla="*/ 0 w 26"/>
                <a:gd name="T69" fmla="*/ 2147483647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"/>
                <a:gd name="T106" fmla="*/ 0 h 16"/>
                <a:gd name="T107" fmla="*/ 26 w 26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" h="16">
                  <a:moveTo>
                    <a:pt x="0" y="4"/>
                  </a:moveTo>
                  <a:lnTo>
                    <a:pt x="4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6" y="10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2" y="16"/>
                  </a:lnTo>
                  <a:lnTo>
                    <a:pt x="11" y="14"/>
                  </a:lnTo>
                  <a:lnTo>
                    <a:pt x="7" y="12"/>
                  </a:lnTo>
                  <a:lnTo>
                    <a:pt x="6" y="10"/>
                  </a:lnTo>
                  <a:lnTo>
                    <a:pt x="4" y="9"/>
                  </a:lnTo>
                  <a:lnTo>
                    <a:pt x="2" y="5"/>
                  </a:lnTo>
                  <a:lnTo>
                    <a:pt x="0" y="4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35" name="Freeform 5322"/>
            <p:cNvSpPr>
              <a:spLocks/>
            </p:cNvSpPr>
            <p:nvPr/>
          </p:nvSpPr>
          <p:spPr bwMode="auto">
            <a:xfrm>
              <a:off x="8150225" y="4587875"/>
              <a:ext cx="58738" cy="26988"/>
            </a:xfrm>
            <a:custGeom>
              <a:avLst/>
              <a:gdLst>
                <a:gd name="T0" fmla="*/ 2147483647 w 37"/>
                <a:gd name="T1" fmla="*/ 2147483647 h 17"/>
                <a:gd name="T2" fmla="*/ 2147483647 w 37"/>
                <a:gd name="T3" fmla="*/ 2147483647 h 17"/>
                <a:gd name="T4" fmla="*/ 2147483647 w 37"/>
                <a:gd name="T5" fmla="*/ 2147483647 h 17"/>
                <a:gd name="T6" fmla="*/ 2147483647 w 37"/>
                <a:gd name="T7" fmla="*/ 2147483647 h 17"/>
                <a:gd name="T8" fmla="*/ 2147483647 w 37"/>
                <a:gd name="T9" fmla="*/ 2147483647 h 17"/>
                <a:gd name="T10" fmla="*/ 2147483647 w 37"/>
                <a:gd name="T11" fmla="*/ 2147483647 h 17"/>
                <a:gd name="T12" fmla="*/ 2147483647 w 37"/>
                <a:gd name="T13" fmla="*/ 2147483647 h 17"/>
                <a:gd name="T14" fmla="*/ 2147483647 w 37"/>
                <a:gd name="T15" fmla="*/ 2147483647 h 17"/>
                <a:gd name="T16" fmla="*/ 2147483647 w 37"/>
                <a:gd name="T17" fmla="*/ 2147483647 h 17"/>
                <a:gd name="T18" fmla="*/ 2147483647 w 37"/>
                <a:gd name="T19" fmla="*/ 2147483647 h 17"/>
                <a:gd name="T20" fmla="*/ 2147483647 w 37"/>
                <a:gd name="T21" fmla="*/ 2147483647 h 17"/>
                <a:gd name="T22" fmla="*/ 2147483647 w 37"/>
                <a:gd name="T23" fmla="*/ 2147483647 h 17"/>
                <a:gd name="T24" fmla="*/ 2147483647 w 37"/>
                <a:gd name="T25" fmla="*/ 2147483647 h 17"/>
                <a:gd name="T26" fmla="*/ 2147483647 w 37"/>
                <a:gd name="T27" fmla="*/ 2147483647 h 17"/>
                <a:gd name="T28" fmla="*/ 2147483647 w 37"/>
                <a:gd name="T29" fmla="*/ 2147483647 h 17"/>
                <a:gd name="T30" fmla="*/ 0 w 37"/>
                <a:gd name="T31" fmla="*/ 2147483647 h 17"/>
                <a:gd name="T32" fmla="*/ 0 w 37"/>
                <a:gd name="T33" fmla="*/ 2147483647 h 17"/>
                <a:gd name="T34" fmla="*/ 0 w 37"/>
                <a:gd name="T35" fmla="*/ 2147483647 h 17"/>
                <a:gd name="T36" fmla="*/ 2147483647 w 37"/>
                <a:gd name="T37" fmla="*/ 2147483647 h 17"/>
                <a:gd name="T38" fmla="*/ 2147483647 w 37"/>
                <a:gd name="T39" fmla="*/ 0 h 17"/>
                <a:gd name="T40" fmla="*/ 2147483647 w 37"/>
                <a:gd name="T41" fmla="*/ 0 h 17"/>
                <a:gd name="T42" fmla="*/ 2147483647 w 37"/>
                <a:gd name="T43" fmla="*/ 0 h 17"/>
                <a:gd name="T44" fmla="*/ 2147483647 w 37"/>
                <a:gd name="T45" fmla="*/ 2147483647 h 17"/>
                <a:gd name="T46" fmla="*/ 2147483647 w 37"/>
                <a:gd name="T47" fmla="*/ 2147483647 h 17"/>
                <a:gd name="T48" fmla="*/ 2147483647 w 37"/>
                <a:gd name="T49" fmla="*/ 2147483647 h 17"/>
                <a:gd name="T50" fmla="*/ 2147483647 w 37"/>
                <a:gd name="T51" fmla="*/ 2147483647 h 17"/>
                <a:gd name="T52" fmla="*/ 2147483647 w 37"/>
                <a:gd name="T53" fmla="*/ 2147483647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"/>
                <a:gd name="T82" fmla="*/ 0 h 17"/>
                <a:gd name="T83" fmla="*/ 37 w 37"/>
                <a:gd name="T84" fmla="*/ 17 h 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" h="17">
                  <a:moveTo>
                    <a:pt x="37" y="12"/>
                  </a:moveTo>
                  <a:lnTo>
                    <a:pt x="34" y="15"/>
                  </a:lnTo>
                  <a:lnTo>
                    <a:pt x="32" y="17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4" y="17"/>
                  </a:lnTo>
                  <a:lnTo>
                    <a:pt x="21" y="17"/>
                  </a:lnTo>
                  <a:lnTo>
                    <a:pt x="19" y="17"/>
                  </a:lnTo>
                  <a:lnTo>
                    <a:pt x="15" y="17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7" y="13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9" y="1"/>
                  </a:lnTo>
                  <a:lnTo>
                    <a:pt x="26" y="5"/>
                  </a:lnTo>
                  <a:lnTo>
                    <a:pt x="31" y="8"/>
                  </a:lnTo>
                  <a:lnTo>
                    <a:pt x="36" y="12"/>
                  </a:lnTo>
                  <a:lnTo>
                    <a:pt x="37" y="1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36" name="Freeform 5323"/>
            <p:cNvSpPr>
              <a:spLocks/>
            </p:cNvSpPr>
            <p:nvPr/>
          </p:nvSpPr>
          <p:spPr bwMode="auto">
            <a:xfrm>
              <a:off x="8150225" y="4587875"/>
              <a:ext cx="58738" cy="26988"/>
            </a:xfrm>
            <a:custGeom>
              <a:avLst/>
              <a:gdLst>
                <a:gd name="T0" fmla="*/ 2147483647 w 37"/>
                <a:gd name="T1" fmla="*/ 2147483647 h 17"/>
                <a:gd name="T2" fmla="*/ 2147483647 w 37"/>
                <a:gd name="T3" fmla="*/ 2147483647 h 17"/>
                <a:gd name="T4" fmla="*/ 2147483647 w 37"/>
                <a:gd name="T5" fmla="*/ 2147483647 h 17"/>
                <a:gd name="T6" fmla="*/ 2147483647 w 37"/>
                <a:gd name="T7" fmla="*/ 2147483647 h 17"/>
                <a:gd name="T8" fmla="*/ 2147483647 w 37"/>
                <a:gd name="T9" fmla="*/ 2147483647 h 17"/>
                <a:gd name="T10" fmla="*/ 2147483647 w 37"/>
                <a:gd name="T11" fmla="*/ 2147483647 h 17"/>
                <a:gd name="T12" fmla="*/ 2147483647 w 37"/>
                <a:gd name="T13" fmla="*/ 2147483647 h 17"/>
                <a:gd name="T14" fmla="*/ 2147483647 w 37"/>
                <a:gd name="T15" fmla="*/ 2147483647 h 17"/>
                <a:gd name="T16" fmla="*/ 2147483647 w 37"/>
                <a:gd name="T17" fmla="*/ 2147483647 h 17"/>
                <a:gd name="T18" fmla="*/ 2147483647 w 37"/>
                <a:gd name="T19" fmla="*/ 2147483647 h 17"/>
                <a:gd name="T20" fmla="*/ 2147483647 w 37"/>
                <a:gd name="T21" fmla="*/ 2147483647 h 17"/>
                <a:gd name="T22" fmla="*/ 2147483647 w 37"/>
                <a:gd name="T23" fmla="*/ 2147483647 h 17"/>
                <a:gd name="T24" fmla="*/ 2147483647 w 37"/>
                <a:gd name="T25" fmla="*/ 2147483647 h 17"/>
                <a:gd name="T26" fmla="*/ 2147483647 w 37"/>
                <a:gd name="T27" fmla="*/ 2147483647 h 17"/>
                <a:gd name="T28" fmla="*/ 2147483647 w 37"/>
                <a:gd name="T29" fmla="*/ 2147483647 h 17"/>
                <a:gd name="T30" fmla="*/ 0 w 37"/>
                <a:gd name="T31" fmla="*/ 2147483647 h 17"/>
                <a:gd name="T32" fmla="*/ 0 w 37"/>
                <a:gd name="T33" fmla="*/ 2147483647 h 17"/>
                <a:gd name="T34" fmla="*/ 0 w 37"/>
                <a:gd name="T35" fmla="*/ 2147483647 h 17"/>
                <a:gd name="T36" fmla="*/ 2147483647 w 37"/>
                <a:gd name="T37" fmla="*/ 2147483647 h 17"/>
                <a:gd name="T38" fmla="*/ 2147483647 w 37"/>
                <a:gd name="T39" fmla="*/ 0 h 17"/>
                <a:gd name="T40" fmla="*/ 2147483647 w 37"/>
                <a:gd name="T41" fmla="*/ 0 h 17"/>
                <a:gd name="T42" fmla="*/ 2147483647 w 37"/>
                <a:gd name="T43" fmla="*/ 0 h 17"/>
                <a:gd name="T44" fmla="*/ 2147483647 w 37"/>
                <a:gd name="T45" fmla="*/ 2147483647 h 17"/>
                <a:gd name="T46" fmla="*/ 2147483647 w 37"/>
                <a:gd name="T47" fmla="*/ 2147483647 h 17"/>
                <a:gd name="T48" fmla="*/ 2147483647 w 37"/>
                <a:gd name="T49" fmla="*/ 2147483647 h 17"/>
                <a:gd name="T50" fmla="*/ 2147483647 w 37"/>
                <a:gd name="T51" fmla="*/ 2147483647 h 17"/>
                <a:gd name="T52" fmla="*/ 2147483647 w 37"/>
                <a:gd name="T53" fmla="*/ 2147483647 h 17"/>
                <a:gd name="T54" fmla="*/ 2147483647 w 37"/>
                <a:gd name="T55" fmla="*/ 2147483647 h 17"/>
                <a:gd name="T56" fmla="*/ 2147483647 w 37"/>
                <a:gd name="T57" fmla="*/ 2147483647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"/>
                <a:gd name="T88" fmla="*/ 0 h 17"/>
                <a:gd name="T89" fmla="*/ 37 w 37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" h="17">
                  <a:moveTo>
                    <a:pt x="37" y="12"/>
                  </a:moveTo>
                  <a:lnTo>
                    <a:pt x="34" y="15"/>
                  </a:lnTo>
                  <a:lnTo>
                    <a:pt x="32" y="17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4" y="17"/>
                  </a:lnTo>
                  <a:lnTo>
                    <a:pt x="21" y="17"/>
                  </a:lnTo>
                  <a:lnTo>
                    <a:pt x="19" y="17"/>
                  </a:lnTo>
                  <a:lnTo>
                    <a:pt x="15" y="17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7" y="13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9" y="1"/>
                  </a:lnTo>
                  <a:lnTo>
                    <a:pt x="26" y="5"/>
                  </a:lnTo>
                  <a:lnTo>
                    <a:pt x="31" y="8"/>
                  </a:lnTo>
                  <a:lnTo>
                    <a:pt x="36" y="12"/>
                  </a:lnTo>
                  <a:lnTo>
                    <a:pt x="37" y="1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37" name="Freeform 5324"/>
            <p:cNvSpPr>
              <a:spLocks/>
            </p:cNvSpPr>
            <p:nvPr/>
          </p:nvSpPr>
          <p:spPr bwMode="auto">
            <a:xfrm>
              <a:off x="7875588" y="4560888"/>
              <a:ext cx="73025" cy="20637"/>
            </a:xfrm>
            <a:custGeom>
              <a:avLst/>
              <a:gdLst>
                <a:gd name="T0" fmla="*/ 0 w 46"/>
                <a:gd name="T1" fmla="*/ 2147483647 h 13"/>
                <a:gd name="T2" fmla="*/ 2147483647 w 46"/>
                <a:gd name="T3" fmla="*/ 2147483647 h 13"/>
                <a:gd name="T4" fmla="*/ 2147483647 w 46"/>
                <a:gd name="T5" fmla="*/ 2147483647 h 13"/>
                <a:gd name="T6" fmla="*/ 2147483647 w 46"/>
                <a:gd name="T7" fmla="*/ 2147483647 h 13"/>
                <a:gd name="T8" fmla="*/ 2147483647 w 46"/>
                <a:gd name="T9" fmla="*/ 2147483647 h 13"/>
                <a:gd name="T10" fmla="*/ 2147483647 w 46"/>
                <a:gd name="T11" fmla="*/ 0 h 13"/>
                <a:gd name="T12" fmla="*/ 2147483647 w 46"/>
                <a:gd name="T13" fmla="*/ 0 h 13"/>
                <a:gd name="T14" fmla="*/ 2147483647 w 46"/>
                <a:gd name="T15" fmla="*/ 0 h 13"/>
                <a:gd name="T16" fmla="*/ 2147483647 w 46"/>
                <a:gd name="T17" fmla="*/ 0 h 13"/>
                <a:gd name="T18" fmla="*/ 2147483647 w 46"/>
                <a:gd name="T19" fmla="*/ 2147483647 h 13"/>
                <a:gd name="T20" fmla="*/ 2147483647 w 46"/>
                <a:gd name="T21" fmla="*/ 2147483647 h 13"/>
                <a:gd name="T22" fmla="*/ 2147483647 w 46"/>
                <a:gd name="T23" fmla="*/ 2147483647 h 13"/>
                <a:gd name="T24" fmla="*/ 2147483647 w 46"/>
                <a:gd name="T25" fmla="*/ 2147483647 h 13"/>
                <a:gd name="T26" fmla="*/ 2147483647 w 46"/>
                <a:gd name="T27" fmla="*/ 2147483647 h 13"/>
                <a:gd name="T28" fmla="*/ 2147483647 w 46"/>
                <a:gd name="T29" fmla="*/ 2147483647 h 13"/>
                <a:gd name="T30" fmla="*/ 2147483647 w 46"/>
                <a:gd name="T31" fmla="*/ 2147483647 h 13"/>
                <a:gd name="T32" fmla="*/ 2147483647 w 46"/>
                <a:gd name="T33" fmla="*/ 2147483647 h 13"/>
                <a:gd name="T34" fmla="*/ 0 w 46"/>
                <a:gd name="T35" fmla="*/ 2147483647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13"/>
                <a:gd name="T56" fmla="*/ 46 w 46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13">
                  <a:moveTo>
                    <a:pt x="0" y="2"/>
                  </a:moveTo>
                  <a:lnTo>
                    <a:pt x="4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46" y="13"/>
                  </a:lnTo>
                  <a:lnTo>
                    <a:pt x="41" y="13"/>
                  </a:lnTo>
                  <a:lnTo>
                    <a:pt x="36" y="12"/>
                  </a:lnTo>
                  <a:lnTo>
                    <a:pt x="29" y="10"/>
                  </a:lnTo>
                  <a:lnTo>
                    <a:pt x="22" y="8"/>
                  </a:lnTo>
                  <a:lnTo>
                    <a:pt x="16" y="5"/>
                  </a:lnTo>
                  <a:lnTo>
                    <a:pt x="9" y="3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38" name="Freeform 5325"/>
            <p:cNvSpPr>
              <a:spLocks/>
            </p:cNvSpPr>
            <p:nvPr/>
          </p:nvSpPr>
          <p:spPr bwMode="auto">
            <a:xfrm>
              <a:off x="7875588" y="4560888"/>
              <a:ext cx="73025" cy="20637"/>
            </a:xfrm>
            <a:custGeom>
              <a:avLst/>
              <a:gdLst>
                <a:gd name="T0" fmla="*/ 0 w 46"/>
                <a:gd name="T1" fmla="*/ 2147483647 h 13"/>
                <a:gd name="T2" fmla="*/ 2147483647 w 46"/>
                <a:gd name="T3" fmla="*/ 2147483647 h 13"/>
                <a:gd name="T4" fmla="*/ 2147483647 w 46"/>
                <a:gd name="T5" fmla="*/ 2147483647 h 13"/>
                <a:gd name="T6" fmla="*/ 2147483647 w 46"/>
                <a:gd name="T7" fmla="*/ 2147483647 h 13"/>
                <a:gd name="T8" fmla="*/ 2147483647 w 46"/>
                <a:gd name="T9" fmla="*/ 2147483647 h 13"/>
                <a:gd name="T10" fmla="*/ 2147483647 w 46"/>
                <a:gd name="T11" fmla="*/ 0 h 13"/>
                <a:gd name="T12" fmla="*/ 2147483647 w 46"/>
                <a:gd name="T13" fmla="*/ 0 h 13"/>
                <a:gd name="T14" fmla="*/ 2147483647 w 46"/>
                <a:gd name="T15" fmla="*/ 0 h 13"/>
                <a:gd name="T16" fmla="*/ 2147483647 w 46"/>
                <a:gd name="T17" fmla="*/ 0 h 13"/>
                <a:gd name="T18" fmla="*/ 2147483647 w 46"/>
                <a:gd name="T19" fmla="*/ 0 h 13"/>
                <a:gd name="T20" fmla="*/ 2147483647 w 46"/>
                <a:gd name="T21" fmla="*/ 2147483647 h 13"/>
                <a:gd name="T22" fmla="*/ 2147483647 w 46"/>
                <a:gd name="T23" fmla="*/ 2147483647 h 13"/>
                <a:gd name="T24" fmla="*/ 2147483647 w 46"/>
                <a:gd name="T25" fmla="*/ 2147483647 h 13"/>
                <a:gd name="T26" fmla="*/ 2147483647 w 46"/>
                <a:gd name="T27" fmla="*/ 2147483647 h 13"/>
                <a:gd name="T28" fmla="*/ 2147483647 w 46"/>
                <a:gd name="T29" fmla="*/ 2147483647 h 13"/>
                <a:gd name="T30" fmla="*/ 2147483647 w 46"/>
                <a:gd name="T31" fmla="*/ 2147483647 h 13"/>
                <a:gd name="T32" fmla="*/ 2147483647 w 46"/>
                <a:gd name="T33" fmla="*/ 2147483647 h 13"/>
                <a:gd name="T34" fmla="*/ 2147483647 w 46"/>
                <a:gd name="T35" fmla="*/ 2147483647 h 13"/>
                <a:gd name="T36" fmla="*/ 2147483647 w 46"/>
                <a:gd name="T37" fmla="*/ 2147483647 h 13"/>
                <a:gd name="T38" fmla="*/ 0 w 46"/>
                <a:gd name="T39" fmla="*/ 2147483647 h 13"/>
                <a:gd name="T40" fmla="*/ 0 w 46"/>
                <a:gd name="T41" fmla="*/ 2147483647 h 13"/>
                <a:gd name="T42" fmla="*/ 0 w 46"/>
                <a:gd name="T43" fmla="*/ 2147483647 h 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6"/>
                <a:gd name="T67" fmla="*/ 0 h 13"/>
                <a:gd name="T68" fmla="*/ 46 w 46"/>
                <a:gd name="T69" fmla="*/ 13 h 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6" h="13">
                  <a:moveTo>
                    <a:pt x="0" y="2"/>
                  </a:moveTo>
                  <a:lnTo>
                    <a:pt x="4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46" y="13"/>
                  </a:lnTo>
                  <a:lnTo>
                    <a:pt x="41" y="13"/>
                  </a:lnTo>
                  <a:lnTo>
                    <a:pt x="36" y="12"/>
                  </a:lnTo>
                  <a:lnTo>
                    <a:pt x="29" y="10"/>
                  </a:lnTo>
                  <a:lnTo>
                    <a:pt x="22" y="8"/>
                  </a:lnTo>
                  <a:lnTo>
                    <a:pt x="16" y="5"/>
                  </a:lnTo>
                  <a:lnTo>
                    <a:pt x="9" y="3"/>
                  </a:lnTo>
                  <a:lnTo>
                    <a:pt x="4" y="2"/>
                  </a:lnTo>
                  <a:lnTo>
                    <a:pt x="0" y="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39" name="Freeform 5326"/>
            <p:cNvSpPr>
              <a:spLocks/>
            </p:cNvSpPr>
            <p:nvPr/>
          </p:nvSpPr>
          <p:spPr bwMode="auto">
            <a:xfrm>
              <a:off x="8232775" y="4495800"/>
              <a:ext cx="163513" cy="42863"/>
            </a:xfrm>
            <a:custGeom>
              <a:avLst/>
              <a:gdLst>
                <a:gd name="T0" fmla="*/ 0 w 105"/>
                <a:gd name="T1" fmla="*/ 2147483647 h 27"/>
                <a:gd name="T2" fmla="*/ 2147483647 w 105"/>
                <a:gd name="T3" fmla="*/ 2147483647 h 27"/>
                <a:gd name="T4" fmla="*/ 2147483647 w 105"/>
                <a:gd name="T5" fmla="*/ 0 h 27"/>
                <a:gd name="T6" fmla="*/ 2147483647 w 105"/>
                <a:gd name="T7" fmla="*/ 2147483647 h 27"/>
                <a:gd name="T8" fmla="*/ 2147483647 w 105"/>
                <a:gd name="T9" fmla="*/ 2147483647 h 27"/>
                <a:gd name="T10" fmla="*/ 2147483647 w 105"/>
                <a:gd name="T11" fmla="*/ 2147483647 h 27"/>
                <a:gd name="T12" fmla="*/ 2147483647 w 105"/>
                <a:gd name="T13" fmla="*/ 2147483647 h 27"/>
                <a:gd name="T14" fmla="*/ 2147483647 w 105"/>
                <a:gd name="T15" fmla="*/ 2147483647 h 27"/>
                <a:gd name="T16" fmla="*/ 2147483647 w 105"/>
                <a:gd name="T17" fmla="*/ 2147483647 h 27"/>
                <a:gd name="T18" fmla="*/ 2147483647 w 105"/>
                <a:gd name="T19" fmla="*/ 2147483647 h 27"/>
                <a:gd name="T20" fmla="*/ 2147483647 w 105"/>
                <a:gd name="T21" fmla="*/ 2147483647 h 27"/>
                <a:gd name="T22" fmla="*/ 2147483647 w 105"/>
                <a:gd name="T23" fmla="*/ 2147483647 h 27"/>
                <a:gd name="T24" fmla="*/ 2147483647 w 105"/>
                <a:gd name="T25" fmla="*/ 2147483647 h 27"/>
                <a:gd name="T26" fmla="*/ 2147483647 w 105"/>
                <a:gd name="T27" fmla="*/ 2147483647 h 27"/>
                <a:gd name="T28" fmla="*/ 2147483647 w 105"/>
                <a:gd name="T29" fmla="*/ 2147483647 h 27"/>
                <a:gd name="T30" fmla="*/ 2147483647 w 105"/>
                <a:gd name="T31" fmla="*/ 2147483647 h 27"/>
                <a:gd name="T32" fmla="*/ 2147483647 w 105"/>
                <a:gd name="T33" fmla="*/ 2147483647 h 27"/>
                <a:gd name="T34" fmla="*/ 2147483647 w 105"/>
                <a:gd name="T35" fmla="*/ 2147483647 h 27"/>
                <a:gd name="T36" fmla="*/ 2147483647 w 105"/>
                <a:gd name="T37" fmla="*/ 2147483647 h 27"/>
                <a:gd name="T38" fmla="*/ 2147483647 w 105"/>
                <a:gd name="T39" fmla="*/ 2147483647 h 27"/>
                <a:gd name="T40" fmla="*/ 2147483647 w 105"/>
                <a:gd name="T41" fmla="*/ 2147483647 h 27"/>
                <a:gd name="T42" fmla="*/ 2147483647 w 105"/>
                <a:gd name="T43" fmla="*/ 2147483647 h 27"/>
                <a:gd name="T44" fmla="*/ 2147483647 w 105"/>
                <a:gd name="T45" fmla="*/ 2147483647 h 27"/>
                <a:gd name="T46" fmla="*/ 2147483647 w 105"/>
                <a:gd name="T47" fmla="*/ 2147483647 h 27"/>
                <a:gd name="T48" fmla="*/ 2147483647 w 105"/>
                <a:gd name="T49" fmla="*/ 2147483647 h 27"/>
                <a:gd name="T50" fmla="*/ 2147483647 w 105"/>
                <a:gd name="T51" fmla="*/ 2147483647 h 27"/>
                <a:gd name="T52" fmla="*/ 2147483647 w 105"/>
                <a:gd name="T53" fmla="*/ 2147483647 h 27"/>
                <a:gd name="T54" fmla="*/ 2147483647 w 105"/>
                <a:gd name="T55" fmla="*/ 2147483647 h 27"/>
                <a:gd name="T56" fmla="*/ 2147483647 w 105"/>
                <a:gd name="T57" fmla="*/ 2147483647 h 27"/>
                <a:gd name="T58" fmla="*/ 2147483647 w 105"/>
                <a:gd name="T59" fmla="*/ 2147483647 h 27"/>
                <a:gd name="T60" fmla="*/ 2147483647 w 105"/>
                <a:gd name="T61" fmla="*/ 2147483647 h 27"/>
                <a:gd name="T62" fmla="*/ 2147483647 w 105"/>
                <a:gd name="T63" fmla="*/ 2147483647 h 27"/>
                <a:gd name="T64" fmla="*/ 2147483647 w 105"/>
                <a:gd name="T65" fmla="*/ 2147483647 h 27"/>
                <a:gd name="T66" fmla="*/ 2147483647 w 105"/>
                <a:gd name="T67" fmla="*/ 2147483647 h 27"/>
                <a:gd name="T68" fmla="*/ 2147483647 w 105"/>
                <a:gd name="T69" fmla="*/ 2147483647 h 27"/>
                <a:gd name="T70" fmla="*/ 2147483647 w 105"/>
                <a:gd name="T71" fmla="*/ 2147483647 h 27"/>
                <a:gd name="T72" fmla="*/ 2147483647 w 105"/>
                <a:gd name="T73" fmla="*/ 2147483647 h 27"/>
                <a:gd name="T74" fmla="*/ 2147483647 w 105"/>
                <a:gd name="T75" fmla="*/ 2147483647 h 27"/>
                <a:gd name="T76" fmla="*/ 2147483647 w 105"/>
                <a:gd name="T77" fmla="*/ 2147483647 h 27"/>
                <a:gd name="T78" fmla="*/ 2147483647 w 105"/>
                <a:gd name="T79" fmla="*/ 2147483647 h 27"/>
                <a:gd name="T80" fmla="*/ 2147483647 w 105"/>
                <a:gd name="T81" fmla="*/ 2147483647 h 27"/>
                <a:gd name="T82" fmla="*/ 2147483647 w 105"/>
                <a:gd name="T83" fmla="*/ 2147483647 h 27"/>
                <a:gd name="T84" fmla="*/ 2147483647 w 105"/>
                <a:gd name="T85" fmla="*/ 2147483647 h 27"/>
                <a:gd name="T86" fmla="*/ 2147483647 w 105"/>
                <a:gd name="T87" fmla="*/ 2147483647 h 27"/>
                <a:gd name="T88" fmla="*/ 2147483647 w 105"/>
                <a:gd name="T89" fmla="*/ 2147483647 h 27"/>
                <a:gd name="T90" fmla="*/ 2147483647 w 105"/>
                <a:gd name="T91" fmla="*/ 2147483647 h 27"/>
                <a:gd name="T92" fmla="*/ 2147483647 w 105"/>
                <a:gd name="T93" fmla="*/ 2147483647 h 27"/>
                <a:gd name="T94" fmla="*/ 2147483647 w 105"/>
                <a:gd name="T95" fmla="*/ 2147483647 h 27"/>
                <a:gd name="T96" fmla="*/ 0 w 105"/>
                <a:gd name="T97" fmla="*/ 2147483647 h 27"/>
                <a:gd name="T98" fmla="*/ 0 w 105"/>
                <a:gd name="T99" fmla="*/ 2147483647 h 27"/>
                <a:gd name="T100" fmla="*/ 0 w 105"/>
                <a:gd name="T101" fmla="*/ 2147483647 h 27"/>
                <a:gd name="T102" fmla="*/ 0 w 105"/>
                <a:gd name="T103" fmla="*/ 2147483647 h 27"/>
                <a:gd name="T104" fmla="*/ 0 w 105"/>
                <a:gd name="T105" fmla="*/ 2147483647 h 27"/>
                <a:gd name="T106" fmla="*/ 0 w 105"/>
                <a:gd name="T107" fmla="*/ 2147483647 h 27"/>
                <a:gd name="T108" fmla="*/ 0 w 105"/>
                <a:gd name="T109" fmla="*/ 2147483647 h 27"/>
                <a:gd name="T110" fmla="*/ 0 w 105"/>
                <a:gd name="T111" fmla="*/ 2147483647 h 27"/>
                <a:gd name="T112" fmla="*/ 0 w 105"/>
                <a:gd name="T113" fmla="*/ 2147483647 h 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5"/>
                <a:gd name="T172" fmla="*/ 0 h 27"/>
                <a:gd name="T173" fmla="*/ 105 w 105"/>
                <a:gd name="T174" fmla="*/ 27 h 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5" h="27">
                  <a:moveTo>
                    <a:pt x="0" y="5"/>
                  </a:moveTo>
                  <a:lnTo>
                    <a:pt x="7" y="1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7" y="3"/>
                  </a:lnTo>
                  <a:lnTo>
                    <a:pt x="34" y="5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4" y="15"/>
                  </a:lnTo>
                  <a:lnTo>
                    <a:pt x="46" y="13"/>
                  </a:lnTo>
                  <a:lnTo>
                    <a:pt x="46" y="11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6" y="5"/>
                  </a:lnTo>
                  <a:lnTo>
                    <a:pt x="54" y="5"/>
                  </a:lnTo>
                  <a:lnTo>
                    <a:pt x="63" y="5"/>
                  </a:lnTo>
                  <a:lnTo>
                    <a:pt x="71" y="6"/>
                  </a:lnTo>
                  <a:lnTo>
                    <a:pt x="80" y="8"/>
                  </a:lnTo>
                  <a:lnTo>
                    <a:pt x="90" y="11"/>
                  </a:lnTo>
                  <a:lnTo>
                    <a:pt x="97" y="13"/>
                  </a:lnTo>
                  <a:lnTo>
                    <a:pt x="102" y="18"/>
                  </a:lnTo>
                  <a:lnTo>
                    <a:pt x="105" y="22"/>
                  </a:lnTo>
                  <a:lnTo>
                    <a:pt x="100" y="25"/>
                  </a:lnTo>
                  <a:lnTo>
                    <a:pt x="92" y="25"/>
                  </a:lnTo>
                  <a:lnTo>
                    <a:pt x="85" y="27"/>
                  </a:lnTo>
                  <a:lnTo>
                    <a:pt x="76" y="27"/>
                  </a:lnTo>
                  <a:lnTo>
                    <a:pt x="68" y="27"/>
                  </a:lnTo>
                  <a:lnTo>
                    <a:pt x="61" y="27"/>
                  </a:lnTo>
                  <a:lnTo>
                    <a:pt x="54" y="25"/>
                  </a:lnTo>
                  <a:lnTo>
                    <a:pt x="51" y="25"/>
                  </a:lnTo>
                  <a:lnTo>
                    <a:pt x="47" y="25"/>
                  </a:lnTo>
                  <a:lnTo>
                    <a:pt x="44" y="27"/>
                  </a:lnTo>
                  <a:lnTo>
                    <a:pt x="39" y="27"/>
                  </a:lnTo>
                  <a:lnTo>
                    <a:pt x="34" y="27"/>
                  </a:lnTo>
                  <a:lnTo>
                    <a:pt x="29" y="27"/>
                  </a:lnTo>
                  <a:lnTo>
                    <a:pt x="25" y="25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17" y="22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0" y="18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3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40" name="Freeform 5327"/>
            <p:cNvSpPr>
              <a:spLocks/>
            </p:cNvSpPr>
            <p:nvPr/>
          </p:nvSpPr>
          <p:spPr bwMode="auto">
            <a:xfrm>
              <a:off x="8232775" y="4495800"/>
              <a:ext cx="163513" cy="42863"/>
            </a:xfrm>
            <a:custGeom>
              <a:avLst/>
              <a:gdLst>
                <a:gd name="T0" fmla="*/ 0 w 105"/>
                <a:gd name="T1" fmla="*/ 2147483647 h 27"/>
                <a:gd name="T2" fmla="*/ 2147483647 w 105"/>
                <a:gd name="T3" fmla="*/ 2147483647 h 27"/>
                <a:gd name="T4" fmla="*/ 2147483647 w 105"/>
                <a:gd name="T5" fmla="*/ 0 h 27"/>
                <a:gd name="T6" fmla="*/ 2147483647 w 105"/>
                <a:gd name="T7" fmla="*/ 2147483647 h 27"/>
                <a:gd name="T8" fmla="*/ 2147483647 w 105"/>
                <a:gd name="T9" fmla="*/ 2147483647 h 27"/>
                <a:gd name="T10" fmla="*/ 2147483647 w 105"/>
                <a:gd name="T11" fmla="*/ 2147483647 h 27"/>
                <a:gd name="T12" fmla="*/ 2147483647 w 105"/>
                <a:gd name="T13" fmla="*/ 2147483647 h 27"/>
                <a:gd name="T14" fmla="*/ 2147483647 w 105"/>
                <a:gd name="T15" fmla="*/ 2147483647 h 27"/>
                <a:gd name="T16" fmla="*/ 2147483647 w 105"/>
                <a:gd name="T17" fmla="*/ 2147483647 h 27"/>
                <a:gd name="T18" fmla="*/ 2147483647 w 105"/>
                <a:gd name="T19" fmla="*/ 2147483647 h 27"/>
                <a:gd name="T20" fmla="*/ 2147483647 w 105"/>
                <a:gd name="T21" fmla="*/ 2147483647 h 27"/>
                <a:gd name="T22" fmla="*/ 2147483647 w 105"/>
                <a:gd name="T23" fmla="*/ 2147483647 h 27"/>
                <a:gd name="T24" fmla="*/ 2147483647 w 105"/>
                <a:gd name="T25" fmla="*/ 2147483647 h 27"/>
                <a:gd name="T26" fmla="*/ 2147483647 w 105"/>
                <a:gd name="T27" fmla="*/ 2147483647 h 27"/>
                <a:gd name="T28" fmla="*/ 2147483647 w 105"/>
                <a:gd name="T29" fmla="*/ 2147483647 h 27"/>
                <a:gd name="T30" fmla="*/ 2147483647 w 105"/>
                <a:gd name="T31" fmla="*/ 2147483647 h 27"/>
                <a:gd name="T32" fmla="*/ 2147483647 w 105"/>
                <a:gd name="T33" fmla="*/ 2147483647 h 27"/>
                <a:gd name="T34" fmla="*/ 2147483647 w 105"/>
                <a:gd name="T35" fmla="*/ 2147483647 h 27"/>
                <a:gd name="T36" fmla="*/ 2147483647 w 105"/>
                <a:gd name="T37" fmla="*/ 2147483647 h 27"/>
                <a:gd name="T38" fmla="*/ 2147483647 w 105"/>
                <a:gd name="T39" fmla="*/ 2147483647 h 27"/>
                <a:gd name="T40" fmla="*/ 2147483647 w 105"/>
                <a:gd name="T41" fmla="*/ 2147483647 h 27"/>
                <a:gd name="T42" fmla="*/ 2147483647 w 105"/>
                <a:gd name="T43" fmla="*/ 2147483647 h 27"/>
                <a:gd name="T44" fmla="*/ 2147483647 w 105"/>
                <a:gd name="T45" fmla="*/ 2147483647 h 27"/>
                <a:gd name="T46" fmla="*/ 2147483647 w 105"/>
                <a:gd name="T47" fmla="*/ 2147483647 h 27"/>
                <a:gd name="T48" fmla="*/ 2147483647 w 105"/>
                <a:gd name="T49" fmla="*/ 2147483647 h 27"/>
                <a:gd name="T50" fmla="*/ 2147483647 w 105"/>
                <a:gd name="T51" fmla="*/ 2147483647 h 27"/>
                <a:gd name="T52" fmla="*/ 2147483647 w 105"/>
                <a:gd name="T53" fmla="*/ 2147483647 h 27"/>
                <a:gd name="T54" fmla="*/ 2147483647 w 105"/>
                <a:gd name="T55" fmla="*/ 2147483647 h 27"/>
                <a:gd name="T56" fmla="*/ 2147483647 w 105"/>
                <a:gd name="T57" fmla="*/ 2147483647 h 27"/>
                <a:gd name="T58" fmla="*/ 2147483647 w 105"/>
                <a:gd name="T59" fmla="*/ 2147483647 h 27"/>
                <a:gd name="T60" fmla="*/ 2147483647 w 105"/>
                <a:gd name="T61" fmla="*/ 2147483647 h 27"/>
                <a:gd name="T62" fmla="*/ 2147483647 w 105"/>
                <a:gd name="T63" fmla="*/ 2147483647 h 27"/>
                <a:gd name="T64" fmla="*/ 2147483647 w 105"/>
                <a:gd name="T65" fmla="*/ 2147483647 h 27"/>
                <a:gd name="T66" fmla="*/ 2147483647 w 105"/>
                <a:gd name="T67" fmla="*/ 2147483647 h 27"/>
                <a:gd name="T68" fmla="*/ 2147483647 w 105"/>
                <a:gd name="T69" fmla="*/ 2147483647 h 27"/>
                <a:gd name="T70" fmla="*/ 2147483647 w 105"/>
                <a:gd name="T71" fmla="*/ 2147483647 h 27"/>
                <a:gd name="T72" fmla="*/ 2147483647 w 105"/>
                <a:gd name="T73" fmla="*/ 2147483647 h 27"/>
                <a:gd name="T74" fmla="*/ 2147483647 w 105"/>
                <a:gd name="T75" fmla="*/ 2147483647 h 27"/>
                <a:gd name="T76" fmla="*/ 2147483647 w 105"/>
                <a:gd name="T77" fmla="*/ 2147483647 h 27"/>
                <a:gd name="T78" fmla="*/ 2147483647 w 105"/>
                <a:gd name="T79" fmla="*/ 2147483647 h 27"/>
                <a:gd name="T80" fmla="*/ 2147483647 w 105"/>
                <a:gd name="T81" fmla="*/ 2147483647 h 27"/>
                <a:gd name="T82" fmla="*/ 2147483647 w 105"/>
                <a:gd name="T83" fmla="*/ 2147483647 h 27"/>
                <a:gd name="T84" fmla="*/ 2147483647 w 105"/>
                <a:gd name="T85" fmla="*/ 2147483647 h 27"/>
                <a:gd name="T86" fmla="*/ 2147483647 w 105"/>
                <a:gd name="T87" fmla="*/ 2147483647 h 27"/>
                <a:gd name="T88" fmla="*/ 2147483647 w 105"/>
                <a:gd name="T89" fmla="*/ 2147483647 h 27"/>
                <a:gd name="T90" fmla="*/ 2147483647 w 105"/>
                <a:gd name="T91" fmla="*/ 2147483647 h 27"/>
                <a:gd name="T92" fmla="*/ 2147483647 w 105"/>
                <a:gd name="T93" fmla="*/ 2147483647 h 27"/>
                <a:gd name="T94" fmla="*/ 2147483647 w 105"/>
                <a:gd name="T95" fmla="*/ 2147483647 h 27"/>
                <a:gd name="T96" fmla="*/ 0 w 105"/>
                <a:gd name="T97" fmla="*/ 2147483647 h 27"/>
                <a:gd name="T98" fmla="*/ 0 w 105"/>
                <a:gd name="T99" fmla="*/ 2147483647 h 27"/>
                <a:gd name="T100" fmla="*/ 0 w 105"/>
                <a:gd name="T101" fmla="*/ 2147483647 h 27"/>
                <a:gd name="T102" fmla="*/ 0 w 105"/>
                <a:gd name="T103" fmla="*/ 2147483647 h 27"/>
                <a:gd name="T104" fmla="*/ 0 w 105"/>
                <a:gd name="T105" fmla="*/ 2147483647 h 27"/>
                <a:gd name="T106" fmla="*/ 0 w 105"/>
                <a:gd name="T107" fmla="*/ 2147483647 h 27"/>
                <a:gd name="T108" fmla="*/ 0 w 105"/>
                <a:gd name="T109" fmla="*/ 2147483647 h 27"/>
                <a:gd name="T110" fmla="*/ 0 w 105"/>
                <a:gd name="T111" fmla="*/ 2147483647 h 27"/>
                <a:gd name="T112" fmla="*/ 0 w 105"/>
                <a:gd name="T113" fmla="*/ 2147483647 h 27"/>
                <a:gd name="T114" fmla="*/ 0 w 105"/>
                <a:gd name="T115" fmla="*/ 2147483647 h 27"/>
                <a:gd name="T116" fmla="*/ 0 w 105"/>
                <a:gd name="T117" fmla="*/ 2147483647 h 2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5"/>
                <a:gd name="T178" fmla="*/ 0 h 27"/>
                <a:gd name="T179" fmla="*/ 105 w 105"/>
                <a:gd name="T180" fmla="*/ 27 h 2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5" h="27">
                  <a:moveTo>
                    <a:pt x="0" y="5"/>
                  </a:moveTo>
                  <a:lnTo>
                    <a:pt x="7" y="1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7" y="3"/>
                  </a:lnTo>
                  <a:lnTo>
                    <a:pt x="34" y="5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4" y="15"/>
                  </a:lnTo>
                  <a:lnTo>
                    <a:pt x="46" y="13"/>
                  </a:lnTo>
                  <a:lnTo>
                    <a:pt x="46" y="11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6" y="5"/>
                  </a:lnTo>
                  <a:lnTo>
                    <a:pt x="54" y="5"/>
                  </a:lnTo>
                  <a:lnTo>
                    <a:pt x="63" y="5"/>
                  </a:lnTo>
                  <a:lnTo>
                    <a:pt x="71" y="6"/>
                  </a:lnTo>
                  <a:lnTo>
                    <a:pt x="80" y="8"/>
                  </a:lnTo>
                  <a:lnTo>
                    <a:pt x="90" y="11"/>
                  </a:lnTo>
                  <a:lnTo>
                    <a:pt x="97" y="13"/>
                  </a:lnTo>
                  <a:lnTo>
                    <a:pt x="102" y="18"/>
                  </a:lnTo>
                  <a:lnTo>
                    <a:pt x="105" y="22"/>
                  </a:lnTo>
                  <a:lnTo>
                    <a:pt x="100" y="25"/>
                  </a:lnTo>
                  <a:lnTo>
                    <a:pt x="92" y="25"/>
                  </a:lnTo>
                  <a:lnTo>
                    <a:pt x="85" y="27"/>
                  </a:lnTo>
                  <a:lnTo>
                    <a:pt x="76" y="27"/>
                  </a:lnTo>
                  <a:lnTo>
                    <a:pt x="68" y="27"/>
                  </a:lnTo>
                  <a:lnTo>
                    <a:pt x="61" y="27"/>
                  </a:lnTo>
                  <a:lnTo>
                    <a:pt x="54" y="25"/>
                  </a:lnTo>
                  <a:lnTo>
                    <a:pt x="51" y="25"/>
                  </a:lnTo>
                  <a:lnTo>
                    <a:pt x="47" y="25"/>
                  </a:lnTo>
                  <a:lnTo>
                    <a:pt x="44" y="27"/>
                  </a:lnTo>
                  <a:lnTo>
                    <a:pt x="39" y="27"/>
                  </a:lnTo>
                  <a:lnTo>
                    <a:pt x="34" y="27"/>
                  </a:lnTo>
                  <a:lnTo>
                    <a:pt x="29" y="27"/>
                  </a:lnTo>
                  <a:lnTo>
                    <a:pt x="25" y="25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17" y="22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0" y="18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3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41" name="Freeform 5328"/>
            <p:cNvSpPr>
              <a:spLocks/>
            </p:cNvSpPr>
            <p:nvPr/>
          </p:nvSpPr>
          <p:spPr bwMode="auto">
            <a:xfrm>
              <a:off x="8421688" y="4503738"/>
              <a:ext cx="117475" cy="39687"/>
            </a:xfrm>
            <a:custGeom>
              <a:avLst/>
              <a:gdLst>
                <a:gd name="T0" fmla="*/ 2147483647 w 73"/>
                <a:gd name="T1" fmla="*/ 2147483647 h 24"/>
                <a:gd name="T2" fmla="*/ 2147483647 w 73"/>
                <a:gd name="T3" fmla="*/ 2147483647 h 24"/>
                <a:gd name="T4" fmla="*/ 2147483647 w 73"/>
                <a:gd name="T5" fmla="*/ 2147483647 h 24"/>
                <a:gd name="T6" fmla="*/ 2147483647 w 73"/>
                <a:gd name="T7" fmla="*/ 2147483647 h 24"/>
                <a:gd name="T8" fmla="*/ 2147483647 w 73"/>
                <a:gd name="T9" fmla="*/ 2147483647 h 24"/>
                <a:gd name="T10" fmla="*/ 2147483647 w 73"/>
                <a:gd name="T11" fmla="*/ 2147483647 h 24"/>
                <a:gd name="T12" fmla="*/ 2147483647 w 73"/>
                <a:gd name="T13" fmla="*/ 2147483647 h 24"/>
                <a:gd name="T14" fmla="*/ 2147483647 w 73"/>
                <a:gd name="T15" fmla="*/ 2147483647 h 24"/>
                <a:gd name="T16" fmla="*/ 2147483647 w 73"/>
                <a:gd name="T17" fmla="*/ 2147483647 h 24"/>
                <a:gd name="T18" fmla="*/ 2147483647 w 73"/>
                <a:gd name="T19" fmla="*/ 2147483647 h 24"/>
                <a:gd name="T20" fmla="*/ 2147483647 w 73"/>
                <a:gd name="T21" fmla="*/ 2147483647 h 24"/>
                <a:gd name="T22" fmla="*/ 2147483647 w 73"/>
                <a:gd name="T23" fmla="*/ 2147483647 h 24"/>
                <a:gd name="T24" fmla="*/ 2147483647 w 73"/>
                <a:gd name="T25" fmla="*/ 2147483647 h 24"/>
                <a:gd name="T26" fmla="*/ 2147483647 w 73"/>
                <a:gd name="T27" fmla="*/ 2147483647 h 24"/>
                <a:gd name="T28" fmla="*/ 2147483647 w 73"/>
                <a:gd name="T29" fmla="*/ 2147483647 h 24"/>
                <a:gd name="T30" fmla="*/ 2147483647 w 73"/>
                <a:gd name="T31" fmla="*/ 0 h 24"/>
                <a:gd name="T32" fmla="*/ 2147483647 w 73"/>
                <a:gd name="T33" fmla="*/ 0 h 24"/>
                <a:gd name="T34" fmla="*/ 2147483647 w 73"/>
                <a:gd name="T35" fmla="*/ 2147483647 h 24"/>
                <a:gd name="T36" fmla="*/ 2147483647 w 73"/>
                <a:gd name="T37" fmla="*/ 2147483647 h 24"/>
                <a:gd name="T38" fmla="*/ 2147483647 w 73"/>
                <a:gd name="T39" fmla="*/ 2147483647 h 24"/>
                <a:gd name="T40" fmla="*/ 2147483647 w 73"/>
                <a:gd name="T41" fmla="*/ 2147483647 h 24"/>
                <a:gd name="T42" fmla="*/ 2147483647 w 73"/>
                <a:gd name="T43" fmla="*/ 2147483647 h 24"/>
                <a:gd name="T44" fmla="*/ 2147483647 w 73"/>
                <a:gd name="T45" fmla="*/ 2147483647 h 24"/>
                <a:gd name="T46" fmla="*/ 2147483647 w 73"/>
                <a:gd name="T47" fmla="*/ 2147483647 h 24"/>
                <a:gd name="T48" fmla="*/ 2147483647 w 73"/>
                <a:gd name="T49" fmla="*/ 2147483647 h 24"/>
                <a:gd name="T50" fmla="*/ 2147483647 w 73"/>
                <a:gd name="T51" fmla="*/ 2147483647 h 24"/>
                <a:gd name="T52" fmla="*/ 2147483647 w 73"/>
                <a:gd name="T53" fmla="*/ 2147483647 h 24"/>
                <a:gd name="T54" fmla="*/ 2147483647 w 73"/>
                <a:gd name="T55" fmla="*/ 2147483647 h 24"/>
                <a:gd name="T56" fmla="*/ 2147483647 w 73"/>
                <a:gd name="T57" fmla="*/ 2147483647 h 24"/>
                <a:gd name="T58" fmla="*/ 2147483647 w 73"/>
                <a:gd name="T59" fmla="*/ 2147483647 h 24"/>
                <a:gd name="T60" fmla="*/ 2147483647 w 73"/>
                <a:gd name="T61" fmla="*/ 2147483647 h 24"/>
                <a:gd name="T62" fmla="*/ 2147483647 w 73"/>
                <a:gd name="T63" fmla="*/ 2147483647 h 24"/>
                <a:gd name="T64" fmla="*/ 2147483647 w 73"/>
                <a:gd name="T65" fmla="*/ 2147483647 h 24"/>
                <a:gd name="T66" fmla="*/ 2147483647 w 73"/>
                <a:gd name="T67" fmla="*/ 2147483647 h 24"/>
                <a:gd name="T68" fmla="*/ 2147483647 w 73"/>
                <a:gd name="T69" fmla="*/ 2147483647 h 24"/>
                <a:gd name="T70" fmla="*/ 2147483647 w 73"/>
                <a:gd name="T71" fmla="*/ 2147483647 h 24"/>
                <a:gd name="T72" fmla="*/ 2147483647 w 73"/>
                <a:gd name="T73" fmla="*/ 2147483647 h 24"/>
                <a:gd name="T74" fmla="*/ 2147483647 w 73"/>
                <a:gd name="T75" fmla="*/ 2147483647 h 24"/>
                <a:gd name="T76" fmla="*/ 2147483647 w 73"/>
                <a:gd name="T77" fmla="*/ 2147483647 h 24"/>
                <a:gd name="T78" fmla="*/ 2147483647 w 73"/>
                <a:gd name="T79" fmla="*/ 2147483647 h 24"/>
                <a:gd name="T80" fmla="*/ 0 w 73"/>
                <a:gd name="T81" fmla="*/ 2147483647 h 24"/>
                <a:gd name="T82" fmla="*/ 2147483647 w 73"/>
                <a:gd name="T83" fmla="*/ 2147483647 h 24"/>
                <a:gd name="T84" fmla="*/ 2147483647 w 73"/>
                <a:gd name="T85" fmla="*/ 2147483647 h 24"/>
                <a:gd name="T86" fmla="*/ 2147483647 w 73"/>
                <a:gd name="T87" fmla="*/ 2147483647 h 24"/>
                <a:gd name="T88" fmla="*/ 2147483647 w 73"/>
                <a:gd name="T89" fmla="*/ 2147483647 h 24"/>
                <a:gd name="T90" fmla="*/ 2147483647 w 73"/>
                <a:gd name="T91" fmla="*/ 2147483647 h 24"/>
                <a:gd name="T92" fmla="*/ 2147483647 w 73"/>
                <a:gd name="T93" fmla="*/ 2147483647 h 24"/>
                <a:gd name="T94" fmla="*/ 2147483647 w 73"/>
                <a:gd name="T95" fmla="*/ 2147483647 h 24"/>
                <a:gd name="T96" fmla="*/ 2147483647 w 73"/>
                <a:gd name="T97" fmla="*/ 2147483647 h 2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"/>
                <a:gd name="T148" fmla="*/ 0 h 24"/>
                <a:gd name="T149" fmla="*/ 73 w 73"/>
                <a:gd name="T150" fmla="*/ 24 h 2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" h="24">
                  <a:moveTo>
                    <a:pt x="29" y="7"/>
                  </a:moveTo>
                  <a:lnTo>
                    <a:pt x="31" y="7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38" y="7"/>
                  </a:lnTo>
                  <a:lnTo>
                    <a:pt x="39" y="9"/>
                  </a:lnTo>
                  <a:lnTo>
                    <a:pt x="39" y="7"/>
                  </a:lnTo>
                  <a:lnTo>
                    <a:pt x="39" y="5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4" y="4"/>
                  </a:lnTo>
                  <a:lnTo>
                    <a:pt x="48" y="5"/>
                  </a:lnTo>
                  <a:lnTo>
                    <a:pt x="53" y="7"/>
                  </a:lnTo>
                  <a:lnTo>
                    <a:pt x="58" y="9"/>
                  </a:lnTo>
                  <a:lnTo>
                    <a:pt x="61" y="12"/>
                  </a:lnTo>
                  <a:lnTo>
                    <a:pt x="66" y="14"/>
                  </a:lnTo>
                  <a:lnTo>
                    <a:pt x="70" y="16"/>
                  </a:lnTo>
                  <a:lnTo>
                    <a:pt x="73" y="19"/>
                  </a:lnTo>
                  <a:lnTo>
                    <a:pt x="65" y="19"/>
                  </a:lnTo>
                  <a:lnTo>
                    <a:pt x="58" y="21"/>
                  </a:lnTo>
                  <a:lnTo>
                    <a:pt x="51" y="22"/>
                  </a:lnTo>
                  <a:lnTo>
                    <a:pt x="44" y="24"/>
                  </a:lnTo>
                  <a:lnTo>
                    <a:pt x="39" y="24"/>
                  </a:lnTo>
                  <a:lnTo>
                    <a:pt x="34" y="24"/>
                  </a:lnTo>
                  <a:lnTo>
                    <a:pt x="31" y="22"/>
                  </a:lnTo>
                  <a:lnTo>
                    <a:pt x="26" y="19"/>
                  </a:lnTo>
                  <a:lnTo>
                    <a:pt x="21" y="17"/>
                  </a:lnTo>
                  <a:lnTo>
                    <a:pt x="16" y="17"/>
                  </a:lnTo>
                  <a:lnTo>
                    <a:pt x="12" y="16"/>
                  </a:lnTo>
                  <a:lnTo>
                    <a:pt x="9" y="14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0" y="4"/>
                  </a:lnTo>
                  <a:lnTo>
                    <a:pt x="5" y="5"/>
                  </a:lnTo>
                  <a:lnTo>
                    <a:pt x="9" y="5"/>
                  </a:lnTo>
                  <a:lnTo>
                    <a:pt x="12" y="7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9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42" name="Freeform 5329"/>
            <p:cNvSpPr>
              <a:spLocks/>
            </p:cNvSpPr>
            <p:nvPr/>
          </p:nvSpPr>
          <p:spPr bwMode="auto">
            <a:xfrm>
              <a:off x="8421688" y="4503738"/>
              <a:ext cx="117475" cy="39687"/>
            </a:xfrm>
            <a:custGeom>
              <a:avLst/>
              <a:gdLst>
                <a:gd name="T0" fmla="*/ 2147483647 w 73"/>
                <a:gd name="T1" fmla="*/ 2147483647 h 24"/>
                <a:gd name="T2" fmla="*/ 2147483647 w 73"/>
                <a:gd name="T3" fmla="*/ 2147483647 h 24"/>
                <a:gd name="T4" fmla="*/ 2147483647 w 73"/>
                <a:gd name="T5" fmla="*/ 2147483647 h 24"/>
                <a:gd name="T6" fmla="*/ 2147483647 w 73"/>
                <a:gd name="T7" fmla="*/ 2147483647 h 24"/>
                <a:gd name="T8" fmla="*/ 2147483647 w 73"/>
                <a:gd name="T9" fmla="*/ 2147483647 h 24"/>
                <a:gd name="T10" fmla="*/ 2147483647 w 73"/>
                <a:gd name="T11" fmla="*/ 2147483647 h 24"/>
                <a:gd name="T12" fmla="*/ 2147483647 w 73"/>
                <a:gd name="T13" fmla="*/ 2147483647 h 24"/>
                <a:gd name="T14" fmla="*/ 2147483647 w 73"/>
                <a:gd name="T15" fmla="*/ 2147483647 h 24"/>
                <a:gd name="T16" fmla="*/ 2147483647 w 73"/>
                <a:gd name="T17" fmla="*/ 2147483647 h 24"/>
                <a:gd name="T18" fmla="*/ 2147483647 w 73"/>
                <a:gd name="T19" fmla="*/ 2147483647 h 24"/>
                <a:gd name="T20" fmla="*/ 2147483647 w 73"/>
                <a:gd name="T21" fmla="*/ 2147483647 h 24"/>
                <a:gd name="T22" fmla="*/ 2147483647 w 73"/>
                <a:gd name="T23" fmla="*/ 2147483647 h 24"/>
                <a:gd name="T24" fmla="*/ 2147483647 w 73"/>
                <a:gd name="T25" fmla="*/ 2147483647 h 24"/>
                <a:gd name="T26" fmla="*/ 2147483647 w 73"/>
                <a:gd name="T27" fmla="*/ 2147483647 h 24"/>
                <a:gd name="T28" fmla="*/ 2147483647 w 73"/>
                <a:gd name="T29" fmla="*/ 2147483647 h 24"/>
                <a:gd name="T30" fmla="*/ 2147483647 w 73"/>
                <a:gd name="T31" fmla="*/ 0 h 24"/>
                <a:gd name="T32" fmla="*/ 2147483647 w 73"/>
                <a:gd name="T33" fmla="*/ 0 h 24"/>
                <a:gd name="T34" fmla="*/ 2147483647 w 73"/>
                <a:gd name="T35" fmla="*/ 2147483647 h 24"/>
                <a:gd name="T36" fmla="*/ 2147483647 w 73"/>
                <a:gd name="T37" fmla="*/ 2147483647 h 24"/>
                <a:gd name="T38" fmla="*/ 2147483647 w 73"/>
                <a:gd name="T39" fmla="*/ 2147483647 h 24"/>
                <a:gd name="T40" fmla="*/ 2147483647 w 73"/>
                <a:gd name="T41" fmla="*/ 2147483647 h 24"/>
                <a:gd name="T42" fmla="*/ 2147483647 w 73"/>
                <a:gd name="T43" fmla="*/ 2147483647 h 24"/>
                <a:gd name="T44" fmla="*/ 2147483647 w 73"/>
                <a:gd name="T45" fmla="*/ 2147483647 h 24"/>
                <a:gd name="T46" fmla="*/ 2147483647 w 73"/>
                <a:gd name="T47" fmla="*/ 2147483647 h 24"/>
                <a:gd name="T48" fmla="*/ 2147483647 w 73"/>
                <a:gd name="T49" fmla="*/ 2147483647 h 24"/>
                <a:gd name="T50" fmla="*/ 2147483647 w 73"/>
                <a:gd name="T51" fmla="*/ 2147483647 h 24"/>
                <a:gd name="T52" fmla="*/ 2147483647 w 73"/>
                <a:gd name="T53" fmla="*/ 2147483647 h 24"/>
                <a:gd name="T54" fmla="*/ 2147483647 w 73"/>
                <a:gd name="T55" fmla="*/ 2147483647 h 24"/>
                <a:gd name="T56" fmla="*/ 2147483647 w 73"/>
                <a:gd name="T57" fmla="*/ 2147483647 h 24"/>
                <a:gd name="T58" fmla="*/ 2147483647 w 73"/>
                <a:gd name="T59" fmla="*/ 2147483647 h 24"/>
                <a:gd name="T60" fmla="*/ 2147483647 w 73"/>
                <a:gd name="T61" fmla="*/ 2147483647 h 24"/>
                <a:gd name="T62" fmla="*/ 2147483647 w 73"/>
                <a:gd name="T63" fmla="*/ 2147483647 h 24"/>
                <a:gd name="T64" fmla="*/ 2147483647 w 73"/>
                <a:gd name="T65" fmla="*/ 2147483647 h 24"/>
                <a:gd name="T66" fmla="*/ 2147483647 w 73"/>
                <a:gd name="T67" fmla="*/ 2147483647 h 24"/>
                <a:gd name="T68" fmla="*/ 2147483647 w 73"/>
                <a:gd name="T69" fmla="*/ 2147483647 h 24"/>
                <a:gd name="T70" fmla="*/ 2147483647 w 73"/>
                <a:gd name="T71" fmla="*/ 2147483647 h 24"/>
                <a:gd name="T72" fmla="*/ 2147483647 w 73"/>
                <a:gd name="T73" fmla="*/ 2147483647 h 24"/>
                <a:gd name="T74" fmla="*/ 2147483647 w 73"/>
                <a:gd name="T75" fmla="*/ 2147483647 h 24"/>
                <a:gd name="T76" fmla="*/ 2147483647 w 73"/>
                <a:gd name="T77" fmla="*/ 2147483647 h 24"/>
                <a:gd name="T78" fmla="*/ 2147483647 w 73"/>
                <a:gd name="T79" fmla="*/ 2147483647 h 24"/>
                <a:gd name="T80" fmla="*/ 0 w 73"/>
                <a:gd name="T81" fmla="*/ 2147483647 h 24"/>
                <a:gd name="T82" fmla="*/ 2147483647 w 73"/>
                <a:gd name="T83" fmla="*/ 2147483647 h 24"/>
                <a:gd name="T84" fmla="*/ 2147483647 w 73"/>
                <a:gd name="T85" fmla="*/ 2147483647 h 24"/>
                <a:gd name="T86" fmla="*/ 2147483647 w 73"/>
                <a:gd name="T87" fmla="*/ 2147483647 h 24"/>
                <a:gd name="T88" fmla="*/ 2147483647 w 73"/>
                <a:gd name="T89" fmla="*/ 2147483647 h 24"/>
                <a:gd name="T90" fmla="*/ 2147483647 w 73"/>
                <a:gd name="T91" fmla="*/ 2147483647 h 24"/>
                <a:gd name="T92" fmla="*/ 2147483647 w 73"/>
                <a:gd name="T93" fmla="*/ 2147483647 h 24"/>
                <a:gd name="T94" fmla="*/ 2147483647 w 73"/>
                <a:gd name="T95" fmla="*/ 2147483647 h 24"/>
                <a:gd name="T96" fmla="*/ 2147483647 w 73"/>
                <a:gd name="T97" fmla="*/ 2147483647 h 24"/>
                <a:gd name="T98" fmla="*/ 2147483647 w 73"/>
                <a:gd name="T99" fmla="*/ 2147483647 h 24"/>
                <a:gd name="T100" fmla="*/ 2147483647 w 73"/>
                <a:gd name="T101" fmla="*/ 2147483647 h 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3"/>
                <a:gd name="T154" fmla="*/ 0 h 24"/>
                <a:gd name="T155" fmla="*/ 73 w 73"/>
                <a:gd name="T156" fmla="*/ 24 h 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3" h="24">
                  <a:moveTo>
                    <a:pt x="29" y="7"/>
                  </a:moveTo>
                  <a:lnTo>
                    <a:pt x="31" y="7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38" y="7"/>
                  </a:lnTo>
                  <a:lnTo>
                    <a:pt x="39" y="9"/>
                  </a:lnTo>
                  <a:lnTo>
                    <a:pt x="39" y="7"/>
                  </a:lnTo>
                  <a:lnTo>
                    <a:pt x="39" y="5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4" y="4"/>
                  </a:lnTo>
                  <a:lnTo>
                    <a:pt x="48" y="5"/>
                  </a:lnTo>
                  <a:lnTo>
                    <a:pt x="53" y="7"/>
                  </a:lnTo>
                  <a:lnTo>
                    <a:pt x="58" y="9"/>
                  </a:lnTo>
                  <a:lnTo>
                    <a:pt x="61" y="12"/>
                  </a:lnTo>
                  <a:lnTo>
                    <a:pt x="66" y="14"/>
                  </a:lnTo>
                  <a:lnTo>
                    <a:pt x="70" y="16"/>
                  </a:lnTo>
                  <a:lnTo>
                    <a:pt x="73" y="19"/>
                  </a:lnTo>
                  <a:lnTo>
                    <a:pt x="65" y="19"/>
                  </a:lnTo>
                  <a:lnTo>
                    <a:pt x="58" y="21"/>
                  </a:lnTo>
                  <a:lnTo>
                    <a:pt x="51" y="22"/>
                  </a:lnTo>
                  <a:lnTo>
                    <a:pt x="44" y="24"/>
                  </a:lnTo>
                  <a:lnTo>
                    <a:pt x="39" y="24"/>
                  </a:lnTo>
                  <a:lnTo>
                    <a:pt x="34" y="24"/>
                  </a:lnTo>
                  <a:lnTo>
                    <a:pt x="31" y="22"/>
                  </a:lnTo>
                  <a:lnTo>
                    <a:pt x="26" y="19"/>
                  </a:lnTo>
                  <a:lnTo>
                    <a:pt x="21" y="17"/>
                  </a:lnTo>
                  <a:lnTo>
                    <a:pt x="16" y="17"/>
                  </a:lnTo>
                  <a:lnTo>
                    <a:pt x="12" y="16"/>
                  </a:lnTo>
                  <a:lnTo>
                    <a:pt x="9" y="14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0" y="4"/>
                  </a:lnTo>
                  <a:lnTo>
                    <a:pt x="5" y="5"/>
                  </a:lnTo>
                  <a:lnTo>
                    <a:pt x="9" y="5"/>
                  </a:lnTo>
                  <a:lnTo>
                    <a:pt x="12" y="7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9" y="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43" name="Freeform 5330"/>
            <p:cNvSpPr>
              <a:spLocks/>
            </p:cNvSpPr>
            <p:nvPr/>
          </p:nvSpPr>
          <p:spPr bwMode="auto">
            <a:xfrm>
              <a:off x="8378825" y="4554538"/>
              <a:ext cx="71438" cy="17462"/>
            </a:xfrm>
            <a:custGeom>
              <a:avLst/>
              <a:gdLst>
                <a:gd name="T0" fmla="*/ 2147483647 w 47"/>
                <a:gd name="T1" fmla="*/ 2147483647 h 11"/>
                <a:gd name="T2" fmla="*/ 2147483647 w 47"/>
                <a:gd name="T3" fmla="*/ 2147483647 h 11"/>
                <a:gd name="T4" fmla="*/ 2147483647 w 47"/>
                <a:gd name="T5" fmla="*/ 2147483647 h 11"/>
                <a:gd name="T6" fmla="*/ 2147483647 w 47"/>
                <a:gd name="T7" fmla="*/ 2147483647 h 11"/>
                <a:gd name="T8" fmla="*/ 2147483647 w 47"/>
                <a:gd name="T9" fmla="*/ 0 h 11"/>
                <a:gd name="T10" fmla="*/ 2147483647 w 47"/>
                <a:gd name="T11" fmla="*/ 0 h 11"/>
                <a:gd name="T12" fmla="*/ 2147483647 w 47"/>
                <a:gd name="T13" fmla="*/ 0 h 11"/>
                <a:gd name="T14" fmla="*/ 2147483647 w 47"/>
                <a:gd name="T15" fmla="*/ 2147483647 h 11"/>
                <a:gd name="T16" fmla="*/ 2147483647 w 47"/>
                <a:gd name="T17" fmla="*/ 2147483647 h 11"/>
                <a:gd name="T18" fmla="*/ 2147483647 w 47"/>
                <a:gd name="T19" fmla="*/ 2147483647 h 11"/>
                <a:gd name="T20" fmla="*/ 2147483647 w 47"/>
                <a:gd name="T21" fmla="*/ 2147483647 h 11"/>
                <a:gd name="T22" fmla="*/ 2147483647 w 47"/>
                <a:gd name="T23" fmla="*/ 2147483647 h 11"/>
                <a:gd name="T24" fmla="*/ 2147483647 w 47"/>
                <a:gd name="T25" fmla="*/ 2147483647 h 11"/>
                <a:gd name="T26" fmla="*/ 2147483647 w 47"/>
                <a:gd name="T27" fmla="*/ 2147483647 h 11"/>
                <a:gd name="T28" fmla="*/ 2147483647 w 47"/>
                <a:gd name="T29" fmla="*/ 2147483647 h 11"/>
                <a:gd name="T30" fmla="*/ 2147483647 w 47"/>
                <a:gd name="T31" fmla="*/ 2147483647 h 11"/>
                <a:gd name="T32" fmla="*/ 2147483647 w 47"/>
                <a:gd name="T33" fmla="*/ 0 h 11"/>
                <a:gd name="T34" fmla="*/ 2147483647 w 47"/>
                <a:gd name="T35" fmla="*/ 0 h 11"/>
                <a:gd name="T36" fmla="*/ 2147483647 w 47"/>
                <a:gd name="T37" fmla="*/ 2147483647 h 11"/>
                <a:gd name="T38" fmla="*/ 2147483647 w 47"/>
                <a:gd name="T39" fmla="*/ 2147483647 h 11"/>
                <a:gd name="T40" fmla="*/ 2147483647 w 47"/>
                <a:gd name="T41" fmla="*/ 2147483647 h 11"/>
                <a:gd name="T42" fmla="*/ 2147483647 w 47"/>
                <a:gd name="T43" fmla="*/ 2147483647 h 11"/>
                <a:gd name="T44" fmla="*/ 2147483647 w 47"/>
                <a:gd name="T45" fmla="*/ 2147483647 h 11"/>
                <a:gd name="T46" fmla="*/ 2147483647 w 47"/>
                <a:gd name="T47" fmla="*/ 2147483647 h 11"/>
                <a:gd name="T48" fmla="*/ 0 w 47"/>
                <a:gd name="T49" fmla="*/ 2147483647 h 11"/>
                <a:gd name="T50" fmla="*/ 0 w 47"/>
                <a:gd name="T51" fmla="*/ 2147483647 h 11"/>
                <a:gd name="T52" fmla="*/ 2147483647 w 47"/>
                <a:gd name="T53" fmla="*/ 2147483647 h 11"/>
                <a:gd name="T54" fmla="*/ 2147483647 w 47"/>
                <a:gd name="T55" fmla="*/ 2147483647 h 11"/>
                <a:gd name="T56" fmla="*/ 2147483647 w 47"/>
                <a:gd name="T57" fmla="*/ 2147483647 h 11"/>
                <a:gd name="T58" fmla="*/ 2147483647 w 47"/>
                <a:gd name="T59" fmla="*/ 2147483647 h 11"/>
                <a:gd name="T60" fmla="*/ 2147483647 w 47"/>
                <a:gd name="T61" fmla="*/ 2147483647 h 11"/>
                <a:gd name="T62" fmla="*/ 2147483647 w 47"/>
                <a:gd name="T63" fmla="*/ 2147483647 h 11"/>
                <a:gd name="T64" fmla="*/ 2147483647 w 47"/>
                <a:gd name="T65" fmla="*/ 2147483647 h 11"/>
                <a:gd name="T66" fmla="*/ 2147483647 w 47"/>
                <a:gd name="T67" fmla="*/ 2147483647 h 11"/>
                <a:gd name="T68" fmla="*/ 2147483647 w 47"/>
                <a:gd name="T69" fmla="*/ 2147483647 h 11"/>
                <a:gd name="T70" fmla="*/ 2147483647 w 47"/>
                <a:gd name="T71" fmla="*/ 2147483647 h 11"/>
                <a:gd name="T72" fmla="*/ 2147483647 w 47"/>
                <a:gd name="T73" fmla="*/ 2147483647 h 11"/>
                <a:gd name="T74" fmla="*/ 2147483647 w 47"/>
                <a:gd name="T75" fmla="*/ 2147483647 h 11"/>
                <a:gd name="T76" fmla="*/ 2147483647 w 47"/>
                <a:gd name="T77" fmla="*/ 2147483647 h 11"/>
                <a:gd name="T78" fmla="*/ 2147483647 w 47"/>
                <a:gd name="T79" fmla="*/ 2147483647 h 11"/>
                <a:gd name="T80" fmla="*/ 2147483647 w 47"/>
                <a:gd name="T81" fmla="*/ 2147483647 h 11"/>
                <a:gd name="T82" fmla="*/ 2147483647 w 47"/>
                <a:gd name="T83" fmla="*/ 2147483647 h 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7"/>
                <a:gd name="T127" fmla="*/ 0 h 11"/>
                <a:gd name="T128" fmla="*/ 47 w 47"/>
                <a:gd name="T129" fmla="*/ 11 h 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7" h="11">
                  <a:moveTo>
                    <a:pt x="47" y="9"/>
                  </a:moveTo>
                  <a:lnTo>
                    <a:pt x="45" y="6"/>
                  </a:lnTo>
                  <a:lnTo>
                    <a:pt x="44" y="4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4"/>
                  </a:lnTo>
                  <a:lnTo>
                    <a:pt x="35" y="6"/>
                  </a:lnTo>
                  <a:lnTo>
                    <a:pt x="23" y="6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4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5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9"/>
                  </a:lnTo>
                  <a:lnTo>
                    <a:pt x="6" y="9"/>
                  </a:lnTo>
                  <a:lnTo>
                    <a:pt x="11" y="9"/>
                  </a:lnTo>
                  <a:lnTo>
                    <a:pt x="15" y="9"/>
                  </a:lnTo>
                  <a:lnTo>
                    <a:pt x="18" y="9"/>
                  </a:lnTo>
                  <a:lnTo>
                    <a:pt x="22" y="9"/>
                  </a:lnTo>
                  <a:lnTo>
                    <a:pt x="25" y="9"/>
                  </a:lnTo>
                  <a:lnTo>
                    <a:pt x="28" y="9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9" y="11"/>
                  </a:lnTo>
                  <a:lnTo>
                    <a:pt x="40" y="11"/>
                  </a:lnTo>
                  <a:lnTo>
                    <a:pt x="42" y="11"/>
                  </a:lnTo>
                  <a:lnTo>
                    <a:pt x="44" y="11"/>
                  </a:lnTo>
                  <a:lnTo>
                    <a:pt x="45" y="11"/>
                  </a:lnTo>
                  <a:lnTo>
                    <a:pt x="47" y="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44" name="Freeform 5331"/>
            <p:cNvSpPr>
              <a:spLocks/>
            </p:cNvSpPr>
            <p:nvPr/>
          </p:nvSpPr>
          <p:spPr bwMode="auto">
            <a:xfrm>
              <a:off x="8378825" y="4554538"/>
              <a:ext cx="71438" cy="17462"/>
            </a:xfrm>
            <a:custGeom>
              <a:avLst/>
              <a:gdLst>
                <a:gd name="T0" fmla="*/ 2147483647 w 47"/>
                <a:gd name="T1" fmla="*/ 2147483647 h 11"/>
                <a:gd name="T2" fmla="*/ 2147483647 w 47"/>
                <a:gd name="T3" fmla="*/ 2147483647 h 11"/>
                <a:gd name="T4" fmla="*/ 2147483647 w 47"/>
                <a:gd name="T5" fmla="*/ 2147483647 h 11"/>
                <a:gd name="T6" fmla="*/ 2147483647 w 47"/>
                <a:gd name="T7" fmla="*/ 2147483647 h 11"/>
                <a:gd name="T8" fmla="*/ 2147483647 w 47"/>
                <a:gd name="T9" fmla="*/ 0 h 11"/>
                <a:gd name="T10" fmla="*/ 2147483647 w 47"/>
                <a:gd name="T11" fmla="*/ 0 h 11"/>
                <a:gd name="T12" fmla="*/ 2147483647 w 47"/>
                <a:gd name="T13" fmla="*/ 0 h 11"/>
                <a:gd name="T14" fmla="*/ 2147483647 w 47"/>
                <a:gd name="T15" fmla="*/ 2147483647 h 11"/>
                <a:gd name="T16" fmla="*/ 2147483647 w 47"/>
                <a:gd name="T17" fmla="*/ 2147483647 h 11"/>
                <a:gd name="T18" fmla="*/ 2147483647 w 47"/>
                <a:gd name="T19" fmla="*/ 2147483647 h 11"/>
                <a:gd name="T20" fmla="*/ 2147483647 w 47"/>
                <a:gd name="T21" fmla="*/ 2147483647 h 11"/>
                <a:gd name="T22" fmla="*/ 2147483647 w 47"/>
                <a:gd name="T23" fmla="*/ 2147483647 h 11"/>
                <a:gd name="T24" fmla="*/ 2147483647 w 47"/>
                <a:gd name="T25" fmla="*/ 2147483647 h 11"/>
                <a:gd name="T26" fmla="*/ 2147483647 w 47"/>
                <a:gd name="T27" fmla="*/ 2147483647 h 11"/>
                <a:gd name="T28" fmla="*/ 2147483647 w 47"/>
                <a:gd name="T29" fmla="*/ 2147483647 h 11"/>
                <a:gd name="T30" fmla="*/ 2147483647 w 47"/>
                <a:gd name="T31" fmla="*/ 2147483647 h 11"/>
                <a:gd name="T32" fmla="*/ 2147483647 w 47"/>
                <a:gd name="T33" fmla="*/ 2147483647 h 11"/>
                <a:gd name="T34" fmla="*/ 2147483647 w 47"/>
                <a:gd name="T35" fmla="*/ 2147483647 h 11"/>
                <a:gd name="T36" fmla="*/ 2147483647 w 47"/>
                <a:gd name="T37" fmla="*/ 0 h 11"/>
                <a:gd name="T38" fmla="*/ 2147483647 w 47"/>
                <a:gd name="T39" fmla="*/ 0 h 11"/>
                <a:gd name="T40" fmla="*/ 2147483647 w 47"/>
                <a:gd name="T41" fmla="*/ 2147483647 h 11"/>
                <a:gd name="T42" fmla="*/ 2147483647 w 47"/>
                <a:gd name="T43" fmla="*/ 2147483647 h 11"/>
                <a:gd name="T44" fmla="*/ 2147483647 w 47"/>
                <a:gd name="T45" fmla="*/ 2147483647 h 11"/>
                <a:gd name="T46" fmla="*/ 2147483647 w 47"/>
                <a:gd name="T47" fmla="*/ 2147483647 h 11"/>
                <a:gd name="T48" fmla="*/ 2147483647 w 47"/>
                <a:gd name="T49" fmla="*/ 2147483647 h 11"/>
                <a:gd name="T50" fmla="*/ 2147483647 w 47"/>
                <a:gd name="T51" fmla="*/ 2147483647 h 11"/>
                <a:gd name="T52" fmla="*/ 0 w 47"/>
                <a:gd name="T53" fmla="*/ 2147483647 h 11"/>
                <a:gd name="T54" fmla="*/ 0 w 47"/>
                <a:gd name="T55" fmla="*/ 2147483647 h 11"/>
                <a:gd name="T56" fmla="*/ 2147483647 w 47"/>
                <a:gd name="T57" fmla="*/ 2147483647 h 11"/>
                <a:gd name="T58" fmla="*/ 2147483647 w 47"/>
                <a:gd name="T59" fmla="*/ 2147483647 h 11"/>
                <a:gd name="T60" fmla="*/ 2147483647 w 47"/>
                <a:gd name="T61" fmla="*/ 2147483647 h 11"/>
                <a:gd name="T62" fmla="*/ 2147483647 w 47"/>
                <a:gd name="T63" fmla="*/ 2147483647 h 11"/>
                <a:gd name="T64" fmla="*/ 2147483647 w 47"/>
                <a:gd name="T65" fmla="*/ 2147483647 h 11"/>
                <a:gd name="T66" fmla="*/ 2147483647 w 47"/>
                <a:gd name="T67" fmla="*/ 2147483647 h 11"/>
                <a:gd name="T68" fmla="*/ 2147483647 w 47"/>
                <a:gd name="T69" fmla="*/ 2147483647 h 11"/>
                <a:gd name="T70" fmla="*/ 2147483647 w 47"/>
                <a:gd name="T71" fmla="*/ 2147483647 h 11"/>
                <a:gd name="T72" fmla="*/ 2147483647 w 47"/>
                <a:gd name="T73" fmla="*/ 2147483647 h 11"/>
                <a:gd name="T74" fmla="*/ 2147483647 w 47"/>
                <a:gd name="T75" fmla="*/ 2147483647 h 11"/>
                <a:gd name="T76" fmla="*/ 2147483647 w 47"/>
                <a:gd name="T77" fmla="*/ 2147483647 h 11"/>
                <a:gd name="T78" fmla="*/ 2147483647 w 47"/>
                <a:gd name="T79" fmla="*/ 2147483647 h 11"/>
                <a:gd name="T80" fmla="*/ 2147483647 w 47"/>
                <a:gd name="T81" fmla="*/ 2147483647 h 11"/>
                <a:gd name="T82" fmla="*/ 2147483647 w 47"/>
                <a:gd name="T83" fmla="*/ 2147483647 h 11"/>
                <a:gd name="T84" fmla="*/ 2147483647 w 47"/>
                <a:gd name="T85" fmla="*/ 2147483647 h 11"/>
                <a:gd name="T86" fmla="*/ 2147483647 w 47"/>
                <a:gd name="T87" fmla="*/ 2147483647 h 11"/>
                <a:gd name="T88" fmla="*/ 2147483647 w 47"/>
                <a:gd name="T89" fmla="*/ 2147483647 h 11"/>
                <a:gd name="T90" fmla="*/ 2147483647 w 47"/>
                <a:gd name="T91" fmla="*/ 2147483647 h 1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7"/>
                <a:gd name="T139" fmla="*/ 0 h 11"/>
                <a:gd name="T140" fmla="*/ 47 w 47"/>
                <a:gd name="T141" fmla="*/ 11 h 1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7" h="11">
                  <a:moveTo>
                    <a:pt x="47" y="9"/>
                  </a:moveTo>
                  <a:lnTo>
                    <a:pt x="45" y="6"/>
                  </a:lnTo>
                  <a:lnTo>
                    <a:pt x="44" y="4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4"/>
                  </a:lnTo>
                  <a:lnTo>
                    <a:pt x="35" y="6"/>
                  </a:lnTo>
                  <a:lnTo>
                    <a:pt x="23" y="6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4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5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9"/>
                  </a:lnTo>
                  <a:lnTo>
                    <a:pt x="6" y="9"/>
                  </a:lnTo>
                  <a:lnTo>
                    <a:pt x="11" y="9"/>
                  </a:lnTo>
                  <a:lnTo>
                    <a:pt x="15" y="9"/>
                  </a:lnTo>
                  <a:lnTo>
                    <a:pt x="18" y="9"/>
                  </a:lnTo>
                  <a:lnTo>
                    <a:pt x="22" y="9"/>
                  </a:lnTo>
                  <a:lnTo>
                    <a:pt x="25" y="9"/>
                  </a:lnTo>
                  <a:lnTo>
                    <a:pt x="28" y="9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9" y="11"/>
                  </a:lnTo>
                  <a:lnTo>
                    <a:pt x="40" y="11"/>
                  </a:lnTo>
                  <a:lnTo>
                    <a:pt x="42" y="11"/>
                  </a:lnTo>
                  <a:lnTo>
                    <a:pt x="44" y="11"/>
                  </a:lnTo>
                  <a:lnTo>
                    <a:pt x="45" y="11"/>
                  </a:lnTo>
                  <a:lnTo>
                    <a:pt x="47" y="9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45" name="Freeform 5332"/>
            <p:cNvSpPr>
              <a:spLocks/>
            </p:cNvSpPr>
            <p:nvPr/>
          </p:nvSpPr>
          <p:spPr bwMode="auto">
            <a:xfrm>
              <a:off x="8350250" y="4549775"/>
              <a:ext cx="28575" cy="4763"/>
            </a:xfrm>
            <a:custGeom>
              <a:avLst/>
              <a:gdLst>
                <a:gd name="T0" fmla="*/ 0 w 17"/>
                <a:gd name="T1" fmla="*/ 2147483647 h 3"/>
                <a:gd name="T2" fmla="*/ 2147483647 w 17"/>
                <a:gd name="T3" fmla="*/ 2147483647 h 3"/>
                <a:gd name="T4" fmla="*/ 2147483647 w 17"/>
                <a:gd name="T5" fmla="*/ 2147483647 h 3"/>
                <a:gd name="T6" fmla="*/ 2147483647 w 17"/>
                <a:gd name="T7" fmla="*/ 2147483647 h 3"/>
                <a:gd name="T8" fmla="*/ 2147483647 w 17"/>
                <a:gd name="T9" fmla="*/ 2147483647 h 3"/>
                <a:gd name="T10" fmla="*/ 2147483647 w 17"/>
                <a:gd name="T11" fmla="*/ 2147483647 h 3"/>
                <a:gd name="T12" fmla="*/ 2147483647 w 17"/>
                <a:gd name="T13" fmla="*/ 2147483647 h 3"/>
                <a:gd name="T14" fmla="*/ 2147483647 w 17"/>
                <a:gd name="T15" fmla="*/ 2147483647 h 3"/>
                <a:gd name="T16" fmla="*/ 2147483647 w 17"/>
                <a:gd name="T17" fmla="*/ 2147483647 h 3"/>
                <a:gd name="T18" fmla="*/ 2147483647 w 17"/>
                <a:gd name="T19" fmla="*/ 2147483647 h 3"/>
                <a:gd name="T20" fmla="*/ 2147483647 w 17"/>
                <a:gd name="T21" fmla="*/ 0 h 3"/>
                <a:gd name="T22" fmla="*/ 2147483647 w 17"/>
                <a:gd name="T23" fmla="*/ 0 h 3"/>
                <a:gd name="T24" fmla="*/ 2147483647 w 17"/>
                <a:gd name="T25" fmla="*/ 0 h 3"/>
                <a:gd name="T26" fmla="*/ 2147483647 w 17"/>
                <a:gd name="T27" fmla="*/ 0 h 3"/>
                <a:gd name="T28" fmla="*/ 2147483647 w 17"/>
                <a:gd name="T29" fmla="*/ 0 h 3"/>
                <a:gd name="T30" fmla="*/ 2147483647 w 17"/>
                <a:gd name="T31" fmla="*/ 0 h 3"/>
                <a:gd name="T32" fmla="*/ 2147483647 w 17"/>
                <a:gd name="T33" fmla="*/ 2147483647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3"/>
                <a:gd name="T53" fmla="*/ 17 w 17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3">
                  <a:moveTo>
                    <a:pt x="0" y="2"/>
                  </a:moveTo>
                  <a:lnTo>
                    <a:pt x="4" y="3"/>
                  </a:lnTo>
                  <a:lnTo>
                    <a:pt x="5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46" name="Line 5333"/>
            <p:cNvSpPr>
              <a:spLocks noChangeShapeType="1"/>
            </p:cNvSpPr>
            <p:nvPr/>
          </p:nvSpPr>
          <p:spPr bwMode="auto">
            <a:xfrm flipV="1">
              <a:off x="8355013" y="4549775"/>
              <a:ext cx="1587" cy="476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7447" name="Freeform 5334"/>
            <p:cNvSpPr>
              <a:spLocks/>
            </p:cNvSpPr>
            <p:nvPr/>
          </p:nvSpPr>
          <p:spPr bwMode="auto">
            <a:xfrm>
              <a:off x="7367588" y="4471988"/>
              <a:ext cx="12700" cy="12700"/>
            </a:xfrm>
            <a:custGeom>
              <a:avLst/>
              <a:gdLst>
                <a:gd name="T0" fmla="*/ 0 w 8"/>
                <a:gd name="T1" fmla="*/ 2147483647 h 7"/>
                <a:gd name="T2" fmla="*/ 0 w 8"/>
                <a:gd name="T3" fmla="*/ 2147483647 h 7"/>
                <a:gd name="T4" fmla="*/ 2147483647 w 8"/>
                <a:gd name="T5" fmla="*/ 2147483647 h 7"/>
                <a:gd name="T6" fmla="*/ 2147483647 w 8"/>
                <a:gd name="T7" fmla="*/ 2147483647 h 7"/>
                <a:gd name="T8" fmla="*/ 2147483647 w 8"/>
                <a:gd name="T9" fmla="*/ 2147483647 h 7"/>
                <a:gd name="T10" fmla="*/ 2147483647 w 8"/>
                <a:gd name="T11" fmla="*/ 2147483647 h 7"/>
                <a:gd name="T12" fmla="*/ 2147483647 w 8"/>
                <a:gd name="T13" fmla="*/ 0 h 7"/>
                <a:gd name="T14" fmla="*/ 2147483647 w 8"/>
                <a:gd name="T15" fmla="*/ 0 h 7"/>
                <a:gd name="T16" fmla="*/ 2147483647 w 8"/>
                <a:gd name="T17" fmla="*/ 0 h 7"/>
                <a:gd name="T18" fmla="*/ 2147483647 w 8"/>
                <a:gd name="T19" fmla="*/ 2147483647 h 7"/>
                <a:gd name="T20" fmla="*/ 2147483647 w 8"/>
                <a:gd name="T21" fmla="*/ 2147483647 h 7"/>
                <a:gd name="T22" fmla="*/ 2147483647 w 8"/>
                <a:gd name="T23" fmla="*/ 2147483647 h 7"/>
                <a:gd name="T24" fmla="*/ 2147483647 w 8"/>
                <a:gd name="T25" fmla="*/ 2147483647 h 7"/>
                <a:gd name="T26" fmla="*/ 2147483647 w 8"/>
                <a:gd name="T27" fmla="*/ 2147483647 h 7"/>
                <a:gd name="T28" fmla="*/ 2147483647 w 8"/>
                <a:gd name="T29" fmla="*/ 2147483647 h 7"/>
                <a:gd name="T30" fmla="*/ 2147483647 w 8"/>
                <a:gd name="T31" fmla="*/ 2147483647 h 7"/>
                <a:gd name="T32" fmla="*/ 2147483647 w 8"/>
                <a:gd name="T33" fmla="*/ 2147483647 h 7"/>
                <a:gd name="T34" fmla="*/ 2147483647 w 8"/>
                <a:gd name="T35" fmla="*/ 2147483647 h 7"/>
                <a:gd name="T36" fmla="*/ 0 w 8"/>
                <a:gd name="T37" fmla="*/ 2147483647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7"/>
                <a:gd name="T59" fmla="*/ 8 w 8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7">
                  <a:moveTo>
                    <a:pt x="0" y="7"/>
                  </a:moveTo>
                  <a:lnTo>
                    <a:pt x="0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48" name="Freeform 5335"/>
            <p:cNvSpPr>
              <a:spLocks/>
            </p:cNvSpPr>
            <p:nvPr/>
          </p:nvSpPr>
          <p:spPr bwMode="auto">
            <a:xfrm>
              <a:off x="7367588" y="4471988"/>
              <a:ext cx="12700" cy="12700"/>
            </a:xfrm>
            <a:custGeom>
              <a:avLst/>
              <a:gdLst>
                <a:gd name="T0" fmla="*/ 0 w 8"/>
                <a:gd name="T1" fmla="*/ 2147483647 h 7"/>
                <a:gd name="T2" fmla="*/ 0 w 8"/>
                <a:gd name="T3" fmla="*/ 2147483647 h 7"/>
                <a:gd name="T4" fmla="*/ 2147483647 w 8"/>
                <a:gd name="T5" fmla="*/ 2147483647 h 7"/>
                <a:gd name="T6" fmla="*/ 2147483647 w 8"/>
                <a:gd name="T7" fmla="*/ 2147483647 h 7"/>
                <a:gd name="T8" fmla="*/ 2147483647 w 8"/>
                <a:gd name="T9" fmla="*/ 2147483647 h 7"/>
                <a:gd name="T10" fmla="*/ 2147483647 w 8"/>
                <a:gd name="T11" fmla="*/ 2147483647 h 7"/>
                <a:gd name="T12" fmla="*/ 2147483647 w 8"/>
                <a:gd name="T13" fmla="*/ 0 h 7"/>
                <a:gd name="T14" fmla="*/ 2147483647 w 8"/>
                <a:gd name="T15" fmla="*/ 0 h 7"/>
                <a:gd name="T16" fmla="*/ 2147483647 w 8"/>
                <a:gd name="T17" fmla="*/ 0 h 7"/>
                <a:gd name="T18" fmla="*/ 2147483647 w 8"/>
                <a:gd name="T19" fmla="*/ 0 h 7"/>
                <a:gd name="T20" fmla="*/ 2147483647 w 8"/>
                <a:gd name="T21" fmla="*/ 2147483647 h 7"/>
                <a:gd name="T22" fmla="*/ 2147483647 w 8"/>
                <a:gd name="T23" fmla="*/ 2147483647 h 7"/>
                <a:gd name="T24" fmla="*/ 2147483647 w 8"/>
                <a:gd name="T25" fmla="*/ 2147483647 h 7"/>
                <a:gd name="T26" fmla="*/ 2147483647 w 8"/>
                <a:gd name="T27" fmla="*/ 2147483647 h 7"/>
                <a:gd name="T28" fmla="*/ 2147483647 w 8"/>
                <a:gd name="T29" fmla="*/ 2147483647 h 7"/>
                <a:gd name="T30" fmla="*/ 2147483647 w 8"/>
                <a:gd name="T31" fmla="*/ 2147483647 h 7"/>
                <a:gd name="T32" fmla="*/ 2147483647 w 8"/>
                <a:gd name="T33" fmla="*/ 2147483647 h 7"/>
                <a:gd name="T34" fmla="*/ 2147483647 w 8"/>
                <a:gd name="T35" fmla="*/ 2147483647 h 7"/>
                <a:gd name="T36" fmla="*/ 2147483647 w 8"/>
                <a:gd name="T37" fmla="*/ 2147483647 h 7"/>
                <a:gd name="T38" fmla="*/ 2147483647 w 8"/>
                <a:gd name="T39" fmla="*/ 2147483647 h 7"/>
                <a:gd name="T40" fmla="*/ 2147483647 w 8"/>
                <a:gd name="T41" fmla="*/ 2147483647 h 7"/>
                <a:gd name="T42" fmla="*/ 0 w 8"/>
                <a:gd name="T43" fmla="*/ 2147483647 h 7"/>
                <a:gd name="T44" fmla="*/ 0 w 8"/>
                <a:gd name="T45" fmla="*/ 2147483647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"/>
                <a:gd name="T70" fmla="*/ 0 h 7"/>
                <a:gd name="T71" fmla="*/ 8 w 8"/>
                <a:gd name="T72" fmla="*/ 7 h 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" h="7">
                  <a:moveTo>
                    <a:pt x="0" y="7"/>
                  </a:moveTo>
                  <a:lnTo>
                    <a:pt x="0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49" name="Freeform 5336"/>
            <p:cNvSpPr>
              <a:spLocks/>
            </p:cNvSpPr>
            <p:nvPr/>
          </p:nvSpPr>
          <p:spPr bwMode="auto">
            <a:xfrm>
              <a:off x="8255000" y="4549775"/>
              <a:ext cx="19050" cy="11113"/>
            </a:xfrm>
            <a:custGeom>
              <a:avLst/>
              <a:gdLst>
                <a:gd name="T0" fmla="*/ 2147483647 w 12"/>
                <a:gd name="T1" fmla="*/ 2147483647 h 7"/>
                <a:gd name="T2" fmla="*/ 2147483647 w 12"/>
                <a:gd name="T3" fmla="*/ 2147483647 h 7"/>
                <a:gd name="T4" fmla="*/ 2147483647 w 12"/>
                <a:gd name="T5" fmla="*/ 2147483647 h 7"/>
                <a:gd name="T6" fmla="*/ 2147483647 w 12"/>
                <a:gd name="T7" fmla="*/ 2147483647 h 7"/>
                <a:gd name="T8" fmla="*/ 2147483647 w 12"/>
                <a:gd name="T9" fmla="*/ 2147483647 h 7"/>
                <a:gd name="T10" fmla="*/ 2147483647 w 12"/>
                <a:gd name="T11" fmla="*/ 2147483647 h 7"/>
                <a:gd name="T12" fmla="*/ 2147483647 w 12"/>
                <a:gd name="T13" fmla="*/ 0 h 7"/>
                <a:gd name="T14" fmla="*/ 2147483647 w 12"/>
                <a:gd name="T15" fmla="*/ 0 h 7"/>
                <a:gd name="T16" fmla="*/ 2147483647 w 12"/>
                <a:gd name="T17" fmla="*/ 0 h 7"/>
                <a:gd name="T18" fmla="*/ 0 w 12"/>
                <a:gd name="T19" fmla="*/ 0 h 7"/>
                <a:gd name="T20" fmla="*/ 2147483647 w 12"/>
                <a:gd name="T21" fmla="*/ 0 h 7"/>
                <a:gd name="T22" fmla="*/ 2147483647 w 12"/>
                <a:gd name="T23" fmla="*/ 2147483647 h 7"/>
                <a:gd name="T24" fmla="*/ 2147483647 w 12"/>
                <a:gd name="T25" fmla="*/ 2147483647 h 7"/>
                <a:gd name="T26" fmla="*/ 2147483647 w 12"/>
                <a:gd name="T27" fmla="*/ 2147483647 h 7"/>
                <a:gd name="T28" fmla="*/ 2147483647 w 12"/>
                <a:gd name="T29" fmla="*/ 2147483647 h 7"/>
                <a:gd name="T30" fmla="*/ 2147483647 w 12"/>
                <a:gd name="T31" fmla="*/ 2147483647 h 7"/>
                <a:gd name="T32" fmla="*/ 2147483647 w 12"/>
                <a:gd name="T33" fmla="*/ 2147483647 h 7"/>
                <a:gd name="T34" fmla="*/ 2147483647 w 12"/>
                <a:gd name="T35" fmla="*/ 2147483647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7"/>
                <a:gd name="T56" fmla="*/ 12 w 12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7">
                  <a:moveTo>
                    <a:pt x="10" y="7"/>
                  </a:moveTo>
                  <a:lnTo>
                    <a:pt x="10" y="5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5" y="3"/>
                  </a:lnTo>
                  <a:lnTo>
                    <a:pt x="7" y="5"/>
                  </a:lnTo>
                  <a:lnTo>
                    <a:pt x="9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50" name="Freeform 5337"/>
            <p:cNvSpPr>
              <a:spLocks/>
            </p:cNvSpPr>
            <p:nvPr/>
          </p:nvSpPr>
          <p:spPr bwMode="auto">
            <a:xfrm>
              <a:off x="8255000" y="4549775"/>
              <a:ext cx="19050" cy="11113"/>
            </a:xfrm>
            <a:custGeom>
              <a:avLst/>
              <a:gdLst>
                <a:gd name="T0" fmla="*/ 2147483647 w 12"/>
                <a:gd name="T1" fmla="*/ 2147483647 h 7"/>
                <a:gd name="T2" fmla="*/ 2147483647 w 12"/>
                <a:gd name="T3" fmla="*/ 2147483647 h 7"/>
                <a:gd name="T4" fmla="*/ 2147483647 w 12"/>
                <a:gd name="T5" fmla="*/ 2147483647 h 7"/>
                <a:gd name="T6" fmla="*/ 2147483647 w 12"/>
                <a:gd name="T7" fmla="*/ 2147483647 h 7"/>
                <a:gd name="T8" fmla="*/ 2147483647 w 12"/>
                <a:gd name="T9" fmla="*/ 2147483647 h 7"/>
                <a:gd name="T10" fmla="*/ 2147483647 w 12"/>
                <a:gd name="T11" fmla="*/ 2147483647 h 7"/>
                <a:gd name="T12" fmla="*/ 2147483647 w 12"/>
                <a:gd name="T13" fmla="*/ 0 h 7"/>
                <a:gd name="T14" fmla="*/ 2147483647 w 12"/>
                <a:gd name="T15" fmla="*/ 0 h 7"/>
                <a:gd name="T16" fmla="*/ 2147483647 w 12"/>
                <a:gd name="T17" fmla="*/ 0 h 7"/>
                <a:gd name="T18" fmla="*/ 2147483647 w 12"/>
                <a:gd name="T19" fmla="*/ 0 h 7"/>
                <a:gd name="T20" fmla="*/ 0 w 12"/>
                <a:gd name="T21" fmla="*/ 0 h 7"/>
                <a:gd name="T22" fmla="*/ 0 w 12"/>
                <a:gd name="T23" fmla="*/ 0 h 7"/>
                <a:gd name="T24" fmla="*/ 2147483647 w 12"/>
                <a:gd name="T25" fmla="*/ 0 h 7"/>
                <a:gd name="T26" fmla="*/ 2147483647 w 12"/>
                <a:gd name="T27" fmla="*/ 2147483647 h 7"/>
                <a:gd name="T28" fmla="*/ 2147483647 w 12"/>
                <a:gd name="T29" fmla="*/ 2147483647 h 7"/>
                <a:gd name="T30" fmla="*/ 2147483647 w 12"/>
                <a:gd name="T31" fmla="*/ 2147483647 h 7"/>
                <a:gd name="T32" fmla="*/ 2147483647 w 12"/>
                <a:gd name="T33" fmla="*/ 2147483647 h 7"/>
                <a:gd name="T34" fmla="*/ 2147483647 w 12"/>
                <a:gd name="T35" fmla="*/ 2147483647 h 7"/>
                <a:gd name="T36" fmla="*/ 2147483647 w 12"/>
                <a:gd name="T37" fmla="*/ 2147483647 h 7"/>
                <a:gd name="T38" fmla="*/ 2147483647 w 12"/>
                <a:gd name="T39" fmla="*/ 2147483647 h 7"/>
                <a:gd name="T40" fmla="*/ 2147483647 w 12"/>
                <a:gd name="T41" fmla="*/ 2147483647 h 7"/>
                <a:gd name="T42" fmla="*/ 2147483647 w 12"/>
                <a:gd name="T43" fmla="*/ 2147483647 h 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"/>
                <a:gd name="T67" fmla="*/ 0 h 7"/>
                <a:gd name="T68" fmla="*/ 12 w 12"/>
                <a:gd name="T69" fmla="*/ 7 h 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" h="7">
                  <a:moveTo>
                    <a:pt x="10" y="7"/>
                  </a:moveTo>
                  <a:lnTo>
                    <a:pt x="10" y="5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5" y="3"/>
                  </a:lnTo>
                  <a:lnTo>
                    <a:pt x="7" y="5"/>
                  </a:lnTo>
                  <a:lnTo>
                    <a:pt x="9" y="5"/>
                  </a:lnTo>
                  <a:lnTo>
                    <a:pt x="10" y="7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51" name="Freeform 5338"/>
            <p:cNvSpPr>
              <a:spLocks/>
            </p:cNvSpPr>
            <p:nvPr/>
          </p:nvSpPr>
          <p:spPr bwMode="auto">
            <a:xfrm>
              <a:off x="8201025" y="4511675"/>
              <a:ext cx="11113" cy="7938"/>
            </a:xfrm>
            <a:custGeom>
              <a:avLst/>
              <a:gdLst>
                <a:gd name="T0" fmla="*/ 0 w 7"/>
                <a:gd name="T1" fmla="*/ 0 h 6"/>
                <a:gd name="T2" fmla="*/ 2147483647 w 7"/>
                <a:gd name="T3" fmla="*/ 2147483647 h 6"/>
                <a:gd name="T4" fmla="*/ 2147483647 w 7"/>
                <a:gd name="T5" fmla="*/ 2147483647 h 6"/>
                <a:gd name="T6" fmla="*/ 2147483647 w 7"/>
                <a:gd name="T7" fmla="*/ 2147483647 h 6"/>
                <a:gd name="T8" fmla="*/ 2147483647 w 7"/>
                <a:gd name="T9" fmla="*/ 2147483647 h 6"/>
                <a:gd name="T10" fmla="*/ 2147483647 w 7"/>
                <a:gd name="T11" fmla="*/ 2147483647 h 6"/>
                <a:gd name="T12" fmla="*/ 2147483647 w 7"/>
                <a:gd name="T13" fmla="*/ 2147483647 h 6"/>
                <a:gd name="T14" fmla="*/ 2147483647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0 h 6"/>
                <a:gd name="T20" fmla="*/ 0 w 7"/>
                <a:gd name="T21" fmla="*/ 0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6"/>
                <a:gd name="T35" fmla="*/ 7 w 7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6">
                  <a:moveTo>
                    <a:pt x="0" y="0"/>
                  </a:moveTo>
                  <a:lnTo>
                    <a:pt x="7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1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52" name="Freeform 5339"/>
            <p:cNvSpPr>
              <a:spLocks/>
            </p:cNvSpPr>
            <p:nvPr/>
          </p:nvSpPr>
          <p:spPr bwMode="auto">
            <a:xfrm>
              <a:off x="8201025" y="4511675"/>
              <a:ext cx="11113" cy="7938"/>
            </a:xfrm>
            <a:custGeom>
              <a:avLst/>
              <a:gdLst>
                <a:gd name="T0" fmla="*/ 0 w 7"/>
                <a:gd name="T1" fmla="*/ 0 h 6"/>
                <a:gd name="T2" fmla="*/ 2147483647 w 7"/>
                <a:gd name="T3" fmla="*/ 2147483647 h 6"/>
                <a:gd name="T4" fmla="*/ 2147483647 w 7"/>
                <a:gd name="T5" fmla="*/ 2147483647 h 6"/>
                <a:gd name="T6" fmla="*/ 2147483647 w 7"/>
                <a:gd name="T7" fmla="*/ 2147483647 h 6"/>
                <a:gd name="T8" fmla="*/ 2147483647 w 7"/>
                <a:gd name="T9" fmla="*/ 2147483647 h 6"/>
                <a:gd name="T10" fmla="*/ 2147483647 w 7"/>
                <a:gd name="T11" fmla="*/ 2147483647 h 6"/>
                <a:gd name="T12" fmla="*/ 2147483647 w 7"/>
                <a:gd name="T13" fmla="*/ 2147483647 h 6"/>
                <a:gd name="T14" fmla="*/ 2147483647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2147483647 h 6"/>
                <a:gd name="T20" fmla="*/ 2147483647 w 7"/>
                <a:gd name="T21" fmla="*/ 0 h 6"/>
                <a:gd name="T22" fmla="*/ 2147483647 w 7"/>
                <a:gd name="T23" fmla="*/ 0 h 6"/>
                <a:gd name="T24" fmla="*/ 0 w 7"/>
                <a:gd name="T25" fmla="*/ 0 h 6"/>
                <a:gd name="T26" fmla="*/ 0 w 7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"/>
                <a:gd name="T43" fmla="*/ 0 h 6"/>
                <a:gd name="T44" fmla="*/ 7 w 7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" h="6">
                  <a:moveTo>
                    <a:pt x="0" y="0"/>
                  </a:moveTo>
                  <a:lnTo>
                    <a:pt x="7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1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53" name="Freeform 5340"/>
            <p:cNvSpPr>
              <a:spLocks/>
            </p:cNvSpPr>
            <p:nvPr/>
          </p:nvSpPr>
          <p:spPr bwMode="auto">
            <a:xfrm>
              <a:off x="9288463" y="4608513"/>
              <a:ext cx="69850" cy="33337"/>
            </a:xfrm>
            <a:custGeom>
              <a:avLst/>
              <a:gdLst>
                <a:gd name="T0" fmla="*/ 2147483647 w 43"/>
                <a:gd name="T1" fmla="*/ 2147483647 h 21"/>
                <a:gd name="T2" fmla="*/ 0 w 43"/>
                <a:gd name="T3" fmla="*/ 2147483647 h 21"/>
                <a:gd name="T4" fmla="*/ 0 w 43"/>
                <a:gd name="T5" fmla="*/ 2147483647 h 21"/>
                <a:gd name="T6" fmla="*/ 0 w 43"/>
                <a:gd name="T7" fmla="*/ 2147483647 h 21"/>
                <a:gd name="T8" fmla="*/ 0 w 43"/>
                <a:gd name="T9" fmla="*/ 2147483647 h 21"/>
                <a:gd name="T10" fmla="*/ 0 w 43"/>
                <a:gd name="T11" fmla="*/ 2147483647 h 21"/>
                <a:gd name="T12" fmla="*/ 0 w 43"/>
                <a:gd name="T13" fmla="*/ 2147483647 h 21"/>
                <a:gd name="T14" fmla="*/ 0 w 43"/>
                <a:gd name="T15" fmla="*/ 2147483647 h 21"/>
                <a:gd name="T16" fmla="*/ 0 w 43"/>
                <a:gd name="T17" fmla="*/ 2147483647 h 21"/>
                <a:gd name="T18" fmla="*/ 2147483647 w 43"/>
                <a:gd name="T19" fmla="*/ 2147483647 h 21"/>
                <a:gd name="T20" fmla="*/ 2147483647 w 43"/>
                <a:gd name="T21" fmla="*/ 2147483647 h 21"/>
                <a:gd name="T22" fmla="*/ 2147483647 w 43"/>
                <a:gd name="T23" fmla="*/ 2147483647 h 21"/>
                <a:gd name="T24" fmla="*/ 2147483647 w 43"/>
                <a:gd name="T25" fmla="*/ 2147483647 h 21"/>
                <a:gd name="T26" fmla="*/ 2147483647 w 43"/>
                <a:gd name="T27" fmla="*/ 2147483647 h 21"/>
                <a:gd name="T28" fmla="*/ 2147483647 w 43"/>
                <a:gd name="T29" fmla="*/ 2147483647 h 21"/>
                <a:gd name="T30" fmla="*/ 2147483647 w 43"/>
                <a:gd name="T31" fmla="*/ 0 h 21"/>
                <a:gd name="T32" fmla="*/ 2147483647 w 43"/>
                <a:gd name="T33" fmla="*/ 0 h 21"/>
                <a:gd name="T34" fmla="*/ 2147483647 w 43"/>
                <a:gd name="T35" fmla="*/ 2147483647 h 21"/>
                <a:gd name="T36" fmla="*/ 2147483647 w 43"/>
                <a:gd name="T37" fmla="*/ 2147483647 h 21"/>
                <a:gd name="T38" fmla="*/ 2147483647 w 43"/>
                <a:gd name="T39" fmla="*/ 2147483647 h 21"/>
                <a:gd name="T40" fmla="*/ 2147483647 w 43"/>
                <a:gd name="T41" fmla="*/ 2147483647 h 21"/>
                <a:gd name="T42" fmla="*/ 2147483647 w 43"/>
                <a:gd name="T43" fmla="*/ 2147483647 h 21"/>
                <a:gd name="T44" fmla="*/ 2147483647 w 43"/>
                <a:gd name="T45" fmla="*/ 2147483647 h 21"/>
                <a:gd name="T46" fmla="*/ 2147483647 w 43"/>
                <a:gd name="T47" fmla="*/ 2147483647 h 21"/>
                <a:gd name="T48" fmla="*/ 2147483647 w 43"/>
                <a:gd name="T49" fmla="*/ 2147483647 h 21"/>
                <a:gd name="T50" fmla="*/ 2147483647 w 43"/>
                <a:gd name="T51" fmla="*/ 2147483647 h 21"/>
                <a:gd name="T52" fmla="*/ 2147483647 w 43"/>
                <a:gd name="T53" fmla="*/ 2147483647 h 21"/>
                <a:gd name="T54" fmla="*/ 2147483647 w 43"/>
                <a:gd name="T55" fmla="*/ 2147483647 h 21"/>
                <a:gd name="T56" fmla="*/ 2147483647 w 43"/>
                <a:gd name="T57" fmla="*/ 2147483647 h 21"/>
                <a:gd name="T58" fmla="*/ 2147483647 w 43"/>
                <a:gd name="T59" fmla="*/ 2147483647 h 21"/>
                <a:gd name="T60" fmla="*/ 2147483647 w 43"/>
                <a:gd name="T61" fmla="*/ 2147483647 h 21"/>
                <a:gd name="T62" fmla="*/ 2147483647 w 43"/>
                <a:gd name="T63" fmla="*/ 2147483647 h 21"/>
                <a:gd name="T64" fmla="*/ 2147483647 w 43"/>
                <a:gd name="T65" fmla="*/ 2147483647 h 21"/>
                <a:gd name="T66" fmla="*/ 2147483647 w 43"/>
                <a:gd name="T67" fmla="*/ 2147483647 h 21"/>
                <a:gd name="T68" fmla="*/ 2147483647 w 43"/>
                <a:gd name="T69" fmla="*/ 2147483647 h 21"/>
                <a:gd name="T70" fmla="*/ 2147483647 w 43"/>
                <a:gd name="T71" fmla="*/ 2147483647 h 21"/>
                <a:gd name="T72" fmla="*/ 2147483647 w 43"/>
                <a:gd name="T73" fmla="*/ 2147483647 h 21"/>
                <a:gd name="T74" fmla="*/ 2147483647 w 43"/>
                <a:gd name="T75" fmla="*/ 2147483647 h 21"/>
                <a:gd name="T76" fmla="*/ 2147483647 w 43"/>
                <a:gd name="T77" fmla="*/ 2147483647 h 21"/>
                <a:gd name="T78" fmla="*/ 2147483647 w 43"/>
                <a:gd name="T79" fmla="*/ 2147483647 h 21"/>
                <a:gd name="T80" fmla="*/ 2147483647 w 43"/>
                <a:gd name="T81" fmla="*/ 2147483647 h 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3"/>
                <a:gd name="T124" fmla="*/ 0 h 21"/>
                <a:gd name="T125" fmla="*/ 43 w 43"/>
                <a:gd name="T126" fmla="*/ 21 h 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3" h="21">
                  <a:moveTo>
                    <a:pt x="2" y="15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4"/>
                  </a:lnTo>
                  <a:lnTo>
                    <a:pt x="24" y="5"/>
                  </a:lnTo>
                  <a:lnTo>
                    <a:pt x="27" y="7"/>
                  </a:lnTo>
                  <a:lnTo>
                    <a:pt x="31" y="7"/>
                  </a:lnTo>
                  <a:lnTo>
                    <a:pt x="34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3" y="15"/>
                  </a:lnTo>
                  <a:lnTo>
                    <a:pt x="39" y="15"/>
                  </a:lnTo>
                  <a:lnTo>
                    <a:pt x="36" y="17"/>
                  </a:lnTo>
                  <a:lnTo>
                    <a:pt x="32" y="19"/>
                  </a:lnTo>
                  <a:lnTo>
                    <a:pt x="29" y="19"/>
                  </a:lnTo>
                  <a:lnTo>
                    <a:pt x="26" y="19"/>
                  </a:lnTo>
                  <a:lnTo>
                    <a:pt x="22" y="21"/>
                  </a:lnTo>
                  <a:lnTo>
                    <a:pt x="19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54" name="Freeform 5341"/>
            <p:cNvSpPr>
              <a:spLocks/>
            </p:cNvSpPr>
            <p:nvPr/>
          </p:nvSpPr>
          <p:spPr bwMode="auto">
            <a:xfrm>
              <a:off x="9288463" y="4608513"/>
              <a:ext cx="69850" cy="33337"/>
            </a:xfrm>
            <a:custGeom>
              <a:avLst/>
              <a:gdLst>
                <a:gd name="T0" fmla="*/ 2147483647 w 43"/>
                <a:gd name="T1" fmla="*/ 2147483647 h 21"/>
                <a:gd name="T2" fmla="*/ 0 w 43"/>
                <a:gd name="T3" fmla="*/ 2147483647 h 21"/>
                <a:gd name="T4" fmla="*/ 0 w 43"/>
                <a:gd name="T5" fmla="*/ 2147483647 h 21"/>
                <a:gd name="T6" fmla="*/ 0 w 43"/>
                <a:gd name="T7" fmla="*/ 2147483647 h 21"/>
                <a:gd name="T8" fmla="*/ 0 w 43"/>
                <a:gd name="T9" fmla="*/ 2147483647 h 21"/>
                <a:gd name="T10" fmla="*/ 0 w 43"/>
                <a:gd name="T11" fmla="*/ 2147483647 h 21"/>
                <a:gd name="T12" fmla="*/ 0 w 43"/>
                <a:gd name="T13" fmla="*/ 2147483647 h 21"/>
                <a:gd name="T14" fmla="*/ 0 w 43"/>
                <a:gd name="T15" fmla="*/ 2147483647 h 21"/>
                <a:gd name="T16" fmla="*/ 0 w 43"/>
                <a:gd name="T17" fmla="*/ 2147483647 h 21"/>
                <a:gd name="T18" fmla="*/ 2147483647 w 43"/>
                <a:gd name="T19" fmla="*/ 2147483647 h 21"/>
                <a:gd name="T20" fmla="*/ 2147483647 w 43"/>
                <a:gd name="T21" fmla="*/ 2147483647 h 21"/>
                <a:gd name="T22" fmla="*/ 2147483647 w 43"/>
                <a:gd name="T23" fmla="*/ 2147483647 h 21"/>
                <a:gd name="T24" fmla="*/ 2147483647 w 43"/>
                <a:gd name="T25" fmla="*/ 2147483647 h 21"/>
                <a:gd name="T26" fmla="*/ 2147483647 w 43"/>
                <a:gd name="T27" fmla="*/ 2147483647 h 21"/>
                <a:gd name="T28" fmla="*/ 2147483647 w 43"/>
                <a:gd name="T29" fmla="*/ 2147483647 h 21"/>
                <a:gd name="T30" fmla="*/ 2147483647 w 43"/>
                <a:gd name="T31" fmla="*/ 0 h 21"/>
                <a:gd name="T32" fmla="*/ 2147483647 w 43"/>
                <a:gd name="T33" fmla="*/ 0 h 21"/>
                <a:gd name="T34" fmla="*/ 2147483647 w 43"/>
                <a:gd name="T35" fmla="*/ 2147483647 h 21"/>
                <a:gd name="T36" fmla="*/ 2147483647 w 43"/>
                <a:gd name="T37" fmla="*/ 2147483647 h 21"/>
                <a:gd name="T38" fmla="*/ 2147483647 w 43"/>
                <a:gd name="T39" fmla="*/ 2147483647 h 21"/>
                <a:gd name="T40" fmla="*/ 2147483647 w 43"/>
                <a:gd name="T41" fmla="*/ 2147483647 h 21"/>
                <a:gd name="T42" fmla="*/ 2147483647 w 43"/>
                <a:gd name="T43" fmla="*/ 2147483647 h 21"/>
                <a:gd name="T44" fmla="*/ 2147483647 w 43"/>
                <a:gd name="T45" fmla="*/ 2147483647 h 21"/>
                <a:gd name="T46" fmla="*/ 2147483647 w 43"/>
                <a:gd name="T47" fmla="*/ 2147483647 h 21"/>
                <a:gd name="T48" fmla="*/ 2147483647 w 43"/>
                <a:gd name="T49" fmla="*/ 2147483647 h 21"/>
                <a:gd name="T50" fmla="*/ 2147483647 w 43"/>
                <a:gd name="T51" fmla="*/ 2147483647 h 21"/>
                <a:gd name="T52" fmla="*/ 2147483647 w 43"/>
                <a:gd name="T53" fmla="*/ 2147483647 h 21"/>
                <a:gd name="T54" fmla="*/ 2147483647 w 43"/>
                <a:gd name="T55" fmla="*/ 2147483647 h 21"/>
                <a:gd name="T56" fmla="*/ 2147483647 w 43"/>
                <a:gd name="T57" fmla="*/ 2147483647 h 21"/>
                <a:gd name="T58" fmla="*/ 2147483647 w 43"/>
                <a:gd name="T59" fmla="*/ 2147483647 h 21"/>
                <a:gd name="T60" fmla="*/ 2147483647 w 43"/>
                <a:gd name="T61" fmla="*/ 2147483647 h 21"/>
                <a:gd name="T62" fmla="*/ 2147483647 w 43"/>
                <a:gd name="T63" fmla="*/ 2147483647 h 21"/>
                <a:gd name="T64" fmla="*/ 2147483647 w 43"/>
                <a:gd name="T65" fmla="*/ 2147483647 h 21"/>
                <a:gd name="T66" fmla="*/ 2147483647 w 43"/>
                <a:gd name="T67" fmla="*/ 2147483647 h 21"/>
                <a:gd name="T68" fmla="*/ 2147483647 w 43"/>
                <a:gd name="T69" fmla="*/ 2147483647 h 21"/>
                <a:gd name="T70" fmla="*/ 2147483647 w 43"/>
                <a:gd name="T71" fmla="*/ 2147483647 h 21"/>
                <a:gd name="T72" fmla="*/ 2147483647 w 43"/>
                <a:gd name="T73" fmla="*/ 2147483647 h 21"/>
                <a:gd name="T74" fmla="*/ 2147483647 w 43"/>
                <a:gd name="T75" fmla="*/ 2147483647 h 21"/>
                <a:gd name="T76" fmla="*/ 2147483647 w 43"/>
                <a:gd name="T77" fmla="*/ 2147483647 h 21"/>
                <a:gd name="T78" fmla="*/ 2147483647 w 43"/>
                <a:gd name="T79" fmla="*/ 2147483647 h 21"/>
                <a:gd name="T80" fmla="*/ 2147483647 w 43"/>
                <a:gd name="T81" fmla="*/ 2147483647 h 21"/>
                <a:gd name="T82" fmla="*/ 2147483647 w 43"/>
                <a:gd name="T83" fmla="*/ 2147483647 h 21"/>
                <a:gd name="T84" fmla="*/ 2147483647 w 43"/>
                <a:gd name="T85" fmla="*/ 2147483647 h 2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"/>
                <a:gd name="T130" fmla="*/ 0 h 21"/>
                <a:gd name="T131" fmla="*/ 43 w 43"/>
                <a:gd name="T132" fmla="*/ 21 h 2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" h="21">
                  <a:moveTo>
                    <a:pt x="2" y="15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4"/>
                  </a:lnTo>
                  <a:lnTo>
                    <a:pt x="24" y="5"/>
                  </a:lnTo>
                  <a:lnTo>
                    <a:pt x="27" y="7"/>
                  </a:lnTo>
                  <a:lnTo>
                    <a:pt x="31" y="7"/>
                  </a:lnTo>
                  <a:lnTo>
                    <a:pt x="34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3" y="15"/>
                  </a:lnTo>
                  <a:lnTo>
                    <a:pt x="39" y="15"/>
                  </a:lnTo>
                  <a:lnTo>
                    <a:pt x="36" y="17"/>
                  </a:lnTo>
                  <a:lnTo>
                    <a:pt x="32" y="19"/>
                  </a:lnTo>
                  <a:lnTo>
                    <a:pt x="29" y="19"/>
                  </a:lnTo>
                  <a:lnTo>
                    <a:pt x="26" y="19"/>
                  </a:lnTo>
                  <a:lnTo>
                    <a:pt x="22" y="21"/>
                  </a:lnTo>
                  <a:lnTo>
                    <a:pt x="19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2" y="15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55" name="Freeform 5342"/>
            <p:cNvSpPr>
              <a:spLocks/>
            </p:cNvSpPr>
            <p:nvPr/>
          </p:nvSpPr>
          <p:spPr bwMode="auto">
            <a:xfrm>
              <a:off x="6540500" y="4687888"/>
              <a:ext cx="49213" cy="28575"/>
            </a:xfrm>
            <a:custGeom>
              <a:avLst/>
              <a:gdLst>
                <a:gd name="T0" fmla="*/ 2147483647 w 32"/>
                <a:gd name="T1" fmla="*/ 2147483647 h 19"/>
                <a:gd name="T2" fmla="*/ 2147483647 w 32"/>
                <a:gd name="T3" fmla="*/ 0 h 19"/>
                <a:gd name="T4" fmla="*/ 2147483647 w 32"/>
                <a:gd name="T5" fmla="*/ 2147483647 h 19"/>
                <a:gd name="T6" fmla="*/ 2147483647 w 32"/>
                <a:gd name="T7" fmla="*/ 2147483647 h 19"/>
                <a:gd name="T8" fmla="*/ 2147483647 w 32"/>
                <a:gd name="T9" fmla="*/ 2147483647 h 19"/>
                <a:gd name="T10" fmla="*/ 2147483647 w 32"/>
                <a:gd name="T11" fmla="*/ 2147483647 h 19"/>
                <a:gd name="T12" fmla="*/ 2147483647 w 32"/>
                <a:gd name="T13" fmla="*/ 2147483647 h 19"/>
                <a:gd name="T14" fmla="*/ 2147483647 w 32"/>
                <a:gd name="T15" fmla="*/ 2147483647 h 19"/>
                <a:gd name="T16" fmla="*/ 2147483647 w 32"/>
                <a:gd name="T17" fmla="*/ 2147483647 h 19"/>
                <a:gd name="T18" fmla="*/ 2147483647 w 32"/>
                <a:gd name="T19" fmla="*/ 2147483647 h 19"/>
                <a:gd name="T20" fmla="*/ 2147483647 w 32"/>
                <a:gd name="T21" fmla="*/ 2147483647 h 19"/>
                <a:gd name="T22" fmla="*/ 2147483647 w 32"/>
                <a:gd name="T23" fmla="*/ 2147483647 h 19"/>
                <a:gd name="T24" fmla="*/ 2147483647 w 32"/>
                <a:gd name="T25" fmla="*/ 2147483647 h 19"/>
                <a:gd name="T26" fmla="*/ 2147483647 w 32"/>
                <a:gd name="T27" fmla="*/ 2147483647 h 19"/>
                <a:gd name="T28" fmla="*/ 2147483647 w 32"/>
                <a:gd name="T29" fmla="*/ 2147483647 h 19"/>
                <a:gd name="T30" fmla="*/ 2147483647 w 32"/>
                <a:gd name="T31" fmla="*/ 2147483647 h 19"/>
                <a:gd name="T32" fmla="*/ 0 w 32"/>
                <a:gd name="T33" fmla="*/ 2147483647 h 19"/>
                <a:gd name="T34" fmla="*/ 0 w 32"/>
                <a:gd name="T35" fmla="*/ 2147483647 h 19"/>
                <a:gd name="T36" fmla="*/ 2147483647 w 32"/>
                <a:gd name="T37" fmla="*/ 2147483647 h 19"/>
                <a:gd name="T38" fmla="*/ 2147483647 w 32"/>
                <a:gd name="T39" fmla="*/ 2147483647 h 19"/>
                <a:gd name="T40" fmla="*/ 2147483647 w 32"/>
                <a:gd name="T41" fmla="*/ 2147483647 h 19"/>
                <a:gd name="T42" fmla="*/ 2147483647 w 32"/>
                <a:gd name="T43" fmla="*/ 2147483647 h 19"/>
                <a:gd name="T44" fmla="*/ 2147483647 w 32"/>
                <a:gd name="T45" fmla="*/ 2147483647 h 19"/>
                <a:gd name="T46" fmla="*/ 2147483647 w 32"/>
                <a:gd name="T47" fmla="*/ 2147483647 h 19"/>
                <a:gd name="T48" fmla="*/ 2147483647 w 32"/>
                <a:gd name="T49" fmla="*/ 2147483647 h 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19"/>
                <a:gd name="T77" fmla="*/ 32 w 32"/>
                <a:gd name="T78" fmla="*/ 19 h 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19">
                  <a:moveTo>
                    <a:pt x="17" y="2"/>
                  </a:moveTo>
                  <a:lnTo>
                    <a:pt x="20" y="0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0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29" y="16"/>
                  </a:lnTo>
                  <a:lnTo>
                    <a:pt x="25" y="17"/>
                  </a:lnTo>
                  <a:lnTo>
                    <a:pt x="22" y="19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5" y="17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3" y="10"/>
                  </a:lnTo>
                  <a:lnTo>
                    <a:pt x="7" y="9"/>
                  </a:lnTo>
                  <a:lnTo>
                    <a:pt x="12" y="7"/>
                  </a:lnTo>
                  <a:lnTo>
                    <a:pt x="13" y="5"/>
                  </a:lnTo>
                  <a:lnTo>
                    <a:pt x="17" y="4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56" name="Freeform 5343"/>
            <p:cNvSpPr>
              <a:spLocks/>
            </p:cNvSpPr>
            <p:nvPr/>
          </p:nvSpPr>
          <p:spPr bwMode="auto">
            <a:xfrm>
              <a:off x="6540500" y="4687888"/>
              <a:ext cx="49213" cy="28575"/>
            </a:xfrm>
            <a:custGeom>
              <a:avLst/>
              <a:gdLst>
                <a:gd name="T0" fmla="*/ 2147483647 w 32"/>
                <a:gd name="T1" fmla="*/ 2147483647 h 19"/>
                <a:gd name="T2" fmla="*/ 2147483647 w 32"/>
                <a:gd name="T3" fmla="*/ 0 h 19"/>
                <a:gd name="T4" fmla="*/ 2147483647 w 32"/>
                <a:gd name="T5" fmla="*/ 2147483647 h 19"/>
                <a:gd name="T6" fmla="*/ 2147483647 w 32"/>
                <a:gd name="T7" fmla="*/ 2147483647 h 19"/>
                <a:gd name="T8" fmla="*/ 2147483647 w 32"/>
                <a:gd name="T9" fmla="*/ 2147483647 h 19"/>
                <a:gd name="T10" fmla="*/ 2147483647 w 32"/>
                <a:gd name="T11" fmla="*/ 2147483647 h 19"/>
                <a:gd name="T12" fmla="*/ 2147483647 w 32"/>
                <a:gd name="T13" fmla="*/ 2147483647 h 19"/>
                <a:gd name="T14" fmla="*/ 2147483647 w 32"/>
                <a:gd name="T15" fmla="*/ 2147483647 h 19"/>
                <a:gd name="T16" fmla="*/ 2147483647 w 32"/>
                <a:gd name="T17" fmla="*/ 2147483647 h 19"/>
                <a:gd name="T18" fmla="*/ 2147483647 w 32"/>
                <a:gd name="T19" fmla="*/ 2147483647 h 19"/>
                <a:gd name="T20" fmla="*/ 2147483647 w 32"/>
                <a:gd name="T21" fmla="*/ 2147483647 h 19"/>
                <a:gd name="T22" fmla="*/ 2147483647 w 32"/>
                <a:gd name="T23" fmla="*/ 2147483647 h 19"/>
                <a:gd name="T24" fmla="*/ 2147483647 w 32"/>
                <a:gd name="T25" fmla="*/ 2147483647 h 19"/>
                <a:gd name="T26" fmla="*/ 2147483647 w 32"/>
                <a:gd name="T27" fmla="*/ 2147483647 h 19"/>
                <a:gd name="T28" fmla="*/ 2147483647 w 32"/>
                <a:gd name="T29" fmla="*/ 2147483647 h 19"/>
                <a:gd name="T30" fmla="*/ 2147483647 w 32"/>
                <a:gd name="T31" fmla="*/ 2147483647 h 19"/>
                <a:gd name="T32" fmla="*/ 0 w 32"/>
                <a:gd name="T33" fmla="*/ 2147483647 h 19"/>
                <a:gd name="T34" fmla="*/ 0 w 32"/>
                <a:gd name="T35" fmla="*/ 2147483647 h 19"/>
                <a:gd name="T36" fmla="*/ 2147483647 w 32"/>
                <a:gd name="T37" fmla="*/ 2147483647 h 19"/>
                <a:gd name="T38" fmla="*/ 2147483647 w 32"/>
                <a:gd name="T39" fmla="*/ 2147483647 h 19"/>
                <a:gd name="T40" fmla="*/ 2147483647 w 32"/>
                <a:gd name="T41" fmla="*/ 2147483647 h 19"/>
                <a:gd name="T42" fmla="*/ 2147483647 w 32"/>
                <a:gd name="T43" fmla="*/ 2147483647 h 19"/>
                <a:gd name="T44" fmla="*/ 2147483647 w 32"/>
                <a:gd name="T45" fmla="*/ 2147483647 h 19"/>
                <a:gd name="T46" fmla="*/ 2147483647 w 32"/>
                <a:gd name="T47" fmla="*/ 2147483647 h 19"/>
                <a:gd name="T48" fmla="*/ 2147483647 w 32"/>
                <a:gd name="T49" fmla="*/ 2147483647 h 19"/>
                <a:gd name="T50" fmla="*/ 2147483647 w 32"/>
                <a:gd name="T51" fmla="*/ 2147483647 h 19"/>
                <a:gd name="T52" fmla="*/ 2147483647 w 32"/>
                <a:gd name="T53" fmla="*/ 2147483647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2"/>
                <a:gd name="T82" fmla="*/ 0 h 19"/>
                <a:gd name="T83" fmla="*/ 32 w 32"/>
                <a:gd name="T84" fmla="*/ 19 h 1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2" h="19">
                  <a:moveTo>
                    <a:pt x="17" y="2"/>
                  </a:moveTo>
                  <a:lnTo>
                    <a:pt x="20" y="0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0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29" y="16"/>
                  </a:lnTo>
                  <a:lnTo>
                    <a:pt x="25" y="17"/>
                  </a:lnTo>
                  <a:lnTo>
                    <a:pt x="22" y="19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5" y="17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3" y="10"/>
                  </a:lnTo>
                  <a:lnTo>
                    <a:pt x="7" y="9"/>
                  </a:lnTo>
                  <a:lnTo>
                    <a:pt x="12" y="7"/>
                  </a:lnTo>
                  <a:lnTo>
                    <a:pt x="13" y="5"/>
                  </a:lnTo>
                  <a:lnTo>
                    <a:pt x="17" y="4"/>
                  </a:lnTo>
                  <a:lnTo>
                    <a:pt x="17" y="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57" name="Freeform 5344"/>
            <p:cNvSpPr>
              <a:spLocks/>
            </p:cNvSpPr>
            <p:nvPr/>
          </p:nvSpPr>
          <p:spPr bwMode="auto">
            <a:xfrm>
              <a:off x="6586538" y="4486275"/>
              <a:ext cx="269875" cy="173038"/>
            </a:xfrm>
            <a:custGeom>
              <a:avLst/>
              <a:gdLst>
                <a:gd name="T0" fmla="*/ 2147483647 w 171"/>
                <a:gd name="T1" fmla="*/ 2147483647 h 109"/>
                <a:gd name="T2" fmla="*/ 2147483647 w 171"/>
                <a:gd name="T3" fmla="*/ 2147483647 h 109"/>
                <a:gd name="T4" fmla="*/ 2147483647 w 171"/>
                <a:gd name="T5" fmla="*/ 2147483647 h 109"/>
                <a:gd name="T6" fmla="*/ 2147483647 w 171"/>
                <a:gd name="T7" fmla="*/ 2147483647 h 109"/>
                <a:gd name="T8" fmla="*/ 2147483647 w 171"/>
                <a:gd name="T9" fmla="*/ 2147483647 h 109"/>
                <a:gd name="T10" fmla="*/ 2147483647 w 171"/>
                <a:gd name="T11" fmla="*/ 2147483647 h 109"/>
                <a:gd name="T12" fmla="*/ 2147483647 w 171"/>
                <a:gd name="T13" fmla="*/ 2147483647 h 109"/>
                <a:gd name="T14" fmla="*/ 2147483647 w 171"/>
                <a:gd name="T15" fmla="*/ 2147483647 h 109"/>
                <a:gd name="T16" fmla="*/ 2147483647 w 171"/>
                <a:gd name="T17" fmla="*/ 2147483647 h 109"/>
                <a:gd name="T18" fmla="*/ 2147483647 w 171"/>
                <a:gd name="T19" fmla="*/ 2147483647 h 109"/>
                <a:gd name="T20" fmla="*/ 2147483647 w 171"/>
                <a:gd name="T21" fmla="*/ 2147483647 h 109"/>
                <a:gd name="T22" fmla="*/ 2147483647 w 171"/>
                <a:gd name="T23" fmla="*/ 2147483647 h 109"/>
                <a:gd name="T24" fmla="*/ 2147483647 w 171"/>
                <a:gd name="T25" fmla="*/ 2147483647 h 109"/>
                <a:gd name="T26" fmla="*/ 2147483647 w 171"/>
                <a:gd name="T27" fmla="*/ 2147483647 h 109"/>
                <a:gd name="T28" fmla="*/ 2147483647 w 171"/>
                <a:gd name="T29" fmla="*/ 2147483647 h 109"/>
                <a:gd name="T30" fmla="*/ 2147483647 w 171"/>
                <a:gd name="T31" fmla="*/ 2147483647 h 109"/>
                <a:gd name="T32" fmla="*/ 2147483647 w 171"/>
                <a:gd name="T33" fmla="*/ 2147483647 h 109"/>
                <a:gd name="T34" fmla="*/ 2147483647 w 171"/>
                <a:gd name="T35" fmla="*/ 2147483647 h 109"/>
                <a:gd name="T36" fmla="*/ 2147483647 w 171"/>
                <a:gd name="T37" fmla="*/ 2147483647 h 109"/>
                <a:gd name="T38" fmla="*/ 2147483647 w 171"/>
                <a:gd name="T39" fmla="*/ 2147483647 h 109"/>
                <a:gd name="T40" fmla="*/ 2147483647 w 171"/>
                <a:gd name="T41" fmla="*/ 2147483647 h 109"/>
                <a:gd name="T42" fmla="*/ 2147483647 w 171"/>
                <a:gd name="T43" fmla="*/ 2147483647 h 109"/>
                <a:gd name="T44" fmla="*/ 2147483647 w 171"/>
                <a:gd name="T45" fmla="*/ 2147483647 h 109"/>
                <a:gd name="T46" fmla="*/ 2147483647 w 171"/>
                <a:gd name="T47" fmla="*/ 2147483647 h 109"/>
                <a:gd name="T48" fmla="*/ 2147483647 w 171"/>
                <a:gd name="T49" fmla="*/ 2147483647 h 109"/>
                <a:gd name="T50" fmla="*/ 2147483647 w 171"/>
                <a:gd name="T51" fmla="*/ 2147483647 h 109"/>
                <a:gd name="T52" fmla="*/ 2147483647 w 171"/>
                <a:gd name="T53" fmla="*/ 2147483647 h 109"/>
                <a:gd name="T54" fmla="*/ 2147483647 w 171"/>
                <a:gd name="T55" fmla="*/ 2147483647 h 109"/>
                <a:gd name="T56" fmla="*/ 2147483647 w 171"/>
                <a:gd name="T57" fmla="*/ 2147483647 h 109"/>
                <a:gd name="T58" fmla="*/ 2147483647 w 171"/>
                <a:gd name="T59" fmla="*/ 2147483647 h 109"/>
                <a:gd name="T60" fmla="*/ 2147483647 w 171"/>
                <a:gd name="T61" fmla="*/ 2147483647 h 109"/>
                <a:gd name="T62" fmla="*/ 2147483647 w 171"/>
                <a:gd name="T63" fmla="*/ 2147483647 h 109"/>
                <a:gd name="T64" fmla="*/ 2147483647 w 171"/>
                <a:gd name="T65" fmla="*/ 2147483647 h 109"/>
                <a:gd name="T66" fmla="*/ 2147483647 w 171"/>
                <a:gd name="T67" fmla="*/ 2147483647 h 109"/>
                <a:gd name="T68" fmla="*/ 2147483647 w 171"/>
                <a:gd name="T69" fmla="*/ 2147483647 h 109"/>
                <a:gd name="T70" fmla="*/ 2147483647 w 171"/>
                <a:gd name="T71" fmla="*/ 2147483647 h 109"/>
                <a:gd name="T72" fmla="*/ 2147483647 w 171"/>
                <a:gd name="T73" fmla="*/ 2147483647 h 109"/>
                <a:gd name="T74" fmla="*/ 2147483647 w 171"/>
                <a:gd name="T75" fmla="*/ 2147483647 h 109"/>
                <a:gd name="T76" fmla="*/ 2147483647 w 171"/>
                <a:gd name="T77" fmla="*/ 2147483647 h 109"/>
                <a:gd name="T78" fmla="*/ 2147483647 w 171"/>
                <a:gd name="T79" fmla="*/ 2147483647 h 109"/>
                <a:gd name="T80" fmla="*/ 2147483647 w 171"/>
                <a:gd name="T81" fmla="*/ 2147483647 h 109"/>
                <a:gd name="T82" fmla="*/ 2147483647 w 171"/>
                <a:gd name="T83" fmla="*/ 2147483647 h 109"/>
                <a:gd name="T84" fmla="*/ 2147483647 w 171"/>
                <a:gd name="T85" fmla="*/ 2147483647 h 109"/>
                <a:gd name="T86" fmla="*/ 2147483647 w 171"/>
                <a:gd name="T87" fmla="*/ 2147483647 h 109"/>
                <a:gd name="T88" fmla="*/ 2147483647 w 171"/>
                <a:gd name="T89" fmla="*/ 2147483647 h 109"/>
                <a:gd name="T90" fmla="*/ 2147483647 w 171"/>
                <a:gd name="T91" fmla="*/ 2147483647 h 109"/>
                <a:gd name="T92" fmla="*/ 2147483647 w 171"/>
                <a:gd name="T93" fmla="*/ 2147483647 h 109"/>
                <a:gd name="T94" fmla="*/ 2147483647 w 171"/>
                <a:gd name="T95" fmla="*/ 2147483647 h 109"/>
                <a:gd name="T96" fmla="*/ 2147483647 w 171"/>
                <a:gd name="T97" fmla="*/ 2147483647 h 109"/>
                <a:gd name="T98" fmla="*/ 2147483647 w 171"/>
                <a:gd name="T99" fmla="*/ 2147483647 h 109"/>
                <a:gd name="T100" fmla="*/ 2147483647 w 171"/>
                <a:gd name="T101" fmla="*/ 2147483647 h 109"/>
                <a:gd name="T102" fmla="*/ 2147483647 w 171"/>
                <a:gd name="T103" fmla="*/ 2147483647 h 109"/>
                <a:gd name="T104" fmla="*/ 2147483647 w 171"/>
                <a:gd name="T105" fmla="*/ 2147483647 h 109"/>
                <a:gd name="T106" fmla="*/ 2147483647 w 171"/>
                <a:gd name="T107" fmla="*/ 2147483647 h 109"/>
                <a:gd name="T108" fmla="*/ 2147483647 w 171"/>
                <a:gd name="T109" fmla="*/ 2147483647 h 109"/>
                <a:gd name="T110" fmla="*/ 2147483647 w 171"/>
                <a:gd name="T111" fmla="*/ 2147483647 h 109"/>
                <a:gd name="T112" fmla="*/ 2147483647 w 171"/>
                <a:gd name="T113" fmla="*/ 2147483647 h 10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1"/>
                <a:gd name="T172" fmla="*/ 0 h 109"/>
                <a:gd name="T173" fmla="*/ 171 w 171"/>
                <a:gd name="T174" fmla="*/ 109 h 10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1" h="109">
                  <a:moveTo>
                    <a:pt x="88" y="10"/>
                  </a:moveTo>
                  <a:lnTo>
                    <a:pt x="98" y="10"/>
                  </a:lnTo>
                  <a:lnTo>
                    <a:pt x="105" y="8"/>
                  </a:lnTo>
                  <a:lnTo>
                    <a:pt x="110" y="6"/>
                  </a:lnTo>
                  <a:lnTo>
                    <a:pt x="117" y="6"/>
                  </a:lnTo>
                  <a:lnTo>
                    <a:pt x="122" y="6"/>
                  </a:lnTo>
                  <a:lnTo>
                    <a:pt x="127" y="6"/>
                  </a:lnTo>
                  <a:lnTo>
                    <a:pt x="132" y="5"/>
                  </a:lnTo>
                  <a:lnTo>
                    <a:pt x="137" y="3"/>
                  </a:lnTo>
                  <a:lnTo>
                    <a:pt x="140" y="0"/>
                  </a:lnTo>
                  <a:lnTo>
                    <a:pt x="166" y="0"/>
                  </a:lnTo>
                  <a:lnTo>
                    <a:pt x="166" y="1"/>
                  </a:lnTo>
                  <a:lnTo>
                    <a:pt x="167" y="3"/>
                  </a:lnTo>
                  <a:lnTo>
                    <a:pt x="169" y="5"/>
                  </a:lnTo>
                  <a:lnTo>
                    <a:pt x="171" y="5"/>
                  </a:lnTo>
                  <a:lnTo>
                    <a:pt x="166" y="8"/>
                  </a:lnTo>
                  <a:lnTo>
                    <a:pt x="159" y="11"/>
                  </a:lnTo>
                  <a:lnTo>
                    <a:pt x="152" y="16"/>
                  </a:lnTo>
                  <a:lnTo>
                    <a:pt x="144" y="20"/>
                  </a:lnTo>
                  <a:lnTo>
                    <a:pt x="135" y="23"/>
                  </a:lnTo>
                  <a:lnTo>
                    <a:pt x="127" y="25"/>
                  </a:lnTo>
                  <a:lnTo>
                    <a:pt x="118" y="27"/>
                  </a:lnTo>
                  <a:lnTo>
                    <a:pt x="111" y="28"/>
                  </a:lnTo>
                  <a:lnTo>
                    <a:pt x="103" y="28"/>
                  </a:lnTo>
                  <a:lnTo>
                    <a:pt x="96" y="32"/>
                  </a:lnTo>
                  <a:lnTo>
                    <a:pt x="89" y="35"/>
                  </a:lnTo>
                  <a:lnTo>
                    <a:pt x="84" y="38"/>
                  </a:lnTo>
                  <a:lnTo>
                    <a:pt x="79" y="42"/>
                  </a:lnTo>
                  <a:lnTo>
                    <a:pt x="72" y="43"/>
                  </a:lnTo>
                  <a:lnTo>
                    <a:pt x="67" y="45"/>
                  </a:lnTo>
                  <a:lnTo>
                    <a:pt x="59" y="42"/>
                  </a:lnTo>
                  <a:lnTo>
                    <a:pt x="59" y="43"/>
                  </a:lnTo>
                  <a:lnTo>
                    <a:pt x="59" y="45"/>
                  </a:lnTo>
                  <a:lnTo>
                    <a:pt x="59" y="47"/>
                  </a:lnTo>
                  <a:lnTo>
                    <a:pt x="57" y="47"/>
                  </a:lnTo>
                  <a:lnTo>
                    <a:pt x="57" y="49"/>
                  </a:lnTo>
                  <a:lnTo>
                    <a:pt x="56" y="49"/>
                  </a:lnTo>
                  <a:lnTo>
                    <a:pt x="56" y="50"/>
                  </a:lnTo>
                  <a:lnTo>
                    <a:pt x="57" y="52"/>
                  </a:lnTo>
                  <a:lnTo>
                    <a:pt x="59" y="52"/>
                  </a:lnTo>
                  <a:lnTo>
                    <a:pt x="59" y="54"/>
                  </a:lnTo>
                  <a:lnTo>
                    <a:pt x="59" y="55"/>
                  </a:lnTo>
                  <a:lnTo>
                    <a:pt x="57" y="55"/>
                  </a:lnTo>
                  <a:lnTo>
                    <a:pt x="56" y="57"/>
                  </a:lnTo>
                  <a:lnTo>
                    <a:pt x="56" y="59"/>
                  </a:lnTo>
                  <a:lnTo>
                    <a:pt x="56" y="60"/>
                  </a:lnTo>
                  <a:lnTo>
                    <a:pt x="57" y="62"/>
                  </a:lnTo>
                  <a:lnTo>
                    <a:pt x="54" y="64"/>
                  </a:lnTo>
                  <a:lnTo>
                    <a:pt x="52" y="65"/>
                  </a:lnTo>
                  <a:lnTo>
                    <a:pt x="50" y="67"/>
                  </a:lnTo>
                  <a:lnTo>
                    <a:pt x="49" y="69"/>
                  </a:lnTo>
                  <a:lnTo>
                    <a:pt x="47" y="71"/>
                  </a:lnTo>
                  <a:lnTo>
                    <a:pt x="45" y="72"/>
                  </a:lnTo>
                  <a:lnTo>
                    <a:pt x="45" y="76"/>
                  </a:lnTo>
                  <a:lnTo>
                    <a:pt x="47" y="79"/>
                  </a:lnTo>
                  <a:lnTo>
                    <a:pt x="50" y="84"/>
                  </a:lnTo>
                  <a:lnTo>
                    <a:pt x="56" y="89"/>
                  </a:lnTo>
                  <a:lnTo>
                    <a:pt x="62" y="92"/>
                  </a:lnTo>
                  <a:lnTo>
                    <a:pt x="69" y="98"/>
                  </a:lnTo>
                  <a:lnTo>
                    <a:pt x="76" y="101"/>
                  </a:lnTo>
                  <a:lnTo>
                    <a:pt x="81" y="106"/>
                  </a:lnTo>
                  <a:lnTo>
                    <a:pt x="86" y="108"/>
                  </a:lnTo>
                  <a:lnTo>
                    <a:pt x="83" y="108"/>
                  </a:lnTo>
                  <a:lnTo>
                    <a:pt x="78" y="109"/>
                  </a:lnTo>
                  <a:lnTo>
                    <a:pt x="72" y="109"/>
                  </a:lnTo>
                  <a:lnTo>
                    <a:pt x="67" y="109"/>
                  </a:lnTo>
                  <a:lnTo>
                    <a:pt x="64" y="109"/>
                  </a:lnTo>
                  <a:lnTo>
                    <a:pt x="59" y="109"/>
                  </a:lnTo>
                  <a:lnTo>
                    <a:pt x="56" y="108"/>
                  </a:lnTo>
                  <a:lnTo>
                    <a:pt x="52" y="108"/>
                  </a:lnTo>
                  <a:lnTo>
                    <a:pt x="49" y="108"/>
                  </a:lnTo>
                  <a:lnTo>
                    <a:pt x="45" y="108"/>
                  </a:lnTo>
                  <a:lnTo>
                    <a:pt x="44" y="108"/>
                  </a:lnTo>
                  <a:lnTo>
                    <a:pt x="42" y="108"/>
                  </a:lnTo>
                  <a:lnTo>
                    <a:pt x="40" y="106"/>
                  </a:lnTo>
                  <a:lnTo>
                    <a:pt x="39" y="104"/>
                  </a:lnTo>
                  <a:lnTo>
                    <a:pt x="37" y="101"/>
                  </a:lnTo>
                  <a:lnTo>
                    <a:pt x="37" y="99"/>
                  </a:lnTo>
                  <a:lnTo>
                    <a:pt x="37" y="98"/>
                  </a:lnTo>
                  <a:lnTo>
                    <a:pt x="35" y="98"/>
                  </a:lnTo>
                  <a:lnTo>
                    <a:pt x="35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8" y="96"/>
                  </a:lnTo>
                  <a:lnTo>
                    <a:pt x="27" y="96"/>
                  </a:lnTo>
                  <a:lnTo>
                    <a:pt x="27" y="98"/>
                  </a:lnTo>
                  <a:lnTo>
                    <a:pt x="25" y="98"/>
                  </a:lnTo>
                  <a:lnTo>
                    <a:pt x="25" y="99"/>
                  </a:lnTo>
                  <a:lnTo>
                    <a:pt x="25" y="101"/>
                  </a:lnTo>
                  <a:lnTo>
                    <a:pt x="25" y="103"/>
                  </a:lnTo>
                  <a:lnTo>
                    <a:pt x="20" y="101"/>
                  </a:lnTo>
                  <a:lnTo>
                    <a:pt x="17" y="101"/>
                  </a:lnTo>
                  <a:lnTo>
                    <a:pt x="13" y="98"/>
                  </a:lnTo>
                  <a:lnTo>
                    <a:pt x="10" y="96"/>
                  </a:lnTo>
                  <a:lnTo>
                    <a:pt x="6" y="94"/>
                  </a:lnTo>
                  <a:lnTo>
                    <a:pt x="5" y="92"/>
                  </a:lnTo>
                  <a:lnTo>
                    <a:pt x="1" y="89"/>
                  </a:lnTo>
                  <a:lnTo>
                    <a:pt x="0" y="86"/>
                  </a:lnTo>
                  <a:lnTo>
                    <a:pt x="1" y="86"/>
                  </a:lnTo>
                  <a:lnTo>
                    <a:pt x="3" y="84"/>
                  </a:lnTo>
                  <a:lnTo>
                    <a:pt x="5" y="82"/>
                  </a:lnTo>
                  <a:lnTo>
                    <a:pt x="6" y="81"/>
                  </a:lnTo>
                  <a:lnTo>
                    <a:pt x="8" y="79"/>
                  </a:lnTo>
                  <a:lnTo>
                    <a:pt x="10" y="77"/>
                  </a:lnTo>
                  <a:lnTo>
                    <a:pt x="8" y="76"/>
                  </a:lnTo>
                  <a:lnTo>
                    <a:pt x="8" y="74"/>
                  </a:lnTo>
                  <a:lnTo>
                    <a:pt x="8" y="72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1" y="67"/>
                  </a:lnTo>
                  <a:lnTo>
                    <a:pt x="11" y="64"/>
                  </a:lnTo>
                  <a:lnTo>
                    <a:pt x="10" y="62"/>
                  </a:lnTo>
                  <a:lnTo>
                    <a:pt x="17" y="62"/>
                  </a:lnTo>
                  <a:lnTo>
                    <a:pt x="23" y="62"/>
                  </a:lnTo>
                  <a:lnTo>
                    <a:pt x="28" y="62"/>
                  </a:lnTo>
                  <a:lnTo>
                    <a:pt x="34" y="62"/>
                  </a:lnTo>
                  <a:lnTo>
                    <a:pt x="37" y="62"/>
                  </a:lnTo>
                  <a:lnTo>
                    <a:pt x="42" y="62"/>
                  </a:lnTo>
                  <a:lnTo>
                    <a:pt x="47" y="62"/>
                  </a:lnTo>
                  <a:lnTo>
                    <a:pt x="52" y="62"/>
                  </a:lnTo>
                  <a:lnTo>
                    <a:pt x="47" y="62"/>
                  </a:lnTo>
                  <a:lnTo>
                    <a:pt x="42" y="60"/>
                  </a:lnTo>
                  <a:lnTo>
                    <a:pt x="37" y="60"/>
                  </a:lnTo>
                  <a:lnTo>
                    <a:pt x="32" y="59"/>
                  </a:lnTo>
                  <a:lnTo>
                    <a:pt x="28" y="57"/>
                  </a:lnTo>
                  <a:lnTo>
                    <a:pt x="25" y="55"/>
                  </a:lnTo>
                  <a:lnTo>
                    <a:pt x="20" y="54"/>
                  </a:lnTo>
                  <a:lnTo>
                    <a:pt x="17" y="50"/>
                  </a:lnTo>
                  <a:lnTo>
                    <a:pt x="20" y="49"/>
                  </a:lnTo>
                  <a:lnTo>
                    <a:pt x="23" y="47"/>
                  </a:lnTo>
                  <a:lnTo>
                    <a:pt x="27" y="47"/>
                  </a:lnTo>
                  <a:lnTo>
                    <a:pt x="28" y="45"/>
                  </a:lnTo>
                  <a:lnTo>
                    <a:pt x="32" y="43"/>
                  </a:lnTo>
                  <a:lnTo>
                    <a:pt x="34" y="42"/>
                  </a:lnTo>
                  <a:lnTo>
                    <a:pt x="35" y="40"/>
                  </a:lnTo>
                  <a:lnTo>
                    <a:pt x="39" y="40"/>
                  </a:lnTo>
                  <a:lnTo>
                    <a:pt x="37" y="38"/>
                  </a:lnTo>
                  <a:lnTo>
                    <a:pt x="35" y="37"/>
                  </a:lnTo>
                  <a:lnTo>
                    <a:pt x="35" y="35"/>
                  </a:lnTo>
                  <a:lnTo>
                    <a:pt x="34" y="33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37" y="27"/>
                  </a:lnTo>
                  <a:lnTo>
                    <a:pt x="44" y="25"/>
                  </a:lnTo>
                  <a:lnTo>
                    <a:pt x="50" y="23"/>
                  </a:lnTo>
                  <a:lnTo>
                    <a:pt x="59" y="20"/>
                  </a:lnTo>
                  <a:lnTo>
                    <a:pt x="67" y="16"/>
                  </a:lnTo>
                  <a:lnTo>
                    <a:pt x="74" y="15"/>
                  </a:lnTo>
                  <a:lnTo>
                    <a:pt x="81" y="11"/>
                  </a:lnTo>
                  <a:lnTo>
                    <a:pt x="88" y="1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58" name="Freeform 5345"/>
            <p:cNvSpPr>
              <a:spLocks/>
            </p:cNvSpPr>
            <p:nvPr/>
          </p:nvSpPr>
          <p:spPr bwMode="auto">
            <a:xfrm>
              <a:off x="6586538" y="4486275"/>
              <a:ext cx="269875" cy="173038"/>
            </a:xfrm>
            <a:custGeom>
              <a:avLst/>
              <a:gdLst>
                <a:gd name="T0" fmla="*/ 2147483647 w 171"/>
                <a:gd name="T1" fmla="*/ 2147483647 h 109"/>
                <a:gd name="T2" fmla="*/ 2147483647 w 171"/>
                <a:gd name="T3" fmla="*/ 2147483647 h 109"/>
                <a:gd name="T4" fmla="*/ 2147483647 w 171"/>
                <a:gd name="T5" fmla="*/ 2147483647 h 109"/>
                <a:gd name="T6" fmla="*/ 2147483647 w 171"/>
                <a:gd name="T7" fmla="*/ 0 h 109"/>
                <a:gd name="T8" fmla="*/ 2147483647 w 171"/>
                <a:gd name="T9" fmla="*/ 2147483647 h 109"/>
                <a:gd name="T10" fmla="*/ 2147483647 w 171"/>
                <a:gd name="T11" fmla="*/ 2147483647 h 109"/>
                <a:gd name="T12" fmla="*/ 2147483647 w 171"/>
                <a:gd name="T13" fmla="*/ 2147483647 h 109"/>
                <a:gd name="T14" fmla="*/ 2147483647 w 171"/>
                <a:gd name="T15" fmla="*/ 2147483647 h 109"/>
                <a:gd name="T16" fmla="*/ 2147483647 w 171"/>
                <a:gd name="T17" fmla="*/ 2147483647 h 109"/>
                <a:gd name="T18" fmla="*/ 2147483647 w 171"/>
                <a:gd name="T19" fmla="*/ 2147483647 h 109"/>
                <a:gd name="T20" fmla="*/ 2147483647 w 171"/>
                <a:gd name="T21" fmla="*/ 2147483647 h 109"/>
                <a:gd name="T22" fmla="*/ 2147483647 w 171"/>
                <a:gd name="T23" fmla="*/ 2147483647 h 109"/>
                <a:gd name="T24" fmla="*/ 2147483647 w 171"/>
                <a:gd name="T25" fmla="*/ 2147483647 h 109"/>
                <a:gd name="T26" fmla="*/ 2147483647 w 171"/>
                <a:gd name="T27" fmla="*/ 2147483647 h 109"/>
                <a:gd name="T28" fmla="*/ 2147483647 w 171"/>
                <a:gd name="T29" fmla="*/ 2147483647 h 109"/>
                <a:gd name="T30" fmla="*/ 2147483647 w 171"/>
                <a:gd name="T31" fmla="*/ 2147483647 h 109"/>
                <a:gd name="T32" fmla="*/ 2147483647 w 171"/>
                <a:gd name="T33" fmla="*/ 2147483647 h 109"/>
                <a:gd name="T34" fmla="*/ 2147483647 w 171"/>
                <a:gd name="T35" fmla="*/ 2147483647 h 109"/>
                <a:gd name="T36" fmla="*/ 2147483647 w 171"/>
                <a:gd name="T37" fmla="*/ 2147483647 h 109"/>
                <a:gd name="T38" fmla="*/ 2147483647 w 171"/>
                <a:gd name="T39" fmla="*/ 2147483647 h 109"/>
                <a:gd name="T40" fmla="*/ 2147483647 w 171"/>
                <a:gd name="T41" fmla="*/ 2147483647 h 109"/>
                <a:gd name="T42" fmla="*/ 2147483647 w 171"/>
                <a:gd name="T43" fmla="*/ 2147483647 h 109"/>
                <a:gd name="T44" fmla="*/ 2147483647 w 171"/>
                <a:gd name="T45" fmla="*/ 2147483647 h 109"/>
                <a:gd name="T46" fmla="*/ 2147483647 w 171"/>
                <a:gd name="T47" fmla="*/ 2147483647 h 109"/>
                <a:gd name="T48" fmla="*/ 2147483647 w 171"/>
                <a:gd name="T49" fmla="*/ 2147483647 h 109"/>
                <a:gd name="T50" fmla="*/ 2147483647 w 171"/>
                <a:gd name="T51" fmla="*/ 2147483647 h 109"/>
                <a:gd name="T52" fmla="*/ 2147483647 w 171"/>
                <a:gd name="T53" fmla="*/ 2147483647 h 109"/>
                <a:gd name="T54" fmla="*/ 2147483647 w 171"/>
                <a:gd name="T55" fmla="*/ 2147483647 h 109"/>
                <a:gd name="T56" fmla="*/ 2147483647 w 171"/>
                <a:gd name="T57" fmla="*/ 2147483647 h 109"/>
                <a:gd name="T58" fmla="*/ 2147483647 w 171"/>
                <a:gd name="T59" fmla="*/ 2147483647 h 109"/>
                <a:gd name="T60" fmla="*/ 2147483647 w 171"/>
                <a:gd name="T61" fmla="*/ 2147483647 h 109"/>
                <a:gd name="T62" fmla="*/ 2147483647 w 171"/>
                <a:gd name="T63" fmla="*/ 2147483647 h 109"/>
                <a:gd name="T64" fmla="*/ 2147483647 w 171"/>
                <a:gd name="T65" fmla="*/ 2147483647 h 109"/>
                <a:gd name="T66" fmla="*/ 2147483647 w 171"/>
                <a:gd name="T67" fmla="*/ 2147483647 h 109"/>
                <a:gd name="T68" fmla="*/ 2147483647 w 171"/>
                <a:gd name="T69" fmla="*/ 2147483647 h 109"/>
                <a:gd name="T70" fmla="*/ 2147483647 w 171"/>
                <a:gd name="T71" fmla="*/ 2147483647 h 109"/>
                <a:gd name="T72" fmla="*/ 2147483647 w 171"/>
                <a:gd name="T73" fmla="*/ 2147483647 h 109"/>
                <a:gd name="T74" fmla="*/ 2147483647 w 171"/>
                <a:gd name="T75" fmla="*/ 2147483647 h 109"/>
                <a:gd name="T76" fmla="*/ 2147483647 w 171"/>
                <a:gd name="T77" fmla="*/ 2147483647 h 109"/>
                <a:gd name="T78" fmla="*/ 2147483647 w 171"/>
                <a:gd name="T79" fmla="*/ 2147483647 h 109"/>
                <a:gd name="T80" fmla="*/ 2147483647 w 171"/>
                <a:gd name="T81" fmla="*/ 2147483647 h 109"/>
                <a:gd name="T82" fmla="*/ 2147483647 w 171"/>
                <a:gd name="T83" fmla="*/ 2147483647 h 109"/>
                <a:gd name="T84" fmla="*/ 2147483647 w 171"/>
                <a:gd name="T85" fmla="*/ 2147483647 h 109"/>
                <a:gd name="T86" fmla="*/ 2147483647 w 171"/>
                <a:gd name="T87" fmla="*/ 2147483647 h 109"/>
                <a:gd name="T88" fmla="*/ 2147483647 w 171"/>
                <a:gd name="T89" fmla="*/ 2147483647 h 109"/>
                <a:gd name="T90" fmla="*/ 2147483647 w 171"/>
                <a:gd name="T91" fmla="*/ 2147483647 h 109"/>
                <a:gd name="T92" fmla="*/ 2147483647 w 171"/>
                <a:gd name="T93" fmla="*/ 2147483647 h 109"/>
                <a:gd name="T94" fmla="*/ 2147483647 w 171"/>
                <a:gd name="T95" fmla="*/ 2147483647 h 109"/>
                <a:gd name="T96" fmla="*/ 2147483647 w 171"/>
                <a:gd name="T97" fmla="*/ 2147483647 h 109"/>
                <a:gd name="T98" fmla="*/ 2147483647 w 171"/>
                <a:gd name="T99" fmla="*/ 2147483647 h 109"/>
                <a:gd name="T100" fmla="*/ 2147483647 w 171"/>
                <a:gd name="T101" fmla="*/ 2147483647 h 109"/>
                <a:gd name="T102" fmla="*/ 2147483647 w 171"/>
                <a:gd name="T103" fmla="*/ 2147483647 h 109"/>
                <a:gd name="T104" fmla="*/ 2147483647 w 171"/>
                <a:gd name="T105" fmla="*/ 2147483647 h 109"/>
                <a:gd name="T106" fmla="*/ 2147483647 w 171"/>
                <a:gd name="T107" fmla="*/ 2147483647 h 109"/>
                <a:gd name="T108" fmla="*/ 2147483647 w 171"/>
                <a:gd name="T109" fmla="*/ 2147483647 h 109"/>
                <a:gd name="T110" fmla="*/ 2147483647 w 171"/>
                <a:gd name="T111" fmla="*/ 2147483647 h 109"/>
                <a:gd name="T112" fmla="*/ 2147483647 w 171"/>
                <a:gd name="T113" fmla="*/ 2147483647 h 109"/>
                <a:gd name="T114" fmla="*/ 2147483647 w 171"/>
                <a:gd name="T115" fmla="*/ 2147483647 h 10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1"/>
                <a:gd name="T175" fmla="*/ 0 h 109"/>
                <a:gd name="T176" fmla="*/ 171 w 171"/>
                <a:gd name="T177" fmla="*/ 109 h 10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1" h="109">
                  <a:moveTo>
                    <a:pt x="88" y="10"/>
                  </a:moveTo>
                  <a:lnTo>
                    <a:pt x="98" y="10"/>
                  </a:lnTo>
                  <a:lnTo>
                    <a:pt x="105" y="8"/>
                  </a:lnTo>
                  <a:lnTo>
                    <a:pt x="110" y="6"/>
                  </a:lnTo>
                  <a:lnTo>
                    <a:pt x="117" y="6"/>
                  </a:lnTo>
                  <a:lnTo>
                    <a:pt x="122" y="6"/>
                  </a:lnTo>
                  <a:lnTo>
                    <a:pt x="127" y="6"/>
                  </a:lnTo>
                  <a:lnTo>
                    <a:pt x="132" y="5"/>
                  </a:lnTo>
                  <a:lnTo>
                    <a:pt x="137" y="3"/>
                  </a:lnTo>
                  <a:lnTo>
                    <a:pt x="140" y="0"/>
                  </a:lnTo>
                  <a:lnTo>
                    <a:pt x="166" y="0"/>
                  </a:lnTo>
                  <a:lnTo>
                    <a:pt x="166" y="1"/>
                  </a:lnTo>
                  <a:lnTo>
                    <a:pt x="167" y="3"/>
                  </a:lnTo>
                  <a:lnTo>
                    <a:pt x="169" y="5"/>
                  </a:lnTo>
                  <a:lnTo>
                    <a:pt x="171" y="5"/>
                  </a:lnTo>
                  <a:lnTo>
                    <a:pt x="166" y="8"/>
                  </a:lnTo>
                  <a:lnTo>
                    <a:pt x="159" y="11"/>
                  </a:lnTo>
                  <a:lnTo>
                    <a:pt x="152" y="16"/>
                  </a:lnTo>
                  <a:lnTo>
                    <a:pt x="144" y="20"/>
                  </a:lnTo>
                  <a:lnTo>
                    <a:pt x="135" y="23"/>
                  </a:lnTo>
                  <a:lnTo>
                    <a:pt x="127" y="25"/>
                  </a:lnTo>
                  <a:lnTo>
                    <a:pt x="118" y="27"/>
                  </a:lnTo>
                  <a:lnTo>
                    <a:pt x="111" y="28"/>
                  </a:lnTo>
                  <a:lnTo>
                    <a:pt x="103" y="28"/>
                  </a:lnTo>
                  <a:lnTo>
                    <a:pt x="96" y="32"/>
                  </a:lnTo>
                  <a:lnTo>
                    <a:pt x="89" y="35"/>
                  </a:lnTo>
                  <a:lnTo>
                    <a:pt x="84" y="38"/>
                  </a:lnTo>
                  <a:lnTo>
                    <a:pt x="79" y="42"/>
                  </a:lnTo>
                  <a:lnTo>
                    <a:pt x="72" y="43"/>
                  </a:lnTo>
                  <a:lnTo>
                    <a:pt x="67" y="45"/>
                  </a:lnTo>
                  <a:lnTo>
                    <a:pt x="59" y="42"/>
                  </a:lnTo>
                  <a:lnTo>
                    <a:pt x="59" y="43"/>
                  </a:lnTo>
                  <a:lnTo>
                    <a:pt x="59" y="45"/>
                  </a:lnTo>
                  <a:lnTo>
                    <a:pt x="59" y="47"/>
                  </a:lnTo>
                  <a:lnTo>
                    <a:pt x="57" y="47"/>
                  </a:lnTo>
                  <a:lnTo>
                    <a:pt x="57" y="49"/>
                  </a:lnTo>
                  <a:lnTo>
                    <a:pt x="56" y="49"/>
                  </a:lnTo>
                  <a:lnTo>
                    <a:pt x="56" y="50"/>
                  </a:lnTo>
                  <a:lnTo>
                    <a:pt x="57" y="52"/>
                  </a:lnTo>
                  <a:lnTo>
                    <a:pt x="59" y="52"/>
                  </a:lnTo>
                  <a:lnTo>
                    <a:pt x="59" y="54"/>
                  </a:lnTo>
                  <a:lnTo>
                    <a:pt x="59" y="55"/>
                  </a:lnTo>
                  <a:lnTo>
                    <a:pt x="57" y="55"/>
                  </a:lnTo>
                  <a:lnTo>
                    <a:pt x="56" y="57"/>
                  </a:lnTo>
                  <a:lnTo>
                    <a:pt x="56" y="59"/>
                  </a:lnTo>
                  <a:lnTo>
                    <a:pt x="56" y="60"/>
                  </a:lnTo>
                  <a:lnTo>
                    <a:pt x="57" y="62"/>
                  </a:lnTo>
                  <a:lnTo>
                    <a:pt x="54" y="64"/>
                  </a:lnTo>
                  <a:lnTo>
                    <a:pt x="52" y="65"/>
                  </a:lnTo>
                  <a:lnTo>
                    <a:pt x="50" y="67"/>
                  </a:lnTo>
                  <a:lnTo>
                    <a:pt x="49" y="69"/>
                  </a:lnTo>
                  <a:lnTo>
                    <a:pt x="47" y="71"/>
                  </a:lnTo>
                  <a:lnTo>
                    <a:pt x="45" y="72"/>
                  </a:lnTo>
                  <a:lnTo>
                    <a:pt x="45" y="76"/>
                  </a:lnTo>
                  <a:lnTo>
                    <a:pt x="47" y="79"/>
                  </a:lnTo>
                  <a:lnTo>
                    <a:pt x="50" y="84"/>
                  </a:lnTo>
                  <a:lnTo>
                    <a:pt x="56" y="89"/>
                  </a:lnTo>
                  <a:lnTo>
                    <a:pt x="62" y="92"/>
                  </a:lnTo>
                  <a:lnTo>
                    <a:pt x="69" y="98"/>
                  </a:lnTo>
                  <a:lnTo>
                    <a:pt x="76" y="101"/>
                  </a:lnTo>
                  <a:lnTo>
                    <a:pt x="81" y="106"/>
                  </a:lnTo>
                  <a:lnTo>
                    <a:pt x="86" y="108"/>
                  </a:lnTo>
                  <a:lnTo>
                    <a:pt x="83" y="108"/>
                  </a:lnTo>
                  <a:lnTo>
                    <a:pt x="78" y="109"/>
                  </a:lnTo>
                  <a:lnTo>
                    <a:pt x="72" y="109"/>
                  </a:lnTo>
                  <a:lnTo>
                    <a:pt x="67" y="109"/>
                  </a:lnTo>
                  <a:lnTo>
                    <a:pt x="64" y="109"/>
                  </a:lnTo>
                  <a:lnTo>
                    <a:pt x="59" y="109"/>
                  </a:lnTo>
                  <a:lnTo>
                    <a:pt x="56" y="108"/>
                  </a:lnTo>
                  <a:lnTo>
                    <a:pt x="52" y="108"/>
                  </a:lnTo>
                  <a:lnTo>
                    <a:pt x="49" y="108"/>
                  </a:lnTo>
                  <a:lnTo>
                    <a:pt x="45" y="108"/>
                  </a:lnTo>
                  <a:lnTo>
                    <a:pt x="44" y="108"/>
                  </a:lnTo>
                  <a:lnTo>
                    <a:pt x="42" y="108"/>
                  </a:lnTo>
                  <a:lnTo>
                    <a:pt x="40" y="106"/>
                  </a:lnTo>
                  <a:lnTo>
                    <a:pt x="39" y="104"/>
                  </a:lnTo>
                  <a:lnTo>
                    <a:pt x="37" y="101"/>
                  </a:lnTo>
                  <a:lnTo>
                    <a:pt x="37" y="99"/>
                  </a:lnTo>
                  <a:lnTo>
                    <a:pt x="37" y="98"/>
                  </a:lnTo>
                  <a:lnTo>
                    <a:pt x="35" y="98"/>
                  </a:lnTo>
                  <a:lnTo>
                    <a:pt x="35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8" y="96"/>
                  </a:lnTo>
                  <a:lnTo>
                    <a:pt x="27" y="96"/>
                  </a:lnTo>
                  <a:lnTo>
                    <a:pt x="27" y="98"/>
                  </a:lnTo>
                  <a:lnTo>
                    <a:pt x="25" y="98"/>
                  </a:lnTo>
                  <a:lnTo>
                    <a:pt x="25" y="99"/>
                  </a:lnTo>
                  <a:lnTo>
                    <a:pt x="25" y="101"/>
                  </a:lnTo>
                  <a:lnTo>
                    <a:pt x="25" y="103"/>
                  </a:lnTo>
                  <a:lnTo>
                    <a:pt x="20" y="101"/>
                  </a:lnTo>
                  <a:lnTo>
                    <a:pt x="17" y="101"/>
                  </a:lnTo>
                  <a:lnTo>
                    <a:pt x="13" y="98"/>
                  </a:lnTo>
                  <a:lnTo>
                    <a:pt x="10" y="96"/>
                  </a:lnTo>
                  <a:lnTo>
                    <a:pt x="6" y="94"/>
                  </a:lnTo>
                  <a:lnTo>
                    <a:pt x="5" y="92"/>
                  </a:lnTo>
                  <a:lnTo>
                    <a:pt x="1" y="89"/>
                  </a:lnTo>
                  <a:lnTo>
                    <a:pt x="0" y="86"/>
                  </a:lnTo>
                  <a:lnTo>
                    <a:pt x="1" y="86"/>
                  </a:lnTo>
                  <a:lnTo>
                    <a:pt x="3" y="84"/>
                  </a:lnTo>
                  <a:lnTo>
                    <a:pt x="5" y="82"/>
                  </a:lnTo>
                  <a:lnTo>
                    <a:pt x="6" y="81"/>
                  </a:lnTo>
                  <a:lnTo>
                    <a:pt x="8" y="79"/>
                  </a:lnTo>
                  <a:lnTo>
                    <a:pt x="10" y="77"/>
                  </a:lnTo>
                  <a:lnTo>
                    <a:pt x="8" y="76"/>
                  </a:lnTo>
                  <a:lnTo>
                    <a:pt x="8" y="74"/>
                  </a:lnTo>
                  <a:lnTo>
                    <a:pt x="8" y="72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1" y="67"/>
                  </a:lnTo>
                  <a:lnTo>
                    <a:pt x="11" y="64"/>
                  </a:lnTo>
                  <a:lnTo>
                    <a:pt x="10" y="62"/>
                  </a:lnTo>
                  <a:lnTo>
                    <a:pt x="17" y="62"/>
                  </a:lnTo>
                  <a:lnTo>
                    <a:pt x="23" y="62"/>
                  </a:lnTo>
                  <a:lnTo>
                    <a:pt x="28" y="62"/>
                  </a:lnTo>
                  <a:lnTo>
                    <a:pt x="34" y="62"/>
                  </a:lnTo>
                  <a:lnTo>
                    <a:pt x="37" y="62"/>
                  </a:lnTo>
                  <a:lnTo>
                    <a:pt x="42" y="62"/>
                  </a:lnTo>
                  <a:lnTo>
                    <a:pt x="47" y="62"/>
                  </a:lnTo>
                  <a:lnTo>
                    <a:pt x="52" y="62"/>
                  </a:lnTo>
                  <a:lnTo>
                    <a:pt x="47" y="62"/>
                  </a:lnTo>
                  <a:lnTo>
                    <a:pt x="42" y="60"/>
                  </a:lnTo>
                  <a:lnTo>
                    <a:pt x="37" y="60"/>
                  </a:lnTo>
                  <a:lnTo>
                    <a:pt x="32" y="59"/>
                  </a:lnTo>
                  <a:lnTo>
                    <a:pt x="28" y="57"/>
                  </a:lnTo>
                  <a:lnTo>
                    <a:pt x="25" y="55"/>
                  </a:lnTo>
                  <a:lnTo>
                    <a:pt x="20" y="54"/>
                  </a:lnTo>
                  <a:lnTo>
                    <a:pt x="17" y="50"/>
                  </a:lnTo>
                  <a:lnTo>
                    <a:pt x="20" y="49"/>
                  </a:lnTo>
                  <a:lnTo>
                    <a:pt x="23" y="47"/>
                  </a:lnTo>
                  <a:lnTo>
                    <a:pt x="27" y="47"/>
                  </a:lnTo>
                  <a:lnTo>
                    <a:pt x="28" y="45"/>
                  </a:lnTo>
                  <a:lnTo>
                    <a:pt x="32" y="43"/>
                  </a:lnTo>
                  <a:lnTo>
                    <a:pt x="34" y="42"/>
                  </a:lnTo>
                  <a:lnTo>
                    <a:pt x="35" y="40"/>
                  </a:lnTo>
                  <a:lnTo>
                    <a:pt x="39" y="40"/>
                  </a:lnTo>
                  <a:lnTo>
                    <a:pt x="37" y="38"/>
                  </a:lnTo>
                  <a:lnTo>
                    <a:pt x="35" y="37"/>
                  </a:lnTo>
                  <a:lnTo>
                    <a:pt x="35" y="35"/>
                  </a:lnTo>
                  <a:lnTo>
                    <a:pt x="34" y="33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37" y="27"/>
                  </a:lnTo>
                  <a:lnTo>
                    <a:pt x="44" y="25"/>
                  </a:lnTo>
                  <a:lnTo>
                    <a:pt x="50" y="23"/>
                  </a:lnTo>
                  <a:lnTo>
                    <a:pt x="59" y="20"/>
                  </a:lnTo>
                  <a:lnTo>
                    <a:pt x="67" y="16"/>
                  </a:lnTo>
                  <a:lnTo>
                    <a:pt x="74" y="15"/>
                  </a:lnTo>
                  <a:lnTo>
                    <a:pt x="81" y="11"/>
                  </a:lnTo>
                  <a:lnTo>
                    <a:pt x="88" y="1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59" name="Freeform 5346"/>
            <p:cNvSpPr>
              <a:spLocks/>
            </p:cNvSpPr>
            <p:nvPr/>
          </p:nvSpPr>
          <p:spPr bwMode="auto">
            <a:xfrm>
              <a:off x="6329363" y="4816475"/>
              <a:ext cx="44450" cy="19050"/>
            </a:xfrm>
            <a:custGeom>
              <a:avLst/>
              <a:gdLst>
                <a:gd name="T0" fmla="*/ 2147483647 w 27"/>
                <a:gd name="T1" fmla="*/ 0 h 14"/>
                <a:gd name="T2" fmla="*/ 2147483647 w 27"/>
                <a:gd name="T3" fmla="*/ 0 h 14"/>
                <a:gd name="T4" fmla="*/ 2147483647 w 27"/>
                <a:gd name="T5" fmla="*/ 2147483647 h 14"/>
                <a:gd name="T6" fmla="*/ 2147483647 w 27"/>
                <a:gd name="T7" fmla="*/ 2147483647 h 14"/>
                <a:gd name="T8" fmla="*/ 2147483647 w 27"/>
                <a:gd name="T9" fmla="*/ 2147483647 h 14"/>
                <a:gd name="T10" fmla="*/ 2147483647 w 27"/>
                <a:gd name="T11" fmla="*/ 2147483647 h 14"/>
                <a:gd name="T12" fmla="*/ 2147483647 w 27"/>
                <a:gd name="T13" fmla="*/ 2147483647 h 14"/>
                <a:gd name="T14" fmla="*/ 2147483647 w 27"/>
                <a:gd name="T15" fmla="*/ 2147483647 h 14"/>
                <a:gd name="T16" fmla="*/ 2147483647 w 27"/>
                <a:gd name="T17" fmla="*/ 2147483647 h 14"/>
                <a:gd name="T18" fmla="*/ 2147483647 w 27"/>
                <a:gd name="T19" fmla="*/ 2147483647 h 14"/>
                <a:gd name="T20" fmla="*/ 2147483647 w 27"/>
                <a:gd name="T21" fmla="*/ 2147483647 h 14"/>
                <a:gd name="T22" fmla="*/ 2147483647 w 27"/>
                <a:gd name="T23" fmla="*/ 2147483647 h 14"/>
                <a:gd name="T24" fmla="*/ 2147483647 w 27"/>
                <a:gd name="T25" fmla="*/ 2147483647 h 14"/>
                <a:gd name="T26" fmla="*/ 2147483647 w 27"/>
                <a:gd name="T27" fmla="*/ 2147483647 h 14"/>
                <a:gd name="T28" fmla="*/ 2147483647 w 27"/>
                <a:gd name="T29" fmla="*/ 2147483647 h 14"/>
                <a:gd name="T30" fmla="*/ 2147483647 w 27"/>
                <a:gd name="T31" fmla="*/ 2147483647 h 14"/>
                <a:gd name="T32" fmla="*/ 2147483647 w 27"/>
                <a:gd name="T33" fmla="*/ 2147483647 h 14"/>
                <a:gd name="T34" fmla="*/ 2147483647 w 27"/>
                <a:gd name="T35" fmla="*/ 2147483647 h 14"/>
                <a:gd name="T36" fmla="*/ 2147483647 w 27"/>
                <a:gd name="T37" fmla="*/ 2147483647 h 14"/>
                <a:gd name="T38" fmla="*/ 2147483647 w 27"/>
                <a:gd name="T39" fmla="*/ 2147483647 h 14"/>
                <a:gd name="T40" fmla="*/ 2147483647 w 27"/>
                <a:gd name="T41" fmla="*/ 2147483647 h 14"/>
                <a:gd name="T42" fmla="*/ 2147483647 w 27"/>
                <a:gd name="T43" fmla="*/ 2147483647 h 14"/>
                <a:gd name="T44" fmla="*/ 2147483647 w 27"/>
                <a:gd name="T45" fmla="*/ 2147483647 h 14"/>
                <a:gd name="T46" fmla="*/ 0 w 27"/>
                <a:gd name="T47" fmla="*/ 2147483647 h 14"/>
                <a:gd name="T48" fmla="*/ 0 w 27"/>
                <a:gd name="T49" fmla="*/ 2147483647 h 14"/>
                <a:gd name="T50" fmla="*/ 0 w 27"/>
                <a:gd name="T51" fmla="*/ 2147483647 h 14"/>
                <a:gd name="T52" fmla="*/ 2147483647 w 27"/>
                <a:gd name="T53" fmla="*/ 2147483647 h 14"/>
                <a:gd name="T54" fmla="*/ 2147483647 w 27"/>
                <a:gd name="T55" fmla="*/ 2147483647 h 14"/>
                <a:gd name="T56" fmla="*/ 2147483647 w 27"/>
                <a:gd name="T57" fmla="*/ 2147483647 h 14"/>
                <a:gd name="T58" fmla="*/ 2147483647 w 27"/>
                <a:gd name="T59" fmla="*/ 2147483647 h 14"/>
                <a:gd name="T60" fmla="*/ 2147483647 w 27"/>
                <a:gd name="T61" fmla="*/ 0 h 14"/>
                <a:gd name="T62" fmla="*/ 2147483647 w 27"/>
                <a:gd name="T63" fmla="*/ 0 h 14"/>
                <a:gd name="T64" fmla="*/ 2147483647 w 27"/>
                <a:gd name="T65" fmla="*/ 0 h 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14"/>
                <a:gd name="T101" fmla="*/ 27 w 27"/>
                <a:gd name="T102" fmla="*/ 14 h 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14">
                  <a:moveTo>
                    <a:pt x="13" y="0"/>
                  </a:moveTo>
                  <a:lnTo>
                    <a:pt x="17" y="0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3" y="4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7" y="11"/>
                  </a:lnTo>
                  <a:lnTo>
                    <a:pt x="25" y="12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5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3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60" name="Freeform 5347"/>
            <p:cNvSpPr>
              <a:spLocks/>
            </p:cNvSpPr>
            <p:nvPr/>
          </p:nvSpPr>
          <p:spPr bwMode="auto">
            <a:xfrm>
              <a:off x="6329363" y="4816475"/>
              <a:ext cx="44450" cy="19050"/>
            </a:xfrm>
            <a:custGeom>
              <a:avLst/>
              <a:gdLst>
                <a:gd name="T0" fmla="*/ 2147483647 w 27"/>
                <a:gd name="T1" fmla="*/ 0 h 14"/>
                <a:gd name="T2" fmla="*/ 2147483647 w 27"/>
                <a:gd name="T3" fmla="*/ 0 h 14"/>
                <a:gd name="T4" fmla="*/ 2147483647 w 27"/>
                <a:gd name="T5" fmla="*/ 2147483647 h 14"/>
                <a:gd name="T6" fmla="*/ 2147483647 w 27"/>
                <a:gd name="T7" fmla="*/ 2147483647 h 14"/>
                <a:gd name="T8" fmla="*/ 2147483647 w 27"/>
                <a:gd name="T9" fmla="*/ 2147483647 h 14"/>
                <a:gd name="T10" fmla="*/ 2147483647 w 27"/>
                <a:gd name="T11" fmla="*/ 2147483647 h 14"/>
                <a:gd name="T12" fmla="*/ 2147483647 w 27"/>
                <a:gd name="T13" fmla="*/ 2147483647 h 14"/>
                <a:gd name="T14" fmla="*/ 2147483647 w 27"/>
                <a:gd name="T15" fmla="*/ 2147483647 h 14"/>
                <a:gd name="T16" fmla="*/ 2147483647 w 27"/>
                <a:gd name="T17" fmla="*/ 2147483647 h 14"/>
                <a:gd name="T18" fmla="*/ 2147483647 w 27"/>
                <a:gd name="T19" fmla="*/ 2147483647 h 14"/>
                <a:gd name="T20" fmla="*/ 2147483647 w 27"/>
                <a:gd name="T21" fmla="*/ 2147483647 h 14"/>
                <a:gd name="T22" fmla="*/ 2147483647 w 27"/>
                <a:gd name="T23" fmla="*/ 2147483647 h 14"/>
                <a:gd name="T24" fmla="*/ 2147483647 w 27"/>
                <a:gd name="T25" fmla="*/ 2147483647 h 14"/>
                <a:gd name="T26" fmla="*/ 2147483647 w 27"/>
                <a:gd name="T27" fmla="*/ 2147483647 h 14"/>
                <a:gd name="T28" fmla="*/ 2147483647 w 27"/>
                <a:gd name="T29" fmla="*/ 2147483647 h 14"/>
                <a:gd name="T30" fmla="*/ 2147483647 w 27"/>
                <a:gd name="T31" fmla="*/ 2147483647 h 14"/>
                <a:gd name="T32" fmla="*/ 2147483647 w 27"/>
                <a:gd name="T33" fmla="*/ 2147483647 h 14"/>
                <a:gd name="T34" fmla="*/ 2147483647 w 27"/>
                <a:gd name="T35" fmla="*/ 2147483647 h 14"/>
                <a:gd name="T36" fmla="*/ 2147483647 w 27"/>
                <a:gd name="T37" fmla="*/ 2147483647 h 14"/>
                <a:gd name="T38" fmla="*/ 2147483647 w 27"/>
                <a:gd name="T39" fmla="*/ 2147483647 h 14"/>
                <a:gd name="T40" fmla="*/ 2147483647 w 27"/>
                <a:gd name="T41" fmla="*/ 2147483647 h 14"/>
                <a:gd name="T42" fmla="*/ 2147483647 w 27"/>
                <a:gd name="T43" fmla="*/ 2147483647 h 14"/>
                <a:gd name="T44" fmla="*/ 2147483647 w 27"/>
                <a:gd name="T45" fmla="*/ 2147483647 h 14"/>
                <a:gd name="T46" fmla="*/ 0 w 27"/>
                <a:gd name="T47" fmla="*/ 2147483647 h 14"/>
                <a:gd name="T48" fmla="*/ 0 w 27"/>
                <a:gd name="T49" fmla="*/ 2147483647 h 14"/>
                <a:gd name="T50" fmla="*/ 0 w 27"/>
                <a:gd name="T51" fmla="*/ 2147483647 h 14"/>
                <a:gd name="T52" fmla="*/ 2147483647 w 27"/>
                <a:gd name="T53" fmla="*/ 2147483647 h 14"/>
                <a:gd name="T54" fmla="*/ 2147483647 w 27"/>
                <a:gd name="T55" fmla="*/ 2147483647 h 14"/>
                <a:gd name="T56" fmla="*/ 2147483647 w 27"/>
                <a:gd name="T57" fmla="*/ 2147483647 h 14"/>
                <a:gd name="T58" fmla="*/ 2147483647 w 27"/>
                <a:gd name="T59" fmla="*/ 2147483647 h 14"/>
                <a:gd name="T60" fmla="*/ 2147483647 w 27"/>
                <a:gd name="T61" fmla="*/ 0 h 14"/>
                <a:gd name="T62" fmla="*/ 2147483647 w 27"/>
                <a:gd name="T63" fmla="*/ 0 h 14"/>
                <a:gd name="T64" fmla="*/ 2147483647 w 27"/>
                <a:gd name="T65" fmla="*/ 0 h 14"/>
                <a:gd name="T66" fmla="*/ 2147483647 w 27"/>
                <a:gd name="T67" fmla="*/ 0 h 14"/>
                <a:gd name="T68" fmla="*/ 2147483647 w 27"/>
                <a:gd name="T69" fmla="*/ 0 h 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14"/>
                <a:gd name="T107" fmla="*/ 27 w 27"/>
                <a:gd name="T108" fmla="*/ 14 h 1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14">
                  <a:moveTo>
                    <a:pt x="13" y="0"/>
                  </a:moveTo>
                  <a:lnTo>
                    <a:pt x="17" y="0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3" y="4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7" y="11"/>
                  </a:lnTo>
                  <a:lnTo>
                    <a:pt x="25" y="12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5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3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61" name="Freeform 5348"/>
            <p:cNvSpPr>
              <a:spLocks/>
            </p:cNvSpPr>
            <p:nvPr/>
          </p:nvSpPr>
          <p:spPr bwMode="auto">
            <a:xfrm>
              <a:off x="6135688" y="4445000"/>
              <a:ext cx="3656012" cy="1144588"/>
            </a:xfrm>
            <a:custGeom>
              <a:avLst/>
              <a:gdLst>
                <a:gd name="T0" fmla="*/ 2147483647 w 2303"/>
                <a:gd name="T1" fmla="*/ 2147483647 h 722"/>
                <a:gd name="T2" fmla="*/ 2147483647 w 2303"/>
                <a:gd name="T3" fmla="*/ 2147483647 h 722"/>
                <a:gd name="T4" fmla="*/ 2147483647 w 2303"/>
                <a:gd name="T5" fmla="*/ 2147483647 h 722"/>
                <a:gd name="T6" fmla="*/ 2147483647 w 2303"/>
                <a:gd name="T7" fmla="*/ 2147483647 h 722"/>
                <a:gd name="T8" fmla="*/ 2147483647 w 2303"/>
                <a:gd name="T9" fmla="*/ 2147483647 h 722"/>
                <a:gd name="T10" fmla="*/ 2147483647 w 2303"/>
                <a:gd name="T11" fmla="*/ 2147483647 h 722"/>
                <a:gd name="T12" fmla="*/ 2147483647 w 2303"/>
                <a:gd name="T13" fmla="*/ 2147483647 h 722"/>
                <a:gd name="T14" fmla="*/ 2147483647 w 2303"/>
                <a:gd name="T15" fmla="*/ 2147483647 h 722"/>
                <a:gd name="T16" fmla="*/ 2147483647 w 2303"/>
                <a:gd name="T17" fmla="*/ 2147483647 h 722"/>
                <a:gd name="T18" fmla="*/ 2147483647 w 2303"/>
                <a:gd name="T19" fmla="*/ 2147483647 h 722"/>
                <a:gd name="T20" fmla="*/ 2147483647 w 2303"/>
                <a:gd name="T21" fmla="*/ 2147483647 h 722"/>
                <a:gd name="T22" fmla="*/ 2147483647 w 2303"/>
                <a:gd name="T23" fmla="*/ 2147483647 h 722"/>
                <a:gd name="T24" fmla="*/ 2147483647 w 2303"/>
                <a:gd name="T25" fmla="*/ 2147483647 h 722"/>
                <a:gd name="T26" fmla="*/ 2147483647 w 2303"/>
                <a:gd name="T27" fmla="*/ 2147483647 h 722"/>
                <a:gd name="T28" fmla="*/ 2147483647 w 2303"/>
                <a:gd name="T29" fmla="*/ 2147483647 h 722"/>
                <a:gd name="T30" fmla="*/ 2147483647 w 2303"/>
                <a:gd name="T31" fmla="*/ 2147483647 h 722"/>
                <a:gd name="T32" fmla="*/ 2147483647 w 2303"/>
                <a:gd name="T33" fmla="*/ 2147483647 h 722"/>
                <a:gd name="T34" fmla="*/ 2147483647 w 2303"/>
                <a:gd name="T35" fmla="*/ 2147483647 h 722"/>
                <a:gd name="T36" fmla="*/ 2147483647 w 2303"/>
                <a:gd name="T37" fmla="*/ 2147483647 h 722"/>
                <a:gd name="T38" fmla="*/ 2147483647 w 2303"/>
                <a:gd name="T39" fmla="*/ 2147483647 h 722"/>
                <a:gd name="T40" fmla="*/ 2147483647 w 2303"/>
                <a:gd name="T41" fmla="*/ 2147483647 h 722"/>
                <a:gd name="T42" fmla="*/ 2147483647 w 2303"/>
                <a:gd name="T43" fmla="*/ 2147483647 h 722"/>
                <a:gd name="T44" fmla="*/ 2147483647 w 2303"/>
                <a:gd name="T45" fmla="*/ 2147483647 h 722"/>
                <a:gd name="T46" fmla="*/ 2147483647 w 2303"/>
                <a:gd name="T47" fmla="*/ 2147483647 h 722"/>
                <a:gd name="T48" fmla="*/ 2147483647 w 2303"/>
                <a:gd name="T49" fmla="*/ 2147483647 h 722"/>
                <a:gd name="T50" fmla="*/ 2147483647 w 2303"/>
                <a:gd name="T51" fmla="*/ 2147483647 h 722"/>
                <a:gd name="T52" fmla="*/ 2147483647 w 2303"/>
                <a:gd name="T53" fmla="*/ 2147483647 h 722"/>
                <a:gd name="T54" fmla="*/ 2147483647 w 2303"/>
                <a:gd name="T55" fmla="*/ 2147483647 h 722"/>
                <a:gd name="T56" fmla="*/ 2147483647 w 2303"/>
                <a:gd name="T57" fmla="*/ 2147483647 h 722"/>
                <a:gd name="T58" fmla="*/ 2147483647 w 2303"/>
                <a:gd name="T59" fmla="*/ 2147483647 h 722"/>
                <a:gd name="T60" fmla="*/ 2147483647 w 2303"/>
                <a:gd name="T61" fmla="*/ 2147483647 h 722"/>
                <a:gd name="T62" fmla="*/ 2147483647 w 2303"/>
                <a:gd name="T63" fmla="*/ 2147483647 h 722"/>
                <a:gd name="T64" fmla="*/ 2147483647 w 2303"/>
                <a:gd name="T65" fmla="*/ 2147483647 h 722"/>
                <a:gd name="T66" fmla="*/ 2147483647 w 2303"/>
                <a:gd name="T67" fmla="*/ 2147483647 h 722"/>
                <a:gd name="T68" fmla="*/ 2147483647 w 2303"/>
                <a:gd name="T69" fmla="*/ 2147483647 h 722"/>
                <a:gd name="T70" fmla="*/ 2147483647 w 2303"/>
                <a:gd name="T71" fmla="*/ 2147483647 h 722"/>
                <a:gd name="T72" fmla="*/ 2147483647 w 2303"/>
                <a:gd name="T73" fmla="*/ 2147483647 h 722"/>
                <a:gd name="T74" fmla="*/ 2147483647 w 2303"/>
                <a:gd name="T75" fmla="*/ 2147483647 h 722"/>
                <a:gd name="T76" fmla="*/ 2147483647 w 2303"/>
                <a:gd name="T77" fmla="*/ 2147483647 h 722"/>
                <a:gd name="T78" fmla="*/ 2147483647 w 2303"/>
                <a:gd name="T79" fmla="*/ 2147483647 h 722"/>
                <a:gd name="T80" fmla="*/ 2147483647 w 2303"/>
                <a:gd name="T81" fmla="*/ 2147483647 h 722"/>
                <a:gd name="T82" fmla="*/ 2147483647 w 2303"/>
                <a:gd name="T83" fmla="*/ 2147483647 h 722"/>
                <a:gd name="T84" fmla="*/ 2147483647 w 2303"/>
                <a:gd name="T85" fmla="*/ 2147483647 h 722"/>
                <a:gd name="T86" fmla="*/ 2147483647 w 2303"/>
                <a:gd name="T87" fmla="*/ 2147483647 h 722"/>
                <a:gd name="T88" fmla="*/ 2147483647 w 2303"/>
                <a:gd name="T89" fmla="*/ 2147483647 h 722"/>
                <a:gd name="T90" fmla="*/ 2147483647 w 2303"/>
                <a:gd name="T91" fmla="*/ 2147483647 h 722"/>
                <a:gd name="T92" fmla="*/ 2147483647 w 2303"/>
                <a:gd name="T93" fmla="*/ 2147483647 h 722"/>
                <a:gd name="T94" fmla="*/ 2147483647 w 2303"/>
                <a:gd name="T95" fmla="*/ 2147483647 h 722"/>
                <a:gd name="T96" fmla="*/ 2147483647 w 2303"/>
                <a:gd name="T97" fmla="*/ 2147483647 h 722"/>
                <a:gd name="T98" fmla="*/ 2147483647 w 2303"/>
                <a:gd name="T99" fmla="*/ 2147483647 h 722"/>
                <a:gd name="T100" fmla="*/ 2147483647 w 2303"/>
                <a:gd name="T101" fmla="*/ 2147483647 h 722"/>
                <a:gd name="T102" fmla="*/ 2147483647 w 2303"/>
                <a:gd name="T103" fmla="*/ 2147483647 h 722"/>
                <a:gd name="T104" fmla="*/ 2147483647 w 2303"/>
                <a:gd name="T105" fmla="*/ 2147483647 h 722"/>
                <a:gd name="T106" fmla="*/ 2147483647 w 2303"/>
                <a:gd name="T107" fmla="*/ 2147483647 h 722"/>
                <a:gd name="T108" fmla="*/ 2147483647 w 2303"/>
                <a:gd name="T109" fmla="*/ 2147483647 h 722"/>
                <a:gd name="T110" fmla="*/ 2147483647 w 2303"/>
                <a:gd name="T111" fmla="*/ 2147483647 h 722"/>
                <a:gd name="T112" fmla="*/ 2147483647 w 2303"/>
                <a:gd name="T113" fmla="*/ 2147483647 h 722"/>
                <a:gd name="T114" fmla="*/ 2147483647 w 2303"/>
                <a:gd name="T115" fmla="*/ 2147483647 h 722"/>
                <a:gd name="T116" fmla="*/ 2147483647 w 2303"/>
                <a:gd name="T117" fmla="*/ 2147483647 h 722"/>
                <a:gd name="T118" fmla="*/ 2147483647 w 2303"/>
                <a:gd name="T119" fmla="*/ 2147483647 h 722"/>
                <a:gd name="T120" fmla="*/ 2147483647 w 2303"/>
                <a:gd name="T121" fmla="*/ 2147483647 h 722"/>
                <a:gd name="T122" fmla="*/ 2147483647 w 2303"/>
                <a:gd name="T123" fmla="*/ 2147483647 h 7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03"/>
                <a:gd name="T187" fmla="*/ 0 h 722"/>
                <a:gd name="T188" fmla="*/ 2303 w 2303"/>
                <a:gd name="T189" fmla="*/ 722 h 7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03" h="722">
                  <a:moveTo>
                    <a:pt x="118" y="494"/>
                  </a:moveTo>
                  <a:lnTo>
                    <a:pt x="120" y="494"/>
                  </a:lnTo>
                  <a:lnTo>
                    <a:pt x="132" y="494"/>
                  </a:lnTo>
                  <a:lnTo>
                    <a:pt x="137" y="489"/>
                  </a:lnTo>
                  <a:lnTo>
                    <a:pt x="152" y="490"/>
                  </a:lnTo>
                  <a:lnTo>
                    <a:pt x="161" y="494"/>
                  </a:lnTo>
                  <a:lnTo>
                    <a:pt x="169" y="501"/>
                  </a:lnTo>
                  <a:lnTo>
                    <a:pt x="166" y="509"/>
                  </a:lnTo>
                  <a:lnTo>
                    <a:pt x="181" y="511"/>
                  </a:lnTo>
                  <a:lnTo>
                    <a:pt x="188" y="528"/>
                  </a:lnTo>
                  <a:lnTo>
                    <a:pt x="198" y="526"/>
                  </a:lnTo>
                  <a:lnTo>
                    <a:pt x="205" y="533"/>
                  </a:lnTo>
                  <a:lnTo>
                    <a:pt x="216" y="529"/>
                  </a:lnTo>
                  <a:lnTo>
                    <a:pt x="227" y="536"/>
                  </a:lnTo>
                  <a:lnTo>
                    <a:pt x="240" y="536"/>
                  </a:lnTo>
                  <a:lnTo>
                    <a:pt x="254" y="543"/>
                  </a:lnTo>
                  <a:lnTo>
                    <a:pt x="267" y="548"/>
                  </a:lnTo>
                  <a:lnTo>
                    <a:pt x="264" y="558"/>
                  </a:lnTo>
                  <a:lnTo>
                    <a:pt x="262" y="572"/>
                  </a:lnTo>
                  <a:lnTo>
                    <a:pt x="267" y="580"/>
                  </a:lnTo>
                  <a:lnTo>
                    <a:pt x="255" y="580"/>
                  </a:lnTo>
                  <a:lnTo>
                    <a:pt x="242" y="585"/>
                  </a:lnTo>
                  <a:lnTo>
                    <a:pt x="240" y="595"/>
                  </a:lnTo>
                  <a:lnTo>
                    <a:pt x="242" y="595"/>
                  </a:lnTo>
                  <a:lnTo>
                    <a:pt x="244" y="595"/>
                  </a:lnTo>
                  <a:lnTo>
                    <a:pt x="244" y="594"/>
                  </a:lnTo>
                  <a:lnTo>
                    <a:pt x="245" y="594"/>
                  </a:lnTo>
                  <a:lnTo>
                    <a:pt x="247" y="594"/>
                  </a:lnTo>
                  <a:lnTo>
                    <a:pt x="245" y="595"/>
                  </a:lnTo>
                  <a:lnTo>
                    <a:pt x="244" y="597"/>
                  </a:lnTo>
                  <a:lnTo>
                    <a:pt x="242" y="599"/>
                  </a:lnTo>
                  <a:lnTo>
                    <a:pt x="240" y="600"/>
                  </a:lnTo>
                  <a:lnTo>
                    <a:pt x="239" y="602"/>
                  </a:lnTo>
                  <a:lnTo>
                    <a:pt x="237" y="604"/>
                  </a:lnTo>
                  <a:lnTo>
                    <a:pt x="233" y="604"/>
                  </a:lnTo>
                  <a:lnTo>
                    <a:pt x="232" y="605"/>
                  </a:lnTo>
                  <a:lnTo>
                    <a:pt x="232" y="607"/>
                  </a:lnTo>
                  <a:lnTo>
                    <a:pt x="233" y="607"/>
                  </a:lnTo>
                  <a:lnTo>
                    <a:pt x="235" y="609"/>
                  </a:lnTo>
                  <a:lnTo>
                    <a:pt x="237" y="609"/>
                  </a:lnTo>
                  <a:lnTo>
                    <a:pt x="239" y="610"/>
                  </a:lnTo>
                  <a:lnTo>
                    <a:pt x="240" y="610"/>
                  </a:lnTo>
                  <a:lnTo>
                    <a:pt x="242" y="612"/>
                  </a:lnTo>
                  <a:lnTo>
                    <a:pt x="242" y="614"/>
                  </a:lnTo>
                  <a:lnTo>
                    <a:pt x="240" y="617"/>
                  </a:lnTo>
                  <a:lnTo>
                    <a:pt x="239" y="621"/>
                  </a:lnTo>
                  <a:lnTo>
                    <a:pt x="237" y="622"/>
                  </a:lnTo>
                  <a:lnTo>
                    <a:pt x="235" y="624"/>
                  </a:lnTo>
                  <a:lnTo>
                    <a:pt x="233" y="627"/>
                  </a:lnTo>
                  <a:lnTo>
                    <a:pt x="230" y="629"/>
                  </a:lnTo>
                  <a:lnTo>
                    <a:pt x="227" y="631"/>
                  </a:lnTo>
                  <a:lnTo>
                    <a:pt x="227" y="634"/>
                  </a:lnTo>
                  <a:lnTo>
                    <a:pt x="228" y="637"/>
                  </a:lnTo>
                  <a:lnTo>
                    <a:pt x="230" y="639"/>
                  </a:lnTo>
                  <a:lnTo>
                    <a:pt x="235" y="641"/>
                  </a:lnTo>
                  <a:lnTo>
                    <a:pt x="239" y="643"/>
                  </a:lnTo>
                  <a:lnTo>
                    <a:pt x="244" y="644"/>
                  </a:lnTo>
                  <a:lnTo>
                    <a:pt x="247" y="646"/>
                  </a:lnTo>
                  <a:lnTo>
                    <a:pt x="252" y="649"/>
                  </a:lnTo>
                  <a:lnTo>
                    <a:pt x="255" y="653"/>
                  </a:lnTo>
                  <a:lnTo>
                    <a:pt x="259" y="656"/>
                  </a:lnTo>
                  <a:lnTo>
                    <a:pt x="264" y="658"/>
                  </a:lnTo>
                  <a:lnTo>
                    <a:pt x="269" y="659"/>
                  </a:lnTo>
                  <a:lnTo>
                    <a:pt x="274" y="663"/>
                  </a:lnTo>
                  <a:lnTo>
                    <a:pt x="279" y="665"/>
                  </a:lnTo>
                  <a:lnTo>
                    <a:pt x="284" y="666"/>
                  </a:lnTo>
                  <a:lnTo>
                    <a:pt x="289" y="670"/>
                  </a:lnTo>
                  <a:lnTo>
                    <a:pt x="293" y="670"/>
                  </a:lnTo>
                  <a:lnTo>
                    <a:pt x="310" y="675"/>
                  </a:lnTo>
                  <a:lnTo>
                    <a:pt x="325" y="680"/>
                  </a:lnTo>
                  <a:lnTo>
                    <a:pt x="335" y="675"/>
                  </a:lnTo>
                  <a:lnTo>
                    <a:pt x="349" y="681"/>
                  </a:lnTo>
                  <a:lnTo>
                    <a:pt x="359" y="688"/>
                  </a:lnTo>
                  <a:lnTo>
                    <a:pt x="371" y="685"/>
                  </a:lnTo>
                  <a:lnTo>
                    <a:pt x="383" y="690"/>
                  </a:lnTo>
                  <a:lnTo>
                    <a:pt x="393" y="697"/>
                  </a:lnTo>
                  <a:lnTo>
                    <a:pt x="408" y="705"/>
                  </a:lnTo>
                  <a:lnTo>
                    <a:pt x="418" y="715"/>
                  </a:lnTo>
                  <a:lnTo>
                    <a:pt x="430" y="722"/>
                  </a:lnTo>
                  <a:lnTo>
                    <a:pt x="439" y="708"/>
                  </a:lnTo>
                  <a:lnTo>
                    <a:pt x="442" y="708"/>
                  </a:lnTo>
                  <a:lnTo>
                    <a:pt x="440" y="707"/>
                  </a:lnTo>
                  <a:lnTo>
                    <a:pt x="439" y="705"/>
                  </a:lnTo>
                  <a:lnTo>
                    <a:pt x="437" y="705"/>
                  </a:lnTo>
                  <a:lnTo>
                    <a:pt x="437" y="703"/>
                  </a:lnTo>
                  <a:lnTo>
                    <a:pt x="435" y="702"/>
                  </a:lnTo>
                  <a:lnTo>
                    <a:pt x="435" y="700"/>
                  </a:lnTo>
                  <a:lnTo>
                    <a:pt x="435" y="698"/>
                  </a:lnTo>
                  <a:lnTo>
                    <a:pt x="433" y="697"/>
                  </a:lnTo>
                  <a:lnTo>
                    <a:pt x="430" y="695"/>
                  </a:lnTo>
                  <a:lnTo>
                    <a:pt x="427" y="692"/>
                  </a:lnTo>
                  <a:lnTo>
                    <a:pt x="423" y="686"/>
                  </a:lnTo>
                  <a:lnTo>
                    <a:pt x="418" y="683"/>
                  </a:lnTo>
                  <a:lnTo>
                    <a:pt x="415" y="680"/>
                  </a:lnTo>
                  <a:lnTo>
                    <a:pt x="413" y="676"/>
                  </a:lnTo>
                  <a:lnTo>
                    <a:pt x="411" y="675"/>
                  </a:lnTo>
                  <a:lnTo>
                    <a:pt x="410" y="665"/>
                  </a:lnTo>
                  <a:lnTo>
                    <a:pt x="410" y="658"/>
                  </a:lnTo>
                  <a:lnTo>
                    <a:pt x="406" y="658"/>
                  </a:lnTo>
                  <a:lnTo>
                    <a:pt x="403" y="656"/>
                  </a:lnTo>
                  <a:lnTo>
                    <a:pt x="401" y="654"/>
                  </a:lnTo>
                  <a:lnTo>
                    <a:pt x="400" y="653"/>
                  </a:lnTo>
                  <a:lnTo>
                    <a:pt x="398" y="651"/>
                  </a:lnTo>
                  <a:lnTo>
                    <a:pt x="396" y="648"/>
                  </a:lnTo>
                  <a:lnTo>
                    <a:pt x="394" y="646"/>
                  </a:lnTo>
                  <a:lnTo>
                    <a:pt x="394" y="643"/>
                  </a:lnTo>
                  <a:lnTo>
                    <a:pt x="394" y="641"/>
                  </a:lnTo>
                  <a:lnTo>
                    <a:pt x="396" y="639"/>
                  </a:lnTo>
                  <a:lnTo>
                    <a:pt x="396" y="636"/>
                  </a:lnTo>
                  <a:lnTo>
                    <a:pt x="398" y="634"/>
                  </a:lnTo>
                  <a:lnTo>
                    <a:pt x="400" y="631"/>
                  </a:lnTo>
                  <a:lnTo>
                    <a:pt x="401" y="627"/>
                  </a:lnTo>
                  <a:lnTo>
                    <a:pt x="401" y="626"/>
                  </a:lnTo>
                  <a:lnTo>
                    <a:pt x="403" y="624"/>
                  </a:lnTo>
                  <a:lnTo>
                    <a:pt x="406" y="624"/>
                  </a:lnTo>
                  <a:lnTo>
                    <a:pt x="410" y="622"/>
                  </a:lnTo>
                  <a:lnTo>
                    <a:pt x="411" y="621"/>
                  </a:lnTo>
                  <a:lnTo>
                    <a:pt x="415" y="619"/>
                  </a:lnTo>
                  <a:lnTo>
                    <a:pt x="418" y="617"/>
                  </a:lnTo>
                  <a:lnTo>
                    <a:pt x="420" y="615"/>
                  </a:lnTo>
                  <a:lnTo>
                    <a:pt x="422" y="614"/>
                  </a:lnTo>
                  <a:lnTo>
                    <a:pt x="425" y="612"/>
                  </a:lnTo>
                  <a:lnTo>
                    <a:pt x="427" y="609"/>
                  </a:lnTo>
                  <a:lnTo>
                    <a:pt x="418" y="605"/>
                  </a:lnTo>
                  <a:lnTo>
                    <a:pt x="427" y="599"/>
                  </a:lnTo>
                  <a:lnTo>
                    <a:pt x="418" y="590"/>
                  </a:lnTo>
                  <a:lnTo>
                    <a:pt x="411" y="582"/>
                  </a:lnTo>
                  <a:lnTo>
                    <a:pt x="398" y="582"/>
                  </a:lnTo>
                  <a:lnTo>
                    <a:pt x="393" y="573"/>
                  </a:lnTo>
                  <a:lnTo>
                    <a:pt x="386" y="570"/>
                  </a:lnTo>
                  <a:lnTo>
                    <a:pt x="383" y="558"/>
                  </a:lnTo>
                  <a:lnTo>
                    <a:pt x="383" y="546"/>
                  </a:lnTo>
                  <a:lnTo>
                    <a:pt x="388" y="538"/>
                  </a:lnTo>
                  <a:lnTo>
                    <a:pt x="389" y="529"/>
                  </a:lnTo>
                  <a:lnTo>
                    <a:pt x="401" y="534"/>
                  </a:lnTo>
                  <a:lnTo>
                    <a:pt x="411" y="539"/>
                  </a:lnTo>
                  <a:lnTo>
                    <a:pt x="418" y="536"/>
                  </a:lnTo>
                  <a:lnTo>
                    <a:pt x="408" y="524"/>
                  </a:lnTo>
                  <a:lnTo>
                    <a:pt x="420" y="519"/>
                  </a:lnTo>
                  <a:lnTo>
                    <a:pt x="432" y="507"/>
                  </a:lnTo>
                  <a:lnTo>
                    <a:pt x="444" y="506"/>
                  </a:lnTo>
                  <a:lnTo>
                    <a:pt x="456" y="506"/>
                  </a:lnTo>
                  <a:lnTo>
                    <a:pt x="464" y="502"/>
                  </a:lnTo>
                  <a:lnTo>
                    <a:pt x="478" y="506"/>
                  </a:lnTo>
                  <a:lnTo>
                    <a:pt x="494" y="514"/>
                  </a:lnTo>
                  <a:lnTo>
                    <a:pt x="508" y="524"/>
                  </a:lnTo>
                  <a:lnTo>
                    <a:pt x="523" y="523"/>
                  </a:lnTo>
                  <a:lnTo>
                    <a:pt x="535" y="517"/>
                  </a:lnTo>
                  <a:lnTo>
                    <a:pt x="547" y="516"/>
                  </a:lnTo>
                  <a:lnTo>
                    <a:pt x="561" y="516"/>
                  </a:lnTo>
                  <a:lnTo>
                    <a:pt x="574" y="521"/>
                  </a:lnTo>
                  <a:lnTo>
                    <a:pt x="588" y="526"/>
                  </a:lnTo>
                  <a:lnTo>
                    <a:pt x="603" y="523"/>
                  </a:lnTo>
                  <a:lnTo>
                    <a:pt x="618" y="517"/>
                  </a:lnTo>
                  <a:lnTo>
                    <a:pt x="618" y="507"/>
                  </a:lnTo>
                  <a:lnTo>
                    <a:pt x="608" y="506"/>
                  </a:lnTo>
                  <a:lnTo>
                    <a:pt x="596" y="502"/>
                  </a:lnTo>
                  <a:lnTo>
                    <a:pt x="586" y="497"/>
                  </a:lnTo>
                  <a:lnTo>
                    <a:pt x="598" y="494"/>
                  </a:lnTo>
                  <a:lnTo>
                    <a:pt x="596" y="480"/>
                  </a:lnTo>
                  <a:lnTo>
                    <a:pt x="613" y="479"/>
                  </a:lnTo>
                  <a:lnTo>
                    <a:pt x="593" y="462"/>
                  </a:lnTo>
                  <a:lnTo>
                    <a:pt x="627" y="455"/>
                  </a:lnTo>
                  <a:lnTo>
                    <a:pt x="654" y="452"/>
                  </a:lnTo>
                  <a:lnTo>
                    <a:pt x="661" y="443"/>
                  </a:lnTo>
                  <a:lnTo>
                    <a:pt x="679" y="441"/>
                  </a:lnTo>
                  <a:lnTo>
                    <a:pt x="698" y="438"/>
                  </a:lnTo>
                  <a:lnTo>
                    <a:pt x="706" y="430"/>
                  </a:lnTo>
                  <a:lnTo>
                    <a:pt x="727" y="433"/>
                  </a:lnTo>
                  <a:lnTo>
                    <a:pt x="740" y="431"/>
                  </a:lnTo>
                  <a:lnTo>
                    <a:pt x="749" y="438"/>
                  </a:lnTo>
                  <a:lnTo>
                    <a:pt x="752" y="453"/>
                  </a:lnTo>
                  <a:lnTo>
                    <a:pt x="764" y="455"/>
                  </a:lnTo>
                  <a:lnTo>
                    <a:pt x="769" y="450"/>
                  </a:lnTo>
                  <a:lnTo>
                    <a:pt x="776" y="455"/>
                  </a:lnTo>
                  <a:lnTo>
                    <a:pt x="786" y="457"/>
                  </a:lnTo>
                  <a:lnTo>
                    <a:pt x="795" y="457"/>
                  </a:lnTo>
                  <a:lnTo>
                    <a:pt x="795" y="468"/>
                  </a:lnTo>
                  <a:lnTo>
                    <a:pt x="808" y="467"/>
                  </a:lnTo>
                  <a:lnTo>
                    <a:pt x="820" y="460"/>
                  </a:lnTo>
                  <a:lnTo>
                    <a:pt x="834" y="450"/>
                  </a:lnTo>
                  <a:lnTo>
                    <a:pt x="842" y="446"/>
                  </a:lnTo>
                  <a:lnTo>
                    <a:pt x="842" y="457"/>
                  </a:lnTo>
                  <a:lnTo>
                    <a:pt x="854" y="463"/>
                  </a:lnTo>
                  <a:lnTo>
                    <a:pt x="869" y="470"/>
                  </a:lnTo>
                  <a:lnTo>
                    <a:pt x="884" y="485"/>
                  </a:lnTo>
                  <a:lnTo>
                    <a:pt x="901" y="499"/>
                  </a:lnTo>
                  <a:lnTo>
                    <a:pt x="917" y="512"/>
                  </a:lnTo>
                  <a:lnTo>
                    <a:pt x="923" y="523"/>
                  </a:lnTo>
                  <a:lnTo>
                    <a:pt x="927" y="512"/>
                  </a:lnTo>
                  <a:lnTo>
                    <a:pt x="935" y="511"/>
                  </a:lnTo>
                  <a:lnTo>
                    <a:pt x="944" y="519"/>
                  </a:lnTo>
                  <a:lnTo>
                    <a:pt x="956" y="523"/>
                  </a:lnTo>
                  <a:lnTo>
                    <a:pt x="969" y="523"/>
                  </a:lnTo>
                  <a:lnTo>
                    <a:pt x="979" y="516"/>
                  </a:lnTo>
                  <a:lnTo>
                    <a:pt x="993" y="528"/>
                  </a:lnTo>
                  <a:lnTo>
                    <a:pt x="1008" y="538"/>
                  </a:lnTo>
                  <a:lnTo>
                    <a:pt x="1020" y="546"/>
                  </a:lnTo>
                  <a:lnTo>
                    <a:pt x="1039" y="548"/>
                  </a:lnTo>
                  <a:lnTo>
                    <a:pt x="1040" y="550"/>
                  </a:lnTo>
                  <a:lnTo>
                    <a:pt x="1042" y="548"/>
                  </a:lnTo>
                  <a:lnTo>
                    <a:pt x="1044" y="548"/>
                  </a:lnTo>
                  <a:lnTo>
                    <a:pt x="1045" y="548"/>
                  </a:lnTo>
                  <a:lnTo>
                    <a:pt x="1047" y="548"/>
                  </a:lnTo>
                  <a:lnTo>
                    <a:pt x="1049" y="548"/>
                  </a:lnTo>
                  <a:lnTo>
                    <a:pt x="1052" y="548"/>
                  </a:lnTo>
                  <a:lnTo>
                    <a:pt x="1056" y="548"/>
                  </a:lnTo>
                  <a:lnTo>
                    <a:pt x="1057" y="548"/>
                  </a:lnTo>
                  <a:lnTo>
                    <a:pt x="1059" y="548"/>
                  </a:lnTo>
                  <a:lnTo>
                    <a:pt x="1061" y="546"/>
                  </a:lnTo>
                  <a:lnTo>
                    <a:pt x="1062" y="544"/>
                  </a:lnTo>
                  <a:lnTo>
                    <a:pt x="1064" y="544"/>
                  </a:lnTo>
                  <a:lnTo>
                    <a:pt x="1066" y="543"/>
                  </a:lnTo>
                  <a:lnTo>
                    <a:pt x="1067" y="541"/>
                  </a:lnTo>
                  <a:lnTo>
                    <a:pt x="1074" y="541"/>
                  </a:lnTo>
                  <a:lnTo>
                    <a:pt x="1079" y="538"/>
                  </a:lnTo>
                  <a:lnTo>
                    <a:pt x="1084" y="534"/>
                  </a:lnTo>
                  <a:lnTo>
                    <a:pt x="1089" y="531"/>
                  </a:lnTo>
                  <a:lnTo>
                    <a:pt x="1095" y="526"/>
                  </a:lnTo>
                  <a:lnTo>
                    <a:pt x="1100" y="523"/>
                  </a:lnTo>
                  <a:lnTo>
                    <a:pt x="1105" y="521"/>
                  </a:lnTo>
                  <a:lnTo>
                    <a:pt x="1112" y="519"/>
                  </a:lnTo>
                  <a:lnTo>
                    <a:pt x="1115" y="519"/>
                  </a:lnTo>
                  <a:lnTo>
                    <a:pt x="1118" y="521"/>
                  </a:lnTo>
                  <a:lnTo>
                    <a:pt x="1122" y="521"/>
                  </a:lnTo>
                  <a:lnTo>
                    <a:pt x="1123" y="521"/>
                  </a:lnTo>
                  <a:lnTo>
                    <a:pt x="1127" y="523"/>
                  </a:lnTo>
                  <a:lnTo>
                    <a:pt x="1128" y="523"/>
                  </a:lnTo>
                  <a:lnTo>
                    <a:pt x="1130" y="524"/>
                  </a:lnTo>
                  <a:lnTo>
                    <a:pt x="1134" y="524"/>
                  </a:lnTo>
                  <a:lnTo>
                    <a:pt x="1142" y="519"/>
                  </a:lnTo>
                  <a:lnTo>
                    <a:pt x="1144" y="519"/>
                  </a:lnTo>
                  <a:lnTo>
                    <a:pt x="1145" y="519"/>
                  </a:lnTo>
                  <a:lnTo>
                    <a:pt x="1147" y="519"/>
                  </a:lnTo>
                  <a:lnTo>
                    <a:pt x="1149" y="519"/>
                  </a:lnTo>
                  <a:lnTo>
                    <a:pt x="1151" y="519"/>
                  </a:lnTo>
                  <a:lnTo>
                    <a:pt x="1151" y="523"/>
                  </a:lnTo>
                  <a:lnTo>
                    <a:pt x="1151" y="524"/>
                  </a:lnTo>
                  <a:lnTo>
                    <a:pt x="1152" y="526"/>
                  </a:lnTo>
                  <a:lnTo>
                    <a:pt x="1152" y="528"/>
                  </a:lnTo>
                  <a:lnTo>
                    <a:pt x="1154" y="529"/>
                  </a:lnTo>
                  <a:lnTo>
                    <a:pt x="1156" y="531"/>
                  </a:lnTo>
                  <a:lnTo>
                    <a:pt x="1156" y="533"/>
                  </a:lnTo>
                  <a:lnTo>
                    <a:pt x="1157" y="534"/>
                  </a:lnTo>
                  <a:lnTo>
                    <a:pt x="1215" y="534"/>
                  </a:lnTo>
                  <a:lnTo>
                    <a:pt x="1215" y="528"/>
                  </a:lnTo>
                  <a:lnTo>
                    <a:pt x="1215" y="524"/>
                  </a:lnTo>
                  <a:lnTo>
                    <a:pt x="1212" y="519"/>
                  </a:lnTo>
                  <a:lnTo>
                    <a:pt x="1208" y="516"/>
                  </a:lnTo>
                  <a:lnTo>
                    <a:pt x="1205" y="512"/>
                  </a:lnTo>
                  <a:lnTo>
                    <a:pt x="1203" y="509"/>
                  </a:lnTo>
                  <a:lnTo>
                    <a:pt x="1200" y="506"/>
                  </a:lnTo>
                  <a:lnTo>
                    <a:pt x="1200" y="501"/>
                  </a:lnTo>
                  <a:lnTo>
                    <a:pt x="1200" y="499"/>
                  </a:lnTo>
                  <a:lnTo>
                    <a:pt x="1200" y="497"/>
                  </a:lnTo>
                  <a:lnTo>
                    <a:pt x="1200" y="495"/>
                  </a:lnTo>
                  <a:lnTo>
                    <a:pt x="1200" y="494"/>
                  </a:lnTo>
                  <a:lnTo>
                    <a:pt x="1200" y="492"/>
                  </a:lnTo>
                  <a:lnTo>
                    <a:pt x="1200" y="490"/>
                  </a:lnTo>
                  <a:lnTo>
                    <a:pt x="1205" y="489"/>
                  </a:lnTo>
                  <a:lnTo>
                    <a:pt x="1267" y="502"/>
                  </a:lnTo>
                  <a:lnTo>
                    <a:pt x="1269" y="509"/>
                  </a:lnTo>
                  <a:lnTo>
                    <a:pt x="1273" y="516"/>
                  </a:lnTo>
                  <a:lnTo>
                    <a:pt x="1276" y="521"/>
                  </a:lnTo>
                  <a:lnTo>
                    <a:pt x="1281" y="524"/>
                  </a:lnTo>
                  <a:lnTo>
                    <a:pt x="1286" y="528"/>
                  </a:lnTo>
                  <a:lnTo>
                    <a:pt x="1293" y="529"/>
                  </a:lnTo>
                  <a:lnTo>
                    <a:pt x="1300" y="531"/>
                  </a:lnTo>
                  <a:lnTo>
                    <a:pt x="1308" y="531"/>
                  </a:lnTo>
                  <a:lnTo>
                    <a:pt x="1313" y="531"/>
                  </a:lnTo>
                  <a:lnTo>
                    <a:pt x="1317" y="529"/>
                  </a:lnTo>
                  <a:lnTo>
                    <a:pt x="1320" y="528"/>
                  </a:lnTo>
                  <a:lnTo>
                    <a:pt x="1323" y="528"/>
                  </a:lnTo>
                  <a:lnTo>
                    <a:pt x="1327" y="526"/>
                  </a:lnTo>
                  <a:lnTo>
                    <a:pt x="1330" y="524"/>
                  </a:lnTo>
                  <a:lnTo>
                    <a:pt x="1334" y="524"/>
                  </a:lnTo>
                  <a:lnTo>
                    <a:pt x="1337" y="524"/>
                  </a:lnTo>
                  <a:lnTo>
                    <a:pt x="1347" y="524"/>
                  </a:lnTo>
                  <a:lnTo>
                    <a:pt x="1356" y="528"/>
                  </a:lnTo>
                  <a:lnTo>
                    <a:pt x="1364" y="529"/>
                  </a:lnTo>
                  <a:lnTo>
                    <a:pt x="1371" y="534"/>
                  </a:lnTo>
                  <a:lnTo>
                    <a:pt x="1378" y="538"/>
                  </a:lnTo>
                  <a:lnTo>
                    <a:pt x="1383" y="543"/>
                  </a:lnTo>
                  <a:lnTo>
                    <a:pt x="1390" y="546"/>
                  </a:lnTo>
                  <a:lnTo>
                    <a:pt x="1396" y="548"/>
                  </a:lnTo>
                  <a:lnTo>
                    <a:pt x="1406" y="548"/>
                  </a:lnTo>
                  <a:lnTo>
                    <a:pt x="1417" y="548"/>
                  </a:lnTo>
                  <a:lnTo>
                    <a:pt x="1423" y="548"/>
                  </a:lnTo>
                  <a:lnTo>
                    <a:pt x="1430" y="548"/>
                  </a:lnTo>
                  <a:lnTo>
                    <a:pt x="1437" y="548"/>
                  </a:lnTo>
                  <a:lnTo>
                    <a:pt x="1442" y="548"/>
                  </a:lnTo>
                  <a:lnTo>
                    <a:pt x="1447" y="548"/>
                  </a:lnTo>
                  <a:lnTo>
                    <a:pt x="1454" y="548"/>
                  </a:lnTo>
                  <a:lnTo>
                    <a:pt x="1459" y="548"/>
                  </a:lnTo>
                  <a:lnTo>
                    <a:pt x="1462" y="546"/>
                  </a:lnTo>
                  <a:lnTo>
                    <a:pt x="1466" y="543"/>
                  </a:lnTo>
                  <a:lnTo>
                    <a:pt x="1467" y="539"/>
                  </a:lnTo>
                  <a:lnTo>
                    <a:pt x="1469" y="536"/>
                  </a:lnTo>
                  <a:lnTo>
                    <a:pt x="1471" y="533"/>
                  </a:lnTo>
                  <a:lnTo>
                    <a:pt x="1474" y="531"/>
                  </a:lnTo>
                  <a:lnTo>
                    <a:pt x="1481" y="529"/>
                  </a:lnTo>
                  <a:lnTo>
                    <a:pt x="1488" y="529"/>
                  </a:lnTo>
                  <a:lnTo>
                    <a:pt x="1496" y="531"/>
                  </a:lnTo>
                  <a:lnTo>
                    <a:pt x="1503" y="533"/>
                  </a:lnTo>
                  <a:lnTo>
                    <a:pt x="1510" y="533"/>
                  </a:lnTo>
                  <a:lnTo>
                    <a:pt x="1517" y="534"/>
                  </a:lnTo>
                  <a:lnTo>
                    <a:pt x="1520" y="536"/>
                  </a:lnTo>
                  <a:lnTo>
                    <a:pt x="1523" y="538"/>
                  </a:lnTo>
                  <a:lnTo>
                    <a:pt x="1525" y="538"/>
                  </a:lnTo>
                  <a:lnTo>
                    <a:pt x="1527" y="538"/>
                  </a:lnTo>
                  <a:lnTo>
                    <a:pt x="1529" y="538"/>
                  </a:lnTo>
                  <a:lnTo>
                    <a:pt x="1532" y="538"/>
                  </a:lnTo>
                  <a:lnTo>
                    <a:pt x="1534" y="536"/>
                  </a:lnTo>
                  <a:lnTo>
                    <a:pt x="1535" y="536"/>
                  </a:lnTo>
                  <a:lnTo>
                    <a:pt x="1537" y="536"/>
                  </a:lnTo>
                  <a:lnTo>
                    <a:pt x="1539" y="536"/>
                  </a:lnTo>
                  <a:lnTo>
                    <a:pt x="1542" y="536"/>
                  </a:lnTo>
                  <a:lnTo>
                    <a:pt x="1544" y="534"/>
                  </a:lnTo>
                  <a:lnTo>
                    <a:pt x="1547" y="534"/>
                  </a:lnTo>
                  <a:lnTo>
                    <a:pt x="1551" y="533"/>
                  </a:lnTo>
                  <a:lnTo>
                    <a:pt x="1554" y="529"/>
                  </a:lnTo>
                  <a:lnTo>
                    <a:pt x="1557" y="528"/>
                  </a:lnTo>
                  <a:lnTo>
                    <a:pt x="1559" y="526"/>
                  </a:lnTo>
                  <a:lnTo>
                    <a:pt x="1562" y="524"/>
                  </a:lnTo>
                  <a:lnTo>
                    <a:pt x="1559" y="523"/>
                  </a:lnTo>
                  <a:lnTo>
                    <a:pt x="1557" y="521"/>
                  </a:lnTo>
                  <a:lnTo>
                    <a:pt x="1556" y="519"/>
                  </a:lnTo>
                  <a:lnTo>
                    <a:pt x="1554" y="517"/>
                  </a:lnTo>
                  <a:lnTo>
                    <a:pt x="1552" y="516"/>
                  </a:lnTo>
                  <a:lnTo>
                    <a:pt x="1552" y="514"/>
                  </a:lnTo>
                  <a:lnTo>
                    <a:pt x="1551" y="511"/>
                  </a:lnTo>
                  <a:lnTo>
                    <a:pt x="1551" y="509"/>
                  </a:lnTo>
                  <a:lnTo>
                    <a:pt x="1551" y="506"/>
                  </a:lnTo>
                  <a:lnTo>
                    <a:pt x="1552" y="504"/>
                  </a:lnTo>
                  <a:lnTo>
                    <a:pt x="1552" y="501"/>
                  </a:lnTo>
                  <a:lnTo>
                    <a:pt x="1554" y="499"/>
                  </a:lnTo>
                  <a:lnTo>
                    <a:pt x="1554" y="497"/>
                  </a:lnTo>
                  <a:lnTo>
                    <a:pt x="1556" y="494"/>
                  </a:lnTo>
                  <a:lnTo>
                    <a:pt x="1556" y="492"/>
                  </a:lnTo>
                  <a:lnTo>
                    <a:pt x="1556" y="490"/>
                  </a:lnTo>
                  <a:lnTo>
                    <a:pt x="1556" y="485"/>
                  </a:lnTo>
                  <a:lnTo>
                    <a:pt x="1554" y="482"/>
                  </a:lnTo>
                  <a:lnTo>
                    <a:pt x="1551" y="480"/>
                  </a:lnTo>
                  <a:lnTo>
                    <a:pt x="1547" y="479"/>
                  </a:lnTo>
                  <a:lnTo>
                    <a:pt x="1544" y="477"/>
                  </a:lnTo>
                  <a:lnTo>
                    <a:pt x="1542" y="475"/>
                  </a:lnTo>
                  <a:lnTo>
                    <a:pt x="1539" y="473"/>
                  </a:lnTo>
                  <a:lnTo>
                    <a:pt x="1539" y="470"/>
                  </a:lnTo>
                  <a:lnTo>
                    <a:pt x="1539" y="468"/>
                  </a:lnTo>
                  <a:lnTo>
                    <a:pt x="1539" y="467"/>
                  </a:lnTo>
                  <a:lnTo>
                    <a:pt x="1539" y="465"/>
                  </a:lnTo>
                  <a:lnTo>
                    <a:pt x="1539" y="463"/>
                  </a:lnTo>
                  <a:lnTo>
                    <a:pt x="1578" y="457"/>
                  </a:lnTo>
                  <a:lnTo>
                    <a:pt x="1586" y="460"/>
                  </a:lnTo>
                  <a:lnTo>
                    <a:pt x="1591" y="462"/>
                  </a:lnTo>
                  <a:lnTo>
                    <a:pt x="1596" y="462"/>
                  </a:lnTo>
                  <a:lnTo>
                    <a:pt x="1601" y="463"/>
                  </a:lnTo>
                  <a:lnTo>
                    <a:pt x="1606" y="465"/>
                  </a:lnTo>
                  <a:lnTo>
                    <a:pt x="1612" y="465"/>
                  </a:lnTo>
                  <a:lnTo>
                    <a:pt x="1617" y="467"/>
                  </a:lnTo>
                  <a:lnTo>
                    <a:pt x="1622" y="468"/>
                  </a:lnTo>
                  <a:lnTo>
                    <a:pt x="1630" y="472"/>
                  </a:lnTo>
                  <a:lnTo>
                    <a:pt x="1637" y="477"/>
                  </a:lnTo>
                  <a:lnTo>
                    <a:pt x="1642" y="482"/>
                  </a:lnTo>
                  <a:lnTo>
                    <a:pt x="1647" y="489"/>
                  </a:lnTo>
                  <a:lnTo>
                    <a:pt x="1652" y="494"/>
                  </a:lnTo>
                  <a:lnTo>
                    <a:pt x="1659" y="497"/>
                  </a:lnTo>
                  <a:lnTo>
                    <a:pt x="1666" y="501"/>
                  </a:lnTo>
                  <a:lnTo>
                    <a:pt x="1674" y="502"/>
                  </a:lnTo>
                  <a:lnTo>
                    <a:pt x="1678" y="511"/>
                  </a:lnTo>
                  <a:lnTo>
                    <a:pt x="1683" y="517"/>
                  </a:lnTo>
                  <a:lnTo>
                    <a:pt x="1688" y="523"/>
                  </a:lnTo>
                  <a:lnTo>
                    <a:pt x="1695" y="528"/>
                  </a:lnTo>
                  <a:lnTo>
                    <a:pt x="1703" y="531"/>
                  </a:lnTo>
                  <a:lnTo>
                    <a:pt x="1712" y="534"/>
                  </a:lnTo>
                  <a:lnTo>
                    <a:pt x="1720" y="536"/>
                  </a:lnTo>
                  <a:lnTo>
                    <a:pt x="1729" y="539"/>
                  </a:lnTo>
                  <a:lnTo>
                    <a:pt x="1737" y="543"/>
                  </a:lnTo>
                  <a:lnTo>
                    <a:pt x="1745" y="550"/>
                  </a:lnTo>
                  <a:lnTo>
                    <a:pt x="1754" y="555"/>
                  </a:lnTo>
                  <a:lnTo>
                    <a:pt x="1761" y="561"/>
                  </a:lnTo>
                  <a:lnTo>
                    <a:pt x="1769" y="568"/>
                  </a:lnTo>
                  <a:lnTo>
                    <a:pt x="1776" y="573"/>
                  </a:lnTo>
                  <a:lnTo>
                    <a:pt x="1784" y="577"/>
                  </a:lnTo>
                  <a:lnTo>
                    <a:pt x="1793" y="578"/>
                  </a:lnTo>
                  <a:lnTo>
                    <a:pt x="1800" y="578"/>
                  </a:lnTo>
                  <a:lnTo>
                    <a:pt x="1805" y="577"/>
                  </a:lnTo>
                  <a:lnTo>
                    <a:pt x="1810" y="573"/>
                  </a:lnTo>
                  <a:lnTo>
                    <a:pt x="1815" y="572"/>
                  </a:lnTo>
                  <a:lnTo>
                    <a:pt x="1818" y="568"/>
                  </a:lnTo>
                  <a:lnTo>
                    <a:pt x="1823" y="565"/>
                  </a:lnTo>
                  <a:lnTo>
                    <a:pt x="1830" y="563"/>
                  </a:lnTo>
                  <a:lnTo>
                    <a:pt x="1835" y="563"/>
                  </a:lnTo>
                  <a:lnTo>
                    <a:pt x="1837" y="563"/>
                  </a:lnTo>
                  <a:lnTo>
                    <a:pt x="1840" y="563"/>
                  </a:lnTo>
                  <a:lnTo>
                    <a:pt x="1840" y="565"/>
                  </a:lnTo>
                  <a:lnTo>
                    <a:pt x="1842" y="566"/>
                  </a:lnTo>
                  <a:lnTo>
                    <a:pt x="1844" y="566"/>
                  </a:lnTo>
                  <a:lnTo>
                    <a:pt x="1844" y="568"/>
                  </a:lnTo>
                  <a:lnTo>
                    <a:pt x="1846" y="568"/>
                  </a:lnTo>
                  <a:lnTo>
                    <a:pt x="1847" y="568"/>
                  </a:lnTo>
                  <a:lnTo>
                    <a:pt x="1847" y="572"/>
                  </a:lnTo>
                  <a:lnTo>
                    <a:pt x="1847" y="573"/>
                  </a:lnTo>
                  <a:lnTo>
                    <a:pt x="1847" y="575"/>
                  </a:lnTo>
                  <a:lnTo>
                    <a:pt x="1847" y="577"/>
                  </a:lnTo>
                  <a:lnTo>
                    <a:pt x="1847" y="578"/>
                  </a:lnTo>
                  <a:lnTo>
                    <a:pt x="1847" y="580"/>
                  </a:lnTo>
                  <a:lnTo>
                    <a:pt x="1847" y="582"/>
                  </a:lnTo>
                  <a:lnTo>
                    <a:pt x="1847" y="585"/>
                  </a:lnTo>
                  <a:lnTo>
                    <a:pt x="1847" y="588"/>
                  </a:lnTo>
                  <a:lnTo>
                    <a:pt x="1849" y="592"/>
                  </a:lnTo>
                  <a:lnTo>
                    <a:pt x="1849" y="594"/>
                  </a:lnTo>
                  <a:lnTo>
                    <a:pt x="1851" y="597"/>
                  </a:lnTo>
                  <a:lnTo>
                    <a:pt x="1852" y="599"/>
                  </a:lnTo>
                  <a:lnTo>
                    <a:pt x="1854" y="600"/>
                  </a:lnTo>
                  <a:lnTo>
                    <a:pt x="1856" y="602"/>
                  </a:lnTo>
                  <a:lnTo>
                    <a:pt x="1856" y="631"/>
                  </a:lnTo>
                  <a:lnTo>
                    <a:pt x="1852" y="631"/>
                  </a:lnTo>
                  <a:lnTo>
                    <a:pt x="1849" y="631"/>
                  </a:lnTo>
                  <a:lnTo>
                    <a:pt x="1847" y="631"/>
                  </a:lnTo>
                  <a:lnTo>
                    <a:pt x="1844" y="631"/>
                  </a:lnTo>
                  <a:lnTo>
                    <a:pt x="1840" y="631"/>
                  </a:lnTo>
                  <a:lnTo>
                    <a:pt x="1837" y="631"/>
                  </a:lnTo>
                  <a:lnTo>
                    <a:pt x="1835" y="631"/>
                  </a:lnTo>
                  <a:lnTo>
                    <a:pt x="1834" y="631"/>
                  </a:lnTo>
                  <a:lnTo>
                    <a:pt x="1832" y="631"/>
                  </a:lnTo>
                  <a:lnTo>
                    <a:pt x="1830" y="632"/>
                  </a:lnTo>
                  <a:lnTo>
                    <a:pt x="1829" y="632"/>
                  </a:lnTo>
                  <a:lnTo>
                    <a:pt x="1829" y="634"/>
                  </a:lnTo>
                  <a:lnTo>
                    <a:pt x="1827" y="636"/>
                  </a:lnTo>
                  <a:lnTo>
                    <a:pt x="1829" y="643"/>
                  </a:lnTo>
                  <a:lnTo>
                    <a:pt x="1832" y="649"/>
                  </a:lnTo>
                  <a:lnTo>
                    <a:pt x="1835" y="654"/>
                  </a:lnTo>
                  <a:lnTo>
                    <a:pt x="1839" y="659"/>
                  </a:lnTo>
                  <a:lnTo>
                    <a:pt x="1844" y="663"/>
                  </a:lnTo>
                  <a:lnTo>
                    <a:pt x="1847" y="666"/>
                  </a:lnTo>
                  <a:lnTo>
                    <a:pt x="1849" y="668"/>
                  </a:lnTo>
                  <a:lnTo>
                    <a:pt x="1849" y="671"/>
                  </a:lnTo>
                  <a:lnTo>
                    <a:pt x="1878" y="675"/>
                  </a:lnTo>
                  <a:lnTo>
                    <a:pt x="1883" y="675"/>
                  </a:lnTo>
                  <a:lnTo>
                    <a:pt x="1888" y="673"/>
                  </a:lnTo>
                  <a:lnTo>
                    <a:pt x="1891" y="670"/>
                  </a:lnTo>
                  <a:lnTo>
                    <a:pt x="1895" y="666"/>
                  </a:lnTo>
                  <a:lnTo>
                    <a:pt x="1901" y="656"/>
                  </a:lnTo>
                  <a:lnTo>
                    <a:pt x="1907" y="644"/>
                  </a:lnTo>
                  <a:lnTo>
                    <a:pt x="1910" y="632"/>
                  </a:lnTo>
                  <a:lnTo>
                    <a:pt x="1912" y="621"/>
                  </a:lnTo>
                  <a:lnTo>
                    <a:pt x="1913" y="609"/>
                  </a:lnTo>
                  <a:lnTo>
                    <a:pt x="1915" y="600"/>
                  </a:lnTo>
                  <a:lnTo>
                    <a:pt x="1915" y="599"/>
                  </a:lnTo>
                  <a:lnTo>
                    <a:pt x="1915" y="595"/>
                  </a:lnTo>
                  <a:lnTo>
                    <a:pt x="1915" y="594"/>
                  </a:lnTo>
                  <a:lnTo>
                    <a:pt x="1915" y="590"/>
                  </a:lnTo>
                  <a:lnTo>
                    <a:pt x="1915" y="587"/>
                  </a:lnTo>
                  <a:lnTo>
                    <a:pt x="1915" y="583"/>
                  </a:lnTo>
                  <a:lnTo>
                    <a:pt x="1915" y="580"/>
                  </a:lnTo>
                  <a:lnTo>
                    <a:pt x="1915" y="577"/>
                  </a:lnTo>
                  <a:lnTo>
                    <a:pt x="1915" y="573"/>
                  </a:lnTo>
                  <a:lnTo>
                    <a:pt x="1913" y="572"/>
                  </a:lnTo>
                  <a:lnTo>
                    <a:pt x="1913" y="570"/>
                  </a:lnTo>
                  <a:lnTo>
                    <a:pt x="1913" y="568"/>
                  </a:lnTo>
                  <a:lnTo>
                    <a:pt x="1915" y="566"/>
                  </a:lnTo>
                  <a:lnTo>
                    <a:pt x="1915" y="565"/>
                  </a:lnTo>
                  <a:lnTo>
                    <a:pt x="1917" y="563"/>
                  </a:lnTo>
                  <a:lnTo>
                    <a:pt x="1920" y="563"/>
                  </a:lnTo>
                  <a:lnTo>
                    <a:pt x="1920" y="551"/>
                  </a:lnTo>
                  <a:lnTo>
                    <a:pt x="1918" y="551"/>
                  </a:lnTo>
                  <a:lnTo>
                    <a:pt x="1915" y="550"/>
                  </a:lnTo>
                  <a:lnTo>
                    <a:pt x="1913" y="546"/>
                  </a:lnTo>
                  <a:lnTo>
                    <a:pt x="1910" y="544"/>
                  </a:lnTo>
                  <a:lnTo>
                    <a:pt x="1908" y="541"/>
                  </a:lnTo>
                  <a:lnTo>
                    <a:pt x="1907" y="538"/>
                  </a:lnTo>
                  <a:lnTo>
                    <a:pt x="1905" y="534"/>
                  </a:lnTo>
                  <a:lnTo>
                    <a:pt x="1905" y="531"/>
                  </a:lnTo>
                  <a:lnTo>
                    <a:pt x="1898" y="526"/>
                  </a:lnTo>
                  <a:lnTo>
                    <a:pt x="1893" y="519"/>
                  </a:lnTo>
                  <a:lnTo>
                    <a:pt x="1888" y="511"/>
                  </a:lnTo>
                  <a:lnTo>
                    <a:pt x="1883" y="502"/>
                  </a:lnTo>
                  <a:lnTo>
                    <a:pt x="1879" y="494"/>
                  </a:lnTo>
                  <a:lnTo>
                    <a:pt x="1874" y="485"/>
                  </a:lnTo>
                  <a:lnTo>
                    <a:pt x="1871" y="475"/>
                  </a:lnTo>
                  <a:lnTo>
                    <a:pt x="1866" y="467"/>
                  </a:lnTo>
                  <a:lnTo>
                    <a:pt x="1861" y="460"/>
                  </a:lnTo>
                  <a:lnTo>
                    <a:pt x="1856" y="455"/>
                  </a:lnTo>
                  <a:lnTo>
                    <a:pt x="1847" y="450"/>
                  </a:lnTo>
                  <a:lnTo>
                    <a:pt x="1839" y="446"/>
                  </a:lnTo>
                  <a:lnTo>
                    <a:pt x="1830" y="445"/>
                  </a:lnTo>
                  <a:lnTo>
                    <a:pt x="1820" y="441"/>
                  </a:lnTo>
                  <a:lnTo>
                    <a:pt x="1810" y="440"/>
                  </a:lnTo>
                  <a:lnTo>
                    <a:pt x="1800" y="436"/>
                  </a:lnTo>
                  <a:lnTo>
                    <a:pt x="1800" y="438"/>
                  </a:lnTo>
                  <a:lnTo>
                    <a:pt x="1800" y="441"/>
                  </a:lnTo>
                  <a:lnTo>
                    <a:pt x="1798" y="443"/>
                  </a:lnTo>
                  <a:lnTo>
                    <a:pt x="1798" y="446"/>
                  </a:lnTo>
                  <a:lnTo>
                    <a:pt x="1798" y="448"/>
                  </a:lnTo>
                  <a:lnTo>
                    <a:pt x="1796" y="452"/>
                  </a:lnTo>
                  <a:lnTo>
                    <a:pt x="1795" y="453"/>
                  </a:lnTo>
                  <a:lnTo>
                    <a:pt x="1793" y="455"/>
                  </a:lnTo>
                  <a:lnTo>
                    <a:pt x="1790" y="452"/>
                  </a:lnTo>
                  <a:lnTo>
                    <a:pt x="1784" y="448"/>
                  </a:lnTo>
                  <a:lnTo>
                    <a:pt x="1779" y="446"/>
                  </a:lnTo>
                  <a:lnTo>
                    <a:pt x="1774" y="445"/>
                  </a:lnTo>
                  <a:lnTo>
                    <a:pt x="1771" y="443"/>
                  </a:lnTo>
                  <a:lnTo>
                    <a:pt x="1766" y="441"/>
                  </a:lnTo>
                  <a:lnTo>
                    <a:pt x="1764" y="438"/>
                  </a:lnTo>
                  <a:lnTo>
                    <a:pt x="1762" y="433"/>
                  </a:lnTo>
                  <a:lnTo>
                    <a:pt x="1762" y="431"/>
                  </a:lnTo>
                  <a:lnTo>
                    <a:pt x="1757" y="431"/>
                  </a:lnTo>
                  <a:lnTo>
                    <a:pt x="1752" y="430"/>
                  </a:lnTo>
                  <a:lnTo>
                    <a:pt x="1745" y="430"/>
                  </a:lnTo>
                  <a:lnTo>
                    <a:pt x="1740" y="428"/>
                  </a:lnTo>
                  <a:lnTo>
                    <a:pt x="1735" y="426"/>
                  </a:lnTo>
                  <a:lnTo>
                    <a:pt x="1730" y="426"/>
                  </a:lnTo>
                  <a:lnTo>
                    <a:pt x="1730" y="424"/>
                  </a:lnTo>
                  <a:lnTo>
                    <a:pt x="1730" y="423"/>
                  </a:lnTo>
                  <a:lnTo>
                    <a:pt x="1730" y="419"/>
                  </a:lnTo>
                  <a:lnTo>
                    <a:pt x="1732" y="418"/>
                  </a:lnTo>
                  <a:lnTo>
                    <a:pt x="1735" y="416"/>
                  </a:lnTo>
                  <a:lnTo>
                    <a:pt x="1737" y="413"/>
                  </a:lnTo>
                  <a:lnTo>
                    <a:pt x="1739" y="411"/>
                  </a:lnTo>
                  <a:lnTo>
                    <a:pt x="1740" y="409"/>
                  </a:lnTo>
                  <a:lnTo>
                    <a:pt x="1744" y="406"/>
                  </a:lnTo>
                  <a:lnTo>
                    <a:pt x="1742" y="401"/>
                  </a:lnTo>
                  <a:lnTo>
                    <a:pt x="1742" y="396"/>
                  </a:lnTo>
                  <a:lnTo>
                    <a:pt x="1744" y="391"/>
                  </a:lnTo>
                  <a:lnTo>
                    <a:pt x="1745" y="384"/>
                  </a:lnTo>
                  <a:lnTo>
                    <a:pt x="1751" y="379"/>
                  </a:lnTo>
                  <a:lnTo>
                    <a:pt x="1754" y="374"/>
                  </a:lnTo>
                  <a:lnTo>
                    <a:pt x="1756" y="370"/>
                  </a:lnTo>
                  <a:lnTo>
                    <a:pt x="1759" y="367"/>
                  </a:lnTo>
                  <a:lnTo>
                    <a:pt x="1759" y="338"/>
                  </a:lnTo>
                  <a:lnTo>
                    <a:pt x="1761" y="338"/>
                  </a:lnTo>
                  <a:lnTo>
                    <a:pt x="1764" y="338"/>
                  </a:lnTo>
                  <a:lnTo>
                    <a:pt x="1766" y="338"/>
                  </a:lnTo>
                  <a:lnTo>
                    <a:pt x="1768" y="338"/>
                  </a:lnTo>
                  <a:lnTo>
                    <a:pt x="1771" y="338"/>
                  </a:lnTo>
                  <a:lnTo>
                    <a:pt x="1773" y="338"/>
                  </a:lnTo>
                  <a:lnTo>
                    <a:pt x="1776" y="338"/>
                  </a:lnTo>
                  <a:lnTo>
                    <a:pt x="1779" y="338"/>
                  </a:lnTo>
                  <a:lnTo>
                    <a:pt x="1786" y="340"/>
                  </a:lnTo>
                  <a:lnTo>
                    <a:pt x="1795" y="340"/>
                  </a:lnTo>
                  <a:lnTo>
                    <a:pt x="1805" y="340"/>
                  </a:lnTo>
                  <a:lnTo>
                    <a:pt x="1815" y="342"/>
                  </a:lnTo>
                  <a:lnTo>
                    <a:pt x="1825" y="342"/>
                  </a:lnTo>
                  <a:lnTo>
                    <a:pt x="1834" y="343"/>
                  </a:lnTo>
                  <a:lnTo>
                    <a:pt x="1844" y="343"/>
                  </a:lnTo>
                  <a:lnTo>
                    <a:pt x="1852" y="343"/>
                  </a:lnTo>
                  <a:lnTo>
                    <a:pt x="1854" y="343"/>
                  </a:lnTo>
                  <a:lnTo>
                    <a:pt x="1856" y="343"/>
                  </a:lnTo>
                  <a:lnTo>
                    <a:pt x="1856" y="342"/>
                  </a:lnTo>
                  <a:lnTo>
                    <a:pt x="1857" y="342"/>
                  </a:lnTo>
                  <a:lnTo>
                    <a:pt x="1859" y="340"/>
                  </a:lnTo>
                  <a:lnTo>
                    <a:pt x="1859" y="338"/>
                  </a:lnTo>
                  <a:lnTo>
                    <a:pt x="1856" y="333"/>
                  </a:lnTo>
                  <a:lnTo>
                    <a:pt x="1898" y="333"/>
                  </a:lnTo>
                  <a:lnTo>
                    <a:pt x="1898" y="335"/>
                  </a:lnTo>
                  <a:lnTo>
                    <a:pt x="1901" y="337"/>
                  </a:lnTo>
                  <a:lnTo>
                    <a:pt x="1905" y="340"/>
                  </a:lnTo>
                  <a:lnTo>
                    <a:pt x="1908" y="342"/>
                  </a:lnTo>
                  <a:lnTo>
                    <a:pt x="1912" y="345"/>
                  </a:lnTo>
                  <a:lnTo>
                    <a:pt x="1913" y="347"/>
                  </a:lnTo>
                  <a:lnTo>
                    <a:pt x="1917" y="348"/>
                  </a:lnTo>
                  <a:lnTo>
                    <a:pt x="1920" y="348"/>
                  </a:lnTo>
                  <a:lnTo>
                    <a:pt x="1922" y="347"/>
                  </a:lnTo>
                  <a:lnTo>
                    <a:pt x="1923" y="345"/>
                  </a:lnTo>
                  <a:lnTo>
                    <a:pt x="1925" y="343"/>
                  </a:lnTo>
                  <a:lnTo>
                    <a:pt x="1925" y="342"/>
                  </a:lnTo>
                  <a:lnTo>
                    <a:pt x="1927" y="340"/>
                  </a:lnTo>
                  <a:lnTo>
                    <a:pt x="1930" y="338"/>
                  </a:lnTo>
                  <a:lnTo>
                    <a:pt x="1934" y="337"/>
                  </a:lnTo>
                  <a:lnTo>
                    <a:pt x="1932" y="335"/>
                  </a:lnTo>
                  <a:lnTo>
                    <a:pt x="1930" y="335"/>
                  </a:lnTo>
                  <a:lnTo>
                    <a:pt x="1929" y="333"/>
                  </a:lnTo>
                  <a:lnTo>
                    <a:pt x="1927" y="331"/>
                  </a:lnTo>
                  <a:lnTo>
                    <a:pt x="1927" y="330"/>
                  </a:lnTo>
                  <a:lnTo>
                    <a:pt x="1925" y="326"/>
                  </a:lnTo>
                  <a:lnTo>
                    <a:pt x="1925" y="321"/>
                  </a:lnTo>
                  <a:lnTo>
                    <a:pt x="1925" y="316"/>
                  </a:lnTo>
                  <a:lnTo>
                    <a:pt x="1925" y="311"/>
                  </a:lnTo>
                  <a:lnTo>
                    <a:pt x="1927" y="306"/>
                  </a:lnTo>
                  <a:lnTo>
                    <a:pt x="1927" y="303"/>
                  </a:lnTo>
                  <a:lnTo>
                    <a:pt x="1929" y="298"/>
                  </a:lnTo>
                  <a:lnTo>
                    <a:pt x="1930" y="294"/>
                  </a:lnTo>
                  <a:lnTo>
                    <a:pt x="1932" y="291"/>
                  </a:lnTo>
                  <a:lnTo>
                    <a:pt x="1935" y="289"/>
                  </a:lnTo>
                  <a:lnTo>
                    <a:pt x="1937" y="289"/>
                  </a:lnTo>
                  <a:lnTo>
                    <a:pt x="1940" y="289"/>
                  </a:lnTo>
                  <a:lnTo>
                    <a:pt x="1944" y="289"/>
                  </a:lnTo>
                  <a:lnTo>
                    <a:pt x="1949" y="289"/>
                  </a:lnTo>
                  <a:lnTo>
                    <a:pt x="1954" y="289"/>
                  </a:lnTo>
                  <a:lnTo>
                    <a:pt x="1959" y="289"/>
                  </a:lnTo>
                  <a:lnTo>
                    <a:pt x="1964" y="289"/>
                  </a:lnTo>
                  <a:lnTo>
                    <a:pt x="1968" y="289"/>
                  </a:lnTo>
                  <a:lnTo>
                    <a:pt x="1973" y="289"/>
                  </a:lnTo>
                  <a:lnTo>
                    <a:pt x="1973" y="291"/>
                  </a:lnTo>
                  <a:lnTo>
                    <a:pt x="1976" y="294"/>
                  </a:lnTo>
                  <a:lnTo>
                    <a:pt x="1979" y="299"/>
                  </a:lnTo>
                  <a:lnTo>
                    <a:pt x="1983" y="303"/>
                  </a:lnTo>
                  <a:lnTo>
                    <a:pt x="1986" y="306"/>
                  </a:lnTo>
                  <a:lnTo>
                    <a:pt x="1990" y="310"/>
                  </a:lnTo>
                  <a:lnTo>
                    <a:pt x="1993" y="313"/>
                  </a:lnTo>
                  <a:lnTo>
                    <a:pt x="1995" y="315"/>
                  </a:lnTo>
                  <a:lnTo>
                    <a:pt x="1995" y="311"/>
                  </a:lnTo>
                  <a:lnTo>
                    <a:pt x="1996" y="310"/>
                  </a:lnTo>
                  <a:lnTo>
                    <a:pt x="1998" y="306"/>
                  </a:lnTo>
                  <a:lnTo>
                    <a:pt x="1998" y="304"/>
                  </a:lnTo>
                  <a:lnTo>
                    <a:pt x="2000" y="301"/>
                  </a:lnTo>
                  <a:lnTo>
                    <a:pt x="2001" y="299"/>
                  </a:lnTo>
                  <a:lnTo>
                    <a:pt x="2001" y="296"/>
                  </a:lnTo>
                  <a:lnTo>
                    <a:pt x="2001" y="293"/>
                  </a:lnTo>
                  <a:lnTo>
                    <a:pt x="2003" y="293"/>
                  </a:lnTo>
                  <a:lnTo>
                    <a:pt x="2005" y="293"/>
                  </a:lnTo>
                  <a:lnTo>
                    <a:pt x="2007" y="293"/>
                  </a:lnTo>
                  <a:lnTo>
                    <a:pt x="2008" y="293"/>
                  </a:lnTo>
                  <a:lnTo>
                    <a:pt x="2010" y="293"/>
                  </a:lnTo>
                  <a:lnTo>
                    <a:pt x="2012" y="291"/>
                  </a:lnTo>
                  <a:lnTo>
                    <a:pt x="2012" y="289"/>
                  </a:lnTo>
                  <a:lnTo>
                    <a:pt x="2010" y="288"/>
                  </a:lnTo>
                  <a:lnTo>
                    <a:pt x="2008" y="284"/>
                  </a:lnTo>
                  <a:lnTo>
                    <a:pt x="2007" y="282"/>
                  </a:lnTo>
                  <a:lnTo>
                    <a:pt x="2005" y="281"/>
                  </a:lnTo>
                  <a:lnTo>
                    <a:pt x="2003" y="279"/>
                  </a:lnTo>
                  <a:lnTo>
                    <a:pt x="2003" y="276"/>
                  </a:lnTo>
                  <a:lnTo>
                    <a:pt x="2001" y="272"/>
                  </a:lnTo>
                  <a:lnTo>
                    <a:pt x="2003" y="269"/>
                  </a:lnTo>
                  <a:lnTo>
                    <a:pt x="2005" y="267"/>
                  </a:lnTo>
                  <a:lnTo>
                    <a:pt x="2010" y="267"/>
                  </a:lnTo>
                  <a:lnTo>
                    <a:pt x="2013" y="269"/>
                  </a:lnTo>
                  <a:lnTo>
                    <a:pt x="2018" y="271"/>
                  </a:lnTo>
                  <a:lnTo>
                    <a:pt x="2023" y="272"/>
                  </a:lnTo>
                  <a:lnTo>
                    <a:pt x="2027" y="274"/>
                  </a:lnTo>
                  <a:lnTo>
                    <a:pt x="2030" y="274"/>
                  </a:lnTo>
                  <a:lnTo>
                    <a:pt x="2029" y="274"/>
                  </a:lnTo>
                  <a:lnTo>
                    <a:pt x="2027" y="274"/>
                  </a:lnTo>
                  <a:lnTo>
                    <a:pt x="2027" y="276"/>
                  </a:lnTo>
                  <a:lnTo>
                    <a:pt x="2025" y="276"/>
                  </a:lnTo>
                  <a:lnTo>
                    <a:pt x="2023" y="276"/>
                  </a:lnTo>
                  <a:lnTo>
                    <a:pt x="2022" y="276"/>
                  </a:lnTo>
                  <a:lnTo>
                    <a:pt x="2020" y="277"/>
                  </a:lnTo>
                  <a:lnTo>
                    <a:pt x="2018" y="277"/>
                  </a:lnTo>
                  <a:lnTo>
                    <a:pt x="2020" y="281"/>
                  </a:lnTo>
                  <a:lnTo>
                    <a:pt x="2023" y="284"/>
                  </a:lnTo>
                  <a:lnTo>
                    <a:pt x="2027" y="288"/>
                  </a:lnTo>
                  <a:lnTo>
                    <a:pt x="2030" y="289"/>
                  </a:lnTo>
                  <a:lnTo>
                    <a:pt x="2032" y="293"/>
                  </a:lnTo>
                  <a:lnTo>
                    <a:pt x="2035" y="294"/>
                  </a:lnTo>
                  <a:lnTo>
                    <a:pt x="2037" y="299"/>
                  </a:lnTo>
                  <a:lnTo>
                    <a:pt x="2039" y="303"/>
                  </a:lnTo>
                  <a:lnTo>
                    <a:pt x="2037" y="306"/>
                  </a:lnTo>
                  <a:lnTo>
                    <a:pt x="2035" y="310"/>
                  </a:lnTo>
                  <a:lnTo>
                    <a:pt x="2034" y="313"/>
                  </a:lnTo>
                  <a:lnTo>
                    <a:pt x="2032" y="318"/>
                  </a:lnTo>
                  <a:lnTo>
                    <a:pt x="2029" y="325"/>
                  </a:lnTo>
                  <a:lnTo>
                    <a:pt x="2027" y="330"/>
                  </a:lnTo>
                  <a:lnTo>
                    <a:pt x="2025" y="335"/>
                  </a:lnTo>
                  <a:lnTo>
                    <a:pt x="2025" y="338"/>
                  </a:lnTo>
                  <a:lnTo>
                    <a:pt x="2025" y="342"/>
                  </a:lnTo>
                  <a:lnTo>
                    <a:pt x="2025" y="343"/>
                  </a:lnTo>
                  <a:lnTo>
                    <a:pt x="2027" y="343"/>
                  </a:lnTo>
                  <a:lnTo>
                    <a:pt x="2027" y="345"/>
                  </a:lnTo>
                  <a:lnTo>
                    <a:pt x="2029" y="347"/>
                  </a:lnTo>
                  <a:lnTo>
                    <a:pt x="2029" y="348"/>
                  </a:lnTo>
                  <a:lnTo>
                    <a:pt x="2030" y="352"/>
                  </a:lnTo>
                  <a:lnTo>
                    <a:pt x="2030" y="353"/>
                  </a:lnTo>
                  <a:lnTo>
                    <a:pt x="2029" y="357"/>
                  </a:lnTo>
                  <a:lnTo>
                    <a:pt x="2029" y="359"/>
                  </a:lnTo>
                  <a:lnTo>
                    <a:pt x="2027" y="362"/>
                  </a:lnTo>
                  <a:lnTo>
                    <a:pt x="2025" y="364"/>
                  </a:lnTo>
                  <a:lnTo>
                    <a:pt x="2023" y="365"/>
                  </a:lnTo>
                  <a:lnTo>
                    <a:pt x="2020" y="367"/>
                  </a:lnTo>
                  <a:lnTo>
                    <a:pt x="2017" y="367"/>
                  </a:lnTo>
                  <a:lnTo>
                    <a:pt x="2018" y="381"/>
                  </a:lnTo>
                  <a:lnTo>
                    <a:pt x="2022" y="391"/>
                  </a:lnTo>
                  <a:lnTo>
                    <a:pt x="2029" y="401"/>
                  </a:lnTo>
                  <a:lnTo>
                    <a:pt x="2035" y="411"/>
                  </a:lnTo>
                  <a:lnTo>
                    <a:pt x="2044" y="419"/>
                  </a:lnTo>
                  <a:lnTo>
                    <a:pt x="2054" y="426"/>
                  </a:lnTo>
                  <a:lnTo>
                    <a:pt x="2064" y="433"/>
                  </a:lnTo>
                  <a:lnTo>
                    <a:pt x="2074" y="438"/>
                  </a:lnTo>
                  <a:lnTo>
                    <a:pt x="2079" y="441"/>
                  </a:lnTo>
                  <a:lnTo>
                    <a:pt x="2083" y="446"/>
                  </a:lnTo>
                  <a:lnTo>
                    <a:pt x="2086" y="452"/>
                  </a:lnTo>
                  <a:lnTo>
                    <a:pt x="2088" y="457"/>
                  </a:lnTo>
                  <a:lnTo>
                    <a:pt x="2091" y="462"/>
                  </a:lnTo>
                  <a:lnTo>
                    <a:pt x="2095" y="465"/>
                  </a:lnTo>
                  <a:lnTo>
                    <a:pt x="2100" y="470"/>
                  </a:lnTo>
                  <a:lnTo>
                    <a:pt x="2107" y="473"/>
                  </a:lnTo>
                  <a:lnTo>
                    <a:pt x="2108" y="473"/>
                  </a:lnTo>
                  <a:lnTo>
                    <a:pt x="2110" y="473"/>
                  </a:lnTo>
                  <a:lnTo>
                    <a:pt x="2112" y="473"/>
                  </a:lnTo>
                  <a:lnTo>
                    <a:pt x="2113" y="475"/>
                  </a:lnTo>
                  <a:lnTo>
                    <a:pt x="2115" y="475"/>
                  </a:lnTo>
                  <a:lnTo>
                    <a:pt x="2117" y="477"/>
                  </a:lnTo>
                  <a:lnTo>
                    <a:pt x="2118" y="479"/>
                  </a:lnTo>
                  <a:lnTo>
                    <a:pt x="2120" y="480"/>
                  </a:lnTo>
                  <a:lnTo>
                    <a:pt x="2122" y="484"/>
                  </a:lnTo>
                  <a:lnTo>
                    <a:pt x="2124" y="487"/>
                  </a:lnTo>
                  <a:lnTo>
                    <a:pt x="2127" y="490"/>
                  </a:lnTo>
                  <a:lnTo>
                    <a:pt x="2130" y="494"/>
                  </a:lnTo>
                  <a:lnTo>
                    <a:pt x="2134" y="497"/>
                  </a:lnTo>
                  <a:lnTo>
                    <a:pt x="2137" y="499"/>
                  </a:lnTo>
                  <a:lnTo>
                    <a:pt x="2139" y="501"/>
                  </a:lnTo>
                  <a:lnTo>
                    <a:pt x="2142" y="501"/>
                  </a:lnTo>
                  <a:lnTo>
                    <a:pt x="2144" y="501"/>
                  </a:lnTo>
                  <a:lnTo>
                    <a:pt x="2146" y="499"/>
                  </a:lnTo>
                  <a:lnTo>
                    <a:pt x="2147" y="497"/>
                  </a:lnTo>
                  <a:lnTo>
                    <a:pt x="2149" y="495"/>
                  </a:lnTo>
                  <a:lnTo>
                    <a:pt x="2151" y="492"/>
                  </a:lnTo>
                  <a:lnTo>
                    <a:pt x="2152" y="490"/>
                  </a:lnTo>
                  <a:lnTo>
                    <a:pt x="2152" y="487"/>
                  </a:lnTo>
                  <a:lnTo>
                    <a:pt x="2152" y="484"/>
                  </a:lnTo>
                  <a:lnTo>
                    <a:pt x="2152" y="480"/>
                  </a:lnTo>
                  <a:lnTo>
                    <a:pt x="2149" y="477"/>
                  </a:lnTo>
                  <a:lnTo>
                    <a:pt x="2147" y="475"/>
                  </a:lnTo>
                  <a:lnTo>
                    <a:pt x="2144" y="473"/>
                  </a:lnTo>
                  <a:lnTo>
                    <a:pt x="2140" y="472"/>
                  </a:lnTo>
                  <a:lnTo>
                    <a:pt x="2139" y="470"/>
                  </a:lnTo>
                  <a:lnTo>
                    <a:pt x="2137" y="467"/>
                  </a:lnTo>
                  <a:lnTo>
                    <a:pt x="2135" y="463"/>
                  </a:lnTo>
                  <a:lnTo>
                    <a:pt x="2137" y="463"/>
                  </a:lnTo>
                  <a:lnTo>
                    <a:pt x="2137" y="462"/>
                  </a:lnTo>
                  <a:lnTo>
                    <a:pt x="2139" y="460"/>
                  </a:lnTo>
                  <a:lnTo>
                    <a:pt x="2142" y="460"/>
                  </a:lnTo>
                  <a:lnTo>
                    <a:pt x="2144" y="458"/>
                  </a:lnTo>
                  <a:lnTo>
                    <a:pt x="2146" y="458"/>
                  </a:lnTo>
                  <a:lnTo>
                    <a:pt x="2149" y="458"/>
                  </a:lnTo>
                  <a:lnTo>
                    <a:pt x="2151" y="457"/>
                  </a:lnTo>
                  <a:lnTo>
                    <a:pt x="2149" y="453"/>
                  </a:lnTo>
                  <a:lnTo>
                    <a:pt x="2147" y="452"/>
                  </a:lnTo>
                  <a:lnTo>
                    <a:pt x="2146" y="450"/>
                  </a:lnTo>
                  <a:lnTo>
                    <a:pt x="2144" y="446"/>
                  </a:lnTo>
                  <a:lnTo>
                    <a:pt x="2144" y="445"/>
                  </a:lnTo>
                  <a:lnTo>
                    <a:pt x="2140" y="443"/>
                  </a:lnTo>
                  <a:lnTo>
                    <a:pt x="2139" y="440"/>
                  </a:lnTo>
                  <a:lnTo>
                    <a:pt x="2137" y="438"/>
                  </a:lnTo>
                  <a:lnTo>
                    <a:pt x="2139" y="436"/>
                  </a:lnTo>
                  <a:lnTo>
                    <a:pt x="2140" y="436"/>
                  </a:lnTo>
                  <a:lnTo>
                    <a:pt x="2142" y="435"/>
                  </a:lnTo>
                  <a:lnTo>
                    <a:pt x="2144" y="435"/>
                  </a:lnTo>
                  <a:lnTo>
                    <a:pt x="2146" y="435"/>
                  </a:lnTo>
                  <a:lnTo>
                    <a:pt x="2149" y="435"/>
                  </a:lnTo>
                  <a:lnTo>
                    <a:pt x="2151" y="435"/>
                  </a:lnTo>
                  <a:lnTo>
                    <a:pt x="2154" y="435"/>
                  </a:lnTo>
                  <a:lnTo>
                    <a:pt x="2152" y="433"/>
                  </a:lnTo>
                  <a:lnTo>
                    <a:pt x="2151" y="431"/>
                  </a:lnTo>
                  <a:lnTo>
                    <a:pt x="2149" y="430"/>
                  </a:lnTo>
                  <a:lnTo>
                    <a:pt x="2147" y="428"/>
                  </a:lnTo>
                  <a:lnTo>
                    <a:pt x="2146" y="426"/>
                  </a:lnTo>
                  <a:lnTo>
                    <a:pt x="2144" y="424"/>
                  </a:lnTo>
                  <a:lnTo>
                    <a:pt x="2142" y="423"/>
                  </a:lnTo>
                  <a:lnTo>
                    <a:pt x="2140" y="421"/>
                  </a:lnTo>
                  <a:lnTo>
                    <a:pt x="2139" y="418"/>
                  </a:lnTo>
                  <a:lnTo>
                    <a:pt x="2137" y="416"/>
                  </a:lnTo>
                  <a:lnTo>
                    <a:pt x="2135" y="413"/>
                  </a:lnTo>
                  <a:lnTo>
                    <a:pt x="2135" y="409"/>
                  </a:lnTo>
                  <a:lnTo>
                    <a:pt x="2135" y="406"/>
                  </a:lnTo>
                  <a:lnTo>
                    <a:pt x="2135" y="402"/>
                  </a:lnTo>
                  <a:lnTo>
                    <a:pt x="2137" y="402"/>
                  </a:lnTo>
                  <a:lnTo>
                    <a:pt x="2139" y="401"/>
                  </a:lnTo>
                  <a:lnTo>
                    <a:pt x="2140" y="401"/>
                  </a:lnTo>
                  <a:lnTo>
                    <a:pt x="2142" y="399"/>
                  </a:lnTo>
                  <a:lnTo>
                    <a:pt x="2142" y="397"/>
                  </a:lnTo>
                  <a:lnTo>
                    <a:pt x="2142" y="396"/>
                  </a:lnTo>
                  <a:lnTo>
                    <a:pt x="2132" y="391"/>
                  </a:lnTo>
                  <a:lnTo>
                    <a:pt x="2124" y="386"/>
                  </a:lnTo>
                  <a:lnTo>
                    <a:pt x="2117" y="379"/>
                  </a:lnTo>
                  <a:lnTo>
                    <a:pt x="2112" y="374"/>
                  </a:lnTo>
                  <a:lnTo>
                    <a:pt x="2107" y="369"/>
                  </a:lnTo>
                  <a:lnTo>
                    <a:pt x="2101" y="365"/>
                  </a:lnTo>
                  <a:lnTo>
                    <a:pt x="2095" y="364"/>
                  </a:lnTo>
                  <a:lnTo>
                    <a:pt x="2085" y="365"/>
                  </a:lnTo>
                  <a:lnTo>
                    <a:pt x="2083" y="364"/>
                  </a:lnTo>
                  <a:lnTo>
                    <a:pt x="2081" y="360"/>
                  </a:lnTo>
                  <a:lnTo>
                    <a:pt x="2079" y="355"/>
                  </a:lnTo>
                  <a:lnTo>
                    <a:pt x="2079" y="348"/>
                  </a:lnTo>
                  <a:lnTo>
                    <a:pt x="2078" y="342"/>
                  </a:lnTo>
                  <a:lnTo>
                    <a:pt x="2074" y="337"/>
                  </a:lnTo>
                  <a:lnTo>
                    <a:pt x="2071" y="331"/>
                  </a:lnTo>
                  <a:lnTo>
                    <a:pt x="2064" y="330"/>
                  </a:lnTo>
                  <a:lnTo>
                    <a:pt x="2090" y="315"/>
                  </a:lnTo>
                  <a:lnTo>
                    <a:pt x="2091" y="315"/>
                  </a:lnTo>
                  <a:lnTo>
                    <a:pt x="2091" y="316"/>
                  </a:lnTo>
                  <a:lnTo>
                    <a:pt x="2093" y="316"/>
                  </a:lnTo>
                  <a:lnTo>
                    <a:pt x="2095" y="318"/>
                  </a:lnTo>
                  <a:lnTo>
                    <a:pt x="2095" y="320"/>
                  </a:lnTo>
                  <a:lnTo>
                    <a:pt x="2096" y="321"/>
                  </a:lnTo>
                  <a:lnTo>
                    <a:pt x="2098" y="321"/>
                  </a:lnTo>
                  <a:lnTo>
                    <a:pt x="2100" y="323"/>
                  </a:lnTo>
                  <a:lnTo>
                    <a:pt x="2103" y="321"/>
                  </a:lnTo>
                  <a:lnTo>
                    <a:pt x="2107" y="321"/>
                  </a:lnTo>
                  <a:lnTo>
                    <a:pt x="2110" y="320"/>
                  </a:lnTo>
                  <a:lnTo>
                    <a:pt x="2115" y="318"/>
                  </a:lnTo>
                  <a:lnTo>
                    <a:pt x="2118" y="316"/>
                  </a:lnTo>
                  <a:lnTo>
                    <a:pt x="2124" y="313"/>
                  </a:lnTo>
                  <a:lnTo>
                    <a:pt x="2127" y="311"/>
                  </a:lnTo>
                  <a:lnTo>
                    <a:pt x="2132" y="310"/>
                  </a:lnTo>
                  <a:lnTo>
                    <a:pt x="2140" y="310"/>
                  </a:lnTo>
                  <a:lnTo>
                    <a:pt x="2140" y="313"/>
                  </a:lnTo>
                  <a:lnTo>
                    <a:pt x="2142" y="315"/>
                  </a:lnTo>
                  <a:lnTo>
                    <a:pt x="2144" y="316"/>
                  </a:lnTo>
                  <a:lnTo>
                    <a:pt x="2146" y="320"/>
                  </a:lnTo>
                  <a:lnTo>
                    <a:pt x="2147" y="321"/>
                  </a:lnTo>
                  <a:lnTo>
                    <a:pt x="2149" y="323"/>
                  </a:lnTo>
                  <a:lnTo>
                    <a:pt x="2151" y="325"/>
                  </a:lnTo>
                  <a:lnTo>
                    <a:pt x="2154" y="326"/>
                  </a:lnTo>
                  <a:lnTo>
                    <a:pt x="2156" y="318"/>
                  </a:lnTo>
                  <a:lnTo>
                    <a:pt x="2157" y="311"/>
                  </a:lnTo>
                  <a:lnTo>
                    <a:pt x="2161" y="304"/>
                  </a:lnTo>
                  <a:lnTo>
                    <a:pt x="2164" y="298"/>
                  </a:lnTo>
                  <a:lnTo>
                    <a:pt x="2168" y="291"/>
                  </a:lnTo>
                  <a:lnTo>
                    <a:pt x="2174" y="286"/>
                  </a:lnTo>
                  <a:lnTo>
                    <a:pt x="2181" y="282"/>
                  </a:lnTo>
                  <a:lnTo>
                    <a:pt x="2191" y="282"/>
                  </a:lnTo>
                  <a:lnTo>
                    <a:pt x="2190" y="281"/>
                  </a:lnTo>
                  <a:lnTo>
                    <a:pt x="2190" y="279"/>
                  </a:lnTo>
                  <a:lnTo>
                    <a:pt x="2190" y="277"/>
                  </a:lnTo>
                  <a:lnTo>
                    <a:pt x="2190" y="276"/>
                  </a:lnTo>
                  <a:lnTo>
                    <a:pt x="2190" y="274"/>
                  </a:lnTo>
                  <a:lnTo>
                    <a:pt x="2191" y="272"/>
                  </a:lnTo>
                  <a:lnTo>
                    <a:pt x="2191" y="271"/>
                  </a:lnTo>
                  <a:lnTo>
                    <a:pt x="2193" y="272"/>
                  </a:lnTo>
                  <a:lnTo>
                    <a:pt x="2195" y="274"/>
                  </a:lnTo>
                  <a:lnTo>
                    <a:pt x="2196" y="274"/>
                  </a:lnTo>
                  <a:lnTo>
                    <a:pt x="2200" y="274"/>
                  </a:lnTo>
                  <a:lnTo>
                    <a:pt x="2201" y="276"/>
                  </a:lnTo>
                  <a:lnTo>
                    <a:pt x="2205" y="276"/>
                  </a:lnTo>
                  <a:lnTo>
                    <a:pt x="2208" y="276"/>
                  </a:lnTo>
                  <a:lnTo>
                    <a:pt x="2210" y="276"/>
                  </a:lnTo>
                  <a:lnTo>
                    <a:pt x="2212" y="276"/>
                  </a:lnTo>
                  <a:lnTo>
                    <a:pt x="2215" y="276"/>
                  </a:lnTo>
                  <a:lnTo>
                    <a:pt x="2217" y="276"/>
                  </a:lnTo>
                  <a:lnTo>
                    <a:pt x="2218" y="277"/>
                  </a:lnTo>
                  <a:lnTo>
                    <a:pt x="2220" y="277"/>
                  </a:lnTo>
                  <a:lnTo>
                    <a:pt x="2224" y="277"/>
                  </a:lnTo>
                  <a:lnTo>
                    <a:pt x="2225" y="277"/>
                  </a:lnTo>
                  <a:lnTo>
                    <a:pt x="2229" y="276"/>
                  </a:lnTo>
                  <a:lnTo>
                    <a:pt x="2227" y="272"/>
                  </a:lnTo>
                  <a:lnTo>
                    <a:pt x="2227" y="271"/>
                  </a:lnTo>
                  <a:lnTo>
                    <a:pt x="2227" y="269"/>
                  </a:lnTo>
                  <a:lnTo>
                    <a:pt x="2229" y="267"/>
                  </a:lnTo>
                  <a:lnTo>
                    <a:pt x="2229" y="266"/>
                  </a:lnTo>
                  <a:lnTo>
                    <a:pt x="2229" y="262"/>
                  </a:lnTo>
                  <a:lnTo>
                    <a:pt x="2212" y="259"/>
                  </a:lnTo>
                  <a:lnTo>
                    <a:pt x="2198" y="254"/>
                  </a:lnTo>
                  <a:lnTo>
                    <a:pt x="2186" y="249"/>
                  </a:lnTo>
                  <a:lnTo>
                    <a:pt x="2174" y="244"/>
                  </a:lnTo>
                  <a:lnTo>
                    <a:pt x="2162" y="239"/>
                  </a:lnTo>
                  <a:lnTo>
                    <a:pt x="2151" y="233"/>
                  </a:lnTo>
                  <a:lnTo>
                    <a:pt x="2139" y="232"/>
                  </a:lnTo>
                  <a:lnTo>
                    <a:pt x="2124" y="230"/>
                  </a:lnTo>
                  <a:lnTo>
                    <a:pt x="2132" y="230"/>
                  </a:lnTo>
                  <a:lnTo>
                    <a:pt x="2139" y="232"/>
                  </a:lnTo>
                  <a:lnTo>
                    <a:pt x="2146" y="233"/>
                  </a:lnTo>
                  <a:lnTo>
                    <a:pt x="2152" y="233"/>
                  </a:lnTo>
                  <a:lnTo>
                    <a:pt x="2157" y="233"/>
                  </a:lnTo>
                  <a:lnTo>
                    <a:pt x="2164" y="233"/>
                  </a:lnTo>
                  <a:lnTo>
                    <a:pt x="2169" y="232"/>
                  </a:lnTo>
                  <a:lnTo>
                    <a:pt x="2176" y="228"/>
                  </a:lnTo>
                  <a:lnTo>
                    <a:pt x="2173" y="223"/>
                  </a:lnTo>
                  <a:lnTo>
                    <a:pt x="2169" y="220"/>
                  </a:lnTo>
                  <a:lnTo>
                    <a:pt x="2166" y="218"/>
                  </a:lnTo>
                  <a:lnTo>
                    <a:pt x="2162" y="217"/>
                  </a:lnTo>
                  <a:lnTo>
                    <a:pt x="2159" y="215"/>
                  </a:lnTo>
                  <a:lnTo>
                    <a:pt x="2156" y="213"/>
                  </a:lnTo>
                  <a:lnTo>
                    <a:pt x="2151" y="210"/>
                  </a:lnTo>
                  <a:lnTo>
                    <a:pt x="2147" y="205"/>
                  </a:lnTo>
                  <a:lnTo>
                    <a:pt x="2157" y="205"/>
                  </a:lnTo>
                  <a:lnTo>
                    <a:pt x="2157" y="206"/>
                  </a:lnTo>
                  <a:lnTo>
                    <a:pt x="2159" y="210"/>
                  </a:lnTo>
                  <a:lnTo>
                    <a:pt x="2161" y="211"/>
                  </a:lnTo>
                  <a:lnTo>
                    <a:pt x="2162" y="213"/>
                  </a:lnTo>
                  <a:lnTo>
                    <a:pt x="2166" y="215"/>
                  </a:lnTo>
                  <a:lnTo>
                    <a:pt x="2169" y="218"/>
                  </a:lnTo>
                  <a:lnTo>
                    <a:pt x="2173" y="218"/>
                  </a:lnTo>
                  <a:lnTo>
                    <a:pt x="2176" y="220"/>
                  </a:lnTo>
                  <a:lnTo>
                    <a:pt x="2179" y="218"/>
                  </a:lnTo>
                  <a:lnTo>
                    <a:pt x="2181" y="218"/>
                  </a:lnTo>
                  <a:lnTo>
                    <a:pt x="2181" y="217"/>
                  </a:lnTo>
                  <a:lnTo>
                    <a:pt x="2183" y="217"/>
                  </a:lnTo>
                  <a:lnTo>
                    <a:pt x="2183" y="215"/>
                  </a:lnTo>
                  <a:lnTo>
                    <a:pt x="2185" y="215"/>
                  </a:lnTo>
                  <a:lnTo>
                    <a:pt x="2188" y="213"/>
                  </a:lnTo>
                  <a:lnTo>
                    <a:pt x="2191" y="213"/>
                  </a:lnTo>
                  <a:lnTo>
                    <a:pt x="2200" y="215"/>
                  </a:lnTo>
                  <a:lnTo>
                    <a:pt x="2207" y="215"/>
                  </a:lnTo>
                  <a:lnTo>
                    <a:pt x="2213" y="218"/>
                  </a:lnTo>
                  <a:lnTo>
                    <a:pt x="2218" y="220"/>
                  </a:lnTo>
                  <a:lnTo>
                    <a:pt x="2224" y="223"/>
                  </a:lnTo>
                  <a:lnTo>
                    <a:pt x="2227" y="227"/>
                  </a:lnTo>
                  <a:lnTo>
                    <a:pt x="2232" y="230"/>
                  </a:lnTo>
                  <a:lnTo>
                    <a:pt x="2237" y="233"/>
                  </a:lnTo>
                  <a:lnTo>
                    <a:pt x="2271" y="233"/>
                  </a:lnTo>
                  <a:lnTo>
                    <a:pt x="2271" y="235"/>
                  </a:lnTo>
                  <a:lnTo>
                    <a:pt x="2273" y="237"/>
                  </a:lnTo>
                  <a:lnTo>
                    <a:pt x="2274" y="239"/>
                  </a:lnTo>
                  <a:lnTo>
                    <a:pt x="2276" y="239"/>
                  </a:lnTo>
                  <a:lnTo>
                    <a:pt x="2278" y="239"/>
                  </a:lnTo>
                  <a:lnTo>
                    <a:pt x="2279" y="240"/>
                  </a:lnTo>
                  <a:lnTo>
                    <a:pt x="2281" y="240"/>
                  </a:lnTo>
                  <a:lnTo>
                    <a:pt x="2283" y="240"/>
                  </a:lnTo>
                  <a:lnTo>
                    <a:pt x="2285" y="240"/>
                  </a:lnTo>
                  <a:lnTo>
                    <a:pt x="2288" y="240"/>
                  </a:lnTo>
                  <a:lnTo>
                    <a:pt x="2290" y="239"/>
                  </a:lnTo>
                  <a:lnTo>
                    <a:pt x="2293" y="239"/>
                  </a:lnTo>
                  <a:lnTo>
                    <a:pt x="2296" y="239"/>
                  </a:lnTo>
                  <a:lnTo>
                    <a:pt x="2300" y="239"/>
                  </a:lnTo>
                  <a:lnTo>
                    <a:pt x="2303" y="239"/>
                  </a:lnTo>
                  <a:lnTo>
                    <a:pt x="2301" y="237"/>
                  </a:lnTo>
                  <a:lnTo>
                    <a:pt x="2298" y="237"/>
                  </a:lnTo>
                  <a:lnTo>
                    <a:pt x="2295" y="235"/>
                  </a:lnTo>
                  <a:lnTo>
                    <a:pt x="2291" y="233"/>
                  </a:lnTo>
                  <a:lnTo>
                    <a:pt x="2290" y="230"/>
                  </a:lnTo>
                  <a:lnTo>
                    <a:pt x="2286" y="228"/>
                  </a:lnTo>
                  <a:lnTo>
                    <a:pt x="2285" y="225"/>
                  </a:lnTo>
                  <a:lnTo>
                    <a:pt x="2285" y="222"/>
                  </a:lnTo>
                  <a:lnTo>
                    <a:pt x="2285" y="220"/>
                  </a:lnTo>
                  <a:lnTo>
                    <a:pt x="2285" y="218"/>
                  </a:lnTo>
                  <a:lnTo>
                    <a:pt x="2285" y="217"/>
                  </a:lnTo>
                  <a:lnTo>
                    <a:pt x="2285" y="215"/>
                  </a:lnTo>
                  <a:lnTo>
                    <a:pt x="2285" y="213"/>
                  </a:lnTo>
                  <a:lnTo>
                    <a:pt x="2285" y="210"/>
                  </a:lnTo>
                  <a:lnTo>
                    <a:pt x="2285" y="205"/>
                  </a:lnTo>
                  <a:lnTo>
                    <a:pt x="2276" y="205"/>
                  </a:lnTo>
                  <a:lnTo>
                    <a:pt x="2268" y="203"/>
                  </a:lnTo>
                  <a:lnTo>
                    <a:pt x="2259" y="200"/>
                  </a:lnTo>
                  <a:lnTo>
                    <a:pt x="2251" y="196"/>
                  </a:lnTo>
                  <a:lnTo>
                    <a:pt x="2244" y="193"/>
                  </a:lnTo>
                  <a:lnTo>
                    <a:pt x="2235" y="189"/>
                  </a:lnTo>
                  <a:lnTo>
                    <a:pt x="2225" y="188"/>
                  </a:lnTo>
                  <a:lnTo>
                    <a:pt x="2217" y="186"/>
                  </a:lnTo>
                  <a:lnTo>
                    <a:pt x="2215" y="186"/>
                  </a:lnTo>
                  <a:lnTo>
                    <a:pt x="2213" y="186"/>
                  </a:lnTo>
                  <a:lnTo>
                    <a:pt x="2212" y="188"/>
                  </a:lnTo>
                  <a:lnTo>
                    <a:pt x="2210" y="188"/>
                  </a:lnTo>
                  <a:lnTo>
                    <a:pt x="2210" y="189"/>
                  </a:lnTo>
                  <a:lnTo>
                    <a:pt x="2208" y="189"/>
                  </a:lnTo>
                  <a:lnTo>
                    <a:pt x="2208" y="191"/>
                  </a:lnTo>
                  <a:lnTo>
                    <a:pt x="2208" y="193"/>
                  </a:lnTo>
                  <a:lnTo>
                    <a:pt x="2210" y="195"/>
                  </a:lnTo>
                  <a:lnTo>
                    <a:pt x="2212" y="195"/>
                  </a:lnTo>
                  <a:lnTo>
                    <a:pt x="2215" y="196"/>
                  </a:lnTo>
                  <a:lnTo>
                    <a:pt x="2218" y="198"/>
                  </a:lnTo>
                  <a:lnTo>
                    <a:pt x="2220" y="200"/>
                  </a:lnTo>
                  <a:lnTo>
                    <a:pt x="2224" y="201"/>
                  </a:lnTo>
                  <a:lnTo>
                    <a:pt x="2225" y="205"/>
                  </a:lnTo>
                  <a:lnTo>
                    <a:pt x="2215" y="200"/>
                  </a:lnTo>
                  <a:lnTo>
                    <a:pt x="2207" y="195"/>
                  </a:lnTo>
                  <a:lnTo>
                    <a:pt x="2200" y="191"/>
                  </a:lnTo>
                  <a:lnTo>
                    <a:pt x="2191" y="186"/>
                  </a:lnTo>
                  <a:lnTo>
                    <a:pt x="2185" y="183"/>
                  </a:lnTo>
                  <a:lnTo>
                    <a:pt x="2176" y="179"/>
                  </a:lnTo>
                  <a:lnTo>
                    <a:pt x="2168" y="176"/>
                  </a:lnTo>
                  <a:lnTo>
                    <a:pt x="2157" y="171"/>
                  </a:lnTo>
                  <a:lnTo>
                    <a:pt x="2140" y="168"/>
                  </a:lnTo>
                  <a:lnTo>
                    <a:pt x="2125" y="164"/>
                  </a:lnTo>
                  <a:lnTo>
                    <a:pt x="2110" y="161"/>
                  </a:lnTo>
                  <a:lnTo>
                    <a:pt x="2095" y="159"/>
                  </a:lnTo>
                  <a:lnTo>
                    <a:pt x="2079" y="156"/>
                  </a:lnTo>
                  <a:lnTo>
                    <a:pt x="2066" y="154"/>
                  </a:lnTo>
                  <a:lnTo>
                    <a:pt x="2051" y="151"/>
                  </a:lnTo>
                  <a:lnTo>
                    <a:pt x="2035" y="146"/>
                  </a:lnTo>
                  <a:lnTo>
                    <a:pt x="2008" y="146"/>
                  </a:lnTo>
                  <a:lnTo>
                    <a:pt x="2007" y="146"/>
                  </a:lnTo>
                  <a:lnTo>
                    <a:pt x="2005" y="144"/>
                  </a:lnTo>
                  <a:lnTo>
                    <a:pt x="2003" y="144"/>
                  </a:lnTo>
                  <a:lnTo>
                    <a:pt x="2000" y="142"/>
                  </a:lnTo>
                  <a:lnTo>
                    <a:pt x="1998" y="142"/>
                  </a:lnTo>
                  <a:lnTo>
                    <a:pt x="1996" y="142"/>
                  </a:lnTo>
                  <a:lnTo>
                    <a:pt x="1993" y="142"/>
                  </a:lnTo>
                  <a:lnTo>
                    <a:pt x="1990" y="140"/>
                  </a:lnTo>
                  <a:lnTo>
                    <a:pt x="1985" y="142"/>
                  </a:lnTo>
                  <a:lnTo>
                    <a:pt x="1981" y="142"/>
                  </a:lnTo>
                  <a:lnTo>
                    <a:pt x="1976" y="142"/>
                  </a:lnTo>
                  <a:lnTo>
                    <a:pt x="1973" y="144"/>
                  </a:lnTo>
                  <a:lnTo>
                    <a:pt x="1968" y="144"/>
                  </a:lnTo>
                  <a:lnTo>
                    <a:pt x="1964" y="146"/>
                  </a:lnTo>
                  <a:lnTo>
                    <a:pt x="1959" y="146"/>
                  </a:lnTo>
                  <a:lnTo>
                    <a:pt x="1954" y="146"/>
                  </a:lnTo>
                  <a:lnTo>
                    <a:pt x="1952" y="146"/>
                  </a:lnTo>
                  <a:lnTo>
                    <a:pt x="1947" y="146"/>
                  </a:lnTo>
                  <a:lnTo>
                    <a:pt x="1944" y="144"/>
                  </a:lnTo>
                  <a:lnTo>
                    <a:pt x="1937" y="144"/>
                  </a:lnTo>
                  <a:lnTo>
                    <a:pt x="1932" y="142"/>
                  </a:lnTo>
                  <a:lnTo>
                    <a:pt x="1927" y="140"/>
                  </a:lnTo>
                  <a:lnTo>
                    <a:pt x="1923" y="139"/>
                  </a:lnTo>
                  <a:lnTo>
                    <a:pt x="1922" y="137"/>
                  </a:lnTo>
                  <a:lnTo>
                    <a:pt x="1907" y="137"/>
                  </a:lnTo>
                  <a:lnTo>
                    <a:pt x="1908" y="142"/>
                  </a:lnTo>
                  <a:lnTo>
                    <a:pt x="1912" y="147"/>
                  </a:lnTo>
                  <a:lnTo>
                    <a:pt x="1915" y="152"/>
                  </a:lnTo>
                  <a:lnTo>
                    <a:pt x="1920" y="156"/>
                  </a:lnTo>
                  <a:lnTo>
                    <a:pt x="1923" y="159"/>
                  </a:lnTo>
                  <a:lnTo>
                    <a:pt x="1927" y="161"/>
                  </a:lnTo>
                  <a:lnTo>
                    <a:pt x="1930" y="162"/>
                  </a:lnTo>
                  <a:lnTo>
                    <a:pt x="1927" y="161"/>
                  </a:lnTo>
                  <a:lnTo>
                    <a:pt x="1923" y="159"/>
                  </a:lnTo>
                  <a:lnTo>
                    <a:pt x="1920" y="156"/>
                  </a:lnTo>
                  <a:lnTo>
                    <a:pt x="1915" y="154"/>
                  </a:lnTo>
                  <a:lnTo>
                    <a:pt x="1912" y="152"/>
                  </a:lnTo>
                  <a:lnTo>
                    <a:pt x="1907" y="151"/>
                  </a:lnTo>
                  <a:lnTo>
                    <a:pt x="1901" y="149"/>
                  </a:lnTo>
                  <a:lnTo>
                    <a:pt x="1895" y="149"/>
                  </a:lnTo>
                  <a:lnTo>
                    <a:pt x="1896" y="149"/>
                  </a:lnTo>
                  <a:lnTo>
                    <a:pt x="1896" y="147"/>
                  </a:lnTo>
                  <a:lnTo>
                    <a:pt x="1898" y="147"/>
                  </a:lnTo>
                  <a:lnTo>
                    <a:pt x="1898" y="146"/>
                  </a:lnTo>
                  <a:lnTo>
                    <a:pt x="1898" y="144"/>
                  </a:lnTo>
                  <a:lnTo>
                    <a:pt x="1900" y="142"/>
                  </a:lnTo>
                  <a:lnTo>
                    <a:pt x="1900" y="140"/>
                  </a:lnTo>
                  <a:lnTo>
                    <a:pt x="1896" y="140"/>
                  </a:lnTo>
                  <a:lnTo>
                    <a:pt x="1895" y="140"/>
                  </a:lnTo>
                  <a:lnTo>
                    <a:pt x="1893" y="140"/>
                  </a:lnTo>
                  <a:lnTo>
                    <a:pt x="1890" y="140"/>
                  </a:lnTo>
                  <a:lnTo>
                    <a:pt x="1888" y="140"/>
                  </a:lnTo>
                  <a:lnTo>
                    <a:pt x="1886" y="139"/>
                  </a:lnTo>
                  <a:lnTo>
                    <a:pt x="1884" y="139"/>
                  </a:lnTo>
                  <a:lnTo>
                    <a:pt x="1881" y="139"/>
                  </a:lnTo>
                  <a:lnTo>
                    <a:pt x="1881" y="140"/>
                  </a:lnTo>
                  <a:lnTo>
                    <a:pt x="1879" y="144"/>
                  </a:lnTo>
                  <a:lnTo>
                    <a:pt x="1878" y="144"/>
                  </a:lnTo>
                  <a:lnTo>
                    <a:pt x="1874" y="146"/>
                  </a:lnTo>
                  <a:lnTo>
                    <a:pt x="1871" y="146"/>
                  </a:lnTo>
                  <a:lnTo>
                    <a:pt x="1868" y="146"/>
                  </a:lnTo>
                  <a:lnTo>
                    <a:pt x="1864" y="146"/>
                  </a:lnTo>
                  <a:lnTo>
                    <a:pt x="1861" y="146"/>
                  </a:lnTo>
                  <a:lnTo>
                    <a:pt x="1852" y="146"/>
                  </a:lnTo>
                  <a:lnTo>
                    <a:pt x="1844" y="146"/>
                  </a:lnTo>
                  <a:lnTo>
                    <a:pt x="1837" y="146"/>
                  </a:lnTo>
                  <a:lnTo>
                    <a:pt x="1830" y="144"/>
                  </a:lnTo>
                  <a:lnTo>
                    <a:pt x="1823" y="144"/>
                  </a:lnTo>
                  <a:lnTo>
                    <a:pt x="1817" y="144"/>
                  </a:lnTo>
                  <a:lnTo>
                    <a:pt x="1810" y="146"/>
                  </a:lnTo>
                  <a:lnTo>
                    <a:pt x="1803" y="147"/>
                  </a:lnTo>
                  <a:lnTo>
                    <a:pt x="1805" y="151"/>
                  </a:lnTo>
                  <a:lnTo>
                    <a:pt x="1807" y="152"/>
                  </a:lnTo>
                  <a:lnTo>
                    <a:pt x="1808" y="154"/>
                  </a:lnTo>
                  <a:lnTo>
                    <a:pt x="1810" y="156"/>
                  </a:lnTo>
                  <a:lnTo>
                    <a:pt x="1812" y="157"/>
                  </a:lnTo>
                  <a:lnTo>
                    <a:pt x="1815" y="159"/>
                  </a:lnTo>
                  <a:lnTo>
                    <a:pt x="1817" y="161"/>
                  </a:lnTo>
                  <a:lnTo>
                    <a:pt x="1820" y="164"/>
                  </a:lnTo>
                  <a:lnTo>
                    <a:pt x="1808" y="159"/>
                  </a:lnTo>
                  <a:lnTo>
                    <a:pt x="1796" y="154"/>
                  </a:lnTo>
                  <a:lnTo>
                    <a:pt x="1786" y="151"/>
                  </a:lnTo>
                  <a:lnTo>
                    <a:pt x="1776" y="146"/>
                  </a:lnTo>
                  <a:lnTo>
                    <a:pt x="1766" y="140"/>
                  </a:lnTo>
                  <a:lnTo>
                    <a:pt x="1756" y="135"/>
                  </a:lnTo>
                  <a:lnTo>
                    <a:pt x="1745" y="129"/>
                  </a:lnTo>
                  <a:lnTo>
                    <a:pt x="1737" y="118"/>
                  </a:lnTo>
                  <a:lnTo>
                    <a:pt x="1669" y="118"/>
                  </a:lnTo>
                  <a:lnTo>
                    <a:pt x="1668" y="120"/>
                  </a:lnTo>
                  <a:lnTo>
                    <a:pt x="1666" y="120"/>
                  </a:lnTo>
                  <a:lnTo>
                    <a:pt x="1666" y="122"/>
                  </a:lnTo>
                  <a:lnTo>
                    <a:pt x="1664" y="122"/>
                  </a:lnTo>
                  <a:lnTo>
                    <a:pt x="1664" y="124"/>
                  </a:lnTo>
                  <a:lnTo>
                    <a:pt x="1637" y="125"/>
                  </a:lnTo>
                  <a:lnTo>
                    <a:pt x="1634" y="124"/>
                  </a:lnTo>
                  <a:lnTo>
                    <a:pt x="1630" y="124"/>
                  </a:lnTo>
                  <a:lnTo>
                    <a:pt x="1629" y="122"/>
                  </a:lnTo>
                  <a:lnTo>
                    <a:pt x="1625" y="118"/>
                  </a:lnTo>
                  <a:lnTo>
                    <a:pt x="1623" y="117"/>
                  </a:lnTo>
                  <a:lnTo>
                    <a:pt x="1620" y="115"/>
                  </a:lnTo>
                  <a:lnTo>
                    <a:pt x="1617" y="113"/>
                  </a:lnTo>
                  <a:lnTo>
                    <a:pt x="1612" y="113"/>
                  </a:lnTo>
                  <a:lnTo>
                    <a:pt x="1608" y="113"/>
                  </a:lnTo>
                  <a:lnTo>
                    <a:pt x="1608" y="115"/>
                  </a:lnTo>
                  <a:lnTo>
                    <a:pt x="1606" y="115"/>
                  </a:lnTo>
                  <a:lnTo>
                    <a:pt x="1605" y="117"/>
                  </a:lnTo>
                  <a:lnTo>
                    <a:pt x="1603" y="118"/>
                  </a:lnTo>
                  <a:lnTo>
                    <a:pt x="1601" y="118"/>
                  </a:lnTo>
                  <a:lnTo>
                    <a:pt x="1600" y="118"/>
                  </a:lnTo>
                  <a:lnTo>
                    <a:pt x="1596" y="118"/>
                  </a:lnTo>
                  <a:lnTo>
                    <a:pt x="1593" y="118"/>
                  </a:lnTo>
                  <a:lnTo>
                    <a:pt x="1590" y="117"/>
                  </a:lnTo>
                  <a:lnTo>
                    <a:pt x="1586" y="115"/>
                  </a:lnTo>
                  <a:lnTo>
                    <a:pt x="1584" y="113"/>
                  </a:lnTo>
                  <a:lnTo>
                    <a:pt x="1581" y="112"/>
                  </a:lnTo>
                  <a:lnTo>
                    <a:pt x="1578" y="110"/>
                  </a:lnTo>
                  <a:lnTo>
                    <a:pt x="1574" y="108"/>
                  </a:lnTo>
                  <a:lnTo>
                    <a:pt x="1579" y="102"/>
                  </a:lnTo>
                  <a:lnTo>
                    <a:pt x="1578" y="102"/>
                  </a:lnTo>
                  <a:lnTo>
                    <a:pt x="1576" y="102"/>
                  </a:lnTo>
                  <a:lnTo>
                    <a:pt x="1574" y="100"/>
                  </a:lnTo>
                  <a:lnTo>
                    <a:pt x="1571" y="100"/>
                  </a:lnTo>
                  <a:lnTo>
                    <a:pt x="1568" y="100"/>
                  </a:lnTo>
                  <a:lnTo>
                    <a:pt x="1564" y="98"/>
                  </a:lnTo>
                  <a:lnTo>
                    <a:pt x="1561" y="98"/>
                  </a:lnTo>
                  <a:lnTo>
                    <a:pt x="1554" y="100"/>
                  </a:lnTo>
                  <a:lnTo>
                    <a:pt x="1549" y="100"/>
                  </a:lnTo>
                  <a:lnTo>
                    <a:pt x="1545" y="102"/>
                  </a:lnTo>
                  <a:lnTo>
                    <a:pt x="1542" y="103"/>
                  </a:lnTo>
                  <a:lnTo>
                    <a:pt x="1539" y="105"/>
                  </a:lnTo>
                  <a:lnTo>
                    <a:pt x="1537" y="107"/>
                  </a:lnTo>
                  <a:lnTo>
                    <a:pt x="1534" y="108"/>
                  </a:lnTo>
                  <a:lnTo>
                    <a:pt x="1532" y="108"/>
                  </a:lnTo>
                  <a:lnTo>
                    <a:pt x="1530" y="108"/>
                  </a:lnTo>
                  <a:lnTo>
                    <a:pt x="1529" y="108"/>
                  </a:lnTo>
                  <a:lnTo>
                    <a:pt x="1527" y="108"/>
                  </a:lnTo>
                  <a:lnTo>
                    <a:pt x="1525" y="108"/>
                  </a:lnTo>
                  <a:lnTo>
                    <a:pt x="1523" y="108"/>
                  </a:lnTo>
                  <a:lnTo>
                    <a:pt x="1523" y="98"/>
                  </a:lnTo>
                  <a:lnTo>
                    <a:pt x="1520" y="97"/>
                  </a:lnTo>
                  <a:lnTo>
                    <a:pt x="1518" y="97"/>
                  </a:lnTo>
                  <a:lnTo>
                    <a:pt x="1517" y="95"/>
                  </a:lnTo>
                  <a:lnTo>
                    <a:pt x="1515" y="95"/>
                  </a:lnTo>
                  <a:lnTo>
                    <a:pt x="1512" y="95"/>
                  </a:lnTo>
                  <a:lnTo>
                    <a:pt x="1510" y="97"/>
                  </a:lnTo>
                  <a:lnTo>
                    <a:pt x="1506" y="97"/>
                  </a:lnTo>
                  <a:lnTo>
                    <a:pt x="1505" y="98"/>
                  </a:lnTo>
                  <a:lnTo>
                    <a:pt x="1501" y="97"/>
                  </a:lnTo>
                  <a:lnTo>
                    <a:pt x="1496" y="95"/>
                  </a:lnTo>
                  <a:lnTo>
                    <a:pt x="1490" y="95"/>
                  </a:lnTo>
                  <a:lnTo>
                    <a:pt x="1481" y="95"/>
                  </a:lnTo>
                  <a:lnTo>
                    <a:pt x="1473" y="95"/>
                  </a:lnTo>
                  <a:lnTo>
                    <a:pt x="1466" y="97"/>
                  </a:lnTo>
                  <a:lnTo>
                    <a:pt x="1461" y="97"/>
                  </a:lnTo>
                  <a:lnTo>
                    <a:pt x="1459" y="98"/>
                  </a:lnTo>
                  <a:lnTo>
                    <a:pt x="1437" y="98"/>
                  </a:lnTo>
                  <a:lnTo>
                    <a:pt x="1437" y="100"/>
                  </a:lnTo>
                  <a:lnTo>
                    <a:pt x="1439" y="100"/>
                  </a:lnTo>
                  <a:lnTo>
                    <a:pt x="1439" y="102"/>
                  </a:lnTo>
                  <a:lnTo>
                    <a:pt x="1440" y="102"/>
                  </a:lnTo>
                  <a:lnTo>
                    <a:pt x="1442" y="102"/>
                  </a:lnTo>
                  <a:lnTo>
                    <a:pt x="1444" y="102"/>
                  </a:lnTo>
                  <a:lnTo>
                    <a:pt x="1444" y="103"/>
                  </a:lnTo>
                  <a:lnTo>
                    <a:pt x="1444" y="105"/>
                  </a:lnTo>
                  <a:lnTo>
                    <a:pt x="1445" y="107"/>
                  </a:lnTo>
                  <a:lnTo>
                    <a:pt x="1445" y="108"/>
                  </a:lnTo>
                  <a:lnTo>
                    <a:pt x="1447" y="110"/>
                  </a:lnTo>
                  <a:lnTo>
                    <a:pt x="1449" y="112"/>
                  </a:lnTo>
                  <a:lnTo>
                    <a:pt x="1449" y="113"/>
                  </a:lnTo>
                  <a:lnTo>
                    <a:pt x="1451" y="113"/>
                  </a:lnTo>
                  <a:lnTo>
                    <a:pt x="1447" y="113"/>
                  </a:lnTo>
                  <a:lnTo>
                    <a:pt x="1444" y="115"/>
                  </a:lnTo>
                  <a:lnTo>
                    <a:pt x="1440" y="115"/>
                  </a:lnTo>
                  <a:lnTo>
                    <a:pt x="1439" y="117"/>
                  </a:lnTo>
                  <a:lnTo>
                    <a:pt x="1435" y="117"/>
                  </a:lnTo>
                  <a:lnTo>
                    <a:pt x="1432" y="118"/>
                  </a:lnTo>
                  <a:lnTo>
                    <a:pt x="1429" y="118"/>
                  </a:lnTo>
                  <a:lnTo>
                    <a:pt x="1425" y="118"/>
                  </a:lnTo>
                  <a:lnTo>
                    <a:pt x="1418" y="118"/>
                  </a:lnTo>
                  <a:lnTo>
                    <a:pt x="1412" y="117"/>
                  </a:lnTo>
                  <a:lnTo>
                    <a:pt x="1403" y="117"/>
                  </a:lnTo>
                  <a:lnTo>
                    <a:pt x="1396" y="115"/>
                  </a:lnTo>
                  <a:lnTo>
                    <a:pt x="1390" y="113"/>
                  </a:lnTo>
                  <a:lnTo>
                    <a:pt x="1383" y="112"/>
                  </a:lnTo>
                  <a:lnTo>
                    <a:pt x="1376" y="110"/>
                  </a:lnTo>
                  <a:lnTo>
                    <a:pt x="1369" y="110"/>
                  </a:lnTo>
                  <a:lnTo>
                    <a:pt x="1367" y="110"/>
                  </a:lnTo>
                  <a:lnTo>
                    <a:pt x="1366" y="110"/>
                  </a:lnTo>
                  <a:lnTo>
                    <a:pt x="1364" y="110"/>
                  </a:lnTo>
                  <a:lnTo>
                    <a:pt x="1362" y="110"/>
                  </a:lnTo>
                  <a:lnTo>
                    <a:pt x="1362" y="124"/>
                  </a:lnTo>
                  <a:lnTo>
                    <a:pt x="1352" y="124"/>
                  </a:lnTo>
                  <a:lnTo>
                    <a:pt x="1347" y="122"/>
                  </a:lnTo>
                  <a:lnTo>
                    <a:pt x="1340" y="120"/>
                  </a:lnTo>
                  <a:lnTo>
                    <a:pt x="1334" y="118"/>
                  </a:lnTo>
                  <a:lnTo>
                    <a:pt x="1327" y="117"/>
                  </a:lnTo>
                  <a:lnTo>
                    <a:pt x="1320" y="115"/>
                  </a:lnTo>
                  <a:lnTo>
                    <a:pt x="1313" y="113"/>
                  </a:lnTo>
                  <a:lnTo>
                    <a:pt x="1306" y="110"/>
                  </a:lnTo>
                  <a:lnTo>
                    <a:pt x="1301" y="107"/>
                  </a:lnTo>
                  <a:lnTo>
                    <a:pt x="1290" y="107"/>
                  </a:lnTo>
                  <a:lnTo>
                    <a:pt x="1290" y="108"/>
                  </a:lnTo>
                  <a:lnTo>
                    <a:pt x="1290" y="110"/>
                  </a:lnTo>
                  <a:lnTo>
                    <a:pt x="1291" y="110"/>
                  </a:lnTo>
                  <a:lnTo>
                    <a:pt x="1291" y="112"/>
                  </a:lnTo>
                  <a:lnTo>
                    <a:pt x="1293" y="113"/>
                  </a:lnTo>
                  <a:lnTo>
                    <a:pt x="1293" y="115"/>
                  </a:lnTo>
                  <a:lnTo>
                    <a:pt x="1295" y="115"/>
                  </a:lnTo>
                  <a:lnTo>
                    <a:pt x="1295" y="117"/>
                  </a:lnTo>
                  <a:lnTo>
                    <a:pt x="1293" y="115"/>
                  </a:lnTo>
                  <a:lnTo>
                    <a:pt x="1290" y="113"/>
                  </a:lnTo>
                  <a:lnTo>
                    <a:pt x="1286" y="110"/>
                  </a:lnTo>
                  <a:lnTo>
                    <a:pt x="1281" y="108"/>
                  </a:lnTo>
                  <a:lnTo>
                    <a:pt x="1278" y="107"/>
                  </a:lnTo>
                  <a:lnTo>
                    <a:pt x="1274" y="105"/>
                  </a:lnTo>
                  <a:lnTo>
                    <a:pt x="1271" y="103"/>
                  </a:lnTo>
                  <a:lnTo>
                    <a:pt x="1269" y="102"/>
                  </a:lnTo>
                  <a:lnTo>
                    <a:pt x="1249" y="100"/>
                  </a:lnTo>
                  <a:lnTo>
                    <a:pt x="1247" y="102"/>
                  </a:lnTo>
                  <a:lnTo>
                    <a:pt x="1242" y="100"/>
                  </a:lnTo>
                  <a:lnTo>
                    <a:pt x="1235" y="97"/>
                  </a:lnTo>
                  <a:lnTo>
                    <a:pt x="1227" y="93"/>
                  </a:lnTo>
                  <a:lnTo>
                    <a:pt x="1218" y="90"/>
                  </a:lnTo>
                  <a:lnTo>
                    <a:pt x="1212" y="88"/>
                  </a:lnTo>
                  <a:lnTo>
                    <a:pt x="1208" y="86"/>
                  </a:lnTo>
                  <a:lnTo>
                    <a:pt x="1208" y="88"/>
                  </a:lnTo>
                  <a:lnTo>
                    <a:pt x="1203" y="88"/>
                  </a:lnTo>
                  <a:lnTo>
                    <a:pt x="1198" y="88"/>
                  </a:lnTo>
                  <a:lnTo>
                    <a:pt x="1193" y="88"/>
                  </a:lnTo>
                  <a:lnTo>
                    <a:pt x="1189" y="90"/>
                  </a:lnTo>
                  <a:lnTo>
                    <a:pt x="1184" y="90"/>
                  </a:lnTo>
                  <a:lnTo>
                    <a:pt x="1179" y="91"/>
                  </a:lnTo>
                  <a:lnTo>
                    <a:pt x="1174" y="91"/>
                  </a:lnTo>
                  <a:lnTo>
                    <a:pt x="1167" y="91"/>
                  </a:lnTo>
                  <a:lnTo>
                    <a:pt x="1157" y="91"/>
                  </a:lnTo>
                  <a:lnTo>
                    <a:pt x="1149" y="90"/>
                  </a:lnTo>
                  <a:lnTo>
                    <a:pt x="1139" y="88"/>
                  </a:lnTo>
                  <a:lnTo>
                    <a:pt x="1130" y="86"/>
                  </a:lnTo>
                  <a:lnTo>
                    <a:pt x="1122" y="85"/>
                  </a:lnTo>
                  <a:lnTo>
                    <a:pt x="1113" y="83"/>
                  </a:lnTo>
                  <a:lnTo>
                    <a:pt x="1103" y="81"/>
                  </a:lnTo>
                  <a:lnTo>
                    <a:pt x="1093" y="81"/>
                  </a:lnTo>
                  <a:lnTo>
                    <a:pt x="1091" y="80"/>
                  </a:lnTo>
                  <a:lnTo>
                    <a:pt x="1089" y="80"/>
                  </a:lnTo>
                  <a:lnTo>
                    <a:pt x="1086" y="78"/>
                  </a:lnTo>
                  <a:lnTo>
                    <a:pt x="1083" y="78"/>
                  </a:lnTo>
                  <a:lnTo>
                    <a:pt x="1079" y="76"/>
                  </a:lnTo>
                  <a:lnTo>
                    <a:pt x="1078" y="76"/>
                  </a:lnTo>
                  <a:lnTo>
                    <a:pt x="1076" y="76"/>
                  </a:lnTo>
                  <a:lnTo>
                    <a:pt x="1074" y="76"/>
                  </a:lnTo>
                  <a:lnTo>
                    <a:pt x="1074" y="80"/>
                  </a:lnTo>
                  <a:lnTo>
                    <a:pt x="1076" y="81"/>
                  </a:lnTo>
                  <a:lnTo>
                    <a:pt x="1079" y="85"/>
                  </a:lnTo>
                  <a:lnTo>
                    <a:pt x="1081" y="86"/>
                  </a:lnTo>
                  <a:lnTo>
                    <a:pt x="1084" y="90"/>
                  </a:lnTo>
                  <a:lnTo>
                    <a:pt x="1086" y="91"/>
                  </a:lnTo>
                  <a:lnTo>
                    <a:pt x="1089" y="91"/>
                  </a:lnTo>
                  <a:lnTo>
                    <a:pt x="1091" y="93"/>
                  </a:lnTo>
                  <a:lnTo>
                    <a:pt x="1086" y="91"/>
                  </a:lnTo>
                  <a:lnTo>
                    <a:pt x="1079" y="90"/>
                  </a:lnTo>
                  <a:lnTo>
                    <a:pt x="1074" y="86"/>
                  </a:lnTo>
                  <a:lnTo>
                    <a:pt x="1069" y="83"/>
                  </a:lnTo>
                  <a:lnTo>
                    <a:pt x="1064" y="80"/>
                  </a:lnTo>
                  <a:lnTo>
                    <a:pt x="1059" y="76"/>
                  </a:lnTo>
                  <a:lnTo>
                    <a:pt x="1052" y="73"/>
                  </a:lnTo>
                  <a:lnTo>
                    <a:pt x="1044" y="69"/>
                  </a:lnTo>
                  <a:lnTo>
                    <a:pt x="1045" y="69"/>
                  </a:lnTo>
                  <a:lnTo>
                    <a:pt x="1045" y="68"/>
                  </a:lnTo>
                  <a:lnTo>
                    <a:pt x="1045" y="66"/>
                  </a:lnTo>
                  <a:lnTo>
                    <a:pt x="1045" y="64"/>
                  </a:lnTo>
                  <a:lnTo>
                    <a:pt x="1047" y="63"/>
                  </a:lnTo>
                  <a:lnTo>
                    <a:pt x="1047" y="61"/>
                  </a:lnTo>
                  <a:lnTo>
                    <a:pt x="1047" y="59"/>
                  </a:lnTo>
                  <a:lnTo>
                    <a:pt x="1035" y="59"/>
                  </a:lnTo>
                  <a:lnTo>
                    <a:pt x="1034" y="61"/>
                  </a:lnTo>
                  <a:lnTo>
                    <a:pt x="1032" y="61"/>
                  </a:lnTo>
                  <a:lnTo>
                    <a:pt x="1032" y="63"/>
                  </a:lnTo>
                  <a:lnTo>
                    <a:pt x="1030" y="63"/>
                  </a:lnTo>
                  <a:lnTo>
                    <a:pt x="1028" y="63"/>
                  </a:lnTo>
                  <a:lnTo>
                    <a:pt x="1028" y="64"/>
                  </a:lnTo>
                  <a:lnTo>
                    <a:pt x="1028" y="66"/>
                  </a:lnTo>
                  <a:lnTo>
                    <a:pt x="1028" y="68"/>
                  </a:lnTo>
                  <a:lnTo>
                    <a:pt x="1030" y="68"/>
                  </a:lnTo>
                  <a:lnTo>
                    <a:pt x="1030" y="69"/>
                  </a:lnTo>
                  <a:lnTo>
                    <a:pt x="1023" y="71"/>
                  </a:lnTo>
                  <a:lnTo>
                    <a:pt x="1017" y="75"/>
                  </a:lnTo>
                  <a:lnTo>
                    <a:pt x="1012" y="78"/>
                  </a:lnTo>
                  <a:lnTo>
                    <a:pt x="1005" y="80"/>
                  </a:lnTo>
                  <a:lnTo>
                    <a:pt x="1000" y="83"/>
                  </a:lnTo>
                  <a:lnTo>
                    <a:pt x="993" y="86"/>
                  </a:lnTo>
                  <a:lnTo>
                    <a:pt x="986" y="90"/>
                  </a:lnTo>
                  <a:lnTo>
                    <a:pt x="978" y="93"/>
                  </a:lnTo>
                  <a:lnTo>
                    <a:pt x="981" y="86"/>
                  </a:lnTo>
                  <a:lnTo>
                    <a:pt x="986" y="80"/>
                  </a:lnTo>
                  <a:lnTo>
                    <a:pt x="993" y="75"/>
                  </a:lnTo>
                  <a:lnTo>
                    <a:pt x="1001" y="69"/>
                  </a:lnTo>
                  <a:lnTo>
                    <a:pt x="1012" y="63"/>
                  </a:lnTo>
                  <a:lnTo>
                    <a:pt x="1020" y="59"/>
                  </a:lnTo>
                  <a:lnTo>
                    <a:pt x="1028" y="54"/>
                  </a:lnTo>
                  <a:lnTo>
                    <a:pt x="1035" y="51"/>
                  </a:lnTo>
                  <a:lnTo>
                    <a:pt x="1027" y="46"/>
                  </a:lnTo>
                  <a:lnTo>
                    <a:pt x="1018" y="41"/>
                  </a:lnTo>
                  <a:lnTo>
                    <a:pt x="1006" y="37"/>
                  </a:lnTo>
                  <a:lnTo>
                    <a:pt x="995" y="32"/>
                  </a:lnTo>
                  <a:lnTo>
                    <a:pt x="983" y="31"/>
                  </a:lnTo>
                  <a:lnTo>
                    <a:pt x="969" y="27"/>
                  </a:lnTo>
                  <a:lnTo>
                    <a:pt x="956" y="26"/>
                  </a:lnTo>
                  <a:lnTo>
                    <a:pt x="942" y="26"/>
                  </a:lnTo>
                  <a:lnTo>
                    <a:pt x="940" y="26"/>
                  </a:lnTo>
                  <a:lnTo>
                    <a:pt x="937" y="27"/>
                  </a:lnTo>
                  <a:lnTo>
                    <a:pt x="935" y="27"/>
                  </a:lnTo>
                  <a:lnTo>
                    <a:pt x="934" y="27"/>
                  </a:lnTo>
                  <a:lnTo>
                    <a:pt x="932" y="29"/>
                  </a:lnTo>
                  <a:lnTo>
                    <a:pt x="928" y="29"/>
                  </a:lnTo>
                  <a:lnTo>
                    <a:pt x="927" y="31"/>
                  </a:lnTo>
                  <a:lnTo>
                    <a:pt x="923" y="31"/>
                  </a:lnTo>
                  <a:lnTo>
                    <a:pt x="891" y="22"/>
                  </a:lnTo>
                  <a:lnTo>
                    <a:pt x="891" y="20"/>
                  </a:lnTo>
                  <a:lnTo>
                    <a:pt x="891" y="19"/>
                  </a:lnTo>
                  <a:lnTo>
                    <a:pt x="893" y="17"/>
                  </a:lnTo>
                  <a:lnTo>
                    <a:pt x="893" y="15"/>
                  </a:lnTo>
                  <a:lnTo>
                    <a:pt x="895" y="14"/>
                  </a:lnTo>
                  <a:lnTo>
                    <a:pt x="895" y="12"/>
                  </a:lnTo>
                  <a:lnTo>
                    <a:pt x="896" y="10"/>
                  </a:lnTo>
                  <a:lnTo>
                    <a:pt x="898" y="9"/>
                  </a:lnTo>
                  <a:lnTo>
                    <a:pt x="896" y="7"/>
                  </a:lnTo>
                  <a:lnTo>
                    <a:pt x="895" y="5"/>
                  </a:lnTo>
                  <a:lnTo>
                    <a:pt x="893" y="5"/>
                  </a:lnTo>
                  <a:lnTo>
                    <a:pt x="891" y="4"/>
                  </a:lnTo>
                  <a:lnTo>
                    <a:pt x="889" y="4"/>
                  </a:lnTo>
                  <a:lnTo>
                    <a:pt x="888" y="4"/>
                  </a:lnTo>
                  <a:lnTo>
                    <a:pt x="886" y="2"/>
                  </a:lnTo>
                  <a:lnTo>
                    <a:pt x="884" y="2"/>
                  </a:lnTo>
                  <a:lnTo>
                    <a:pt x="883" y="0"/>
                  </a:lnTo>
                  <a:lnTo>
                    <a:pt x="881" y="0"/>
                  </a:lnTo>
                  <a:lnTo>
                    <a:pt x="879" y="2"/>
                  </a:lnTo>
                  <a:lnTo>
                    <a:pt x="878" y="4"/>
                  </a:lnTo>
                  <a:lnTo>
                    <a:pt x="878" y="5"/>
                  </a:lnTo>
                  <a:lnTo>
                    <a:pt x="878" y="9"/>
                  </a:lnTo>
                  <a:lnTo>
                    <a:pt x="873" y="10"/>
                  </a:lnTo>
                  <a:lnTo>
                    <a:pt x="867" y="12"/>
                  </a:lnTo>
                  <a:lnTo>
                    <a:pt x="864" y="14"/>
                  </a:lnTo>
                  <a:lnTo>
                    <a:pt x="859" y="15"/>
                  </a:lnTo>
                  <a:lnTo>
                    <a:pt x="856" y="17"/>
                  </a:lnTo>
                  <a:lnTo>
                    <a:pt x="852" y="19"/>
                  </a:lnTo>
                  <a:lnTo>
                    <a:pt x="849" y="22"/>
                  </a:lnTo>
                  <a:lnTo>
                    <a:pt x="845" y="24"/>
                  </a:lnTo>
                  <a:lnTo>
                    <a:pt x="854" y="29"/>
                  </a:lnTo>
                  <a:lnTo>
                    <a:pt x="852" y="29"/>
                  </a:lnTo>
                  <a:lnTo>
                    <a:pt x="850" y="29"/>
                  </a:lnTo>
                  <a:lnTo>
                    <a:pt x="847" y="29"/>
                  </a:lnTo>
                  <a:lnTo>
                    <a:pt x="845" y="29"/>
                  </a:lnTo>
                  <a:lnTo>
                    <a:pt x="840" y="29"/>
                  </a:lnTo>
                  <a:lnTo>
                    <a:pt x="837" y="29"/>
                  </a:lnTo>
                  <a:lnTo>
                    <a:pt x="834" y="29"/>
                  </a:lnTo>
                  <a:lnTo>
                    <a:pt x="837" y="31"/>
                  </a:lnTo>
                  <a:lnTo>
                    <a:pt x="839" y="34"/>
                  </a:lnTo>
                  <a:lnTo>
                    <a:pt x="842" y="39"/>
                  </a:lnTo>
                  <a:lnTo>
                    <a:pt x="845" y="42"/>
                  </a:lnTo>
                  <a:lnTo>
                    <a:pt x="849" y="46"/>
                  </a:lnTo>
                  <a:lnTo>
                    <a:pt x="854" y="49"/>
                  </a:lnTo>
                  <a:lnTo>
                    <a:pt x="857" y="51"/>
                  </a:lnTo>
                  <a:lnTo>
                    <a:pt x="862" y="51"/>
                  </a:lnTo>
                  <a:lnTo>
                    <a:pt x="857" y="51"/>
                  </a:lnTo>
                  <a:lnTo>
                    <a:pt x="852" y="49"/>
                  </a:lnTo>
                  <a:lnTo>
                    <a:pt x="849" y="46"/>
                  </a:lnTo>
                  <a:lnTo>
                    <a:pt x="845" y="44"/>
                  </a:lnTo>
                  <a:lnTo>
                    <a:pt x="842" y="39"/>
                  </a:lnTo>
                  <a:lnTo>
                    <a:pt x="839" y="36"/>
                  </a:lnTo>
                  <a:lnTo>
                    <a:pt x="834" y="32"/>
                  </a:lnTo>
                  <a:lnTo>
                    <a:pt x="828" y="31"/>
                  </a:lnTo>
                  <a:lnTo>
                    <a:pt x="806" y="41"/>
                  </a:lnTo>
                  <a:lnTo>
                    <a:pt x="805" y="41"/>
                  </a:lnTo>
                  <a:lnTo>
                    <a:pt x="805" y="39"/>
                  </a:lnTo>
                  <a:lnTo>
                    <a:pt x="803" y="39"/>
                  </a:lnTo>
                  <a:lnTo>
                    <a:pt x="803" y="37"/>
                  </a:lnTo>
                  <a:lnTo>
                    <a:pt x="801" y="36"/>
                  </a:lnTo>
                  <a:lnTo>
                    <a:pt x="800" y="34"/>
                  </a:lnTo>
                  <a:lnTo>
                    <a:pt x="798" y="34"/>
                  </a:lnTo>
                  <a:lnTo>
                    <a:pt x="795" y="34"/>
                  </a:lnTo>
                  <a:lnTo>
                    <a:pt x="781" y="34"/>
                  </a:lnTo>
                  <a:lnTo>
                    <a:pt x="769" y="37"/>
                  </a:lnTo>
                  <a:lnTo>
                    <a:pt x="757" y="41"/>
                  </a:lnTo>
                  <a:lnTo>
                    <a:pt x="745" y="46"/>
                  </a:lnTo>
                  <a:lnTo>
                    <a:pt x="735" y="49"/>
                  </a:lnTo>
                  <a:lnTo>
                    <a:pt x="723" y="54"/>
                  </a:lnTo>
                  <a:lnTo>
                    <a:pt x="710" y="56"/>
                  </a:lnTo>
                  <a:lnTo>
                    <a:pt x="696" y="58"/>
                  </a:lnTo>
                  <a:lnTo>
                    <a:pt x="698" y="59"/>
                  </a:lnTo>
                  <a:lnTo>
                    <a:pt x="698" y="61"/>
                  </a:lnTo>
                  <a:lnTo>
                    <a:pt x="700" y="63"/>
                  </a:lnTo>
                  <a:lnTo>
                    <a:pt x="703" y="64"/>
                  </a:lnTo>
                  <a:lnTo>
                    <a:pt x="705" y="66"/>
                  </a:lnTo>
                  <a:lnTo>
                    <a:pt x="708" y="68"/>
                  </a:lnTo>
                  <a:lnTo>
                    <a:pt x="711" y="68"/>
                  </a:lnTo>
                  <a:lnTo>
                    <a:pt x="715" y="68"/>
                  </a:lnTo>
                  <a:lnTo>
                    <a:pt x="715" y="71"/>
                  </a:lnTo>
                  <a:lnTo>
                    <a:pt x="717" y="75"/>
                  </a:lnTo>
                  <a:lnTo>
                    <a:pt x="718" y="80"/>
                  </a:lnTo>
                  <a:lnTo>
                    <a:pt x="722" y="83"/>
                  </a:lnTo>
                  <a:lnTo>
                    <a:pt x="723" y="86"/>
                  </a:lnTo>
                  <a:lnTo>
                    <a:pt x="727" y="88"/>
                  </a:lnTo>
                  <a:lnTo>
                    <a:pt x="730" y="91"/>
                  </a:lnTo>
                  <a:lnTo>
                    <a:pt x="732" y="91"/>
                  </a:lnTo>
                  <a:lnTo>
                    <a:pt x="728" y="91"/>
                  </a:lnTo>
                  <a:lnTo>
                    <a:pt x="725" y="90"/>
                  </a:lnTo>
                  <a:lnTo>
                    <a:pt x="722" y="88"/>
                  </a:lnTo>
                  <a:lnTo>
                    <a:pt x="720" y="86"/>
                  </a:lnTo>
                  <a:lnTo>
                    <a:pt x="718" y="83"/>
                  </a:lnTo>
                  <a:lnTo>
                    <a:pt x="717" y="80"/>
                  </a:lnTo>
                  <a:lnTo>
                    <a:pt x="717" y="76"/>
                  </a:lnTo>
                  <a:lnTo>
                    <a:pt x="715" y="71"/>
                  </a:lnTo>
                  <a:lnTo>
                    <a:pt x="713" y="71"/>
                  </a:lnTo>
                  <a:lnTo>
                    <a:pt x="711" y="71"/>
                  </a:lnTo>
                  <a:lnTo>
                    <a:pt x="710" y="71"/>
                  </a:lnTo>
                  <a:lnTo>
                    <a:pt x="708" y="71"/>
                  </a:lnTo>
                  <a:lnTo>
                    <a:pt x="706" y="71"/>
                  </a:lnTo>
                  <a:lnTo>
                    <a:pt x="703" y="71"/>
                  </a:lnTo>
                  <a:lnTo>
                    <a:pt x="700" y="71"/>
                  </a:lnTo>
                  <a:lnTo>
                    <a:pt x="698" y="73"/>
                  </a:lnTo>
                  <a:lnTo>
                    <a:pt x="695" y="75"/>
                  </a:lnTo>
                  <a:lnTo>
                    <a:pt x="691" y="76"/>
                  </a:lnTo>
                  <a:lnTo>
                    <a:pt x="689" y="76"/>
                  </a:lnTo>
                  <a:lnTo>
                    <a:pt x="686" y="78"/>
                  </a:lnTo>
                  <a:lnTo>
                    <a:pt x="683" y="78"/>
                  </a:lnTo>
                  <a:lnTo>
                    <a:pt x="681" y="78"/>
                  </a:lnTo>
                  <a:lnTo>
                    <a:pt x="679" y="78"/>
                  </a:lnTo>
                  <a:lnTo>
                    <a:pt x="678" y="76"/>
                  </a:lnTo>
                  <a:lnTo>
                    <a:pt x="676" y="76"/>
                  </a:lnTo>
                  <a:lnTo>
                    <a:pt x="674" y="75"/>
                  </a:lnTo>
                  <a:lnTo>
                    <a:pt x="672" y="75"/>
                  </a:lnTo>
                  <a:lnTo>
                    <a:pt x="659" y="78"/>
                  </a:lnTo>
                  <a:lnTo>
                    <a:pt x="657" y="78"/>
                  </a:lnTo>
                  <a:lnTo>
                    <a:pt x="654" y="78"/>
                  </a:lnTo>
                  <a:lnTo>
                    <a:pt x="652" y="78"/>
                  </a:lnTo>
                  <a:lnTo>
                    <a:pt x="650" y="80"/>
                  </a:lnTo>
                  <a:lnTo>
                    <a:pt x="649" y="80"/>
                  </a:lnTo>
                  <a:lnTo>
                    <a:pt x="647" y="81"/>
                  </a:lnTo>
                  <a:lnTo>
                    <a:pt x="645" y="81"/>
                  </a:lnTo>
                  <a:lnTo>
                    <a:pt x="649" y="88"/>
                  </a:lnTo>
                  <a:lnTo>
                    <a:pt x="656" y="93"/>
                  </a:lnTo>
                  <a:lnTo>
                    <a:pt x="666" y="100"/>
                  </a:lnTo>
                  <a:lnTo>
                    <a:pt x="678" y="105"/>
                  </a:lnTo>
                  <a:lnTo>
                    <a:pt x="689" y="110"/>
                  </a:lnTo>
                  <a:lnTo>
                    <a:pt x="701" y="115"/>
                  </a:lnTo>
                  <a:lnTo>
                    <a:pt x="711" y="118"/>
                  </a:lnTo>
                  <a:lnTo>
                    <a:pt x="720" y="120"/>
                  </a:lnTo>
                  <a:lnTo>
                    <a:pt x="720" y="124"/>
                  </a:lnTo>
                  <a:lnTo>
                    <a:pt x="720" y="127"/>
                  </a:lnTo>
                  <a:lnTo>
                    <a:pt x="722" y="130"/>
                  </a:lnTo>
                  <a:lnTo>
                    <a:pt x="722" y="134"/>
                  </a:lnTo>
                  <a:lnTo>
                    <a:pt x="723" y="135"/>
                  </a:lnTo>
                  <a:lnTo>
                    <a:pt x="725" y="137"/>
                  </a:lnTo>
                  <a:lnTo>
                    <a:pt x="727" y="140"/>
                  </a:lnTo>
                  <a:lnTo>
                    <a:pt x="727" y="142"/>
                  </a:lnTo>
                  <a:lnTo>
                    <a:pt x="720" y="142"/>
                  </a:lnTo>
                  <a:lnTo>
                    <a:pt x="713" y="140"/>
                  </a:lnTo>
                  <a:lnTo>
                    <a:pt x="708" y="137"/>
                  </a:lnTo>
                  <a:lnTo>
                    <a:pt x="703" y="132"/>
                  </a:lnTo>
                  <a:lnTo>
                    <a:pt x="700" y="127"/>
                  </a:lnTo>
                  <a:lnTo>
                    <a:pt x="696" y="122"/>
                  </a:lnTo>
                  <a:lnTo>
                    <a:pt x="691" y="118"/>
                  </a:lnTo>
                  <a:lnTo>
                    <a:pt x="686" y="115"/>
                  </a:lnTo>
                  <a:lnTo>
                    <a:pt x="681" y="113"/>
                  </a:lnTo>
                  <a:lnTo>
                    <a:pt x="674" y="112"/>
                  </a:lnTo>
                  <a:lnTo>
                    <a:pt x="667" y="110"/>
                  </a:lnTo>
                  <a:lnTo>
                    <a:pt x="661" y="107"/>
                  </a:lnTo>
                  <a:lnTo>
                    <a:pt x="654" y="105"/>
                  </a:lnTo>
                  <a:lnTo>
                    <a:pt x="647" y="102"/>
                  </a:lnTo>
                  <a:lnTo>
                    <a:pt x="642" y="97"/>
                  </a:lnTo>
                  <a:lnTo>
                    <a:pt x="640" y="90"/>
                  </a:lnTo>
                  <a:lnTo>
                    <a:pt x="639" y="90"/>
                  </a:lnTo>
                  <a:lnTo>
                    <a:pt x="637" y="90"/>
                  </a:lnTo>
                  <a:lnTo>
                    <a:pt x="635" y="90"/>
                  </a:lnTo>
                  <a:lnTo>
                    <a:pt x="633" y="90"/>
                  </a:lnTo>
                  <a:lnTo>
                    <a:pt x="632" y="90"/>
                  </a:lnTo>
                  <a:lnTo>
                    <a:pt x="630" y="90"/>
                  </a:lnTo>
                  <a:lnTo>
                    <a:pt x="628" y="91"/>
                  </a:lnTo>
                  <a:lnTo>
                    <a:pt x="627" y="93"/>
                  </a:lnTo>
                  <a:lnTo>
                    <a:pt x="625" y="93"/>
                  </a:lnTo>
                  <a:lnTo>
                    <a:pt x="623" y="95"/>
                  </a:lnTo>
                  <a:lnTo>
                    <a:pt x="622" y="97"/>
                  </a:lnTo>
                  <a:lnTo>
                    <a:pt x="620" y="97"/>
                  </a:lnTo>
                  <a:lnTo>
                    <a:pt x="617" y="98"/>
                  </a:lnTo>
                  <a:lnTo>
                    <a:pt x="615" y="100"/>
                  </a:lnTo>
                  <a:lnTo>
                    <a:pt x="615" y="102"/>
                  </a:lnTo>
                  <a:lnTo>
                    <a:pt x="615" y="103"/>
                  </a:lnTo>
                  <a:lnTo>
                    <a:pt x="613" y="105"/>
                  </a:lnTo>
                  <a:lnTo>
                    <a:pt x="611" y="107"/>
                  </a:lnTo>
                  <a:lnTo>
                    <a:pt x="611" y="108"/>
                  </a:lnTo>
                  <a:lnTo>
                    <a:pt x="610" y="110"/>
                  </a:lnTo>
                  <a:lnTo>
                    <a:pt x="613" y="113"/>
                  </a:lnTo>
                  <a:lnTo>
                    <a:pt x="617" y="115"/>
                  </a:lnTo>
                  <a:lnTo>
                    <a:pt x="622" y="118"/>
                  </a:lnTo>
                  <a:lnTo>
                    <a:pt x="627" y="120"/>
                  </a:lnTo>
                  <a:lnTo>
                    <a:pt x="633" y="122"/>
                  </a:lnTo>
                  <a:lnTo>
                    <a:pt x="640" y="124"/>
                  </a:lnTo>
                  <a:lnTo>
                    <a:pt x="647" y="125"/>
                  </a:lnTo>
                  <a:lnTo>
                    <a:pt x="654" y="127"/>
                  </a:lnTo>
                  <a:lnTo>
                    <a:pt x="639" y="127"/>
                  </a:lnTo>
                  <a:lnTo>
                    <a:pt x="630" y="125"/>
                  </a:lnTo>
                  <a:lnTo>
                    <a:pt x="623" y="124"/>
                  </a:lnTo>
                  <a:lnTo>
                    <a:pt x="617" y="122"/>
                  </a:lnTo>
                  <a:lnTo>
                    <a:pt x="610" y="120"/>
                  </a:lnTo>
                  <a:lnTo>
                    <a:pt x="605" y="117"/>
                  </a:lnTo>
                  <a:lnTo>
                    <a:pt x="600" y="112"/>
                  </a:lnTo>
                  <a:lnTo>
                    <a:pt x="595" y="107"/>
                  </a:lnTo>
                  <a:lnTo>
                    <a:pt x="591" y="98"/>
                  </a:lnTo>
                  <a:lnTo>
                    <a:pt x="584" y="98"/>
                  </a:lnTo>
                  <a:lnTo>
                    <a:pt x="584" y="100"/>
                  </a:lnTo>
                  <a:lnTo>
                    <a:pt x="584" y="102"/>
                  </a:lnTo>
                  <a:lnTo>
                    <a:pt x="583" y="103"/>
                  </a:lnTo>
                  <a:lnTo>
                    <a:pt x="583" y="105"/>
                  </a:lnTo>
                  <a:lnTo>
                    <a:pt x="581" y="107"/>
                  </a:lnTo>
                  <a:lnTo>
                    <a:pt x="579" y="108"/>
                  </a:lnTo>
                  <a:lnTo>
                    <a:pt x="578" y="108"/>
                  </a:lnTo>
                  <a:lnTo>
                    <a:pt x="576" y="112"/>
                  </a:lnTo>
                  <a:lnTo>
                    <a:pt x="579" y="115"/>
                  </a:lnTo>
                  <a:lnTo>
                    <a:pt x="583" y="118"/>
                  </a:lnTo>
                  <a:lnTo>
                    <a:pt x="586" y="120"/>
                  </a:lnTo>
                  <a:lnTo>
                    <a:pt x="589" y="122"/>
                  </a:lnTo>
                  <a:lnTo>
                    <a:pt x="593" y="124"/>
                  </a:lnTo>
                  <a:lnTo>
                    <a:pt x="596" y="127"/>
                  </a:lnTo>
                  <a:lnTo>
                    <a:pt x="598" y="130"/>
                  </a:lnTo>
                  <a:lnTo>
                    <a:pt x="601" y="135"/>
                  </a:lnTo>
                  <a:lnTo>
                    <a:pt x="601" y="137"/>
                  </a:lnTo>
                  <a:lnTo>
                    <a:pt x="601" y="139"/>
                  </a:lnTo>
                  <a:lnTo>
                    <a:pt x="601" y="142"/>
                  </a:lnTo>
                  <a:lnTo>
                    <a:pt x="601" y="144"/>
                  </a:lnTo>
                  <a:lnTo>
                    <a:pt x="601" y="146"/>
                  </a:lnTo>
                  <a:lnTo>
                    <a:pt x="603" y="149"/>
                  </a:lnTo>
                  <a:lnTo>
                    <a:pt x="603" y="151"/>
                  </a:lnTo>
                  <a:lnTo>
                    <a:pt x="605" y="152"/>
                  </a:lnTo>
                  <a:lnTo>
                    <a:pt x="606" y="154"/>
                  </a:lnTo>
                  <a:lnTo>
                    <a:pt x="608" y="156"/>
                  </a:lnTo>
                  <a:lnTo>
                    <a:pt x="610" y="157"/>
                  </a:lnTo>
                  <a:lnTo>
                    <a:pt x="611" y="157"/>
                  </a:lnTo>
                  <a:lnTo>
                    <a:pt x="613" y="159"/>
                  </a:lnTo>
                  <a:lnTo>
                    <a:pt x="617" y="159"/>
                  </a:lnTo>
                  <a:lnTo>
                    <a:pt x="618" y="159"/>
                  </a:lnTo>
                  <a:lnTo>
                    <a:pt x="622" y="159"/>
                  </a:lnTo>
                  <a:lnTo>
                    <a:pt x="623" y="159"/>
                  </a:lnTo>
                  <a:lnTo>
                    <a:pt x="627" y="157"/>
                  </a:lnTo>
                  <a:lnTo>
                    <a:pt x="628" y="156"/>
                  </a:lnTo>
                  <a:lnTo>
                    <a:pt x="630" y="156"/>
                  </a:lnTo>
                  <a:lnTo>
                    <a:pt x="632" y="154"/>
                  </a:lnTo>
                  <a:lnTo>
                    <a:pt x="635" y="154"/>
                  </a:lnTo>
                  <a:lnTo>
                    <a:pt x="639" y="154"/>
                  </a:lnTo>
                  <a:lnTo>
                    <a:pt x="644" y="154"/>
                  </a:lnTo>
                  <a:lnTo>
                    <a:pt x="649" y="156"/>
                  </a:lnTo>
                  <a:lnTo>
                    <a:pt x="652" y="157"/>
                  </a:lnTo>
                  <a:lnTo>
                    <a:pt x="657" y="159"/>
                  </a:lnTo>
                  <a:lnTo>
                    <a:pt x="662" y="162"/>
                  </a:lnTo>
                  <a:lnTo>
                    <a:pt x="666" y="164"/>
                  </a:lnTo>
                  <a:lnTo>
                    <a:pt x="671" y="166"/>
                  </a:lnTo>
                  <a:lnTo>
                    <a:pt x="676" y="166"/>
                  </a:lnTo>
                  <a:lnTo>
                    <a:pt x="678" y="169"/>
                  </a:lnTo>
                  <a:lnTo>
                    <a:pt x="679" y="174"/>
                  </a:lnTo>
                  <a:lnTo>
                    <a:pt x="679" y="178"/>
                  </a:lnTo>
                  <a:lnTo>
                    <a:pt x="681" y="181"/>
                  </a:lnTo>
                  <a:lnTo>
                    <a:pt x="684" y="183"/>
                  </a:lnTo>
                  <a:lnTo>
                    <a:pt x="686" y="186"/>
                  </a:lnTo>
                  <a:lnTo>
                    <a:pt x="691" y="188"/>
                  </a:lnTo>
                  <a:lnTo>
                    <a:pt x="695" y="189"/>
                  </a:lnTo>
                  <a:lnTo>
                    <a:pt x="693" y="189"/>
                  </a:lnTo>
                  <a:lnTo>
                    <a:pt x="691" y="189"/>
                  </a:lnTo>
                  <a:lnTo>
                    <a:pt x="689" y="189"/>
                  </a:lnTo>
                  <a:lnTo>
                    <a:pt x="688" y="189"/>
                  </a:lnTo>
                  <a:lnTo>
                    <a:pt x="686" y="189"/>
                  </a:lnTo>
                  <a:lnTo>
                    <a:pt x="678" y="188"/>
                  </a:lnTo>
                  <a:lnTo>
                    <a:pt x="672" y="184"/>
                  </a:lnTo>
                  <a:lnTo>
                    <a:pt x="667" y="179"/>
                  </a:lnTo>
                  <a:lnTo>
                    <a:pt x="664" y="173"/>
                  </a:lnTo>
                  <a:lnTo>
                    <a:pt x="661" y="168"/>
                  </a:lnTo>
                  <a:lnTo>
                    <a:pt x="656" y="162"/>
                  </a:lnTo>
                  <a:lnTo>
                    <a:pt x="650" y="159"/>
                  </a:lnTo>
                  <a:lnTo>
                    <a:pt x="642" y="157"/>
                  </a:lnTo>
                  <a:lnTo>
                    <a:pt x="639" y="157"/>
                  </a:lnTo>
                  <a:lnTo>
                    <a:pt x="637" y="157"/>
                  </a:lnTo>
                  <a:lnTo>
                    <a:pt x="635" y="159"/>
                  </a:lnTo>
                  <a:lnTo>
                    <a:pt x="633" y="159"/>
                  </a:lnTo>
                  <a:lnTo>
                    <a:pt x="632" y="161"/>
                  </a:lnTo>
                  <a:lnTo>
                    <a:pt x="630" y="162"/>
                  </a:lnTo>
                  <a:lnTo>
                    <a:pt x="628" y="162"/>
                  </a:lnTo>
                  <a:lnTo>
                    <a:pt x="625" y="164"/>
                  </a:lnTo>
                  <a:lnTo>
                    <a:pt x="627" y="166"/>
                  </a:lnTo>
                  <a:lnTo>
                    <a:pt x="627" y="169"/>
                  </a:lnTo>
                  <a:lnTo>
                    <a:pt x="628" y="173"/>
                  </a:lnTo>
                  <a:lnTo>
                    <a:pt x="632" y="176"/>
                  </a:lnTo>
                  <a:lnTo>
                    <a:pt x="633" y="181"/>
                  </a:lnTo>
                  <a:lnTo>
                    <a:pt x="637" y="184"/>
                  </a:lnTo>
                  <a:lnTo>
                    <a:pt x="639" y="188"/>
                  </a:lnTo>
                  <a:lnTo>
                    <a:pt x="640" y="191"/>
                  </a:lnTo>
                  <a:lnTo>
                    <a:pt x="639" y="193"/>
                  </a:lnTo>
                  <a:lnTo>
                    <a:pt x="635" y="196"/>
                  </a:lnTo>
                  <a:lnTo>
                    <a:pt x="632" y="200"/>
                  </a:lnTo>
                  <a:lnTo>
                    <a:pt x="630" y="203"/>
                  </a:lnTo>
                  <a:lnTo>
                    <a:pt x="627" y="205"/>
                  </a:lnTo>
                  <a:lnTo>
                    <a:pt x="623" y="208"/>
                  </a:lnTo>
                  <a:lnTo>
                    <a:pt x="618" y="210"/>
                  </a:lnTo>
                  <a:lnTo>
                    <a:pt x="611" y="210"/>
                  </a:lnTo>
                  <a:lnTo>
                    <a:pt x="606" y="210"/>
                  </a:lnTo>
                  <a:lnTo>
                    <a:pt x="601" y="211"/>
                  </a:lnTo>
                  <a:lnTo>
                    <a:pt x="596" y="211"/>
                  </a:lnTo>
                  <a:lnTo>
                    <a:pt x="591" y="213"/>
                  </a:lnTo>
                  <a:lnTo>
                    <a:pt x="588" y="213"/>
                  </a:lnTo>
                  <a:lnTo>
                    <a:pt x="583" y="213"/>
                  </a:lnTo>
                  <a:lnTo>
                    <a:pt x="579" y="211"/>
                  </a:lnTo>
                  <a:lnTo>
                    <a:pt x="576" y="208"/>
                  </a:lnTo>
                  <a:lnTo>
                    <a:pt x="578" y="208"/>
                  </a:lnTo>
                  <a:lnTo>
                    <a:pt x="581" y="208"/>
                  </a:lnTo>
                  <a:lnTo>
                    <a:pt x="583" y="208"/>
                  </a:lnTo>
                  <a:lnTo>
                    <a:pt x="586" y="208"/>
                  </a:lnTo>
                  <a:lnTo>
                    <a:pt x="588" y="208"/>
                  </a:lnTo>
                  <a:lnTo>
                    <a:pt x="589" y="208"/>
                  </a:lnTo>
                  <a:lnTo>
                    <a:pt x="593" y="208"/>
                  </a:lnTo>
                  <a:lnTo>
                    <a:pt x="596" y="208"/>
                  </a:lnTo>
                  <a:lnTo>
                    <a:pt x="600" y="208"/>
                  </a:lnTo>
                  <a:lnTo>
                    <a:pt x="603" y="206"/>
                  </a:lnTo>
                  <a:lnTo>
                    <a:pt x="605" y="203"/>
                  </a:lnTo>
                  <a:lnTo>
                    <a:pt x="608" y="201"/>
                  </a:lnTo>
                  <a:lnTo>
                    <a:pt x="610" y="198"/>
                  </a:lnTo>
                  <a:lnTo>
                    <a:pt x="611" y="195"/>
                  </a:lnTo>
                  <a:lnTo>
                    <a:pt x="611" y="189"/>
                  </a:lnTo>
                  <a:lnTo>
                    <a:pt x="611" y="186"/>
                  </a:lnTo>
                  <a:lnTo>
                    <a:pt x="611" y="184"/>
                  </a:lnTo>
                  <a:lnTo>
                    <a:pt x="611" y="183"/>
                  </a:lnTo>
                  <a:lnTo>
                    <a:pt x="611" y="181"/>
                  </a:lnTo>
                  <a:lnTo>
                    <a:pt x="611" y="178"/>
                  </a:lnTo>
                  <a:lnTo>
                    <a:pt x="611" y="176"/>
                  </a:lnTo>
                  <a:lnTo>
                    <a:pt x="611" y="174"/>
                  </a:lnTo>
                  <a:lnTo>
                    <a:pt x="611" y="171"/>
                  </a:lnTo>
                  <a:lnTo>
                    <a:pt x="605" y="168"/>
                  </a:lnTo>
                  <a:lnTo>
                    <a:pt x="598" y="164"/>
                  </a:lnTo>
                  <a:lnTo>
                    <a:pt x="595" y="159"/>
                  </a:lnTo>
                  <a:lnTo>
                    <a:pt x="589" y="152"/>
                  </a:lnTo>
                  <a:lnTo>
                    <a:pt x="586" y="146"/>
                  </a:lnTo>
                  <a:lnTo>
                    <a:pt x="583" y="140"/>
                  </a:lnTo>
                  <a:lnTo>
                    <a:pt x="578" y="134"/>
                  </a:lnTo>
                  <a:lnTo>
                    <a:pt x="572" y="129"/>
                  </a:lnTo>
                  <a:lnTo>
                    <a:pt x="559" y="124"/>
                  </a:lnTo>
                  <a:lnTo>
                    <a:pt x="557" y="122"/>
                  </a:lnTo>
                  <a:lnTo>
                    <a:pt x="557" y="118"/>
                  </a:lnTo>
                  <a:lnTo>
                    <a:pt x="557" y="115"/>
                  </a:lnTo>
                  <a:lnTo>
                    <a:pt x="559" y="112"/>
                  </a:lnTo>
                  <a:lnTo>
                    <a:pt x="559" y="108"/>
                  </a:lnTo>
                  <a:lnTo>
                    <a:pt x="559" y="105"/>
                  </a:lnTo>
                  <a:lnTo>
                    <a:pt x="557" y="102"/>
                  </a:lnTo>
                  <a:lnTo>
                    <a:pt x="556" y="98"/>
                  </a:lnTo>
                  <a:lnTo>
                    <a:pt x="554" y="97"/>
                  </a:lnTo>
                  <a:lnTo>
                    <a:pt x="549" y="95"/>
                  </a:lnTo>
                  <a:lnTo>
                    <a:pt x="545" y="95"/>
                  </a:lnTo>
                  <a:lnTo>
                    <a:pt x="539" y="93"/>
                  </a:lnTo>
                  <a:lnTo>
                    <a:pt x="533" y="93"/>
                  </a:lnTo>
                  <a:lnTo>
                    <a:pt x="527" y="91"/>
                  </a:lnTo>
                  <a:lnTo>
                    <a:pt x="522" y="91"/>
                  </a:lnTo>
                  <a:lnTo>
                    <a:pt x="515" y="91"/>
                  </a:lnTo>
                  <a:lnTo>
                    <a:pt x="518" y="91"/>
                  </a:lnTo>
                  <a:lnTo>
                    <a:pt x="520" y="91"/>
                  </a:lnTo>
                  <a:lnTo>
                    <a:pt x="523" y="90"/>
                  </a:lnTo>
                  <a:lnTo>
                    <a:pt x="525" y="90"/>
                  </a:lnTo>
                  <a:lnTo>
                    <a:pt x="527" y="88"/>
                  </a:lnTo>
                  <a:lnTo>
                    <a:pt x="528" y="86"/>
                  </a:lnTo>
                  <a:lnTo>
                    <a:pt x="528" y="85"/>
                  </a:lnTo>
                  <a:lnTo>
                    <a:pt x="530" y="81"/>
                  </a:lnTo>
                  <a:lnTo>
                    <a:pt x="527" y="81"/>
                  </a:lnTo>
                  <a:lnTo>
                    <a:pt x="525" y="81"/>
                  </a:lnTo>
                  <a:lnTo>
                    <a:pt x="523" y="81"/>
                  </a:lnTo>
                  <a:lnTo>
                    <a:pt x="522" y="81"/>
                  </a:lnTo>
                  <a:lnTo>
                    <a:pt x="520" y="81"/>
                  </a:lnTo>
                  <a:lnTo>
                    <a:pt x="517" y="81"/>
                  </a:lnTo>
                  <a:lnTo>
                    <a:pt x="515" y="81"/>
                  </a:lnTo>
                  <a:lnTo>
                    <a:pt x="510" y="81"/>
                  </a:lnTo>
                  <a:lnTo>
                    <a:pt x="510" y="85"/>
                  </a:lnTo>
                  <a:lnTo>
                    <a:pt x="510" y="88"/>
                  </a:lnTo>
                  <a:lnTo>
                    <a:pt x="508" y="90"/>
                  </a:lnTo>
                  <a:lnTo>
                    <a:pt x="508" y="93"/>
                  </a:lnTo>
                  <a:lnTo>
                    <a:pt x="506" y="97"/>
                  </a:lnTo>
                  <a:lnTo>
                    <a:pt x="506" y="100"/>
                  </a:lnTo>
                  <a:lnTo>
                    <a:pt x="505" y="102"/>
                  </a:lnTo>
                  <a:lnTo>
                    <a:pt x="505" y="105"/>
                  </a:lnTo>
                  <a:lnTo>
                    <a:pt x="506" y="105"/>
                  </a:lnTo>
                  <a:lnTo>
                    <a:pt x="508" y="105"/>
                  </a:lnTo>
                  <a:lnTo>
                    <a:pt x="510" y="105"/>
                  </a:lnTo>
                  <a:lnTo>
                    <a:pt x="510" y="115"/>
                  </a:lnTo>
                  <a:lnTo>
                    <a:pt x="508" y="115"/>
                  </a:lnTo>
                  <a:lnTo>
                    <a:pt x="506" y="117"/>
                  </a:lnTo>
                  <a:lnTo>
                    <a:pt x="505" y="117"/>
                  </a:lnTo>
                  <a:lnTo>
                    <a:pt x="503" y="118"/>
                  </a:lnTo>
                  <a:lnTo>
                    <a:pt x="501" y="118"/>
                  </a:lnTo>
                  <a:lnTo>
                    <a:pt x="498" y="118"/>
                  </a:lnTo>
                  <a:lnTo>
                    <a:pt x="494" y="118"/>
                  </a:lnTo>
                  <a:lnTo>
                    <a:pt x="494" y="120"/>
                  </a:lnTo>
                  <a:lnTo>
                    <a:pt x="494" y="122"/>
                  </a:lnTo>
                  <a:lnTo>
                    <a:pt x="494" y="124"/>
                  </a:lnTo>
                  <a:lnTo>
                    <a:pt x="494" y="125"/>
                  </a:lnTo>
                  <a:lnTo>
                    <a:pt x="498" y="129"/>
                  </a:lnTo>
                  <a:lnTo>
                    <a:pt x="501" y="132"/>
                  </a:lnTo>
                  <a:lnTo>
                    <a:pt x="505" y="137"/>
                  </a:lnTo>
                  <a:lnTo>
                    <a:pt x="508" y="142"/>
                  </a:lnTo>
                  <a:lnTo>
                    <a:pt x="513" y="147"/>
                  </a:lnTo>
                  <a:lnTo>
                    <a:pt x="518" y="151"/>
                  </a:lnTo>
                  <a:lnTo>
                    <a:pt x="523" y="154"/>
                  </a:lnTo>
                  <a:lnTo>
                    <a:pt x="530" y="156"/>
                  </a:lnTo>
                  <a:lnTo>
                    <a:pt x="530" y="159"/>
                  </a:lnTo>
                  <a:lnTo>
                    <a:pt x="532" y="161"/>
                  </a:lnTo>
                  <a:lnTo>
                    <a:pt x="535" y="164"/>
                  </a:lnTo>
                  <a:lnTo>
                    <a:pt x="537" y="166"/>
                  </a:lnTo>
                  <a:lnTo>
                    <a:pt x="540" y="168"/>
                  </a:lnTo>
                  <a:lnTo>
                    <a:pt x="544" y="171"/>
                  </a:lnTo>
                  <a:lnTo>
                    <a:pt x="545" y="174"/>
                  </a:lnTo>
                  <a:lnTo>
                    <a:pt x="547" y="178"/>
                  </a:lnTo>
                  <a:lnTo>
                    <a:pt x="545" y="178"/>
                  </a:lnTo>
                  <a:lnTo>
                    <a:pt x="544" y="178"/>
                  </a:lnTo>
                  <a:lnTo>
                    <a:pt x="542" y="178"/>
                  </a:lnTo>
                  <a:lnTo>
                    <a:pt x="540" y="178"/>
                  </a:lnTo>
                  <a:lnTo>
                    <a:pt x="537" y="178"/>
                  </a:lnTo>
                  <a:lnTo>
                    <a:pt x="530" y="174"/>
                  </a:lnTo>
                  <a:lnTo>
                    <a:pt x="522" y="173"/>
                  </a:lnTo>
                  <a:lnTo>
                    <a:pt x="513" y="169"/>
                  </a:lnTo>
                  <a:lnTo>
                    <a:pt x="503" y="166"/>
                  </a:lnTo>
                  <a:lnTo>
                    <a:pt x="494" y="161"/>
                  </a:lnTo>
                  <a:lnTo>
                    <a:pt x="488" y="157"/>
                  </a:lnTo>
                  <a:lnTo>
                    <a:pt x="486" y="156"/>
                  </a:lnTo>
                  <a:lnTo>
                    <a:pt x="479" y="154"/>
                  </a:lnTo>
                  <a:lnTo>
                    <a:pt x="467" y="154"/>
                  </a:lnTo>
                  <a:lnTo>
                    <a:pt x="454" y="152"/>
                  </a:lnTo>
                  <a:lnTo>
                    <a:pt x="439" y="149"/>
                  </a:lnTo>
                  <a:lnTo>
                    <a:pt x="423" y="147"/>
                  </a:lnTo>
                  <a:lnTo>
                    <a:pt x="411" y="144"/>
                  </a:lnTo>
                  <a:lnTo>
                    <a:pt x="406" y="142"/>
                  </a:lnTo>
                  <a:lnTo>
                    <a:pt x="403" y="139"/>
                  </a:lnTo>
                  <a:lnTo>
                    <a:pt x="400" y="137"/>
                  </a:lnTo>
                  <a:lnTo>
                    <a:pt x="400" y="134"/>
                  </a:lnTo>
                  <a:lnTo>
                    <a:pt x="398" y="135"/>
                  </a:lnTo>
                  <a:lnTo>
                    <a:pt x="396" y="135"/>
                  </a:lnTo>
                  <a:lnTo>
                    <a:pt x="394" y="135"/>
                  </a:lnTo>
                  <a:lnTo>
                    <a:pt x="393" y="135"/>
                  </a:lnTo>
                  <a:lnTo>
                    <a:pt x="393" y="137"/>
                  </a:lnTo>
                  <a:lnTo>
                    <a:pt x="393" y="144"/>
                  </a:lnTo>
                  <a:lnTo>
                    <a:pt x="398" y="147"/>
                  </a:lnTo>
                  <a:lnTo>
                    <a:pt x="403" y="151"/>
                  </a:lnTo>
                  <a:lnTo>
                    <a:pt x="410" y="154"/>
                  </a:lnTo>
                  <a:lnTo>
                    <a:pt x="417" y="156"/>
                  </a:lnTo>
                  <a:lnTo>
                    <a:pt x="423" y="159"/>
                  </a:lnTo>
                  <a:lnTo>
                    <a:pt x="428" y="164"/>
                  </a:lnTo>
                  <a:lnTo>
                    <a:pt x="433" y="169"/>
                  </a:lnTo>
                  <a:lnTo>
                    <a:pt x="432" y="169"/>
                  </a:lnTo>
                  <a:lnTo>
                    <a:pt x="432" y="171"/>
                  </a:lnTo>
                  <a:lnTo>
                    <a:pt x="430" y="171"/>
                  </a:lnTo>
                  <a:lnTo>
                    <a:pt x="428" y="171"/>
                  </a:lnTo>
                  <a:lnTo>
                    <a:pt x="427" y="171"/>
                  </a:lnTo>
                  <a:lnTo>
                    <a:pt x="425" y="171"/>
                  </a:lnTo>
                  <a:lnTo>
                    <a:pt x="423" y="171"/>
                  </a:lnTo>
                  <a:lnTo>
                    <a:pt x="422" y="169"/>
                  </a:lnTo>
                  <a:lnTo>
                    <a:pt x="418" y="169"/>
                  </a:lnTo>
                  <a:lnTo>
                    <a:pt x="415" y="168"/>
                  </a:lnTo>
                  <a:lnTo>
                    <a:pt x="411" y="168"/>
                  </a:lnTo>
                  <a:lnTo>
                    <a:pt x="408" y="166"/>
                  </a:lnTo>
                  <a:lnTo>
                    <a:pt x="406" y="166"/>
                  </a:lnTo>
                  <a:lnTo>
                    <a:pt x="398" y="166"/>
                  </a:lnTo>
                  <a:lnTo>
                    <a:pt x="391" y="168"/>
                  </a:lnTo>
                  <a:lnTo>
                    <a:pt x="383" y="171"/>
                  </a:lnTo>
                  <a:lnTo>
                    <a:pt x="374" y="173"/>
                  </a:lnTo>
                  <a:lnTo>
                    <a:pt x="367" y="176"/>
                  </a:lnTo>
                  <a:lnTo>
                    <a:pt x="359" y="178"/>
                  </a:lnTo>
                  <a:lnTo>
                    <a:pt x="350" y="179"/>
                  </a:lnTo>
                  <a:lnTo>
                    <a:pt x="342" y="181"/>
                  </a:lnTo>
                  <a:lnTo>
                    <a:pt x="340" y="181"/>
                  </a:lnTo>
                  <a:lnTo>
                    <a:pt x="340" y="179"/>
                  </a:lnTo>
                  <a:lnTo>
                    <a:pt x="339" y="178"/>
                  </a:lnTo>
                  <a:lnTo>
                    <a:pt x="339" y="176"/>
                  </a:lnTo>
                  <a:lnTo>
                    <a:pt x="339" y="174"/>
                  </a:lnTo>
                  <a:lnTo>
                    <a:pt x="340" y="173"/>
                  </a:lnTo>
                  <a:lnTo>
                    <a:pt x="340" y="171"/>
                  </a:lnTo>
                  <a:lnTo>
                    <a:pt x="342" y="169"/>
                  </a:lnTo>
                  <a:lnTo>
                    <a:pt x="340" y="168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5" y="166"/>
                  </a:lnTo>
                  <a:lnTo>
                    <a:pt x="333" y="166"/>
                  </a:lnTo>
                  <a:lnTo>
                    <a:pt x="332" y="166"/>
                  </a:lnTo>
                  <a:lnTo>
                    <a:pt x="330" y="166"/>
                  </a:lnTo>
                  <a:lnTo>
                    <a:pt x="328" y="168"/>
                  </a:lnTo>
                  <a:lnTo>
                    <a:pt x="325" y="169"/>
                  </a:lnTo>
                  <a:lnTo>
                    <a:pt x="322" y="169"/>
                  </a:lnTo>
                  <a:lnTo>
                    <a:pt x="318" y="169"/>
                  </a:lnTo>
                  <a:lnTo>
                    <a:pt x="315" y="169"/>
                  </a:lnTo>
                  <a:lnTo>
                    <a:pt x="310" y="169"/>
                  </a:lnTo>
                  <a:lnTo>
                    <a:pt x="306" y="169"/>
                  </a:lnTo>
                  <a:lnTo>
                    <a:pt x="303" y="171"/>
                  </a:lnTo>
                  <a:lnTo>
                    <a:pt x="300" y="176"/>
                  </a:lnTo>
                  <a:lnTo>
                    <a:pt x="293" y="179"/>
                  </a:lnTo>
                  <a:lnTo>
                    <a:pt x="288" y="181"/>
                  </a:lnTo>
                  <a:lnTo>
                    <a:pt x="281" y="184"/>
                  </a:lnTo>
                  <a:lnTo>
                    <a:pt x="276" y="188"/>
                  </a:lnTo>
                  <a:lnTo>
                    <a:pt x="272" y="193"/>
                  </a:lnTo>
                  <a:lnTo>
                    <a:pt x="269" y="200"/>
                  </a:lnTo>
                  <a:lnTo>
                    <a:pt x="267" y="208"/>
                  </a:lnTo>
                  <a:lnTo>
                    <a:pt x="266" y="206"/>
                  </a:lnTo>
                  <a:lnTo>
                    <a:pt x="264" y="206"/>
                  </a:lnTo>
                  <a:lnTo>
                    <a:pt x="262" y="205"/>
                  </a:lnTo>
                  <a:lnTo>
                    <a:pt x="261" y="205"/>
                  </a:lnTo>
                  <a:lnTo>
                    <a:pt x="257" y="205"/>
                  </a:lnTo>
                  <a:lnTo>
                    <a:pt x="255" y="205"/>
                  </a:lnTo>
                  <a:lnTo>
                    <a:pt x="254" y="206"/>
                  </a:lnTo>
                  <a:lnTo>
                    <a:pt x="252" y="208"/>
                  </a:lnTo>
                  <a:lnTo>
                    <a:pt x="249" y="206"/>
                  </a:lnTo>
                  <a:lnTo>
                    <a:pt x="247" y="205"/>
                  </a:lnTo>
                  <a:lnTo>
                    <a:pt x="244" y="205"/>
                  </a:lnTo>
                  <a:lnTo>
                    <a:pt x="242" y="203"/>
                  </a:lnTo>
                  <a:lnTo>
                    <a:pt x="239" y="201"/>
                  </a:lnTo>
                  <a:lnTo>
                    <a:pt x="237" y="200"/>
                  </a:lnTo>
                  <a:lnTo>
                    <a:pt x="233" y="198"/>
                  </a:lnTo>
                  <a:lnTo>
                    <a:pt x="232" y="196"/>
                  </a:lnTo>
                  <a:lnTo>
                    <a:pt x="232" y="184"/>
                  </a:lnTo>
                  <a:lnTo>
                    <a:pt x="233" y="184"/>
                  </a:lnTo>
                  <a:lnTo>
                    <a:pt x="235" y="184"/>
                  </a:lnTo>
                  <a:lnTo>
                    <a:pt x="237" y="184"/>
                  </a:lnTo>
                  <a:lnTo>
                    <a:pt x="239" y="184"/>
                  </a:lnTo>
                  <a:lnTo>
                    <a:pt x="240" y="184"/>
                  </a:lnTo>
                  <a:lnTo>
                    <a:pt x="242" y="184"/>
                  </a:lnTo>
                  <a:lnTo>
                    <a:pt x="244" y="184"/>
                  </a:lnTo>
                  <a:lnTo>
                    <a:pt x="242" y="181"/>
                  </a:lnTo>
                  <a:lnTo>
                    <a:pt x="240" y="178"/>
                  </a:lnTo>
                  <a:lnTo>
                    <a:pt x="239" y="176"/>
                  </a:lnTo>
                  <a:lnTo>
                    <a:pt x="237" y="174"/>
                  </a:lnTo>
                  <a:lnTo>
                    <a:pt x="233" y="173"/>
                  </a:lnTo>
                  <a:lnTo>
                    <a:pt x="230" y="171"/>
                  </a:lnTo>
                  <a:lnTo>
                    <a:pt x="225" y="171"/>
                  </a:lnTo>
                  <a:lnTo>
                    <a:pt x="222" y="171"/>
                  </a:lnTo>
                  <a:lnTo>
                    <a:pt x="218" y="171"/>
                  </a:lnTo>
                  <a:lnTo>
                    <a:pt x="216" y="171"/>
                  </a:lnTo>
                  <a:lnTo>
                    <a:pt x="215" y="171"/>
                  </a:lnTo>
                  <a:lnTo>
                    <a:pt x="213" y="171"/>
                  </a:lnTo>
                  <a:lnTo>
                    <a:pt x="211" y="171"/>
                  </a:lnTo>
                  <a:lnTo>
                    <a:pt x="210" y="171"/>
                  </a:lnTo>
                  <a:lnTo>
                    <a:pt x="206" y="171"/>
                  </a:lnTo>
                  <a:lnTo>
                    <a:pt x="205" y="171"/>
                  </a:lnTo>
                  <a:lnTo>
                    <a:pt x="205" y="173"/>
                  </a:lnTo>
                  <a:lnTo>
                    <a:pt x="206" y="173"/>
                  </a:lnTo>
                  <a:lnTo>
                    <a:pt x="208" y="174"/>
                  </a:lnTo>
                  <a:lnTo>
                    <a:pt x="210" y="176"/>
                  </a:lnTo>
                  <a:lnTo>
                    <a:pt x="211" y="178"/>
                  </a:lnTo>
                  <a:lnTo>
                    <a:pt x="213" y="179"/>
                  </a:lnTo>
                  <a:lnTo>
                    <a:pt x="213" y="181"/>
                  </a:lnTo>
                  <a:lnTo>
                    <a:pt x="213" y="183"/>
                  </a:lnTo>
                  <a:lnTo>
                    <a:pt x="213" y="184"/>
                  </a:lnTo>
                  <a:lnTo>
                    <a:pt x="211" y="184"/>
                  </a:lnTo>
                  <a:lnTo>
                    <a:pt x="211" y="186"/>
                  </a:lnTo>
                  <a:lnTo>
                    <a:pt x="211" y="188"/>
                  </a:lnTo>
                  <a:lnTo>
                    <a:pt x="210" y="188"/>
                  </a:lnTo>
                  <a:lnTo>
                    <a:pt x="208" y="189"/>
                  </a:lnTo>
                  <a:lnTo>
                    <a:pt x="210" y="189"/>
                  </a:lnTo>
                  <a:lnTo>
                    <a:pt x="211" y="191"/>
                  </a:lnTo>
                  <a:lnTo>
                    <a:pt x="211" y="193"/>
                  </a:lnTo>
                  <a:lnTo>
                    <a:pt x="213" y="195"/>
                  </a:lnTo>
                  <a:lnTo>
                    <a:pt x="215" y="195"/>
                  </a:lnTo>
                  <a:lnTo>
                    <a:pt x="218" y="196"/>
                  </a:lnTo>
                  <a:lnTo>
                    <a:pt x="220" y="198"/>
                  </a:lnTo>
                  <a:lnTo>
                    <a:pt x="223" y="198"/>
                  </a:lnTo>
                  <a:lnTo>
                    <a:pt x="223" y="220"/>
                  </a:lnTo>
                  <a:lnTo>
                    <a:pt x="222" y="220"/>
                  </a:lnTo>
                  <a:lnTo>
                    <a:pt x="220" y="220"/>
                  </a:lnTo>
                  <a:lnTo>
                    <a:pt x="218" y="220"/>
                  </a:lnTo>
                  <a:lnTo>
                    <a:pt x="216" y="220"/>
                  </a:lnTo>
                  <a:lnTo>
                    <a:pt x="215" y="217"/>
                  </a:lnTo>
                  <a:lnTo>
                    <a:pt x="213" y="213"/>
                  </a:lnTo>
                  <a:lnTo>
                    <a:pt x="211" y="211"/>
                  </a:lnTo>
                  <a:lnTo>
                    <a:pt x="208" y="210"/>
                  </a:lnTo>
                  <a:lnTo>
                    <a:pt x="206" y="210"/>
                  </a:lnTo>
                  <a:lnTo>
                    <a:pt x="203" y="208"/>
                  </a:lnTo>
                  <a:lnTo>
                    <a:pt x="201" y="206"/>
                  </a:lnTo>
                  <a:lnTo>
                    <a:pt x="198" y="205"/>
                  </a:lnTo>
                  <a:lnTo>
                    <a:pt x="196" y="208"/>
                  </a:lnTo>
                  <a:lnTo>
                    <a:pt x="193" y="211"/>
                  </a:lnTo>
                  <a:lnTo>
                    <a:pt x="188" y="215"/>
                  </a:lnTo>
                  <a:lnTo>
                    <a:pt x="183" y="218"/>
                  </a:lnTo>
                  <a:lnTo>
                    <a:pt x="178" y="220"/>
                  </a:lnTo>
                  <a:lnTo>
                    <a:pt x="172" y="223"/>
                  </a:lnTo>
                  <a:lnTo>
                    <a:pt x="171" y="225"/>
                  </a:lnTo>
                  <a:lnTo>
                    <a:pt x="169" y="227"/>
                  </a:lnTo>
                  <a:lnTo>
                    <a:pt x="169" y="230"/>
                  </a:lnTo>
                  <a:lnTo>
                    <a:pt x="171" y="232"/>
                  </a:lnTo>
                  <a:lnTo>
                    <a:pt x="172" y="233"/>
                  </a:lnTo>
                  <a:lnTo>
                    <a:pt x="174" y="235"/>
                  </a:lnTo>
                  <a:lnTo>
                    <a:pt x="176" y="237"/>
                  </a:lnTo>
                  <a:lnTo>
                    <a:pt x="179" y="239"/>
                  </a:lnTo>
                  <a:lnTo>
                    <a:pt x="181" y="242"/>
                  </a:lnTo>
                  <a:lnTo>
                    <a:pt x="181" y="244"/>
                  </a:lnTo>
                  <a:lnTo>
                    <a:pt x="154" y="244"/>
                  </a:lnTo>
                  <a:lnTo>
                    <a:pt x="154" y="245"/>
                  </a:lnTo>
                  <a:lnTo>
                    <a:pt x="152" y="249"/>
                  </a:lnTo>
                  <a:lnTo>
                    <a:pt x="152" y="250"/>
                  </a:lnTo>
                  <a:lnTo>
                    <a:pt x="150" y="254"/>
                  </a:lnTo>
                  <a:lnTo>
                    <a:pt x="150" y="257"/>
                  </a:lnTo>
                  <a:lnTo>
                    <a:pt x="149" y="259"/>
                  </a:lnTo>
                  <a:lnTo>
                    <a:pt x="147" y="260"/>
                  </a:lnTo>
                  <a:lnTo>
                    <a:pt x="144" y="260"/>
                  </a:lnTo>
                  <a:lnTo>
                    <a:pt x="137" y="260"/>
                  </a:lnTo>
                  <a:lnTo>
                    <a:pt x="128" y="259"/>
                  </a:lnTo>
                  <a:lnTo>
                    <a:pt x="120" y="255"/>
                  </a:lnTo>
                  <a:lnTo>
                    <a:pt x="111" y="252"/>
                  </a:lnTo>
                  <a:lnTo>
                    <a:pt x="105" y="249"/>
                  </a:lnTo>
                  <a:lnTo>
                    <a:pt x="100" y="242"/>
                  </a:lnTo>
                  <a:lnTo>
                    <a:pt x="96" y="235"/>
                  </a:lnTo>
                  <a:lnTo>
                    <a:pt x="94" y="228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3" y="223"/>
                  </a:lnTo>
                  <a:lnTo>
                    <a:pt x="93" y="222"/>
                  </a:lnTo>
                  <a:lnTo>
                    <a:pt x="89" y="220"/>
                  </a:lnTo>
                  <a:lnTo>
                    <a:pt x="83" y="218"/>
                  </a:lnTo>
                  <a:lnTo>
                    <a:pt x="76" y="215"/>
                  </a:lnTo>
                  <a:lnTo>
                    <a:pt x="67" y="211"/>
                  </a:lnTo>
                  <a:lnTo>
                    <a:pt x="61" y="208"/>
                  </a:lnTo>
                  <a:lnTo>
                    <a:pt x="55" y="205"/>
                  </a:lnTo>
                  <a:lnTo>
                    <a:pt x="50" y="201"/>
                  </a:lnTo>
                  <a:lnTo>
                    <a:pt x="49" y="198"/>
                  </a:lnTo>
                  <a:lnTo>
                    <a:pt x="52" y="200"/>
                  </a:lnTo>
                  <a:lnTo>
                    <a:pt x="59" y="203"/>
                  </a:lnTo>
                  <a:lnTo>
                    <a:pt x="69" y="205"/>
                  </a:lnTo>
                  <a:lnTo>
                    <a:pt x="79" y="208"/>
                  </a:lnTo>
                  <a:lnTo>
                    <a:pt x="91" y="211"/>
                  </a:lnTo>
                  <a:lnTo>
                    <a:pt x="100" y="213"/>
                  </a:lnTo>
                  <a:lnTo>
                    <a:pt x="108" y="215"/>
                  </a:lnTo>
                  <a:lnTo>
                    <a:pt x="113" y="215"/>
                  </a:lnTo>
                  <a:lnTo>
                    <a:pt x="116" y="215"/>
                  </a:lnTo>
                  <a:lnTo>
                    <a:pt x="120" y="215"/>
                  </a:lnTo>
                  <a:lnTo>
                    <a:pt x="123" y="215"/>
                  </a:lnTo>
                  <a:lnTo>
                    <a:pt x="127" y="215"/>
                  </a:lnTo>
                  <a:lnTo>
                    <a:pt x="132" y="215"/>
                  </a:lnTo>
                  <a:lnTo>
                    <a:pt x="135" y="215"/>
                  </a:lnTo>
                  <a:lnTo>
                    <a:pt x="139" y="215"/>
                  </a:lnTo>
                  <a:lnTo>
                    <a:pt x="144" y="215"/>
                  </a:lnTo>
                  <a:lnTo>
                    <a:pt x="149" y="215"/>
                  </a:lnTo>
                  <a:lnTo>
                    <a:pt x="154" y="213"/>
                  </a:lnTo>
                  <a:lnTo>
                    <a:pt x="159" y="211"/>
                  </a:lnTo>
                  <a:lnTo>
                    <a:pt x="162" y="210"/>
                  </a:lnTo>
                  <a:lnTo>
                    <a:pt x="167" y="206"/>
                  </a:lnTo>
                  <a:lnTo>
                    <a:pt x="171" y="203"/>
                  </a:lnTo>
                  <a:lnTo>
                    <a:pt x="174" y="200"/>
                  </a:lnTo>
                  <a:lnTo>
                    <a:pt x="178" y="196"/>
                  </a:lnTo>
                  <a:lnTo>
                    <a:pt x="176" y="195"/>
                  </a:lnTo>
                  <a:lnTo>
                    <a:pt x="174" y="193"/>
                  </a:lnTo>
                  <a:lnTo>
                    <a:pt x="172" y="191"/>
                  </a:lnTo>
                  <a:lnTo>
                    <a:pt x="172" y="189"/>
                  </a:lnTo>
                  <a:lnTo>
                    <a:pt x="171" y="188"/>
                  </a:lnTo>
                  <a:lnTo>
                    <a:pt x="169" y="186"/>
                  </a:lnTo>
                  <a:lnTo>
                    <a:pt x="167" y="184"/>
                  </a:lnTo>
                  <a:lnTo>
                    <a:pt x="166" y="183"/>
                  </a:lnTo>
                  <a:lnTo>
                    <a:pt x="164" y="183"/>
                  </a:lnTo>
                  <a:lnTo>
                    <a:pt x="159" y="179"/>
                  </a:lnTo>
                  <a:lnTo>
                    <a:pt x="150" y="176"/>
                  </a:lnTo>
                  <a:lnTo>
                    <a:pt x="139" y="173"/>
                  </a:lnTo>
                  <a:lnTo>
                    <a:pt x="123" y="168"/>
                  </a:lnTo>
                  <a:lnTo>
                    <a:pt x="105" y="162"/>
                  </a:lnTo>
                  <a:lnTo>
                    <a:pt x="83" y="161"/>
                  </a:lnTo>
                  <a:lnTo>
                    <a:pt x="59" y="157"/>
                  </a:lnTo>
                  <a:lnTo>
                    <a:pt x="55" y="157"/>
                  </a:lnTo>
                  <a:lnTo>
                    <a:pt x="54" y="157"/>
                  </a:lnTo>
                  <a:lnTo>
                    <a:pt x="50" y="157"/>
                  </a:lnTo>
                  <a:lnTo>
                    <a:pt x="49" y="156"/>
                  </a:lnTo>
                  <a:lnTo>
                    <a:pt x="47" y="156"/>
                  </a:lnTo>
                  <a:lnTo>
                    <a:pt x="45" y="152"/>
                  </a:lnTo>
                  <a:lnTo>
                    <a:pt x="45" y="151"/>
                  </a:lnTo>
                  <a:lnTo>
                    <a:pt x="45" y="147"/>
                  </a:lnTo>
                  <a:lnTo>
                    <a:pt x="42" y="147"/>
                  </a:lnTo>
                  <a:lnTo>
                    <a:pt x="39" y="147"/>
                  </a:lnTo>
                  <a:lnTo>
                    <a:pt x="35" y="149"/>
                  </a:lnTo>
                  <a:lnTo>
                    <a:pt x="32" y="149"/>
                  </a:lnTo>
                  <a:lnTo>
                    <a:pt x="28" y="151"/>
                  </a:lnTo>
                  <a:lnTo>
                    <a:pt x="25" y="152"/>
                  </a:lnTo>
                  <a:lnTo>
                    <a:pt x="22" y="154"/>
                  </a:lnTo>
                  <a:lnTo>
                    <a:pt x="16" y="156"/>
                  </a:lnTo>
                  <a:lnTo>
                    <a:pt x="15" y="156"/>
                  </a:lnTo>
                  <a:lnTo>
                    <a:pt x="13" y="157"/>
                  </a:lnTo>
                  <a:lnTo>
                    <a:pt x="11" y="157"/>
                  </a:lnTo>
                  <a:lnTo>
                    <a:pt x="10" y="159"/>
                  </a:lnTo>
                  <a:lnTo>
                    <a:pt x="0" y="171"/>
                  </a:lnTo>
                  <a:lnTo>
                    <a:pt x="3" y="174"/>
                  </a:lnTo>
                  <a:lnTo>
                    <a:pt x="6" y="178"/>
                  </a:lnTo>
                  <a:lnTo>
                    <a:pt x="10" y="179"/>
                  </a:lnTo>
                  <a:lnTo>
                    <a:pt x="13" y="183"/>
                  </a:lnTo>
                  <a:lnTo>
                    <a:pt x="16" y="184"/>
                  </a:lnTo>
                  <a:lnTo>
                    <a:pt x="20" y="184"/>
                  </a:lnTo>
                  <a:lnTo>
                    <a:pt x="23" y="186"/>
                  </a:lnTo>
                  <a:lnTo>
                    <a:pt x="27" y="188"/>
                  </a:lnTo>
                  <a:lnTo>
                    <a:pt x="25" y="191"/>
                  </a:lnTo>
                  <a:lnTo>
                    <a:pt x="23" y="193"/>
                  </a:lnTo>
                  <a:lnTo>
                    <a:pt x="23" y="195"/>
                  </a:lnTo>
                  <a:lnTo>
                    <a:pt x="22" y="196"/>
                  </a:lnTo>
                  <a:lnTo>
                    <a:pt x="20" y="198"/>
                  </a:lnTo>
                  <a:lnTo>
                    <a:pt x="20" y="200"/>
                  </a:lnTo>
                  <a:lnTo>
                    <a:pt x="18" y="201"/>
                  </a:lnTo>
                  <a:lnTo>
                    <a:pt x="18" y="205"/>
                  </a:lnTo>
                  <a:lnTo>
                    <a:pt x="18" y="206"/>
                  </a:lnTo>
                  <a:lnTo>
                    <a:pt x="20" y="210"/>
                  </a:lnTo>
                  <a:lnTo>
                    <a:pt x="22" y="213"/>
                  </a:lnTo>
                  <a:lnTo>
                    <a:pt x="25" y="217"/>
                  </a:lnTo>
                  <a:lnTo>
                    <a:pt x="27" y="218"/>
                  </a:lnTo>
                  <a:lnTo>
                    <a:pt x="28" y="220"/>
                  </a:lnTo>
                  <a:lnTo>
                    <a:pt x="30" y="222"/>
                  </a:lnTo>
                  <a:lnTo>
                    <a:pt x="32" y="222"/>
                  </a:lnTo>
                  <a:lnTo>
                    <a:pt x="32" y="233"/>
                  </a:lnTo>
                  <a:lnTo>
                    <a:pt x="35" y="242"/>
                  </a:lnTo>
                  <a:lnTo>
                    <a:pt x="40" y="250"/>
                  </a:lnTo>
                  <a:lnTo>
                    <a:pt x="45" y="255"/>
                  </a:lnTo>
                  <a:lnTo>
                    <a:pt x="50" y="262"/>
                  </a:lnTo>
                  <a:lnTo>
                    <a:pt x="57" y="266"/>
                  </a:lnTo>
                  <a:lnTo>
                    <a:pt x="64" y="271"/>
                  </a:lnTo>
                  <a:lnTo>
                    <a:pt x="71" y="274"/>
                  </a:lnTo>
                  <a:lnTo>
                    <a:pt x="66" y="281"/>
                  </a:lnTo>
                  <a:lnTo>
                    <a:pt x="59" y="288"/>
                  </a:lnTo>
                  <a:lnTo>
                    <a:pt x="54" y="294"/>
                  </a:lnTo>
                  <a:lnTo>
                    <a:pt x="47" y="301"/>
                  </a:lnTo>
                  <a:lnTo>
                    <a:pt x="42" y="308"/>
                  </a:lnTo>
                  <a:lnTo>
                    <a:pt x="35" y="315"/>
                  </a:lnTo>
                  <a:lnTo>
                    <a:pt x="28" y="320"/>
                  </a:lnTo>
                  <a:lnTo>
                    <a:pt x="23" y="323"/>
                  </a:lnTo>
                  <a:lnTo>
                    <a:pt x="23" y="325"/>
                  </a:lnTo>
                  <a:lnTo>
                    <a:pt x="25" y="326"/>
                  </a:lnTo>
                  <a:lnTo>
                    <a:pt x="28" y="330"/>
                  </a:lnTo>
                  <a:lnTo>
                    <a:pt x="30" y="331"/>
                  </a:lnTo>
                  <a:lnTo>
                    <a:pt x="33" y="335"/>
                  </a:lnTo>
                  <a:lnTo>
                    <a:pt x="35" y="338"/>
                  </a:lnTo>
                  <a:lnTo>
                    <a:pt x="37" y="340"/>
                  </a:lnTo>
                  <a:lnTo>
                    <a:pt x="39" y="342"/>
                  </a:lnTo>
                  <a:lnTo>
                    <a:pt x="35" y="347"/>
                  </a:lnTo>
                  <a:lnTo>
                    <a:pt x="35" y="350"/>
                  </a:lnTo>
                  <a:lnTo>
                    <a:pt x="35" y="355"/>
                  </a:lnTo>
                  <a:lnTo>
                    <a:pt x="35" y="359"/>
                  </a:lnTo>
                  <a:lnTo>
                    <a:pt x="37" y="364"/>
                  </a:lnTo>
                  <a:lnTo>
                    <a:pt x="39" y="367"/>
                  </a:lnTo>
                  <a:lnTo>
                    <a:pt x="39" y="372"/>
                  </a:lnTo>
                  <a:lnTo>
                    <a:pt x="37" y="377"/>
                  </a:lnTo>
                  <a:lnTo>
                    <a:pt x="39" y="381"/>
                  </a:lnTo>
                  <a:lnTo>
                    <a:pt x="39" y="384"/>
                  </a:lnTo>
                  <a:lnTo>
                    <a:pt x="40" y="387"/>
                  </a:lnTo>
                  <a:lnTo>
                    <a:pt x="42" y="392"/>
                  </a:lnTo>
                  <a:lnTo>
                    <a:pt x="44" y="397"/>
                  </a:lnTo>
                  <a:lnTo>
                    <a:pt x="45" y="401"/>
                  </a:lnTo>
                  <a:lnTo>
                    <a:pt x="47" y="406"/>
                  </a:lnTo>
                  <a:lnTo>
                    <a:pt x="49" y="409"/>
                  </a:lnTo>
                  <a:lnTo>
                    <a:pt x="62" y="414"/>
                  </a:lnTo>
                  <a:lnTo>
                    <a:pt x="74" y="414"/>
                  </a:lnTo>
                  <a:lnTo>
                    <a:pt x="77" y="424"/>
                  </a:lnTo>
                  <a:lnTo>
                    <a:pt x="91" y="419"/>
                  </a:lnTo>
                  <a:lnTo>
                    <a:pt x="101" y="424"/>
                  </a:lnTo>
                  <a:lnTo>
                    <a:pt x="105" y="440"/>
                  </a:lnTo>
                  <a:lnTo>
                    <a:pt x="118" y="453"/>
                  </a:lnTo>
                  <a:lnTo>
                    <a:pt x="128" y="462"/>
                  </a:lnTo>
                  <a:lnTo>
                    <a:pt x="137" y="467"/>
                  </a:lnTo>
                  <a:lnTo>
                    <a:pt x="128" y="473"/>
                  </a:lnTo>
                  <a:lnTo>
                    <a:pt x="115" y="468"/>
                  </a:lnTo>
                  <a:lnTo>
                    <a:pt x="118" y="479"/>
                  </a:lnTo>
                  <a:lnTo>
                    <a:pt x="122" y="482"/>
                  </a:lnTo>
                  <a:lnTo>
                    <a:pt x="122" y="492"/>
                  </a:lnTo>
                  <a:lnTo>
                    <a:pt x="118" y="49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62" name="Freeform 5349"/>
            <p:cNvSpPr>
              <a:spLocks/>
            </p:cNvSpPr>
            <p:nvPr/>
          </p:nvSpPr>
          <p:spPr bwMode="auto">
            <a:xfrm>
              <a:off x="6135688" y="4445000"/>
              <a:ext cx="3656012" cy="1144588"/>
            </a:xfrm>
            <a:custGeom>
              <a:avLst/>
              <a:gdLst>
                <a:gd name="T0" fmla="*/ 2147483647 w 2303"/>
                <a:gd name="T1" fmla="*/ 2147483647 h 722"/>
                <a:gd name="T2" fmla="*/ 2147483647 w 2303"/>
                <a:gd name="T3" fmla="*/ 2147483647 h 722"/>
                <a:gd name="T4" fmla="*/ 2147483647 w 2303"/>
                <a:gd name="T5" fmla="*/ 2147483647 h 722"/>
                <a:gd name="T6" fmla="*/ 2147483647 w 2303"/>
                <a:gd name="T7" fmla="*/ 2147483647 h 722"/>
                <a:gd name="T8" fmla="*/ 2147483647 w 2303"/>
                <a:gd name="T9" fmla="*/ 2147483647 h 722"/>
                <a:gd name="T10" fmla="*/ 2147483647 w 2303"/>
                <a:gd name="T11" fmla="*/ 2147483647 h 722"/>
                <a:gd name="T12" fmla="*/ 2147483647 w 2303"/>
                <a:gd name="T13" fmla="*/ 2147483647 h 722"/>
                <a:gd name="T14" fmla="*/ 2147483647 w 2303"/>
                <a:gd name="T15" fmla="*/ 2147483647 h 722"/>
                <a:gd name="T16" fmla="*/ 2147483647 w 2303"/>
                <a:gd name="T17" fmla="*/ 2147483647 h 722"/>
                <a:gd name="T18" fmla="*/ 2147483647 w 2303"/>
                <a:gd name="T19" fmla="*/ 2147483647 h 722"/>
                <a:gd name="T20" fmla="*/ 2147483647 w 2303"/>
                <a:gd name="T21" fmla="*/ 2147483647 h 722"/>
                <a:gd name="T22" fmla="*/ 2147483647 w 2303"/>
                <a:gd name="T23" fmla="*/ 2147483647 h 722"/>
                <a:gd name="T24" fmla="*/ 2147483647 w 2303"/>
                <a:gd name="T25" fmla="*/ 2147483647 h 722"/>
                <a:gd name="T26" fmla="*/ 2147483647 w 2303"/>
                <a:gd name="T27" fmla="*/ 2147483647 h 722"/>
                <a:gd name="T28" fmla="*/ 2147483647 w 2303"/>
                <a:gd name="T29" fmla="*/ 2147483647 h 722"/>
                <a:gd name="T30" fmla="*/ 2147483647 w 2303"/>
                <a:gd name="T31" fmla="*/ 2147483647 h 722"/>
                <a:gd name="T32" fmla="*/ 2147483647 w 2303"/>
                <a:gd name="T33" fmla="*/ 2147483647 h 722"/>
                <a:gd name="T34" fmla="*/ 2147483647 w 2303"/>
                <a:gd name="T35" fmla="*/ 2147483647 h 722"/>
                <a:gd name="T36" fmla="*/ 2147483647 w 2303"/>
                <a:gd name="T37" fmla="*/ 2147483647 h 722"/>
                <a:gd name="T38" fmla="*/ 2147483647 w 2303"/>
                <a:gd name="T39" fmla="*/ 2147483647 h 722"/>
                <a:gd name="T40" fmla="*/ 2147483647 w 2303"/>
                <a:gd name="T41" fmla="*/ 2147483647 h 722"/>
                <a:gd name="T42" fmla="*/ 2147483647 w 2303"/>
                <a:gd name="T43" fmla="*/ 2147483647 h 722"/>
                <a:gd name="T44" fmla="*/ 2147483647 w 2303"/>
                <a:gd name="T45" fmla="*/ 2147483647 h 722"/>
                <a:gd name="T46" fmla="*/ 2147483647 w 2303"/>
                <a:gd name="T47" fmla="*/ 2147483647 h 722"/>
                <a:gd name="T48" fmla="*/ 2147483647 w 2303"/>
                <a:gd name="T49" fmla="*/ 2147483647 h 722"/>
                <a:gd name="T50" fmla="*/ 2147483647 w 2303"/>
                <a:gd name="T51" fmla="*/ 2147483647 h 722"/>
                <a:gd name="T52" fmla="*/ 2147483647 w 2303"/>
                <a:gd name="T53" fmla="*/ 2147483647 h 722"/>
                <a:gd name="T54" fmla="*/ 2147483647 w 2303"/>
                <a:gd name="T55" fmla="*/ 2147483647 h 722"/>
                <a:gd name="T56" fmla="*/ 2147483647 w 2303"/>
                <a:gd name="T57" fmla="*/ 2147483647 h 722"/>
                <a:gd name="T58" fmla="*/ 2147483647 w 2303"/>
                <a:gd name="T59" fmla="*/ 2147483647 h 722"/>
                <a:gd name="T60" fmla="*/ 2147483647 w 2303"/>
                <a:gd name="T61" fmla="*/ 2147483647 h 722"/>
                <a:gd name="T62" fmla="*/ 2147483647 w 2303"/>
                <a:gd name="T63" fmla="*/ 2147483647 h 722"/>
                <a:gd name="T64" fmla="*/ 2147483647 w 2303"/>
                <a:gd name="T65" fmla="*/ 2147483647 h 722"/>
                <a:gd name="T66" fmla="*/ 2147483647 w 2303"/>
                <a:gd name="T67" fmla="*/ 2147483647 h 722"/>
                <a:gd name="T68" fmla="*/ 2147483647 w 2303"/>
                <a:gd name="T69" fmla="*/ 2147483647 h 722"/>
                <a:gd name="T70" fmla="*/ 2147483647 w 2303"/>
                <a:gd name="T71" fmla="*/ 2147483647 h 722"/>
                <a:gd name="T72" fmla="*/ 2147483647 w 2303"/>
                <a:gd name="T73" fmla="*/ 2147483647 h 722"/>
                <a:gd name="T74" fmla="*/ 2147483647 w 2303"/>
                <a:gd name="T75" fmla="*/ 2147483647 h 722"/>
                <a:gd name="T76" fmla="*/ 2147483647 w 2303"/>
                <a:gd name="T77" fmla="*/ 2147483647 h 722"/>
                <a:gd name="T78" fmla="*/ 2147483647 w 2303"/>
                <a:gd name="T79" fmla="*/ 2147483647 h 722"/>
                <a:gd name="T80" fmla="*/ 2147483647 w 2303"/>
                <a:gd name="T81" fmla="*/ 2147483647 h 722"/>
                <a:gd name="T82" fmla="*/ 2147483647 w 2303"/>
                <a:gd name="T83" fmla="*/ 2147483647 h 722"/>
                <a:gd name="T84" fmla="*/ 2147483647 w 2303"/>
                <a:gd name="T85" fmla="*/ 2147483647 h 722"/>
                <a:gd name="T86" fmla="*/ 2147483647 w 2303"/>
                <a:gd name="T87" fmla="*/ 2147483647 h 722"/>
                <a:gd name="T88" fmla="*/ 2147483647 w 2303"/>
                <a:gd name="T89" fmla="*/ 2147483647 h 722"/>
                <a:gd name="T90" fmla="*/ 2147483647 w 2303"/>
                <a:gd name="T91" fmla="*/ 2147483647 h 722"/>
                <a:gd name="T92" fmla="*/ 2147483647 w 2303"/>
                <a:gd name="T93" fmla="*/ 2147483647 h 722"/>
                <a:gd name="T94" fmla="*/ 2147483647 w 2303"/>
                <a:gd name="T95" fmla="*/ 2147483647 h 722"/>
                <a:gd name="T96" fmla="*/ 2147483647 w 2303"/>
                <a:gd name="T97" fmla="*/ 2147483647 h 722"/>
                <a:gd name="T98" fmla="*/ 2147483647 w 2303"/>
                <a:gd name="T99" fmla="*/ 2147483647 h 722"/>
                <a:gd name="T100" fmla="*/ 2147483647 w 2303"/>
                <a:gd name="T101" fmla="*/ 2147483647 h 722"/>
                <a:gd name="T102" fmla="*/ 2147483647 w 2303"/>
                <a:gd name="T103" fmla="*/ 2147483647 h 722"/>
                <a:gd name="T104" fmla="*/ 2147483647 w 2303"/>
                <a:gd name="T105" fmla="*/ 2147483647 h 722"/>
                <a:gd name="T106" fmla="*/ 2147483647 w 2303"/>
                <a:gd name="T107" fmla="*/ 2147483647 h 722"/>
                <a:gd name="T108" fmla="*/ 2147483647 w 2303"/>
                <a:gd name="T109" fmla="*/ 2147483647 h 722"/>
                <a:gd name="T110" fmla="*/ 2147483647 w 2303"/>
                <a:gd name="T111" fmla="*/ 2147483647 h 722"/>
                <a:gd name="T112" fmla="*/ 2147483647 w 2303"/>
                <a:gd name="T113" fmla="*/ 2147483647 h 722"/>
                <a:gd name="T114" fmla="*/ 2147483647 w 2303"/>
                <a:gd name="T115" fmla="*/ 2147483647 h 722"/>
                <a:gd name="T116" fmla="*/ 2147483647 w 2303"/>
                <a:gd name="T117" fmla="*/ 2147483647 h 722"/>
                <a:gd name="T118" fmla="*/ 2147483647 w 2303"/>
                <a:gd name="T119" fmla="*/ 2147483647 h 722"/>
                <a:gd name="T120" fmla="*/ 0 w 2303"/>
                <a:gd name="T121" fmla="*/ 2147483647 h 722"/>
                <a:gd name="T122" fmla="*/ 2147483647 w 2303"/>
                <a:gd name="T123" fmla="*/ 2147483647 h 722"/>
                <a:gd name="T124" fmla="*/ 2147483647 w 2303"/>
                <a:gd name="T125" fmla="*/ 2147483647 h 7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03"/>
                <a:gd name="T190" fmla="*/ 0 h 722"/>
                <a:gd name="T191" fmla="*/ 2303 w 2303"/>
                <a:gd name="T192" fmla="*/ 722 h 72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03" h="722">
                  <a:moveTo>
                    <a:pt x="118" y="494"/>
                  </a:moveTo>
                  <a:lnTo>
                    <a:pt x="120" y="494"/>
                  </a:lnTo>
                  <a:lnTo>
                    <a:pt x="132" y="494"/>
                  </a:lnTo>
                  <a:lnTo>
                    <a:pt x="137" y="489"/>
                  </a:lnTo>
                  <a:lnTo>
                    <a:pt x="152" y="490"/>
                  </a:lnTo>
                  <a:lnTo>
                    <a:pt x="161" y="494"/>
                  </a:lnTo>
                  <a:lnTo>
                    <a:pt x="169" y="501"/>
                  </a:lnTo>
                  <a:lnTo>
                    <a:pt x="166" y="509"/>
                  </a:lnTo>
                  <a:lnTo>
                    <a:pt x="181" y="511"/>
                  </a:lnTo>
                  <a:lnTo>
                    <a:pt x="188" y="528"/>
                  </a:lnTo>
                  <a:lnTo>
                    <a:pt x="198" y="526"/>
                  </a:lnTo>
                  <a:lnTo>
                    <a:pt x="205" y="533"/>
                  </a:lnTo>
                  <a:lnTo>
                    <a:pt x="216" y="529"/>
                  </a:lnTo>
                  <a:lnTo>
                    <a:pt x="227" y="536"/>
                  </a:lnTo>
                  <a:lnTo>
                    <a:pt x="240" y="536"/>
                  </a:lnTo>
                  <a:lnTo>
                    <a:pt x="254" y="543"/>
                  </a:lnTo>
                  <a:lnTo>
                    <a:pt x="267" y="548"/>
                  </a:lnTo>
                  <a:lnTo>
                    <a:pt x="264" y="558"/>
                  </a:lnTo>
                  <a:lnTo>
                    <a:pt x="262" y="572"/>
                  </a:lnTo>
                  <a:lnTo>
                    <a:pt x="267" y="580"/>
                  </a:lnTo>
                  <a:lnTo>
                    <a:pt x="255" y="580"/>
                  </a:lnTo>
                  <a:lnTo>
                    <a:pt x="242" y="585"/>
                  </a:lnTo>
                  <a:lnTo>
                    <a:pt x="240" y="595"/>
                  </a:lnTo>
                  <a:lnTo>
                    <a:pt x="242" y="595"/>
                  </a:lnTo>
                  <a:lnTo>
                    <a:pt x="244" y="595"/>
                  </a:lnTo>
                  <a:lnTo>
                    <a:pt x="244" y="594"/>
                  </a:lnTo>
                  <a:lnTo>
                    <a:pt x="245" y="594"/>
                  </a:lnTo>
                  <a:lnTo>
                    <a:pt x="247" y="594"/>
                  </a:lnTo>
                  <a:lnTo>
                    <a:pt x="245" y="595"/>
                  </a:lnTo>
                  <a:lnTo>
                    <a:pt x="244" y="597"/>
                  </a:lnTo>
                  <a:lnTo>
                    <a:pt x="242" y="599"/>
                  </a:lnTo>
                  <a:lnTo>
                    <a:pt x="240" y="600"/>
                  </a:lnTo>
                  <a:lnTo>
                    <a:pt x="239" y="602"/>
                  </a:lnTo>
                  <a:lnTo>
                    <a:pt x="237" y="604"/>
                  </a:lnTo>
                  <a:lnTo>
                    <a:pt x="233" y="604"/>
                  </a:lnTo>
                  <a:lnTo>
                    <a:pt x="232" y="605"/>
                  </a:lnTo>
                  <a:lnTo>
                    <a:pt x="232" y="607"/>
                  </a:lnTo>
                  <a:lnTo>
                    <a:pt x="233" y="607"/>
                  </a:lnTo>
                  <a:lnTo>
                    <a:pt x="235" y="609"/>
                  </a:lnTo>
                  <a:lnTo>
                    <a:pt x="237" y="609"/>
                  </a:lnTo>
                  <a:lnTo>
                    <a:pt x="239" y="610"/>
                  </a:lnTo>
                  <a:lnTo>
                    <a:pt x="240" y="610"/>
                  </a:lnTo>
                  <a:lnTo>
                    <a:pt x="242" y="612"/>
                  </a:lnTo>
                  <a:lnTo>
                    <a:pt x="242" y="614"/>
                  </a:lnTo>
                  <a:lnTo>
                    <a:pt x="240" y="617"/>
                  </a:lnTo>
                  <a:lnTo>
                    <a:pt x="239" y="621"/>
                  </a:lnTo>
                  <a:lnTo>
                    <a:pt x="237" y="622"/>
                  </a:lnTo>
                  <a:lnTo>
                    <a:pt x="235" y="624"/>
                  </a:lnTo>
                  <a:lnTo>
                    <a:pt x="233" y="627"/>
                  </a:lnTo>
                  <a:lnTo>
                    <a:pt x="230" y="629"/>
                  </a:lnTo>
                  <a:lnTo>
                    <a:pt x="227" y="631"/>
                  </a:lnTo>
                  <a:lnTo>
                    <a:pt x="227" y="634"/>
                  </a:lnTo>
                  <a:lnTo>
                    <a:pt x="228" y="637"/>
                  </a:lnTo>
                  <a:lnTo>
                    <a:pt x="230" y="639"/>
                  </a:lnTo>
                  <a:lnTo>
                    <a:pt x="235" y="641"/>
                  </a:lnTo>
                  <a:lnTo>
                    <a:pt x="239" y="643"/>
                  </a:lnTo>
                  <a:lnTo>
                    <a:pt x="244" y="644"/>
                  </a:lnTo>
                  <a:lnTo>
                    <a:pt x="247" y="646"/>
                  </a:lnTo>
                  <a:lnTo>
                    <a:pt x="252" y="649"/>
                  </a:lnTo>
                  <a:lnTo>
                    <a:pt x="255" y="653"/>
                  </a:lnTo>
                  <a:lnTo>
                    <a:pt x="259" y="656"/>
                  </a:lnTo>
                  <a:lnTo>
                    <a:pt x="264" y="658"/>
                  </a:lnTo>
                  <a:lnTo>
                    <a:pt x="269" y="659"/>
                  </a:lnTo>
                  <a:lnTo>
                    <a:pt x="274" y="663"/>
                  </a:lnTo>
                  <a:lnTo>
                    <a:pt x="279" y="665"/>
                  </a:lnTo>
                  <a:lnTo>
                    <a:pt x="284" y="666"/>
                  </a:lnTo>
                  <a:lnTo>
                    <a:pt x="289" y="670"/>
                  </a:lnTo>
                  <a:lnTo>
                    <a:pt x="293" y="670"/>
                  </a:lnTo>
                  <a:lnTo>
                    <a:pt x="310" y="675"/>
                  </a:lnTo>
                  <a:lnTo>
                    <a:pt x="325" y="680"/>
                  </a:lnTo>
                  <a:lnTo>
                    <a:pt x="335" y="675"/>
                  </a:lnTo>
                  <a:lnTo>
                    <a:pt x="349" y="681"/>
                  </a:lnTo>
                  <a:lnTo>
                    <a:pt x="359" y="688"/>
                  </a:lnTo>
                  <a:lnTo>
                    <a:pt x="371" y="685"/>
                  </a:lnTo>
                  <a:lnTo>
                    <a:pt x="383" y="690"/>
                  </a:lnTo>
                  <a:lnTo>
                    <a:pt x="393" y="697"/>
                  </a:lnTo>
                  <a:lnTo>
                    <a:pt x="408" y="705"/>
                  </a:lnTo>
                  <a:lnTo>
                    <a:pt x="418" y="715"/>
                  </a:lnTo>
                  <a:lnTo>
                    <a:pt x="430" y="722"/>
                  </a:lnTo>
                  <a:lnTo>
                    <a:pt x="439" y="708"/>
                  </a:lnTo>
                  <a:lnTo>
                    <a:pt x="442" y="708"/>
                  </a:lnTo>
                  <a:lnTo>
                    <a:pt x="440" y="707"/>
                  </a:lnTo>
                  <a:lnTo>
                    <a:pt x="439" y="705"/>
                  </a:lnTo>
                  <a:lnTo>
                    <a:pt x="437" y="705"/>
                  </a:lnTo>
                  <a:lnTo>
                    <a:pt x="437" y="703"/>
                  </a:lnTo>
                  <a:lnTo>
                    <a:pt x="435" y="702"/>
                  </a:lnTo>
                  <a:lnTo>
                    <a:pt x="435" y="700"/>
                  </a:lnTo>
                  <a:lnTo>
                    <a:pt x="435" y="698"/>
                  </a:lnTo>
                  <a:lnTo>
                    <a:pt x="433" y="697"/>
                  </a:lnTo>
                  <a:lnTo>
                    <a:pt x="430" y="695"/>
                  </a:lnTo>
                  <a:lnTo>
                    <a:pt x="427" y="692"/>
                  </a:lnTo>
                  <a:lnTo>
                    <a:pt x="423" y="686"/>
                  </a:lnTo>
                  <a:lnTo>
                    <a:pt x="418" y="683"/>
                  </a:lnTo>
                  <a:lnTo>
                    <a:pt x="415" y="680"/>
                  </a:lnTo>
                  <a:lnTo>
                    <a:pt x="413" y="676"/>
                  </a:lnTo>
                  <a:lnTo>
                    <a:pt x="411" y="675"/>
                  </a:lnTo>
                  <a:lnTo>
                    <a:pt x="410" y="665"/>
                  </a:lnTo>
                  <a:lnTo>
                    <a:pt x="410" y="658"/>
                  </a:lnTo>
                  <a:lnTo>
                    <a:pt x="406" y="658"/>
                  </a:lnTo>
                  <a:lnTo>
                    <a:pt x="403" y="656"/>
                  </a:lnTo>
                  <a:lnTo>
                    <a:pt x="401" y="654"/>
                  </a:lnTo>
                  <a:lnTo>
                    <a:pt x="400" y="653"/>
                  </a:lnTo>
                  <a:lnTo>
                    <a:pt x="398" y="651"/>
                  </a:lnTo>
                  <a:lnTo>
                    <a:pt x="396" y="648"/>
                  </a:lnTo>
                  <a:lnTo>
                    <a:pt x="394" y="646"/>
                  </a:lnTo>
                  <a:lnTo>
                    <a:pt x="394" y="643"/>
                  </a:lnTo>
                  <a:lnTo>
                    <a:pt x="394" y="641"/>
                  </a:lnTo>
                  <a:lnTo>
                    <a:pt x="396" y="639"/>
                  </a:lnTo>
                  <a:lnTo>
                    <a:pt x="396" y="636"/>
                  </a:lnTo>
                  <a:lnTo>
                    <a:pt x="398" y="634"/>
                  </a:lnTo>
                  <a:lnTo>
                    <a:pt x="400" y="631"/>
                  </a:lnTo>
                  <a:lnTo>
                    <a:pt x="401" y="627"/>
                  </a:lnTo>
                  <a:lnTo>
                    <a:pt x="401" y="626"/>
                  </a:lnTo>
                  <a:lnTo>
                    <a:pt x="403" y="624"/>
                  </a:lnTo>
                  <a:lnTo>
                    <a:pt x="406" y="624"/>
                  </a:lnTo>
                  <a:lnTo>
                    <a:pt x="410" y="622"/>
                  </a:lnTo>
                  <a:lnTo>
                    <a:pt x="411" y="621"/>
                  </a:lnTo>
                  <a:lnTo>
                    <a:pt x="415" y="619"/>
                  </a:lnTo>
                  <a:lnTo>
                    <a:pt x="418" y="617"/>
                  </a:lnTo>
                  <a:lnTo>
                    <a:pt x="420" y="615"/>
                  </a:lnTo>
                  <a:lnTo>
                    <a:pt x="422" y="614"/>
                  </a:lnTo>
                  <a:lnTo>
                    <a:pt x="425" y="612"/>
                  </a:lnTo>
                  <a:lnTo>
                    <a:pt x="427" y="609"/>
                  </a:lnTo>
                  <a:lnTo>
                    <a:pt x="418" y="605"/>
                  </a:lnTo>
                  <a:lnTo>
                    <a:pt x="427" y="599"/>
                  </a:lnTo>
                  <a:lnTo>
                    <a:pt x="418" y="590"/>
                  </a:lnTo>
                  <a:lnTo>
                    <a:pt x="411" y="582"/>
                  </a:lnTo>
                  <a:lnTo>
                    <a:pt x="398" y="582"/>
                  </a:lnTo>
                  <a:lnTo>
                    <a:pt x="393" y="573"/>
                  </a:lnTo>
                  <a:lnTo>
                    <a:pt x="386" y="570"/>
                  </a:lnTo>
                  <a:lnTo>
                    <a:pt x="383" y="558"/>
                  </a:lnTo>
                  <a:lnTo>
                    <a:pt x="383" y="546"/>
                  </a:lnTo>
                  <a:lnTo>
                    <a:pt x="388" y="538"/>
                  </a:lnTo>
                  <a:lnTo>
                    <a:pt x="389" y="529"/>
                  </a:lnTo>
                  <a:lnTo>
                    <a:pt x="401" y="534"/>
                  </a:lnTo>
                  <a:lnTo>
                    <a:pt x="411" y="539"/>
                  </a:lnTo>
                  <a:lnTo>
                    <a:pt x="418" y="536"/>
                  </a:lnTo>
                  <a:lnTo>
                    <a:pt x="408" y="524"/>
                  </a:lnTo>
                  <a:lnTo>
                    <a:pt x="420" y="519"/>
                  </a:lnTo>
                  <a:lnTo>
                    <a:pt x="432" y="507"/>
                  </a:lnTo>
                  <a:lnTo>
                    <a:pt x="444" y="506"/>
                  </a:lnTo>
                  <a:lnTo>
                    <a:pt x="456" y="506"/>
                  </a:lnTo>
                  <a:lnTo>
                    <a:pt x="464" y="502"/>
                  </a:lnTo>
                  <a:lnTo>
                    <a:pt x="478" y="506"/>
                  </a:lnTo>
                  <a:lnTo>
                    <a:pt x="494" y="514"/>
                  </a:lnTo>
                  <a:lnTo>
                    <a:pt x="508" y="524"/>
                  </a:lnTo>
                  <a:lnTo>
                    <a:pt x="523" y="523"/>
                  </a:lnTo>
                  <a:lnTo>
                    <a:pt x="535" y="517"/>
                  </a:lnTo>
                  <a:lnTo>
                    <a:pt x="547" y="516"/>
                  </a:lnTo>
                  <a:lnTo>
                    <a:pt x="561" y="516"/>
                  </a:lnTo>
                  <a:lnTo>
                    <a:pt x="574" y="521"/>
                  </a:lnTo>
                  <a:lnTo>
                    <a:pt x="588" y="526"/>
                  </a:lnTo>
                  <a:lnTo>
                    <a:pt x="603" y="523"/>
                  </a:lnTo>
                  <a:lnTo>
                    <a:pt x="618" y="517"/>
                  </a:lnTo>
                  <a:lnTo>
                    <a:pt x="618" y="507"/>
                  </a:lnTo>
                  <a:lnTo>
                    <a:pt x="608" y="506"/>
                  </a:lnTo>
                  <a:lnTo>
                    <a:pt x="596" y="502"/>
                  </a:lnTo>
                  <a:lnTo>
                    <a:pt x="586" y="497"/>
                  </a:lnTo>
                  <a:lnTo>
                    <a:pt x="598" y="494"/>
                  </a:lnTo>
                  <a:lnTo>
                    <a:pt x="596" y="480"/>
                  </a:lnTo>
                  <a:lnTo>
                    <a:pt x="613" y="479"/>
                  </a:lnTo>
                  <a:lnTo>
                    <a:pt x="593" y="462"/>
                  </a:lnTo>
                  <a:lnTo>
                    <a:pt x="627" y="455"/>
                  </a:lnTo>
                  <a:lnTo>
                    <a:pt x="654" y="452"/>
                  </a:lnTo>
                  <a:lnTo>
                    <a:pt x="661" y="443"/>
                  </a:lnTo>
                  <a:lnTo>
                    <a:pt x="679" y="441"/>
                  </a:lnTo>
                  <a:lnTo>
                    <a:pt x="698" y="438"/>
                  </a:lnTo>
                  <a:lnTo>
                    <a:pt x="706" y="430"/>
                  </a:lnTo>
                  <a:lnTo>
                    <a:pt x="727" y="433"/>
                  </a:lnTo>
                  <a:lnTo>
                    <a:pt x="740" y="431"/>
                  </a:lnTo>
                  <a:lnTo>
                    <a:pt x="749" y="438"/>
                  </a:lnTo>
                  <a:lnTo>
                    <a:pt x="752" y="453"/>
                  </a:lnTo>
                  <a:lnTo>
                    <a:pt x="764" y="455"/>
                  </a:lnTo>
                  <a:lnTo>
                    <a:pt x="769" y="450"/>
                  </a:lnTo>
                  <a:lnTo>
                    <a:pt x="776" y="455"/>
                  </a:lnTo>
                  <a:lnTo>
                    <a:pt x="786" y="457"/>
                  </a:lnTo>
                  <a:lnTo>
                    <a:pt x="795" y="457"/>
                  </a:lnTo>
                  <a:lnTo>
                    <a:pt x="795" y="468"/>
                  </a:lnTo>
                  <a:lnTo>
                    <a:pt x="808" y="467"/>
                  </a:lnTo>
                  <a:lnTo>
                    <a:pt x="820" y="460"/>
                  </a:lnTo>
                  <a:lnTo>
                    <a:pt x="834" y="450"/>
                  </a:lnTo>
                  <a:lnTo>
                    <a:pt x="842" y="446"/>
                  </a:lnTo>
                  <a:lnTo>
                    <a:pt x="842" y="457"/>
                  </a:lnTo>
                  <a:lnTo>
                    <a:pt x="854" y="463"/>
                  </a:lnTo>
                  <a:lnTo>
                    <a:pt x="869" y="470"/>
                  </a:lnTo>
                  <a:lnTo>
                    <a:pt x="884" y="485"/>
                  </a:lnTo>
                  <a:lnTo>
                    <a:pt x="901" y="499"/>
                  </a:lnTo>
                  <a:lnTo>
                    <a:pt x="917" y="512"/>
                  </a:lnTo>
                  <a:lnTo>
                    <a:pt x="923" y="523"/>
                  </a:lnTo>
                  <a:lnTo>
                    <a:pt x="927" y="512"/>
                  </a:lnTo>
                  <a:lnTo>
                    <a:pt x="935" y="511"/>
                  </a:lnTo>
                  <a:lnTo>
                    <a:pt x="944" y="519"/>
                  </a:lnTo>
                  <a:lnTo>
                    <a:pt x="956" y="523"/>
                  </a:lnTo>
                  <a:lnTo>
                    <a:pt x="969" y="523"/>
                  </a:lnTo>
                  <a:lnTo>
                    <a:pt x="979" y="516"/>
                  </a:lnTo>
                  <a:lnTo>
                    <a:pt x="993" y="528"/>
                  </a:lnTo>
                  <a:lnTo>
                    <a:pt x="1008" y="538"/>
                  </a:lnTo>
                  <a:lnTo>
                    <a:pt x="1020" y="546"/>
                  </a:lnTo>
                  <a:lnTo>
                    <a:pt x="1039" y="548"/>
                  </a:lnTo>
                  <a:lnTo>
                    <a:pt x="1040" y="550"/>
                  </a:lnTo>
                  <a:lnTo>
                    <a:pt x="1042" y="548"/>
                  </a:lnTo>
                  <a:lnTo>
                    <a:pt x="1044" y="548"/>
                  </a:lnTo>
                  <a:lnTo>
                    <a:pt x="1045" y="548"/>
                  </a:lnTo>
                  <a:lnTo>
                    <a:pt x="1047" y="548"/>
                  </a:lnTo>
                  <a:lnTo>
                    <a:pt x="1049" y="548"/>
                  </a:lnTo>
                  <a:lnTo>
                    <a:pt x="1052" y="548"/>
                  </a:lnTo>
                  <a:lnTo>
                    <a:pt x="1056" y="548"/>
                  </a:lnTo>
                  <a:lnTo>
                    <a:pt x="1057" y="548"/>
                  </a:lnTo>
                  <a:lnTo>
                    <a:pt x="1059" y="548"/>
                  </a:lnTo>
                  <a:lnTo>
                    <a:pt x="1061" y="546"/>
                  </a:lnTo>
                  <a:lnTo>
                    <a:pt x="1062" y="544"/>
                  </a:lnTo>
                  <a:lnTo>
                    <a:pt x="1064" y="544"/>
                  </a:lnTo>
                  <a:lnTo>
                    <a:pt x="1066" y="543"/>
                  </a:lnTo>
                  <a:lnTo>
                    <a:pt x="1067" y="541"/>
                  </a:lnTo>
                  <a:lnTo>
                    <a:pt x="1074" y="541"/>
                  </a:lnTo>
                  <a:lnTo>
                    <a:pt x="1079" y="538"/>
                  </a:lnTo>
                  <a:lnTo>
                    <a:pt x="1084" y="534"/>
                  </a:lnTo>
                  <a:lnTo>
                    <a:pt x="1089" y="531"/>
                  </a:lnTo>
                  <a:lnTo>
                    <a:pt x="1095" y="526"/>
                  </a:lnTo>
                  <a:lnTo>
                    <a:pt x="1100" y="523"/>
                  </a:lnTo>
                  <a:lnTo>
                    <a:pt x="1105" y="521"/>
                  </a:lnTo>
                  <a:lnTo>
                    <a:pt x="1112" y="519"/>
                  </a:lnTo>
                  <a:lnTo>
                    <a:pt x="1115" y="519"/>
                  </a:lnTo>
                  <a:lnTo>
                    <a:pt x="1118" y="521"/>
                  </a:lnTo>
                  <a:lnTo>
                    <a:pt x="1122" y="521"/>
                  </a:lnTo>
                  <a:lnTo>
                    <a:pt x="1123" y="521"/>
                  </a:lnTo>
                  <a:lnTo>
                    <a:pt x="1127" y="523"/>
                  </a:lnTo>
                  <a:lnTo>
                    <a:pt x="1128" y="523"/>
                  </a:lnTo>
                  <a:lnTo>
                    <a:pt x="1130" y="524"/>
                  </a:lnTo>
                  <a:lnTo>
                    <a:pt x="1134" y="524"/>
                  </a:lnTo>
                  <a:lnTo>
                    <a:pt x="1142" y="519"/>
                  </a:lnTo>
                  <a:lnTo>
                    <a:pt x="1144" y="519"/>
                  </a:lnTo>
                  <a:lnTo>
                    <a:pt x="1145" y="519"/>
                  </a:lnTo>
                  <a:lnTo>
                    <a:pt x="1147" y="519"/>
                  </a:lnTo>
                  <a:lnTo>
                    <a:pt x="1149" y="519"/>
                  </a:lnTo>
                  <a:lnTo>
                    <a:pt x="1151" y="519"/>
                  </a:lnTo>
                  <a:lnTo>
                    <a:pt x="1151" y="523"/>
                  </a:lnTo>
                  <a:lnTo>
                    <a:pt x="1151" y="524"/>
                  </a:lnTo>
                  <a:lnTo>
                    <a:pt x="1152" y="526"/>
                  </a:lnTo>
                  <a:lnTo>
                    <a:pt x="1152" y="528"/>
                  </a:lnTo>
                  <a:lnTo>
                    <a:pt x="1154" y="529"/>
                  </a:lnTo>
                  <a:lnTo>
                    <a:pt x="1156" y="531"/>
                  </a:lnTo>
                  <a:lnTo>
                    <a:pt x="1156" y="533"/>
                  </a:lnTo>
                  <a:lnTo>
                    <a:pt x="1157" y="534"/>
                  </a:lnTo>
                  <a:lnTo>
                    <a:pt x="1215" y="534"/>
                  </a:lnTo>
                  <a:lnTo>
                    <a:pt x="1215" y="528"/>
                  </a:lnTo>
                  <a:lnTo>
                    <a:pt x="1215" y="524"/>
                  </a:lnTo>
                  <a:lnTo>
                    <a:pt x="1212" y="519"/>
                  </a:lnTo>
                  <a:lnTo>
                    <a:pt x="1208" y="516"/>
                  </a:lnTo>
                  <a:lnTo>
                    <a:pt x="1205" y="512"/>
                  </a:lnTo>
                  <a:lnTo>
                    <a:pt x="1203" y="509"/>
                  </a:lnTo>
                  <a:lnTo>
                    <a:pt x="1200" y="506"/>
                  </a:lnTo>
                  <a:lnTo>
                    <a:pt x="1200" y="501"/>
                  </a:lnTo>
                  <a:lnTo>
                    <a:pt x="1200" y="499"/>
                  </a:lnTo>
                  <a:lnTo>
                    <a:pt x="1200" y="497"/>
                  </a:lnTo>
                  <a:lnTo>
                    <a:pt x="1200" y="495"/>
                  </a:lnTo>
                  <a:lnTo>
                    <a:pt x="1200" y="494"/>
                  </a:lnTo>
                  <a:lnTo>
                    <a:pt x="1200" y="492"/>
                  </a:lnTo>
                  <a:lnTo>
                    <a:pt x="1200" y="490"/>
                  </a:lnTo>
                  <a:lnTo>
                    <a:pt x="1205" y="489"/>
                  </a:lnTo>
                  <a:lnTo>
                    <a:pt x="1267" y="502"/>
                  </a:lnTo>
                  <a:lnTo>
                    <a:pt x="1269" y="509"/>
                  </a:lnTo>
                  <a:lnTo>
                    <a:pt x="1273" y="516"/>
                  </a:lnTo>
                  <a:lnTo>
                    <a:pt x="1276" y="521"/>
                  </a:lnTo>
                  <a:lnTo>
                    <a:pt x="1281" y="524"/>
                  </a:lnTo>
                  <a:lnTo>
                    <a:pt x="1286" y="528"/>
                  </a:lnTo>
                  <a:lnTo>
                    <a:pt x="1293" y="529"/>
                  </a:lnTo>
                  <a:lnTo>
                    <a:pt x="1300" y="531"/>
                  </a:lnTo>
                  <a:lnTo>
                    <a:pt x="1308" y="531"/>
                  </a:lnTo>
                  <a:lnTo>
                    <a:pt x="1313" y="531"/>
                  </a:lnTo>
                  <a:lnTo>
                    <a:pt x="1317" y="529"/>
                  </a:lnTo>
                  <a:lnTo>
                    <a:pt x="1320" y="528"/>
                  </a:lnTo>
                  <a:lnTo>
                    <a:pt x="1323" y="528"/>
                  </a:lnTo>
                  <a:lnTo>
                    <a:pt x="1327" y="526"/>
                  </a:lnTo>
                  <a:lnTo>
                    <a:pt x="1330" y="524"/>
                  </a:lnTo>
                  <a:lnTo>
                    <a:pt x="1334" y="524"/>
                  </a:lnTo>
                  <a:lnTo>
                    <a:pt x="1337" y="524"/>
                  </a:lnTo>
                  <a:lnTo>
                    <a:pt x="1347" y="524"/>
                  </a:lnTo>
                  <a:lnTo>
                    <a:pt x="1356" y="528"/>
                  </a:lnTo>
                  <a:lnTo>
                    <a:pt x="1364" y="529"/>
                  </a:lnTo>
                  <a:lnTo>
                    <a:pt x="1371" y="534"/>
                  </a:lnTo>
                  <a:lnTo>
                    <a:pt x="1378" y="538"/>
                  </a:lnTo>
                  <a:lnTo>
                    <a:pt x="1383" y="543"/>
                  </a:lnTo>
                  <a:lnTo>
                    <a:pt x="1390" y="546"/>
                  </a:lnTo>
                  <a:lnTo>
                    <a:pt x="1396" y="548"/>
                  </a:lnTo>
                  <a:lnTo>
                    <a:pt x="1406" y="548"/>
                  </a:lnTo>
                  <a:lnTo>
                    <a:pt x="1417" y="548"/>
                  </a:lnTo>
                  <a:lnTo>
                    <a:pt x="1423" y="548"/>
                  </a:lnTo>
                  <a:lnTo>
                    <a:pt x="1430" y="548"/>
                  </a:lnTo>
                  <a:lnTo>
                    <a:pt x="1437" y="548"/>
                  </a:lnTo>
                  <a:lnTo>
                    <a:pt x="1442" y="548"/>
                  </a:lnTo>
                  <a:lnTo>
                    <a:pt x="1447" y="548"/>
                  </a:lnTo>
                  <a:lnTo>
                    <a:pt x="1454" y="548"/>
                  </a:lnTo>
                  <a:lnTo>
                    <a:pt x="1459" y="548"/>
                  </a:lnTo>
                  <a:lnTo>
                    <a:pt x="1462" y="546"/>
                  </a:lnTo>
                  <a:lnTo>
                    <a:pt x="1466" y="543"/>
                  </a:lnTo>
                  <a:lnTo>
                    <a:pt x="1467" y="539"/>
                  </a:lnTo>
                  <a:lnTo>
                    <a:pt x="1469" y="536"/>
                  </a:lnTo>
                  <a:lnTo>
                    <a:pt x="1471" y="533"/>
                  </a:lnTo>
                  <a:lnTo>
                    <a:pt x="1474" y="531"/>
                  </a:lnTo>
                  <a:lnTo>
                    <a:pt x="1481" y="529"/>
                  </a:lnTo>
                  <a:lnTo>
                    <a:pt x="1488" y="529"/>
                  </a:lnTo>
                  <a:lnTo>
                    <a:pt x="1496" y="531"/>
                  </a:lnTo>
                  <a:lnTo>
                    <a:pt x="1503" y="533"/>
                  </a:lnTo>
                  <a:lnTo>
                    <a:pt x="1510" y="533"/>
                  </a:lnTo>
                  <a:lnTo>
                    <a:pt x="1517" y="534"/>
                  </a:lnTo>
                  <a:lnTo>
                    <a:pt x="1520" y="536"/>
                  </a:lnTo>
                  <a:lnTo>
                    <a:pt x="1523" y="538"/>
                  </a:lnTo>
                  <a:lnTo>
                    <a:pt x="1525" y="538"/>
                  </a:lnTo>
                  <a:lnTo>
                    <a:pt x="1527" y="538"/>
                  </a:lnTo>
                  <a:lnTo>
                    <a:pt x="1529" y="538"/>
                  </a:lnTo>
                  <a:lnTo>
                    <a:pt x="1532" y="538"/>
                  </a:lnTo>
                  <a:lnTo>
                    <a:pt x="1534" y="536"/>
                  </a:lnTo>
                  <a:lnTo>
                    <a:pt x="1535" y="536"/>
                  </a:lnTo>
                  <a:lnTo>
                    <a:pt x="1537" y="536"/>
                  </a:lnTo>
                  <a:lnTo>
                    <a:pt x="1539" y="536"/>
                  </a:lnTo>
                  <a:lnTo>
                    <a:pt x="1542" y="536"/>
                  </a:lnTo>
                  <a:lnTo>
                    <a:pt x="1544" y="534"/>
                  </a:lnTo>
                  <a:lnTo>
                    <a:pt x="1547" y="534"/>
                  </a:lnTo>
                  <a:lnTo>
                    <a:pt x="1551" y="533"/>
                  </a:lnTo>
                  <a:lnTo>
                    <a:pt x="1554" y="529"/>
                  </a:lnTo>
                  <a:lnTo>
                    <a:pt x="1557" y="528"/>
                  </a:lnTo>
                  <a:lnTo>
                    <a:pt x="1559" y="526"/>
                  </a:lnTo>
                  <a:lnTo>
                    <a:pt x="1562" y="524"/>
                  </a:lnTo>
                  <a:lnTo>
                    <a:pt x="1559" y="523"/>
                  </a:lnTo>
                  <a:lnTo>
                    <a:pt x="1557" y="521"/>
                  </a:lnTo>
                  <a:lnTo>
                    <a:pt x="1556" y="519"/>
                  </a:lnTo>
                  <a:lnTo>
                    <a:pt x="1554" y="517"/>
                  </a:lnTo>
                  <a:lnTo>
                    <a:pt x="1552" y="516"/>
                  </a:lnTo>
                  <a:lnTo>
                    <a:pt x="1552" y="514"/>
                  </a:lnTo>
                  <a:lnTo>
                    <a:pt x="1551" y="511"/>
                  </a:lnTo>
                  <a:lnTo>
                    <a:pt x="1551" y="509"/>
                  </a:lnTo>
                  <a:lnTo>
                    <a:pt x="1551" y="506"/>
                  </a:lnTo>
                  <a:lnTo>
                    <a:pt x="1552" y="504"/>
                  </a:lnTo>
                  <a:lnTo>
                    <a:pt x="1552" y="501"/>
                  </a:lnTo>
                  <a:lnTo>
                    <a:pt x="1554" y="499"/>
                  </a:lnTo>
                  <a:lnTo>
                    <a:pt x="1554" y="497"/>
                  </a:lnTo>
                  <a:lnTo>
                    <a:pt x="1556" y="494"/>
                  </a:lnTo>
                  <a:lnTo>
                    <a:pt x="1556" y="492"/>
                  </a:lnTo>
                  <a:lnTo>
                    <a:pt x="1556" y="490"/>
                  </a:lnTo>
                  <a:lnTo>
                    <a:pt x="1556" y="485"/>
                  </a:lnTo>
                  <a:lnTo>
                    <a:pt x="1554" y="482"/>
                  </a:lnTo>
                  <a:lnTo>
                    <a:pt x="1551" y="480"/>
                  </a:lnTo>
                  <a:lnTo>
                    <a:pt x="1547" y="479"/>
                  </a:lnTo>
                  <a:lnTo>
                    <a:pt x="1544" y="477"/>
                  </a:lnTo>
                  <a:lnTo>
                    <a:pt x="1542" y="475"/>
                  </a:lnTo>
                  <a:lnTo>
                    <a:pt x="1539" y="473"/>
                  </a:lnTo>
                  <a:lnTo>
                    <a:pt x="1539" y="470"/>
                  </a:lnTo>
                  <a:lnTo>
                    <a:pt x="1539" y="468"/>
                  </a:lnTo>
                  <a:lnTo>
                    <a:pt x="1539" y="467"/>
                  </a:lnTo>
                  <a:lnTo>
                    <a:pt x="1539" y="465"/>
                  </a:lnTo>
                  <a:lnTo>
                    <a:pt x="1539" y="463"/>
                  </a:lnTo>
                  <a:lnTo>
                    <a:pt x="1578" y="457"/>
                  </a:lnTo>
                  <a:lnTo>
                    <a:pt x="1586" y="460"/>
                  </a:lnTo>
                  <a:lnTo>
                    <a:pt x="1591" y="462"/>
                  </a:lnTo>
                  <a:lnTo>
                    <a:pt x="1596" y="462"/>
                  </a:lnTo>
                  <a:lnTo>
                    <a:pt x="1601" y="463"/>
                  </a:lnTo>
                  <a:lnTo>
                    <a:pt x="1606" y="465"/>
                  </a:lnTo>
                  <a:lnTo>
                    <a:pt x="1612" y="465"/>
                  </a:lnTo>
                  <a:lnTo>
                    <a:pt x="1617" y="467"/>
                  </a:lnTo>
                  <a:lnTo>
                    <a:pt x="1622" y="468"/>
                  </a:lnTo>
                  <a:lnTo>
                    <a:pt x="1630" y="472"/>
                  </a:lnTo>
                  <a:lnTo>
                    <a:pt x="1637" y="477"/>
                  </a:lnTo>
                  <a:lnTo>
                    <a:pt x="1642" y="482"/>
                  </a:lnTo>
                  <a:lnTo>
                    <a:pt x="1647" y="489"/>
                  </a:lnTo>
                  <a:lnTo>
                    <a:pt x="1652" y="494"/>
                  </a:lnTo>
                  <a:lnTo>
                    <a:pt x="1659" y="497"/>
                  </a:lnTo>
                  <a:lnTo>
                    <a:pt x="1666" y="501"/>
                  </a:lnTo>
                  <a:lnTo>
                    <a:pt x="1674" y="502"/>
                  </a:lnTo>
                  <a:lnTo>
                    <a:pt x="1678" y="511"/>
                  </a:lnTo>
                  <a:lnTo>
                    <a:pt x="1683" y="517"/>
                  </a:lnTo>
                  <a:lnTo>
                    <a:pt x="1688" y="523"/>
                  </a:lnTo>
                  <a:lnTo>
                    <a:pt x="1695" y="528"/>
                  </a:lnTo>
                  <a:lnTo>
                    <a:pt x="1703" y="531"/>
                  </a:lnTo>
                  <a:lnTo>
                    <a:pt x="1712" y="534"/>
                  </a:lnTo>
                  <a:lnTo>
                    <a:pt x="1720" y="536"/>
                  </a:lnTo>
                  <a:lnTo>
                    <a:pt x="1729" y="539"/>
                  </a:lnTo>
                  <a:lnTo>
                    <a:pt x="1737" y="543"/>
                  </a:lnTo>
                  <a:lnTo>
                    <a:pt x="1745" y="550"/>
                  </a:lnTo>
                  <a:lnTo>
                    <a:pt x="1754" y="555"/>
                  </a:lnTo>
                  <a:lnTo>
                    <a:pt x="1761" y="561"/>
                  </a:lnTo>
                  <a:lnTo>
                    <a:pt x="1769" y="568"/>
                  </a:lnTo>
                  <a:lnTo>
                    <a:pt x="1776" y="573"/>
                  </a:lnTo>
                  <a:lnTo>
                    <a:pt x="1784" y="577"/>
                  </a:lnTo>
                  <a:lnTo>
                    <a:pt x="1793" y="578"/>
                  </a:lnTo>
                  <a:lnTo>
                    <a:pt x="1800" y="578"/>
                  </a:lnTo>
                  <a:lnTo>
                    <a:pt x="1805" y="577"/>
                  </a:lnTo>
                  <a:lnTo>
                    <a:pt x="1810" y="573"/>
                  </a:lnTo>
                  <a:lnTo>
                    <a:pt x="1815" y="572"/>
                  </a:lnTo>
                  <a:lnTo>
                    <a:pt x="1818" y="568"/>
                  </a:lnTo>
                  <a:lnTo>
                    <a:pt x="1823" y="565"/>
                  </a:lnTo>
                  <a:lnTo>
                    <a:pt x="1830" y="563"/>
                  </a:lnTo>
                  <a:lnTo>
                    <a:pt x="1835" y="563"/>
                  </a:lnTo>
                  <a:lnTo>
                    <a:pt x="1837" y="563"/>
                  </a:lnTo>
                  <a:lnTo>
                    <a:pt x="1840" y="563"/>
                  </a:lnTo>
                  <a:lnTo>
                    <a:pt x="1840" y="565"/>
                  </a:lnTo>
                  <a:lnTo>
                    <a:pt x="1842" y="566"/>
                  </a:lnTo>
                  <a:lnTo>
                    <a:pt x="1844" y="566"/>
                  </a:lnTo>
                  <a:lnTo>
                    <a:pt x="1844" y="568"/>
                  </a:lnTo>
                  <a:lnTo>
                    <a:pt x="1846" y="568"/>
                  </a:lnTo>
                  <a:lnTo>
                    <a:pt x="1847" y="568"/>
                  </a:lnTo>
                  <a:lnTo>
                    <a:pt x="1847" y="572"/>
                  </a:lnTo>
                  <a:lnTo>
                    <a:pt x="1847" y="573"/>
                  </a:lnTo>
                  <a:lnTo>
                    <a:pt x="1847" y="575"/>
                  </a:lnTo>
                  <a:lnTo>
                    <a:pt x="1847" y="577"/>
                  </a:lnTo>
                  <a:lnTo>
                    <a:pt x="1847" y="578"/>
                  </a:lnTo>
                  <a:lnTo>
                    <a:pt x="1847" y="580"/>
                  </a:lnTo>
                  <a:lnTo>
                    <a:pt x="1847" y="582"/>
                  </a:lnTo>
                  <a:lnTo>
                    <a:pt x="1847" y="585"/>
                  </a:lnTo>
                  <a:lnTo>
                    <a:pt x="1847" y="588"/>
                  </a:lnTo>
                  <a:lnTo>
                    <a:pt x="1849" y="592"/>
                  </a:lnTo>
                  <a:lnTo>
                    <a:pt x="1849" y="594"/>
                  </a:lnTo>
                  <a:lnTo>
                    <a:pt x="1851" y="597"/>
                  </a:lnTo>
                  <a:lnTo>
                    <a:pt x="1852" y="599"/>
                  </a:lnTo>
                  <a:lnTo>
                    <a:pt x="1854" y="600"/>
                  </a:lnTo>
                  <a:lnTo>
                    <a:pt x="1856" y="602"/>
                  </a:lnTo>
                  <a:lnTo>
                    <a:pt x="1856" y="631"/>
                  </a:lnTo>
                  <a:lnTo>
                    <a:pt x="1852" y="631"/>
                  </a:lnTo>
                  <a:lnTo>
                    <a:pt x="1849" y="631"/>
                  </a:lnTo>
                  <a:lnTo>
                    <a:pt x="1847" y="631"/>
                  </a:lnTo>
                  <a:lnTo>
                    <a:pt x="1844" y="631"/>
                  </a:lnTo>
                  <a:lnTo>
                    <a:pt x="1840" y="631"/>
                  </a:lnTo>
                  <a:lnTo>
                    <a:pt x="1837" y="631"/>
                  </a:lnTo>
                  <a:lnTo>
                    <a:pt x="1835" y="631"/>
                  </a:lnTo>
                  <a:lnTo>
                    <a:pt x="1834" y="631"/>
                  </a:lnTo>
                  <a:lnTo>
                    <a:pt x="1832" y="631"/>
                  </a:lnTo>
                  <a:lnTo>
                    <a:pt x="1830" y="632"/>
                  </a:lnTo>
                  <a:lnTo>
                    <a:pt x="1829" y="632"/>
                  </a:lnTo>
                  <a:lnTo>
                    <a:pt x="1829" y="634"/>
                  </a:lnTo>
                  <a:lnTo>
                    <a:pt x="1827" y="636"/>
                  </a:lnTo>
                  <a:lnTo>
                    <a:pt x="1829" y="643"/>
                  </a:lnTo>
                  <a:lnTo>
                    <a:pt x="1832" y="649"/>
                  </a:lnTo>
                  <a:lnTo>
                    <a:pt x="1835" y="654"/>
                  </a:lnTo>
                  <a:lnTo>
                    <a:pt x="1839" y="659"/>
                  </a:lnTo>
                  <a:lnTo>
                    <a:pt x="1844" y="663"/>
                  </a:lnTo>
                  <a:lnTo>
                    <a:pt x="1847" y="666"/>
                  </a:lnTo>
                  <a:lnTo>
                    <a:pt x="1849" y="668"/>
                  </a:lnTo>
                  <a:lnTo>
                    <a:pt x="1849" y="671"/>
                  </a:lnTo>
                  <a:lnTo>
                    <a:pt x="1878" y="675"/>
                  </a:lnTo>
                  <a:lnTo>
                    <a:pt x="1883" y="675"/>
                  </a:lnTo>
                  <a:lnTo>
                    <a:pt x="1888" y="673"/>
                  </a:lnTo>
                  <a:lnTo>
                    <a:pt x="1891" y="670"/>
                  </a:lnTo>
                  <a:lnTo>
                    <a:pt x="1895" y="666"/>
                  </a:lnTo>
                  <a:lnTo>
                    <a:pt x="1901" y="656"/>
                  </a:lnTo>
                  <a:lnTo>
                    <a:pt x="1907" y="644"/>
                  </a:lnTo>
                  <a:lnTo>
                    <a:pt x="1910" y="632"/>
                  </a:lnTo>
                  <a:lnTo>
                    <a:pt x="1912" y="621"/>
                  </a:lnTo>
                  <a:lnTo>
                    <a:pt x="1913" y="609"/>
                  </a:lnTo>
                  <a:lnTo>
                    <a:pt x="1915" y="600"/>
                  </a:lnTo>
                  <a:lnTo>
                    <a:pt x="1915" y="599"/>
                  </a:lnTo>
                  <a:lnTo>
                    <a:pt x="1915" y="595"/>
                  </a:lnTo>
                  <a:lnTo>
                    <a:pt x="1915" y="594"/>
                  </a:lnTo>
                  <a:lnTo>
                    <a:pt x="1915" y="590"/>
                  </a:lnTo>
                  <a:lnTo>
                    <a:pt x="1915" y="587"/>
                  </a:lnTo>
                  <a:lnTo>
                    <a:pt x="1915" y="583"/>
                  </a:lnTo>
                  <a:lnTo>
                    <a:pt x="1915" y="580"/>
                  </a:lnTo>
                  <a:lnTo>
                    <a:pt x="1915" y="577"/>
                  </a:lnTo>
                  <a:lnTo>
                    <a:pt x="1915" y="573"/>
                  </a:lnTo>
                  <a:lnTo>
                    <a:pt x="1913" y="572"/>
                  </a:lnTo>
                  <a:lnTo>
                    <a:pt x="1913" y="570"/>
                  </a:lnTo>
                  <a:lnTo>
                    <a:pt x="1913" y="568"/>
                  </a:lnTo>
                  <a:lnTo>
                    <a:pt x="1915" y="566"/>
                  </a:lnTo>
                  <a:lnTo>
                    <a:pt x="1915" y="565"/>
                  </a:lnTo>
                  <a:lnTo>
                    <a:pt x="1917" y="563"/>
                  </a:lnTo>
                  <a:lnTo>
                    <a:pt x="1920" y="563"/>
                  </a:lnTo>
                  <a:lnTo>
                    <a:pt x="1920" y="551"/>
                  </a:lnTo>
                  <a:lnTo>
                    <a:pt x="1918" y="551"/>
                  </a:lnTo>
                  <a:lnTo>
                    <a:pt x="1915" y="550"/>
                  </a:lnTo>
                  <a:lnTo>
                    <a:pt x="1913" y="546"/>
                  </a:lnTo>
                  <a:lnTo>
                    <a:pt x="1910" y="544"/>
                  </a:lnTo>
                  <a:lnTo>
                    <a:pt x="1908" y="541"/>
                  </a:lnTo>
                  <a:lnTo>
                    <a:pt x="1907" y="538"/>
                  </a:lnTo>
                  <a:lnTo>
                    <a:pt x="1905" y="534"/>
                  </a:lnTo>
                  <a:lnTo>
                    <a:pt x="1905" y="531"/>
                  </a:lnTo>
                  <a:lnTo>
                    <a:pt x="1898" y="526"/>
                  </a:lnTo>
                  <a:lnTo>
                    <a:pt x="1893" y="519"/>
                  </a:lnTo>
                  <a:lnTo>
                    <a:pt x="1888" y="511"/>
                  </a:lnTo>
                  <a:lnTo>
                    <a:pt x="1883" y="502"/>
                  </a:lnTo>
                  <a:lnTo>
                    <a:pt x="1879" y="494"/>
                  </a:lnTo>
                  <a:lnTo>
                    <a:pt x="1874" y="485"/>
                  </a:lnTo>
                  <a:lnTo>
                    <a:pt x="1871" y="475"/>
                  </a:lnTo>
                  <a:lnTo>
                    <a:pt x="1866" y="467"/>
                  </a:lnTo>
                  <a:lnTo>
                    <a:pt x="1861" y="460"/>
                  </a:lnTo>
                  <a:lnTo>
                    <a:pt x="1856" y="455"/>
                  </a:lnTo>
                  <a:lnTo>
                    <a:pt x="1847" y="450"/>
                  </a:lnTo>
                  <a:lnTo>
                    <a:pt x="1839" y="446"/>
                  </a:lnTo>
                  <a:lnTo>
                    <a:pt x="1830" y="445"/>
                  </a:lnTo>
                  <a:lnTo>
                    <a:pt x="1820" y="441"/>
                  </a:lnTo>
                  <a:lnTo>
                    <a:pt x="1810" y="440"/>
                  </a:lnTo>
                  <a:lnTo>
                    <a:pt x="1800" y="436"/>
                  </a:lnTo>
                  <a:lnTo>
                    <a:pt x="1800" y="438"/>
                  </a:lnTo>
                  <a:lnTo>
                    <a:pt x="1800" y="441"/>
                  </a:lnTo>
                  <a:lnTo>
                    <a:pt x="1798" y="443"/>
                  </a:lnTo>
                  <a:lnTo>
                    <a:pt x="1798" y="446"/>
                  </a:lnTo>
                  <a:lnTo>
                    <a:pt x="1798" y="448"/>
                  </a:lnTo>
                  <a:lnTo>
                    <a:pt x="1796" y="452"/>
                  </a:lnTo>
                  <a:lnTo>
                    <a:pt x="1795" y="453"/>
                  </a:lnTo>
                  <a:lnTo>
                    <a:pt x="1793" y="455"/>
                  </a:lnTo>
                  <a:lnTo>
                    <a:pt x="1790" y="452"/>
                  </a:lnTo>
                  <a:lnTo>
                    <a:pt x="1784" y="448"/>
                  </a:lnTo>
                  <a:lnTo>
                    <a:pt x="1779" y="446"/>
                  </a:lnTo>
                  <a:lnTo>
                    <a:pt x="1774" y="445"/>
                  </a:lnTo>
                  <a:lnTo>
                    <a:pt x="1771" y="443"/>
                  </a:lnTo>
                  <a:lnTo>
                    <a:pt x="1766" y="441"/>
                  </a:lnTo>
                  <a:lnTo>
                    <a:pt x="1764" y="438"/>
                  </a:lnTo>
                  <a:lnTo>
                    <a:pt x="1762" y="433"/>
                  </a:lnTo>
                  <a:lnTo>
                    <a:pt x="1762" y="431"/>
                  </a:lnTo>
                  <a:lnTo>
                    <a:pt x="1757" y="431"/>
                  </a:lnTo>
                  <a:lnTo>
                    <a:pt x="1752" y="430"/>
                  </a:lnTo>
                  <a:lnTo>
                    <a:pt x="1745" y="430"/>
                  </a:lnTo>
                  <a:lnTo>
                    <a:pt x="1740" y="428"/>
                  </a:lnTo>
                  <a:lnTo>
                    <a:pt x="1735" y="426"/>
                  </a:lnTo>
                  <a:lnTo>
                    <a:pt x="1730" y="426"/>
                  </a:lnTo>
                  <a:lnTo>
                    <a:pt x="1730" y="424"/>
                  </a:lnTo>
                  <a:lnTo>
                    <a:pt x="1730" y="423"/>
                  </a:lnTo>
                  <a:lnTo>
                    <a:pt x="1730" y="419"/>
                  </a:lnTo>
                  <a:lnTo>
                    <a:pt x="1732" y="418"/>
                  </a:lnTo>
                  <a:lnTo>
                    <a:pt x="1735" y="416"/>
                  </a:lnTo>
                  <a:lnTo>
                    <a:pt x="1737" y="413"/>
                  </a:lnTo>
                  <a:lnTo>
                    <a:pt x="1739" y="411"/>
                  </a:lnTo>
                  <a:lnTo>
                    <a:pt x="1740" y="409"/>
                  </a:lnTo>
                  <a:lnTo>
                    <a:pt x="1744" y="406"/>
                  </a:lnTo>
                  <a:lnTo>
                    <a:pt x="1742" y="401"/>
                  </a:lnTo>
                  <a:lnTo>
                    <a:pt x="1742" y="396"/>
                  </a:lnTo>
                  <a:lnTo>
                    <a:pt x="1744" y="391"/>
                  </a:lnTo>
                  <a:lnTo>
                    <a:pt x="1745" y="384"/>
                  </a:lnTo>
                  <a:lnTo>
                    <a:pt x="1751" y="379"/>
                  </a:lnTo>
                  <a:lnTo>
                    <a:pt x="1754" y="374"/>
                  </a:lnTo>
                  <a:lnTo>
                    <a:pt x="1756" y="370"/>
                  </a:lnTo>
                  <a:lnTo>
                    <a:pt x="1759" y="367"/>
                  </a:lnTo>
                  <a:lnTo>
                    <a:pt x="1759" y="338"/>
                  </a:lnTo>
                  <a:lnTo>
                    <a:pt x="1761" y="338"/>
                  </a:lnTo>
                  <a:lnTo>
                    <a:pt x="1764" y="338"/>
                  </a:lnTo>
                  <a:lnTo>
                    <a:pt x="1766" y="338"/>
                  </a:lnTo>
                  <a:lnTo>
                    <a:pt x="1768" y="338"/>
                  </a:lnTo>
                  <a:lnTo>
                    <a:pt x="1771" y="338"/>
                  </a:lnTo>
                  <a:lnTo>
                    <a:pt x="1773" y="338"/>
                  </a:lnTo>
                  <a:lnTo>
                    <a:pt x="1776" y="338"/>
                  </a:lnTo>
                  <a:lnTo>
                    <a:pt x="1779" y="338"/>
                  </a:lnTo>
                  <a:lnTo>
                    <a:pt x="1786" y="340"/>
                  </a:lnTo>
                  <a:lnTo>
                    <a:pt x="1795" y="340"/>
                  </a:lnTo>
                  <a:lnTo>
                    <a:pt x="1805" y="340"/>
                  </a:lnTo>
                  <a:lnTo>
                    <a:pt x="1815" y="342"/>
                  </a:lnTo>
                  <a:lnTo>
                    <a:pt x="1825" y="342"/>
                  </a:lnTo>
                  <a:lnTo>
                    <a:pt x="1834" y="343"/>
                  </a:lnTo>
                  <a:lnTo>
                    <a:pt x="1844" y="343"/>
                  </a:lnTo>
                  <a:lnTo>
                    <a:pt x="1852" y="343"/>
                  </a:lnTo>
                  <a:lnTo>
                    <a:pt x="1854" y="343"/>
                  </a:lnTo>
                  <a:lnTo>
                    <a:pt x="1856" y="343"/>
                  </a:lnTo>
                  <a:lnTo>
                    <a:pt x="1856" y="342"/>
                  </a:lnTo>
                  <a:lnTo>
                    <a:pt x="1857" y="342"/>
                  </a:lnTo>
                  <a:lnTo>
                    <a:pt x="1859" y="340"/>
                  </a:lnTo>
                  <a:lnTo>
                    <a:pt x="1859" y="338"/>
                  </a:lnTo>
                  <a:lnTo>
                    <a:pt x="1856" y="333"/>
                  </a:lnTo>
                  <a:lnTo>
                    <a:pt x="1898" y="333"/>
                  </a:lnTo>
                  <a:lnTo>
                    <a:pt x="1898" y="335"/>
                  </a:lnTo>
                  <a:lnTo>
                    <a:pt x="1901" y="337"/>
                  </a:lnTo>
                  <a:lnTo>
                    <a:pt x="1905" y="340"/>
                  </a:lnTo>
                  <a:lnTo>
                    <a:pt x="1908" y="342"/>
                  </a:lnTo>
                  <a:lnTo>
                    <a:pt x="1912" y="345"/>
                  </a:lnTo>
                  <a:lnTo>
                    <a:pt x="1913" y="347"/>
                  </a:lnTo>
                  <a:lnTo>
                    <a:pt x="1917" y="348"/>
                  </a:lnTo>
                  <a:lnTo>
                    <a:pt x="1920" y="348"/>
                  </a:lnTo>
                  <a:lnTo>
                    <a:pt x="1922" y="347"/>
                  </a:lnTo>
                  <a:lnTo>
                    <a:pt x="1923" y="345"/>
                  </a:lnTo>
                  <a:lnTo>
                    <a:pt x="1925" y="343"/>
                  </a:lnTo>
                  <a:lnTo>
                    <a:pt x="1925" y="342"/>
                  </a:lnTo>
                  <a:lnTo>
                    <a:pt x="1927" y="340"/>
                  </a:lnTo>
                  <a:lnTo>
                    <a:pt x="1930" y="338"/>
                  </a:lnTo>
                  <a:lnTo>
                    <a:pt x="1934" y="337"/>
                  </a:lnTo>
                  <a:lnTo>
                    <a:pt x="1932" y="335"/>
                  </a:lnTo>
                  <a:lnTo>
                    <a:pt x="1930" y="335"/>
                  </a:lnTo>
                  <a:lnTo>
                    <a:pt x="1929" y="333"/>
                  </a:lnTo>
                  <a:lnTo>
                    <a:pt x="1927" y="331"/>
                  </a:lnTo>
                  <a:lnTo>
                    <a:pt x="1927" y="330"/>
                  </a:lnTo>
                  <a:lnTo>
                    <a:pt x="1925" y="326"/>
                  </a:lnTo>
                  <a:lnTo>
                    <a:pt x="1925" y="321"/>
                  </a:lnTo>
                  <a:lnTo>
                    <a:pt x="1925" y="316"/>
                  </a:lnTo>
                  <a:lnTo>
                    <a:pt x="1925" y="311"/>
                  </a:lnTo>
                  <a:lnTo>
                    <a:pt x="1927" y="306"/>
                  </a:lnTo>
                  <a:lnTo>
                    <a:pt x="1927" y="303"/>
                  </a:lnTo>
                  <a:lnTo>
                    <a:pt x="1929" y="298"/>
                  </a:lnTo>
                  <a:lnTo>
                    <a:pt x="1930" y="294"/>
                  </a:lnTo>
                  <a:lnTo>
                    <a:pt x="1932" y="291"/>
                  </a:lnTo>
                  <a:lnTo>
                    <a:pt x="1935" y="289"/>
                  </a:lnTo>
                  <a:lnTo>
                    <a:pt x="1937" y="289"/>
                  </a:lnTo>
                  <a:lnTo>
                    <a:pt x="1940" y="289"/>
                  </a:lnTo>
                  <a:lnTo>
                    <a:pt x="1944" y="289"/>
                  </a:lnTo>
                  <a:lnTo>
                    <a:pt x="1949" y="289"/>
                  </a:lnTo>
                  <a:lnTo>
                    <a:pt x="1954" y="289"/>
                  </a:lnTo>
                  <a:lnTo>
                    <a:pt x="1959" y="289"/>
                  </a:lnTo>
                  <a:lnTo>
                    <a:pt x="1964" y="289"/>
                  </a:lnTo>
                  <a:lnTo>
                    <a:pt x="1968" y="289"/>
                  </a:lnTo>
                  <a:lnTo>
                    <a:pt x="1973" y="289"/>
                  </a:lnTo>
                  <a:lnTo>
                    <a:pt x="1973" y="291"/>
                  </a:lnTo>
                  <a:lnTo>
                    <a:pt x="1976" y="294"/>
                  </a:lnTo>
                  <a:lnTo>
                    <a:pt x="1979" y="299"/>
                  </a:lnTo>
                  <a:lnTo>
                    <a:pt x="1983" y="303"/>
                  </a:lnTo>
                  <a:lnTo>
                    <a:pt x="1986" y="306"/>
                  </a:lnTo>
                  <a:lnTo>
                    <a:pt x="1990" y="310"/>
                  </a:lnTo>
                  <a:lnTo>
                    <a:pt x="1993" y="313"/>
                  </a:lnTo>
                  <a:lnTo>
                    <a:pt x="1995" y="315"/>
                  </a:lnTo>
                  <a:lnTo>
                    <a:pt x="1995" y="311"/>
                  </a:lnTo>
                  <a:lnTo>
                    <a:pt x="1996" y="310"/>
                  </a:lnTo>
                  <a:lnTo>
                    <a:pt x="1998" y="306"/>
                  </a:lnTo>
                  <a:lnTo>
                    <a:pt x="1998" y="304"/>
                  </a:lnTo>
                  <a:lnTo>
                    <a:pt x="2000" y="301"/>
                  </a:lnTo>
                  <a:lnTo>
                    <a:pt x="2001" y="299"/>
                  </a:lnTo>
                  <a:lnTo>
                    <a:pt x="2001" y="296"/>
                  </a:lnTo>
                  <a:lnTo>
                    <a:pt x="2001" y="293"/>
                  </a:lnTo>
                  <a:lnTo>
                    <a:pt x="2003" y="293"/>
                  </a:lnTo>
                  <a:lnTo>
                    <a:pt x="2005" y="293"/>
                  </a:lnTo>
                  <a:lnTo>
                    <a:pt x="2007" y="293"/>
                  </a:lnTo>
                  <a:lnTo>
                    <a:pt x="2008" y="293"/>
                  </a:lnTo>
                  <a:lnTo>
                    <a:pt x="2010" y="293"/>
                  </a:lnTo>
                  <a:lnTo>
                    <a:pt x="2012" y="291"/>
                  </a:lnTo>
                  <a:lnTo>
                    <a:pt x="2012" y="289"/>
                  </a:lnTo>
                  <a:lnTo>
                    <a:pt x="2010" y="288"/>
                  </a:lnTo>
                  <a:lnTo>
                    <a:pt x="2008" y="284"/>
                  </a:lnTo>
                  <a:lnTo>
                    <a:pt x="2007" y="282"/>
                  </a:lnTo>
                  <a:lnTo>
                    <a:pt x="2005" y="281"/>
                  </a:lnTo>
                  <a:lnTo>
                    <a:pt x="2003" y="279"/>
                  </a:lnTo>
                  <a:lnTo>
                    <a:pt x="2003" y="276"/>
                  </a:lnTo>
                  <a:lnTo>
                    <a:pt x="2001" y="272"/>
                  </a:lnTo>
                  <a:lnTo>
                    <a:pt x="2003" y="269"/>
                  </a:lnTo>
                  <a:lnTo>
                    <a:pt x="2005" y="267"/>
                  </a:lnTo>
                  <a:lnTo>
                    <a:pt x="2010" y="267"/>
                  </a:lnTo>
                  <a:lnTo>
                    <a:pt x="2013" y="269"/>
                  </a:lnTo>
                  <a:lnTo>
                    <a:pt x="2018" y="271"/>
                  </a:lnTo>
                  <a:lnTo>
                    <a:pt x="2023" y="272"/>
                  </a:lnTo>
                  <a:lnTo>
                    <a:pt x="2027" y="274"/>
                  </a:lnTo>
                  <a:lnTo>
                    <a:pt x="2030" y="274"/>
                  </a:lnTo>
                  <a:lnTo>
                    <a:pt x="2029" y="274"/>
                  </a:lnTo>
                  <a:lnTo>
                    <a:pt x="2027" y="274"/>
                  </a:lnTo>
                  <a:lnTo>
                    <a:pt x="2027" y="276"/>
                  </a:lnTo>
                  <a:lnTo>
                    <a:pt x="2025" y="276"/>
                  </a:lnTo>
                  <a:lnTo>
                    <a:pt x="2023" y="276"/>
                  </a:lnTo>
                  <a:lnTo>
                    <a:pt x="2022" y="276"/>
                  </a:lnTo>
                  <a:lnTo>
                    <a:pt x="2020" y="277"/>
                  </a:lnTo>
                  <a:lnTo>
                    <a:pt x="2018" y="277"/>
                  </a:lnTo>
                  <a:lnTo>
                    <a:pt x="2020" y="281"/>
                  </a:lnTo>
                  <a:lnTo>
                    <a:pt x="2023" y="284"/>
                  </a:lnTo>
                  <a:lnTo>
                    <a:pt x="2027" y="288"/>
                  </a:lnTo>
                  <a:lnTo>
                    <a:pt x="2030" y="289"/>
                  </a:lnTo>
                  <a:lnTo>
                    <a:pt x="2032" y="293"/>
                  </a:lnTo>
                  <a:lnTo>
                    <a:pt x="2035" y="294"/>
                  </a:lnTo>
                  <a:lnTo>
                    <a:pt x="2037" y="299"/>
                  </a:lnTo>
                  <a:lnTo>
                    <a:pt x="2039" y="303"/>
                  </a:lnTo>
                  <a:lnTo>
                    <a:pt x="2037" y="306"/>
                  </a:lnTo>
                  <a:lnTo>
                    <a:pt x="2035" y="310"/>
                  </a:lnTo>
                  <a:lnTo>
                    <a:pt x="2034" y="313"/>
                  </a:lnTo>
                  <a:lnTo>
                    <a:pt x="2032" y="318"/>
                  </a:lnTo>
                  <a:lnTo>
                    <a:pt x="2029" y="325"/>
                  </a:lnTo>
                  <a:lnTo>
                    <a:pt x="2027" y="330"/>
                  </a:lnTo>
                  <a:lnTo>
                    <a:pt x="2025" y="335"/>
                  </a:lnTo>
                  <a:lnTo>
                    <a:pt x="2025" y="338"/>
                  </a:lnTo>
                  <a:lnTo>
                    <a:pt x="2025" y="342"/>
                  </a:lnTo>
                  <a:lnTo>
                    <a:pt x="2025" y="343"/>
                  </a:lnTo>
                  <a:lnTo>
                    <a:pt x="2027" y="343"/>
                  </a:lnTo>
                  <a:lnTo>
                    <a:pt x="2027" y="345"/>
                  </a:lnTo>
                  <a:lnTo>
                    <a:pt x="2029" y="347"/>
                  </a:lnTo>
                  <a:lnTo>
                    <a:pt x="2029" y="348"/>
                  </a:lnTo>
                  <a:lnTo>
                    <a:pt x="2030" y="352"/>
                  </a:lnTo>
                  <a:lnTo>
                    <a:pt x="2030" y="353"/>
                  </a:lnTo>
                  <a:lnTo>
                    <a:pt x="2029" y="357"/>
                  </a:lnTo>
                  <a:lnTo>
                    <a:pt x="2029" y="359"/>
                  </a:lnTo>
                  <a:lnTo>
                    <a:pt x="2027" y="362"/>
                  </a:lnTo>
                  <a:lnTo>
                    <a:pt x="2025" y="364"/>
                  </a:lnTo>
                  <a:lnTo>
                    <a:pt x="2023" y="365"/>
                  </a:lnTo>
                  <a:lnTo>
                    <a:pt x="2020" y="367"/>
                  </a:lnTo>
                  <a:lnTo>
                    <a:pt x="2017" y="367"/>
                  </a:lnTo>
                  <a:lnTo>
                    <a:pt x="2018" y="381"/>
                  </a:lnTo>
                  <a:lnTo>
                    <a:pt x="2022" y="391"/>
                  </a:lnTo>
                  <a:lnTo>
                    <a:pt x="2029" y="401"/>
                  </a:lnTo>
                  <a:lnTo>
                    <a:pt x="2035" y="411"/>
                  </a:lnTo>
                  <a:lnTo>
                    <a:pt x="2044" y="419"/>
                  </a:lnTo>
                  <a:lnTo>
                    <a:pt x="2054" y="426"/>
                  </a:lnTo>
                  <a:lnTo>
                    <a:pt x="2064" y="433"/>
                  </a:lnTo>
                  <a:lnTo>
                    <a:pt x="2074" y="438"/>
                  </a:lnTo>
                  <a:lnTo>
                    <a:pt x="2079" y="441"/>
                  </a:lnTo>
                  <a:lnTo>
                    <a:pt x="2083" y="446"/>
                  </a:lnTo>
                  <a:lnTo>
                    <a:pt x="2086" y="452"/>
                  </a:lnTo>
                  <a:lnTo>
                    <a:pt x="2088" y="457"/>
                  </a:lnTo>
                  <a:lnTo>
                    <a:pt x="2091" y="462"/>
                  </a:lnTo>
                  <a:lnTo>
                    <a:pt x="2095" y="465"/>
                  </a:lnTo>
                  <a:lnTo>
                    <a:pt x="2100" y="470"/>
                  </a:lnTo>
                  <a:lnTo>
                    <a:pt x="2107" y="473"/>
                  </a:lnTo>
                  <a:lnTo>
                    <a:pt x="2108" y="473"/>
                  </a:lnTo>
                  <a:lnTo>
                    <a:pt x="2110" y="473"/>
                  </a:lnTo>
                  <a:lnTo>
                    <a:pt x="2112" y="473"/>
                  </a:lnTo>
                  <a:lnTo>
                    <a:pt x="2113" y="475"/>
                  </a:lnTo>
                  <a:lnTo>
                    <a:pt x="2115" y="475"/>
                  </a:lnTo>
                  <a:lnTo>
                    <a:pt x="2117" y="477"/>
                  </a:lnTo>
                  <a:lnTo>
                    <a:pt x="2118" y="479"/>
                  </a:lnTo>
                  <a:lnTo>
                    <a:pt x="2120" y="480"/>
                  </a:lnTo>
                  <a:lnTo>
                    <a:pt x="2122" y="484"/>
                  </a:lnTo>
                  <a:lnTo>
                    <a:pt x="2124" y="487"/>
                  </a:lnTo>
                  <a:lnTo>
                    <a:pt x="2127" y="490"/>
                  </a:lnTo>
                  <a:lnTo>
                    <a:pt x="2130" y="494"/>
                  </a:lnTo>
                  <a:lnTo>
                    <a:pt x="2134" y="497"/>
                  </a:lnTo>
                  <a:lnTo>
                    <a:pt x="2137" y="499"/>
                  </a:lnTo>
                  <a:lnTo>
                    <a:pt x="2139" y="501"/>
                  </a:lnTo>
                  <a:lnTo>
                    <a:pt x="2142" y="501"/>
                  </a:lnTo>
                  <a:lnTo>
                    <a:pt x="2144" y="501"/>
                  </a:lnTo>
                  <a:lnTo>
                    <a:pt x="2146" y="499"/>
                  </a:lnTo>
                  <a:lnTo>
                    <a:pt x="2147" y="497"/>
                  </a:lnTo>
                  <a:lnTo>
                    <a:pt x="2149" y="495"/>
                  </a:lnTo>
                  <a:lnTo>
                    <a:pt x="2151" y="492"/>
                  </a:lnTo>
                  <a:lnTo>
                    <a:pt x="2152" y="490"/>
                  </a:lnTo>
                  <a:lnTo>
                    <a:pt x="2152" y="487"/>
                  </a:lnTo>
                  <a:lnTo>
                    <a:pt x="2152" y="484"/>
                  </a:lnTo>
                  <a:lnTo>
                    <a:pt x="2152" y="480"/>
                  </a:lnTo>
                  <a:lnTo>
                    <a:pt x="2149" y="477"/>
                  </a:lnTo>
                  <a:lnTo>
                    <a:pt x="2147" y="475"/>
                  </a:lnTo>
                  <a:lnTo>
                    <a:pt x="2144" y="473"/>
                  </a:lnTo>
                  <a:lnTo>
                    <a:pt x="2140" y="472"/>
                  </a:lnTo>
                  <a:lnTo>
                    <a:pt x="2139" y="470"/>
                  </a:lnTo>
                  <a:lnTo>
                    <a:pt x="2137" y="467"/>
                  </a:lnTo>
                  <a:lnTo>
                    <a:pt x="2135" y="463"/>
                  </a:lnTo>
                  <a:lnTo>
                    <a:pt x="2137" y="463"/>
                  </a:lnTo>
                  <a:lnTo>
                    <a:pt x="2137" y="462"/>
                  </a:lnTo>
                  <a:lnTo>
                    <a:pt x="2139" y="460"/>
                  </a:lnTo>
                  <a:lnTo>
                    <a:pt x="2142" y="460"/>
                  </a:lnTo>
                  <a:lnTo>
                    <a:pt x="2144" y="458"/>
                  </a:lnTo>
                  <a:lnTo>
                    <a:pt x="2146" y="458"/>
                  </a:lnTo>
                  <a:lnTo>
                    <a:pt x="2149" y="458"/>
                  </a:lnTo>
                  <a:lnTo>
                    <a:pt x="2151" y="457"/>
                  </a:lnTo>
                  <a:lnTo>
                    <a:pt x="2149" y="453"/>
                  </a:lnTo>
                  <a:lnTo>
                    <a:pt x="2147" y="452"/>
                  </a:lnTo>
                  <a:lnTo>
                    <a:pt x="2146" y="450"/>
                  </a:lnTo>
                  <a:lnTo>
                    <a:pt x="2144" y="446"/>
                  </a:lnTo>
                  <a:lnTo>
                    <a:pt x="2144" y="445"/>
                  </a:lnTo>
                  <a:lnTo>
                    <a:pt x="2140" y="443"/>
                  </a:lnTo>
                  <a:lnTo>
                    <a:pt x="2139" y="440"/>
                  </a:lnTo>
                  <a:lnTo>
                    <a:pt x="2137" y="438"/>
                  </a:lnTo>
                  <a:lnTo>
                    <a:pt x="2139" y="436"/>
                  </a:lnTo>
                  <a:lnTo>
                    <a:pt x="2140" y="436"/>
                  </a:lnTo>
                  <a:lnTo>
                    <a:pt x="2142" y="435"/>
                  </a:lnTo>
                  <a:lnTo>
                    <a:pt x="2144" y="435"/>
                  </a:lnTo>
                  <a:lnTo>
                    <a:pt x="2146" y="435"/>
                  </a:lnTo>
                  <a:lnTo>
                    <a:pt x="2149" y="435"/>
                  </a:lnTo>
                  <a:lnTo>
                    <a:pt x="2151" y="435"/>
                  </a:lnTo>
                  <a:lnTo>
                    <a:pt x="2154" y="435"/>
                  </a:lnTo>
                  <a:lnTo>
                    <a:pt x="2152" y="433"/>
                  </a:lnTo>
                  <a:lnTo>
                    <a:pt x="2151" y="431"/>
                  </a:lnTo>
                  <a:lnTo>
                    <a:pt x="2149" y="430"/>
                  </a:lnTo>
                  <a:lnTo>
                    <a:pt x="2147" y="428"/>
                  </a:lnTo>
                  <a:lnTo>
                    <a:pt x="2146" y="426"/>
                  </a:lnTo>
                  <a:lnTo>
                    <a:pt x="2144" y="424"/>
                  </a:lnTo>
                  <a:lnTo>
                    <a:pt x="2142" y="423"/>
                  </a:lnTo>
                  <a:lnTo>
                    <a:pt x="2140" y="421"/>
                  </a:lnTo>
                  <a:lnTo>
                    <a:pt x="2139" y="418"/>
                  </a:lnTo>
                  <a:lnTo>
                    <a:pt x="2137" y="416"/>
                  </a:lnTo>
                  <a:lnTo>
                    <a:pt x="2135" y="413"/>
                  </a:lnTo>
                  <a:lnTo>
                    <a:pt x="2135" y="409"/>
                  </a:lnTo>
                  <a:lnTo>
                    <a:pt x="2135" y="406"/>
                  </a:lnTo>
                  <a:lnTo>
                    <a:pt x="2135" y="402"/>
                  </a:lnTo>
                  <a:lnTo>
                    <a:pt x="2137" y="402"/>
                  </a:lnTo>
                  <a:lnTo>
                    <a:pt x="2139" y="401"/>
                  </a:lnTo>
                  <a:lnTo>
                    <a:pt x="2140" y="401"/>
                  </a:lnTo>
                  <a:lnTo>
                    <a:pt x="2142" y="399"/>
                  </a:lnTo>
                  <a:lnTo>
                    <a:pt x="2142" y="397"/>
                  </a:lnTo>
                  <a:lnTo>
                    <a:pt x="2142" y="396"/>
                  </a:lnTo>
                  <a:lnTo>
                    <a:pt x="2132" y="391"/>
                  </a:lnTo>
                  <a:lnTo>
                    <a:pt x="2124" y="386"/>
                  </a:lnTo>
                  <a:lnTo>
                    <a:pt x="2117" y="379"/>
                  </a:lnTo>
                  <a:lnTo>
                    <a:pt x="2112" y="374"/>
                  </a:lnTo>
                  <a:lnTo>
                    <a:pt x="2107" y="369"/>
                  </a:lnTo>
                  <a:lnTo>
                    <a:pt x="2101" y="365"/>
                  </a:lnTo>
                  <a:lnTo>
                    <a:pt x="2095" y="364"/>
                  </a:lnTo>
                  <a:lnTo>
                    <a:pt x="2085" y="365"/>
                  </a:lnTo>
                  <a:lnTo>
                    <a:pt x="2083" y="364"/>
                  </a:lnTo>
                  <a:lnTo>
                    <a:pt x="2081" y="360"/>
                  </a:lnTo>
                  <a:lnTo>
                    <a:pt x="2079" y="355"/>
                  </a:lnTo>
                  <a:lnTo>
                    <a:pt x="2079" y="348"/>
                  </a:lnTo>
                  <a:lnTo>
                    <a:pt x="2078" y="342"/>
                  </a:lnTo>
                  <a:lnTo>
                    <a:pt x="2074" y="337"/>
                  </a:lnTo>
                  <a:lnTo>
                    <a:pt x="2071" y="331"/>
                  </a:lnTo>
                  <a:lnTo>
                    <a:pt x="2064" y="330"/>
                  </a:lnTo>
                  <a:lnTo>
                    <a:pt x="2090" y="315"/>
                  </a:lnTo>
                  <a:lnTo>
                    <a:pt x="2091" y="315"/>
                  </a:lnTo>
                  <a:lnTo>
                    <a:pt x="2091" y="316"/>
                  </a:lnTo>
                  <a:lnTo>
                    <a:pt x="2093" y="316"/>
                  </a:lnTo>
                  <a:lnTo>
                    <a:pt x="2095" y="318"/>
                  </a:lnTo>
                  <a:lnTo>
                    <a:pt x="2095" y="320"/>
                  </a:lnTo>
                  <a:lnTo>
                    <a:pt x="2096" y="321"/>
                  </a:lnTo>
                  <a:lnTo>
                    <a:pt x="2098" y="321"/>
                  </a:lnTo>
                  <a:lnTo>
                    <a:pt x="2100" y="323"/>
                  </a:lnTo>
                  <a:lnTo>
                    <a:pt x="2103" y="321"/>
                  </a:lnTo>
                  <a:lnTo>
                    <a:pt x="2107" y="321"/>
                  </a:lnTo>
                  <a:lnTo>
                    <a:pt x="2110" y="320"/>
                  </a:lnTo>
                  <a:lnTo>
                    <a:pt x="2115" y="318"/>
                  </a:lnTo>
                  <a:lnTo>
                    <a:pt x="2118" y="316"/>
                  </a:lnTo>
                  <a:lnTo>
                    <a:pt x="2124" y="313"/>
                  </a:lnTo>
                  <a:lnTo>
                    <a:pt x="2127" y="311"/>
                  </a:lnTo>
                  <a:lnTo>
                    <a:pt x="2132" y="310"/>
                  </a:lnTo>
                  <a:lnTo>
                    <a:pt x="2140" y="310"/>
                  </a:lnTo>
                  <a:lnTo>
                    <a:pt x="2140" y="313"/>
                  </a:lnTo>
                  <a:lnTo>
                    <a:pt x="2142" y="315"/>
                  </a:lnTo>
                  <a:lnTo>
                    <a:pt x="2144" y="316"/>
                  </a:lnTo>
                  <a:lnTo>
                    <a:pt x="2146" y="320"/>
                  </a:lnTo>
                  <a:lnTo>
                    <a:pt x="2147" y="321"/>
                  </a:lnTo>
                  <a:lnTo>
                    <a:pt x="2149" y="323"/>
                  </a:lnTo>
                  <a:lnTo>
                    <a:pt x="2151" y="325"/>
                  </a:lnTo>
                  <a:lnTo>
                    <a:pt x="2154" y="326"/>
                  </a:lnTo>
                  <a:lnTo>
                    <a:pt x="2156" y="318"/>
                  </a:lnTo>
                  <a:lnTo>
                    <a:pt x="2157" y="311"/>
                  </a:lnTo>
                  <a:lnTo>
                    <a:pt x="2161" y="304"/>
                  </a:lnTo>
                  <a:lnTo>
                    <a:pt x="2164" y="298"/>
                  </a:lnTo>
                  <a:lnTo>
                    <a:pt x="2168" y="291"/>
                  </a:lnTo>
                  <a:lnTo>
                    <a:pt x="2174" y="286"/>
                  </a:lnTo>
                  <a:lnTo>
                    <a:pt x="2181" y="282"/>
                  </a:lnTo>
                  <a:lnTo>
                    <a:pt x="2191" y="282"/>
                  </a:lnTo>
                  <a:lnTo>
                    <a:pt x="2190" y="281"/>
                  </a:lnTo>
                  <a:lnTo>
                    <a:pt x="2190" y="279"/>
                  </a:lnTo>
                  <a:lnTo>
                    <a:pt x="2190" y="277"/>
                  </a:lnTo>
                  <a:lnTo>
                    <a:pt x="2190" y="276"/>
                  </a:lnTo>
                  <a:lnTo>
                    <a:pt x="2190" y="274"/>
                  </a:lnTo>
                  <a:lnTo>
                    <a:pt x="2191" y="272"/>
                  </a:lnTo>
                  <a:lnTo>
                    <a:pt x="2191" y="271"/>
                  </a:lnTo>
                  <a:lnTo>
                    <a:pt x="2193" y="272"/>
                  </a:lnTo>
                  <a:lnTo>
                    <a:pt x="2195" y="274"/>
                  </a:lnTo>
                  <a:lnTo>
                    <a:pt x="2196" y="274"/>
                  </a:lnTo>
                  <a:lnTo>
                    <a:pt x="2200" y="274"/>
                  </a:lnTo>
                  <a:lnTo>
                    <a:pt x="2201" y="276"/>
                  </a:lnTo>
                  <a:lnTo>
                    <a:pt x="2205" y="276"/>
                  </a:lnTo>
                  <a:lnTo>
                    <a:pt x="2208" y="276"/>
                  </a:lnTo>
                  <a:lnTo>
                    <a:pt x="2210" y="276"/>
                  </a:lnTo>
                  <a:lnTo>
                    <a:pt x="2212" y="276"/>
                  </a:lnTo>
                  <a:lnTo>
                    <a:pt x="2215" y="276"/>
                  </a:lnTo>
                  <a:lnTo>
                    <a:pt x="2217" y="276"/>
                  </a:lnTo>
                  <a:lnTo>
                    <a:pt x="2218" y="277"/>
                  </a:lnTo>
                  <a:lnTo>
                    <a:pt x="2220" y="277"/>
                  </a:lnTo>
                  <a:lnTo>
                    <a:pt x="2224" y="277"/>
                  </a:lnTo>
                  <a:lnTo>
                    <a:pt x="2225" y="277"/>
                  </a:lnTo>
                  <a:lnTo>
                    <a:pt x="2229" y="276"/>
                  </a:lnTo>
                  <a:lnTo>
                    <a:pt x="2227" y="272"/>
                  </a:lnTo>
                  <a:lnTo>
                    <a:pt x="2227" y="271"/>
                  </a:lnTo>
                  <a:lnTo>
                    <a:pt x="2227" y="269"/>
                  </a:lnTo>
                  <a:lnTo>
                    <a:pt x="2229" y="267"/>
                  </a:lnTo>
                  <a:lnTo>
                    <a:pt x="2229" y="266"/>
                  </a:lnTo>
                  <a:lnTo>
                    <a:pt x="2229" y="262"/>
                  </a:lnTo>
                  <a:lnTo>
                    <a:pt x="2212" y="259"/>
                  </a:lnTo>
                  <a:lnTo>
                    <a:pt x="2198" y="254"/>
                  </a:lnTo>
                  <a:lnTo>
                    <a:pt x="2186" y="249"/>
                  </a:lnTo>
                  <a:lnTo>
                    <a:pt x="2174" y="244"/>
                  </a:lnTo>
                  <a:lnTo>
                    <a:pt x="2162" y="239"/>
                  </a:lnTo>
                  <a:lnTo>
                    <a:pt x="2151" y="233"/>
                  </a:lnTo>
                  <a:lnTo>
                    <a:pt x="2139" y="232"/>
                  </a:lnTo>
                  <a:lnTo>
                    <a:pt x="2124" y="230"/>
                  </a:lnTo>
                  <a:lnTo>
                    <a:pt x="2132" y="230"/>
                  </a:lnTo>
                  <a:lnTo>
                    <a:pt x="2139" y="232"/>
                  </a:lnTo>
                  <a:lnTo>
                    <a:pt x="2146" y="233"/>
                  </a:lnTo>
                  <a:lnTo>
                    <a:pt x="2152" y="233"/>
                  </a:lnTo>
                  <a:lnTo>
                    <a:pt x="2157" y="233"/>
                  </a:lnTo>
                  <a:lnTo>
                    <a:pt x="2164" y="233"/>
                  </a:lnTo>
                  <a:lnTo>
                    <a:pt x="2169" y="232"/>
                  </a:lnTo>
                  <a:lnTo>
                    <a:pt x="2176" y="228"/>
                  </a:lnTo>
                  <a:lnTo>
                    <a:pt x="2173" y="223"/>
                  </a:lnTo>
                  <a:lnTo>
                    <a:pt x="2169" y="220"/>
                  </a:lnTo>
                  <a:lnTo>
                    <a:pt x="2166" y="218"/>
                  </a:lnTo>
                  <a:lnTo>
                    <a:pt x="2162" y="217"/>
                  </a:lnTo>
                  <a:lnTo>
                    <a:pt x="2159" y="215"/>
                  </a:lnTo>
                  <a:lnTo>
                    <a:pt x="2156" y="213"/>
                  </a:lnTo>
                  <a:lnTo>
                    <a:pt x="2151" y="210"/>
                  </a:lnTo>
                  <a:lnTo>
                    <a:pt x="2147" y="205"/>
                  </a:lnTo>
                  <a:lnTo>
                    <a:pt x="2157" y="205"/>
                  </a:lnTo>
                  <a:lnTo>
                    <a:pt x="2157" y="206"/>
                  </a:lnTo>
                  <a:lnTo>
                    <a:pt x="2159" y="210"/>
                  </a:lnTo>
                  <a:lnTo>
                    <a:pt x="2161" y="211"/>
                  </a:lnTo>
                  <a:lnTo>
                    <a:pt x="2162" y="213"/>
                  </a:lnTo>
                  <a:lnTo>
                    <a:pt x="2166" y="215"/>
                  </a:lnTo>
                  <a:lnTo>
                    <a:pt x="2169" y="218"/>
                  </a:lnTo>
                  <a:lnTo>
                    <a:pt x="2173" y="218"/>
                  </a:lnTo>
                  <a:lnTo>
                    <a:pt x="2176" y="220"/>
                  </a:lnTo>
                  <a:lnTo>
                    <a:pt x="2179" y="218"/>
                  </a:lnTo>
                  <a:lnTo>
                    <a:pt x="2181" y="218"/>
                  </a:lnTo>
                  <a:lnTo>
                    <a:pt x="2181" y="217"/>
                  </a:lnTo>
                  <a:lnTo>
                    <a:pt x="2183" y="217"/>
                  </a:lnTo>
                  <a:lnTo>
                    <a:pt x="2183" y="215"/>
                  </a:lnTo>
                  <a:lnTo>
                    <a:pt x="2185" y="215"/>
                  </a:lnTo>
                  <a:lnTo>
                    <a:pt x="2188" y="213"/>
                  </a:lnTo>
                  <a:lnTo>
                    <a:pt x="2191" y="213"/>
                  </a:lnTo>
                  <a:lnTo>
                    <a:pt x="2200" y="215"/>
                  </a:lnTo>
                  <a:lnTo>
                    <a:pt x="2207" y="215"/>
                  </a:lnTo>
                  <a:lnTo>
                    <a:pt x="2213" y="218"/>
                  </a:lnTo>
                  <a:lnTo>
                    <a:pt x="2218" y="220"/>
                  </a:lnTo>
                  <a:lnTo>
                    <a:pt x="2224" y="223"/>
                  </a:lnTo>
                  <a:lnTo>
                    <a:pt x="2227" y="227"/>
                  </a:lnTo>
                  <a:lnTo>
                    <a:pt x="2232" y="230"/>
                  </a:lnTo>
                  <a:lnTo>
                    <a:pt x="2237" y="233"/>
                  </a:lnTo>
                  <a:lnTo>
                    <a:pt x="2271" y="233"/>
                  </a:lnTo>
                  <a:lnTo>
                    <a:pt x="2271" y="235"/>
                  </a:lnTo>
                  <a:lnTo>
                    <a:pt x="2273" y="237"/>
                  </a:lnTo>
                  <a:lnTo>
                    <a:pt x="2274" y="239"/>
                  </a:lnTo>
                  <a:lnTo>
                    <a:pt x="2276" y="239"/>
                  </a:lnTo>
                  <a:lnTo>
                    <a:pt x="2278" y="239"/>
                  </a:lnTo>
                  <a:lnTo>
                    <a:pt x="2279" y="240"/>
                  </a:lnTo>
                  <a:lnTo>
                    <a:pt x="2281" y="240"/>
                  </a:lnTo>
                  <a:lnTo>
                    <a:pt x="2283" y="240"/>
                  </a:lnTo>
                  <a:lnTo>
                    <a:pt x="2285" y="240"/>
                  </a:lnTo>
                  <a:lnTo>
                    <a:pt x="2288" y="240"/>
                  </a:lnTo>
                  <a:lnTo>
                    <a:pt x="2290" y="239"/>
                  </a:lnTo>
                  <a:lnTo>
                    <a:pt x="2293" y="239"/>
                  </a:lnTo>
                  <a:lnTo>
                    <a:pt x="2296" y="239"/>
                  </a:lnTo>
                  <a:lnTo>
                    <a:pt x="2300" y="239"/>
                  </a:lnTo>
                  <a:lnTo>
                    <a:pt x="2303" y="239"/>
                  </a:lnTo>
                  <a:lnTo>
                    <a:pt x="2301" y="237"/>
                  </a:lnTo>
                  <a:lnTo>
                    <a:pt x="2298" y="237"/>
                  </a:lnTo>
                  <a:lnTo>
                    <a:pt x="2295" y="235"/>
                  </a:lnTo>
                  <a:lnTo>
                    <a:pt x="2291" y="233"/>
                  </a:lnTo>
                  <a:lnTo>
                    <a:pt x="2290" y="230"/>
                  </a:lnTo>
                  <a:lnTo>
                    <a:pt x="2286" y="228"/>
                  </a:lnTo>
                  <a:lnTo>
                    <a:pt x="2285" y="225"/>
                  </a:lnTo>
                  <a:lnTo>
                    <a:pt x="2285" y="222"/>
                  </a:lnTo>
                  <a:lnTo>
                    <a:pt x="2285" y="220"/>
                  </a:lnTo>
                  <a:lnTo>
                    <a:pt x="2285" y="218"/>
                  </a:lnTo>
                  <a:lnTo>
                    <a:pt x="2285" y="217"/>
                  </a:lnTo>
                  <a:lnTo>
                    <a:pt x="2285" y="215"/>
                  </a:lnTo>
                  <a:lnTo>
                    <a:pt x="2285" y="213"/>
                  </a:lnTo>
                  <a:lnTo>
                    <a:pt x="2285" y="210"/>
                  </a:lnTo>
                  <a:lnTo>
                    <a:pt x="2285" y="205"/>
                  </a:lnTo>
                  <a:lnTo>
                    <a:pt x="2276" y="205"/>
                  </a:lnTo>
                  <a:lnTo>
                    <a:pt x="2268" y="203"/>
                  </a:lnTo>
                  <a:lnTo>
                    <a:pt x="2259" y="200"/>
                  </a:lnTo>
                  <a:lnTo>
                    <a:pt x="2251" y="196"/>
                  </a:lnTo>
                  <a:lnTo>
                    <a:pt x="2244" y="193"/>
                  </a:lnTo>
                  <a:lnTo>
                    <a:pt x="2235" y="189"/>
                  </a:lnTo>
                  <a:lnTo>
                    <a:pt x="2225" y="188"/>
                  </a:lnTo>
                  <a:lnTo>
                    <a:pt x="2217" y="186"/>
                  </a:lnTo>
                  <a:lnTo>
                    <a:pt x="2215" y="186"/>
                  </a:lnTo>
                  <a:lnTo>
                    <a:pt x="2213" y="186"/>
                  </a:lnTo>
                  <a:lnTo>
                    <a:pt x="2212" y="188"/>
                  </a:lnTo>
                  <a:lnTo>
                    <a:pt x="2210" y="188"/>
                  </a:lnTo>
                  <a:lnTo>
                    <a:pt x="2210" y="189"/>
                  </a:lnTo>
                  <a:lnTo>
                    <a:pt x="2208" y="189"/>
                  </a:lnTo>
                  <a:lnTo>
                    <a:pt x="2208" y="191"/>
                  </a:lnTo>
                  <a:lnTo>
                    <a:pt x="2208" y="193"/>
                  </a:lnTo>
                  <a:lnTo>
                    <a:pt x="2210" y="195"/>
                  </a:lnTo>
                  <a:lnTo>
                    <a:pt x="2212" y="195"/>
                  </a:lnTo>
                  <a:lnTo>
                    <a:pt x="2215" y="196"/>
                  </a:lnTo>
                  <a:lnTo>
                    <a:pt x="2218" y="198"/>
                  </a:lnTo>
                  <a:lnTo>
                    <a:pt x="2220" y="200"/>
                  </a:lnTo>
                  <a:lnTo>
                    <a:pt x="2224" y="201"/>
                  </a:lnTo>
                  <a:lnTo>
                    <a:pt x="2225" y="205"/>
                  </a:lnTo>
                  <a:lnTo>
                    <a:pt x="2215" y="200"/>
                  </a:lnTo>
                  <a:lnTo>
                    <a:pt x="2207" y="195"/>
                  </a:lnTo>
                  <a:lnTo>
                    <a:pt x="2200" y="191"/>
                  </a:lnTo>
                  <a:lnTo>
                    <a:pt x="2191" y="186"/>
                  </a:lnTo>
                  <a:lnTo>
                    <a:pt x="2185" y="183"/>
                  </a:lnTo>
                  <a:lnTo>
                    <a:pt x="2176" y="179"/>
                  </a:lnTo>
                  <a:lnTo>
                    <a:pt x="2168" y="176"/>
                  </a:lnTo>
                  <a:lnTo>
                    <a:pt x="2157" y="171"/>
                  </a:lnTo>
                  <a:lnTo>
                    <a:pt x="2140" y="168"/>
                  </a:lnTo>
                  <a:lnTo>
                    <a:pt x="2125" y="164"/>
                  </a:lnTo>
                  <a:lnTo>
                    <a:pt x="2110" y="161"/>
                  </a:lnTo>
                  <a:lnTo>
                    <a:pt x="2095" y="159"/>
                  </a:lnTo>
                  <a:lnTo>
                    <a:pt x="2079" y="156"/>
                  </a:lnTo>
                  <a:lnTo>
                    <a:pt x="2066" y="154"/>
                  </a:lnTo>
                  <a:lnTo>
                    <a:pt x="2051" y="151"/>
                  </a:lnTo>
                  <a:lnTo>
                    <a:pt x="2035" y="146"/>
                  </a:lnTo>
                  <a:lnTo>
                    <a:pt x="2008" y="146"/>
                  </a:lnTo>
                  <a:lnTo>
                    <a:pt x="2007" y="146"/>
                  </a:lnTo>
                  <a:lnTo>
                    <a:pt x="2005" y="144"/>
                  </a:lnTo>
                  <a:lnTo>
                    <a:pt x="2003" y="144"/>
                  </a:lnTo>
                  <a:lnTo>
                    <a:pt x="2000" y="142"/>
                  </a:lnTo>
                  <a:lnTo>
                    <a:pt x="1998" y="142"/>
                  </a:lnTo>
                  <a:lnTo>
                    <a:pt x="1996" y="142"/>
                  </a:lnTo>
                  <a:lnTo>
                    <a:pt x="1993" y="142"/>
                  </a:lnTo>
                  <a:lnTo>
                    <a:pt x="1990" y="140"/>
                  </a:lnTo>
                  <a:lnTo>
                    <a:pt x="1985" y="142"/>
                  </a:lnTo>
                  <a:lnTo>
                    <a:pt x="1981" y="142"/>
                  </a:lnTo>
                  <a:lnTo>
                    <a:pt x="1976" y="142"/>
                  </a:lnTo>
                  <a:lnTo>
                    <a:pt x="1973" y="144"/>
                  </a:lnTo>
                  <a:lnTo>
                    <a:pt x="1968" y="144"/>
                  </a:lnTo>
                  <a:lnTo>
                    <a:pt x="1964" y="146"/>
                  </a:lnTo>
                  <a:lnTo>
                    <a:pt x="1959" y="146"/>
                  </a:lnTo>
                  <a:lnTo>
                    <a:pt x="1954" y="146"/>
                  </a:lnTo>
                  <a:lnTo>
                    <a:pt x="1952" y="146"/>
                  </a:lnTo>
                  <a:lnTo>
                    <a:pt x="1947" y="146"/>
                  </a:lnTo>
                  <a:lnTo>
                    <a:pt x="1944" y="144"/>
                  </a:lnTo>
                  <a:lnTo>
                    <a:pt x="1937" y="144"/>
                  </a:lnTo>
                  <a:lnTo>
                    <a:pt x="1932" y="142"/>
                  </a:lnTo>
                  <a:lnTo>
                    <a:pt x="1927" y="140"/>
                  </a:lnTo>
                  <a:lnTo>
                    <a:pt x="1923" y="139"/>
                  </a:lnTo>
                  <a:lnTo>
                    <a:pt x="1922" y="137"/>
                  </a:lnTo>
                  <a:lnTo>
                    <a:pt x="1907" y="137"/>
                  </a:lnTo>
                  <a:lnTo>
                    <a:pt x="1908" y="142"/>
                  </a:lnTo>
                  <a:lnTo>
                    <a:pt x="1912" y="147"/>
                  </a:lnTo>
                  <a:lnTo>
                    <a:pt x="1915" y="152"/>
                  </a:lnTo>
                  <a:lnTo>
                    <a:pt x="1920" y="156"/>
                  </a:lnTo>
                  <a:lnTo>
                    <a:pt x="1923" y="159"/>
                  </a:lnTo>
                  <a:lnTo>
                    <a:pt x="1927" y="161"/>
                  </a:lnTo>
                  <a:lnTo>
                    <a:pt x="1930" y="162"/>
                  </a:lnTo>
                  <a:lnTo>
                    <a:pt x="1927" y="161"/>
                  </a:lnTo>
                  <a:lnTo>
                    <a:pt x="1923" y="159"/>
                  </a:lnTo>
                  <a:lnTo>
                    <a:pt x="1920" y="156"/>
                  </a:lnTo>
                  <a:lnTo>
                    <a:pt x="1915" y="154"/>
                  </a:lnTo>
                  <a:lnTo>
                    <a:pt x="1912" y="152"/>
                  </a:lnTo>
                  <a:lnTo>
                    <a:pt x="1907" y="151"/>
                  </a:lnTo>
                  <a:lnTo>
                    <a:pt x="1901" y="149"/>
                  </a:lnTo>
                  <a:lnTo>
                    <a:pt x="1895" y="149"/>
                  </a:lnTo>
                  <a:lnTo>
                    <a:pt x="1896" y="149"/>
                  </a:lnTo>
                  <a:lnTo>
                    <a:pt x="1896" y="147"/>
                  </a:lnTo>
                  <a:lnTo>
                    <a:pt x="1898" y="147"/>
                  </a:lnTo>
                  <a:lnTo>
                    <a:pt x="1898" y="146"/>
                  </a:lnTo>
                  <a:lnTo>
                    <a:pt x="1898" y="144"/>
                  </a:lnTo>
                  <a:lnTo>
                    <a:pt x="1900" y="142"/>
                  </a:lnTo>
                  <a:lnTo>
                    <a:pt x="1900" y="140"/>
                  </a:lnTo>
                  <a:lnTo>
                    <a:pt x="1896" y="140"/>
                  </a:lnTo>
                  <a:lnTo>
                    <a:pt x="1895" y="140"/>
                  </a:lnTo>
                  <a:lnTo>
                    <a:pt x="1893" y="140"/>
                  </a:lnTo>
                  <a:lnTo>
                    <a:pt x="1890" y="140"/>
                  </a:lnTo>
                  <a:lnTo>
                    <a:pt x="1888" y="140"/>
                  </a:lnTo>
                  <a:lnTo>
                    <a:pt x="1886" y="139"/>
                  </a:lnTo>
                  <a:lnTo>
                    <a:pt x="1884" y="139"/>
                  </a:lnTo>
                  <a:lnTo>
                    <a:pt x="1881" y="139"/>
                  </a:lnTo>
                  <a:lnTo>
                    <a:pt x="1881" y="140"/>
                  </a:lnTo>
                  <a:lnTo>
                    <a:pt x="1879" y="144"/>
                  </a:lnTo>
                  <a:lnTo>
                    <a:pt x="1878" y="144"/>
                  </a:lnTo>
                  <a:lnTo>
                    <a:pt x="1874" y="146"/>
                  </a:lnTo>
                  <a:lnTo>
                    <a:pt x="1871" y="146"/>
                  </a:lnTo>
                  <a:lnTo>
                    <a:pt x="1868" y="146"/>
                  </a:lnTo>
                  <a:lnTo>
                    <a:pt x="1864" y="146"/>
                  </a:lnTo>
                  <a:lnTo>
                    <a:pt x="1861" y="146"/>
                  </a:lnTo>
                  <a:lnTo>
                    <a:pt x="1852" y="146"/>
                  </a:lnTo>
                  <a:lnTo>
                    <a:pt x="1844" y="146"/>
                  </a:lnTo>
                  <a:lnTo>
                    <a:pt x="1837" y="146"/>
                  </a:lnTo>
                  <a:lnTo>
                    <a:pt x="1830" y="144"/>
                  </a:lnTo>
                  <a:lnTo>
                    <a:pt x="1823" y="144"/>
                  </a:lnTo>
                  <a:lnTo>
                    <a:pt x="1817" y="144"/>
                  </a:lnTo>
                  <a:lnTo>
                    <a:pt x="1810" y="146"/>
                  </a:lnTo>
                  <a:lnTo>
                    <a:pt x="1803" y="147"/>
                  </a:lnTo>
                  <a:lnTo>
                    <a:pt x="1805" y="151"/>
                  </a:lnTo>
                  <a:lnTo>
                    <a:pt x="1807" y="152"/>
                  </a:lnTo>
                  <a:lnTo>
                    <a:pt x="1808" y="154"/>
                  </a:lnTo>
                  <a:lnTo>
                    <a:pt x="1810" y="156"/>
                  </a:lnTo>
                  <a:lnTo>
                    <a:pt x="1812" y="157"/>
                  </a:lnTo>
                  <a:lnTo>
                    <a:pt x="1815" y="159"/>
                  </a:lnTo>
                  <a:lnTo>
                    <a:pt x="1817" y="161"/>
                  </a:lnTo>
                  <a:lnTo>
                    <a:pt x="1820" y="164"/>
                  </a:lnTo>
                  <a:lnTo>
                    <a:pt x="1808" y="159"/>
                  </a:lnTo>
                  <a:lnTo>
                    <a:pt x="1796" y="154"/>
                  </a:lnTo>
                  <a:lnTo>
                    <a:pt x="1786" y="151"/>
                  </a:lnTo>
                  <a:lnTo>
                    <a:pt x="1776" y="146"/>
                  </a:lnTo>
                  <a:lnTo>
                    <a:pt x="1766" y="140"/>
                  </a:lnTo>
                  <a:lnTo>
                    <a:pt x="1756" y="135"/>
                  </a:lnTo>
                  <a:lnTo>
                    <a:pt x="1745" y="129"/>
                  </a:lnTo>
                  <a:lnTo>
                    <a:pt x="1737" y="118"/>
                  </a:lnTo>
                  <a:lnTo>
                    <a:pt x="1669" y="118"/>
                  </a:lnTo>
                  <a:lnTo>
                    <a:pt x="1668" y="120"/>
                  </a:lnTo>
                  <a:lnTo>
                    <a:pt x="1666" y="120"/>
                  </a:lnTo>
                  <a:lnTo>
                    <a:pt x="1666" y="122"/>
                  </a:lnTo>
                  <a:lnTo>
                    <a:pt x="1664" y="122"/>
                  </a:lnTo>
                  <a:lnTo>
                    <a:pt x="1664" y="124"/>
                  </a:lnTo>
                  <a:lnTo>
                    <a:pt x="1637" y="125"/>
                  </a:lnTo>
                  <a:lnTo>
                    <a:pt x="1634" y="124"/>
                  </a:lnTo>
                  <a:lnTo>
                    <a:pt x="1630" y="124"/>
                  </a:lnTo>
                  <a:lnTo>
                    <a:pt x="1629" y="122"/>
                  </a:lnTo>
                  <a:lnTo>
                    <a:pt x="1625" y="118"/>
                  </a:lnTo>
                  <a:lnTo>
                    <a:pt x="1623" y="117"/>
                  </a:lnTo>
                  <a:lnTo>
                    <a:pt x="1620" y="115"/>
                  </a:lnTo>
                  <a:lnTo>
                    <a:pt x="1617" y="113"/>
                  </a:lnTo>
                  <a:lnTo>
                    <a:pt x="1612" y="113"/>
                  </a:lnTo>
                  <a:lnTo>
                    <a:pt x="1608" y="113"/>
                  </a:lnTo>
                  <a:lnTo>
                    <a:pt x="1608" y="115"/>
                  </a:lnTo>
                  <a:lnTo>
                    <a:pt x="1606" y="115"/>
                  </a:lnTo>
                  <a:lnTo>
                    <a:pt x="1605" y="117"/>
                  </a:lnTo>
                  <a:lnTo>
                    <a:pt x="1603" y="118"/>
                  </a:lnTo>
                  <a:lnTo>
                    <a:pt x="1601" y="118"/>
                  </a:lnTo>
                  <a:lnTo>
                    <a:pt x="1600" y="118"/>
                  </a:lnTo>
                  <a:lnTo>
                    <a:pt x="1596" y="118"/>
                  </a:lnTo>
                  <a:lnTo>
                    <a:pt x="1593" y="118"/>
                  </a:lnTo>
                  <a:lnTo>
                    <a:pt x="1590" y="117"/>
                  </a:lnTo>
                  <a:lnTo>
                    <a:pt x="1586" y="115"/>
                  </a:lnTo>
                  <a:lnTo>
                    <a:pt x="1584" y="113"/>
                  </a:lnTo>
                  <a:lnTo>
                    <a:pt x="1581" y="112"/>
                  </a:lnTo>
                  <a:lnTo>
                    <a:pt x="1578" y="110"/>
                  </a:lnTo>
                  <a:lnTo>
                    <a:pt x="1574" y="108"/>
                  </a:lnTo>
                  <a:lnTo>
                    <a:pt x="1579" y="102"/>
                  </a:lnTo>
                  <a:lnTo>
                    <a:pt x="1578" y="102"/>
                  </a:lnTo>
                  <a:lnTo>
                    <a:pt x="1576" y="102"/>
                  </a:lnTo>
                  <a:lnTo>
                    <a:pt x="1574" y="100"/>
                  </a:lnTo>
                  <a:lnTo>
                    <a:pt x="1571" y="100"/>
                  </a:lnTo>
                  <a:lnTo>
                    <a:pt x="1568" y="100"/>
                  </a:lnTo>
                  <a:lnTo>
                    <a:pt x="1564" y="98"/>
                  </a:lnTo>
                  <a:lnTo>
                    <a:pt x="1561" y="98"/>
                  </a:lnTo>
                  <a:lnTo>
                    <a:pt x="1554" y="100"/>
                  </a:lnTo>
                  <a:lnTo>
                    <a:pt x="1549" y="100"/>
                  </a:lnTo>
                  <a:lnTo>
                    <a:pt x="1545" y="102"/>
                  </a:lnTo>
                  <a:lnTo>
                    <a:pt x="1542" y="103"/>
                  </a:lnTo>
                  <a:lnTo>
                    <a:pt x="1539" y="105"/>
                  </a:lnTo>
                  <a:lnTo>
                    <a:pt x="1537" y="107"/>
                  </a:lnTo>
                  <a:lnTo>
                    <a:pt x="1534" y="108"/>
                  </a:lnTo>
                  <a:lnTo>
                    <a:pt x="1532" y="108"/>
                  </a:lnTo>
                  <a:lnTo>
                    <a:pt x="1530" y="108"/>
                  </a:lnTo>
                  <a:lnTo>
                    <a:pt x="1529" y="108"/>
                  </a:lnTo>
                  <a:lnTo>
                    <a:pt x="1527" y="108"/>
                  </a:lnTo>
                  <a:lnTo>
                    <a:pt x="1525" y="108"/>
                  </a:lnTo>
                  <a:lnTo>
                    <a:pt x="1523" y="108"/>
                  </a:lnTo>
                  <a:lnTo>
                    <a:pt x="1523" y="98"/>
                  </a:lnTo>
                  <a:lnTo>
                    <a:pt x="1520" y="97"/>
                  </a:lnTo>
                  <a:lnTo>
                    <a:pt x="1518" y="97"/>
                  </a:lnTo>
                  <a:lnTo>
                    <a:pt x="1517" y="95"/>
                  </a:lnTo>
                  <a:lnTo>
                    <a:pt x="1515" y="95"/>
                  </a:lnTo>
                  <a:lnTo>
                    <a:pt x="1512" y="95"/>
                  </a:lnTo>
                  <a:lnTo>
                    <a:pt x="1510" y="97"/>
                  </a:lnTo>
                  <a:lnTo>
                    <a:pt x="1506" y="97"/>
                  </a:lnTo>
                  <a:lnTo>
                    <a:pt x="1505" y="98"/>
                  </a:lnTo>
                  <a:lnTo>
                    <a:pt x="1501" y="97"/>
                  </a:lnTo>
                  <a:lnTo>
                    <a:pt x="1496" y="95"/>
                  </a:lnTo>
                  <a:lnTo>
                    <a:pt x="1490" y="95"/>
                  </a:lnTo>
                  <a:lnTo>
                    <a:pt x="1481" y="95"/>
                  </a:lnTo>
                  <a:lnTo>
                    <a:pt x="1473" y="95"/>
                  </a:lnTo>
                  <a:lnTo>
                    <a:pt x="1466" y="97"/>
                  </a:lnTo>
                  <a:lnTo>
                    <a:pt x="1461" y="97"/>
                  </a:lnTo>
                  <a:lnTo>
                    <a:pt x="1459" y="98"/>
                  </a:lnTo>
                  <a:lnTo>
                    <a:pt x="1437" y="98"/>
                  </a:lnTo>
                  <a:lnTo>
                    <a:pt x="1437" y="100"/>
                  </a:lnTo>
                  <a:lnTo>
                    <a:pt x="1439" y="100"/>
                  </a:lnTo>
                  <a:lnTo>
                    <a:pt x="1439" y="102"/>
                  </a:lnTo>
                  <a:lnTo>
                    <a:pt x="1440" y="102"/>
                  </a:lnTo>
                  <a:lnTo>
                    <a:pt x="1442" y="102"/>
                  </a:lnTo>
                  <a:lnTo>
                    <a:pt x="1444" y="102"/>
                  </a:lnTo>
                  <a:lnTo>
                    <a:pt x="1444" y="103"/>
                  </a:lnTo>
                  <a:lnTo>
                    <a:pt x="1444" y="105"/>
                  </a:lnTo>
                  <a:lnTo>
                    <a:pt x="1445" y="107"/>
                  </a:lnTo>
                  <a:lnTo>
                    <a:pt x="1445" y="108"/>
                  </a:lnTo>
                  <a:lnTo>
                    <a:pt x="1447" y="110"/>
                  </a:lnTo>
                  <a:lnTo>
                    <a:pt x="1449" y="112"/>
                  </a:lnTo>
                  <a:lnTo>
                    <a:pt x="1449" y="113"/>
                  </a:lnTo>
                  <a:lnTo>
                    <a:pt x="1451" y="113"/>
                  </a:lnTo>
                  <a:lnTo>
                    <a:pt x="1447" y="113"/>
                  </a:lnTo>
                  <a:lnTo>
                    <a:pt x="1444" y="115"/>
                  </a:lnTo>
                  <a:lnTo>
                    <a:pt x="1440" y="115"/>
                  </a:lnTo>
                  <a:lnTo>
                    <a:pt x="1439" y="117"/>
                  </a:lnTo>
                  <a:lnTo>
                    <a:pt x="1435" y="117"/>
                  </a:lnTo>
                  <a:lnTo>
                    <a:pt x="1432" y="118"/>
                  </a:lnTo>
                  <a:lnTo>
                    <a:pt x="1429" y="118"/>
                  </a:lnTo>
                  <a:lnTo>
                    <a:pt x="1425" y="118"/>
                  </a:lnTo>
                  <a:lnTo>
                    <a:pt x="1418" y="118"/>
                  </a:lnTo>
                  <a:lnTo>
                    <a:pt x="1412" y="117"/>
                  </a:lnTo>
                  <a:lnTo>
                    <a:pt x="1403" y="117"/>
                  </a:lnTo>
                  <a:lnTo>
                    <a:pt x="1396" y="115"/>
                  </a:lnTo>
                  <a:lnTo>
                    <a:pt x="1390" y="113"/>
                  </a:lnTo>
                  <a:lnTo>
                    <a:pt x="1383" y="112"/>
                  </a:lnTo>
                  <a:lnTo>
                    <a:pt x="1376" y="110"/>
                  </a:lnTo>
                  <a:lnTo>
                    <a:pt x="1369" y="110"/>
                  </a:lnTo>
                  <a:lnTo>
                    <a:pt x="1367" y="110"/>
                  </a:lnTo>
                  <a:lnTo>
                    <a:pt x="1366" y="110"/>
                  </a:lnTo>
                  <a:lnTo>
                    <a:pt x="1364" y="110"/>
                  </a:lnTo>
                  <a:lnTo>
                    <a:pt x="1362" y="110"/>
                  </a:lnTo>
                  <a:lnTo>
                    <a:pt x="1362" y="124"/>
                  </a:lnTo>
                  <a:lnTo>
                    <a:pt x="1352" y="124"/>
                  </a:lnTo>
                  <a:lnTo>
                    <a:pt x="1347" y="122"/>
                  </a:lnTo>
                  <a:lnTo>
                    <a:pt x="1340" y="120"/>
                  </a:lnTo>
                  <a:lnTo>
                    <a:pt x="1334" y="118"/>
                  </a:lnTo>
                  <a:lnTo>
                    <a:pt x="1327" y="117"/>
                  </a:lnTo>
                  <a:lnTo>
                    <a:pt x="1320" y="115"/>
                  </a:lnTo>
                  <a:lnTo>
                    <a:pt x="1313" y="113"/>
                  </a:lnTo>
                  <a:lnTo>
                    <a:pt x="1306" y="110"/>
                  </a:lnTo>
                  <a:lnTo>
                    <a:pt x="1301" y="107"/>
                  </a:lnTo>
                  <a:lnTo>
                    <a:pt x="1290" y="107"/>
                  </a:lnTo>
                  <a:lnTo>
                    <a:pt x="1290" y="108"/>
                  </a:lnTo>
                  <a:lnTo>
                    <a:pt x="1290" y="110"/>
                  </a:lnTo>
                  <a:lnTo>
                    <a:pt x="1291" y="110"/>
                  </a:lnTo>
                  <a:lnTo>
                    <a:pt x="1291" y="112"/>
                  </a:lnTo>
                  <a:lnTo>
                    <a:pt x="1293" y="113"/>
                  </a:lnTo>
                  <a:lnTo>
                    <a:pt x="1293" y="115"/>
                  </a:lnTo>
                  <a:lnTo>
                    <a:pt x="1295" y="115"/>
                  </a:lnTo>
                  <a:lnTo>
                    <a:pt x="1295" y="117"/>
                  </a:lnTo>
                  <a:lnTo>
                    <a:pt x="1293" y="115"/>
                  </a:lnTo>
                  <a:lnTo>
                    <a:pt x="1290" y="113"/>
                  </a:lnTo>
                  <a:lnTo>
                    <a:pt x="1286" y="110"/>
                  </a:lnTo>
                  <a:lnTo>
                    <a:pt x="1281" y="108"/>
                  </a:lnTo>
                  <a:lnTo>
                    <a:pt x="1278" y="107"/>
                  </a:lnTo>
                  <a:lnTo>
                    <a:pt x="1274" y="105"/>
                  </a:lnTo>
                  <a:lnTo>
                    <a:pt x="1271" y="103"/>
                  </a:lnTo>
                  <a:lnTo>
                    <a:pt x="1269" y="102"/>
                  </a:lnTo>
                  <a:lnTo>
                    <a:pt x="1249" y="100"/>
                  </a:lnTo>
                  <a:lnTo>
                    <a:pt x="1247" y="102"/>
                  </a:lnTo>
                  <a:lnTo>
                    <a:pt x="1242" y="100"/>
                  </a:lnTo>
                  <a:lnTo>
                    <a:pt x="1235" y="97"/>
                  </a:lnTo>
                  <a:lnTo>
                    <a:pt x="1227" y="93"/>
                  </a:lnTo>
                  <a:lnTo>
                    <a:pt x="1218" y="90"/>
                  </a:lnTo>
                  <a:lnTo>
                    <a:pt x="1212" y="88"/>
                  </a:lnTo>
                  <a:lnTo>
                    <a:pt x="1208" y="86"/>
                  </a:lnTo>
                  <a:lnTo>
                    <a:pt x="1208" y="88"/>
                  </a:lnTo>
                  <a:lnTo>
                    <a:pt x="1203" y="88"/>
                  </a:lnTo>
                  <a:lnTo>
                    <a:pt x="1198" y="88"/>
                  </a:lnTo>
                  <a:lnTo>
                    <a:pt x="1193" y="88"/>
                  </a:lnTo>
                  <a:lnTo>
                    <a:pt x="1189" y="90"/>
                  </a:lnTo>
                  <a:lnTo>
                    <a:pt x="1184" y="90"/>
                  </a:lnTo>
                  <a:lnTo>
                    <a:pt x="1179" y="91"/>
                  </a:lnTo>
                  <a:lnTo>
                    <a:pt x="1174" y="91"/>
                  </a:lnTo>
                  <a:lnTo>
                    <a:pt x="1167" y="91"/>
                  </a:lnTo>
                  <a:lnTo>
                    <a:pt x="1157" y="91"/>
                  </a:lnTo>
                  <a:lnTo>
                    <a:pt x="1149" y="90"/>
                  </a:lnTo>
                  <a:lnTo>
                    <a:pt x="1139" y="88"/>
                  </a:lnTo>
                  <a:lnTo>
                    <a:pt x="1130" y="86"/>
                  </a:lnTo>
                  <a:lnTo>
                    <a:pt x="1122" y="85"/>
                  </a:lnTo>
                  <a:lnTo>
                    <a:pt x="1113" y="83"/>
                  </a:lnTo>
                  <a:lnTo>
                    <a:pt x="1103" y="81"/>
                  </a:lnTo>
                  <a:lnTo>
                    <a:pt x="1093" y="81"/>
                  </a:lnTo>
                  <a:lnTo>
                    <a:pt x="1091" y="80"/>
                  </a:lnTo>
                  <a:lnTo>
                    <a:pt x="1089" y="80"/>
                  </a:lnTo>
                  <a:lnTo>
                    <a:pt x="1086" y="78"/>
                  </a:lnTo>
                  <a:lnTo>
                    <a:pt x="1083" y="78"/>
                  </a:lnTo>
                  <a:lnTo>
                    <a:pt x="1079" y="76"/>
                  </a:lnTo>
                  <a:lnTo>
                    <a:pt x="1078" y="76"/>
                  </a:lnTo>
                  <a:lnTo>
                    <a:pt x="1076" y="76"/>
                  </a:lnTo>
                  <a:lnTo>
                    <a:pt x="1074" y="76"/>
                  </a:lnTo>
                  <a:lnTo>
                    <a:pt x="1074" y="80"/>
                  </a:lnTo>
                  <a:lnTo>
                    <a:pt x="1076" y="81"/>
                  </a:lnTo>
                  <a:lnTo>
                    <a:pt x="1079" y="85"/>
                  </a:lnTo>
                  <a:lnTo>
                    <a:pt x="1081" y="86"/>
                  </a:lnTo>
                  <a:lnTo>
                    <a:pt x="1084" y="90"/>
                  </a:lnTo>
                  <a:lnTo>
                    <a:pt x="1086" y="91"/>
                  </a:lnTo>
                  <a:lnTo>
                    <a:pt x="1089" y="91"/>
                  </a:lnTo>
                  <a:lnTo>
                    <a:pt x="1091" y="93"/>
                  </a:lnTo>
                  <a:lnTo>
                    <a:pt x="1086" y="91"/>
                  </a:lnTo>
                  <a:lnTo>
                    <a:pt x="1079" y="90"/>
                  </a:lnTo>
                  <a:lnTo>
                    <a:pt x="1074" y="86"/>
                  </a:lnTo>
                  <a:lnTo>
                    <a:pt x="1069" y="83"/>
                  </a:lnTo>
                  <a:lnTo>
                    <a:pt x="1064" y="80"/>
                  </a:lnTo>
                  <a:lnTo>
                    <a:pt x="1059" y="76"/>
                  </a:lnTo>
                  <a:lnTo>
                    <a:pt x="1052" y="73"/>
                  </a:lnTo>
                  <a:lnTo>
                    <a:pt x="1044" y="69"/>
                  </a:lnTo>
                  <a:lnTo>
                    <a:pt x="1045" y="69"/>
                  </a:lnTo>
                  <a:lnTo>
                    <a:pt x="1045" y="68"/>
                  </a:lnTo>
                  <a:lnTo>
                    <a:pt x="1045" y="66"/>
                  </a:lnTo>
                  <a:lnTo>
                    <a:pt x="1045" y="64"/>
                  </a:lnTo>
                  <a:lnTo>
                    <a:pt x="1047" y="63"/>
                  </a:lnTo>
                  <a:lnTo>
                    <a:pt x="1047" y="61"/>
                  </a:lnTo>
                  <a:lnTo>
                    <a:pt x="1047" y="59"/>
                  </a:lnTo>
                  <a:lnTo>
                    <a:pt x="1035" y="59"/>
                  </a:lnTo>
                  <a:lnTo>
                    <a:pt x="1034" y="61"/>
                  </a:lnTo>
                  <a:lnTo>
                    <a:pt x="1032" y="61"/>
                  </a:lnTo>
                  <a:lnTo>
                    <a:pt x="1032" y="63"/>
                  </a:lnTo>
                  <a:lnTo>
                    <a:pt x="1030" y="63"/>
                  </a:lnTo>
                  <a:lnTo>
                    <a:pt x="1028" y="63"/>
                  </a:lnTo>
                  <a:lnTo>
                    <a:pt x="1028" y="64"/>
                  </a:lnTo>
                  <a:lnTo>
                    <a:pt x="1028" y="66"/>
                  </a:lnTo>
                  <a:lnTo>
                    <a:pt x="1028" y="68"/>
                  </a:lnTo>
                  <a:lnTo>
                    <a:pt x="1030" y="68"/>
                  </a:lnTo>
                  <a:lnTo>
                    <a:pt x="1030" y="69"/>
                  </a:lnTo>
                  <a:lnTo>
                    <a:pt x="1023" y="71"/>
                  </a:lnTo>
                  <a:lnTo>
                    <a:pt x="1017" y="75"/>
                  </a:lnTo>
                  <a:lnTo>
                    <a:pt x="1012" y="78"/>
                  </a:lnTo>
                  <a:lnTo>
                    <a:pt x="1005" y="80"/>
                  </a:lnTo>
                  <a:lnTo>
                    <a:pt x="1000" y="83"/>
                  </a:lnTo>
                  <a:lnTo>
                    <a:pt x="993" y="86"/>
                  </a:lnTo>
                  <a:lnTo>
                    <a:pt x="986" y="90"/>
                  </a:lnTo>
                  <a:lnTo>
                    <a:pt x="978" y="93"/>
                  </a:lnTo>
                  <a:lnTo>
                    <a:pt x="981" y="86"/>
                  </a:lnTo>
                  <a:lnTo>
                    <a:pt x="986" y="80"/>
                  </a:lnTo>
                  <a:lnTo>
                    <a:pt x="993" y="75"/>
                  </a:lnTo>
                  <a:lnTo>
                    <a:pt x="1001" y="69"/>
                  </a:lnTo>
                  <a:lnTo>
                    <a:pt x="1012" y="63"/>
                  </a:lnTo>
                  <a:lnTo>
                    <a:pt x="1020" y="59"/>
                  </a:lnTo>
                  <a:lnTo>
                    <a:pt x="1028" y="54"/>
                  </a:lnTo>
                  <a:lnTo>
                    <a:pt x="1035" y="51"/>
                  </a:lnTo>
                  <a:lnTo>
                    <a:pt x="1027" y="46"/>
                  </a:lnTo>
                  <a:lnTo>
                    <a:pt x="1018" y="41"/>
                  </a:lnTo>
                  <a:lnTo>
                    <a:pt x="1006" y="37"/>
                  </a:lnTo>
                  <a:lnTo>
                    <a:pt x="995" y="32"/>
                  </a:lnTo>
                  <a:lnTo>
                    <a:pt x="983" y="31"/>
                  </a:lnTo>
                  <a:lnTo>
                    <a:pt x="969" y="27"/>
                  </a:lnTo>
                  <a:lnTo>
                    <a:pt x="956" y="26"/>
                  </a:lnTo>
                  <a:lnTo>
                    <a:pt x="942" y="26"/>
                  </a:lnTo>
                  <a:lnTo>
                    <a:pt x="940" y="26"/>
                  </a:lnTo>
                  <a:lnTo>
                    <a:pt x="937" y="27"/>
                  </a:lnTo>
                  <a:lnTo>
                    <a:pt x="935" y="27"/>
                  </a:lnTo>
                  <a:lnTo>
                    <a:pt x="934" y="27"/>
                  </a:lnTo>
                  <a:lnTo>
                    <a:pt x="932" y="29"/>
                  </a:lnTo>
                  <a:lnTo>
                    <a:pt x="928" y="29"/>
                  </a:lnTo>
                  <a:lnTo>
                    <a:pt x="927" y="31"/>
                  </a:lnTo>
                  <a:lnTo>
                    <a:pt x="923" y="31"/>
                  </a:lnTo>
                  <a:lnTo>
                    <a:pt x="891" y="22"/>
                  </a:lnTo>
                  <a:lnTo>
                    <a:pt x="891" y="20"/>
                  </a:lnTo>
                  <a:lnTo>
                    <a:pt x="891" y="19"/>
                  </a:lnTo>
                  <a:lnTo>
                    <a:pt x="893" y="17"/>
                  </a:lnTo>
                  <a:lnTo>
                    <a:pt x="893" y="15"/>
                  </a:lnTo>
                  <a:lnTo>
                    <a:pt x="895" y="14"/>
                  </a:lnTo>
                  <a:lnTo>
                    <a:pt x="895" y="12"/>
                  </a:lnTo>
                  <a:lnTo>
                    <a:pt x="896" y="10"/>
                  </a:lnTo>
                  <a:lnTo>
                    <a:pt x="898" y="9"/>
                  </a:lnTo>
                  <a:lnTo>
                    <a:pt x="896" y="7"/>
                  </a:lnTo>
                  <a:lnTo>
                    <a:pt x="895" y="5"/>
                  </a:lnTo>
                  <a:lnTo>
                    <a:pt x="893" y="5"/>
                  </a:lnTo>
                  <a:lnTo>
                    <a:pt x="891" y="4"/>
                  </a:lnTo>
                  <a:lnTo>
                    <a:pt x="889" y="4"/>
                  </a:lnTo>
                  <a:lnTo>
                    <a:pt x="888" y="4"/>
                  </a:lnTo>
                  <a:lnTo>
                    <a:pt x="886" y="2"/>
                  </a:lnTo>
                  <a:lnTo>
                    <a:pt x="884" y="2"/>
                  </a:lnTo>
                  <a:lnTo>
                    <a:pt x="883" y="0"/>
                  </a:lnTo>
                  <a:lnTo>
                    <a:pt x="881" y="0"/>
                  </a:lnTo>
                  <a:lnTo>
                    <a:pt x="879" y="2"/>
                  </a:lnTo>
                  <a:lnTo>
                    <a:pt x="878" y="4"/>
                  </a:lnTo>
                  <a:lnTo>
                    <a:pt x="878" y="5"/>
                  </a:lnTo>
                  <a:lnTo>
                    <a:pt x="878" y="9"/>
                  </a:lnTo>
                  <a:lnTo>
                    <a:pt x="873" y="10"/>
                  </a:lnTo>
                  <a:lnTo>
                    <a:pt x="867" y="12"/>
                  </a:lnTo>
                  <a:lnTo>
                    <a:pt x="864" y="14"/>
                  </a:lnTo>
                  <a:lnTo>
                    <a:pt x="859" y="15"/>
                  </a:lnTo>
                  <a:lnTo>
                    <a:pt x="856" y="17"/>
                  </a:lnTo>
                  <a:lnTo>
                    <a:pt x="852" y="19"/>
                  </a:lnTo>
                  <a:lnTo>
                    <a:pt x="849" y="22"/>
                  </a:lnTo>
                  <a:lnTo>
                    <a:pt x="845" y="24"/>
                  </a:lnTo>
                  <a:lnTo>
                    <a:pt x="854" y="29"/>
                  </a:lnTo>
                  <a:lnTo>
                    <a:pt x="852" y="29"/>
                  </a:lnTo>
                  <a:lnTo>
                    <a:pt x="850" y="29"/>
                  </a:lnTo>
                  <a:lnTo>
                    <a:pt x="847" y="29"/>
                  </a:lnTo>
                  <a:lnTo>
                    <a:pt x="845" y="29"/>
                  </a:lnTo>
                  <a:lnTo>
                    <a:pt x="840" y="29"/>
                  </a:lnTo>
                  <a:lnTo>
                    <a:pt x="837" y="29"/>
                  </a:lnTo>
                  <a:lnTo>
                    <a:pt x="834" y="29"/>
                  </a:lnTo>
                  <a:lnTo>
                    <a:pt x="837" y="31"/>
                  </a:lnTo>
                  <a:lnTo>
                    <a:pt x="839" y="34"/>
                  </a:lnTo>
                  <a:lnTo>
                    <a:pt x="842" y="39"/>
                  </a:lnTo>
                  <a:lnTo>
                    <a:pt x="845" y="42"/>
                  </a:lnTo>
                  <a:lnTo>
                    <a:pt x="849" y="46"/>
                  </a:lnTo>
                  <a:lnTo>
                    <a:pt x="854" y="49"/>
                  </a:lnTo>
                  <a:lnTo>
                    <a:pt x="857" y="51"/>
                  </a:lnTo>
                  <a:lnTo>
                    <a:pt x="862" y="51"/>
                  </a:lnTo>
                  <a:lnTo>
                    <a:pt x="857" y="51"/>
                  </a:lnTo>
                  <a:lnTo>
                    <a:pt x="852" y="49"/>
                  </a:lnTo>
                  <a:lnTo>
                    <a:pt x="849" y="46"/>
                  </a:lnTo>
                  <a:lnTo>
                    <a:pt x="845" y="44"/>
                  </a:lnTo>
                  <a:lnTo>
                    <a:pt x="842" y="39"/>
                  </a:lnTo>
                  <a:lnTo>
                    <a:pt x="839" y="36"/>
                  </a:lnTo>
                  <a:lnTo>
                    <a:pt x="834" y="32"/>
                  </a:lnTo>
                  <a:lnTo>
                    <a:pt x="828" y="31"/>
                  </a:lnTo>
                  <a:lnTo>
                    <a:pt x="806" y="41"/>
                  </a:lnTo>
                  <a:lnTo>
                    <a:pt x="805" y="41"/>
                  </a:lnTo>
                  <a:lnTo>
                    <a:pt x="805" y="39"/>
                  </a:lnTo>
                  <a:lnTo>
                    <a:pt x="803" y="39"/>
                  </a:lnTo>
                  <a:lnTo>
                    <a:pt x="803" y="37"/>
                  </a:lnTo>
                  <a:lnTo>
                    <a:pt x="801" y="36"/>
                  </a:lnTo>
                  <a:lnTo>
                    <a:pt x="800" y="34"/>
                  </a:lnTo>
                  <a:lnTo>
                    <a:pt x="798" y="34"/>
                  </a:lnTo>
                  <a:lnTo>
                    <a:pt x="795" y="34"/>
                  </a:lnTo>
                  <a:lnTo>
                    <a:pt x="781" y="34"/>
                  </a:lnTo>
                  <a:lnTo>
                    <a:pt x="769" y="37"/>
                  </a:lnTo>
                  <a:lnTo>
                    <a:pt x="757" y="41"/>
                  </a:lnTo>
                  <a:lnTo>
                    <a:pt x="745" y="46"/>
                  </a:lnTo>
                  <a:lnTo>
                    <a:pt x="735" y="49"/>
                  </a:lnTo>
                  <a:lnTo>
                    <a:pt x="723" y="54"/>
                  </a:lnTo>
                  <a:lnTo>
                    <a:pt x="710" y="56"/>
                  </a:lnTo>
                  <a:lnTo>
                    <a:pt x="696" y="58"/>
                  </a:lnTo>
                  <a:lnTo>
                    <a:pt x="698" y="59"/>
                  </a:lnTo>
                  <a:lnTo>
                    <a:pt x="698" y="61"/>
                  </a:lnTo>
                  <a:lnTo>
                    <a:pt x="700" y="63"/>
                  </a:lnTo>
                  <a:lnTo>
                    <a:pt x="703" y="64"/>
                  </a:lnTo>
                  <a:lnTo>
                    <a:pt x="705" y="66"/>
                  </a:lnTo>
                  <a:lnTo>
                    <a:pt x="708" y="68"/>
                  </a:lnTo>
                  <a:lnTo>
                    <a:pt x="711" y="68"/>
                  </a:lnTo>
                  <a:lnTo>
                    <a:pt x="715" y="68"/>
                  </a:lnTo>
                  <a:lnTo>
                    <a:pt x="715" y="71"/>
                  </a:lnTo>
                  <a:lnTo>
                    <a:pt x="717" y="75"/>
                  </a:lnTo>
                  <a:lnTo>
                    <a:pt x="718" y="80"/>
                  </a:lnTo>
                  <a:lnTo>
                    <a:pt x="722" y="83"/>
                  </a:lnTo>
                  <a:lnTo>
                    <a:pt x="723" y="86"/>
                  </a:lnTo>
                  <a:lnTo>
                    <a:pt x="727" y="88"/>
                  </a:lnTo>
                  <a:lnTo>
                    <a:pt x="730" y="91"/>
                  </a:lnTo>
                  <a:lnTo>
                    <a:pt x="732" y="91"/>
                  </a:lnTo>
                  <a:lnTo>
                    <a:pt x="728" y="91"/>
                  </a:lnTo>
                  <a:lnTo>
                    <a:pt x="725" y="90"/>
                  </a:lnTo>
                  <a:lnTo>
                    <a:pt x="722" y="88"/>
                  </a:lnTo>
                  <a:lnTo>
                    <a:pt x="720" y="86"/>
                  </a:lnTo>
                  <a:lnTo>
                    <a:pt x="718" y="83"/>
                  </a:lnTo>
                  <a:lnTo>
                    <a:pt x="717" y="80"/>
                  </a:lnTo>
                  <a:lnTo>
                    <a:pt x="717" y="76"/>
                  </a:lnTo>
                  <a:lnTo>
                    <a:pt x="715" y="71"/>
                  </a:lnTo>
                  <a:lnTo>
                    <a:pt x="713" y="71"/>
                  </a:lnTo>
                  <a:lnTo>
                    <a:pt x="711" y="71"/>
                  </a:lnTo>
                  <a:lnTo>
                    <a:pt x="710" y="71"/>
                  </a:lnTo>
                  <a:lnTo>
                    <a:pt x="708" y="71"/>
                  </a:lnTo>
                  <a:lnTo>
                    <a:pt x="706" y="71"/>
                  </a:lnTo>
                  <a:lnTo>
                    <a:pt x="703" y="71"/>
                  </a:lnTo>
                  <a:lnTo>
                    <a:pt x="700" y="71"/>
                  </a:lnTo>
                  <a:lnTo>
                    <a:pt x="698" y="73"/>
                  </a:lnTo>
                  <a:lnTo>
                    <a:pt x="695" y="75"/>
                  </a:lnTo>
                  <a:lnTo>
                    <a:pt x="691" y="76"/>
                  </a:lnTo>
                  <a:lnTo>
                    <a:pt x="689" y="76"/>
                  </a:lnTo>
                  <a:lnTo>
                    <a:pt x="686" y="78"/>
                  </a:lnTo>
                  <a:lnTo>
                    <a:pt x="683" y="78"/>
                  </a:lnTo>
                  <a:lnTo>
                    <a:pt x="681" y="78"/>
                  </a:lnTo>
                  <a:lnTo>
                    <a:pt x="679" y="78"/>
                  </a:lnTo>
                  <a:lnTo>
                    <a:pt x="678" y="76"/>
                  </a:lnTo>
                  <a:lnTo>
                    <a:pt x="676" y="76"/>
                  </a:lnTo>
                  <a:lnTo>
                    <a:pt x="674" y="75"/>
                  </a:lnTo>
                  <a:lnTo>
                    <a:pt x="672" y="75"/>
                  </a:lnTo>
                  <a:lnTo>
                    <a:pt x="659" y="78"/>
                  </a:lnTo>
                  <a:lnTo>
                    <a:pt x="657" y="78"/>
                  </a:lnTo>
                  <a:lnTo>
                    <a:pt x="654" y="78"/>
                  </a:lnTo>
                  <a:lnTo>
                    <a:pt x="652" y="78"/>
                  </a:lnTo>
                  <a:lnTo>
                    <a:pt x="650" y="80"/>
                  </a:lnTo>
                  <a:lnTo>
                    <a:pt x="649" y="80"/>
                  </a:lnTo>
                  <a:lnTo>
                    <a:pt x="647" y="81"/>
                  </a:lnTo>
                  <a:lnTo>
                    <a:pt x="645" y="81"/>
                  </a:lnTo>
                  <a:lnTo>
                    <a:pt x="649" y="88"/>
                  </a:lnTo>
                  <a:lnTo>
                    <a:pt x="656" y="93"/>
                  </a:lnTo>
                  <a:lnTo>
                    <a:pt x="666" y="100"/>
                  </a:lnTo>
                  <a:lnTo>
                    <a:pt x="678" y="105"/>
                  </a:lnTo>
                  <a:lnTo>
                    <a:pt x="689" y="110"/>
                  </a:lnTo>
                  <a:lnTo>
                    <a:pt x="701" y="115"/>
                  </a:lnTo>
                  <a:lnTo>
                    <a:pt x="711" y="118"/>
                  </a:lnTo>
                  <a:lnTo>
                    <a:pt x="720" y="120"/>
                  </a:lnTo>
                  <a:lnTo>
                    <a:pt x="720" y="124"/>
                  </a:lnTo>
                  <a:lnTo>
                    <a:pt x="720" y="127"/>
                  </a:lnTo>
                  <a:lnTo>
                    <a:pt x="722" y="130"/>
                  </a:lnTo>
                  <a:lnTo>
                    <a:pt x="722" y="134"/>
                  </a:lnTo>
                  <a:lnTo>
                    <a:pt x="723" y="135"/>
                  </a:lnTo>
                  <a:lnTo>
                    <a:pt x="725" y="137"/>
                  </a:lnTo>
                  <a:lnTo>
                    <a:pt x="727" y="140"/>
                  </a:lnTo>
                  <a:lnTo>
                    <a:pt x="727" y="142"/>
                  </a:lnTo>
                  <a:lnTo>
                    <a:pt x="720" y="142"/>
                  </a:lnTo>
                  <a:lnTo>
                    <a:pt x="713" y="140"/>
                  </a:lnTo>
                  <a:lnTo>
                    <a:pt x="708" y="137"/>
                  </a:lnTo>
                  <a:lnTo>
                    <a:pt x="703" y="132"/>
                  </a:lnTo>
                  <a:lnTo>
                    <a:pt x="700" y="127"/>
                  </a:lnTo>
                  <a:lnTo>
                    <a:pt x="696" y="122"/>
                  </a:lnTo>
                  <a:lnTo>
                    <a:pt x="691" y="118"/>
                  </a:lnTo>
                  <a:lnTo>
                    <a:pt x="686" y="115"/>
                  </a:lnTo>
                  <a:lnTo>
                    <a:pt x="681" y="113"/>
                  </a:lnTo>
                  <a:lnTo>
                    <a:pt x="674" y="112"/>
                  </a:lnTo>
                  <a:lnTo>
                    <a:pt x="667" y="110"/>
                  </a:lnTo>
                  <a:lnTo>
                    <a:pt x="661" y="107"/>
                  </a:lnTo>
                  <a:lnTo>
                    <a:pt x="654" y="105"/>
                  </a:lnTo>
                  <a:lnTo>
                    <a:pt x="647" y="102"/>
                  </a:lnTo>
                  <a:lnTo>
                    <a:pt x="642" y="97"/>
                  </a:lnTo>
                  <a:lnTo>
                    <a:pt x="640" y="90"/>
                  </a:lnTo>
                  <a:lnTo>
                    <a:pt x="639" y="90"/>
                  </a:lnTo>
                  <a:lnTo>
                    <a:pt x="637" y="90"/>
                  </a:lnTo>
                  <a:lnTo>
                    <a:pt x="635" y="90"/>
                  </a:lnTo>
                  <a:lnTo>
                    <a:pt x="633" y="90"/>
                  </a:lnTo>
                  <a:lnTo>
                    <a:pt x="632" y="90"/>
                  </a:lnTo>
                  <a:lnTo>
                    <a:pt x="630" y="90"/>
                  </a:lnTo>
                  <a:lnTo>
                    <a:pt x="628" y="91"/>
                  </a:lnTo>
                  <a:lnTo>
                    <a:pt x="627" y="93"/>
                  </a:lnTo>
                  <a:lnTo>
                    <a:pt x="625" y="93"/>
                  </a:lnTo>
                  <a:lnTo>
                    <a:pt x="623" y="95"/>
                  </a:lnTo>
                  <a:lnTo>
                    <a:pt x="622" y="97"/>
                  </a:lnTo>
                  <a:lnTo>
                    <a:pt x="620" y="97"/>
                  </a:lnTo>
                  <a:lnTo>
                    <a:pt x="617" y="98"/>
                  </a:lnTo>
                  <a:lnTo>
                    <a:pt x="615" y="100"/>
                  </a:lnTo>
                  <a:lnTo>
                    <a:pt x="615" y="102"/>
                  </a:lnTo>
                  <a:lnTo>
                    <a:pt x="615" y="103"/>
                  </a:lnTo>
                  <a:lnTo>
                    <a:pt x="613" y="105"/>
                  </a:lnTo>
                  <a:lnTo>
                    <a:pt x="611" y="107"/>
                  </a:lnTo>
                  <a:lnTo>
                    <a:pt x="611" y="108"/>
                  </a:lnTo>
                  <a:lnTo>
                    <a:pt x="610" y="110"/>
                  </a:lnTo>
                  <a:lnTo>
                    <a:pt x="613" y="113"/>
                  </a:lnTo>
                  <a:lnTo>
                    <a:pt x="617" y="115"/>
                  </a:lnTo>
                  <a:lnTo>
                    <a:pt x="622" y="118"/>
                  </a:lnTo>
                  <a:lnTo>
                    <a:pt x="627" y="120"/>
                  </a:lnTo>
                  <a:lnTo>
                    <a:pt x="633" y="122"/>
                  </a:lnTo>
                  <a:lnTo>
                    <a:pt x="640" y="124"/>
                  </a:lnTo>
                  <a:lnTo>
                    <a:pt x="647" y="125"/>
                  </a:lnTo>
                  <a:lnTo>
                    <a:pt x="654" y="127"/>
                  </a:lnTo>
                  <a:lnTo>
                    <a:pt x="639" y="127"/>
                  </a:lnTo>
                  <a:lnTo>
                    <a:pt x="630" y="125"/>
                  </a:lnTo>
                  <a:lnTo>
                    <a:pt x="623" y="124"/>
                  </a:lnTo>
                  <a:lnTo>
                    <a:pt x="617" y="122"/>
                  </a:lnTo>
                  <a:lnTo>
                    <a:pt x="610" y="120"/>
                  </a:lnTo>
                  <a:lnTo>
                    <a:pt x="605" y="117"/>
                  </a:lnTo>
                  <a:lnTo>
                    <a:pt x="600" y="112"/>
                  </a:lnTo>
                  <a:lnTo>
                    <a:pt x="595" y="107"/>
                  </a:lnTo>
                  <a:lnTo>
                    <a:pt x="591" y="98"/>
                  </a:lnTo>
                  <a:lnTo>
                    <a:pt x="584" y="98"/>
                  </a:lnTo>
                  <a:lnTo>
                    <a:pt x="584" y="100"/>
                  </a:lnTo>
                  <a:lnTo>
                    <a:pt x="584" y="102"/>
                  </a:lnTo>
                  <a:lnTo>
                    <a:pt x="583" y="103"/>
                  </a:lnTo>
                  <a:lnTo>
                    <a:pt x="583" y="105"/>
                  </a:lnTo>
                  <a:lnTo>
                    <a:pt x="581" y="107"/>
                  </a:lnTo>
                  <a:lnTo>
                    <a:pt x="579" y="108"/>
                  </a:lnTo>
                  <a:lnTo>
                    <a:pt x="578" y="108"/>
                  </a:lnTo>
                  <a:lnTo>
                    <a:pt x="576" y="112"/>
                  </a:lnTo>
                  <a:lnTo>
                    <a:pt x="579" y="115"/>
                  </a:lnTo>
                  <a:lnTo>
                    <a:pt x="583" y="118"/>
                  </a:lnTo>
                  <a:lnTo>
                    <a:pt x="586" y="120"/>
                  </a:lnTo>
                  <a:lnTo>
                    <a:pt x="589" y="122"/>
                  </a:lnTo>
                  <a:lnTo>
                    <a:pt x="593" y="124"/>
                  </a:lnTo>
                  <a:lnTo>
                    <a:pt x="596" y="127"/>
                  </a:lnTo>
                  <a:lnTo>
                    <a:pt x="598" y="130"/>
                  </a:lnTo>
                  <a:lnTo>
                    <a:pt x="601" y="135"/>
                  </a:lnTo>
                  <a:lnTo>
                    <a:pt x="601" y="137"/>
                  </a:lnTo>
                  <a:lnTo>
                    <a:pt x="601" y="139"/>
                  </a:lnTo>
                  <a:lnTo>
                    <a:pt x="601" y="142"/>
                  </a:lnTo>
                  <a:lnTo>
                    <a:pt x="601" y="144"/>
                  </a:lnTo>
                  <a:lnTo>
                    <a:pt x="601" y="146"/>
                  </a:lnTo>
                  <a:lnTo>
                    <a:pt x="603" y="149"/>
                  </a:lnTo>
                  <a:lnTo>
                    <a:pt x="603" y="151"/>
                  </a:lnTo>
                  <a:lnTo>
                    <a:pt x="605" y="152"/>
                  </a:lnTo>
                  <a:lnTo>
                    <a:pt x="606" y="154"/>
                  </a:lnTo>
                  <a:lnTo>
                    <a:pt x="608" y="156"/>
                  </a:lnTo>
                  <a:lnTo>
                    <a:pt x="610" y="157"/>
                  </a:lnTo>
                  <a:lnTo>
                    <a:pt x="611" y="157"/>
                  </a:lnTo>
                  <a:lnTo>
                    <a:pt x="613" y="159"/>
                  </a:lnTo>
                  <a:lnTo>
                    <a:pt x="617" y="159"/>
                  </a:lnTo>
                  <a:lnTo>
                    <a:pt x="618" y="159"/>
                  </a:lnTo>
                  <a:lnTo>
                    <a:pt x="622" y="159"/>
                  </a:lnTo>
                  <a:lnTo>
                    <a:pt x="623" y="159"/>
                  </a:lnTo>
                  <a:lnTo>
                    <a:pt x="627" y="157"/>
                  </a:lnTo>
                  <a:lnTo>
                    <a:pt x="628" y="156"/>
                  </a:lnTo>
                  <a:lnTo>
                    <a:pt x="630" y="156"/>
                  </a:lnTo>
                  <a:lnTo>
                    <a:pt x="632" y="154"/>
                  </a:lnTo>
                  <a:lnTo>
                    <a:pt x="635" y="154"/>
                  </a:lnTo>
                  <a:lnTo>
                    <a:pt x="639" y="154"/>
                  </a:lnTo>
                  <a:lnTo>
                    <a:pt x="644" y="154"/>
                  </a:lnTo>
                  <a:lnTo>
                    <a:pt x="649" y="156"/>
                  </a:lnTo>
                  <a:lnTo>
                    <a:pt x="652" y="157"/>
                  </a:lnTo>
                  <a:lnTo>
                    <a:pt x="657" y="159"/>
                  </a:lnTo>
                  <a:lnTo>
                    <a:pt x="662" y="162"/>
                  </a:lnTo>
                  <a:lnTo>
                    <a:pt x="666" y="164"/>
                  </a:lnTo>
                  <a:lnTo>
                    <a:pt x="671" y="166"/>
                  </a:lnTo>
                  <a:lnTo>
                    <a:pt x="676" y="166"/>
                  </a:lnTo>
                  <a:lnTo>
                    <a:pt x="678" y="169"/>
                  </a:lnTo>
                  <a:lnTo>
                    <a:pt x="679" y="174"/>
                  </a:lnTo>
                  <a:lnTo>
                    <a:pt x="679" y="178"/>
                  </a:lnTo>
                  <a:lnTo>
                    <a:pt x="681" y="181"/>
                  </a:lnTo>
                  <a:lnTo>
                    <a:pt x="684" y="183"/>
                  </a:lnTo>
                  <a:lnTo>
                    <a:pt x="686" y="186"/>
                  </a:lnTo>
                  <a:lnTo>
                    <a:pt x="691" y="188"/>
                  </a:lnTo>
                  <a:lnTo>
                    <a:pt x="695" y="189"/>
                  </a:lnTo>
                  <a:lnTo>
                    <a:pt x="693" y="189"/>
                  </a:lnTo>
                  <a:lnTo>
                    <a:pt x="691" y="189"/>
                  </a:lnTo>
                  <a:lnTo>
                    <a:pt x="689" y="189"/>
                  </a:lnTo>
                  <a:lnTo>
                    <a:pt x="688" y="189"/>
                  </a:lnTo>
                  <a:lnTo>
                    <a:pt x="686" y="189"/>
                  </a:lnTo>
                  <a:lnTo>
                    <a:pt x="678" y="188"/>
                  </a:lnTo>
                  <a:lnTo>
                    <a:pt x="672" y="184"/>
                  </a:lnTo>
                  <a:lnTo>
                    <a:pt x="667" y="179"/>
                  </a:lnTo>
                  <a:lnTo>
                    <a:pt x="664" y="173"/>
                  </a:lnTo>
                  <a:lnTo>
                    <a:pt x="661" y="168"/>
                  </a:lnTo>
                  <a:lnTo>
                    <a:pt x="656" y="162"/>
                  </a:lnTo>
                  <a:lnTo>
                    <a:pt x="650" y="159"/>
                  </a:lnTo>
                  <a:lnTo>
                    <a:pt x="642" y="157"/>
                  </a:lnTo>
                  <a:lnTo>
                    <a:pt x="639" y="157"/>
                  </a:lnTo>
                  <a:lnTo>
                    <a:pt x="637" y="157"/>
                  </a:lnTo>
                  <a:lnTo>
                    <a:pt x="635" y="159"/>
                  </a:lnTo>
                  <a:lnTo>
                    <a:pt x="633" y="159"/>
                  </a:lnTo>
                  <a:lnTo>
                    <a:pt x="632" y="161"/>
                  </a:lnTo>
                  <a:lnTo>
                    <a:pt x="630" y="162"/>
                  </a:lnTo>
                  <a:lnTo>
                    <a:pt x="628" y="162"/>
                  </a:lnTo>
                  <a:lnTo>
                    <a:pt x="625" y="164"/>
                  </a:lnTo>
                  <a:lnTo>
                    <a:pt x="627" y="166"/>
                  </a:lnTo>
                  <a:lnTo>
                    <a:pt x="627" y="169"/>
                  </a:lnTo>
                  <a:lnTo>
                    <a:pt x="628" y="173"/>
                  </a:lnTo>
                  <a:lnTo>
                    <a:pt x="632" y="176"/>
                  </a:lnTo>
                  <a:lnTo>
                    <a:pt x="633" y="181"/>
                  </a:lnTo>
                  <a:lnTo>
                    <a:pt x="637" y="184"/>
                  </a:lnTo>
                  <a:lnTo>
                    <a:pt x="639" y="188"/>
                  </a:lnTo>
                  <a:lnTo>
                    <a:pt x="640" y="191"/>
                  </a:lnTo>
                  <a:lnTo>
                    <a:pt x="639" y="193"/>
                  </a:lnTo>
                  <a:lnTo>
                    <a:pt x="635" y="196"/>
                  </a:lnTo>
                  <a:lnTo>
                    <a:pt x="632" y="200"/>
                  </a:lnTo>
                  <a:lnTo>
                    <a:pt x="630" y="203"/>
                  </a:lnTo>
                  <a:lnTo>
                    <a:pt x="627" y="205"/>
                  </a:lnTo>
                  <a:lnTo>
                    <a:pt x="623" y="208"/>
                  </a:lnTo>
                  <a:lnTo>
                    <a:pt x="618" y="210"/>
                  </a:lnTo>
                  <a:lnTo>
                    <a:pt x="611" y="210"/>
                  </a:lnTo>
                  <a:lnTo>
                    <a:pt x="606" y="210"/>
                  </a:lnTo>
                  <a:lnTo>
                    <a:pt x="601" y="211"/>
                  </a:lnTo>
                  <a:lnTo>
                    <a:pt x="596" y="211"/>
                  </a:lnTo>
                  <a:lnTo>
                    <a:pt x="591" y="213"/>
                  </a:lnTo>
                  <a:lnTo>
                    <a:pt x="588" y="213"/>
                  </a:lnTo>
                  <a:lnTo>
                    <a:pt x="583" y="213"/>
                  </a:lnTo>
                  <a:lnTo>
                    <a:pt x="579" y="211"/>
                  </a:lnTo>
                  <a:lnTo>
                    <a:pt x="576" y="208"/>
                  </a:lnTo>
                  <a:lnTo>
                    <a:pt x="578" y="208"/>
                  </a:lnTo>
                  <a:lnTo>
                    <a:pt x="581" y="208"/>
                  </a:lnTo>
                  <a:lnTo>
                    <a:pt x="583" y="208"/>
                  </a:lnTo>
                  <a:lnTo>
                    <a:pt x="586" y="208"/>
                  </a:lnTo>
                  <a:lnTo>
                    <a:pt x="588" y="208"/>
                  </a:lnTo>
                  <a:lnTo>
                    <a:pt x="589" y="208"/>
                  </a:lnTo>
                  <a:lnTo>
                    <a:pt x="593" y="208"/>
                  </a:lnTo>
                  <a:lnTo>
                    <a:pt x="596" y="208"/>
                  </a:lnTo>
                  <a:lnTo>
                    <a:pt x="600" y="208"/>
                  </a:lnTo>
                  <a:lnTo>
                    <a:pt x="603" y="206"/>
                  </a:lnTo>
                  <a:lnTo>
                    <a:pt x="605" y="203"/>
                  </a:lnTo>
                  <a:lnTo>
                    <a:pt x="608" y="201"/>
                  </a:lnTo>
                  <a:lnTo>
                    <a:pt x="610" y="198"/>
                  </a:lnTo>
                  <a:lnTo>
                    <a:pt x="611" y="195"/>
                  </a:lnTo>
                  <a:lnTo>
                    <a:pt x="611" y="189"/>
                  </a:lnTo>
                  <a:lnTo>
                    <a:pt x="611" y="186"/>
                  </a:lnTo>
                  <a:lnTo>
                    <a:pt x="611" y="184"/>
                  </a:lnTo>
                  <a:lnTo>
                    <a:pt x="611" y="183"/>
                  </a:lnTo>
                  <a:lnTo>
                    <a:pt x="611" y="181"/>
                  </a:lnTo>
                  <a:lnTo>
                    <a:pt x="611" y="178"/>
                  </a:lnTo>
                  <a:lnTo>
                    <a:pt x="611" y="176"/>
                  </a:lnTo>
                  <a:lnTo>
                    <a:pt x="611" y="174"/>
                  </a:lnTo>
                  <a:lnTo>
                    <a:pt x="611" y="171"/>
                  </a:lnTo>
                  <a:lnTo>
                    <a:pt x="605" y="168"/>
                  </a:lnTo>
                  <a:lnTo>
                    <a:pt x="598" y="164"/>
                  </a:lnTo>
                  <a:lnTo>
                    <a:pt x="595" y="159"/>
                  </a:lnTo>
                  <a:lnTo>
                    <a:pt x="589" y="152"/>
                  </a:lnTo>
                  <a:lnTo>
                    <a:pt x="586" y="146"/>
                  </a:lnTo>
                  <a:lnTo>
                    <a:pt x="583" y="140"/>
                  </a:lnTo>
                  <a:lnTo>
                    <a:pt x="578" y="134"/>
                  </a:lnTo>
                  <a:lnTo>
                    <a:pt x="572" y="129"/>
                  </a:lnTo>
                  <a:lnTo>
                    <a:pt x="559" y="124"/>
                  </a:lnTo>
                  <a:lnTo>
                    <a:pt x="557" y="122"/>
                  </a:lnTo>
                  <a:lnTo>
                    <a:pt x="557" y="118"/>
                  </a:lnTo>
                  <a:lnTo>
                    <a:pt x="557" y="115"/>
                  </a:lnTo>
                  <a:lnTo>
                    <a:pt x="559" y="112"/>
                  </a:lnTo>
                  <a:lnTo>
                    <a:pt x="559" y="108"/>
                  </a:lnTo>
                  <a:lnTo>
                    <a:pt x="559" y="105"/>
                  </a:lnTo>
                  <a:lnTo>
                    <a:pt x="557" y="102"/>
                  </a:lnTo>
                  <a:lnTo>
                    <a:pt x="556" y="98"/>
                  </a:lnTo>
                  <a:lnTo>
                    <a:pt x="554" y="97"/>
                  </a:lnTo>
                  <a:lnTo>
                    <a:pt x="549" y="95"/>
                  </a:lnTo>
                  <a:lnTo>
                    <a:pt x="545" y="95"/>
                  </a:lnTo>
                  <a:lnTo>
                    <a:pt x="539" y="93"/>
                  </a:lnTo>
                  <a:lnTo>
                    <a:pt x="533" y="93"/>
                  </a:lnTo>
                  <a:lnTo>
                    <a:pt x="527" y="91"/>
                  </a:lnTo>
                  <a:lnTo>
                    <a:pt x="522" y="91"/>
                  </a:lnTo>
                  <a:lnTo>
                    <a:pt x="515" y="91"/>
                  </a:lnTo>
                  <a:lnTo>
                    <a:pt x="518" y="91"/>
                  </a:lnTo>
                  <a:lnTo>
                    <a:pt x="520" y="91"/>
                  </a:lnTo>
                  <a:lnTo>
                    <a:pt x="523" y="90"/>
                  </a:lnTo>
                  <a:lnTo>
                    <a:pt x="525" y="90"/>
                  </a:lnTo>
                  <a:lnTo>
                    <a:pt x="527" y="88"/>
                  </a:lnTo>
                  <a:lnTo>
                    <a:pt x="528" y="86"/>
                  </a:lnTo>
                  <a:lnTo>
                    <a:pt x="528" y="85"/>
                  </a:lnTo>
                  <a:lnTo>
                    <a:pt x="530" y="81"/>
                  </a:lnTo>
                  <a:lnTo>
                    <a:pt x="527" y="81"/>
                  </a:lnTo>
                  <a:lnTo>
                    <a:pt x="525" y="81"/>
                  </a:lnTo>
                  <a:lnTo>
                    <a:pt x="523" y="81"/>
                  </a:lnTo>
                  <a:lnTo>
                    <a:pt x="522" y="81"/>
                  </a:lnTo>
                  <a:lnTo>
                    <a:pt x="520" y="81"/>
                  </a:lnTo>
                  <a:lnTo>
                    <a:pt x="517" y="81"/>
                  </a:lnTo>
                  <a:lnTo>
                    <a:pt x="515" y="81"/>
                  </a:lnTo>
                  <a:lnTo>
                    <a:pt x="510" y="81"/>
                  </a:lnTo>
                  <a:lnTo>
                    <a:pt x="510" y="85"/>
                  </a:lnTo>
                  <a:lnTo>
                    <a:pt x="510" y="88"/>
                  </a:lnTo>
                  <a:lnTo>
                    <a:pt x="508" y="90"/>
                  </a:lnTo>
                  <a:lnTo>
                    <a:pt x="508" y="93"/>
                  </a:lnTo>
                  <a:lnTo>
                    <a:pt x="506" y="97"/>
                  </a:lnTo>
                  <a:lnTo>
                    <a:pt x="506" y="100"/>
                  </a:lnTo>
                  <a:lnTo>
                    <a:pt x="505" y="102"/>
                  </a:lnTo>
                  <a:lnTo>
                    <a:pt x="505" y="105"/>
                  </a:lnTo>
                  <a:lnTo>
                    <a:pt x="506" y="105"/>
                  </a:lnTo>
                  <a:lnTo>
                    <a:pt x="508" y="105"/>
                  </a:lnTo>
                  <a:lnTo>
                    <a:pt x="510" y="105"/>
                  </a:lnTo>
                  <a:lnTo>
                    <a:pt x="510" y="115"/>
                  </a:lnTo>
                  <a:lnTo>
                    <a:pt x="508" y="115"/>
                  </a:lnTo>
                  <a:lnTo>
                    <a:pt x="506" y="117"/>
                  </a:lnTo>
                  <a:lnTo>
                    <a:pt x="505" y="117"/>
                  </a:lnTo>
                  <a:lnTo>
                    <a:pt x="503" y="118"/>
                  </a:lnTo>
                  <a:lnTo>
                    <a:pt x="501" y="118"/>
                  </a:lnTo>
                  <a:lnTo>
                    <a:pt x="498" y="118"/>
                  </a:lnTo>
                  <a:lnTo>
                    <a:pt x="494" y="118"/>
                  </a:lnTo>
                  <a:lnTo>
                    <a:pt x="494" y="120"/>
                  </a:lnTo>
                  <a:lnTo>
                    <a:pt x="494" y="122"/>
                  </a:lnTo>
                  <a:lnTo>
                    <a:pt x="494" y="124"/>
                  </a:lnTo>
                  <a:lnTo>
                    <a:pt x="494" y="125"/>
                  </a:lnTo>
                  <a:lnTo>
                    <a:pt x="498" y="129"/>
                  </a:lnTo>
                  <a:lnTo>
                    <a:pt x="501" y="132"/>
                  </a:lnTo>
                  <a:lnTo>
                    <a:pt x="505" y="137"/>
                  </a:lnTo>
                  <a:lnTo>
                    <a:pt x="508" y="142"/>
                  </a:lnTo>
                  <a:lnTo>
                    <a:pt x="513" y="147"/>
                  </a:lnTo>
                  <a:lnTo>
                    <a:pt x="518" y="151"/>
                  </a:lnTo>
                  <a:lnTo>
                    <a:pt x="523" y="154"/>
                  </a:lnTo>
                  <a:lnTo>
                    <a:pt x="530" y="156"/>
                  </a:lnTo>
                  <a:lnTo>
                    <a:pt x="530" y="159"/>
                  </a:lnTo>
                  <a:lnTo>
                    <a:pt x="532" y="161"/>
                  </a:lnTo>
                  <a:lnTo>
                    <a:pt x="535" y="164"/>
                  </a:lnTo>
                  <a:lnTo>
                    <a:pt x="537" y="166"/>
                  </a:lnTo>
                  <a:lnTo>
                    <a:pt x="540" y="168"/>
                  </a:lnTo>
                  <a:lnTo>
                    <a:pt x="544" y="171"/>
                  </a:lnTo>
                  <a:lnTo>
                    <a:pt x="545" y="174"/>
                  </a:lnTo>
                  <a:lnTo>
                    <a:pt x="547" y="178"/>
                  </a:lnTo>
                  <a:lnTo>
                    <a:pt x="545" y="178"/>
                  </a:lnTo>
                  <a:lnTo>
                    <a:pt x="544" y="178"/>
                  </a:lnTo>
                  <a:lnTo>
                    <a:pt x="542" y="178"/>
                  </a:lnTo>
                  <a:lnTo>
                    <a:pt x="540" y="178"/>
                  </a:lnTo>
                  <a:lnTo>
                    <a:pt x="537" y="178"/>
                  </a:lnTo>
                  <a:lnTo>
                    <a:pt x="530" y="174"/>
                  </a:lnTo>
                  <a:lnTo>
                    <a:pt x="522" y="173"/>
                  </a:lnTo>
                  <a:lnTo>
                    <a:pt x="513" y="169"/>
                  </a:lnTo>
                  <a:lnTo>
                    <a:pt x="503" y="166"/>
                  </a:lnTo>
                  <a:lnTo>
                    <a:pt x="494" y="161"/>
                  </a:lnTo>
                  <a:lnTo>
                    <a:pt x="488" y="157"/>
                  </a:lnTo>
                  <a:lnTo>
                    <a:pt x="486" y="156"/>
                  </a:lnTo>
                  <a:lnTo>
                    <a:pt x="479" y="154"/>
                  </a:lnTo>
                  <a:lnTo>
                    <a:pt x="467" y="154"/>
                  </a:lnTo>
                  <a:lnTo>
                    <a:pt x="454" y="152"/>
                  </a:lnTo>
                  <a:lnTo>
                    <a:pt x="439" y="149"/>
                  </a:lnTo>
                  <a:lnTo>
                    <a:pt x="423" y="147"/>
                  </a:lnTo>
                  <a:lnTo>
                    <a:pt x="411" y="144"/>
                  </a:lnTo>
                  <a:lnTo>
                    <a:pt x="406" y="142"/>
                  </a:lnTo>
                  <a:lnTo>
                    <a:pt x="403" y="139"/>
                  </a:lnTo>
                  <a:lnTo>
                    <a:pt x="400" y="137"/>
                  </a:lnTo>
                  <a:lnTo>
                    <a:pt x="400" y="134"/>
                  </a:lnTo>
                  <a:lnTo>
                    <a:pt x="398" y="135"/>
                  </a:lnTo>
                  <a:lnTo>
                    <a:pt x="396" y="135"/>
                  </a:lnTo>
                  <a:lnTo>
                    <a:pt x="394" y="135"/>
                  </a:lnTo>
                  <a:lnTo>
                    <a:pt x="393" y="135"/>
                  </a:lnTo>
                  <a:lnTo>
                    <a:pt x="393" y="137"/>
                  </a:lnTo>
                  <a:lnTo>
                    <a:pt x="393" y="144"/>
                  </a:lnTo>
                  <a:lnTo>
                    <a:pt x="398" y="147"/>
                  </a:lnTo>
                  <a:lnTo>
                    <a:pt x="403" y="151"/>
                  </a:lnTo>
                  <a:lnTo>
                    <a:pt x="410" y="154"/>
                  </a:lnTo>
                  <a:lnTo>
                    <a:pt x="417" y="156"/>
                  </a:lnTo>
                  <a:lnTo>
                    <a:pt x="423" y="159"/>
                  </a:lnTo>
                  <a:lnTo>
                    <a:pt x="428" y="164"/>
                  </a:lnTo>
                  <a:lnTo>
                    <a:pt x="433" y="169"/>
                  </a:lnTo>
                  <a:lnTo>
                    <a:pt x="432" y="169"/>
                  </a:lnTo>
                  <a:lnTo>
                    <a:pt x="432" y="171"/>
                  </a:lnTo>
                  <a:lnTo>
                    <a:pt x="430" y="171"/>
                  </a:lnTo>
                  <a:lnTo>
                    <a:pt x="428" y="171"/>
                  </a:lnTo>
                  <a:lnTo>
                    <a:pt x="427" y="171"/>
                  </a:lnTo>
                  <a:lnTo>
                    <a:pt x="425" y="171"/>
                  </a:lnTo>
                  <a:lnTo>
                    <a:pt x="423" y="171"/>
                  </a:lnTo>
                  <a:lnTo>
                    <a:pt x="422" y="169"/>
                  </a:lnTo>
                  <a:lnTo>
                    <a:pt x="418" y="169"/>
                  </a:lnTo>
                  <a:lnTo>
                    <a:pt x="415" y="168"/>
                  </a:lnTo>
                  <a:lnTo>
                    <a:pt x="411" y="168"/>
                  </a:lnTo>
                  <a:lnTo>
                    <a:pt x="408" y="166"/>
                  </a:lnTo>
                  <a:lnTo>
                    <a:pt x="406" y="166"/>
                  </a:lnTo>
                  <a:lnTo>
                    <a:pt x="398" y="166"/>
                  </a:lnTo>
                  <a:lnTo>
                    <a:pt x="391" y="168"/>
                  </a:lnTo>
                  <a:lnTo>
                    <a:pt x="383" y="171"/>
                  </a:lnTo>
                  <a:lnTo>
                    <a:pt x="374" y="173"/>
                  </a:lnTo>
                  <a:lnTo>
                    <a:pt x="367" y="176"/>
                  </a:lnTo>
                  <a:lnTo>
                    <a:pt x="359" y="178"/>
                  </a:lnTo>
                  <a:lnTo>
                    <a:pt x="350" y="179"/>
                  </a:lnTo>
                  <a:lnTo>
                    <a:pt x="342" y="181"/>
                  </a:lnTo>
                  <a:lnTo>
                    <a:pt x="340" y="181"/>
                  </a:lnTo>
                  <a:lnTo>
                    <a:pt x="340" y="179"/>
                  </a:lnTo>
                  <a:lnTo>
                    <a:pt x="339" y="178"/>
                  </a:lnTo>
                  <a:lnTo>
                    <a:pt x="339" y="176"/>
                  </a:lnTo>
                  <a:lnTo>
                    <a:pt x="339" y="174"/>
                  </a:lnTo>
                  <a:lnTo>
                    <a:pt x="340" y="173"/>
                  </a:lnTo>
                  <a:lnTo>
                    <a:pt x="340" y="171"/>
                  </a:lnTo>
                  <a:lnTo>
                    <a:pt x="342" y="169"/>
                  </a:lnTo>
                  <a:lnTo>
                    <a:pt x="340" y="168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5" y="166"/>
                  </a:lnTo>
                  <a:lnTo>
                    <a:pt x="333" y="166"/>
                  </a:lnTo>
                  <a:lnTo>
                    <a:pt x="332" y="166"/>
                  </a:lnTo>
                  <a:lnTo>
                    <a:pt x="330" y="166"/>
                  </a:lnTo>
                  <a:lnTo>
                    <a:pt x="328" y="168"/>
                  </a:lnTo>
                  <a:lnTo>
                    <a:pt x="325" y="169"/>
                  </a:lnTo>
                  <a:lnTo>
                    <a:pt x="322" y="169"/>
                  </a:lnTo>
                  <a:lnTo>
                    <a:pt x="318" y="169"/>
                  </a:lnTo>
                  <a:lnTo>
                    <a:pt x="315" y="169"/>
                  </a:lnTo>
                  <a:lnTo>
                    <a:pt x="310" y="169"/>
                  </a:lnTo>
                  <a:lnTo>
                    <a:pt x="306" y="169"/>
                  </a:lnTo>
                  <a:lnTo>
                    <a:pt x="303" y="171"/>
                  </a:lnTo>
                  <a:lnTo>
                    <a:pt x="300" y="176"/>
                  </a:lnTo>
                  <a:lnTo>
                    <a:pt x="293" y="179"/>
                  </a:lnTo>
                  <a:lnTo>
                    <a:pt x="288" y="181"/>
                  </a:lnTo>
                  <a:lnTo>
                    <a:pt x="281" y="184"/>
                  </a:lnTo>
                  <a:lnTo>
                    <a:pt x="276" y="188"/>
                  </a:lnTo>
                  <a:lnTo>
                    <a:pt x="272" y="193"/>
                  </a:lnTo>
                  <a:lnTo>
                    <a:pt x="269" y="200"/>
                  </a:lnTo>
                  <a:lnTo>
                    <a:pt x="267" y="208"/>
                  </a:lnTo>
                  <a:lnTo>
                    <a:pt x="266" y="206"/>
                  </a:lnTo>
                  <a:lnTo>
                    <a:pt x="264" y="206"/>
                  </a:lnTo>
                  <a:lnTo>
                    <a:pt x="262" y="205"/>
                  </a:lnTo>
                  <a:lnTo>
                    <a:pt x="261" y="205"/>
                  </a:lnTo>
                  <a:lnTo>
                    <a:pt x="257" y="205"/>
                  </a:lnTo>
                  <a:lnTo>
                    <a:pt x="255" y="205"/>
                  </a:lnTo>
                  <a:lnTo>
                    <a:pt x="254" y="206"/>
                  </a:lnTo>
                  <a:lnTo>
                    <a:pt x="252" y="208"/>
                  </a:lnTo>
                  <a:lnTo>
                    <a:pt x="249" y="206"/>
                  </a:lnTo>
                  <a:lnTo>
                    <a:pt x="247" y="205"/>
                  </a:lnTo>
                  <a:lnTo>
                    <a:pt x="244" y="205"/>
                  </a:lnTo>
                  <a:lnTo>
                    <a:pt x="242" y="203"/>
                  </a:lnTo>
                  <a:lnTo>
                    <a:pt x="239" y="201"/>
                  </a:lnTo>
                  <a:lnTo>
                    <a:pt x="237" y="200"/>
                  </a:lnTo>
                  <a:lnTo>
                    <a:pt x="233" y="198"/>
                  </a:lnTo>
                  <a:lnTo>
                    <a:pt x="232" y="196"/>
                  </a:lnTo>
                  <a:lnTo>
                    <a:pt x="232" y="184"/>
                  </a:lnTo>
                  <a:lnTo>
                    <a:pt x="233" y="184"/>
                  </a:lnTo>
                  <a:lnTo>
                    <a:pt x="235" y="184"/>
                  </a:lnTo>
                  <a:lnTo>
                    <a:pt x="237" y="184"/>
                  </a:lnTo>
                  <a:lnTo>
                    <a:pt x="239" y="184"/>
                  </a:lnTo>
                  <a:lnTo>
                    <a:pt x="240" y="184"/>
                  </a:lnTo>
                  <a:lnTo>
                    <a:pt x="242" y="184"/>
                  </a:lnTo>
                  <a:lnTo>
                    <a:pt x="244" y="184"/>
                  </a:lnTo>
                  <a:lnTo>
                    <a:pt x="242" y="181"/>
                  </a:lnTo>
                  <a:lnTo>
                    <a:pt x="240" y="178"/>
                  </a:lnTo>
                  <a:lnTo>
                    <a:pt x="239" y="176"/>
                  </a:lnTo>
                  <a:lnTo>
                    <a:pt x="237" y="174"/>
                  </a:lnTo>
                  <a:lnTo>
                    <a:pt x="233" y="173"/>
                  </a:lnTo>
                  <a:lnTo>
                    <a:pt x="230" y="171"/>
                  </a:lnTo>
                  <a:lnTo>
                    <a:pt x="225" y="171"/>
                  </a:lnTo>
                  <a:lnTo>
                    <a:pt x="222" y="171"/>
                  </a:lnTo>
                  <a:lnTo>
                    <a:pt x="218" y="171"/>
                  </a:lnTo>
                  <a:lnTo>
                    <a:pt x="216" y="171"/>
                  </a:lnTo>
                  <a:lnTo>
                    <a:pt x="215" y="171"/>
                  </a:lnTo>
                  <a:lnTo>
                    <a:pt x="213" y="171"/>
                  </a:lnTo>
                  <a:lnTo>
                    <a:pt x="211" y="171"/>
                  </a:lnTo>
                  <a:lnTo>
                    <a:pt x="210" y="171"/>
                  </a:lnTo>
                  <a:lnTo>
                    <a:pt x="206" y="171"/>
                  </a:lnTo>
                  <a:lnTo>
                    <a:pt x="205" y="171"/>
                  </a:lnTo>
                  <a:lnTo>
                    <a:pt x="205" y="173"/>
                  </a:lnTo>
                  <a:lnTo>
                    <a:pt x="206" y="173"/>
                  </a:lnTo>
                  <a:lnTo>
                    <a:pt x="208" y="174"/>
                  </a:lnTo>
                  <a:lnTo>
                    <a:pt x="210" y="176"/>
                  </a:lnTo>
                  <a:lnTo>
                    <a:pt x="211" y="178"/>
                  </a:lnTo>
                  <a:lnTo>
                    <a:pt x="213" y="179"/>
                  </a:lnTo>
                  <a:lnTo>
                    <a:pt x="213" y="181"/>
                  </a:lnTo>
                  <a:lnTo>
                    <a:pt x="213" y="183"/>
                  </a:lnTo>
                  <a:lnTo>
                    <a:pt x="213" y="184"/>
                  </a:lnTo>
                  <a:lnTo>
                    <a:pt x="211" y="184"/>
                  </a:lnTo>
                  <a:lnTo>
                    <a:pt x="211" y="186"/>
                  </a:lnTo>
                  <a:lnTo>
                    <a:pt x="211" y="188"/>
                  </a:lnTo>
                  <a:lnTo>
                    <a:pt x="210" y="188"/>
                  </a:lnTo>
                  <a:lnTo>
                    <a:pt x="208" y="189"/>
                  </a:lnTo>
                  <a:lnTo>
                    <a:pt x="210" y="189"/>
                  </a:lnTo>
                  <a:lnTo>
                    <a:pt x="211" y="191"/>
                  </a:lnTo>
                  <a:lnTo>
                    <a:pt x="211" y="193"/>
                  </a:lnTo>
                  <a:lnTo>
                    <a:pt x="213" y="195"/>
                  </a:lnTo>
                  <a:lnTo>
                    <a:pt x="215" y="195"/>
                  </a:lnTo>
                  <a:lnTo>
                    <a:pt x="218" y="196"/>
                  </a:lnTo>
                  <a:lnTo>
                    <a:pt x="220" y="198"/>
                  </a:lnTo>
                  <a:lnTo>
                    <a:pt x="223" y="198"/>
                  </a:lnTo>
                  <a:lnTo>
                    <a:pt x="223" y="220"/>
                  </a:lnTo>
                  <a:lnTo>
                    <a:pt x="222" y="220"/>
                  </a:lnTo>
                  <a:lnTo>
                    <a:pt x="220" y="220"/>
                  </a:lnTo>
                  <a:lnTo>
                    <a:pt x="218" y="220"/>
                  </a:lnTo>
                  <a:lnTo>
                    <a:pt x="216" y="220"/>
                  </a:lnTo>
                  <a:lnTo>
                    <a:pt x="215" y="217"/>
                  </a:lnTo>
                  <a:lnTo>
                    <a:pt x="213" y="213"/>
                  </a:lnTo>
                  <a:lnTo>
                    <a:pt x="211" y="211"/>
                  </a:lnTo>
                  <a:lnTo>
                    <a:pt x="208" y="210"/>
                  </a:lnTo>
                  <a:lnTo>
                    <a:pt x="206" y="210"/>
                  </a:lnTo>
                  <a:lnTo>
                    <a:pt x="203" y="208"/>
                  </a:lnTo>
                  <a:lnTo>
                    <a:pt x="201" y="206"/>
                  </a:lnTo>
                  <a:lnTo>
                    <a:pt x="198" y="205"/>
                  </a:lnTo>
                  <a:lnTo>
                    <a:pt x="196" y="208"/>
                  </a:lnTo>
                  <a:lnTo>
                    <a:pt x="193" y="211"/>
                  </a:lnTo>
                  <a:lnTo>
                    <a:pt x="188" y="215"/>
                  </a:lnTo>
                  <a:lnTo>
                    <a:pt x="183" y="218"/>
                  </a:lnTo>
                  <a:lnTo>
                    <a:pt x="178" y="220"/>
                  </a:lnTo>
                  <a:lnTo>
                    <a:pt x="172" y="223"/>
                  </a:lnTo>
                  <a:lnTo>
                    <a:pt x="171" y="225"/>
                  </a:lnTo>
                  <a:lnTo>
                    <a:pt x="169" y="227"/>
                  </a:lnTo>
                  <a:lnTo>
                    <a:pt x="169" y="230"/>
                  </a:lnTo>
                  <a:lnTo>
                    <a:pt x="171" y="232"/>
                  </a:lnTo>
                  <a:lnTo>
                    <a:pt x="172" y="233"/>
                  </a:lnTo>
                  <a:lnTo>
                    <a:pt x="174" y="235"/>
                  </a:lnTo>
                  <a:lnTo>
                    <a:pt x="176" y="237"/>
                  </a:lnTo>
                  <a:lnTo>
                    <a:pt x="179" y="239"/>
                  </a:lnTo>
                  <a:lnTo>
                    <a:pt x="181" y="242"/>
                  </a:lnTo>
                  <a:lnTo>
                    <a:pt x="181" y="244"/>
                  </a:lnTo>
                  <a:lnTo>
                    <a:pt x="154" y="244"/>
                  </a:lnTo>
                  <a:lnTo>
                    <a:pt x="154" y="245"/>
                  </a:lnTo>
                  <a:lnTo>
                    <a:pt x="152" y="249"/>
                  </a:lnTo>
                  <a:lnTo>
                    <a:pt x="152" y="250"/>
                  </a:lnTo>
                  <a:lnTo>
                    <a:pt x="150" y="254"/>
                  </a:lnTo>
                  <a:lnTo>
                    <a:pt x="150" y="257"/>
                  </a:lnTo>
                  <a:lnTo>
                    <a:pt x="149" y="259"/>
                  </a:lnTo>
                  <a:lnTo>
                    <a:pt x="147" y="260"/>
                  </a:lnTo>
                  <a:lnTo>
                    <a:pt x="144" y="260"/>
                  </a:lnTo>
                  <a:lnTo>
                    <a:pt x="137" y="260"/>
                  </a:lnTo>
                  <a:lnTo>
                    <a:pt x="128" y="259"/>
                  </a:lnTo>
                  <a:lnTo>
                    <a:pt x="120" y="255"/>
                  </a:lnTo>
                  <a:lnTo>
                    <a:pt x="111" y="252"/>
                  </a:lnTo>
                  <a:lnTo>
                    <a:pt x="105" y="249"/>
                  </a:lnTo>
                  <a:lnTo>
                    <a:pt x="100" y="242"/>
                  </a:lnTo>
                  <a:lnTo>
                    <a:pt x="96" y="235"/>
                  </a:lnTo>
                  <a:lnTo>
                    <a:pt x="94" y="228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3" y="223"/>
                  </a:lnTo>
                  <a:lnTo>
                    <a:pt x="93" y="222"/>
                  </a:lnTo>
                  <a:lnTo>
                    <a:pt x="89" y="220"/>
                  </a:lnTo>
                  <a:lnTo>
                    <a:pt x="83" y="218"/>
                  </a:lnTo>
                  <a:lnTo>
                    <a:pt x="76" y="215"/>
                  </a:lnTo>
                  <a:lnTo>
                    <a:pt x="67" y="211"/>
                  </a:lnTo>
                  <a:lnTo>
                    <a:pt x="61" y="208"/>
                  </a:lnTo>
                  <a:lnTo>
                    <a:pt x="55" y="205"/>
                  </a:lnTo>
                  <a:lnTo>
                    <a:pt x="50" y="201"/>
                  </a:lnTo>
                  <a:lnTo>
                    <a:pt x="49" y="198"/>
                  </a:lnTo>
                  <a:lnTo>
                    <a:pt x="52" y="200"/>
                  </a:lnTo>
                  <a:lnTo>
                    <a:pt x="59" y="203"/>
                  </a:lnTo>
                  <a:lnTo>
                    <a:pt x="69" y="205"/>
                  </a:lnTo>
                  <a:lnTo>
                    <a:pt x="79" y="208"/>
                  </a:lnTo>
                  <a:lnTo>
                    <a:pt x="91" y="211"/>
                  </a:lnTo>
                  <a:lnTo>
                    <a:pt x="100" y="213"/>
                  </a:lnTo>
                  <a:lnTo>
                    <a:pt x="108" y="215"/>
                  </a:lnTo>
                  <a:lnTo>
                    <a:pt x="113" y="215"/>
                  </a:lnTo>
                  <a:lnTo>
                    <a:pt x="116" y="215"/>
                  </a:lnTo>
                  <a:lnTo>
                    <a:pt x="120" y="215"/>
                  </a:lnTo>
                  <a:lnTo>
                    <a:pt x="123" y="215"/>
                  </a:lnTo>
                  <a:lnTo>
                    <a:pt x="127" y="215"/>
                  </a:lnTo>
                  <a:lnTo>
                    <a:pt x="132" y="215"/>
                  </a:lnTo>
                  <a:lnTo>
                    <a:pt x="135" y="215"/>
                  </a:lnTo>
                  <a:lnTo>
                    <a:pt x="139" y="215"/>
                  </a:lnTo>
                  <a:lnTo>
                    <a:pt x="144" y="215"/>
                  </a:lnTo>
                  <a:lnTo>
                    <a:pt x="149" y="215"/>
                  </a:lnTo>
                  <a:lnTo>
                    <a:pt x="154" y="213"/>
                  </a:lnTo>
                  <a:lnTo>
                    <a:pt x="159" y="211"/>
                  </a:lnTo>
                  <a:lnTo>
                    <a:pt x="162" y="210"/>
                  </a:lnTo>
                  <a:lnTo>
                    <a:pt x="167" y="206"/>
                  </a:lnTo>
                  <a:lnTo>
                    <a:pt x="171" y="203"/>
                  </a:lnTo>
                  <a:lnTo>
                    <a:pt x="174" y="200"/>
                  </a:lnTo>
                  <a:lnTo>
                    <a:pt x="178" y="196"/>
                  </a:lnTo>
                  <a:lnTo>
                    <a:pt x="176" y="195"/>
                  </a:lnTo>
                  <a:lnTo>
                    <a:pt x="174" y="193"/>
                  </a:lnTo>
                  <a:lnTo>
                    <a:pt x="172" y="191"/>
                  </a:lnTo>
                  <a:lnTo>
                    <a:pt x="172" y="189"/>
                  </a:lnTo>
                  <a:lnTo>
                    <a:pt x="171" y="188"/>
                  </a:lnTo>
                  <a:lnTo>
                    <a:pt x="169" y="186"/>
                  </a:lnTo>
                  <a:lnTo>
                    <a:pt x="167" y="184"/>
                  </a:lnTo>
                  <a:lnTo>
                    <a:pt x="166" y="183"/>
                  </a:lnTo>
                  <a:lnTo>
                    <a:pt x="164" y="183"/>
                  </a:lnTo>
                  <a:lnTo>
                    <a:pt x="159" y="179"/>
                  </a:lnTo>
                  <a:lnTo>
                    <a:pt x="150" y="176"/>
                  </a:lnTo>
                  <a:lnTo>
                    <a:pt x="139" y="173"/>
                  </a:lnTo>
                  <a:lnTo>
                    <a:pt x="123" y="168"/>
                  </a:lnTo>
                  <a:lnTo>
                    <a:pt x="105" y="162"/>
                  </a:lnTo>
                  <a:lnTo>
                    <a:pt x="83" y="161"/>
                  </a:lnTo>
                  <a:lnTo>
                    <a:pt x="59" y="157"/>
                  </a:lnTo>
                  <a:lnTo>
                    <a:pt x="55" y="157"/>
                  </a:lnTo>
                  <a:lnTo>
                    <a:pt x="54" y="157"/>
                  </a:lnTo>
                  <a:lnTo>
                    <a:pt x="50" y="157"/>
                  </a:lnTo>
                  <a:lnTo>
                    <a:pt x="49" y="156"/>
                  </a:lnTo>
                  <a:lnTo>
                    <a:pt x="47" y="156"/>
                  </a:lnTo>
                  <a:lnTo>
                    <a:pt x="45" y="152"/>
                  </a:lnTo>
                  <a:lnTo>
                    <a:pt x="45" y="151"/>
                  </a:lnTo>
                  <a:lnTo>
                    <a:pt x="45" y="147"/>
                  </a:lnTo>
                  <a:lnTo>
                    <a:pt x="42" y="147"/>
                  </a:lnTo>
                  <a:lnTo>
                    <a:pt x="39" y="147"/>
                  </a:lnTo>
                  <a:lnTo>
                    <a:pt x="35" y="149"/>
                  </a:lnTo>
                  <a:lnTo>
                    <a:pt x="32" y="149"/>
                  </a:lnTo>
                  <a:lnTo>
                    <a:pt x="28" y="151"/>
                  </a:lnTo>
                  <a:lnTo>
                    <a:pt x="25" y="152"/>
                  </a:lnTo>
                  <a:lnTo>
                    <a:pt x="22" y="154"/>
                  </a:lnTo>
                  <a:lnTo>
                    <a:pt x="16" y="156"/>
                  </a:lnTo>
                  <a:lnTo>
                    <a:pt x="15" y="156"/>
                  </a:lnTo>
                  <a:lnTo>
                    <a:pt x="13" y="157"/>
                  </a:lnTo>
                  <a:lnTo>
                    <a:pt x="11" y="157"/>
                  </a:lnTo>
                  <a:lnTo>
                    <a:pt x="10" y="159"/>
                  </a:lnTo>
                  <a:lnTo>
                    <a:pt x="0" y="171"/>
                  </a:lnTo>
                  <a:lnTo>
                    <a:pt x="3" y="174"/>
                  </a:lnTo>
                  <a:lnTo>
                    <a:pt x="6" y="178"/>
                  </a:lnTo>
                  <a:lnTo>
                    <a:pt x="10" y="179"/>
                  </a:lnTo>
                  <a:lnTo>
                    <a:pt x="13" y="183"/>
                  </a:lnTo>
                  <a:lnTo>
                    <a:pt x="16" y="184"/>
                  </a:lnTo>
                  <a:lnTo>
                    <a:pt x="20" y="184"/>
                  </a:lnTo>
                  <a:lnTo>
                    <a:pt x="23" y="186"/>
                  </a:lnTo>
                  <a:lnTo>
                    <a:pt x="27" y="188"/>
                  </a:lnTo>
                  <a:lnTo>
                    <a:pt x="25" y="191"/>
                  </a:lnTo>
                  <a:lnTo>
                    <a:pt x="23" y="193"/>
                  </a:lnTo>
                  <a:lnTo>
                    <a:pt x="23" y="195"/>
                  </a:lnTo>
                  <a:lnTo>
                    <a:pt x="22" y="196"/>
                  </a:lnTo>
                  <a:lnTo>
                    <a:pt x="20" y="198"/>
                  </a:lnTo>
                  <a:lnTo>
                    <a:pt x="20" y="200"/>
                  </a:lnTo>
                  <a:lnTo>
                    <a:pt x="18" y="201"/>
                  </a:lnTo>
                  <a:lnTo>
                    <a:pt x="18" y="205"/>
                  </a:lnTo>
                  <a:lnTo>
                    <a:pt x="18" y="206"/>
                  </a:lnTo>
                  <a:lnTo>
                    <a:pt x="20" y="210"/>
                  </a:lnTo>
                  <a:lnTo>
                    <a:pt x="22" y="213"/>
                  </a:lnTo>
                  <a:lnTo>
                    <a:pt x="25" y="217"/>
                  </a:lnTo>
                  <a:lnTo>
                    <a:pt x="27" y="218"/>
                  </a:lnTo>
                  <a:lnTo>
                    <a:pt x="28" y="220"/>
                  </a:lnTo>
                  <a:lnTo>
                    <a:pt x="30" y="222"/>
                  </a:lnTo>
                  <a:lnTo>
                    <a:pt x="32" y="222"/>
                  </a:lnTo>
                  <a:lnTo>
                    <a:pt x="32" y="233"/>
                  </a:lnTo>
                  <a:lnTo>
                    <a:pt x="35" y="242"/>
                  </a:lnTo>
                  <a:lnTo>
                    <a:pt x="40" y="250"/>
                  </a:lnTo>
                  <a:lnTo>
                    <a:pt x="45" y="255"/>
                  </a:lnTo>
                  <a:lnTo>
                    <a:pt x="50" y="262"/>
                  </a:lnTo>
                  <a:lnTo>
                    <a:pt x="57" y="266"/>
                  </a:lnTo>
                  <a:lnTo>
                    <a:pt x="64" y="271"/>
                  </a:lnTo>
                  <a:lnTo>
                    <a:pt x="71" y="274"/>
                  </a:lnTo>
                  <a:lnTo>
                    <a:pt x="66" y="281"/>
                  </a:lnTo>
                  <a:lnTo>
                    <a:pt x="59" y="288"/>
                  </a:lnTo>
                  <a:lnTo>
                    <a:pt x="54" y="294"/>
                  </a:lnTo>
                  <a:lnTo>
                    <a:pt x="47" y="301"/>
                  </a:lnTo>
                  <a:lnTo>
                    <a:pt x="42" y="308"/>
                  </a:lnTo>
                  <a:lnTo>
                    <a:pt x="35" y="315"/>
                  </a:lnTo>
                  <a:lnTo>
                    <a:pt x="28" y="320"/>
                  </a:lnTo>
                  <a:lnTo>
                    <a:pt x="23" y="323"/>
                  </a:lnTo>
                  <a:lnTo>
                    <a:pt x="23" y="325"/>
                  </a:lnTo>
                  <a:lnTo>
                    <a:pt x="25" y="326"/>
                  </a:lnTo>
                  <a:lnTo>
                    <a:pt x="28" y="330"/>
                  </a:lnTo>
                  <a:lnTo>
                    <a:pt x="30" y="331"/>
                  </a:lnTo>
                  <a:lnTo>
                    <a:pt x="33" y="335"/>
                  </a:lnTo>
                  <a:lnTo>
                    <a:pt x="35" y="338"/>
                  </a:lnTo>
                  <a:lnTo>
                    <a:pt x="37" y="340"/>
                  </a:lnTo>
                  <a:lnTo>
                    <a:pt x="39" y="342"/>
                  </a:lnTo>
                  <a:lnTo>
                    <a:pt x="35" y="347"/>
                  </a:lnTo>
                  <a:lnTo>
                    <a:pt x="35" y="350"/>
                  </a:lnTo>
                  <a:lnTo>
                    <a:pt x="35" y="355"/>
                  </a:lnTo>
                  <a:lnTo>
                    <a:pt x="35" y="359"/>
                  </a:lnTo>
                  <a:lnTo>
                    <a:pt x="37" y="364"/>
                  </a:lnTo>
                  <a:lnTo>
                    <a:pt x="39" y="367"/>
                  </a:lnTo>
                  <a:lnTo>
                    <a:pt x="39" y="372"/>
                  </a:lnTo>
                  <a:lnTo>
                    <a:pt x="37" y="377"/>
                  </a:lnTo>
                  <a:lnTo>
                    <a:pt x="39" y="381"/>
                  </a:lnTo>
                  <a:lnTo>
                    <a:pt x="39" y="384"/>
                  </a:lnTo>
                  <a:lnTo>
                    <a:pt x="40" y="387"/>
                  </a:lnTo>
                  <a:lnTo>
                    <a:pt x="42" y="392"/>
                  </a:lnTo>
                  <a:lnTo>
                    <a:pt x="44" y="397"/>
                  </a:lnTo>
                  <a:lnTo>
                    <a:pt x="45" y="401"/>
                  </a:lnTo>
                  <a:lnTo>
                    <a:pt x="47" y="406"/>
                  </a:lnTo>
                  <a:lnTo>
                    <a:pt x="49" y="409"/>
                  </a:lnTo>
                  <a:lnTo>
                    <a:pt x="62" y="414"/>
                  </a:lnTo>
                  <a:lnTo>
                    <a:pt x="74" y="414"/>
                  </a:lnTo>
                  <a:lnTo>
                    <a:pt x="77" y="424"/>
                  </a:lnTo>
                  <a:lnTo>
                    <a:pt x="91" y="419"/>
                  </a:lnTo>
                  <a:lnTo>
                    <a:pt x="101" y="424"/>
                  </a:lnTo>
                  <a:lnTo>
                    <a:pt x="105" y="440"/>
                  </a:lnTo>
                  <a:lnTo>
                    <a:pt x="118" y="453"/>
                  </a:lnTo>
                  <a:lnTo>
                    <a:pt x="128" y="462"/>
                  </a:lnTo>
                  <a:lnTo>
                    <a:pt x="137" y="467"/>
                  </a:lnTo>
                  <a:lnTo>
                    <a:pt x="128" y="473"/>
                  </a:lnTo>
                  <a:lnTo>
                    <a:pt x="115" y="468"/>
                  </a:lnTo>
                  <a:lnTo>
                    <a:pt x="118" y="479"/>
                  </a:lnTo>
                  <a:lnTo>
                    <a:pt x="122" y="482"/>
                  </a:lnTo>
                  <a:lnTo>
                    <a:pt x="122" y="492"/>
                  </a:lnTo>
                  <a:lnTo>
                    <a:pt x="118" y="494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63" name="Freeform 5350"/>
            <p:cNvSpPr>
              <a:spLocks/>
            </p:cNvSpPr>
            <p:nvPr/>
          </p:nvSpPr>
          <p:spPr bwMode="auto">
            <a:xfrm>
              <a:off x="7502525" y="5768975"/>
              <a:ext cx="830263" cy="930275"/>
            </a:xfrm>
            <a:custGeom>
              <a:avLst/>
              <a:gdLst>
                <a:gd name="T0" fmla="*/ 2147483647 w 522"/>
                <a:gd name="T1" fmla="*/ 2147483647 h 586"/>
                <a:gd name="T2" fmla="*/ 2147483647 w 522"/>
                <a:gd name="T3" fmla="*/ 2147483647 h 586"/>
                <a:gd name="T4" fmla="*/ 2147483647 w 522"/>
                <a:gd name="T5" fmla="*/ 2147483647 h 586"/>
                <a:gd name="T6" fmla="*/ 2147483647 w 522"/>
                <a:gd name="T7" fmla="*/ 2147483647 h 586"/>
                <a:gd name="T8" fmla="*/ 2147483647 w 522"/>
                <a:gd name="T9" fmla="*/ 2147483647 h 586"/>
                <a:gd name="T10" fmla="*/ 2147483647 w 522"/>
                <a:gd name="T11" fmla="*/ 2147483647 h 586"/>
                <a:gd name="T12" fmla="*/ 2147483647 w 522"/>
                <a:gd name="T13" fmla="*/ 2147483647 h 586"/>
                <a:gd name="T14" fmla="*/ 2147483647 w 522"/>
                <a:gd name="T15" fmla="*/ 2147483647 h 586"/>
                <a:gd name="T16" fmla="*/ 2147483647 w 522"/>
                <a:gd name="T17" fmla="*/ 2147483647 h 586"/>
                <a:gd name="T18" fmla="*/ 2147483647 w 522"/>
                <a:gd name="T19" fmla="*/ 2147483647 h 586"/>
                <a:gd name="T20" fmla="*/ 2147483647 w 522"/>
                <a:gd name="T21" fmla="*/ 2147483647 h 586"/>
                <a:gd name="T22" fmla="*/ 2147483647 w 522"/>
                <a:gd name="T23" fmla="*/ 2147483647 h 586"/>
                <a:gd name="T24" fmla="*/ 2147483647 w 522"/>
                <a:gd name="T25" fmla="*/ 2147483647 h 586"/>
                <a:gd name="T26" fmla="*/ 2147483647 w 522"/>
                <a:gd name="T27" fmla="*/ 2147483647 h 586"/>
                <a:gd name="T28" fmla="*/ 2147483647 w 522"/>
                <a:gd name="T29" fmla="*/ 2147483647 h 586"/>
                <a:gd name="T30" fmla="*/ 2147483647 w 522"/>
                <a:gd name="T31" fmla="*/ 2147483647 h 586"/>
                <a:gd name="T32" fmla="*/ 2147483647 w 522"/>
                <a:gd name="T33" fmla="*/ 2147483647 h 586"/>
                <a:gd name="T34" fmla="*/ 2147483647 w 522"/>
                <a:gd name="T35" fmla="*/ 2147483647 h 586"/>
                <a:gd name="T36" fmla="*/ 2147483647 w 522"/>
                <a:gd name="T37" fmla="*/ 2147483647 h 586"/>
                <a:gd name="T38" fmla="*/ 2147483647 w 522"/>
                <a:gd name="T39" fmla="*/ 2147483647 h 586"/>
                <a:gd name="T40" fmla="*/ 2147483647 w 522"/>
                <a:gd name="T41" fmla="*/ 2147483647 h 586"/>
                <a:gd name="T42" fmla="*/ 2147483647 w 522"/>
                <a:gd name="T43" fmla="*/ 2147483647 h 586"/>
                <a:gd name="T44" fmla="*/ 2147483647 w 522"/>
                <a:gd name="T45" fmla="*/ 2147483647 h 586"/>
                <a:gd name="T46" fmla="*/ 2147483647 w 522"/>
                <a:gd name="T47" fmla="*/ 2147483647 h 586"/>
                <a:gd name="T48" fmla="*/ 2147483647 w 522"/>
                <a:gd name="T49" fmla="*/ 2147483647 h 586"/>
                <a:gd name="T50" fmla="*/ 2147483647 w 522"/>
                <a:gd name="T51" fmla="*/ 2147483647 h 586"/>
                <a:gd name="T52" fmla="*/ 2147483647 w 522"/>
                <a:gd name="T53" fmla="*/ 2147483647 h 586"/>
                <a:gd name="T54" fmla="*/ 2147483647 w 522"/>
                <a:gd name="T55" fmla="*/ 2147483647 h 586"/>
                <a:gd name="T56" fmla="*/ 2147483647 w 522"/>
                <a:gd name="T57" fmla="*/ 2147483647 h 586"/>
                <a:gd name="T58" fmla="*/ 2147483647 w 522"/>
                <a:gd name="T59" fmla="*/ 2147483647 h 586"/>
                <a:gd name="T60" fmla="*/ 2147483647 w 522"/>
                <a:gd name="T61" fmla="*/ 2147483647 h 586"/>
                <a:gd name="T62" fmla="*/ 2147483647 w 522"/>
                <a:gd name="T63" fmla="*/ 2147483647 h 586"/>
                <a:gd name="T64" fmla="*/ 2147483647 w 522"/>
                <a:gd name="T65" fmla="*/ 2147483647 h 586"/>
                <a:gd name="T66" fmla="*/ 2147483647 w 522"/>
                <a:gd name="T67" fmla="*/ 2147483647 h 586"/>
                <a:gd name="T68" fmla="*/ 2147483647 w 522"/>
                <a:gd name="T69" fmla="*/ 2147483647 h 586"/>
                <a:gd name="T70" fmla="*/ 2147483647 w 522"/>
                <a:gd name="T71" fmla="*/ 2147483647 h 586"/>
                <a:gd name="T72" fmla="*/ 2147483647 w 522"/>
                <a:gd name="T73" fmla="*/ 2147483647 h 586"/>
                <a:gd name="T74" fmla="*/ 2147483647 w 522"/>
                <a:gd name="T75" fmla="*/ 2147483647 h 586"/>
                <a:gd name="T76" fmla="*/ 2147483647 w 522"/>
                <a:gd name="T77" fmla="*/ 2147483647 h 586"/>
                <a:gd name="T78" fmla="*/ 2147483647 w 522"/>
                <a:gd name="T79" fmla="*/ 2147483647 h 586"/>
                <a:gd name="T80" fmla="*/ 2147483647 w 522"/>
                <a:gd name="T81" fmla="*/ 2147483647 h 586"/>
                <a:gd name="T82" fmla="*/ 2147483647 w 522"/>
                <a:gd name="T83" fmla="*/ 2147483647 h 586"/>
                <a:gd name="T84" fmla="*/ 2147483647 w 522"/>
                <a:gd name="T85" fmla="*/ 2147483647 h 586"/>
                <a:gd name="T86" fmla="*/ 2147483647 w 522"/>
                <a:gd name="T87" fmla="*/ 2147483647 h 586"/>
                <a:gd name="T88" fmla="*/ 2147483647 w 522"/>
                <a:gd name="T89" fmla="*/ 2147483647 h 586"/>
                <a:gd name="T90" fmla="*/ 2147483647 w 522"/>
                <a:gd name="T91" fmla="*/ 2147483647 h 586"/>
                <a:gd name="T92" fmla="*/ 2147483647 w 522"/>
                <a:gd name="T93" fmla="*/ 2147483647 h 586"/>
                <a:gd name="T94" fmla="*/ 2147483647 w 522"/>
                <a:gd name="T95" fmla="*/ 2147483647 h 586"/>
                <a:gd name="T96" fmla="*/ 2147483647 w 522"/>
                <a:gd name="T97" fmla="*/ 2147483647 h 586"/>
                <a:gd name="T98" fmla="*/ 2147483647 w 522"/>
                <a:gd name="T99" fmla="*/ 2147483647 h 586"/>
                <a:gd name="T100" fmla="*/ 2147483647 w 522"/>
                <a:gd name="T101" fmla="*/ 2147483647 h 586"/>
                <a:gd name="T102" fmla="*/ 2147483647 w 522"/>
                <a:gd name="T103" fmla="*/ 2147483647 h 586"/>
                <a:gd name="T104" fmla="*/ 2147483647 w 522"/>
                <a:gd name="T105" fmla="*/ 2147483647 h 586"/>
                <a:gd name="T106" fmla="*/ 2147483647 w 522"/>
                <a:gd name="T107" fmla="*/ 2147483647 h 586"/>
                <a:gd name="T108" fmla="*/ 2147483647 w 522"/>
                <a:gd name="T109" fmla="*/ 2147483647 h 586"/>
                <a:gd name="T110" fmla="*/ 2147483647 w 522"/>
                <a:gd name="T111" fmla="*/ 2147483647 h 586"/>
                <a:gd name="T112" fmla="*/ 2147483647 w 522"/>
                <a:gd name="T113" fmla="*/ 2147483647 h 586"/>
                <a:gd name="T114" fmla="*/ 2147483647 w 522"/>
                <a:gd name="T115" fmla="*/ 2147483647 h 586"/>
                <a:gd name="T116" fmla="*/ 2147483647 w 522"/>
                <a:gd name="T117" fmla="*/ 2147483647 h 586"/>
                <a:gd name="T118" fmla="*/ 2147483647 w 522"/>
                <a:gd name="T119" fmla="*/ 2147483647 h 586"/>
                <a:gd name="T120" fmla="*/ 2147483647 w 522"/>
                <a:gd name="T121" fmla="*/ 2147483647 h 5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2"/>
                <a:gd name="T184" fmla="*/ 0 h 586"/>
                <a:gd name="T185" fmla="*/ 522 w 522"/>
                <a:gd name="T186" fmla="*/ 586 h 58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2" h="586">
                  <a:moveTo>
                    <a:pt x="127" y="0"/>
                  </a:moveTo>
                  <a:lnTo>
                    <a:pt x="132" y="5"/>
                  </a:lnTo>
                  <a:lnTo>
                    <a:pt x="137" y="11"/>
                  </a:lnTo>
                  <a:lnTo>
                    <a:pt x="140" y="16"/>
                  </a:lnTo>
                  <a:lnTo>
                    <a:pt x="144" y="22"/>
                  </a:lnTo>
                  <a:lnTo>
                    <a:pt x="147" y="27"/>
                  </a:lnTo>
                  <a:lnTo>
                    <a:pt x="151" y="32"/>
                  </a:lnTo>
                  <a:lnTo>
                    <a:pt x="154" y="35"/>
                  </a:lnTo>
                  <a:lnTo>
                    <a:pt x="159" y="38"/>
                  </a:lnTo>
                  <a:lnTo>
                    <a:pt x="161" y="42"/>
                  </a:lnTo>
                  <a:lnTo>
                    <a:pt x="164" y="44"/>
                  </a:lnTo>
                  <a:lnTo>
                    <a:pt x="167" y="47"/>
                  </a:lnTo>
                  <a:lnTo>
                    <a:pt x="169" y="50"/>
                  </a:lnTo>
                  <a:lnTo>
                    <a:pt x="171" y="54"/>
                  </a:lnTo>
                  <a:lnTo>
                    <a:pt x="173" y="57"/>
                  </a:lnTo>
                  <a:lnTo>
                    <a:pt x="174" y="60"/>
                  </a:lnTo>
                  <a:lnTo>
                    <a:pt x="174" y="65"/>
                  </a:lnTo>
                  <a:lnTo>
                    <a:pt x="159" y="65"/>
                  </a:lnTo>
                  <a:lnTo>
                    <a:pt x="159" y="74"/>
                  </a:lnTo>
                  <a:lnTo>
                    <a:pt x="162" y="82"/>
                  </a:lnTo>
                  <a:lnTo>
                    <a:pt x="167" y="89"/>
                  </a:lnTo>
                  <a:lnTo>
                    <a:pt x="174" y="94"/>
                  </a:lnTo>
                  <a:lnTo>
                    <a:pt x="183" y="98"/>
                  </a:lnTo>
                  <a:lnTo>
                    <a:pt x="189" y="101"/>
                  </a:lnTo>
                  <a:lnTo>
                    <a:pt x="198" y="104"/>
                  </a:lnTo>
                  <a:lnTo>
                    <a:pt x="203" y="109"/>
                  </a:lnTo>
                  <a:lnTo>
                    <a:pt x="210" y="115"/>
                  </a:lnTo>
                  <a:lnTo>
                    <a:pt x="208" y="145"/>
                  </a:lnTo>
                  <a:lnTo>
                    <a:pt x="212" y="150"/>
                  </a:lnTo>
                  <a:lnTo>
                    <a:pt x="218" y="153"/>
                  </a:lnTo>
                  <a:lnTo>
                    <a:pt x="223" y="157"/>
                  </a:lnTo>
                  <a:lnTo>
                    <a:pt x="230" y="160"/>
                  </a:lnTo>
                  <a:lnTo>
                    <a:pt x="239" y="164"/>
                  </a:lnTo>
                  <a:lnTo>
                    <a:pt x="245" y="167"/>
                  </a:lnTo>
                  <a:lnTo>
                    <a:pt x="251" y="169"/>
                  </a:lnTo>
                  <a:lnTo>
                    <a:pt x="256" y="169"/>
                  </a:lnTo>
                  <a:lnTo>
                    <a:pt x="257" y="172"/>
                  </a:lnTo>
                  <a:lnTo>
                    <a:pt x="261" y="175"/>
                  </a:lnTo>
                  <a:lnTo>
                    <a:pt x="264" y="175"/>
                  </a:lnTo>
                  <a:lnTo>
                    <a:pt x="269" y="174"/>
                  </a:lnTo>
                  <a:lnTo>
                    <a:pt x="274" y="174"/>
                  </a:lnTo>
                  <a:lnTo>
                    <a:pt x="279" y="172"/>
                  </a:lnTo>
                  <a:lnTo>
                    <a:pt x="284" y="172"/>
                  </a:lnTo>
                  <a:lnTo>
                    <a:pt x="288" y="174"/>
                  </a:lnTo>
                  <a:lnTo>
                    <a:pt x="291" y="175"/>
                  </a:lnTo>
                  <a:lnTo>
                    <a:pt x="293" y="177"/>
                  </a:lnTo>
                  <a:lnTo>
                    <a:pt x="295" y="179"/>
                  </a:lnTo>
                  <a:lnTo>
                    <a:pt x="296" y="182"/>
                  </a:lnTo>
                  <a:lnTo>
                    <a:pt x="298" y="184"/>
                  </a:lnTo>
                  <a:lnTo>
                    <a:pt x="300" y="186"/>
                  </a:lnTo>
                  <a:lnTo>
                    <a:pt x="303" y="187"/>
                  </a:lnTo>
                  <a:lnTo>
                    <a:pt x="306" y="189"/>
                  </a:lnTo>
                  <a:lnTo>
                    <a:pt x="310" y="189"/>
                  </a:lnTo>
                  <a:lnTo>
                    <a:pt x="317" y="192"/>
                  </a:lnTo>
                  <a:lnTo>
                    <a:pt x="325" y="194"/>
                  </a:lnTo>
                  <a:lnTo>
                    <a:pt x="335" y="196"/>
                  </a:lnTo>
                  <a:lnTo>
                    <a:pt x="344" y="197"/>
                  </a:lnTo>
                  <a:lnTo>
                    <a:pt x="351" y="199"/>
                  </a:lnTo>
                  <a:lnTo>
                    <a:pt x="357" y="199"/>
                  </a:lnTo>
                  <a:lnTo>
                    <a:pt x="362" y="197"/>
                  </a:lnTo>
                  <a:lnTo>
                    <a:pt x="361" y="196"/>
                  </a:lnTo>
                  <a:lnTo>
                    <a:pt x="359" y="192"/>
                  </a:lnTo>
                  <a:lnTo>
                    <a:pt x="357" y="191"/>
                  </a:lnTo>
                  <a:lnTo>
                    <a:pt x="357" y="187"/>
                  </a:lnTo>
                  <a:lnTo>
                    <a:pt x="356" y="186"/>
                  </a:lnTo>
                  <a:lnTo>
                    <a:pt x="356" y="182"/>
                  </a:lnTo>
                  <a:lnTo>
                    <a:pt x="354" y="180"/>
                  </a:lnTo>
                  <a:lnTo>
                    <a:pt x="354" y="167"/>
                  </a:lnTo>
                  <a:lnTo>
                    <a:pt x="356" y="158"/>
                  </a:lnTo>
                  <a:lnTo>
                    <a:pt x="366" y="158"/>
                  </a:lnTo>
                  <a:lnTo>
                    <a:pt x="367" y="160"/>
                  </a:lnTo>
                  <a:lnTo>
                    <a:pt x="367" y="162"/>
                  </a:lnTo>
                  <a:lnTo>
                    <a:pt x="369" y="164"/>
                  </a:lnTo>
                  <a:lnTo>
                    <a:pt x="369" y="165"/>
                  </a:lnTo>
                  <a:lnTo>
                    <a:pt x="371" y="167"/>
                  </a:lnTo>
                  <a:lnTo>
                    <a:pt x="373" y="169"/>
                  </a:lnTo>
                  <a:lnTo>
                    <a:pt x="373" y="172"/>
                  </a:lnTo>
                  <a:lnTo>
                    <a:pt x="371" y="174"/>
                  </a:lnTo>
                  <a:lnTo>
                    <a:pt x="371" y="175"/>
                  </a:lnTo>
                  <a:lnTo>
                    <a:pt x="371" y="177"/>
                  </a:lnTo>
                  <a:lnTo>
                    <a:pt x="371" y="179"/>
                  </a:lnTo>
                  <a:lnTo>
                    <a:pt x="371" y="180"/>
                  </a:lnTo>
                  <a:lnTo>
                    <a:pt x="371" y="182"/>
                  </a:lnTo>
                  <a:lnTo>
                    <a:pt x="371" y="184"/>
                  </a:lnTo>
                  <a:lnTo>
                    <a:pt x="374" y="186"/>
                  </a:lnTo>
                  <a:lnTo>
                    <a:pt x="376" y="186"/>
                  </a:lnTo>
                  <a:lnTo>
                    <a:pt x="379" y="187"/>
                  </a:lnTo>
                  <a:lnTo>
                    <a:pt x="383" y="189"/>
                  </a:lnTo>
                  <a:lnTo>
                    <a:pt x="386" y="189"/>
                  </a:lnTo>
                  <a:lnTo>
                    <a:pt x="390" y="191"/>
                  </a:lnTo>
                  <a:lnTo>
                    <a:pt x="393" y="191"/>
                  </a:lnTo>
                  <a:lnTo>
                    <a:pt x="396" y="191"/>
                  </a:lnTo>
                  <a:lnTo>
                    <a:pt x="396" y="192"/>
                  </a:lnTo>
                  <a:lnTo>
                    <a:pt x="398" y="194"/>
                  </a:lnTo>
                  <a:lnTo>
                    <a:pt x="400" y="196"/>
                  </a:lnTo>
                  <a:lnTo>
                    <a:pt x="401" y="196"/>
                  </a:lnTo>
                  <a:lnTo>
                    <a:pt x="403" y="196"/>
                  </a:lnTo>
                  <a:lnTo>
                    <a:pt x="405" y="196"/>
                  </a:lnTo>
                  <a:lnTo>
                    <a:pt x="410" y="196"/>
                  </a:lnTo>
                  <a:lnTo>
                    <a:pt x="413" y="194"/>
                  </a:lnTo>
                  <a:lnTo>
                    <a:pt x="418" y="191"/>
                  </a:lnTo>
                  <a:lnTo>
                    <a:pt x="420" y="187"/>
                  </a:lnTo>
                  <a:lnTo>
                    <a:pt x="423" y="182"/>
                  </a:lnTo>
                  <a:lnTo>
                    <a:pt x="425" y="177"/>
                  </a:lnTo>
                  <a:lnTo>
                    <a:pt x="427" y="174"/>
                  </a:lnTo>
                  <a:lnTo>
                    <a:pt x="427" y="170"/>
                  </a:lnTo>
                  <a:lnTo>
                    <a:pt x="434" y="162"/>
                  </a:lnTo>
                  <a:lnTo>
                    <a:pt x="440" y="157"/>
                  </a:lnTo>
                  <a:lnTo>
                    <a:pt x="447" y="150"/>
                  </a:lnTo>
                  <a:lnTo>
                    <a:pt x="456" y="145"/>
                  </a:lnTo>
                  <a:lnTo>
                    <a:pt x="464" y="142"/>
                  </a:lnTo>
                  <a:lnTo>
                    <a:pt x="473" y="138"/>
                  </a:lnTo>
                  <a:lnTo>
                    <a:pt x="483" y="135"/>
                  </a:lnTo>
                  <a:lnTo>
                    <a:pt x="491" y="131"/>
                  </a:lnTo>
                  <a:lnTo>
                    <a:pt x="493" y="135"/>
                  </a:lnTo>
                  <a:lnTo>
                    <a:pt x="496" y="138"/>
                  </a:lnTo>
                  <a:lnTo>
                    <a:pt x="500" y="143"/>
                  </a:lnTo>
                  <a:lnTo>
                    <a:pt x="503" y="147"/>
                  </a:lnTo>
                  <a:lnTo>
                    <a:pt x="506" y="150"/>
                  </a:lnTo>
                  <a:lnTo>
                    <a:pt x="512" y="152"/>
                  </a:lnTo>
                  <a:lnTo>
                    <a:pt x="515" y="155"/>
                  </a:lnTo>
                  <a:lnTo>
                    <a:pt x="518" y="155"/>
                  </a:lnTo>
                  <a:lnTo>
                    <a:pt x="522" y="152"/>
                  </a:lnTo>
                  <a:lnTo>
                    <a:pt x="522" y="155"/>
                  </a:lnTo>
                  <a:lnTo>
                    <a:pt x="520" y="158"/>
                  </a:lnTo>
                  <a:lnTo>
                    <a:pt x="520" y="164"/>
                  </a:lnTo>
                  <a:lnTo>
                    <a:pt x="520" y="167"/>
                  </a:lnTo>
                  <a:lnTo>
                    <a:pt x="518" y="170"/>
                  </a:lnTo>
                  <a:lnTo>
                    <a:pt x="517" y="174"/>
                  </a:lnTo>
                  <a:lnTo>
                    <a:pt x="515" y="177"/>
                  </a:lnTo>
                  <a:lnTo>
                    <a:pt x="513" y="179"/>
                  </a:lnTo>
                  <a:lnTo>
                    <a:pt x="512" y="179"/>
                  </a:lnTo>
                  <a:lnTo>
                    <a:pt x="508" y="180"/>
                  </a:lnTo>
                  <a:lnTo>
                    <a:pt x="505" y="182"/>
                  </a:lnTo>
                  <a:lnTo>
                    <a:pt x="501" y="184"/>
                  </a:lnTo>
                  <a:lnTo>
                    <a:pt x="498" y="186"/>
                  </a:lnTo>
                  <a:lnTo>
                    <a:pt x="495" y="187"/>
                  </a:lnTo>
                  <a:lnTo>
                    <a:pt x="493" y="189"/>
                  </a:lnTo>
                  <a:lnTo>
                    <a:pt x="491" y="192"/>
                  </a:lnTo>
                  <a:lnTo>
                    <a:pt x="491" y="197"/>
                  </a:lnTo>
                  <a:lnTo>
                    <a:pt x="491" y="204"/>
                  </a:lnTo>
                  <a:lnTo>
                    <a:pt x="491" y="211"/>
                  </a:lnTo>
                  <a:lnTo>
                    <a:pt x="491" y="219"/>
                  </a:lnTo>
                  <a:lnTo>
                    <a:pt x="490" y="226"/>
                  </a:lnTo>
                  <a:lnTo>
                    <a:pt x="490" y="233"/>
                  </a:lnTo>
                  <a:lnTo>
                    <a:pt x="486" y="238"/>
                  </a:lnTo>
                  <a:lnTo>
                    <a:pt x="484" y="243"/>
                  </a:lnTo>
                  <a:lnTo>
                    <a:pt x="483" y="243"/>
                  </a:lnTo>
                  <a:lnTo>
                    <a:pt x="481" y="243"/>
                  </a:lnTo>
                  <a:lnTo>
                    <a:pt x="478" y="245"/>
                  </a:lnTo>
                  <a:lnTo>
                    <a:pt x="476" y="245"/>
                  </a:lnTo>
                  <a:lnTo>
                    <a:pt x="473" y="245"/>
                  </a:lnTo>
                  <a:lnTo>
                    <a:pt x="471" y="245"/>
                  </a:lnTo>
                  <a:lnTo>
                    <a:pt x="469" y="246"/>
                  </a:lnTo>
                  <a:lnTo>
                    <a:pt x="467" y="248"/>
                  </a:lnTo>
                  <a:lnTo>
                    <a:pt x="467" y="253"/>
                  </a:lnTo>
                  <a:lnTo>
                    <a:pt x="467" y="257"/>
                  </a:lnTo>
                  <a:lnTo>
                    <a:pt x="467" y="262"/>
                  </a:lnTo>
                  <a:lnTo>
                    <a:pt x="466" y="268"/>
                  </a:lnTo>
                  <a:lnTo>
                    <a:pt x="466" y="273"/>
                  </a:lnTo>
                  <a:lnTo>
                    <a:pt x="464" y="277"/>
                  </a:lnTo>
                  <a:lnTo>
                    <a:pt x="462" y="282"/>
                  </a:lnTo>
                  <a:lnTo>
                    <a:pt x="461" y="285"/>
                  </a:lnTo>
                  <a:lnTo>
                    <a:pt x="445" y="257"/>
                  </a:lnTo>
                  <a:lnTo>
                    <a:pt x="445" y="258"/>
                  </a:lnTo>
                  <a:lnTo>
                    <a:pt x="444" y="260"/>
                  </a:lnTo>
                  <a:lnTo>
                    <a:pt x="442" y="260"/>
                  </a:lnTo>
                  <a:lnTo>
                    <a:pt x="442" y="262"/>
                  </a:lnTo>
                  <a:lnTo>
                    <a:pt x="440" y="263"/>
                  </a:lnTo>
                  <a:lnTo>
                    <a:pt x="439" y="265"/>
                  </a:lnTo>
                  <a:lnTo>
                    <a:pt x="437" y="265"/>
                  </a:lnTo>
                  <a:lnTo>
                    <a:pt x="435" y="265"/>
                  </a:lnTo>
                  <a:lnTo>
                    <a:pt x="434" y="265"/>
                  </a:lnTo>
                  <a:lnTo>
                    <a:pt x="432" y="263"/>
                  </a:lnTo>
                  <a:lnTo>
                    <a:pt x="432" y="262"/>
                  </a:lnTo>
                  <a:lnTo>
                    <a:pt x="430" y="262"/>
                  </a:lnTo>
                  <a:lnTo>
                    <a:pt x="430" y="260"/>
                  </a:lnTo>
                  <a:lnTo>
                    <a:pt x="429" y="258"/>
                  </a:lnTo>
                  <a:lnTo>
                    <a:pt x="429" y="257"/>
                  </a:lnTo>
                  <a:lnTo>
                    <a:pt x="429" y="253"/>
                  </a:lnTo>
                  <a:lnTo>
                    <a:pt x="430" y="248"/>
                  </a:lnTo>
                  <a:lnTo>
                    <a:pt x="434" y="245"/>
                  </a:lnTo>
                  <a:lnTo>
                    <a:pt x="437" y="241"/>
                  </a:lnTo>
                  <a:lnTo>
                    <a:pt x="440" y="238"/>
                  </a:lnTo>
                  <a:lnTo>
                    <a:pt x="442" y="233"/>
                  </a:lnTo>
                  <a:lnTo>
                    <a:pt x="444" y="229"/>
                  </a:lnTo>
                  <a:lnTo>
                    <a:pt x="445" y="224"/>
                  </a:lnTo>
                  <a:lnTo>
                    <a:pt x="405" y="224"/>
                  </a:lnTo>
                  <a:lnTo>
                    <a:pt x="403" y="224"/>
                  </a:lnTo>
                  <a:lnTo>
                    <a:pt x="401" y="223"/>
                  </a:lnTo>
                  <a:lnTo>
                    <a:pt x="400" y="221"/>
                  </a:lnTo>
                  <a:lnTo>
                    <a:pt x="398" y="219"/>
                  </a:lnTo>
                  <a:lnTo>
                    <a:pt x="396" y="218"/>
                  </a:lnTo>
                  <a:lnTo>
                    <a:pt x="396" y="214"/>
                  </a:lnTo>
                  <a:lnTo>
                    <a:pt x="395" y="211"/>
                  </a:lnTo>
                  <a:lnTo>
                    <a:pt x="395" y="207"/>
                  </a:lnTo>
                  <a:lnTo>
                    <a:pt x="393" y="207"/>
                  </a:lnTo>
                  <a:lnTo>
                    <a:pt x="391" y="207"/>
                  </a:lnTo>
                  <a:lnTo>
                    <a:pt x="390" y="206"/>
                  </a:lnTo>
                  <a:lnTo>
                    <a:pt x="388" y="206"/>
                  </a:lnTo>
                  <a:lnTo>
                    <a:pt x="386" y="204"/>
                  </a:lnTo>
                  <a:lnTo>
                    <a:pt x="384" y="202"/>
                  </a:lnTo>
                  <a:lnTo>
                    <a:pt x="384" y="201"/>
                  </a:lnTo>
                  <a:lnTo>
                    <a:pt x="383" y="201"/>
                  </a:lnTo>
                  <a:lnTo>
                    <a:pt x="381" y="201"/>
                  </a:lnTo>
                  <a:lnTo>
                    <a:pt x="379" y="201"/>
                  </a:lnTo>
                  <a:lnTo>
                    <a:pt x="378" y="201"/>
                  </a:lnTo>
                  <a:lnTo>
                    <a:pt x="376" y="201"/>
                  </a:lnTo>
                  <a:lnTo>
                    <a:pt x="374" y="201"/>
                  </a:lnTo>
                  <a:lnTo>
                    <a:pt x="373" y="201"/>
                  </a:lnTo>
                  <a:lnTo>
                    <a:pt x="371" y="201"/>
                  </a:lnTo>
                  <a:lnTo>
                    <a:pt x="367" y="202"/>
                  </a:lnTo>
                  <a:lnTo>
                    <a:pt x="366" y="204"/>
                  </a:lnTo>
                  <a:lnTo>
                    <a:pt x="364" y="206"/>
                  </a:lnTo>
                  <a:lnTo>
                    <a:pt x="364" y="207"/>
                  </a:lnTo>
                  <a:lnTo>
                    <a:pt x="362" y="209"/>
                  </a:lnTo>
                  <a:lnTo>
                    <a:pt x="362" y="211"/>
                  </a:lnTo>
                  <a:lnTo>
                    <a:pt x="362" y="213"/>
                  </a:lnTo>
                  <a:lnTo>
                    <a:pt x="364" y="214"/>
                  </a:lnTo>
                  <a:lnTo>
                    <a:pt x="367" y="216"/>
                  </a:lnTo>
                  <a:lnTo>
                    <a:pt x="371" y="218"/>
                  </a:lnTo>
                  <a:lnTo>
                    <a:pt x="373" y="221"/>
                  </a:lnTo>
                  <a:lnTo>
                    <a:pt x="376" y="223"/>
                  </a:lnTo>
                  <a:lnTo>
                    <a:pt x="379" y="224"/>
                  </a:lnTo>
                  <a:lnTo>
                    <a:pt x="379" y="226"/>
                  </a:lnTo>
                  <a:lnTo>
                    <a:pt x="379" y="228"/>
                  </a:lnTo>
                  <a:lnTo>
                    <a:pt x="376" y="229"/>
                  </a:lnTo>
                  <a:lnTo>
                    <a:pt x="374" y="231"/>
                  </a:lnTo>
                  <a:lnTo>
                    <a:pt x="371" y="233"/>
                  </a:lnTo>
                  <a:lnTo>
                    <a:pt x="369" y="235"/>
                  </a:lnTo>
                  <a:lnTo>
                    <a:pt x="367" y="238"/>
                  </a:lnTo>
                  <a:lnTo>
                    <a:pt x="366" y="240"/>
                  </a:lnTo>
                  <a:lnTo>
                    <a:pt x="366" y="243"/>
                  </a:lnTo>
                  <a:lnTo>
                    <a:pt x="366" y="245"/>
                  </a:lnTo>
                  <a:lnTo>
                    <a:pt x="367" y="248"/>
                  </a:lnTo>
                  <a:lnTo>
                    <a:pt x="369" y="250"/>
                  </a:lnTo>
                  <a:lnTo>
                    <a:pt x="373" y="253"/>
                  </a:lnTo>
                  <a:lnTo>
                    <a:pt x="376" y="257"/>
                  </a:lnTo>
                  <a:lnTo>
                    <a:pt x="381" y="258"/>
                  </a:lnTo>
                  <a:lnTo>
                    <a:pt x="384" y="258"/>
                  </a:lnTo>
                  <a:lnTo>
                    <a:pt x="388" y="260"/>
                  </a:lnTo>
                  <a:lnTo>
                    <a:pt x="396" y="295"/>
                  </a:lnTo>
                  <a:lnTo>
                    <a:pt x="395" y="295"/>
                  </a:lnTo>
                  <a:lnTo>
                    <a:pt x="391" y="295"/>
                  </a:lnTo>
                  <a:lnTo>
                    <a:pt x="390" y="295"/>
                  </a:lnTo>
                  <a:lnTo>
                    <a:pt x="386" y="295"/>
                  </a:lnTo>
                  <a:lnTo>
                    <a:pt x="384" y="295"/>
                  </a:lnTo>
                  <a:lnTo>
                    <a:pt x="383" y="295"/>
                  </a:lnTo>
                  <a:lnTo>
                    <a:pt x="381" y="295"/>
                  </a:lnTo>
                  <a:lnTo>
                    <a:pt x="379" y="295"/>
                  </a:lnTo>
                  <a:lnTo>
                    <a:pt x="378" y="295"/>
                  </a:lnTo>
                  <a:lnTo>
                    <a:pt x="376" y="295"/>
                  </a:lnTo>
                  <a:lnTo>
                    <a:pt x="374" y="294"/>
                  </a:lnTo>
                  <a:lnTo>
                    <a:pt x="373" y="292"/>
                  </a:lnTo>
                  <a:lnTo>
                    <a:pt x="371" y="292"/>
                  </a:lnTo>
                  <a:lnTo>
                    <a:pt x="369" y="292"/>
                  </a:lnTo>
                  <a:lnTo>
                    <a:pt x="367" y="290"/>
                  </a:lnTo>
                  <a:lnTo>
                    <a:pt x="366" y="292"/>
                  </a:lnTo>
                  <a:lnTo>
                    <a:pt x="362" y="294"/>
                  </a:lnTo>
                  <a:lnTo>
                    <a:pt x="359" y="297"/>
                  </a:lnTo>
                  <a:lnTo>
                    <a:pt x="356" y="299"/>
                  </a:lnTo>
                  <a:lnTo>
                    <a:pt x="352" y="302"/>
                  </a:lnTo>
                  <a:lnTo>
                    <a:pt x="349" y="306"/>
                  </a:lnTo>
                  <a:lnTo>
                    <a:pt x="347" y="307"/>
                  </a:lnTo>
                  <a:lnTo>
                    <a:pt x="345" y="309"/>
                  </a:lnTo>
                  <a:lnTo>
                    <a:pt x="352" y="314"/>
                  </a:lnTo>
                  <a:lnTo>
                    <a:pt x="349" y="322"/>
                  </a:lnTo>
                  <a:lnTo>
                    <a:pt x="344" y="329"/>
                  </a:lnTo>
                  <a:lnTo>
                    <a:pt x="337" y="334"/>
                  </a:lnTo>
                  <a:lnTo>
                    <a:pt x="330" y="339"/>
                  </a:lnTo>
                  <a:lnTo>
                    <a:pt x="322" y="344"/>
                  </a:lnTo>
                  <a:lnTo>
                    <a:pt x="317" y="349"/>
                  </a:lnTo>
                  <a:lnTo>
                    <a:pt x="312" y="355"/>
                  </a:lnTo>
                  <a:lnTo>
                    <a:pt x="310" y="365"/>
                  </a:lnTo>
                  <a:lnTo>
                    <a:pt x="300" y="368"/>
                  </a:lnTo>
                  <a:lnTo>
                    <a:pt x="291" y="377"/>
                  </a:lnTo>
                  <a:lnTo>
                    <a:pt x="283" y="387"/>
                  </a:lnTo>
                  <a:lnTo>
                    <a:pt x="276" y="397"/>
                  </a:lnTo>
                  <a:lnTo>
                    <a:pt x="269" y="407"/>
                  </a:lnTo>
                  <a:lnTo>
                    <a:pt x="261" y="415"/>
                  </a:lnTo>
                  <a:lnTo>
                    <a:pt x="256" y="417"/>
                  </a:lnTo>
                  <a:lnTo>
                    <a:pt x="251" y="420"/>
                  </a:lnTo>
                  <a:lnTo>
                    <a:pt x="245" y="422"/>
                  </a:lnTo>
                  <a:lnTo>
                    <a:pt x="239" y="422"/>
                  </a:lnTo>
                  <a:lnTo>
                    <a:pt x="239" y="424"/>
                  </a:lnTo>
                  <a:lnTo>
                    <a:pt x="239" y="426"/>
                  </a:lnTo>
                  <a:lnTo>
                    <a:pt x="239" y="427"/>
                  </a:lnTo>
                  <a:lnTo>
                    <a:pt x="239" y="429"/>
                  </a:lnTo>
                  <a:lnTo>
                    <a:pt x="239" y="431"/>
                  </a:lnTo>
                  <a:lnTo>
                    <a:pt x="239" y="432"/>
                  </a:lnTo>
                  <a:lnTo>
                    <a:pt x="239" y="437"/>
                  </a:lnTo>
                  <a:lnTo>
                    <a:pt x="239" y="442"/>
                  </a:lnTo>
                  <a:lnTo>
                    <a:pt x="239" y="449"/>
                  </a:lnTo>
                  <a:lnTo>
                    <a:pt x="239" y="456"/>
                  </a:lnTo>
                  <a:lnTo>
                    <a:pt x="240" y="461"/>
                  </a:lnTo>
                  <a:lnTo>
                    <a:pt x="242" y="468"/>
                  </a:lnTo>
                  <a:lnTo>
                    <a:pt x="244" y="471"/>
                  </a:lnTo>
                  <a:lnTo>
                    <a:pt x="249" y="473"/>
                  </a:lnTo>
                  <a:lnTo>
                    <a:pt x="247" y="478"/>
                  </a:lnTo>
                  <a:lnTo>
                    <a:pt x="245" y="483"/>
                  </a:lnTo>
                  <a:lnTo>
                    <a:pt x="242" y="488"/>
                  </a:lnTo>
                  <a:lnTo>
                    <a:pt x="240" y="493"/>
                  </a:lnTo>
                  <a:lnTo>
                    <a:pt x="237" y="497"/>
                  </a:lnTo>
                  <a:lnTo>
                    <a:pt x="235" y="502"/>
                  </a:lnTo>
                  <a:lnTo>
                    <a:pt x="234" y="507"/>
                  </a:lnTo>
                  <a:lnTo>
                    <a:pt x="234" y="512"/>
                  </a:lnTo>
                  <a:lnTo>
                    <a:pt x="234" y="513"/>
                  </a:lnTo>
                  <a:lnTo>
                    <a:pt x="235" y="513"/>
                  </a:lnTo>
                  <a:lnTo>
                    <a:pt x="235" y="515"/>
                  </a:lnTo>
                  <a:lnTo>
                    <a:pt x="237" y="517"/>
                  </a:lnTo>
                  <a:lnTo>
                    <a:pt x="239" y="517"/>
                  </a:lnTo>
                  <a:lnTo>
                    <a:pt x="240" y="519"/>
                  </a:lnTo>
                  <a:lnTo>
                    <a:pt x="240" y="529"/>
                  </a:lnTo>
                  <a:lnTo>
                    <a:pt x="239" y="532"/>
                  </a:lnTo>
                  <a:lnTo>
                    <a:pt x="237" y="535"/>
                  </a:lnTo>
                  <a:lnTo>
                    <a:pt x="235" y="537"/>
                  </a:lnTo>
                  <a:lnTo>
                    <a:pt x="234" y="541"/>
                  </a:lnTo>
                  <a:lnTo>
                    <a:pt x="232" y="542"/>
                  </a:lnTo>
                  <a:lnTo>
                    <a:pt x="230" y="544"/>
                  </a:lnTo>
                  <a:lnTo>
                    <a:pt x="228" y="546"/>
                  </a:lnTo>
                  <a:lnTo>
                    <a:pt x="225" y="546"/>
                  </a:lnTo>
                  <a:lnTo>
                    <a:pt x="225" y="547"/>
                  </a:lnTo>
                  <a:lnTo>
                    <a:pt x="225" y="549"/>
                  </a:lnTo>
                  <a:lnTo>
                    <a:pt x="227" y="549"/>
                  </a:lnTo>
                  <a:lnTo>
                    <a:pt x="227" y="551"/>
                  </a:lnTo>
                  <a:lnTo>
                    <a:pt x="227" y="552"/>
                  </a:lnTo>
                  <a:lnTo>
                    <a:pt x="227" y="554"/>
                  </a:lnTo>
                  <a:lnTo>
                    <a:pt x="227" y="556"/>
                  </a:lnTo>
                  <a:lnTo>
                    <a:pt x="228" y="557"/>
                  </a:lnTo>
                  <a:lnTo>
                    <a:pt x="223" y="561"/>
                  </a:lnTo>
                  <a:lnTo>
                    <a:pt x="220" y="564"/>
                  </a:lnTo>
                  <a:lnTo>
                    <a:pt x="217" y="568"/>
                  </a:lnTo>
                  <a:lnTo>
                    <a:pt x="213" y="571"/>
                  </a:lnTo>
                  <a:lnTo>
                    <a:pt x="210" y="574"/>
                  </a:lnTo>
                  <a:lnTo>
                    <a:pt x="206" y="578"/>
                  </a:lnTo>
                  <a:lnTo>
                    <a:pt x="203" y="581"/>
                  </a:lnTo>
                  <a:lnTo>
                    <a:pt x="200" y="586"/>
                  </a:lnTo>
                  <a:lnTo>
                    <a:pt x="195" y="584"/>
                  </a:lnTo>
                  <a:lnTo>
                    <a:pt x="191" y="581"/>
                  </a:lnTo>
                  <a:lnTo>
                    <a:pt x="188" y="579"/>
                  </a:lnTo>
                  <a:lnTo>
                    <a:pt x="186" y="576"/>
                  </a:lnTo>
                  <a:lnTo>
                    <a:pt x="184" y="573"/>
                  </a:lnTo>
                  <a:lnTo>
                    <a:pt x="183" y="569"/>
                  </a:lnTo>
                  <a:lnTo>
                    <a:pt x="183" y="564"/>
                  </a:lnTo>
                  <a:lnTo>
                    <a:pt x="181" y="561"/>
                  </a:lnTo>
                  <a:lnTo>
                    <a:pt x="178" y="552"/>
                  </a:lnTo>
                  <a:lnTo>
                    <a:pt x="174" y="544"/>
                  </a:lnTo>
                  <a:lnTo>
                    <a:pt x="169" y="537"/>
                  </a:lnTo>
                  <a:lnTo>
                    <a:pt x="164" y="529"/>
                  </a:lnTo>
                  <a:lnTo>
                    <a:pt x="159" y="520"/>
                  </a:lnTo>
                  <a:lnTo>
                    <a:pt x="156" y="513"/>
                  </a:lnTo>
                  <a:lnTo>
                    <a:pt x="151" y="507"/>
                  </a:lnTo>
                  <a:lnTo>
                    <a:pt x="147" y="500"/>
                  </a:lnTo>
                  <a:lnTo>
                    <a:pt x="145" y="493"/>
                  </a:lnTo>
                  <a:lnTo>
                    <a:pt x="142" y="486"/>
                  </a:lnTo>
                  <a:lnTo>
                    <a:pt x="140" y="481"/>
                  </a:lnTo>
                  <a:lnTo>
                    <a:pt x="140" y="475"/>
                  </a:lnTo>
                  <a:lnTo>
                    <a:pt x="139" y="468"/>
                  </a:lnTo>
                  <a:lnTo>
                    <a:pt x="137" y="463"/>
                  </a:lnTo>
                  <a:lnTo>
                    <a:pt x="134" y="456"/>
                  </a:lnTo>
                  <a:lnTo>
                    <a:pt x="132" y="449"/>
                  </a:lnTo>
                  <a:lnTo>
                    <a:pt x="128" y="442"/>
                  </a:lnTo>
                  <a:lnTo>
                    <a:pt x="123" y="437"/>
                  </a:lnTo>
                  <a:lnTo>
                    <a:pt x="120" y="432"/>
                  </a:lnTo>
                  <a:lnTo>
                    <a:pt x="117" y="426"/>
                  </a:lnTo>
                  <a:lnTo>
                    <a:pt x="112" y="420"/>
                  </a:lnTo>
                  <a:lnTo>
                    <a:pt x="108" y="415"/>
                  </a:lnTo>
                  <a:lnTo>
                    <a:pt x="106" y="410"/>
                  </a:lnTo>
                  <a:lnTo>
                    <a:pt x="103" y="404"/>
                  </a:lnTo>
                  <a:lnTo>
                    <a:pt x="100" y="390"/>
                  </a:lnTo>
                  <a:lnTo>
                    <a:pt x="96" y="378"/>
                  </a:lnTo>
                  <a:lnTo>
                    <a:pt x="93" y="366"/>
                  </a:lnTo>
                  <a:lnTo>
                    <a:pt x="91" y="353"/>
                  </a:lnTo>
                  <a:lnTo>
                    <a:pt x="91" y="341"/>
                  </a:lnTo>
                  <a:lnTo>
                    <a:pt x="89" y="329"/>
                  </a:lnTo>
                  <a:lnTo>
                    <a:pt x="89" y="316"/>
                  </a:lnTo>
                  <a:lnTo>
                    <a:pt x="89" y="302"/>
                  </a:lnTo>
                  <a:lnTo>
                    <a:pt x="86" y="302"/>
                  </a:lnTo>
                  <a:lnTo>
                    <a:pt x="84" y="300"/>
                  </a:lnTo>
                  <a:lnTo>
                    <a:pt x="83" y="299"/>
                  </a:lnTo>
                  <a:lnTo>
                    <a:pt x="81" y="295"/>
                  </a:lnTo>
                  <a:lnTo>
                    <a:pt x="79" y="292"/>
                  </a:lnTo>
                  <a:lnTo>
                    <a:pt x="79" y="290"/>
                  </a:lnTo>
                  <a:lnTo>
                    <a:pt x="79" y="287"/>
                  </a:lnTo>
                  <a:lnTo>
                    <a:pt x="78" y="284"/>
                  </a:lnTo>
                  <a:lnTo>
                    <a:pt x="74" y="289"/>
                  </a:lnTo>
                  <a:lnTo>
                    <a:pt x="71" y="294"/>
                  </a:lnTo>
                  <a:lnTo>
                    <a:pt x="67" y="299"/>
                  </a:lnTo>
                  <a:lnTo>
                    <a:pt x="64" y="306"/>
                  </a:lnTo>
                  <a:lnTo>
                    <a:pt x="61" y="311"/>
                  </a:lnTo>
                  <a:lnTo>
                    <a:pt x="57" y="314"/>
                  </a:lnTo>
                  <a:lnTo>
                    <a:pt x="54" y="317"/>
                  </a:lnTo>
                  <a:lnTo>
                    <a:pt x="47" y="319"/>
                  </a:lnTo>
                  <a:lnTo>
                    <a:pt x="44" y="317"/>
                  </a:lnTo>
                  <a:lnTo>
                    <a:pt x="39" y="314"/>
                  </a:lnTo>
                  <a:lnTo>
                    <a:pt x="34" y="311"/>
                  </a:lnTo>
                  <a:lnTo>
                    <a:pt x="28" y="304"/>
                  </a:lnTo>
                  <a:lnTo>
                    <a:pt x="23" y="299"/>
                  </a:lnTo>
                  <a:lnTo>
                    <a:pt x="20" y="292"/>
                  </a:lnTo>
                  <a:lnTo>
                    <a:pt x="17" y="287"/>
                  </a:lnTo>
                  <a:lnTo>
                    <a:pt x="17" y="282"/>
                  </a:lnTo>
                  <a:lnTo>
                    <a:pt x="18" y="280"/>
                  </a:lnTo>
                  <a:lnTo>
                    <a:pt x="20" y="280"/>
                  </a:lnTo>
                  <a:lnTo>
                    <a:pt x="22" y="278"/>
                  </a:lnTo>
                  <a:lnTo>
                    <a:pt x="25" y="277"/>
                  </a:lnTo>
                  <a:lnTo>
                    <a:pt x="27" y="275"/>
                  </a:lnTo>
                  <a:lnTo>
                    <a:pt x="28" y="275"/>
                  </a:lnTo>
                  <a:lnTo>
                    <a:pt x="22" y="273"/>
                  </a:lnTo>
                  <a:lnTo>
                    <a:pt x="17" y="273"/>
                  </a:lnTo>
                  <a:lnTo>
                    <a:pt x="13" y="272"/>
                  </a:lnTo>
                  <a:lnTo>
                    <a:pt x="8" y="268"/>
                  </a:lnTo>
                  <a:lnTo>
                    <a:pt x="6" y="265"/>
                  </a:lnTo>
                  <a:lnTo>
                    <a:pt x="3" y="262"/>
                  </a:lnTo>
                  <a:lnTo>
                    <a:pt x="1" y="258"/>
                  </a:lnTo>
                  <a:lnTo>
                    <a:pt x="0" y="253"/>
                  </a:lnTo>
                  <a:lnTo>
                    <a:pt x="6" y="250"/>
                  </a:lnTo>
                  <a:lnTo>
                    <a:pt x="15" y="246"/>
                  </a:lnTo>
                  <a:lnTo>
                    <a:pt x="22" y="245"/>
                  </a:lnTo>
                  <a:lnTo>
                    <a:pt x="30" y="243"/>
                  </a:lnTo>
                  <a:lnTo>
                    <a:pt x="37" y="241"/>
                  </a:lnTo>
                  <a:lnTo>
                    <a:pt x="44" y="238"/>
                  </a:lnTo>
                  <a:lnTo>
                    <a:pt x="50" y="235"/>
                  </a:lnTo>
                  <a:lnTo>
                    <a:pt x="56" y="226"/>
                  </a:lnTo>
                  <a:lnTo>
                    <a:pt x="52" y="224"/>
                  </a:lnTo>
                  <a:lnTo>
                    <a:pt x="49" y="221"/>
                  </a:lnTo>
                  <a:lnTo>
                    <a:pt x="44" y="218"/>
                  </a:lnTo>
                  <a:lnTo>
                    <a:pt x="40" y="213"/>
                  </a:lnTo>
                  <a:lnTo>
                    <a:pt x="35" y="206"/>
                  </a:lnTo>
                  <a:lnTo>
                    <a:pt x="32" y="201"/>
                  </a:lnTo>
                  <a:lnTo>
                    <a:pt x="30" y="196"/>
                  </a:lnTo>
                  <a:lnTo>
                    <a:pt x="28" y="192"/>
                  </a:lnTo>
                  <a:lnTo>
                    <a:pt x="27" y="192"/>
                  </a:lnTo>
                  <a:lnTo>
                    <a:pt x="27" y="191"/>
                  </a:lnTo>
                  <a:lnTo>
                    <a:pt x="25" y="191"/>
                  </a:lnTo>
                  <a:lnTo>
                    <a:pt x="23" y="189"/>
                  </a:lnTo>
                  <a:lnTo>
                    <a:pt x="22" y="189"/>
                  </a:lnTo>
                  <a:lnTo>
                    <a:pt x="22" y="187"/>
                  </a:lnTo>
                  <a:lnTo>
                    <a:pt x="20" y="186"/>
                  </a:lnTo>
                  <a:lnTo>
                    <a:pt x="20" y="184"/>
                  </a:lnTo>
                  <a:lnTo>
                    <a:pt x="20" y="175"/>
                  </a:lnTo>
                  <a:lnTo>
                    <a:pt x="28" y="175"/>
                  </a:lnTo>
                  <a:lnTo>
                    <a:pt x="37" y="174"/>
                  </a:lnTo>
                  <a:lnTo>
                    <a:pt x="44" y="170"/>
                  </a:lnTo>
                  <a:lnTo>
                    <a:pt x="49" y="165"/>
                  </a:lnTo>
                  <a:lnTo>
                    <a:pt x="59" y="155"/>
                  </a:lnTo>
                  <a:lnTo>
                    <a:pt x="66" y="143"/>
                  </a:lnTo>
                  <a:lnTo>
                    <a:pt x="73" y="131"/>
                  </a:lnTo>
                  <a:lnTo>
                    <a:pt x="78" y="118"/>
                  </a:lnTo>
                  <a:lnTo>
                    <a:pt x="86" y="108"/>
                  </a:lnTo>
                  <a:lnTo>
                    <a:pt x="95" y="99"/>
                  </a:lnTo>
                  <a:lnTo>
                    <a:pt x="93" y="94"/>
                  </a:lnTo>
                  <a:lnTo>
                    <a:pt x="91" y="91"/>
                  </a:lnTo>
                  <a:lnTo>
                    <a:pt x="91" y="87"/>
                  </a:lnTo>
                  <a:lnTo>
                    <a:pt x="89" y="84"/>
                  </a:lnTo>
                  <a:lnTo>
                    <a:pt x="91" y="81"/>
                  </a:lnTo>
                  <a:lnTo>
                    <a:pt x="93" y="77"/>
                  </a:lnTo>
                  <a:lnTo>
                    <a:pt x="95" y="74"/>
                  </a:lnTo>
                  <a:lnTo>
                    <a:pt x="98" y="72"/>
                  </a:lnTo>
                  <a:lnTo>
                    <a:pt x="93" y="67"/>
                  </a:lnTo>
                  <a:lnTo>
                    <a:pt x="88" y="64"/>
                  </a:lnTo>
                  <a:lnTo>
                    <a:pt x="84" y="60"/>
                  </a:lnTo>
                  <a:lnTo>
                    <a:pt x="81" y="57"/>
                  </a:lnTo>
                  <a:lnTo>
                    <a:pt x="78" y="52"/>
                  </a:lnTo>
                  <a:lnTo>
                    <a:pt x="76" y="49"/>
                  </a:lnTo>
                  <a:lnTo>
                    <a:pt x="73" y="44"/>
                  </a:lnTo>
                  <a:lnTo>
                    <a:pt x="67" y="38"/>
                  </a:lnTo>
                  <a:lnTo>
                    <a:pt x="67" y="22"/>
                  </a:lnTo>
                  <a:lnTo>
                    <a:pt x="76" y="22"/>
                  </a:lnTo>
                  <a:lnTo>
                    <a:pt x="84" y="22"/>
                  </a:lnTo>
                  <a:lnTo>
                    <a:pt x="93" y="22"/>
                  </a:lnTo>
                  <a:lnTo>
                    <a:pt x="101" y="18"/>
                  </a:lnTo>
                  <a:lnTo>
                    <a:pt x="110" y="16"/>
                  </a:lnTo>
                  <a:lnTo>
                    <a:pt x="117" y="13"/>
                  </a:lnTo>
                  <a:lnTo>
                    <a:pt x="122" y="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64" name="Freeform 5351"/>
            <p:cNvSpPr>
              <a:spLocks/>
            </p:cNvSpPr>
            <p:nvPr/>
          </p:nvSpPr>
          <p:spPr bwMode="auto">
            <a:xfrm>
              <a:off x="7502525" y="5768975"/>
              <a:ext cx="830263" cy="930275"/>
            </a:xfrm>
            <a:custGeom>
              <a:avLst/>
              <a:gdLst>
                <a:gd name="T0" fmla="*/ 2147483647 w 522"/>
                <a:gd name="T1" fmla="*/ 2147483647 h 586"/>
                <a:gd name="T2" fmla="*/ 2147483647 w 522"/>
                <a:gd name="T3" fmla="*/ 2147483647 h 586"/>
                <a:gd name="T4" fmla="*/ 2147483647 w 522"/>
                <a:gd name="T5" fmla="*/ 2147483647 h 586"/>
                <a:gd name="T6" fmla="*/ 2147483647 w 522"/>
                <a:gd name="T7" fmla="*/ 2147483647 h 586"/>
                <a:gd name="T8" fmla="*/ 2147483647 w 522"/>
                <a:gd name="T9" fmla="*/ 2147483647 h 586"/>
                <a:gd name="T10" fmla="*/ 2147483647 w 522"/>
                <a:gd name="T11" fmla="*/ 2147483647 h 586"/>
                <a:gd name="T12" fmla="*/ 2147483647 w 522"/>
                <a:gd name="T13" fmla="*/ 2147483647 h 586"/>
                <a:gd name="T14" fmla="*/ 2147483647 w 522"/>
                <a:gd name="T15" fmla="*/ 2147483647 h 586"/>
                <a:gd name="T16" fmla="*/ 2147483647 w 522"/>
                <a:gd name="T17" fmla="*/ 2147483647 h 586"/>
                <a:gd name="T18" fmla="*/ 2147483647 w 522"/>
                <a:gd name="T19" fmla="*/ 2147483647 h 586"/>
                <a:gd name="T20" fmla="*/ 2147483647 w 522"/>
                <a:gd name="T21" fmla="*/ 2147483647 h 586"/>
                <a:gd name="T22" fmla="*/ 2147483647 w 522"/>
                <a:gd name="T23" fmla="*/ 2147483647 h 586"/>
                <a:gd name="T24" fmla="*/ 2147483647 w 522"/>
                <a:gd name="T25" fmla="*/ 2147483647 h 586"/>
                <a:gd name="T26" fmla="*/ 2147483647 w 522"/>
                <a:gd name="T27" fmla="*/ 2147483647 h 586"/>
                <a:gd name="T28" fmla="*/ 2147483647 w 522"/>
                <a:gd name="T29" fmla="*/ 2147483647 h 586"/>
                <a:gd name="T30" fmla="*/ 2147483647 w 522"/>
                <a:gd name="T31" fmla="*/ 2147483647 h 586"/>
                <a:gd name="T32" fmla="*/ 2147483647 w 522"/>
                <a:gd name="T33" fmla="*/ 2147483647 h 586"/>
                <a:gd name="T34" fmla="*/ 2147483647 w 522"/>
                <a:gd name="T35" fmla="*/ 2147483647 h 586"/>
                <a:gd name="T36" fmla="*/ 2147483647 w 522"/>
                <a:gd name="T37" fmla="*/ 2147483647 h 586"/>
                <a:gd name="T38" fmla="*/ 2147483647 w 522"/>
                <a:gd name="T39" fmla="*/ 2147483647 h 586"/>
                <a:gd name="T40" fmla="*/ 2147483647 w 522"/>
                <a:gd name="T41" fmla="*/ 2147483647 h 586"/>
                <a:gd name="T42" fmla="*/ 2147483647 w 522"/>
                <a:gd name="T43" fmla="*/ 2147483647 h 586"/>
                <a:gd name="T44" fmla="*/ 2147483647 w 522"/>
                <a:gd name="T45" fmla="*/ 2147483647 h 586"/>
                <a:gd name="T46" fmla="*/ 2147483647 w 522"/>
                <a:gd name="T47" fmla="*/ 2147483647 h 586"/>
                <a:gd name="T48" fmla="*/ 2147483647 w 522"/>
                <a:gd name="T49" fmla="*/ 2147483647 h 586"/>
                <a:gd name="T50" fmla="*/ 2147483647 w 522"/>
                <a:gd name="T51" fmla="*/ 2147483647 h 586"/>
                <a:gd name="T52" fmla="*/ 2147483647 w 522"/>
                <a:gd name="T53" fmla="*/ 2147483647 h 586"/>
                <a:gd name="T54" fmla="*/ 2147483647 w 522"/>
                <a:gd name="T55" fmla="*/ 2147483647 h 586"/>
                <a:gd name="T56" fmla="*/ 2147483647 w 522"/>
                <a:gd name="T57" fmla="*/ 2147483647 h 586"/>
                <a:gd name="T58" fmla="*/ 2147483647 w 522"/>
                <a:gd name="T59" fmla="*/ 2147483647 h 586"/>
                <a:gd name="T60" fmla="*/ 2147483647 w 522"/>
                <a:gd name="T61" fmla="*/ 2147483647 h 586"/>
                <a:gd name="T62" fmla="*/ 2147483647 w 522"/>
                <a:gd name="T63" fmla="*/ 2147483647 h 586"/>
                <a:gd name="T64" fmla="*/ 2147483647 w 522"/>
                <a:gd name="T65" fmla="*/ 2147483647 h 586"/>
                <a:gd name="T66" fmla="*/ 2147483647 w 522"/>
                <a:gd name="T67" fmla="*/ 2147483647 h 586"/>
                <a:gd name="T68" fmla="*/ 2147483647 w 522"/>
                <a:gd name="T69" fmla="*/ 2147483647 h 586"/>
                <a:gd name="T70" fmla="*/ 2147483647 w 522"/>
                <a:gd name="T71" fmla="*/ 2147483647 h 586"/>
                <a:gd name="T72" fmla="*/ 2147483647 w 522"/>
                <a:gd name="T73" fmla="*/ 2147483647 h 586"/>
                <a:gd name="T74" fmla="*/ 2147483647 w 522"/>
                <a:gd name="T75" fmla="*/ 2147483647 h 586"/>
                <a:gd name="T76" fmla="*/ 2147483647 w 522"/>
                <a:gd name="T77" fmla="*/ 2147483647 h 586"/>
                <a:gd name="T78" fmla="*/ 2147483647 w 522"/>
                <a:gd name="T79" fmla="*/ 2147483647 h 586"/>
                <a:gd name="T80" fmla="*/ 2147483647 w 522"/>
                <a:gd name="T81" fmla="*/ 2147483647 h 586"/>
                <a:gd name="T82" fmla="*/ 2147483647 w 522"/>
                <a:gd name="T83" fmla="*/ 2147483647 h 586"/>
                <a:gd name="T84" fmla="*/ 2147483647 w 522"/>
                <a:gd name="T85" fmla="*/ 2147483647 h 586"/>
                <a:gd name="T86" fmla="*/ 2147483647 w 522"/>
                <a:gd name="T87" fmla="*/ 2147483647 h 586"/>
                <a:gd name="T88" fmla="*/ 2147483647 w 522"/>
                <a:gd name="T89" fmla="*/ 2147483647 h 586"/>
                <a:gd name="T90" fmla="*/ 2147483647 w 522"/>
                <a:gd name="T91" fmla="*/ 2147483647 h 586"/>
                <a:gd name="T92" fmla="*/ 2147483647 w 522"/>
                <a:gd name="T93" fmla="*/ 2147483647 h 586"/>
                <a:gd name="T94" fmla="*/ 2147483647 w 522"/>
                <a:gd name="T95" fmla="*/ 2147483647 h 586"/>
                <a:gd name="T96" fmla="*/ 2147483647 w 522"/>
                <a:gd name="T97" fmla="*/ 2147483647 h 586"/>
                <a:gd name="T98" fmla="*/ 2147483647 w 522"/>
                <a:gd name="T99" fmla="*/ 2147483647 h 586"/>
                <a:gd name="T100" fmla="*/ 2147483647 w 522"/>
                <a:gd name="T101" fmla="*/ 2147483647 h 586"/>
                <a:gd name="T102" fmla="*/ 2147483647 w 522"/>
                <a:gd name="T103" fmla="*/ 2147483647 h 586"/>
                <a:gd name="T104" fmla="*/ 2147483647 w 522"/>
                <a:gd name="T105" fmla="*/ 2147483647 h 586"/>
                <a:gd name="T106" fmla="*/ 2147483647 w 522"/>
                <a:gd name="T107" fmla="*/ 2147483647 h 586"/>
                <a:gd name="T108" fmla="*/ 2147483647 w 522"/>
                <a:gd name="T109" fmla="*/ 2147483647 h 586"/>
                <a:gd name="T110" fmla="*/ 2147483647 w 522"/>
                <a:gd name="T111" fmla="*/ 2147483647 h 586"/>
                <a:gd name="T112" fmla="*/ 2147483647 w 522"/>
                <a:gd name="T113" fmla="*/ 0 h 58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22"/>
                <a:gd name="T172" fmla="*/ 0 h 586"/>
                <a:gd name="T173" fmla="*/ 522 w 522"/>
                <a:gd name="T174" fmla="*/ 586 h 58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22" h="586">
                  <a:moveTo>
                    <a:pt x="127" y="0"/>
                  </a:moveTo>
                  <a:lnTo>
                    <a:pt x="132" y="5"/>
                  </a:lnTo>
                  <a:lnTo>
                    <a:pt x="137" y="11"/>
                  </a:lnTo>
                  <a:lnTo>
                    <a:pt x="140" y="16"/>
                  </a:lnTo>
                  <a:lnTo>
                    <a:pt x="144" y="22"/>
                  </a:lnTo>
                  <a:lnTo>
                    <a:pt x="147" y="27"/>
                  </a:lnTo>
                  <a:lnTo>
                    <a:pt x="151" y="32"/>
                  </a:lnTo>
                  <a:lnTo>
                    <a:pt x="154" y="35"/>
                  </a:lnTo>
                  <a:lnTo>
                    <a:pt x="159" y="38"/>
                  </a:lnTo>
                  <a:lnTo>
                    <a:pt x="161" y="42"/>
                  </a:lnTo>
                  <a:lnTo>
                    <a:pt x="164" y="44"/>
                  </a:lnTo>
                  <a:lnTo>
                    <a:pt x="167" y="47"/>
                  </a:lnTo>
                  <a:lnTo>
                    <a:pt x="169" y="50"/>
                  </a:lnTo>
                  <a:lnTo>
                    <a:pt x="171" y="54"/>
                  </a:lnTo>
                  <a:lnTo>
                    <a:pt x="173" y="57"/>
                  </a:lnTo>
                  <a:lnTo>
                    <a:pt x="174" y="60"/>
                  </a:lnTo>
                  <a:lnTo>
                    <a:pt x="174" y="65"/>
                  </a:lnTo>
                  <a:lnTo>
                    <a:pt x="159" y="65"/>
                  </a:lnTo>
                  <a:lnTo>
                    <a:pt x="159" y="74"/>
                  </a:lnTo>
                  <a:lnTo>
                    <a:pt x="162" y="82"/>
                  </a:lnTo>
                  <a:lnTo>
                    <a:pt x="167" y="89"/>
                  </a:lnTo>
                  <a:lnTo>
                    <a:pt x="174" y="94"/>
                  </a:lnTo>
                  <a:lnTo>
                    <a:pt x="183" y="98"/>
                  </a:lnTo>
                  <a:lnTo>
                    <a:pt x="189" y="101"/>
                  </a:lnTo>
                  <a:lnTo>
                    <a:pt x="198" y="104"/>
                  </a:lnTo>
                  <a:lnTo>
                    <a:pt x="203" y="109"/>
                  </a:lnTo>
                  <a:lnTo>
                    <a:pt x="210" y="115"/>
                  </a:lnTo>
                  <a:lnTo>
                    <a:pt x="208" y="145"/>
                  </a:lnTo>
                  <a:lnTo>
                    <a:pt x="212" y="150"/>
                  </a:lnTo>
                  <a:lnTo>
                    <a:pt x="218" y="153"/>
                  </a:lnTo>
                  <a:lnTo>
                    <a:pt x="223" y="157"/>
                  </a:lnTo>
                  <a:lnTo>
                    <a:pt x="230" y="160"/>
                  </a:lnTo>
                  <a:lnTo>
                    <a:pt x="239" y="164"/>
                  </a:lnTo>
                  <a:lnTo>
                    <a:pt x="245" y="167"/>
                  </a:lnTo>
                  <a:lnTo>
                    <a:pt x="251" y="169"/>
                  </a:lnTo>
                  <a:lnTo>
                    <a:pt x="256" y="169"/>
                  </a:lnTo>
                  <a:lnTo>
                    <a:pt x="257" y="172"/>
                  </a:lnTo>
                  <a:lnTo>
                    <a:pt x="261" y="175"/>
                  </a:lnTo>
                  <a:lnTo>
                    <a:pt x="264" y="175"/>
                  </a:lnTo>
                  <a:lnTo>
                    <a:pt x="269" y="174"/>
                  </a:lnTo>
                  <a:lnTo>
                    <a:pt x="274" y="174"/>
                  </a:lnTo>
                  <a:lnTo>
                    <a:pt x="279" y="172"/>
                  </a:lnTo>
                  <a:lnTo>
                    <a:pt x="284" y="172"/>
                  </a:lnTo>
                  <a:lnTo>
                    <a:pt x="288" y="174"/>
                  </a:lnTo>
                  <a:lnTo>
                    <a:pt x="291" y="175"/>
                  </a:lnTo>
                  <a:lnTo>
                    <a:pt x="293" y="177"/>
                  </a:lnTo>
                  <a:lnTo>
                    <a:pt x="295" y="179"/>
                  </a:lnTo>
                  <a:lnTo>
                    <a:pt x="296" y="182"/>
                  </a:lnTo>
                  <a:lnTo>
                    <a:pt x="298" y="184"/>
                  </a:lnTo>
                  <a:lnTo>
                    <a:pt x="300" y="186"/>
                  </a:lnTo>
                  <a:lnTo>
                    <a:pt x="303" y="187"/>
                  </a:lnTo>
                  <a:lnTo>
                    <a:pt x="306" y="189"/>
                  </a:lnTo>
                  <a:lnTo>
                    <a:pt x="310" y="189"/>
                  </a:lnTo>
                  <a:lnTo>
                    <a:pt x="317" y="192"/>
                  </a:lnTo>
                  <a:lnTo>
                    <a:pt x="325" y="194"/>
                  </a:lnTo>
                  <a:lnTo>
                    <a:pt x="335" y="196"/>
                  </a:lnTo>
                  <a:lnTo>
                    <a:pt x="344" y="197"/>
                  </a:lnTo>
                  <a:lnTo>
                    <a:pt x="351" y="199"/>
                  </a:lnTo>
                  <a:lnTo>
                    <a:pt x="357" y="199"/>
                  </a:lnTo>
                  <a:lnTo>
                    <a:pt x="362" y="197"/>
                  </a:lnTo>
                  <a:lnTo>
                    <a:pt x="361" y="196"/>
                  </a:lnTo>
                  <a:lnTo>
                    <a:pt x="359" y="192"/>
                  </a:lnTo>
                  <a:lnTo>
                    <a:pt x="357" y="191"/>
                  </a:lnTo>
                  <a:lnTo>
                    <a:pt x="357" y="187"/>
                  </a:lnTo>
                  <a:lnTo>
                    <a:pt x="356" y="186"/>
                  </a:lnTo>
                  <a:lnTo>
                    <a:pt x="356" y="182"/>
                  </a:lnTo>
                  <a:lnTo>
                    <a:pt x="354" y="180"/>
                  </a:lnTo>
                  <a:lnTo>
                    <a:pt x="354" y="167"/>
                  </a:lnTo>
                  <a:lnTo>
                    <a:pt x="356" y="158"/>
                  </a:lnTo>
                  <a:lnTo>
                    <a:pt x="366" y="158"/>
                  </a:lnTo>
                  <a:lnTo>
                    <a:pt x="367" y="160"/>
                  </a:lnTo>
                  <a:lnTo>
                    <a:pt x="367" y="162"/>
                  </a:lnTo>
                  <a:lnTo>
                    <a:pt x="369" y="164"/>
                  </a:lnTo>
                  <a:lnTo>
                    <a:pt x="369" y="165"/>
                  </a:lnTo>
                  <a:lnTo>
                    <a:pt x="371" y="167"/>
                  </a:lnTo>
                  <a:lnTo>
                    <a:pt x="373" y="169"/>
                  </a:lnTo>
                  <a:lnTo>
                    <a:pt x="373" y="172"/>
                  </a:lnTo>
                  <a:lnTo>
                    <a:pt x="371" y="174"/>
                  </a:lnTo>
                  <a:lnTo>
                    <a:pt x="371" y="175"/>
                  </a:lnTo>
                  <a:lnTo>
                    <a:pt x="371" y="177"/>
                  </a:lnTo>
                  <a:lnTo>
                    <a:pt x="371" y="179"/>
                  </a:lnTo>
                  <a:lnTo>
                    <a:pt x="371" y="180"/>
                  </a:lnTo>
                  <a:lnTo>
                    <a:pt x="371" y="182"/>
                  </a:lnTo>
                  <a:lnTo>
                    <a:pt x="371" y="184"/>
                  </a:lnTo>
                  <a:lnTo>
                    <a:pt x="374" y="186"/>
                  </a:lnTo>
                  <a:lnTo>
                    <a:pt x="376" y="186"/>
                  </a:lnTo>
                  <a:lnTo>
                    <a:pt x="379" y="187"/>
                  </a:lnTo>
                  <a:lnTo>
                    <a:pt x="383" y="189"/>
                  </a:lnTo>
                  <a:lnTo>
                    <a:pt x="386" y="189"/>
                  </a:lnTo>
                  <a:lnTo>
                    <a:pt x="390" y="191"/>
                  </a:lnTo>
                  <a:lnTo>
                    <a:pt x="393" y="191"/>
                  </a:lnTo>
                  <a:lnTo>
                    <a:pt x="396" y="191"/>
                  </a:lnTo>
                  <a:lnTo>
                    <a:pt x="396" y="192"/>
                  </a:lnTo>
                  <a:lnTo>
                    <a:pt x="398" y="194"/>
                  </a:lnTo>
                  <a:lnTo>
                    <a:pt x="400" y="196"/>
                  </a:lnTo>
                  <a:lnTo>
                    <a:pt x="401" y="196"/>
                  </a:lnTo>
                  <a:lnTo>
                    <a:pt x="403" y="196"/>
                  </a:lnTo>
                  <a:lnTo>
                    <a:pt x="405" y="196"/>
                  </a:lnTo>
                  <a:lnTo>
                    <a:pt x="410" y="196"/>
                  </a:lnTo>
                  <a:lnTo>
                    <a:pt x="413" y="194"/>
                  </a:lnTo>
                  <a:lnTo>
                    <a:pt x="418" y="191"/>
                  </a:lnTo>
                  <a:lnTo>
                    <a:pt x="420" y="187"/>
                  </a:lnTo>
                  <a:lnTo>
                    <a:pt x="423" y="182"/>
                  </a:lnTo>
                  <a:lnTo>
                    <a:pt x="425" y="177"/>
                  </a:lnTo>
                  <a:lnTo>
                    <a:pt x="427" y="174"/>
                  </a:lnTo>
                  <a:lnTo>
                    <a:pt x="427" y="170"/>
                  </a:lnTo>
                  <a:lnTo>
                    <a:pt x="434" y="162"/>
                  </a:lnTo>
                  <a:lnTo>
                    <a:pt x="440" y="157"/>
                  </a:lnTo>
                  <a:lnTo>
                    <a:pt x="447" y="150"/>
                  </a:lnTo>
                  <a:lnTo>
                    <a:pt x="456" y="145"/>
                  </a:lnTo>
                  <a:lnTo>
                    <a:pt x="464" y="142"/>
                  </a:lnTo>
                  <a:lnTo>
                    <a:pt x="473" y="138"/>
                  </a:lnTo>
                  <a:lnTo>
                    <a:pt x="483" y="135"/>
                  </a:lnTo>
                  <a:lnTo>
                    <a:pt x="491" y="131"/>
                  </a:lnTo>
                  <a:lnTo>
                    <a:pt x="493" y="135"/>
                  </a:lnTo>
                  <a:lnTo>
                    <a:pt x="496" y="138"/>
                  </a:lnTo>
                  <a:lnTo>
                    <a:pt x="500" y="143"/>
                  </a:lnTo>
                  <a:lnTo>
                    <a:pt x="503" y="147"/>
                  </a:lnTo>
                  <a:lnTo>
                    <a:pt x="506" y="150"/>
                  </a:lnTo>
                  <a:lnTo>
                    <a:pt x="512" y="152"/>
                  </a:lnTo>
                  <a:lnTo>
                    <a:pt x="515" y="155"/>
                  </a:lnTo>
                  <a:lnTo>
                    <a:pt x="518" y="155"/>
                  </a:lnTo>
                  <a:lnTo>
                    <a:pt x="522" y="152"/>
                  </a:lnTo>
                  <a:lnTo>
                    <a:pt x="522" y="155"/>
                  </a:lnTo>
                  <a:lnTo>
                    <a:pt x="520" y="158"/>
                  </a:lnTo>
                  <a:lnTo>
                    <a:pt x="520" y="164"/>
                  </a:lnTo>
                  <a:lnTo>
                    <a:pt x="520" y="167"/>
                  </a:lnTo>
                  <a:lnTo>
                    <a:pt x="518" y="170"/>
                  </a:lnTo>
                  <a:lnTo>
                    <a:pt x="517" y="174"/>
                  </a:lnTo>
                  <a:lnTo>
                    <a:pt x="515" y="177"/>
                  </a:lnTo>
                  <a:lnTo>
                    <a:pt x="513" y="179"/>
                  </a:lnTo>
                  <a:lnTo>
                    <a:pt x="512" y="179"/>
                  </a:lnTo>
                  <a:lnTo>
                    <a:pt x="508" y="180"/>
                  </a:lnTo>
                  <a:lnTo>
                    <a:pt x="505" y="182"/>
                  </a:lnTo>
                  <a:lnTo>
                    <a:pt x="501" y="184"/>
                  </a:lnTo>
                  <a:lnTo>
                    <a:pt x="498" y="186"/>
                  </a:lnTo>
                  <a:lnTo>
                    <a:pt x="495" y="187"/>
                  </a:lnTo>
                  <a:lnTo>
                    <a:pt x="493" y="189"/>
                  </a:lnTo>
                  <a:lnTo>
                    <a:pt x="491" y="192"/>
                  </a:lnTo>
                  <a:lnTo>
                    <a:pt x="491" y="197"/>
                  </a:lnTo>
                  <a:lnTo>
                    <a:pt x="491" y="204"/>
                  </a:lnTo>
                  <a:lnTo>
                    <a:pt x="491" y="211"/>
                  </a:lnTo>
                  <a:lnTo>
                    <a:pt x="491" y="219"/>
                  </a:lnTo>
                  <a:lnTo>
                    <a:pt x="490" y="226"/>
                  </a:lnTo>
                  <a:lnTo>
                    <a:pt x="490" y="233"/>
                  </a:lnTo>
                  <a:lnTo>
                    <a:pt x="486" y="238"/>
                  </a:lnTo>
                  <a:lnTo>
                    <a:pt x="484" y="243"/>
                  </a:lnTo>
                  <a:lnTo>
                    <a:pt x="483" y="243"/>
                  </a:lnTo>
                  <a:lnTo>
                    <a:pt x="481" y="243"/>
                  </a:lnTo>
                  <a:lnTo>
                    <a:pt x="478" y="245"/>
                  </a:lnTo>
                  <a:lnTo>
                    <a:pt x="476" y="245"/>
                  </a:lnTo>
                  <a:lnTo>
                    <a:pt x="473" y="245"/>
                  </a:lnTo>
                  <a:lnTo>
                    <a:pt x="471" y="245"/>
                  </a:lnTo>
                  <a:lnTo>
                    <a:pt x="469" y="246"/>
                  </a:lnTo>
                  <a:lnTo>
                    <a:pt x="467" y="248"/>
                  </a:lnTo>
                  <a:lnTo>
                    <a:pt x="467" y="253"/>
                  </a:lnTo>
                  <a:lnTo>
                    <a:pt x="467" y="257"/>
                  </a:lnTo>
                  <a:lnTo>
                    <a:pt x="467" y="262"/>
                  </a:lnTo>
                  <a:lnTo>
                    <a:pt x="466" y="268"/>
                  </a:lnTo>
                  <a:lnTo>
                    <a:pt x="466" y="273"/>
                  </a:lnTo>
                  <a:lnTo>
                    <a:pt x="464" y="277"/>
                  </a:lnTo>
                  <a:lnTo>
                    <a:pt x="462" y="282"/>
                  </a:lnTo>
                  <a:lnTo>
                    <a:pt x="461" y="285"/>
                  </a:lnTo>
                  <a:lnTo>
                    <a:pt x="445" y="257"/>
                  </a:lnTo>
                  <a:lnTo>
                    <a:pt x="445" y="258"/>
                  </a:lnTo>
                  <a:lnTo>
                    <a:pt x="444" y="260"/>
                  </a:lnTo>
                  <a:lnTo>
                    <a:pt x="442" y="260"/>
                  </a:lnTo>
                  <a:lnTo>
                    <a:pt x="442" y="262"/>
                  </a:lnTo>
                  <a:lnTo>
                    <a:pt x="440" y="263"/>
                  </a:lnTo>
                  <a:lnTo>
                    <a:pt x="439" y="265"/>
                  </a:lnTo>
                  <a:lnTo>
                    <a:pt x="437" y="265"/>
                  </a:lnTo>
                  <a:lnTo>
                    <a:pt x="435" y="265"/>
                  </a:lnTo>
                  <a:lnTo>
                    <a:pt x="434" y="265"/>
                  </a:lnTo>
                  <a:lnTo>
                    <a:pt x="432" y="263"/>
                  </a:lnTo>
                  <a:lnTo>
                    <a:pt x="432" y="262"/>
                  </a:lnTo>
                  <a:lnTo>
                    <a:pt x="430" y="262"/>
                  </a:lnTo>
                  <a:lnTo>
                    <a:pt x="430" y="260"/>
                  </a:lnTo>
                  <a:lnTo>
                    <a:pt x="429" y="258"/>
                  </a:lnTo>
                  <a:lnTo>
                    <a:pt x="429" y="257"/>
                  </a:lnTo>
                  <a:lnTo>
                    <a:pt x="429" y="253"/>
                  </a:lnTo>
                  <a:lnTo>
                    <a:pt x="430" y="248"/>
                  </a:lnTo>
                  <a:lnTo>
                    <a:pt x="434" y="245"/>
                  </a:lnTo>
                  <a:lnTo>
                    <a:pt x="437" y="241"/>
                  </a:lnTo>
                  <a:lnTo>
                    <a:pt x="440" y="238"/>
                  </a:lnTo>
                  <a:lnTo>
                    <a:pt x="442" y="233"/>
                  </a:lnTo>
                  <a:lnTo>
                    <a:pt x="444" y="229"/>
                  </a:lnTo>
                  <a:lnTo>
                    <a:pt x="445" y="224"/>
                  </a:lnTo>
                  <a:lnTo>
                    <a:pt x="405" y="224"/>
                  </a:lnTo>
                  <a:lnTo>
                    <a:pt x="403" y="224"/>
                  </a:lnTo>
                  <a:lnTo>
                    <a:pt x="401" y="223"/>
                  </a:lnTo>
                  <a:lnTo>
                    <a:pt x="400" y="221"/>
                  </a:lnTo>
                  <a:lnTo>
                    <a:pt x="398" y="219"/>
                  </a:lnTo>
                  <a:lnTo>
                    <a:pt x="396" y="218"/>
                  </a:lnTo>
                  <a:lnTo>
                    <a:pt x="396" y="214"/>
                  </a:lnTo>
                  <a:lnTo>
                    <a:pt x="395" y="211"/>
                  </a:lnTo>
                  <a:lnTo>
                    <a:pt x="395" y="207"/>
                  </a:lnTo>
                  <a:lnTo>
                    <a:pt x="393" y="207"/>
                  </a:lnTo>
                  <a:lnTo>
                    <a:pt x="391" y="207"/>
                  </a:lnTo>
                  <a:lnTo>
                    <a:pt x="390" y="206"/>
                  </a:lnTo>
                  <a:lnTo>
                    <a:pt x="388" y="206"/>
                  </a:lnTo>
                  <a:lnTo>
                    <a:pt x="386" y="204"/>
                  </a:lnTo>
                  <a:lnTo>
                    <a:pt x="384" y="202"/>
                  </a:lnTo>
                  <a:lnTo>
                    <a:pt x="384" y="201"/>
                  </a:lnTo>
                  <a:lnTo>
                    <a:pt x="383" y="201"/>
                  </a:lnTo>
                  <a:lnTo>
                    <a:pt x="381" y="201"/>
                  </a:lnTo>
                  <a:lnTo>
                    <a:pt x="379" y="201"/>
                  </a:lnTo>
                  <a:lnTo>
                    <a:pt x="378" y="201"/>
                  </a:lnTo>
                  <a:lnTo>
                    <a:pt x="376" y="201"/>
                  </a:lnTo>
                  <a:lnTo>
                    <a:pt x="374" y="201"/>
                  </a:lnTo>
                  <a:lnTo>
                    <a:pt x="373" y="201"/>
                  </a:lnTo>
                  <a:lnTo>
                    <a:pt x="371" y="201"/>
                  </a:lnTo>
                  <a:lnTo>
                    <a:pt x="367" y="202"/>
                  </a:lnTo>
                  <a:lnTo>
                    <a:pt x="366" y="204"/>
                  </a:lnTo>
                  <a:lnTo>
                    <a:pt x="364" y="206"/>
                  </a:lnTo>
                  <a:lnTo>
                    <a:pt x="364" y="207"/>
                  </a:lnTo>
                  <a:lnTo>
                    <a:pt x="362" y="209"/>
                  </a:lnTo>
                  <a:lnTo>
                    <a:pt x="362" y="211"/>
                  </a:lnTo>
                  <a:lnTo>
                    <a:pt x="362" y="213"/>
                  </a:lnTo>
                  <a:lnTo>
                    <a:pt x="364" y="214"/>
                  </a:lnTo>
                  <a:lnTo>
                    <a:pt x="367" y="216"/>
                  </a:lnTo>
                  <a:lnTo>
                    <a:pt x="371" y="218"/>
                  </a:lnTo>
                  <a:lnTo>
                    <a:pt x="373" y="221"/>
                  </a:lnTo>
                  <a:lnTo>
                    <a:pt x="376" y="223"/>
                  </a:lnTo>
                  <a:lnTo>
                    <a:pt x="379" y="224"/>
                  </a:lnTo>
                  <a:lnTo>
                    <a:pt x="379" y="226"/>
                  </a:lnTo>
                  <a:lnTo>
                    <a:pt x="379" y="228"/>
                  </a:lnTo>
                  <a:lnTo>
                    <a:pt x="376" y="229"/>
                  </a:lnTo>
                  <a:lnTo>
                    <a:pt x="374" y="231"/>
                  </a:lnTo>
                  <a:lnTo>
                    <a:pt x="371" y="233"/>
                  </a:lnTo>
                  <a:lnTo>
                    <a:pt x="369" y="235"/>
                  </a:lnTo>
                  <a:lnTo>
                    <a:pt x="367" y="238"/>
                  </a:lnTo>
                  <a:lnTo>
                    <a:pt x="366" y="240"/>
                  </a:lnTo>
                  <a:lnTo>
                    <a:pt x="366" y="243"/>
                  </a:lnTo>
                  <a:lnTo>
                    <a:pt x="366" y="245"/>
                  </a:lnTo>
                  <a:lnTo>
                    <a:pt x="367" y="248"/>
                  </a:lnTo>
                  <a:lnTo>
                    <a:pt x="369" y="250"/>
                  </a:lnTo>
                  <a:lnTo>
                    <a:pt x="373" y="253"/>
                  </a:lnTo>
                  <a:lnTo>
                    <a:pt x="376" y="257"/>
                  </a:lnTo>
                  <a:lnTo>
                    <a:pt x="381" y="258"/>
                  </a:lnTo>
                  <a:lnTo>
                    <a:pt x="384" y="258"/>
                  </a:lnTo>
                  <a:lnTo>
                    <a:pt x="388" y="260"/>
                  </a:lnTo>
                  <a:lnTo>
                    <a:pt x="396" y="295"/>
                  </a:lnTo>
                  <a:lnTo>
                    <a:pt x="395" y="295"/>
                  </a:lnTo>
                  <a:lnTo>
                    <a:pt x="391" y="295"/>
                  </a:lnTo>
                  <a:lnTo>
                    <a:pt x="390" y="295"/>
                  </a:lnTo>
                  <a:lnTo>
                    <a:pt x="386" y="295"/>
                  </a:lnTo>
                  <a:lnTo>
                    <a:pt x="384" y="295"/>
                  </a:lnTo>
                  <a:lnTo>
                    <a:pt x="383" y="295"/>
                  </a:lnTo>
                  <a:lnTo>
                    <a:pt x="381" y="295"/>
                  </a:lnTo>
                  <a:lnTo>
                    <a:pt x="379" y="295"/>
                  </a:lnTo>
                  <a:lnTo>
                    <a:pt x="378" y="295"/>
                  </a:lnTo>
                  <a:lnTo>
                    <a:pt x="376" y="295"/>
                  </a:lnTo>
                  <a:lnTo>
                    <a:pt x="374" y="294"/>
                  </a:lnTo>
                  <a:lnTo>
                    <a:pt x="373" y="292"/>
                  </a:lnTo>
                  <a:lnTo>
                    <a:pt x="371" y="292"/>
                  </a:lnTo>
                  <a:lnTo>
                    <a:pt x="369" y="292"/>
                  </a:lnTo>
                  <a:lnTo>
                    <a:pt x="367" y="290"/>
                  </a:lnTo>
                  <a:lnTo>
                    <a:pt x="366" y="292"/>
                  </a:lnTo>
                  <a:lnTo>
                    <a:pt x="362" y="294"/>
                  </a:lnTo>
                  <a:lnTo>
                    <a:pt x="359" y="297"/>
                  </a:lnTo>
                  <a:lnTo>
                    <a:pt x="356" y="299"/>
                  </a:lnTo>
                  <a:lnTo>
                    <a:pt x="352" y="302"/>
                  </a:lnTo>
                  <a:lnTo>
                    <a:pt x="349" y="306"/>
                  </a:lnTo>
                  <a:lnTo>
                    <a:pt x="347" y="307"/>
                  </a:lnTo>
                  <a:lnTo>
                    <a:pt x="345" y="309"/>
                  </a:lnTo>
                  <a:lnTo>
                    <a:pt x="352" y="314"/>
                  </a:lnTo>
                  <a:lnTo>
                    <a:pt x="349" y="322"/>
                  </a:lnTo>
                  <a:lnTo>
                    <a:pt x="344" y="329"/>
                  </a:lnTo>
                  <a:lnTo>
                    <a:pt x="337" y="334"/>
                  </a:lnTo>
                  <a:lnTo>
                    <a:pt x="330" y="339"/>
                  </a:lnTo>
                  <a:lnTo>
                    <a:pt x="322" y="344"/>
                  </a:lnTo>
                  <a:lnTo>
                    <a:pt x="317" y="349"/>
                  </a:lnTo>
                  <a:lnTo>
                    <a:pt x="312" y="355"/>
                  </a:lnTo>
                  <a:lnTo>
                    <a:pt x="310" y="365"/>
                  </a:lnTo>
                  <a:lnTo>
                    <a:pt x="300" y="368"/>
                  </a:lnTo>
                  <a:lnTo>
                    <a:pt x="291" y="377"/>
                  </a:lnTo>
                  <a:lnTo>
                    <a:pt x="283" y="387"/>
                  </a:lnTo>
                  <a:lnTo>
                    <a:pt x="276" y="397"/>
                  </a:lnTo>
                  <a:lnTo>
                    <a:pt x="269" y="407"/>
                  </a:lnTo>
                  <a:lnTo>
                    <a:pt x="261" y="415"/>
                  </a:lnTo>
                  <a:lnTo>
                    <a:pt x="256" y="417"/>
                  </a:lnTo>
                  <a:lnTo>
                    <a:pt x="251" y="420"/>
                  </a:lnTo>
                  <a:lnTo>
                    <a:pt x="245" y="422"/>
                  </a:lnTo>
                  <a:lnTo>
                    <a:pt x="239" y="422"/>
                  </a:lnTo>
                  <a:lnTo>
                    <a:pt x="239" y="424"/>
                  </a:lnTo>
                  <a:lnTo>
                    <a:pt x="239" y="426"/>
                  </a:lnTo>
                  <a:lnTo>
                    <a:pt x="239" y="427"/>
                  </a:lnTo>
                  <a:lnTo>
                    <a:pt x="239" y="429"/>
                  </a:lnTo>
                  <a:lnTo>
                    <a:pt x="239" y="431"/>
                  </a:lnTo>
                  <a:lnTo>
                    <a:pt x="239" y="432"/>
                  </a:lnTo>
                  <a:lnTo>
                    <a:pt x="239" y="437"/>
                  </a:lnTo>
                  <a:lnTo>
                    <a:pt x="239" y="442"/>
                  </a:lnTo>
                  <a:lnTo>
                    <a:pt x="239" y="449"/>
                  </a:lnTo>
                  <a:lnTo>
                    <a:pt x="239" y="456"/>
                  </a:lnTo>
                  <a:lnTo>
                    <a:pt x="240" y="461"/>
                  </a:lnTo>
                  <a:lnTo>
                    <a:pt x="242" y="468"/>
                  </a:lnTo>
                  <a:lnTo>
                    <a:pt x="244" y="471"/>
                  </a:lnTo>
                  <a:lnTo>
                    <a:pt x="249" y="473"/>
                  </a:lnTo>
                  <a:lnTo>
                    <a:pt x="247" y="478"/>
                  </a:lnTo>
                  <a:lnTo>
                    <a:pt x="245" y="483"/>
                  </a:lnTo>
                  <a:lnTo>
                    <a:pt x="242" y="488"/>
                  </a:lnTo>
                  <a:lnTo>
                    <a:pt x="240" y="493"/>
                  </a:lnTo>
                  <a:lnTo>
                    <a:pt x="237" y="497"/>
                  </a:lnTo>
                  <a:lnTo>
                    <a:pt x="235" y="502"/>
                  </a:lnTo>
                  <a:lnTo>
                    <a:pt x="234" y="507"/>
                  </a:lnTo>
                  <a:lnTo>
                    <a:pt x="234" y="512"/>
                  </a:lnTo>
                  <a:lnTo>
                    <a:pt x="234" y="513"/>
                  </a:lnTo>
                  <a:lnTo>
                    <a:pt x="235" y="513"/>
                  </a:lnTo>
                  <a:lnTo>
                    <a:pt x="235" y="515"/>
                  </a:lnTo>
                  <a:lnTo>
                    <a:pt x="237" y="517"/>
                  </a:lnTo>
                  <a:lnTo>
                    <a:pt x="239" y="517"/>
                  </a:lnTo>
                  <a:lnTo>
                    <a:pt x="240" y="519"/>
                  </a:lnTo>
                  <a:lnTo>
                    <a:pt x="240" y="529"/>
                  </a:lnTo>
                  <a:lnTo>
                    <a:pt x="239" y="532"/>
                  </a:lnTo>
                  <a:lnTo>
                    <a:pt x="237" y="535"/>
                  </a:lnTo>
                  <a:lnTo>
                    <a:pt x="235" y="537"/>
                  </a:lnTo>
                  <a:lnTo>
                    <a:pt x="234" y="541"/>
                  </a:lnTo>
                  <a:lnTo>
                    <a:pt x="232" y="542"/>
                  </a:lnTo>
                  <a:lnTo>
                    <a:pt x="230" y="544"/>
                  </a:lnTo>
                  <a:lnTo>
                    <a:pt x="228" y="546"/>
                  </a:lnTo>
                  <a:lnTo>
                    <a:pt x="225" y="546"/>
                  </a:lnTo>
                  <a:lnTo>
                    <a:pt x="225" y="547"/>
                  </a:lnTo>
                  <a:lnTo>
                    <a:pt x="225" y="549"/>
                  </a:lnTo>
                  <a:lnTo>
                    <a:pt x="227" y="549"/>
                  </a:lnTo>
                  <a:lnTo>
                    <a:pt x="227" y="551"/>
                  </a:lnTo>
                  <a:lnTo>
                    <a:pt x="227" y="552"/>
                  </a:lnTo>
                  <a:lnTo>
                    <a:pt x="227" y="554"/>
                  </a:lnTo>
                  <a:lnTo>
                    <a:pt x="227" y="556"/>
                  </a:lnTo>
                  <a:lnTo>
                    <a:pt x="228" y="557"/>
                  </a:lnTo>
                  <a:lnTo>
                    <a:pt x="223" y="561"/>
                  </a:lnTo>
                  <a:lnTo>
                    <a:pt x="220" y="564"/>
                  </a:lnTo>
                  <a:lnTo>
                    <a:pt x="217" y="568"/>
                  </a:lnTo>
                  <a:lnTo>
                    <a:pt x="213" y="571"/>
                  </a:lnTo>
                  <a:lnTo>
                    <a:pt x="210" y="574"/>
                  </a:lnTo>
                  <a:lnTo>
                    <a:pt x="206" y="578"/>
                  </a:lnTo>
                  <a:lnTo>
                    <a:pt x="203" y="581"/>
                  </a:lnTo>
                  <a:lnTo>
                    <a:pt x="200" y="586"/>
                  </a:lnTo>
                  <a:lnTo>
                    <a:pt x="195" y="584"/>
                  </a:lnTo>
                  <a:lnTo>
                    <a:pt x="191" y="581"/>
                  </a:lnTo>
                  <a:lnTo>
                    <a:pt x="188" y="579"/>
                  </a:lnTo>
                  <a:lnTo>
                    <a:pt x="186" y="576"/>
                  </a:lnTo>
                  <a:lnTo>
                    <a:pt x="184" y="573"/>
                  </a:lnTo>
                  <a:lnTo>
                    <a:pt x="183" y="569"/>
                  </a:lnTo>
                  <a:lnTo>
                    <a:pt x="183" y="564"/>
                  </a:lnTo>
                  <a:lnTo>
                    <a:pt x="181" y="561"/>
                  </a:lnTo>
                  <a:lnTo>
                    <a:pt x="178" y="552"/>
                  </a:lnTo>
                  <a:lnTo>
                    <a:pt x="174" y="544"/>
                  </a:lnTo>
                  <a:lnTo>
                    <a:pt x="169" y="537"/>
                  </a:lnTo>
                  <a:lnTo>
                    <a:pt x="164" y="529"/>
                  </a:lnTo>
                  <a:lnTo>
                    <a:pt x="159" y="520"/>
                  </a:lnTo>
                  <a:lnTo>
                    <a:pt x="156" y="513"/>
                  </a:lnTo>
                  <a:lnTo>
                    <a:pt x="151" y="507"/>
                  </a:lnTo>
                  <a:lnTo>
                    <a:pt x="147" y="500"/>
                  </a:lnTo>
                  <a:lnTo>
                    <a:pt x="145" y="493"/>
                  </a:lnTo>
                  <a:lnTo>
                    <a:pt x="142" y="486"/>
                  </a:lnTo>
                  <a:lnTo>
                    <a:pt x="140" y="481"/>
                  </a:lnTo>
                  <a:lnTo>
                    <a:pt x="140" y="475"/>
                  </a:lnTo>
                  <a:lnTo>
                    <a:pt x="139" y="468"/>
                  </a:lnTo>
                  <a:lnTo>
                    <a:pt x="137" y="463"/>
                  </a:lnTo>
                  <a:lnTo>
                    <a:pt x="134" y="456"/>
                  </a:lnTo>
                  <a:lnTo>
                    <a:pt x="132" y="449"/>
                  </a:lnTo>
                  <a:lnTo>
                    <a:pt x="128" y="442"/>
                  </a:lnTo>
                  <a:lnTo>
                    <a:pt x="123" y="437"/>
                  </a:lnTo>
                  <a:lnTo>
                    <a:pt x="120" y="432"/>
                  </a:lnTo>
                  <a:lnTo>
                    <a:pt x="117" y="426"/>
                  </a:lnTo>
                  <a:lnTo>
                    <a:pt x="112" y="420"/>
                  </a:lnTo>
                  <a:lnTo>
                    <a:pt x="108" y="415"/>
                  </a:lnTo>
                  <a:lnTo>
                    <a:pt x="106" y="410"/>
                  </a:lnTo>
                  <a:lnTo>
                    <a:pt x="103" y="404"/>
                  </a:lnTo>
                  <a:lnTo>
                    <a:pt x="100" y="390"/>
                  </a:lnTo>
                  <a:lnTo>
                    <a:pt x="96" y="378"/>
                  </a:lnTo>
                  <a:lnTo>
                    <a:pt x="93" y="366"/>
                  </a:lnTo>
                  <a:lnTo>
                    <a:pt x="91" y="353"/>
                  </a:lnTo>
                  <a:lnTo>
                    <a:pt x="91" y="341"/>
                  </a:lnTo>
                  <a:lnTo>
                    <a:pt x="89" y="329"/>
                  </a:lnTo>
                  <a:lnTo>
                    <a:pt x="89" y="316"/>
                  </a:lnTo>
                  <a:lnTo>
                    <a:pt x="89" y="302"/>
                  </a:lnTo>
                  <a:lnTo>
                    <a:pt x="86" y="302"/>
                  </a:lnTo>
                  <a:lnTo>
                    <a:pt x="84" y="300"/>
                  </a:lnTo>
                  <a:lnTo>
                    <a:pt x="83" y="299"/>
                  </a:lnTo>
                  <a:lnTo>
                    <a:pt x="81" y="295"/>
                  </a:lnTo>
                  <a:lnTo>
                    <a:pt x="79" y="292"/>
                  </a:lnTo>
                  <a:lnTo>
                    <a:pt x="79" y="290"/>
                  </a:lnTo>
                  <a:lnTo>
                    <a:pt x="79" y="287"/>
                  </a:lnTo>
                  <a:lnTo>
                    <a:pt x="78" y="284"/>
                  </a:lnTo>
                  <a:lnTo>
                    <a:pt x="74" y="289"/>
                  </a:lnTo>
                  <a:lnTo>
                    <a:pt x="71" y="294"/>
                  </a:lnTo>
                  <a:lnTo>
                    <a:pt x="67" y="299"/>
                  </a:lnTo>
                  <a:lnTo>
                    <a:pt x="64" y="306"/>
                  </a:lnTo>
                  <a:lnTo>
                    <a:pt x="61" y="311"/>
                  </a:lnTo>
                  <a:lnTo>
                    <a:pt x="57" y="314"/>
                  </a:lnTo>
                  <a:lnTo>
                    <a:pt x="54" y="317"/>
                  </a:lnTo>
                  <a:lnTo>
                    <a:pt x="47" y="319"/>
                  </a:lnTo>
                  <a:lnTo>
                    <a:pt x="44" y="317"/>
                  </a:lnTo>
                  <a:lnTo>
                    <a:pt x="39" y="314"/>
                  </a:lnTo>
                  <a:lnTo>
                    <a:pt x="34" y="311"/>
                  </a:lnTo>
                  <a:lnTo>
                    <a:pt x="28" y="304"/>
                  </a:lnTo>
                  <a:lnTo>
                    <a:pt x="23" y="299"/>
                  </a:lnTo>
                  <a:lnTo>
                    <a:pt x="20" y="292"/>
                  </a:lnTo>
                  <a:lnTo>
                    <a:pt x="17" y="287"/>
                  </a:lnTo>
                  <a:lnTo>
                    <a:pt x="17" y="282"/>
                  </a:lnTo>
                  <a:lnTo>
                    <a:pt x="18" y="280"/>
                  </a:lnTo>
                  <a:lnTo>
                    <a:pt x="20" y="280"/>
                  </a:lnTo>
                  <a:lnTo>
                    <a:pt x="22" y="278"/>
                  </a:lnTo>
                  <a:lnTo>
                    <a:pt x="25" y="277"/>
                  </a:lnTo>
                  <a:lnTo>
                    <a:pt x="27" y="275"/>
                  </a:lnTo>
                  <a:lnTo>
                    <a:pt x="28" y="275"/>
                  </a:lnTo>
                  <a:lnTo>
                    <a:pt x="22" y="273"/>
                  </a:lnTo>
                  <a:lnTo>
                    <a:pt x="17" y="273"/>
                  </a:lnTo>
                  <a:lnTo>
                    <a:pt x="13" y="272"/>
                  </a:lnTo>
                  <a:lnTo>
                    <a:pt x="8" y="268"/>
                  </a:lnTo>
                  <a:lnTo>
                    <a:pt x="6" y="265"/>
                  </a:lnTo>
                  <a:lnTo>
                    <a:pt x="3" y="262"/>
                  </a:lnTo>
                  <a:lnTo>
                    <a:pt x="1" y="258"/>
                  </a:lnTo>
                  <a:lnTo>
                    <a:pt x="0" y="253"/>
                  </a:lnTo>
                  <a:lnTo>
                    <a:pt x="6" y="250"/>
                  </a:lnTo>
                  <a:lnTo>
                    <a:pt x="15" y="246"/>
                  </a:lnTo>
                  <a:lnTo>
                    <a:pt x="22" y="245"/>
                  </a:lnTo>
                  <a:lnTo>
                    <a:pt x="30" y="243"/>
                  </a:lnTo>
                  <a:lnTo>
                    <a:pt x="37" y="241"/>
                  </a:lnTo>
                  <a:lnTo>
                    <a:pt x="44" y="238"/>
                  </a:lnTo>
                  <a:lnTo>
                    <a:pt x="50" y="235"/>
                  </a:lnTo>
                  <a:lnTo>
                    <a:pt x="56" y="226"/>
                  </a:lnTo>
                  <a:lnTo>
                    <a:pt x="52" y="224"/>
                  </a:lnTo>
                  <a:lnTo>
                    <a:pt x="49" y="221"/>
                  </a:lnTo>
                  <a:lnTo>
                    <a:pt x="44" y="218"/>
                  </a:lnTo>
                  <a:lnTo>
                    <a:pt x="40" y="213"/>
                  </a:lnTo>
                  <a:lnTo>
                    <a:pt x="35" y="206"/>
                  </a:lnTo>
                  <a:lnTo>
                    <a:pt x="32" y="201"/>
                  </a:lnTo>
                  <a:lnTo>
                    <a:pt x="30" y="196"/>
                  </a:lnTo>
                  <a:lnTo>
                    <a:pt x="28" y="192"/>
                  </a:lnTo>
                  <a:lnTo>
                    <a:pt x="27" y="192"/>
                  </a:lnTo>
                  <a:lnTo>
                    <a:pt x="27" y="191"/>
                  </a:lnTo>
                  <a:lnTo>
                    <a:pt x="25" y="191"/>
                  </a:lnTo>
                  <a:lnTo>
                    <a:pt x="23" y="189"/>
                  </a:lnTo>
                  <a:lnTo>
                    <a:pt x="22" y="189"/>
                  </a:lnTo>
                  <a:lnTo>
                    <a:pt x="22" y="187"/>
                  </a:lnTo>
                  <a:lnTo>
                    <a:pt x="20" y="186"/>
                  </a:lnTo>
                  <a:lnTo>
                    <a:pt x="20" y="184"/>
                  </a:lnTo>
                  <a:lnTo>
                    <a:pt x="20" y="175"/>
                  </a:lnTo>
                  <a:lnTo>
                    <a:pt x="28" y="175"/>
                  </a:lnTo>
                  <a:lnTo>
                    <a:pt x="37" y="174"/>
                  </a:lnTo>
                  <a:lnTo>
                    <a:pt x="44" y="170"/>
                  </a:lnTo>
                  <a:lnTo>
                    <a:pt x="49" y="165"/>
                  </a:lnTo>
                  <a:lnTo>
                    <a:pt x="59" y="155"/>
                  </a:lnTo>
                  <a:lnTo>
                    <a:pt x="66" y="143"/>
                  </a:lnTo>
                  <a:lnTo>
                    <a:pt x="73" y="131"/>
                  </a:lnTo>
                  <a:lnTo>
                    <a:pt x="78" y="118"/>
                  </a:lnTo>
                  <a:lnTo>
                    <a:pt x="86" y="108"/>
                  </a:lnTo>
                  <a:lnTo>
                    <a:pt x="95" y="99"/>
                  </a:lnTo>
                  <a:lnTo>
                    <a:pt x="93" y="94"/>
                  </a:lnTo>
                  <a:lnTo>
                    <a:pt x="91" y="91"/>
                  </a:lnTo>
                  <a:lnTo>
                    <a:pt x="91" y="87"/>
                  </a:lnTo>
                  <a:lnTo>
                    <a:pt x="89" y="84"/>
                  </a:lnTo>
                  <a:lnTo>
                    <a:pt x="91" y="81"/>
                  </a:lnTo>
                  <a:lnTo>
                    <a:pt x="93" y="77"/>
                  </a:lnTo>
                  <a:lnTo>
                    <a:pt x="95" y="74"/>
                  </a:lnTo>
                  <a:lnTo>
                    <a:pt x="98" y="72"/>
                  </a:lnTo>
                  <a:lnTo>
                    <a:pt x="93" y="67"/>
                  </a:lnTo>
                  <a:lnTo>
                    <a:pt x="88" y="64"/>
                  </a:lnTo>
                  <a:lnTo>
                    <a:pt x="84" y="60"/>
                  </a:lnTo>
                  <a:lnTo>
                    <a:pt x="81" y="57"/>
                  </a:lnTo>
                  <a:lnTo>
                    <a:pt x="78" y="52"/>
                  </a:lnTo>
                  <a:lnTo>
                    <a:pt x="76" y="49"/>
                  </a:lnTo>
                  <a:lnTo>
                    <a:pt x="73" y="44"/>
                  </a:lnTo>
                  <a:lnTo>
                    <a:pt x="67" y="38"/>
                  </a:lnTo>
                  <a:lnTo>
                    <a:pt x="67" y="22"/>
                  </a:lnTo>
                  <a:lnTo>
                    <a:pt x="76" y="22"/>
                  </a:lnTo>
                  <a:lnTo>
                    <a:pt x="84" y="22"/>
                  </a:lnTo>
                  <a:lnTo>
                    <a:pt x="93" y="22"/>
                  </a:lnTo>
                  <a:lnTo>
                    <a:pt x="101" y="18"/>
                  </a:lnTo>
                  <a:lnTo>
                    <a:pt x="110" y="16"/>
                  </a:lnTo>
                  <a:lnTo>
                    <a:pt x="117" y="13"/>
                  </a:lnTo>
                  <a:lnTo>
                    <a:pt x="122" y="6"/>
                  </a:lnTo>
                  <a:lnTo>
                    <a:pt x="127" y="0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65" name="Freeform 5352"/>
            <p:cNvSpPr>
              <a:spLocks/>
            </p:cNvSpPr>
            <p:nvPr/>
          </p:nvSpPr>
          <p:spPr bwMode="auto">
            <a:xfrm>
              <a:off x="3352800" y="5502275"/>
              <a:ext cx="96838" cy="36513"/>
            </a:xfrm>
            <a:custGeom>
              <a:avLst/>
              <a:gdLst>
                <a:gd name="T0" fmla="*/ 2147483647 w 61"/>
                <a:gd name="T1" fmla="*/ 2147483647 h 22"/>
                <a:gd name="T2" fmla="*/ 2147483647 w 61"/>
                <a:gd name="T3" fmla="*/ 2147483647 h 22"/>
                <a:gd name="T4" fmla="*/ 2147483647 w 61"/>
                <a:gd name="T5" fmla="*/ 2147483647 h 22"/>
                <a:gd name="T6" fmla="*/ 2147483647 w 61"/>
                <a:gd name="T7" fmla="*/ 2147483647 h 22"/>
                <a:gd name="T8" fmla="*/ 2147483647 w 61"/>
                <a:gd name="T9" fmla="*/ 2147483647 h 22"/>
                <a:gd name="T10" fmla="*/ 2147483647 w 61"/>
                <a:gd name="T11" fmla="*/ 2147483647 h 22"/>
                <a:gd name="T12" fmla="*/ 2147483647 w 61"/>
                <a:gd name="T13" fmla="*/ 2147483647 h 22"/>
                <a:gd name="T14" fmla="*/ 2147483647 w 61"/>
                <a:gd name="T15" fmla="*/ 2147483647 h 22"/>
                <a:gd name="T16" fmla="*/ 0 w 61"/>
                <a:gd name="T17" fmla="*/ 2147483647 h 22"/>
                <a:gd name="T18" fmla="*/ 0 w 61"/>
                <a:gd name="T19" fmla="*/ 2147483647 h 22"/>
                <a:gd name="T20" fmla="*/ 2147483647 w 61"/>
                <a:gd name="T21" fmla="*/ 2147483647 h 22"/>
                <a:gd name="T22" fmla="*/ 2147483647 w 61"/>
                <a:gd name="T23" fmla="*/ 2147483647 h 22"/>
                <a:gd name="T24" fmla="*/ 2147483647 w 61"/>
                <a:gd name="T25" fmla="*/ 2147483647 h 22"/>
                <a:gd name="T26" fmla="*/ 2147483647 w 61"/>
                <a:gd name="T27" fmla="*/ 2147483647 h 22"/>
                <a:gd name="T28" fmla="*/ 2147483647 w 61"/>
                <a:gd name="T29" fmla="*/ 2147483647 h 22"/>
                <a:gd name="T30" fmla="*/ 2147483647 w 61"/>
                <a:gd name="T31" fmla="*/ 2147483647 h 22"/>
                <a:gd name="T32" fmla="*/ 2147483647 w 61"/>
                <a:gd name="T33" fmla="*/ 2147483647 h 22"/>
                <a:gd name="T34" fmla="*/ 2147483647 w 61"/>
                <a:gd name="T35" fmla="*/ 2147483647 h 22"/>
                <a:gd name="T36" fmla="*/ 2147483647 w 61"/>
                <a:gd name="T37" fmla="*/ 2147483647 h 22"/>
                <a:gd name="T38" fmla="*/ 2147483647 w 61"/>
                <a:gd name="T39" fmla="*/ 2147483647 h 22"/>
                <a:gd name="T40" fmla="*/ 2147483647 w 61"/>
                <a:gd name="T41" fmla="*/ 2147483647 h 22"/>
                <a:gd name="T42" fmla="*/ 2147483647 w 61"/>
                <a:gd name="T43" fmla="*/ 2147483647 h 22"/>
                <a:gd name="T44" fmla="*/ 2147483647 w 61"/>
                <a:gd name="T45" fmla="*/ 2147483647 h 22"/>
                <a:gd name="T46" fmla="*/ 2147483647 w 61"/>
                <a:gd name="T47" fmla="*/ 2147483647 h 22"/>
                <a:gd name="T48" fmla="*/ 2147483647 w 61"/>
                <a:gd name="T49" fmla="*/ 2147483647 h 22"/>
                <a:gd name="T50" fmla="*/ 2147483647 w 61"/>
                <a:gd name="T51" fmla="*/ 2147483647 h 22"/>
                <a:gd name="T52" fmla="*/ 2147483647 w 61"/>
                <a:gd name="T53" fmla="*/ 0 h 22"/>
                <a:gd name="T54" fmla="*/ 2147483647 w 61"/>
                <a:gd name="T55" fmla="*/ 2147483647 h 22"/>
                <a:gd name="T56" fmla="*/ 2147483647 w 61"/>
                <a:gd name="T57" fmla="*/ 2147483647 h 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1"/>
                <a:gd name="T88" fmla="*/ 0 h 22"/>
                <a:gd name="T89" fmla="*/ 61 w 61"/>
                <a:gd name="T90" fmla="*/ 22 h 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1" h="22">
                  <a:moveTo>
                    <a:pt x="42" y="5"/>
                  </a:moveTo>
                  <a:lnTo>
                    <a:pt x="37" y="5"/>
                  </a:lnTo>
                  <a:lnTo>
                    <a:pt x="30" y="5"/>
                  </a:lnTo>
                  <a:lnTo>
                    <a:pt x="24" y="7"/>
                  </a:lnTo>
                  <a:lnTo>
                    <a:pt x="17" y="7"/>
                  </a:lnTo>
                  <a:lnTo>
                    <a:pt x="10" y="9"/>
                  </a:lnTo>
                  <a:lnTo>
                    <a:pt x="5" y="10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32" y="20"/>
                  </a:lnTo>
                  <a:lnTo>
                    <a:pt x="39" y="19"/>
                  </a:lnTo>
                  <a:lnTo>
                    <a:pt x="46" y="17"/>
                  </a:lnTo>
                  <a:lnTo>
                    <a:pt x="52" y="14"/>
                  </a:lnTo>
                  <a:lnTo>
                    <a:pt x="56" y="10"/>
                  </a:lnTo>
                  <a:lnTo>
                    <a:pt x="59" y="7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2" y="5"/>
                  </a:lnTo>
                </a:path>
              </a:pathLst>
            </a:custGeom>
            <a:solidFill>
              <a:schemeClr val="bg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66" name="Freeform 5353"/>
            <p:cNvSpPr>
              <a:spLocks/>
            </p:cNvSpPr>
            <p:nvPr/>
          </p:nvSpPr>
          <p:spPr bwMode="auto">
            <a:xfrm>
              <a:off x="3225800" y="5540375"/>
              <a:ext cx="119063" cy="49213"/>
            </a:xfrm>
            <a:custGeom>
              <a:avLst/>
              <a:gdLst>
                <a:gd name="T0" fmla="*/ 2147483647 w 75"/>
                <a:gd name="T1" fmla="*/ 2147483647 h 32"/>
                <a:gd name="T2" fmla="*/ 2147483647 w 75"/>
                <a:gd name="T3" fmla="*/ 2147483647 h 32"/>
                <a:gd name="T4" fmla="*/ 2147483647 w 75"/>
                <a:gd name="T5" fmla="*/ 2147483647 h 32"/>
                <a:gd name="T6" fmla="*/ 2147483647 w 75"/>
                <a:gd name="T7" fmla="*/ 2147483647 h 32"/>
                <a:gd name="T8" fmla="*/ 2147483647 w 75"/>
                <a:gd name="T9" fmla="*/ 2147483647 h 32"/>
                <a:gd name="T10" fmla="*/ 2147483647 w 75"/>
                <a:gd name="T11" fmla="*/ 2147483647 h 32"/>
                <a:gd name="T12" fmla="*/ 2147483647 w 75"/>
                <a:gd name="T13" fmla="*/ 2147483647 h 32"/>
                <a:gd name="T14" fmla="*/ 0 w 75"/>
                <a:gd name="T15" fmla="*/ 2147483647 h 32"/>
                <a:gd name="T16" fmla="*/ 0 w 75"/>
                <a:gd name="T17" fmla="*/ 2147483647 h 32"/>
                <a:gd name="T18" fmla="*/ 0 w 75"/>
                <a:gd name="T19" fmla="*/ 2147483647 h 32"/>
                <a:gd name="T20" fmla="*/ 2147483647 w 75"/>
                <a:gd name="T21" fmla="*/ 2147483647 h 32"/>
                <a:gd name="T22" fmla="*/ 2147483647 w 75"/>
                <a:gd name="T23" fmla="*/ 2147483647 h 32"/>
                <a:gd name="T24" fmla="*/ 2147483647 w 75"/>
                <a:gd name="T25" fmla="*/ 2147483647 h 32"/>
                <a:gd name="T26" fmla="*/ 2147483647 w 75"/>
                <a:gd name="T27" fmla="*/ 2147483647 h 32"/>
                <a:gd name="T28" fmla="*/ 2147483647 w 75"/>
                <a:gd name="T29" fmla="*/ 2147483647 h 32"/>
                <a:gd name="T30" fmla="*/ 2147483647 w 75"/>
                <a:gd name="T31" fmla="*/ 2147483647 h 32"/>
                <a:gd name="T32" fmla="*/ 2147483647 w 75"/>
                <a:gd name="T33" fmla="*/ 2147483647 h 32"/>
                <a:gd name="T34" fmla="*/ 2147483647 w 75"/>
                <a:gd name="T35" fmla="*/ 2147483647 h 32"/>
                <a:gd name="T36" fmla="*/ 2147483647 w 75"/>
                <a:gd name="T37" fmla="*/ 2147483647 h 32"/>
                <a:gd name="T38" fmla="*/ 2147483647 w 75"/>
                <a:gd name="T39" fmla="*/ 2147483647 h 32"/>
                <a:gd name="T40" fmla="*/ 2147483647 w 75"/>
                <a:gd name="T41" fmla="*/ 2147483647 h 32"/>
                <a:gd name="T42" fmla="*/ 2147483647 w 75"/>
                <a:gd name="T43" fmla="*/ 2147483647 h 32"/>
                <a:gd name="T44" fmla="*/ 2147483647 w 75"/>
                <a:gd name="T45" fmla="*/ 2147483647 h 32"/>
                <a:gd name="T46" fmla="*/ 2147483647 w 75"/>
                <a:gd name="T47" fmla="*/ 2147483647 h 32"/>
                <a:gd name="T48" fmla="*/ 2147483647 w 75"/>
                <a:gd name="T49" fmla="*/ 2147483647 h 32"/>
                <a:gd name="T50" fmla="*/ 2147483647 w 75"/>
                <a:gd name="T51" fmla="*/ 2147483647 h 32"/>
                <a:gd name="T52" fmla="*/ 2147483647 w 75"/>
                <a:gd name="T53" fmla="*/ 0 h 32"/>
                <a:gd name="T54" fmla="*/ 2147483647 w 75"/>
                <a:gd name="T55" fmla="*/ 0 h 32"/>
                <a:gd name="T56" fmla="*/ 2147483647 w 75"/>
                <a:gd name="T57" fmla="*/ 2147483647 h 32"/>
                <a:gd name="T58" fmla="*/ 2147483647 w 75"/>
                <a:gd name="T59" fmla="*/ 2147483647 h 32"/>
                <a:gd name="T60" fmla="*/ 2147483647 w 75"/>
                <a:gd name="T61" fmla="*/ 2147483647 h 32"/>
                <a:gd name="T62" fmla="*/ 2147483647 w 75"/>
                <a:gd name="T63" fmla="*/ 2147483647 h 32"/>
                <a:gd name="T64" fmla="*/ 2147483647 w 75"/>
                <a:gd name="T65" fmla="*/ 2147483647 h 32"/>
                <a:gd name="T66" fmla="*/ 2147483647 w 75"/>
                <a:gd name="T67" fmla="*/ 2147483647 h 32"/>
                <a:gd name="T68" fmla="*/ 2147483647 w 75"/>
                <a:gd name="T69" fmla="*/ 2147483647 h 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5"/>
                <a:gd name="T106" fmla="*/ 0 h 32"/>
                <a:gd name="T107" fmla="*/ 75 w 75"/>
                <a:gd name="T108" fmla="*/ 32 h 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5" h="32">
                  <a:moveTo>
                    <a:pt x="36" y="7"/>
                  </a:moveTo>
                  <a:lnTo>
                    <a:pt x="32" y="8"/>
                  </a:lnTo>
                  <a:lnTo>
                    <a:pt x="27" y="10"/>
                  </a:lnTo>
                  <a:lnTo>
                    <a:pt x="22" y="12"/>
                  </a:lnTo>
                  <a:lnTo>
                    <a:pt x="15" y="13"/>
                  </a:lnTo>
                  <a:lnTo>
                    <a:pt x="9" y="15"/>
                  </a:lnTo>
                  <a:lnTo>
                    <a:pt x="3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5"/>
                  </a:lnTo>
                  <a:lnTo>
                    <a:pt x="3" y="27"/>
                  </a:lnTo>
                  <a:lnTo>
                    <a:pt x="5" y="29"/>
                  </a:lnTo>
                  <a:lnTo>
                    <a:pt x="9" y="30"/>
                  </a:lnTo>
                  <a:lnTo>
                    <a:pt x="12" y="30"/>
                  </a:lnTo>
                  <a:lnTo>
                    <a:pt x="14" y="32"/>
                  </a:lnTo>
                  <a:lnTo>
                    <a:pt x="17" y="32"/>
                  </a:lnTo>
                  <a:lnTo>
                    <a:pt x="22" y="30"/>
                  </a:lnTo>
                  <a:lnTo>
                    <a:pt x="29" y="29"/>
                  </a:lnTo>
                  <a:lnTo>
                    <a:pt x="36" y="25"/>
                  </a:lnTo>
                  <a:lnTo>
                    <a:pt x="46" y="20"/>
                  </a:lnTo>
                  <a:lnTo>
                    <a:pt x="54" y="17"/>
                  </a:lnTo>
                  <a:lnTo>
                    <a:pt x="63" y="12"/>
                  </a:lnTo>
                  <a:lnTo>
                    <a:pt x="70" y="8"/>
                  </a:lnTo>
                  <a:lnTo>
                    <a:pt x="75" y="7"/>
                  </a:lnTo>
                  <a:lnTo>
                    <a:pt x="70" y="3"/>
                  </a:lnTo>
                  <a:lnTo>
                    <a:pt x="63" y="0"/>
                  </a:lnTo>
                  <a:lnTo>
                    <a:pt x="56" y="0"/>
                  </a:lnTo>
                  <a:lnTo>
                    <a:pt x="51" y="2"/>
                  </a:lnTo>
                  <a:lnTo>
                    <a:pt x="44" y="3"/>
                  </a:lnTo>
                  <a:lnTo>
                    <a:pt x="39" y="5"/>
                  </a:lnTo>
                  <a:lnTo>
                    <a:pt x="37" y="7"/>
                  </a:lnTo>
                  <a:lnTo>
                    <a:pt x="36" y="7"/>
                  </a:lnTo>
                </a:path>
              </a:pathLst>
            </a:custGeom>
            <a:solidFill>
              <a:schemeClr val="bg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67" name="Freeform 5354"/>
            <p:cNvSpPr>
              <a:spLocks/>
            </p:cNvSpPr>
            <p:nvPr/>
          </p:nvSpPr>
          <p:spPr bwMode="auto">
            <a:xfrm>
              <a:off x="3071813" y="5341938"/>
              <a:ext cx="296862" cy="236537"/>
            </a:xfrm>
            <a:custGeom>
              <a:avLst/>
              <a:gdLst>
                <a:gd name="T0" fmla="*/ 2147483647 w 187"/>
                <a:gd name="T1" fmla="*/ 2147483647 h 150"/>
                <a:gd name="T2" fmla="*/ 2147483647 w 187"/>
                <a:gd name="T3" fmla="*/ 2147483647 h 150"/>
                <a:gd name="T4" fmla="*/ 2147483647 w 187"/>
                <a:gd name="T5" fmla="*/ 2147483647 h 150"/>
                <a:gd name="T6" fmla="*/ 2147483647 w 187"/>
                <a:gd name="T7" fmla="*/ 2147483647 h 150"/>
                <a:gd name="T8" fmla="*/ 2147483647 w 187"/>
                <a:gd name="T9" fmla="*/ 2147483647 h 150"/>
                <a:gd name="T10" fmla="*/ 2147483647 w 187"/>
                <a:gd name="T11" fmla="*/ 2147483647 h 150"/>
                <a:gd name="T12" fmla="*/ 2147483647 w 187"/>
                <a:gd name="T13" fmla="*/ 2147483647 h 150"/>
                <a:gd name="T14" fmla="*/ 2147483647 w 187"/>
                <a:gd name="T15" fmla="*/ 2147483647 h 150"/>
                <a:gd name="T16" fmla="*/ 2147483647 w 187"/>
                <a:gd name="T17" fmla="*/ 2147483647 h 150"/>
                <a:gd name="T18" fmla="*/ 2147483647 w 187"/>
                <a:gd name="T19" fmla="*/ 2147483647 h 150"/>
                <a:gd name="T20" fmla="*/ 2147483647 w 187"/>
                <a:gd name="T21" fmla="*/ 2147483647 h 150"/>
                <a:gd name="T22" fmla="*/ 2147483647 w 187"/>
                <a:gd name="T23" fmla="*/ 2147483647 h 150"/>
                <a:gd name="T24" fmla="*/ 2147483647 w 187"/>
                <a:gd name="T25" fmla="*/ 2147483647 h 150"/>
                <a:gd name="T26" fmla="*/ 2147483647 w 187"/>
                <a:gd name="T27" fmla="*/ 2147483647 h 150"/>
                <a:gd name="T28" fmla="*/ 2147483647 w 187"/>
                <a:gd name="T29" fmla="*/ 2147483647 h 150"/>
                <a:gd name="T30" fmla="*/ 2147483647 w 187"/>
                <a:gd name="T31" fmla="*/ 2147483647 h 150"/>
                <a:gd name="T32" fmla="*/ 2147483647 w 187"/>
                <a:gd name="T33" fmla="*/ 2147483647 h 150"/>
                <a:gd name="T34" fmla="*/ 2147483647 w 187"/>
                <a:gd name="T35" fmla="*/ 0 h 150"/>
                <a:gd name="T36" fmla="*/ 2147483647 w 187"/>
                <a:gd name="T37" fmla="*/ 2147483647 h 150"/>
                <a:gd name="T38" fmla="*/ 2147483647 w 187"/>
                <a:gd name="T39" fmla="*/ 2147483647 h 150"/>
                <a:gd name="T40" fmla="*/ 2147483647 w 187"/>
                <a:gd name="T41" fmla="*/ 2147483647 h 150"/>
                <a:gd name="T42" fmla="*/ 2147483647 w 187"/>
                <a:gd name="T43" fmla="*/ 2147483647 h 150"/>
                <a:gd name="T44" fmla="*/ 2147483647 w 187"/>
                <a:gd name="T45" fmla="*/ 2147483647 h 150"/>
                <a:gd name="T46" fmla="*/ 2147483647 w 187"/>
                <a:gd name="T47" fmla="*/ 2147483647 h 150"/>
                <a:gd name="T48" fmla="*/ 2147483647 w 187"/>
                <a:gd name="T49" fmla="*/ 2147483647 h 150"/>
                <a:gd name="T50" fmla="*/ 2147483647 w 187"/>
                <a:gd name="T51" fmla="*/ 2147483647 h 150"/>
                <a:gd name="T52" fmla="*/ 2147483647 w 187"/>
                <a:gd name="T53" fmla="*/ 2147483647 h 150"/>
                <a:gd name="T54" fmla="*/ 2147483647 w 187"/>
                <a:gd name="T55" fmla="*/ 2147483647 h 150"/>
                <a:gd name="T56" fmla="*/ 2147483647 w 187"/>
                <a:gd name="T57" fmla="*/ 2147483647 h 150"/>
                <a:gd name="T58" fmla="*/ 2147483647 w 187"/>
                <a:gd name="T59" fmla="*/ 2147483647 h 150"/>
                <a:gd name="T60" fmla="*/ 2147483647 w 187"/>
                <a:gd name="T61" fmla="*/ 2147483647 h 150"/>
                <a:gd name="T62" fmla="*/ 2147483647 w 187"/>
                <a:gd name="T63" fmla="*/ 2147483647 h 150"/>
                <a:gd name="T64" fmla="*/ 2147483647 w 187"/>
                <a:gd name="T65" fmla="*/ 2147483647 h 150"/>
                <a:gd name="T66" fmla="*/ 2147483647 w 187"/>
                <a:gd name="T67" fmla="*/ 2147483647 h 150"/>
                <a:gd name="T68" fmla="*/ 2147483647 w 187"/>
                <a:gd name="T69" fmla="*/ 2147483647 h 150"/>
                <a:gd name="T70" fmla="*/ 2147483647 w 187"/>
                <a:gd name="T71" fmla="*/ 2147483647 h 150"/>
                <a:gd name="T72" fmla="*/ 2147483647 w 187"/>
                <a:gd name="T73" fmla="*/ 2147483647 h 150"/>
                <a:gd name="T74" fmla="*/ 2147483647 w 187"/>
                <a:gd name="T75" fmla="*/ 2147483647 h 150"/>
                <a:gd name="T76" fmla="*/ 2147483647 w 187"/>
                <a:gd name="T77" fmla="*/ 2147483647 h 150"/>
                <a:gd name="T78" fmla="*/ 2147483647 w 187"/>
                <a:gd name="T79" fmla="*/ 2147483647 h 150"/>
                <a:gd name="T80" fmla="*/ 2147483647 w 187"/>
                <a:gd name="T81" fmla="*/ 2147483647 h 150"/>
                <a:gd name="T82" fmla="*/ 2147483647 w 187"/>
                <a:gd name="T83" fmla="*/ 2147483647 h 150"/>
                <a:gd name="T84" fmla="*/ 2147483647 w 187"/>
                <a:gd name="T85" fmla="*/ 2147483647 h 150"/>
                <a:gd name="T86" fmla="*/ 2147483647 w 187"/>
                <a:gd name="T87" fmla="*/ 2147483647 h 150"/>
                <a:gd name="T88" fmla="*/ 2147483647 w 187"/>
                <a:gd name="T89" fmla="*/ 2147483647 h 150"/>
                <a:gd name="T90" fmla="*/ 2147483647 w 187"/>
                <a:gd name="T91" fmla="*/ 2147483647 h 150"/>
                <a:gd name="T92" fmla="*/ 2147483647 w 187"/>
                <a:gd name="T93" fmla="*/ 2147483647 h 150"/>
                <a:gd name="T94" fmla="*/ 2147483647 w 187"/>
                <a:gd name="T95" fmla="*/ 2147483647 h 150"/>
                <a:gd name="T96" fmla="*/ 2147483647 w 187"/>
                <a:gd name="T97" fmla="*/ 2147483647 h 150"/>
                <a:gd name="T98" fmla="*/ 2147483647 w 187"/>
                <a:gd name="T99" fmla="*/ 2147483647 h 150"/>
                <a:gd name="T100" fmla="*/ 2147483647 w 187"/>
                <a:gd name="T101" fmla="*/ 2147483647 h 150"/>
                <a:gd name="T102" fmla="*/ 2147483647 w 187"/>
                <a:gd name="T103" fmla="*/ 2147483647 h 150"/>
                <a:gd name="T104" fmla="*/ 2147483647 w 187"/>
                <a:gd name="T105" fmla="*/ 2147483647 h 150"/>
                <a:gd name="T106" fmla="*/ 2147483647 w 187"/>
                <a:gd name="T107" fmla="*/ 2147483647 h 150"/>
                <a:gd name="T108" fmla="*/ 2147483647 w 187"/>
                <a:gd name="T109" fmla="*/ 2147483647 h 150"/>
                <a:gd name="T110" fmla="*/ 2147483647 w 187"/>
                <a:gd name="T111" fmla="*/ 2147483647 h 150"/>
                <a:gd name="T112" fmla="*/ 2147483647 w 187"/>
                <a:gd name="T113" fmla="*/ 2147483647 h 150"/>
                <a:gd name="T114" fmla="*/ 2147483647 w 187"/>
                <a:gd name="T115" fmla="*/ 2147483647 h 150"/>
                <a:gd name="T116" fmla="*/ 2147483647 w 187"/>
                <a:gd name="T117" fmla="*/ 2147483647 h 150"/>
                <a:gd name="T118" fmla="*/ 2147483647 w 187"/>
                <a:gd name="T119" fmla="*/ 2147483647 h 150"/>
                <a:gd name="T120" fmla="*/ 2147483647 w 187"/>
                <a:gd name="T121" fmla="*/ 2147483647 h 1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7"/>
                <a:gd name="T184" fmla="*/ 0 h 150"/>
                <a:gd name="T185" fmla="*/ 187 w 187"/>
                <a:gd name="T186" fmla="*/ 150 h 15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7" h="150">
                  <a:moveTo>
                    <a:pt x="128" y="128"/>
                  </a:moveTo>
                  <a:lnTo>
                    <a:pt x="129" y="127"/>
                  </a:lnTo>
                  <a:lnTo>
                    <a:pt x="131" y="125"/>
                  </a:lnTo>
                  <a:lnTo>
                    <a:pt x="133" y="123"/>
                  </a:lnTo>
                  <a:lnTo>
                    <a:pt x="136" y="121"/>
                  </a:lnTo>
                  <a:lnTo>
                    <a:pt x="138" y="118"/>
                  </a:lnTo>
                  <a:lnTo>
                    <a:pt x="139" y="116"/>
                  </a:lnTo>
                  <a:lnTo>
                    <a:pt x="143" y="113"/>
                  </a:lnTo>
                  <a:lnTo>
                    <a:pt x="143" y="110"/>
                  </a:lnTo>
                  <a:lnTo>
                    <a:pt x="145" y="106"/>
                  </a:lnTo>
                  <a:lnTo>
                    <a:pt x="146" y="101"/>
                  </a:lnTo>
                  <a:lnTo>
                    <a:pt x="146" y="98"/>
                  </a:lnTo>
                  <a:lnTo>
                    <a:pt x="148" y="94"/>
                  </a:lnTo>
                  <a:lnTo>
                    <a:pt x="148" y="91"/>
                  </a:lnTo>
                  <a:lnTo>
                    <a:pt x="150" y="86"/>
                  </a:lnTo>
                  <a:lnTo>
                    <a:pt x="151" y="83"/>
                  </a:lnTo>
                  <a:lnTo>
                    <a:pt x="155" y="79"/>
                  </a:lnTo>
                  <a:lnTo>
                    <a:pt x="162" y="79"/>
                  </a:lnTo>
                  <a:lnTo>
                    <a:pt x="162" y="81"/>
                  </a:lnTo>
                  <a:lnTo>
                    <a:pt x="162" y="83"/>
                  </a:lnTo>
                  <a:lnTo>
                    <a:pt x="163" y="84"/>
                  </a:lnTo>
                  <a:lnTo>
                    <a:pt x="163" y="86"/>
                  </a:lnTo>
                  <a:lnTo>
                    <a:pt x="163" y="88"/>
                  </a:lnTo>
                  <a:lnTo>
                    <a:pt x="165" y="89"/>
                  </a:lnTo>
                  <a:lnTo>
                    <a:pt x="165" y="91"/>
                  </a:lnTo>
                  <a:lnTo>
                    <a:pt x="167" y="94"/>
                  </a:lnTo>
                  <a:lnTo>
                    <a:pt x="168" y="93"/>
                  </a:lnTo>
                  <a:lnTo>
                    <a:pt x="172" y="93"/>
                  </a:lnTo>
                  <a:lnTo>
                    <a:pt x="173" y="91"/>
                  </a:lnTo>
                  <a:lnTo>
                    <a:pt x="175" y="91"/>
                  </a:lnTo>
                  <a:lnTo>
                    <a:pt x="177" y="89"/>
                  </a:lnTo>
                  <a:lnTo>
                    <a:pt x="180" y="89"/>
                  </a:lnTo>
                  <a:lnTo>
                    <a:pt x="184" y="88"/>
                  </a:lnTo>
                  <a:lnTo>
                    <a:pt x="187" y="88"/>
                  </a:lnTo>
                  <a:lnTo>
                    <a:pt x="187" y="78"/>
                  </a:lnTo>
                  <a:lnTo>
                    <a:pt x="184" y="74"/>
                  </a:lnTo>
                  <a:lnTo>
                    <a:pt x="182" y="72"/>
                  </a:lnTo>
                  <a:lnTo>
                    <a:pt x="180" y="69"/>
                  </a:lnTo>
                  <a:lnTo>
                    <a:pt x="178" y="66"/>
                  </a:lnTo>
                  <a:lnTo>
                    <a:pt x="175" y="64"/>
                  </a:lnTo>
                  <a:lnTo>
                    <a:pt x="172" y="61"/>
                  </a:lnTo>
                  <a:lnTo>
                    <a:pt x="168" y="59"/>
                  </a:lnTo>
                  <a:lnTo>
                    <a:pt x="165" y="59"/>
                  </a:lnTo>
                  <a:lnTo>
                    <a:pt x="160" y="59"/>
                  </a:lnTo>
                  <a:lnTo>
                    <a:pt x="155" y="59"/>
                  </a:lnTo>
                  <a:lnTo>
                    <a:pt x="150" y="59"/>
                  </a:lnTo>
                  <a:lnTo>
                    <a:pt x="145" y="59"/>
                  </a:lnTo>
                  <a:lnTo>
                    <a:pt x="139" y="59"/>
                  </a:lnTo>
                  <a:lnTo>
                    <a:pt x="134" y="59"/>
                  </a:lnTo>
                  <a:lnTo>
                    <a:pt x="131" y="57"/>
                  </a:lnTo>
                  <a:lnTo>
                    <a:pt x="128" y="56"/>
                  </a:lnTo>
                  <a:lnTo>
                    <a:pt x="126" y="54"/>
                  </a:lnTo>
                  <a:lnTo>
                    <a:pt x="126" y="50"/>
                  </a:lnTo>
                  <a:lnTo>
                    <a:pt x="126" y="47"/>
                  </a:lnTo>
                  <a:lnTo>
                    <a:pt x="126" y="44"/>
                  </a:lnTo>
                  <a:lnTo>
                    <a:pt x="128" y="40"/>
                  </a:lnTo>
                  <a:lnTo>
                    <a:pt x="128" y="37"/>
                  </a:lnTo>
                  <a:lnTo>
                    <a:pt x="126" y="34"/>
                  </a:lnTo>
                  <a:lnTo>
                    <a:pt x="124" y="30"/>
                  </a:lnTo>
                  <a:lnTo>
                    <a:pt x="123" y="27"/>
                  </a:lnTo>
                  <a:lnTo>
                    <a:pt x="119" y="25"/>
                  </a:lnTo>
                  <a:lnTo>
                    <a:pt x="114" y="23"/>
                  </a:lnTo>
                  <a:lnTo>
                    <a:pt x="111" y="20"/>
                  </a:lnTo>
                  <a:lnTo>
                    <a:pt x="107" y="18"/>
                  </a:lnTo>
                  <a:lnTo>
                    <a:pt x="104" y="13"/>
                  </a:lnTo>
                  <a:lnTo>
                    <a:pt x="102" y="8"/>
                  </a:lnTo>
                  <a:lnTo>
                    <a:pt x="102" y="0"/>
                  </a:lnTo>
                  <a:lnTo>
                    <a:pt x="94" y="0"/>
                  </a:lnTo>
                  <a:lnTo>
                    <a:pt x="92" y="1"/>
                  </a:lnTo>
                  <a:lnTo>
                    <a:pt x="89" y="1"/>
                  </a:lnTo>
                  <a:lnTo>
                    <a:pt x="87" y="1"/>
                  </a:lnTo>
                  <a:lnTo>
                    <a:pt x="84" y="1"/>
                  </a:lnTo>
                  <a:lnTo>
                    <a:pt x="78" y="3"/>
                  </a:lnTo>
                  <a:lnTo>
                    <a:pt x="77" y="3"/>
                  </a:lnTo>
                  <a:lnTo>
                    <a:pt x="73" y="5"/>
                  </a:lnTo>
                  <a:lnTo>
                    <a:pt x="70" y="7"/>
                  </a:lnTo>
                  <a:lnTo>
                    <a:pt x="68" y="8"/>
                  </a:lnTo>
                  <a:lnTo>
                    <a:pt x="68" y="10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5" y="17"/>
                  </a:lnTo>
                  <a:lnTo>
                    <a:pt x="62" y="18"/>
                  </a:lnTo>
                  <a:lnTo>
                    <a:pt x="60" y="20"/>
                  </a:lnTo>
                  <a:lnTo>
                    <a:pt x="55" y="2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0" y="20"/>
                  </a:lnTo>
                  <a:lnTo>
                    <a:pt x="48" y="20"/>
                  </a:lnTo>
                  <a:lnTo>
                    <a:pt x="46" y="20"/>
                  </a:lnTo>
                  <a:lnTo>
                    <a:pt x="45" y="20"/>
                  </a:lnTo>
                  <a:lnTo>
                    <a:pt x="43" y="18"/>
                  </a:lnTo>
                  <a:lnTo>
                    <a:pt x="38" y="23"/>
                  </a:lnTo>
                  <a:lnTo>
                    <a:pt x="33" y="27"/>
                  </a:lnTo>
                  <a:lnTo>
                    <a:pt x="24" y="29"/>
                  </a:lnTo>
                  <a:lnTo>
                    <a:pt x="17" y="30"/>
                  </a:lnTo>
                  <a:lnTo>
                    <a:pt x="11" y="32"/>
                  </a:lnTo>
                  <a:lnTo>
                    <a:pt x="6" y="34"/>
                  </a:lnTo>
                  <a:lnTo>
                    <a:pt x="2" y="39"/>
                  </a:lnTo>
                  <a:lnTo>
                    <a:pt x="0" y="44"/>
                  </a:lnTo>
                  <a:lnTo>
                    <a:pt x="4" y="44"/>
                  </a:lnTo>
                  <a:lnTo>
                    <a:pt x="7" y="45"/>
                  </a:lnTo>
                  <a:lnTo>
                    <a:pt x="11" y="45"/>
                  </a:lnTo>
                  <a:lnTo>
                    <a:pt x="12" y="47"/>
                  </a:lnTo>
                  <a:lnTo>
                    <a:pt x="16" y="47"/>
                  </a:lnTo>
                  <a:lnTo>
                    <a:pt x="17" y="49"/>
                  </a:lnTo>
                  <a:lnTo>
                    <a:pt x="21" y="49"/>
                  </a:lnTo>
                  <a:lnTo>
                    <a:pt x="24" y="49"/>
                  </a:lnTo>
                  <a:lnTo>
                    <a:pt x="28" y="49"/>
                  </a:lnTo>
                  <a:lnTo>
                    <a:pt x="31" y="47"/>
                  </a:lnTo>
                  <a:lnTo>
                    <a:pt x="38" y="44"/>
                  </a:lnTo>
                  <a:lnTo>
                    <a:pt x="43" y="42"/>
                  </a:lnTo>
                  <a:lnTo>
                    <a:pt x="50" y="39"/>
                  </a:lnTo>
                  <a:lnTo>
                    <a:pt x="56" y="37"/>
                  </a:lnTo>
                  <a:lnTo>
                    <a:pt x="62" y="35"/>
                  </a:lnTo>
                  <a:lnTo>
                    <a:pt x="67" y="34"/>
                  </a:lnTo>
                  <a:lnTo>
                    <a:pt x="65" y="37"/>
                  </a:lnTo>
                  <a:lnTo>
                    <a:pt x="63" y="39"/>
                  </a:lnTo>
                  <a:lnTo>
                    <a:pt x="62" y="40"/>
                  </a:lnTo>
                  <a:lnTo>
                    <a:pt x="62" y="42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5"/>
                  </a:lnTo>
                  <a:lnTo>
                    <a:pt x="58" y="47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3" y="47"/>
                  </a:lnTo>
                  <a:lnTo>
                    <a:pt x="65" y="47"/>
                  </a:lnTo>
                  <a:lnTo>
                    <a:pt x="68" y="47"/>
                  </a:lnTo>
                  <a:lnTo>
                    <a:pt x="73" y="49"/>
                  </a:lnTo>
                  <a:lnTo>
                    <a:pt x="82" y="50"/>
                  </a:lnTo>
                  <a:lnTo>
                    <a:pt x="90" y="50"/>
                  </a:lnTo>
                  <a:lnTo>
                    <a:pt x="100" y="52"/>
                  </a:lnTo>
                  <a:lnTo>
                    <a:pt x="109" y="52"/>
                  </a:lnTo>
                  <a:lnTo>
                    <a:pt x="117" y="54"/>
                  </a:lnTo>
                  <a:lnTo>
                    <a:pt x="121" y="54"/>
                  </a:lnTo>
                  <a:lnTo>
                    <a:pt x="121" y="57"/>
                  </a:lnTo>
                  <a:lnTo>
                    <a:pt x="121" y="59"/>
                  </a:lnTo>
                  <a:lnTo>
                    <a:pt x="119" y="61"/>
                  </a:lnTo>
                  <a:lnTo>
                    <a:pt x="117" y="62"/>
                  </a:lnTo>
                  <a:lnTo>
                    <a:pt x="116" y="64"/>
                  </a:lnTo>
                  <a:lnTo>
                    <a:pt x="114" y="66"/>
                  </a:lnTo>
                  <a:lnTo>
                    <a:pt x="112" y="66"/>
                  </a:lnTo>
                  <a:lnTo>
                    <a:pt x="109" y="66"/>
                  </a:lnTo>
                  <a:lnTo>
                    <a:pt x="107" y="66"/>
                  </a:lnTo>
                  <a:lnTo>
                    <a:pt x="106" y="66"/>
                  </a:lnTo>
                  <a:lnTo>
                    <a:pt x="104" y="64"/>
                  </a:lnTo>
                  <a:lnTo>
                    <a:pt x="102" y="64"/>
                  </a:lnTo>
                  <a:lnTo>
                    <a:pt x="100" y="62"/>
                  </a:lnTo>
                  <a:lnTo>
                    <a:pt x="99" y="61"/>
                  </a:lnTo>
                  <a:lnTo>
                    <a:pt x="97" y="61"/>
                  </a:lnTo>
                  <a:lnTo>
                    <a:pt x="89" y="62"/>
                  </a:lnTo>
                  <a:lnTo>
                    <a:pt x="84" y="64"/>
                  </a:lnTo>
                  <a:lnTo>
                    <a:pt x="78" y="67"/>
                  </a:lnTo>
                  <a:lnTo>
                    <a:pt x="73" y="71"/>
                  </a:lnTo>
                  <a:lnTo>
                    <a:pt x="68" y="74"/>
                  </a:lnTo>
                  <a:lnTo>
                    <a:pt x="65" y="78"/>
                  </a:lnTo>
                  <a:lnTo>
                    <a:pt x="60" y="81"/>
                  </a:lnTo>
                  <a:lnTo>
                    <a:pt x="55" y="81"/>
                  </a:lnTo>
                  <a:lnTo>
                    <a:pt x="53" y="81"/>
                  </a:lnTo>
                  <a:lnTo>
                    <a:pt x="51" y="83"/>
                  </a:lnTo>
                  <a:lnTo>
                    <a:pt x="50" y="84"/>
                  </a:lnTo>
                  <a:lnTo>
                    <a:pt x="50" y="86"/>
                  </a:lnTo>
                  <a:lnTo>
                    <a:pt x="50" y="88"/>
                  </a:lnTo>
                  <a:lnTo>
                    <a:pt x="50" y="89"/>
                  </a:lnTo>
                  <a:lnTo>
                    <a:pt x="48" y="91"/>
                  </a:lnTo>
                  <a:lnTo>
                    <a:pt x="48" y="93"/>
                  </a:lnTo>
                  <a:lnTo>
                    <a:pt x="46" y="100"/>
                  </a:lnTo>
                  <a:lnTo>
                    <a:pt x="43" y="105"/>
                  </a:lnTo>
                  <a:lnTo>
                    <a:pt x="39" y="110"/>
                  </a:lnTo>
                  <a:lnTo>
                    <a:pt x="36" y="115"/>
                  </a:lnTo>
                  <a:lnTo>
                    <a:pt x="33" y="120"/>
                  </a:lnTo>
                  <a:lnTo>
                    <a:pt x="29" y="125"/>
                  </a:lnTo>
                  <a:lnTo>
                    <a:pt x="28" y="132"/>
                  </a:lnTo>
                  <a:lnTo>
                    <a:pt x="26" y="138"/>
                  </a:lnTo>
                  <a:lnTo>
                    <a:pt x="28" y="140"/>
                  </a:lnTo>
                  <a:lnTo>
                    <a:pt x="28" y="143"/>
                  </a:lnTo>
                  <a:lnTo>
                    <a:pt x="29" y="145"/>
                  </a:lnTo>
                  <a:lnTo>
                    <a:pt x="31" y="147"/>
                  </a:lnTo>
                  <a:lnTo>
                    <a:pt x="33" y="149"/>
                  </a:lnTo>
                  <a:lnTo>
                    <a:pt x="34" y="149"/>
                  </a:lnTo>
                  <a:lnTo>
                    <a:pt x="36" y="150"/>
                  </a:lnTo>
                  <a:lnTo>
                    <a:pt x="38" y="150"/>
                  </a:lnTo>
                  <a:lnTo>
                    <a:pt x="45" y="149"/>
                  </a:lnTo>
                  <a:lnTo>
                    <a:pt x="50" y="143"/>
                  </a:lnTo>
                  <a:lnTo>
                    <a:pt x="53" y="137"/>
                  </a:lnTo>
                  <a:lnTo>
                    <a:pt x="56" y="128"/>
                  </a:lnTo>
                  <a:lnTo>
                    <a:pt x="58" y="120"/>
                  </a:lnTo>
                  <a:lnTo>
                    <a:pt x="60" y="111"/>
                  </a:lnTo>
                  <a:lnTo>
                    <a:pt x="63" y="103"/>
                  </a:lnTo>
                  <a:lnTo>
                    <a:pt x="67" y="98"/>
                  </a:lnTo>
                  <a:lnTo>
                    <a:pt x="72" y="93"/>
                  </a:lnTo>
                  <a:lnTo>
                    <a:pt x="77" y="89"/>
                  </a:lnTo>
                  <a:lnTo>
                    <a:pt x="84" y="86"/>
                  </a:lnTo>
                  <a:lnTo>
                    <a:pt x="89" y="83"/>
                  </a:lnTo>
                  <a:lnTo>
                    <a:pt x="95" y="78"/>
                  </a:lnTo>
                  <a:lnTo>
                    <a:pt x="100" y="74"/>
                  </a:lnTo>
                  <a:lnTo>
                    <a:pt x="106" y="71"/>
                  </a:lnTo>
                  <a:lnTo>
                    <a:pt x="111" y="67"/>
                  </a:lnTo>
                  <a:lnTo>
                    <a:pt x="112" y="69"/>
                  </a:lnTo>
                  <a:lnTo>
                    <a:pt x="114" y="72"/>
                  </a:lnTo>
                  <a:lnTo>
                    <a:pt x="117" y="74"/>
                  </a:lnTo>
                  <a:lnTo>
                    <a:pt x="119" y="76"/>
                  </a:lnTo>
                  <a:lnTo>
                    <a:pt x="121" y="78"/>
                  </a:lnTo>
                  <a:lnTo>
                    <a:pt x="123" y="81"/>
                  </a:lnTo>
                  <a:lnTo>
                    <a:pt x="124" y="83"/>
                  </a:lnTo>
                  <a:lnTo>
                    <a:pt x="128" y="86"/>
                  </a:lnTo>
                  <a:lnTo>
                    <a:pt x="124" y="88"/>
                  </a:lnTo>
                  <a:lnTo>
                    <a:pt x="121" y="91"/>
                  </a:lnTo>
                  <a:lnTo>
                    <a:pt x="117" y="93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1"/>
                  </a:lnTo>
                  <a:lnTo>
                    <a:pt x="111" y="105"/>
                  </a:lnTo>
                  <a:lnTo>
                    <a:pt x="109" y="108"/>
                  </a:lnTo>
                  <a:lnTo>
                    <a:pt x="111" y="108"/>
                  </a:lnTo>
                  <a:lnTo>
                    <a:pt x="114" y="108"/>
                  </a:lnTo>
                  <a:lnTo>
                    <a:pt x="116" y="106"/>
                  </a:lnTo>
                  <a:lnTo>
                    <a:pt x="117" y="106"/>
                  </a:lnTo>
                  <a:lnTo>
                    <a:pt x="121" y="106"/>
                  </a:lnTo>
                  <a:lnTo>
                    <a:pt x="123" y="106"/>
                  </a:lnTo>
                  <a:lnTo>
                    <a:pt x="124" y="106"/>
                  </a:lnTo>
                  <a:lnTo>
                    <a:pt x="128" y="106"/>
                  </a:lnTo>
                  <a:lnTo>
                    <a:pt x="126" y="108"/>
                  </a:lnTo>
                  <a:lnTo>
                    <a:pt x="126" y="111"/>
                  </a:lnTo>
                  <a:lnTo>
                    <a:pt x="126" y="115"/>
                  </a:lnTo>
                  <a:lnTo>
                    <a:pt x="126" y="116"/>
                  </a:lnTo>
                  <a:lnTo>
                    <a:pt x="126" y="120"/>
                  </a:lnTo>
                  <a:lnTo>
                    <a:pt x="126" y="123"/>
                  </a:lnTo>
                  <a:lnTo>
                    <a:pt x="128" y="127"/>
                  </a:lnTo>
                  <a:lnTo>
                    <a:pt x="128" y="128"/>
                  </a:lnTo>
                </a:path>
              </a:pathLst>
            </a:custGeom>
            <a:solidFill>
              <a:schemeClr val="bg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68" name="Freeform 5355"/>
            <p:cNvSpPr>
              <a:spLocks/>
            </p:cNvSpPr>
            <p:nvPr/>
          </p:nvSpPr>
          <p:spPr bwMode="auto">
            <a:xfrm>
              <a:off x="7059613" y="5429250"/>
              <a:ext cx="41275" cy="52388"/>
            </a:xfrm>
            <a:custGeom>
              <a:avLst/>
              <a:gdLst>
                <a:gd name="T0" fmla="*/ 2147483647 w 27"/>
                <a:gd name="T1" fmla="*/ 0 h 32"/>
                <a:gd name="T2" fmla="*/ 0 w 27"/>
                <a:gd name="T3" fmla="*/ 2147483647 h 32"/>
                <a:gd name="T4" fmla="*/ 2147483647 w 27"/>
                <a:gd name="T5" fmla="*/ 2147483647 h 32"/>
                <a:gd name="T6" fmla="*/ 2147483647 w 27"/>
                <a:gd name="T7" fmla="*/ 2147483647 h 32"/>
                <a:gd name="T8" fmla="*/ 2147483647 w 27"/>
                <a:gd name="T9" fmla="*/ 2147483647 h 32"/>
                <a:gd name="T10" fmla="*/ 2147483647 w 27"/>
                <a:gd name="T11" fmla="*/ 2147483647 h 32"/>
                <a:gd name="T12" fmla="*/ 2147483647 w 27"/>
                <a:gd name="T13" fmla="*/ 0 h 32"/>
                <a:gd name="T14" fmla="*/ 2147483647 w 27"/>
                <a:gd name="T15" fmla="*/ 0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32"/>
                <a:gd name="T26" fmla="*/ 27 w 27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32">
                  <a:moveTo>
                    <a:pt x="10" y="0"/>
                  </a:moveTo>
                  <a:lnTo>
                    <a:pt x="0" y="15"/>
                  </a:lnTo>
                  <a:lnTo>
                    <a:pt x="3" y="30"/>
                  </a:lnTo>
                  <a:lnTo>
                    <a:pt x="17" y="32"/>
                  </a:lnTo>
                  <a:lnTo>
                    <a:pt x="25" y="23"/>
                  </a:lnTo>
                  <a:lnTo>
                    <a:pt x="27" y="13"/>
                  </a:lnTo>
                  <a:lnTo>
                    <a:pt x="10" y="0"/>
                  </a:lnTo>
                </a:path>
              </a:pathLst>
            </a:custGeom>
            <a:solidFill>
              <a:schemeClr val="bg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69" name="Freeform 5356"/>
            <p:cNvSpPr>
              <a:spLocks/>
            </p:cNvSpPr>
            <p:nvPr/>
          </p:nvSpPr>
          <p:spPr bwMode="auto">
            <a:xfrm>
              <a:off x="7504113" y="5438775"/>
              <a:ext cx="133350" cy="58738"/>
            </a:xfrm>
            <a:custGeom>
              <a:avLst/>
              <a:gdLst>
                <a:gd name="T0" fmla="*/ 2147483647 w 85"/>
                <a:gd name="T1" fmla="*/ 2147483647 h 37"/>
                <a:gd name="T2" fmla="*/ 2147483647 w 85"/>
                <a:gd name="T3" fmla="*/ 2147483647 h 37"/>
                <a:gd name="T4" fmla="*/ 2147483647 w 85"/>
                <a:gd name="T5" fmla="*/ 2147483647 h 37"/>
                <a:gd name="T6" fmla="*/ 2147483647 w 85"/>
                <a:gd name="T7" fmla="*/ 2147483647 h 37"/>
                <a:gd name="T8" fmla="*/ 2147483647 w 85"/>
                <a:gd name="T9" fmla="*/ 2147483647 h 37"/>
                <a:gd name="T10" fmla="*/ 2147483647 w 85"/>
                <a:gd name="T11" fmla="*/ 2147483647 h 37"/>
                <a:gd name="T12" fmla="*/ 2147483647 w 85"/>
                <a:gd name="T13" fmla="*/ 2147483647 h 37"/>
                <a:gd name="T14" fmla="*/ 2147483647 w 85"/>
                <a:gd name="T15" fmla="*/ 2147483647 h 37"/>
                <a:gd name="T16" fmla="*/ 2147483647 w 85"/>
                <a:gd name="T17" fmla="*/ 0 h 37"/>
                <a:gd name="T18" fmla="*/ 2147483647 w 85"/>
                <a:gd name="T19" fmla="*/ 2147483647 h 37"/>
                <a:gd name="T20" fmla="*/ 2147483647 w 85"/>
                <a:gd name="T21" fmla="*/ 2147483647 h 37"/>
                <a:gd name="T22" fmla="*/ 2147483647 w 85"/>
                <a:gd name="T23" fmla="*/ 2147483647 h 37"/>
                <a:gd name="T24" fmla="*/ 2147483647 w 85"/>
                <a:gd name="T25" fmla="*/ 2147483647 h 37"/>
                <a:gd name="T26" fmla="*/ 2147483647 w 85"/>
                <a:gd name="T27" fmla="*/ 2147483647 h 37"/>
                <a:gd name="T28" fmla="*/ 0 w 85"/>
                <a:gd name="T29" fmla="*/ 2147483647 h 37"/>
                <a:gd name="T30" fmla="*/ 0 w 85"/>
                <a:gd name="T31" fmla="*/ 2147483647 h 37"/>
                <a:gd name="T32" fmla="*/ 2147483647 w 85"/>
                <a:gd name="T33" fmla="*/ 2147483647 h 37"/>
                <a:gd name="T34" fmla="*/ 2147483647 w 85"/>
                <a:gd name="T35" fmla="*/ 2147483647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5"/>
                <a:gd name="T55" fmla="*/ 0 h 37"/>
                <a:gd name="T56" fmla="*/ 85 w 85"/>
                <a:gd name="T57" fmla="*/ 37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5" h="37">
                  <a:moveTo>
                    <a:pt x="11" y="37"/>
                  </a:moveTo>
                  <a:lnTo>
                    <a:pt x="9" y="30"/>
                  </a:lnTo>
                  <a:lnTo>
                    <a:pt x="17" y="22"/>
                  </a:lnTo>
                  <a:lnTo>
                    <a:pt x="24" y="17"/>
                  </a:lnTo>
                  <a:lnTo>
                    <a:pt x="41" y="15"/>
                  </a:lnTo>
                  <a:lnTo>
                    <a:pt x="56" y="15"/>
                  </a:lnTo>
                  <a:lnTo>
                    <a:pt x="80" y="10"/>
                  </a:lnTo>
                  <a:lnTo>
                    <a:pt x="85" y="1"/>
                  </a:lnTo>
                  <a:lnTo>
                    <a:pt x="80" y="0"/>
                  </a:lnTo>
                  <a:lnTo>
                    <a:pt x="68" y="3"/>
                  </a:lnTo>
                  <a:lnTo>
                    <a:pt x="49" y="1"/>
                  </a:lnTo>
                  <a:lnTo>
                    <a:pt x="34" y="3"/>
                  </a:lnTo>
                  <a:lnTo>
                    <a:pt x="17" y="6"/>
                  </a:lnTo>
                  <a:lnTo>
                    <a:pt x="7" y="15"/>
                  </a:lnTo>
                  <a:lnTo>
                    <a:pt x="0" y="23"/>
                  </a:lnTo>
                  <a:lnTo>
                    <a:pt x="0" y="37"/>
                  </a:lnTo>
                  <a:lnTo>
                    <a:pt x="11" y="37"/>
                  </a:lnTo>
                </a:path>
              </a:pathLst>
            </a:custGeom>
            <a:solidFill>
              <a:schemeClr val="bg1"/>
            </a:solidFill>
            <a:ln w="4826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70" name="Freeform 5357"/>
            <p:cNvSpPr>
              <a:spLocks/>
            </p:cNvSpPr>
            <p:nvPr/>
          </p:nvSpPr>
          <p:spPr bwMode="auto">
            <a:xfrm>
              <a:off x="8174038" y="5086350"/>
              <a:ext cx="127000" cy="144463"/>
            </a:xfrm>
            <a:custGeom>
              <a:avLst/>
              <a:gdLst>
                <a:gd name="T0" fmla="*/ 2147483647 w 80"/>
                <a:gd name="T1" fmla="*/ 2147483647 h 91"/>
                <a:gd name="T2" fmla="*/ 2147483647 w 80"/>
                <a:gd name="T3" fmla="*/ 2147483647 h 91"/>
                <a:gd name="T4" fmla="*/ 2147483647 w 80"/>
                <a:gd name="T5" fmla="*/ 2147483647 h 91"/>
                <a:gd name="T6" fmla="*/ 2147483647 w 80"/>
                <a:gd name="T7" fmla="*/ 2147483647 h 91"/>
                <a:gd name="T8" fmla="*/ 2147483647 w 80"/>
                <a:gd name="T9" fmla="*/ 2147483647 h 91"/>
                <a:gd name="T10" fmla="*/ 2147483647 w 80"/>
                <a:gd name="T11" fmla="*/ 2147483647 h 91"/>
                <a:gd name="T12" fmla="*/ 2147483647 w 80"/>
                <a:gd name="T13" fmla="*/ 2147483647 h 91"/>
                <a:gd name="T14" fmla="*/ 2147483647 w 80"/>
                <a:gd name="T15" fmla="*/ 0 h 91"/>
                <a:gd name="T16" fmla="*/ 2147483647 w 80"/>
                <a:gd name="T17" fmla="*/ 2147483647 h 91"/>
                <a:gd name="T18" fmla="*/ 2147483647 w 80"/>
                <a:gd name="T19" fmla="*/ 2147483647 h 91"/>
                <a:gd name="T20" fmla="*/ 2147483647 w 80"/>
                <a:gd name="T21" fmla="*/ 2147483647 h 91"/>
                <a:gd name="T22" fmla="*/ 2147483647 w 80"/>
                <a:gd name="T23" fmla="*/ 2147483647 h 91"/>
                <a:gd name="T24" fmla="*/ 2147483647 w 80"/>
                <a:gd name="T25" fmla="*/ 2147483647 h 91"/>
                <a:gd name="T26" fmla="*/ 2147483647 w 80"/>
                <a:gd name="T27" fmla="*/ 2147483647 h 91"/>
                <a:gd name="T28" fmla="*/ 2147483647 w 80"/>
                <a:gd name="T29" fmla="*/ 2147483647 h 91"/>
                <a:gd name="T30" fmla="*/ 0 w 80"/>
                <a:gd name="T31" fmla="*/ 2147483647 h 91"/>
                <a:gd name="T32" fmla="*/ 2147483647 w 80"/>
                <a:gd name="T33" fmla="*/ 2147483647 h 91"/>
                <a:gd name="T34" fmla="*/ 2147483647 w 80"/>
                <a:gd name="T35" fmla="*/ 2147483647 h 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91"/>
                <a:gd name="T56" fmla="*/ 80 w 80"/>
                <a:gd name="T57" fmla="*/ 91 h 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91">
                  <a:moveTo>
                    <a:pt x="7" y="88"/>
                  </a:moveTo>
                  <a:lnTo>
                    <a:pt x="26" y="91"/>
                  </a:lnTo>
                  <a:lnTo>
                    <a:pt x="41" y="85"/>
                  </a:lnTo>
                  <a:lnTo>
                    <a:pt x="44" y="75"/>
                  </a:lnTo>
                  <a:lnTo>
                    <a:pt x="63" y="58"/>
                  </a:lnTo>
                  <a:lnTo>
                    <a:pt x="70" y="39"/>
                  </a:lnTo>
                  <a:lnTo>
                    <a:pt x="80" y="9"/>
                  </a:lnTo>
                  <a:lnTo>
                    <a:pt x="70" y="0"/>
                  </a:lnTo>
                  <a:lnTo>
                    <a:pt x="70" y="12"/>
                  </a:lnTo>
                  <a:lnTo>
                    <a:pt x="67" y="27"/>
                  </a:lnTo>
                  <a:lnTo>
                    <a:pt x="55" y="37"/>
                  </a:lnTo>
                  <a:lnTo>
                    <a:pt x="44" y="53"/>
                  </a:lnTo>
                  <a:lnTo>
                    <a:pt x="39" y="64"/>
                  </a:lnTo>
                  <a:lnTo>
                    <a:pt x="31" y="76"/>
                  </a:lnTo>
                  <a:lnTo>
                    <a:pt x="9" y="78"/>
                  </a:lnTo>
                  <a:lnTo>
                    <a:pt x="0" y="78"/>
                  </a:lnTo>
                  <a:lnTo>
                    <a:pt x="7" y="88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71" name="Freeform 5358"/>
            <p:cNvSpPr>
              <a:spLocks/>
            </p:cNvSpPr>
            <p:nvPr/>
          </p:nvSpPr>
          <p:spPr bwMode="auto">
            <a:xfrm>
              <a:off x="6470650" y="6950075"/>
              <a:ext cx="76200" cy="82550"/>
            </a:xfrm>
            <a:custGeom>
              <a:avLst/>
              <a:gdLst>
                <a:gd name="T0" fmla="*/ 2147483647 w 48"/>
                <a:gd name="T1" fmla="*/ 2147483647 h 53"/>
                <a:gd name="T2" fmla="*/ 0 w 48"/>
                <a:gd name="T3" fmla="*/ 2147483647 h 53"/>
                <a:gd name="T4" fmla="*/ 2147483647 w 48"/>
                <a:gd name="T5" fmla="*/ 2147483647 h 53"/>
                <a:gd name="T6" fmla="*/ 2147483647 w 48"/>
                <a:gd name="T7" fmla="*/ 2147483647 h 53"/>
                <a:gd name="T8" fmla="*/ 2147483647 w 48"/>
                <a:gd name="T9" fmla="*/ 2147483647 h 53"/>
                <a:gd name="T10" fmla="*/ 2147483647 w 48"/>
                <a:gd name="T11" fmla="*/ 2147483647 h 53"/>
                <a:gd name="T12" fmla="*/ 2147483647 w 48"/>
                <a:gd name="T13" fmla="*/ 2147483647 h 53"/>
                <a:gd name="T14" fmla="*/ 2147483647 w 48"/>
                <a:gd name="T15" fmla="*/ 0 h 53"/>
                <a:gd name="T16" fmla="*/ 2147483647 w 48"/>
                <a:gd name="T17" fmla="*/ 2147483647 h 53"/>
                <a:gd name="T18" fmla="*/ 2147483647 w 48"/>
                <a:gd name="T19" fmla="*/ 2147483647 h 53"/>
                <a:gd name="T20" fmla="*/ 2147483647 w 48"/>
                <a:gd name="T21" fmla="*/ 2147483647 h 53"/>
                <a:gd name="T22" fmla="*/ 2147483647 w 48"/>
                <a:gd name="T23" fmla="*/ 2147483647 h 53"/>
                <a:gd name="T24" fmla="*/ 2147483647 w 48"/>
                <a:gd name="T25" fmla="*/ 2147483647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53"/>
                <a:gd name="T41" fmla="*/ 48 w 48"/>
                <a:gd name="T42" fmla="*/ 53 h 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53">
                  <a:moveTo>
                    <a:pt x="2" y="32"/>
                  </a:moveTo>
                  <a:lnTo>
                    <a:pt x="0" y="43"/>
                  </a:lnTo>
                  <a:lnTo>
                    <a:pt x="9" y="53"/>
                  </a:lnTo>
                  <a:lnTo>
                    <a:pt x="29" y="53"/>
                  </a:lnTo>
                  <a:lnTo>
                    <a:pt x="33" y="43"/>
                  </a:lnTo>
                  <a:lnTo>
                    <a:pt x="44" y="34"/>
                  </a:lnTo>
                  <a:lnTo>
                    <a:pt x="48" y="21"/>
                  </a:lnTo>
                  <a:lnTo>
                    <a:pt x="33" y="0"/>
                  </a:lnTo>
                  <a:lnTo>
                    <a:pt x="21" y="14"/>
                  </a:lnTo>
                  <a:lnTo>
                    <a:pt x="12" y="24"/>
                  </a:lnTo>
                  <a:lnTo>
                    <a:pt x="7" y="21"/>
                  </a:lnTo>
                  <a:lnTo>
                    <a:pt x="2" y="32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  <p:sp>
          <p:nvSpPr>
            <p:cNvPr id="17472" name="Freeform 5359"/>
            <p:cNvSpPr>
              <a:spLocks/>
            </p:cNvSpPr>
            <p:nvPr/>
          </p:nvSpPr>
          <p:spPr bwMode="auto">
            <a:xfrm>
              <a:off x="5895975" y="6503988"/>
              <a:ext cx="61913" cy="55562"/>
            </a:xfrm>
            <a:custGeom>
              <a:avLst/>
              <a:gdLst>
                <a:gd name="T0" fmla="*/ 2147483647 w 40"/>
                <a:gd name="T1" fmla="*/ 2147483647 h 34"/>
                <a:gd name="T2" fmla="*/ 2147483647 w 40"/>
                <a:gd name="T3" fmla="*/ 2147483647 h 34"/>
                <a:gd name="T4" fmla="*/ 2147483647 w 40"/>
                <a:gd name="T5" fmla="*/ 2147483647 h 34"/>
                <a:gd name="T6" fmla="*/ 2147483647 w 40"/>
                <a:gd name="T7" fmla="*/ 2147483647 h 34"/>
                <a:gd name="T8" fmla="*/ 2147483647 w 40"/>
                <a:gd name="T9" fmla="*/ 0 h 34"/>
                <a:gd name="T10" fmla="*/ 0 w 40"/>
                <a:gd name="T11" fmla="*/ 2147483647 h 34"/>
                <a:gd name="T12" fmla="*/ 2147483647 w 40"/>
                <a:gd name="T13" fmla="*/ 2147483647 h 34"/>
                <a:gd name="T14" fmla="*/ 2147483647 w 40"/>
                <a:gd name="T15" fmla="*/ 2147483647 h 34"/>
                <a:gd name="T16" fmla="*/ 2147483647 w 40"/>
                <a:gd name="T17" fmla="*/ 2147483647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34"/>
                <a:gd name="T29" fmla="*/ 40 w 40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34">
                  <a:moveTo>
                    <a:pt x="20" y="34"/>
                  </a:moveTo>
                  <a:lnTo>
                    <a:pt x="32" y="27"/>
                  </a:lnTo>
                  <a:lnTo>
                    <a:pt x="40" y="20"/>
                  </a:lnTo>
                  <a:lnTo>
                    <a:pt x="25" y="7"/>
                  </a:lnTo>
                  <a:lnTo>
                    <a:pt x="10" y="0"/>
                  </a:lnTo>
                  <a:lnTo>
                    <a:pt x="0" y="1"/>
                  </a:lnTo>
                  <a:lnTo>
                    <a:pt x="3" y="15"/>
                  </a:lnTo>
                  <a:lnTo>
                    <a:pt x="20" y="34"/>
                  </a:lnTo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91377" tIns="45689" rIns="91377" bIns="45689"/>
            <a:lstStyle/>
            <a:p>
              <a:endParaRPr lang="de-CH"/>
            </a:p>
          </p:txBody>
        </p:sp>
      </p:grpSp>
      <p:grpSp>
        <p:nvGrpSpPr>
          <p:cNvPr id="3" name="Gruppieren 1093"/>
          <p:cNvGrpSpPr>
            <a:grpSpLocks/>
          </p:cNvGrpSpPr>
          <p:nvPr/>
        </p:nvGrpSpPr>
        <p:grpSpPr bwMode="auto">
          <a:xfrm>
            <a:off x="1936750" y="3221038"/>
            <a:ext cx="5314950" cy="2444750"/>
            <a:chOff x="1606533" y="3309968"/>
            <a:chExt cx="5314914" cy="2444768"/>
          </a:xfrm>
        </p:grpSpPr>
        <p:grpSp>
          <p:nvGrpSpPr>
            <p:cNvPr id="16430" name="Gruppieren 1094"/>
            <p:cNvGrpSpPr>
              <a:grpSpLocks/>
            </p:cNvGrpSpPr>
            <p:nvPr/>
          </p:nvGrpSpPr>
          <p:grpSpPr bwMode="auto">
            <a:xfrm>
              <a:off x="1606533" y="3309968"/>
              <a:ext cx="5314914" cy="2444768"/>
              <a:chOff x="1606533" y="3309968"/>
              <a:chExt cx="5314914" cy="2444768"/>
            </a:xfrm>
          </p:grpSpPr>
          <p:grpSp>
            <p:nvGrpSpPr>
              <p:cNvPr id="16433" name="Gruppieren 1097"/>
              <p:cNvGrpSpPr>
                <a:grpSpLocks/>
              </p:cNvGrpSpPr>
              <p:nvPr/>
            </p:nvGrpSpPr>
            <p:grpSpPr bwMode="auto">
              <a:xfrm>
                <a:off x="1606533" y="3309968"/>
                <a:ext cx="5314914" cy="2444768"/>
                <a:chOff x="1606533" y="3309968"/>
                <a:chExt cx="5314914" cy="2444768"/>
              </a:xfrm>
            </p:grpSpPr>
            <p:grpSp>
              <p:nvGrpSpPr>
                <p:cNvPr id="16436" name="Gruppieren 1100"/>
                <p:cNvGrpSpPr>
                  <a:grpSpLocks/>
                </p:cNvGrpSpPr>
                <p:nvPr/>
              </p:nvGrpSpPr>
              <p:grpSpPr bwMode="auto">
                <a:xfrm>
                  <a:off x="1606533" y="3309968"/>
                  <a:ext cx="5314914" cy="2444768"/>
                  <a:chOff x="2109788" y="4706938"/>
                  <a:chExt cx="6977062" cy="3478212"/>
                </a:xfrm>
              </p:grpSpPr>
              <p:sp>
                <p:nvSpPr>
                  <p:cNvPr id="16438" name="Oval 2341"/>
                  <p:cNvSpPr>
                    <a:spLocks noChangeArrowheads="1"/>
                  </p:cNvSpPr>
                  <p:nvPr/>
                </p:nvSpPr>
                <p:spPr bwMode="auto">
                  <a:xfrm>
                    <a:off x="5437261" y="6627102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39" name="Oval 2342"/>
                  <p:cNvSpPr>
                    <a:spLocks noChangeArrowheads="1"/>
                  </p:cNvSpPr>
                  <p:nvPr/>
                </p:nvSpPr>
                <p:spPr bwMode="auto">
                  <a:xfrm>
                    <a:off x="2224036" y="5345404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40" name="Oval 2343"/>
                  <p:cNvSpPr>
                    <a:spLocks noChangeArrowheads="1"/>
                  </p:cNvSpPr>
                  <p:nvPr/>
                </p:nvSpPr>
                <p:spPr bwMode="auto">
                  <a:xfrm>
                    <a:off x="2214515" y="5631285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41" name="Oval 2344"/>
                  <p:cNvSpPr>
                    <a:spLocks noChangeArrowheads="1"/>
                  </p:cNvSpPr>
                  <p:nvPr/>
                </p:nvSpPr>
                <p:spPr bwMode="auto">
                  <a:xfrm>
                    <a:off x="2247838" y="5650343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42" name="Oval 2345"/>
                  <p:cNvSpPr>
                    <a:spLocks noChangeArrowheads="1"/>
                  </p:cNvSpPr>
                  <p:nvPr/>
                </p:nvSpPr>
                <p:spPr bwMode="auto">
                  <a:xfrm>
                    <a:off x="2109788" y="5783754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43" name="Oval 2346"/>
                  <p:cNvSpPr>
                    <a:spLocks noChangeArrowheads="1"/>
                  </p:cNvSpPr>
                  <p:nvPr/>
                </p:nvSpPr>
                <p:spPr bwMode="auto">
                  <a:xfrm>
                    <a:off x="2281160" y="5774225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44" name="Oval 2347"/>
                  <p:cNvSpPr>
                    <a:spLocks noChangeArrowheads="1"/>
                  </p:cNvSpPr>
                  <p:nvPr/>
                </p:nvSpPr>
                <p:spPr bwMode="auto">
                  <a:xfrm>
                    <a:off x="2324003" y="5840930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45" name="Oval 2348"/>
                  <p:cNvSpPr>
                    <a:spLocks noChangeArrowheads="1"/>
                  </p:cNvSpPr>
                  <p:nvPr/>
                </p:nvSpPr>
                <p:spPr bwMode="auto">
                  <a:xfrm>
                    <a:off x="2666747" y="5740872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46" name="Oval 2349"/>
                  <p:cNvSpPr>
                    <a:spLocks noChangeArrowheads="1"/>
                  </p:cNvSpPr>
                  <p:nvPr/>
                </p:nvSpPr>
                <p:spPr bwMode="auto">
                  <a:xfrm>
                    <a:off x="3514086" y="5493109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47" name="Oval 2350"/>
                  <p:cNvSpPr>
                    <a:spLocks noChangeArrowheads="1"/>
                  </p:cNvSpPr>
                  <p:nvPr/>
                </p:nvSpPr>
                <p:spPr bwMode="auto">
                  <a:xfrm>
                    <a:off x="3390318" y="5521697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48" name="Oval 2351"/>
                  <p:cNvSpPr>
                    <a:spLocks noChangeArrowheads="1"/>
                  </p:cNvSpPr>
                  <p:nvPr/>
                </p:nvSpPr>
                <p:spPr bwMode="auto">
                  <a:xfrm>
                    <a:off x="3237987" y="5545521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49" name="Oval 2352"/>
                  <p:cNvSpPr>
                    <a:spLocks noChangeArrowheads="1"/>
                  </p:cNvSpPr>
                  <p:nvPr/>
                </p:nvSpPr>
                <p:spPr bwMode="auto">
                  <a:xfrm>
                    <a:off x="3299871" y="5597932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50" name="Oval 2353"/>
                  <p:cNvSpPr>
                    <a:spLocks noChangeArrowheads="1"/>
                  </p:cNvSpPr>
                  <p:nvPr/>
                </p:nvSpPr>
                <p:spPr bwMode="auto">
                  <a:xfrm>
                    <a:off x="3133260" y="5697990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51" name="Oval 2354"/>
                  <p:cNvSpPr>
                    <a:spLocks noChangeArrowheads="1"/>
                  </p:cNvSpPr>
                  <p:nvPr/>
                </p:nvSpPr>
                <p:spPr bwMode="auto">
                  <a:xfrm>
                    <a:off x="2438251" y="6117281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52" name="Oval 2355"/>
                  <p:cNvSpPr>
                    <a:spLocks noChangeArrowheads="1"/>
                  </p:cNvSpPr>
                  <p:nvPr/>
                </p:nvSpPr>
                <p:spPr bwMode="auto">
                  <a:xfrm>
                    <a:off x="2457292" y="6183987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53" name="Oval 2356"/>
                  <p:cNvSpPr>
                    <a:spLocks noChangeArrowheads="1"/>
                  </p:cNvSpPr>
                  <p:nvPr/>
                </p:nvSpPr>
                <p:spPr bwMode="auto">
                  <a:xfrm>
                    <a:off x="2590582" y="6279280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54" name="Oval 2357"/>
                  <p:cNvSpPr>
                    <a:spLocks noChangeArrowheads="1"/>
                  </p:cNvSpPr>
                  <p:nvPr/>
                </p:nvSpPr>
                <p:spPr bwMode="auto">
                  <a:xfrm>
                    <a:off x="2853987" y="6345986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55" name="Oval 2358"/>
                  <p:cNvSpPr>
                    <a:spLocks noChangeArrowheads="1"/>
                  </p:cNvSpPr>
                  <p:nvPr/>
                </p:nvSpPr>
                <p:spPr bwMode="auto">
                  <a:xfrm>
                    <a:off x="2876202" y="6412691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56" name="Oval 2359"/>
                  <p:cNvSpPr>
                    <a:spLocks noChangeArrowheads="1"/>
                  </p:cNvSpPr>
                  <p:nvPr/>
                </p:nvSpPr>
                <p:spPr bwMode="auto">
                  <a:xfrm>
                    <a:off x="3166582" y="6198281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57" name="Oval 2360"/>
                  <p:cNvSpPr>
                    <a:spLocks noChangeArrowheads="1"/>
                  </p:cNvSpPr>
                  <p:nvPr/>
                </p:nvSpPr>
                <p:spPr bwMode="auto">
                  <a:xfrm>
                    <a:off x="3376037" y="6288810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58" name="Oval 2361"/>
                  <p:cNvSpPr>
                    <a:spLocks noChangeArrowheads="1"/>
                  </p:cNvSpPr>
                  <p:nvPr/>
                </p:nvSpPr>
                <p:spPr bwMode="auto">
                  <a:xfrm>
                    <a:off x="3499805" y="6322162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59" name="Oval 2362"/>
                  <p:cNvSpPr>
                    <a:spLocks noChangeArrowheads="1"/>
                  </p:cNvSpPr>
                  <p:nvPr/>
                </p:nvSpPr>
                <p:spPr bwMode="auto">
                  <a:xfrm>
                    <a:off x="3595012" y="6584220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60" name="Oval 2363"/>
                  <p:cNvSpPr>
                    <a:spLocks noChangeArrowheads="1"/>
                  </p:cNvSpPr>
                  <p:nvPr/>
                </p:nvSpPr>
                <p:spPr bwMode="auto">
                  <a:xfrm>
                    <a:off x="3552169" y="6555632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61" name="Oval 2364"/>
                  <p:cNvSpPr>
                    <a:spLocks noChangeArrowheads="1"/>
                  </p:cNvSpPr>
                  <p:nvPr/>
                </p:nvSpPr>
                <p:spPr bwMode="auto">
                  <a:xfrm>
                    <a:off x="3266549" y="6588984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62" name="Oval 2365"/>
                  <p:cNvSpPr>
                    <a:spLocks noChangeArrowheads="1"/>
                  </p:cNvSpPr>
                  <p:nvPr/>
                </p:nvSpPr>
                <p:spPr bwMode="auto">
                  <a:xfrm>
                    <a:off x="3233227" y="6636631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63" name="Oval 2366"/>
                  <p:cNvSpPr>
                    <a:spLocks noChangeArrowheads="1"/>
                  </p:cNvSpPr>
                  <p:nvPr/>
                </p:nvSpPr>
                <p:spPr bwMode="auto">
                  <a:xfrm>
                    <a:off x="3152301" y="6722395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64" name="Oval 2367"/>
                  <p:cNvSpPr>
                    <a:spLocks noChangeArrowheads="1"/>
                  </p:cNvSpPr>
                  <p:nvPr/>
                </p:nvSpPr>
                <p:spPr bwMode="auto">
                  <a:xfrm>
                    <a:off x="3104698" y="6941570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65" name="Oval 2368"/>
                  <p:cNvSpPr>
                    <a:spLocks noChangeArrowheads="1"/>
                  </p:cNvSpPr>
                  <p:nvPr/>
                </p:nvSpPr>
                <p:spPr bwMode="auto">
                  <a:xfrm>
                    <a:off x="4975509" y="5950518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66" name="Oval 2369"/>
                  <p:cNvSpPr>
                    <a:spLocks noChangeArrowheads="1"/>
                  </p:cNvSpPr>
                  <p:nvPr/>
                </p:nvSpPr>
                <p:spPr bwMode="auto">
                  <a:xfrm>
                    <a:off x="3476004" y="7503802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67" name="Oval 2370"/>
                  <p:cNvSpPr>
                    <a:spLocks noChangeArrowheads="1"/>
                  </p:cNvSpPr>
                  <p:nvPr/>
                </p:nvSpPr>
                <p:spPr bwMode="auto">
                  <a:xfrm>
                    <a:off x="3752103" y="8094621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68" name="Oval 2371"/>
                  <p:cNvSpPr>
                    <a:spLocks noChangeArrowheads="1"/>
                  </p:cNvSpPr>
                  <p:nvPr/>
                </p:nvSpPr>
                <p:spPr bwMode="auto">
                  <a:xfrm>
                    <a:off x="6037063" y="7985034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69" name="Oval 2372"/>
                  <p:cNvSpPr>
                    <a:spLocks noChangeArrowheads="1"/>
                  </p:cNvSpPr>
                  <p:nvPr/>
                </p:nvSpPr>
                <p:spPr bwMode="auto">
                  <a:xfrm>
                    <a:off x="6327443" y="7865917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70" name="Oval 2373"/>
                  <p:cNvSpPr>
                    <a:spLocks noChangeArrowheads="1"/>
                  </p:cNvSpPr>
                  <p:nvPr/>
                </p:nvSpPr>
                <p:spPr bwMode="auto">
                  <a:xfrm>
                    <a:off x="5618154" y="6617572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71" name="Oval 2374"/>
                  <p:cNvSpPr>
                    <a:spLocks noChangeArrowheads="1"/>
                  </p:cNvSpPr>
                  <p:nvPr/>
                </p:nvSpPr>
                <p:spPr bwMode="auto">
                  <a:xfrm>
                    <a:off x="5689559" y="6693807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72" name="Oval 2375"/>
                  <p:cNvSpPr>
                    <a:spLocks noChangeArrowheads="1"/>
                  </p:cNvSpPr>
                  <p:nvPr/>
                </p:nvSpPr>
                <p:spPr bwMode="auto">
                  <a:xfrm>
                    <a:off x="5722881" y="6593749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73" name="Oval 2376"/>
                  <p:cNvSpPr>
                    <a:spLocks noChangeArrowheads="1"/>
                  </p:cNvSpPr>
                  <p:nvPr/>
                </p:nvSpPr>
                <p:spPr bwMode="auto">
                  <a:xfrm>
                    <a:off x="5775245" y="6650925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74" name="Oval 2377"/>
                  <p:cNvSpPr>
                    <a:spLocks noChangeArrowheads="1"/>
                  </p:cNvSpPr>
                  <p:nvPr/>
                </p:nvSpPr>
                <p:spPr bwMode="auto">
                  <a:xfrm>
                    <a:off x="5803807" y="6546102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75" name="Oval 2378"/>
                  <p:cNvSpPr>
                    <a:spLocks noChangeArrowheads="1"/>
                  </p:cNvSpPr>
                  <p:nvPr/>
                </p:nvSpPr>
                <p:spPr bwMode="auto">
                  <a:xfrm>
                    <a:off x="5194484" y="5864754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76" name="Oval 2379"/>
                  <p:cNvSpPr>
                    <a:spLocks noChangeArrowheads="1"/>
                  </p:cNvSpPr>
                  <p:nvPr/>
                </p:nvSpPr>
                <p:spPr bwMode="auto">
                  <a:xfrm>
                    <a:off x="5227806" y="5578873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77" name="Oval 2380"/>
                  <p:cNvSpPr>
                    <a:spLocks noChangeArrowheads="1"/>
                  </p:cNvSpPr>
                  <p:nvPr/>
                </p:nvSpPr>
                <p:spPr bwMode="auto">
                  <a:xfrm>
                    <a:off x="5475344" y="5769460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78" name="Oval 2381"/>
                  <p:cNvSpPr>
                    <a:spLocks noChangeArrowheads="1"/>
                  </p:cNvSpPr>
                  <p:nvPr/>
                </p:nvSpPr>
                <p:spPr bwMode="auto">
                  <a:xfrm>
                    <a:off x="5518187" y="5693226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79" name="Oval 2382"/>
                  <p:cNvSpPr>
                    <a:spLocks noChangeArrowheads="1"/>
                  </p:cNvSpPr>
                  <p:nvPr/>
                </p:nvSpPr>
                <p:spPr bwMode="auto">
                  <a:xfrm>
                    <a:off x="5589592" y="5717049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80" name="Oval 2383"/>
                  <p:cNvSpPr>
                    <a:spLocks noChangeArrowheads="1"/>
                  </p:cNvSpPr>
                  <p:nvPr/>
                </p:nvSpPr>
                <p:spPr bwMode="auto">
                  <a:xfrm>
                    <a:off x="5556269" y="5793284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81" name="Oval 2384"/>
                  <p:cNvSpPr>
                    <a:spLocks noChangeArrowheads="1"/>
                  </p:cNvSpPr>
                  <p:nvPr/>
                </p:nvSpPr>
                <p:spPr bwMode="auto">
                  <a:xfrm>
                    <a:off x="5651476" y="5778990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82" name="Oval 2385"/>
                  <p:cNvSpPr>
                    <a:spLocks noChangeArrowheads="1"/>
                  </p:cNvSpPr>
                  <p:nvPr/>
                </p:nvSpPr>
                <p:spPr bwMode="auto">
                  <a:xfrm>
                    <a:off x="5722881" y="5740872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83" name="Oval 2386"/>
                  <p:cNvSpPr>
                    <a:spLocks noChangeArrowheads="1"/>
                  </p:cNvSpPr>
                  <p:nvPr/>
                </p:nvSpPr>
                <p:spPr bwMode="auto">
                  <a:xfrm>
                    <a:off x="5803807" y="5831401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84" name="Oval 2387"/>
                  <p:cNvSpPr>
                    <a:spLocks noChangeArrowheads="1"/>
                  </p:cNvSpPr>
                  <p:nvPr/>
                </p:nvSpPr>
                <p:spPr bwMode="auto">
                  <a:xfrm>
                    <a:off x="5894253" y="5893342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85" name="Oval 2388"/>
                  <p:cNvSpPr>
                    <a:spLocks noChangeArrowheads="1"/>
                  </p:cNvSpPr>
                  <p:nvPr/>
                </p:nvSpPr>
                <p:spPr bwMode="auto">
                  <a:xfrm>
                    <a:off x="5965658" y="5921930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86" name="Oval 2389"/>
                  <p:cNvSpPr>
                    <a:spLocks noChangeArrowheads="1"/>
                  </p:cNvSpPr>
                  <p:nvPr/>
                </p:nvSpPr>
                <p:spPr bwMode="auto">
                  <a:xfrm>
                    <a:off x="6065625" y="5955283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87" name="Oval 2390"/>
                  <p:cNvSpPr>
                    <a:spLocks noChangeArrowheads="1"/>
                  </p:cNvSpPr>
                  <p:nvPr/>
                </p:nvSpPr>
                <p:spPr bwMode="auto">
                  <a:xfrm>
                    <a:off x="6070385" y="5850460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88" name="Oval 2391"/>
                  <p:cNvSpPr>
                    <a:spLocks noChangeArrowheads="1"/>
                  </p:cNvSpPr>
                  <p:nvPr/>
                </p:nvSpPr>
                <p:spPr bwMode="auto">
                  <a:xfrm>
                    <a:off x="6313162" y="5907636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89" name="Oval 2392"/>
                  <p:cNvSpPr>
                    <a:spLocks noChangeArrowheads="1"/>
                  </p:cNvSpPr>
                  <p:nvPr/>
                </p:nvSpPr>
                <p:spPr bwMode="auto">
                  <a:xfrm>
                    <a:off x="6317923" y="6222104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90" name="Oval 2393"/>
                  <p:cNvSpPr>
                    <a:spLocks noChangeArrowheads="1"/>
                  </p:cNvSpPr>
                  <p:nvPr/>
                </p:nvSpPr>
                <p:spPr bwMode="auto">
                  <a:xfrm>
                    <a:off x="6256038" y="6317398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91" name="Oval 2394"/>
                  <p:cNvSpPr>
                    <a:spLocks noChangeArrowheads="1"/>
                  </p:cNvSpPr>
                  <p:nvPr/>
                </p:nvSpPr>
                <p:spPr bwMode="auto">
                  <a:xfrm>
                    <a:off x="6389328" y="6317398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92" name="Oval 2395"/>
                  <p:cNvSpPr>
                    <a:spLocks noChangeArrowheads="1"/>
                  </p:cNvSpPr>
                  <p:nvPr/>
                </p:nvSpPr>
                <p:spPr bwMode="auto">
                  <a:xfrm>
                    <a:off x="6741592" y="6174458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93" name="Oval 2396"/>
                  <p:cNvSpPr>
                    <a:spLocks noChangeArrowheads="1"/>
                  </p:cNvSpPr>
                  <p:nvPr/>
                </p:nvSpPr>
                <p:spPr bwMode="auto">
                  <a:xfrm>
                    <a:off x="5461063" y="5474051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94" name="Oval 2397"/>
                  <p:cNvSpPr>
                    <a:spLocks noChangeArrowheads="1"/>
                  </p:cNvSpPr>
                  <p:nvPr/>
                </p:nvSpPr>
                <p:spPr bwMode="auto">
                  <a:xfrm>
                    <a:off x="5499145" y="5435933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95" name="Oval 2398"/>
                  <p:cNvSpPr>
                    <a:spLocks noChangeArrowheads="1"/>
                  </p:cNvSpPr>
                  <p:nvPr/>
                </p:nvSpPr>
                <p:spPr bwMode="auto">
                  <a:xfrm>
                    <a:off x="5289691" y="5145288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96" name="Oval 2399"/>
                  <p:cNvSpPr>
                    <a:spLocks noChangeArrowheads="1"/>
                  </p:cNvSpPr>
                  <p:nvPr/>
                </p:nvSpPr>
                <p:spPr bwMode="auto">
                  <a:xfrm>
                    <a:off x="5332534" y="5049995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97" name="Oval 2400"/>
                  <p:cNvSpPr>
                    <a:spLocks noChangeArrowheads="1"/>
                  </p:cNvSpPr>
                  <p:nvPr/>
                </p:nvSpPr>
                <p:spPr bwMode="auto">
                  <a:xfrm>
                    <a:off x="5427740" y="5145288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98" name="Oval 2401"/>
                  <p:cNvSpPr>
                    <a:spLocks noChangeArrowheads="1"/>
                  </p:cNvSpPr>
                  <p:nvPr/>
                </p:nvSpPr>
                <p:spPr bwMode="auto">
                  <a:xfrm>
                    <a:off x="5408699" y="5202464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99" name="Oval 2402"/>
                  <p:cNvSpPr>
                    <a:spLocks noChangeArrowheads="1"/>
                  </p:cNvSpPr>
                  <p:nvPr/>
                </p:nvSpPr>
                <p:spPr bwMode="auto">
                  <a:xfrm>
                    <a:off x="5489625" y="5192935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00" name="Oval 2403"/>
                  <p:cNvSpPr>
                    <a:spLocks noChangeArrowheads="1"/>
                  </p:cNvSpPr>
                  <p:nvPr/>
                </p:nvSpPr>
                <p:spPr bwMode="auto">
                  <a:xfrm>
                    <a:off x="5589592" y="5221523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01" name="Oval 2404"/>
                  <p:cNvSpPr>
                    <a:spLocks noChangeArrowheads="1"/>
                  </p:cNvSpPr>
                  <p:nvPr/>
                </p:nvSpPr>
                <p:spPr bwMode="auto">
                  <a:xfrm>
                    <a:off x="5703840" y="5407345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02" name="Oval 2405"/>
                  <p:cNvSpPr>
                    <a:spLocks noChangeArrowheads="1"/>
                  </p:cNvSpPr>
                  <p:nvPr/>
                </p:nvSpPr>
                <p:spPr bwMode="auto">
                  <a:xfrm>
                    <a:off x="5765724" y="5402580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03" name="Oval 2406"/>
                  <p:cNvSpPr>
                    <a:spLocks noChangeArrowheads="1"/>
                  </p:cNvSpPr>
                  <p:nvPr/>
                </p:nvSpPr>
                <p:spPr bwMode="auto">
                  <a:xfrm>
                    <a:off x="5784765" y="5488345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04" name="Oval 2407"/>
                  <p:cNvSpPr>
                    <a:spLocks noChangeArrowheads="1"/>
                  </p:cNvSpPr>
                  <p:nvPr/>
                </p:nvSpPr>
                <p:spPr bwMode="auto">
                  <a:xfrm>
                    <a:off x="5632435" y="4840349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05" name="Oval 2408"/>
                  <p:cNvSpPr>
                    <a:spLocks noChangeArrowheads="1"/>
                  </p:cNvSpPr>
                  <p:nvPr/>
                </p:nvSpPr>
                <p:spPr bwMode="auto">
                  <a:xfrm>
                    <a:off x="5622914" y="4935642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06" name="Oval 2409"/>
                  <p:cNvSpPr>
                    <a:spLocks noChangeArrowheads="1"/>
                  </p:cNvSpPr>
                  <p:nvPr/>
                </p:nvSpPr>
                <p:spPr bwMode="auto">
                  <a:xfrm>
                    <a:off x="5703840" y="5026171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07" name="Oval 2410"/>
                  <p:cNvSpPr>
                    <a:spLocks noChangeArrowheads="1"/>
                  </p:cNvSpPr>
                  <p:nvPr/>
                </p:nvSpPr>
                <p:spPr bwMode="auto">
                  <a:xfrm>
                    <a:off x="5675278" y="5116700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08" name="Oval 2411"/>
                  <p:cNvSpPr>
                    <a:spLocks noChangeArrowheads="1"/>
                  </p:cNvSpPr>
                  <p:nvPr/>
                </p:nvSpPr>
                <p:spPr bwMode="auto">
                  <a:xfrm>
                    <a:off x="5718121" y="5145288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09" name="Oval 2412"/>
                  <p:cNvSpPr>
                    <a:spLocks noChangeArrowheads="1"/>
                  </p:cNvSpPr>
                  <p:nvPr/>
                </p:nvSpPr>
                <p:spPr bwMode="auto">
                  <a:xfrm>
                    <a:off x="5689559" y="5202464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10" name="Oval 2413"/>
                  <p:cNvSpPr>
                    <a:spLocks noChangeArrowheads="1"/>
                  </p:cNvSpPr>
                  <p:nvPr/>
                </p:nvSpPr>
                <p:spPr bwMode="auto">
                  <a:xfrm>
                    <a:off x="5737162" y="5240581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11" name="Oval 2414"/>
                  <p:cNvSpPr>
                    <a:spLocks noChangeArrowheads="1"/>
                  </p:cNvSpPr>
                  <p:nvPr/>
                </p:nvSpPr>
                <p:spPr bwMode="auto">
                  <a:xfrm>
                    <a:off x="5775245" y="5183405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12" name="Oval 2415"/>
                  <p:cNvSpPr>
                    <a:spLocks noChangeArrowheads="1"/>
                  </p:cNvSpPr>
                  <p:nvPr/>
                </p:nvSpPr>
                <p:spPr bwMode="auto">
                  <a:xfrm>
                    <a:off x="5832369" y="5231052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13" name="Oval 2416"/>
                  <p:cNvSpPr>
                    <a:spLocks noChangeArrowheads="1"/>
                  </p:cNvSpPr>
                  <p:nvPr/>
                </p:nvSpPr>
                <p:spPr bwMode="auto">
                  <a:xfrm>
                    <a:off x="5851410" y="5297758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14" name="Oval 2417"/>
                  <p:cNvSpPr>
                    <a:spLocks noChangeArrowheads="1"/>
                  </p:cNvSpPr>
                  <p:nvPr/>
                </p:nvSpPr>
                <p:spPr bwMode="auto">
                  <a:xfrm>
                    <a:off x="5875212" y="5383522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15" name="Oval 2418"/>
                  <p:cNvSpPr>
                    <a:spLocks noChangeArrowheads="1"/>
                  </p:cNvSpPr>
                  <p:nvPr/>
                </p:nvSpPr>
                <p:spPr bwMode="auto">
                  <a:xfrm>
                    <a:off x="5979939" y="5478815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16" name="Oval 2419"/>
                  <p:cNvSpPr>
                    <a:spLocks noChangeArrowheads="1"/>
                  </p:cNvSpPr>
                  <p:nvPr/>
                </p:nvSpPr>
                <p:spPr bwMode="auto">
                  <a:xfrm>
                    <a:off x="6013261" y="5545521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17" name="Oval 2420"/>
                  <p:cNvSpPr>
                    <a:spLocks noChangeArrowheads="1"/>
                  </p:cNvSpPr>
                  <p:nvPr/>
                </p:nvSpPr>
                <p:spPr bwMode="auto">
                  <a:xfrm>
                    <a:off x="6094187" y="5555050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18" name="Oval 2421"/>
                  <p:cNvSpPr>
                    <a:spLocks noChangeArrowheads="1"/>
                  </p:cNvSpPr>
                  <p:nvPr/>
                </p:nvSpPr>
                <p:spPr bwMode="auto">
                  <a:xfrm>
                    <a:off x="6051344" y="5011877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19" name="Oval 2422"/>
                  <p:cNvSpPr>
                    <a:spLocks noChangeArrowheads="1"/>
                  </p:cNvSpPr>
                  <p:nvPr/>
                </p:nvSpPr>
                <p:spPr bwMode="auto">
                  <a:xfrm>
                    <a:off x="6189394" y="5092877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20" name="Oval 2423"/>
                  <p:cNvSpPr>
                    <a:spLocks noChangeArrowheads="1"/>
                  </p:cNvSpPr>
                  <p:nvPr/>
                </p:nvSpPr>
                <p:spPr bwMode="auto">
                  <a:xfrm>
                    <a:off x="6289361" y="5221523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21" name="Oval 2424"/>
                  <p:cNvSpPr>
                    <a:spLocks noChangeArrowheads="1"/>
                  </p:cNvSpPr>
                  <p:nvPr/>
                </p:nvSpPr>
                <p:spPr bwMode="auto">
                  <a:xfrm>
                    <a:off x="6265559" y="5340640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22" name="Oval 2425"/>
                  <p:cNvSpPr>
                    <a:spLocks noChangeArrowheads="1"/>
                  </p:cNvSpPr>
                  <p:nvPr/>
                </p:nvSpPr>
                <p:spPr bwMode="auto">
                  <a:xfrm>
                    <a:off x="6189394" y="5483580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23" name="Oval 2426"/>
                  <p:cNvSpPr>
                    <a:spLocks noChangeArrowheads="1"/>
                  </p:cNvSpPr>
                  <p:nvPr/>
                </p:nvSpPr>
                <p:spPr bwMode="auto">
                  <a:xfrm>
                    <a:off x="6232237" y="5550285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24" name="Oval 2427"/>
                  <p:cNvSpPr>
                    <a:spLocks noChangeArrowheads="1"/>
                  </p:cNvSpPr>
                  <p:nvPr/>
                </p:nvSpPr>
                <p:spPr bwMode="auto">
                  <a:xfrm>
                    <a:off x="6208435" y="5626520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25" name="Oval 2428"/>
                  <p:cNvSpPr>
                    <a:spLocks noChangeArrowheads="1"/>
                  </p:cNvSpPr>
                  <p:nvPr/>
                </p:nvSpPr>
                <p:spPr bwMode="auto">
                  <a:xfrm>
                    <a:off x="6275080" y="5597932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26" name="Oval 2429"/>
                  <p:cNvSpPr>
                    <a:spLocks noChangeArrowheads="1"/>
                  </p:cNvSpPr>
                  <p:nvPr/>
                </p:nvSpPr>
                <p:spPr bwMode="auto">
                  <a:xfrm>
                    <a:off x="6379807" y="5621755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27" name="Oval 2430"/>
                  <p:cNvSpPr>
                    <a:spLocks noChangeArrowheads="1"/>
                  </p:cNvSpPr>
                  <p:nvPr/>
                </p:nvSpPr>
                <p:spPr bwMode="auto">
                  <a:xfrm>
                    <a:off x="6446452" y="5616991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28" name="Oval 2431"/>
                  <p:cNvSpPr>
                    <a:spLocks noChangeArrowheads="1"/>
                  </p:cNvSpPr>
                  <p:nvPr/>
                </p:nvSpPr>
                <p:spPr bwMode="auto">
                  <a:xfrm>
                    <a:off x="6498815" y="5836166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29" name="Oval 2432"/>
                  <p:cNvSpPr>
                    <a:spLocks noChangeArrowheads="1"/>
                  </p:cNvSpPr>
                  <p:nvPr/>
                </p:nvSpPr>
                <p:spPr bwMode="auto">
                  <a:xfrm>
                    <a:off x="6498815" y="5931459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30" name="Oval 2433"/>
                  <p:cNvSpPr>
                    <a:spLocks noChangeArrowheads="1"/>
                  </p:cNvSpPr>
                  <p:nvPr/>
                </p:nvSpPr>
                <p:spPr bwMode="auto">
                  <a:xfrm>
                    <a:off x="6551179" y="6017223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31" name="Oval 2434"/>
                  <p:cNvSpPr>
                    <a:spLocks noChangeArrowheads="1"/>
                  </p:cNvSpPr>
                  <p:nvPr/>
                </p:nvSpPr>
                <p:spPr bwMode="auto">
                  <a:xfrm>
                    <a:off x="6632105" y="6164928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32" name="Oval 2435"/>
                  <p:cNvSpPr>
                    <a:spLocks noChangeArrowheads="1"/>
                  </p:cNvSpPr>
                  <p:nvPr/>
                </p:nvSpPr>
                <p:spPr bwMode="auto">
                  <a:xfrm>
                    <a:off x="6379807" y="4811761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33" name="Oval 2436"/>
                  <p:cNvSpPr>
                    <a:spLocks noChangeArrowheads="1"/>
                  </p:cNvSpPr>
                  <p:nvPr/>
                </p:nvSpPr>
                <p:spPr bwMode="auto">
                  <a:xfrm>
                    <a:off x="6365526" y="4892760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34" name="Oval 2437"/>
                  <p:cNvSpPr>
                    <a:spLocks noChangeArrowheads="1"/>
                  </p:cNvSpPr>
                  <p:nvPr/>
                </p:nvSpPr>
                <p:spPr bwMode="auto">
                  <a:xfrm>
                    <a:off x="6541658" y="4978524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35" name="Oval 2438"/>
                  <p:cNvSpPr>
                    <a:spLocks noChangeArrowheads="1"/>
                  </p:cNvSpPr>
                  <p:nvPr/>
                </p:nvSpPr>
                <p:spPr bwMode="auto">
                  <a:xfrm>
                    <a:off x="6613063" y="4725997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36" name="Oval 2439"/>
                  <p:cNvSpPr>
                    <a:spLocks noChangeArrowheads="1"/>
                  </p:cNvSpPr>
                  <p:nvPr/>
                </p:nvSpPr>
                <p:spPr bwMode="auto">
                  <a:xfrm>
                    <a:off x="6732072" y="4706938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37" name="Oval 2440"/>
                  <p:cNvSpPr>
                    <a:spLocks noChangeArrowheads="1"/>
                  </p:cNvSpPr>
                  <p:nvPr/>
                </p:nvSpPr>
                <p:spPr bwMode="auto">
                  <a:xfrm>
                    <a:off x="6636865" y="4854643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38" name="Oval 2441"/>
                  <p:cNvSpPr>
                    <a:spLocks noChangeArrowheads="1"/>
                  </p:cNvSpPr>
                  <p:nvPr/>
                </p:nvSpPr>
                <p:spPr bwMode="auto">
                  <a:xfrm>
                    <a:off x="6746353" y="4940407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39" name="Oval 2442"/>
                  <p:cNvSpPr>
                    <a:spLocks noChangeArrowheads="1"/>
                  </p:cNvSpPr>
                  <p:nvPr/>
                </p:nvSpPr>
                <p:spPr bwMode="auto">
                  <a:xfrm>
                    <a:off x="6855840" y="5159582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40" name="Oval 2443"/>
                  <p:cNvSpPr>
                    <a:spLocks noChangeArrowheads="1"/>
                  </p:cNvSpPr>
                  <p:nvPr/>
                </p:nvSpPr>
                <p:spPr bwMode="auto">
                  <a:xfrm>
                    <a:off x="6960568" y="5278699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41" name="Oval 2444"/>
                  <p:cNvSpPr>
                    <a:spLocks noChangeArrowheads="1"/>
                  </p:cNvSpPr>
                  <p:nvPr/>
                </p:nvSpPr>
                <p:spPr bwMode="auto">
                  <a:xfrm>
                    <a:off x="6660667" y="5493109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42" name="Oval 2445"/>
                  <p:cNvSpPr>
                    <a:spLocks noChangeArrowheads="1"/>
                  </p:cNvSpPr>
                  <p:nvPr/>
                </p:nvSpPr>
                <p:spPr bwMode="auto">
                  <a:xfrm>
                    <a:off x="6884402" y="5459756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43" name="Oval 2446"/>
                  <p:cNvSpPr>
                    <a:spLocks noChangeArrowheads="1"/>
                  </p:cNvSpPr>
                  <p:nvPr/>
                </p:nvSpPr>
                <p:spPr bwMode="auto">
                  <a:xfrm>
                    <a:off x="6798716" y="5535991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44" name="Oval 2447"/>
                  <p:cNvSpPr>
                    <a:spLocks noChangeArrowheads="1"/>
                  </p:cNvSpPr>
                  <p:nvPr/>
                </p:nvSpPr>
                <p:spPr bwMode="auto">
                  <a:xfrm>
                    <a:off x="6665427" y="5607461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45" name="Oval 2448"/>
                  <p:cNvSpPr>
                    <a:spLocks noChangeArrowheads="1"/>
                  </p:cNvSpPr>
                  <p:nvPr/>
                </p:nvSpPr>
                <p:spPr bwMode="auto">
                  <a:xfrm>
                    <a:off x="6951047" y="5559815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46" name="Oval 2449"/>
                  <p:cNvSpPr>
                    <a:spLocks noChangeArrowheads="1"/>
                  </p:cNvSpPr>
                  <p:nvPr/>
                </p:nvSpPr>
                <p:spPr bwMode="auto">
                  <a:xfrm>
                    <a:off x="6679708" y="5707520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47" name="Oval 2450"/>
                  <p:cNvSpPr>
                    <a:spLocks noChangeArrowheads="1"/>
                  </p:cNvSpPr>
                  <p:nvPr/>
                </p:nvSpPr>
                <p:spPr bwMode="auto">
                  <a:xfrm>
                    <a:off x="6641625" y="5798048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48" name="Oval 2451"/>
                  <p:cNvSpPr>
                    <a:spLocks noChangeArrowheads="1"/>
                  </p:cNvSpPr>
                  <p:nvPr/>
                </p:nvSpPr>
                <p:spPr bwMode="auto">
                  <a:xfrm>
                    <a:off x="6717791" y="5793284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49" name="Oval 2452"/>
                  <p:cNvSpPr>
                    <a:spLocks noChangeArrowheads="1"/>
                  </p:cNvSpPr>
                  <p:nvPr/>
                </p:nvSpPr>
                <p:spPr bwMode="auto">
                  <a:xfrm>
                    <a:off x="6836799" y="5917165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50" name="Oval 2453"/>
                  <p:cNvSpPr>
                    <a:spLocks noChangeArrowheads="1"/>
                  </p:cNvSpPr>
                  <p:nvPr/>
                </p:nvSpPr>
                <p:spPr bwMode="auto">
                  <a:xfrm>
                    <a:off x="6889163" y="5855224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51" name="Oval 2454"/>
                  <p:cNvSpPr>
                    <a:spLocks noChangeArrowheads="1"/>
                  </p:cNvSpPr>
                  <p:nvPr/>
                </p:nvSpPr>
                <p:spPr bwMode="auto">
                  <a:xfrm>
                    <a:off x="6889163" y="6060105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52" name="Oval 2455"/>
                  <p:cNvSpPr>
                    <a:spLocks noChangeArrowheads="1"/>
                  </p:cNvSpPr>
                  <p:nvPr/>
                </p:nvSpPr>
                <p:spPr bwMode="auto">
                  <a:xfrm>
                    <a:off x="7008171" y="5759931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53" name="Oval 2456"/>
                  <p:cNvSpPr>
                    <a:spLocks noChangeArrowheads="1"/>
                  </p:cNvSpPr>
                  <p:nvPr/>
                </p:nvSpPr>
                <p:spPr bwMode="auto">
                  <a:xfrm>
                    <a:off x="7341394" y="5993400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54" name="Oval 2457"/>
                  <p:cNvSpPr>
                    <a:spLocks noChangeArrowheads="1"/>
                  </p:cNvSpPr>
                  <p:nvPr/>
                </p:nvSpPr>
                <p:spPr bwMode="auto">
                  <a:xfrm>
                    <a:off x="7641295" y="5802813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55" name="Oval 2458"/>
                  <p:cNvSpPr>
                    <a:spLocks noChangeArrowheads="1"/>
                  </p:cNvSpPr>
                  <p:nvPr/>
                </p:nvSpPr>
                <p:spPr bwMode="auto">
                  <a:xfrm>
                    <a:off x="7655576" y="6031517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56" name="Oval 2459"/>
                  <p:cNvSpPr>
                    <a:spLocks noChangeArrowheads="1"/>
                  </p:cNvSpPr>
                  <p:nvPr/>
                </p:nvSpPr>
                <p:spPr bwMode="auto">
                  <a:xfrm>
                    <a:off x="7765064" y="6160164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57" name="Oval 2460"/>
                  <p:cNvSpPr>
                    <a:spLocks noChangeArrowheads="1"/>
                  </p:cNvSpPr>
                  <p:nvPr/>
                </p:nvSpPr>
                <p:spPr bwMode="auto">
                  <a:xfrm>
                    <a:off x="8621924" y="5583638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58" name="Oval 2461"/>
                  <p:cNvSpPr>
                    <a:spLocks noChangeArrowheads="1"/>
                  </p:cNvSpPr>
                  <p:nvPr/>
                </p:nvSpPr>
                <p:spPr bwMode="auto">
                  <a:xfrm>
                    <a:off x="8660007" y="5750402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59" name="Oval 2462"/>
                  <p:cNvSpPr>
                    <a:spLocks noChangeArrowheads="1"/>
                  </p:cNvSpPr>
                  <p:nvPr/>
                </p:nvSpPr>
                <p:spPr bwMode="auto">
                  <a:xfrm>
                    <a:off x="8788536" y="6131576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60" name="Oval 2463"/>
                  <p:cNvSpPr>
                    <a:spLocks noChangeArrowheads="1"/>
                  </p:cNvSpPr>
                  <p:nvPr/>
                </p:nvSpPr>
                <p:spPr bwMode="auto">
                  <a:xfrm>
                    <a:off x="8959908" y="6083929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61" name="Oval 2464"/>
                  <p:cNvSpPr>
                    <a:spLocks noChangeArrowheads="1"/>
                  </p:cNvSpPr>
                  <p:nvPr/>
                </p:nvSpPr>
                <p:spPr bwMode="auto">
                  <a:xfrm>
                    <a:off x="9007511" y="6131576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62" name="Oval 2465"/>
                  <p:cNvSpPr>
                    <a:spLocks noChangeArrowheads="1"/>
                  </p:cNvSpPr>
                  <p:nvPr/>
                </p:nvSpPr>
                <p:spPr bwMode="auto">
                  <a:xfrm>
                    <a:off x="8431511" y="6846277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63" name="Oval 2466"/>
                  <p:cNvSpPr>
                    <a:spLocks noChangeArrowheads="1"/>
                  </p:cNvSpPr>
                  <p:nvPr/>
                </p:nvSpPr>
                <p:spPr bwMode="auto">
                  <a:xfrm>
                    <a:off x="8488635" y="6927276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564" name="Oval 2467"/>
                  <p:cNvSpPr>
                    <a:spLocks noChangeArrowheads="1"/>
                  </p:cNvSpPr>
                  <p:nvPr/>
                </p:nvSpPr>
                <p:spPr bwMode="auto">
                  <a:xfrm>
                    <a:off x="8564800" y="7017805"/>
                    <a:ext cx="79339" cy="90529"/>
                  </a:xfrm>
                  <a:prstGeom prst="ellipse">
                    <a:avLst/>
                  </a:prstGeom>
                  <a:solidFill>
                    <a:srgbClr val="E9AC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</p:grpSp>
            <p:sp>
              <p:nvSpPr>
                <p:cNvPr id="16437" name="Oval 2439"/>
                <p:cNvSpPr>
                  <a:spLocks noChangeArrowheads="1"/>
                </p:cNvSpPr>
                <p:nvPr/>
              </p:nvSpPr>
              <p:spPr bwMode="auto">
                <a:xfrm>
                  <a:off x="5393044" y="3392279"/>
                  <a:ext cx="60438" cy="63631"/>
                </a:xfrm>
                <a:prstGeom prst="ellipse">
                  <a:avLst/>
                </a:prstGeom>
                <a:solidFill>
                  <a:srgbClr val="E9AC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lIns="67299" tIns="33651" rIns="67299" bIns="33651" anchor="ctr"/>
                <a:lstStyle/>
                <a:p>
                  <a:pPr algn="ctr" defTabSz="668338"/>
                  <a:endParaRPr lang="de-AT">
                    <a:ea typeface="SimSun" pitchFamily="2" charset="-122"/>
                  </a:endParaRPr>
                </a:p>
              </p:txBody>
            </p:sp>
          </p:grpSp>
          <p:sp>
            <p:nvSpPr>
              <p:cNvPr id="16434" name="Oval 2439"/>
              <p:cNvSpPr>
                <a:spLocks noChangeArrowheads="1"/>
              </p:cNvSpPr>
              <p:nvPr/>
            </p:nvSpPr>
            <p:spPr bwMode="auto">
              <a:xfrm>
                <a:off x="5820313" y="3860843"/>
                <a:ext cx="60438" cy="63631"/>
              </a:xfrm>
              <a:prstGeom prst="ellipse">
                <a:avLst/>
              </a:prstGeom>
              <a:solidFill>
                <a:srgbClr val="E9AC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67299" tIns="33651" rIns="67299" bIns="33651" anchor="ctr"/>
              <a:lstStyle/>
              <a:p>
                <a:pPr algn="ctr" defTabSz="668338"/>
                <a:endParaRPr lang="de-AT">
                  <a:ea typeface="SimSun" pitchFamily="2" charset="-122"/>
                </a:endParaRPr>
              </a:p>
            </p:txBody>
          </p:sp>
          <p:sp>
            <p:nvSpPr>
              <p:cNvPr id="16435" name="Oval 2439"/>
              <p:cNvSpPr>
                <a:spLocks noChangeArrowheads="1"/>
              </p:cNvSpPr>
              <p:nvPr/>
            </p:nvSpPr>
            <p:spPr bwMode="auto">
              <a:xfrm>
                <a:off x="5790094" y="3751791"/>
                <a:ext cx="60438" cy="63631"/>
              </a:xfrm>
              <a:prstGeom prst="ellipse">
                <a:avLst/>
              </a:prstGeom>
              <a:solidFill>
                <a:srgbClr val="E9AC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lIns="67299" tIns="33651" rIns="67299" bIns="33651" anchor="ctr"/>
              <a:lstStyle/>
              <a:p>
                <a:pPr algn="ctr" defTabSz="668338"/>
                <a:endParaRPr lang="de-AT">
                  <a:ea typeface="SimSun" pitchFamily="2" charset="-122"/>
                </a:endParaRPr>
              </a:p>
            </p:txBody>
          </p:sp>
        </p:grpSp>
        <p:sp>
          <p:nvSpPr>
            <p:cNvPr id="16431" name="Oval 2439"/>
            <p:cNvSpPr>
              <a:spLocks noChangeArrowheads="1"/>
            </p:cNvSpPr>
            <p:nvPr/>
          </p:nvSpPr>
          <p:spPr bwMode="auto">
            <a:xfrm>
              <a:off x="5399091" y="4420762"/>
              <a:ext cx="60438" cy="63631"/>
            </a:xfrm>
            <a:prstGeom prst="ellipse">
              <a:avLst/>
            </a:prstGeom>
            <a:solidFill>
              <a:srgbClr val="E9AC00"/>
            </a:solidFill>
            <a:ln w="12700">
              <a:noFill/>
              <a:round/>
              <a:headEnd/>
              <a:tailEnd/>
            </a:ln>
          </p:spPr>
          <p:txBody>
            <a:bodyPr wrap="none" lIns="67299" tIns="33651" rIns="67299" bIns="33651" anchor="ctr"/>
            <a:lstStyle/>
            <a:p>
              <a:pPr algn="ctr" defTabSz="668338"/>
              <a:endParaRPr lang="de-AT">
                <a:ea typeface="SimSun" pitchFamily="2" charset="-122"/>
              </a:endParaRPr>
            </a:p>
          </p:txBody>
        </p:sp>
        <p:sp>
          <p:nvSpPr>
            <p:cNvPr id="16432" name="Oval 2439"/>
            <p:cNvSpPr>
              <a:spLocks noChangeArrowheads="1"/>
            </p:cNvSpPr>
            <p:nvPr/>
          </p:nvSpPr>
          <p:spPr bwMode="auto">
            <a:xfrm>
              <a:off x="5446241" y="4349344"/>
              <a:ext cx="60438" cy="63631"/>
            </a:xfrm>
            <a:prstGeom prst="ellipse">
              <a:avLst/>
            </a:prstGeom>
            <a:solidFill>
              <a:srgbClr val="E9AC00"/>
            </a:solidFill>
            <a:ln w="12700">
              <a:noFill/>
              <a:round/>
              <a:headEnd/>
              <a:tailEnd/>
            </a:ln>
          </p:spPr>
          <p:txBody>
            <a:bodyPr wrap="none" lIns="67299" tIns="33651" rIns="67299" bIns="33651" anchor="ctr"/>
            <a:lstStyle/>
            <a:p>
              <a:pPr algn="ctr" defTabSz="668338"/>
              <a:endParaRPr lang="de-AT">
                <a:ea typeface="SimSun" pitchFamily="2" charset="-122"/>
              </a:endParaRPr>
            </a:p>
          </p:txBody>
        </p:sp>
      </p:grpSp>
      <p:grpSp>
        <p:nvGrpSpPr>
          <p:cNvPr id="7" name="Gruppieren 1089"/>
          <p:cNvGrpSpPr>
            <a:grpSpLocks/>
          </p:cNvGrpSpPr>
          <p:nvPr/>
        </p:nvGrpSpPr>
        <p:grpSpPr bwMode="auto">
          <a:xfrm>
            <a:off x="1906588" y="3430588"/>
            <a:ext cx="5076825" cy="1208087"/>
            <a:chOff x="1906588" y="3430588"/>
            <a:chExt cx="5076825" cy="1208087"/>
          </a:xfrm>
        </p:grpSpPr>
        <p:sp>
          <p:nvSpPr>
            <p:cNvPr id="16396" name="Oval 2475"/>
            <p:cNvSpPr>
              <a:spLocks/>
            </p:cNvSpPr>
            <p:nvPr/>
          </p:nvSpPr>
          <p:spPr bwMode="auto">
            <a:xfrm>
              <a:off x="5939780" y="3824677"/>
              <a:ext cx="56839" cy="52469"/>
            </a:xfrm>
            <a:prstGeom prst="ellipse">
              <a:avLst/>
            </a:prstGeom>
            <a:solidFill>
              <a:srgbClr val="FF0000"/>
            </a:solidFill>
            <a:ln w="25400">
              <a:noFill/>
              <a:round/>
              <a:headEnd/>
              <a:tailEnd/>
            </a:ln>
          </p:spPr>
          <p:txBody>
            <a:bodyPr wrap="none" lIns="67299" tIns="33651" rIns="67299" bIns="33651" anchor="ctr"/>
            <a:lstStyle/>
            <a:p>
              <a:pPr algn="ctr" defTabSz="668338"/>
              <a:endParaRPr lang="de-AT">
                <a:ea typeface="SimSun" pitchFamily="2" charset="-122"/>
              </a:endParaRPr>
            </a:p>
          </p:txBody>
        </p:sp>
        <p:grpSp>
          <p:nvGrpSpPr>
            <p:cNvPr id="16397" name="Gruppieren 1230"/>
            <p:cNvGrpSpPr>
              <a:grpSpLocks/>
            </p:cNvGrpSpPr>
            <p:nvPr/>
          </p:nvGrpSpPr>
          <p:grpSpPr bwMode="auto">
            <a:xfrm>
              <a:off x="1906588" y="3430588"/>
              <a:ext cx="5076825" cy="1208087"/>
              <a:chOff x="1576372" y="3519475"/>
              <a:chExt cx="5076806" cy="1208186"/>
            </a:xfrm>
          </p:grpSpPr>
          <p:grpSp>
            <p:nvGrpSpPr>
              <p:cNvPr id="16398" name="Gruppieren 1231"/>
              <p:cNvGrpSpPr>
                <a:grpSpLocks/>
              </p:cNvGrpSpPr>
              <p:nvPr/>
            </p:nvGrpSpPr>
            <p:grpSpPr bwMode="auto">
              <a:xfrm>
                <a:off x="1576372" y="3519475"/>
                <a:ext cx="5076806" cy="869712"/>
                <a:chOff x="1576372" y="3519476"/>
                <a:chExt cx="5076806" cy="869712"/>
              </a:xfrm>
            </p:grpSpPr>
            <p:sp>
              <p:nvSpPr>
                <p:cNvPr id="16400" name="Oval 2491"/>
                <p:cNvSpPr>
                  <a:spLocks/>
                </p:cNvSpPr>
                <p:nvPr/>
              </p:nvSpPr>
              <p:spPr bwMode="auto">
                <a:xfrm>
                  <a:off x="4740031" y="3819815"/>
                  <a:ext cx="56839" cy="52473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noFill/>
                  <a:round/>
                  <a:headEnd/>
                  <a:tailEnd/>
                </a:ln>
              </p:spPr>
              <p:txBody>
                <a:bodyPr wrap="none" lIns="67299" tIns="33651" rIns="67299" bIns="33651" anchor="ctr"/>
                <a:lstStyle/>
                <a:p>
                  <a:pPr algn="ctr" defTabSz="668338"/>
                  <a:endParaRPr lang="de-AT">
                    <a:ea typeface="SimSun" pitchFamily="2" charset="-122"/>
                  </a:endParaRPr>
                </a:p>
              </p:txBody>
            </p:sp>
            <p:grpSp>
              <p:nvGrpSpPr>
                <p:cNvPr id="16401" name="Group 2029"/>
                <p:cNvGrpSpPr>
                  <a:grpSpLocks/>
                </p:cNvGrpSpPr>
                <p:nvPr/>
              </p:nvGrpSpPr>
              <p:grpSpPr bwMode="auto">
                <a:xfrm>
                  <a:off x="1576372" y="3519476"/>
                  <a:ext cx="5076806" cy="869712"/>
                  <a:chOff x="1304" y="3153"/>
                  <a:chExt cx="4198" cy="779"/>
                </a:xfrm>
              </p:grpSpPr>
              <p:sp>
                <p:nvSpPr>
                  <p:cNvPr id="16402" name="Oval 2491"/>
                  <p:cNvSpPr>
                    <a:spLocks/>
                  </p:cNvSpPr>
                  <p:nvPr/>
                </p:nvSpPr>
                <p:spPr bwMode="auto">
                  <a:xfrm>
                    <a:off x="3828" y="3456"/>
                    <a:ext cx="47" cy="4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sp>
                <p:nvSpPr>
                  <p:cNvPr id="16403" name="Oval 2475"/>
                  <p:cNvSpPr>
                    <a:spLocks/>
                  </p:cNvSpPr>
                  <p:nvPr/>
                </p:nvSpPr>
                <p:spPr bwMode="auto">
                  <a:xfrm>
                    <a:off x="3831" y="3570"/>
                    <a:ext cx="47" cy="4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>
                    <a:noFill/>
                    <a:round/>
                    <a:headEnd/>
                    <a:tailEnd/>
                  </a:ln>
                </p:spPr>
                <p:txBody>
                  <a:bodyPr wrap="none" lIns="67299" tIns="33651" rIns="67299" bIns="33651" anchor="ctr"/>
                  <a:lstStyle/>
                  <a:p>
                    <a:pPr algn="ctr" defTabSz="668338"/>
                    <a:endParaRPr lang="de-AT">
                      <a:ea typeface="SimSun" pitchFamily="2" charset="-122"/>
                    </a:endParaRPr>
                  </a:p>
                </p:txBody>
              </p:sp>
              <p:grpSp>
                <p:nvGrpSpPr>
                  <p:cNvPr id="16404" name="Group 2028"/>
                  <p:cNvGrpSpPr>
                    <a:grpSpLocks/>
                  </p:cNvGrpSpPr>
                  <p:nvPr/>
                </p:nvGrpSpPr>
                <p:grpSpPr bwMode="auto">
                  <a:xfrm>
                    <a:off x="1304" y="3153"/>
                    <a:ext cx="4198" cy="779"/>
                    <a:chOff x="1304" y="3153"/>
                    <a:chExt cx="4198" cy="779"/>
                  </a:xfrm>
                </p:grpSpPr>
                <p:sp>
                  <p:nvSpPr>
                    <p:cNvPr id="16405" name="Oval 2484"/>
                    <p:cNvSpPr>
                      <a:spLocks/>
                    </p:cNvSpPr>
                    <p:nvPr/>
                  </p:nvSpPr>
                  <p:spPr bwMode="auto">
                    <a:xfrm>
                      <a:off x="3648" y="3263"/>
                      <a:ext cx="47" cy="4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25400">
                      <a:noFill/>
                      <a:round/>
                      <a:headEnd/>
                      <a:tailEnd/>
                    </a:ln>
                  </p:spPr>
                  <p:txBody>
                    <a:bodyPr wrap="none" lIns="67299" tIns="33651" rIns="67299" bIns="33651" anchor="ctr"/>
                    <a:lstStyle/>
                    <a:p>
                      <a:pPr algn="ctr" defTabSz="668338"/>
                      <a:endParaRPr lang="de-AT">
                        <a:ea typeface="SimSun" pitchFamily="2" charset="-122"/>
                      </a:endParaRPr>
                    </a:p>
                  </p:txBody>
                </p:sp>
                <p:grpSp>
                  <p:nvGrpSpPr>
                    <p:cNvPr id="16406" name="Group 20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04" y="3153"/>
                      <a:ext cx="4198" cy="779"/>
                      <a:chOff x="1304" y="3153"/>
                      <a:chExt cx="4198" cy="779"/>
                    </a:xfrm>
                  </p:grpSpPr>
                  <p:sp>
                    <p:nvSpPr>
                      <p:cNvPr id="16407" name="Oval 24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86" y="3885"/>
                        <a:ext cx="47" cy="47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25400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lIns="67299" tIns="33651" rIns="67299" bIns="33651" anchor="ctr"/>
                      <a:lstStyle/>
                      <a:p>
                        <a:pPr algn="ctr" defTabSz="668338"/>
                        <a:endParaRPr lang="de-AT">
                          <a:ea typeface="SimSun" pitchFamily="2" charset="-122"/>
                        </a:endParaRPr>
                      </a:p>
                    </p:txBody>
                  </p:sp>
                  <p:grpSp>
                    <p:nvGrpSpPr>
                      <p:cNvPr id="16408" name="Group 20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04" y="3153"/>
                        <a:ext cx="4198" cy="761"/>
                        <a:chOff x="1304" y="3153"/>
                        <a:chExt cx="4198" cy="761"/>
                      </a:xfrm>
                    </p:grpSpPr>
                    <p:sp>
                      <p:nvSpPr>
                        <p:cNvPr id="16409" name="Oval 24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99" y="3530"/>
                          <a:ext cx="47" cy="47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25400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67299" tIns="33651" rIns="67299" bIns="33651" anchor="ctr"/>
                        <a:lstStyle/>
                        <a:p>
                          <a:pPr algn="ctr" defTabSz="668338"/>
                          <a:endParaRPr lang="de-AT">
                            <a:ea typeface="SimSun" pitchFamily="2" charset="-122"/>
                          </a:endParaRPr>
                        </a:p>
                      </p:txBody>
                    </p:sp>
                    <p:sp>
                      <p:nvSpPr>
                        <p:cNvPr id="16410" name="Oval 24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87" y="3272"/>
                          <a:ext cx="47" cy="47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25400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67299" tIns="33651" rIns="67299" bIns="33651" anchor="ctr"/>
                        <a:lstStyle/>
                        <a:p>
                          <a:pPr algn="ctr" defTabSz="668338"/>
                          <a:endParaRPr lang="de-AT">
                            <a:ea typeface="SimSun" pitchFamily="2" charset="-122"/>
                          </a:endParaRPr>
                        </a:p>
                      </p:txBody>
                    </p:sp>
                    <p:sp>
                      <p:nvSpPr>
                        <p:cNvPr id="16411" name="Oval 247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95" y="3315"/>
                          <a:ext cx="47" cy="47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25400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67299" tIns="33651" rIns="67299" bIns="33651" anchor="ctr"/>
                        <a:lstStyle/>
                        <a:p>
                          <a:pPr algn="ctr" defTabSz="668338"/>
                          <a:endParaRPr lang="de-AT">
                            <a:ea typeface="SimSun" pitchFamily="2" charset="-122"/>
                          </a:endParaRPr>
                        </a:p>
                      </p:txBody>
                    </p:sp>
                    <p:sp>
                      <p:nvSpPr>
                        <p:cNvPr id="16412" name="Oval 248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09" y="3327"/>
                          <a:ext cx="47" cy="47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25400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67299" tIns="33651" rIns="67299" bIns="33651" anchor="ctr"/>
                        <a:lstStyle/>
                        <a:p>
                          <a:pPr algn="ctr" defTabSz="668338"/>
                          <a:endParaRPr lang="de-AT">
                            <a:ea typeface="SimSun" pitchFamily="2" charset="-122"/>
                          </a:endParaRPr>
                        </a:p>
                      </p:txBody>
                    </p:sp>
                    <p:sp>
                      <p:nvSpPr>
                        <p:cNvPr id="16413" name="Oval 248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12" y="3359"/>
                          <a:ext cx="47" cy="47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25400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67299" tIns="33651" rIns="67299" bIns="33651" anchor="ctr"/>
                        <a:lstStyle/>
                        <a:p>
                          <a:pPr algn="ctr" defTabSz="668338"/>
                          <a:endParaRPr lang="de-AT">
                            <a:ea typeface="SimSun" pitchFamily="2" charset="-122"/>
                          </a:endParaRPr>
                        </a:p>
                      </p:txBody>
                    </p:sp>
                    <p:sp>
                      <p:nvSpPr>
                        <p:cNvPr id="16414" name="Oval 248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52" y="3343"/>
                          <a:ext cx="47" cy="47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25400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67299" tIns="33651" rIns="67299" bIns="33651" anchor="ctr"/>
                        <a:lstStyle/>
                        <a:p>
                          <a:pPr algn="ctr" defTabSz="668338"/>
                          <a:endParaRPr lang="de-AT">
                            <a:ea typeface="SimSun" pitchFamily="2" charset="-122"/>
                          </a:endParaRPr>
                        </a:p>
                      </p:txBody>
                    </p:sp>
                    <p:sp>
                      <p:nvSpPr>
                        <p:cNvPr id="16415" name="Oval 248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455" y="3511"/>
                          <a:ext cx="47" cy="47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25400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67299" tIns="33651" rIns="67299" bIns="33651" anchor="ctr"/>
                        <a:lstStyle/>
                        <a:p>
                          <a:pPr algn="ctr" defTabSz="668338"/>
                          <a:endParaRPr lang="de-AT">
                            <a:ea typeface="SimSun" pitchFamily="2" charset="-122"/>
                          </a:endParaRPr>
                        </a:p>
                      </p:txBody>
                    </p:sp>
                    <p:sp>
                      <p:nvSpPr>
                        <p:cNvPr id="16416" name="Oval 249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27" y="3413"/>
                          <a:ext cx="47" cy="47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25400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67299" tIns="33651" rIns="67299" bIns="33651" anchor="ctr"/>
                        <a:lstStyle/>
                        <a:p>
                          <a:pPr algn="ctr" defTabSz="668338"/>
                          <a:endParaRPr lang="de-AT">
                            <a:ea typeface="SimSun" pitchFamily="2" charset="-122"/>
                          </a:endParaRPr>
                        </a:p>
                      </p:txBody>
                    </p:sp>
                    <p:sp>
                      <p:nvSpPr>
                        <p:cNvPr id="16417" name="Oval 249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74" y="3590"/>
                          <a:ext cx="47" cy="47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25400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67299" tIns="33651" rIns="67299" bIns="33651" anchor="ctr"/>
                        <a:lstStyle/>
                        <a:p>
                          <a:pPr algn="ctr" defTabSz="668338"/>
                          <a:endParaRPr lang="de-AT">
                            <a:ea typeface="SimSun" pitchFamily="2" charset="-122"/>
                          </a:endParaRPr>
                        </a:p>
                      </p:txBody>
                    </p:sp>
                    <p:sp>
                      <p:nvSpPr>
                        <p:cNvPr id="16418" name="Oval 249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01" y="3369"/>
                          <a:ext cx="47" cy="47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25400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67299" tIns="33651" rIns="67299" bIns="33651" anchor="ctr"/>
                        <a:lstStyle/>
                        <a:p>
                          <a:pPr algn="ctr" defTabSz="668338"/>
                          <a:endParaRPr lang="de-AT">
                            <a:ea typeface="SimSun" pitchFamily="2" charset="-122"/>
                          </a:endParaRPr>
                        </a:p>
                      </p:txBody>
                    </p:sp>
                    <p:sp>
                      <p:nvSpPr>
                        <p:cNvPr id="16419" name="Oval 24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17" y="3266"/>
                          <a:ext cx="47" cy="47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25400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67299" tIns="33651" rIns="67299" bIns="33651" anchor="ctr"/>
                        <a:lstStyle/>
                        <a:p>
                          <a:pPr algn="ctr" defTabSz="668338"/>
                          <a:endParaRPr lang="de-AT">
                            <a:ea typeface="SimSun" pitchFamily="2" charset="-122"/>
                          </a:endParaRPr>
                        </a:p>
                      </p:txBody>
                    </p:sp>
                    <p:sp>
                      <p:nvSpPr>
                        <p:cNvPr id="16420" name="Oval 24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04" y="3569"/>
                          <a:ext cx="47" cy="47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25400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67299" tIns="33651" rIns="67299" bIns="33651" anchor="ctr"/>
                        <a:lstStyle/>
                        <a:p>
                          <a:pPr algn="ctr" defTabSz="668338"/>
                          <a:endParaRPr lang="de-AT">
                            <a:ea typeface="SimSun" pitchFamily="2" charset="-122"/>
                          </a:endParaRPr>
                        </a:p>
                      </p:txBody>
                    </p:sp>
                    <p:sp>
                      <p:nvSpPr>
                        <p:cNvPr id="16421" name="Oval 247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3" y="3867"/>
                          <a:ext cx="47" cy="47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25400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67299" tIns="33651" rIns="67299" bIns="33651" anchor="ctr"/>
                        <a:lstStyle/>
                        <a:p>
                          <a:pPr algn="ctr" defTabSz="668338"/>
                          <a:endParaRPr lang="de-AT">
                            <a:ea typeface="SimSun" pitchFamily="2" charset="-122"/>
                          </a:endParaRPr>
                        </a:p>
                      </p:txBody>
                    </p:sp>
                    <p:sp>
                      <p:nvSpPr>
                        <p:cNvPr id="16422" name="Oval 247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80" y="3442"/>
                          <a:ext cx="47" cy="47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25400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67299" tIns="33651" rIns="67299" bIns="33651" anchor="ctr"/>
                        <a:lstStyle/>
                        <a:p>
                          <a:pPr algn="ctr" defTabSz="668338"/>
                          <a:endParaRPr lang="de-AT">
                            <a:ea typeface="SimSun" pitchFamily="2" charset="-122"/>
                          </a:endParaRPr>
                        </a:p>
                      </p:txBody>
                    </p:sp>
                    <p:sp>
                      <p:nvSpPr>
                        <p:cNvPr id="16423" name="Oval 248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05" y="3502"/>
                          <a:ext cx="47" cy="47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25400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67299" tIns="33651" rIns="67299" bIns="33651" anchor="ctr"/>
                        <a:lstStyle/>
                        <a:p>
                          <a:pPr algn="ctr" defTabSz="668338"/>
                          <a:endParaRPr lang="de-AT">
                            <a:ea typeface="SimSun" pitchFamily="2" charset="-122"/>
                          </a:endParaRPr>
                        </a:p>
                      </p:txBody>
                    </p:sp>
                    <p:sp>
                      <p:nvSpPr>
                        <p:cNvPr id="16424" name="Oval 248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40" y="3848"/>
                          <a:ext cx="47" cy="47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25400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67299" tIns="33651" rIns="67299" bIns="33651" anchor="ctr"/>
                        <a:lstStyle/>
                        <a:p>
                          <a:pPr algn="ctr" defTabSz="668338"/>
                          <a:endParaRPr lang="de-AT">
                            <a:ea typeface="SimSun" pitchFamily="2" charset="-122"/>
                          </a:endParaRPr>
                        </a:p>
                      </p:txBody>
                    </p:sp>
                    <p:sp>
                      <p:nvSpPr>
                        <p:cNvPr id="16425" name="Oval 248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04" y="3434"/>
                          <a:ext cx="47" cy="47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25400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67299" tIns="33651" rIns="67299" bIns="33651" anchor="ctr"/>
                        <a:lstStyle/>
                        <a:p>
                          <a:pPr algn="ctr" defTabSz="668338"/>
                          <a:endParaRPr lang="de-AT">
                            <a:ea typeface="SimSun" pitchFamily="2" charset="-122"/>
                          </a:endParaRPr>
                        </a:p>
                      </p:txBody>
                    </p:sp>
                    <p:sp>
                      <p:nvSpPr>
                        <p:cNvPr id="16426" name="Oval 249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47" y="3153"/>
                          <a:ext cx="47" cy="47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25400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67299" tIns="33651" rIns="67299" bIns="33651" anchor="ctr"/>
                        <a:lstStyle/>
                        <a:p>
                          <a:pPr algn="ctr" defTabSz="668338"/>
                          <a:endParaRPr lang="de-AT">
                            <a:ea typeface="SimSun" pitchFamily="2" charset="-122"/>
                          </a:endParaRPr>
                        </a:p>
                      </p:txBody>
                    </p:sp>
                    <p:sp>
                      <p:nvSpPr>
                        <p:cNvPr id="16427" name="Oval 249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92" y="3400"/>
                          <a:ext cx="47" cy="47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25400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67299" tIns="33651" rIns="67299" bIns="33651" anchor="ctr"/>
                        <a:lstStyle/>
                        <a:p>
                          <a:pPr algn="ctr" defTabSz="668338"/>
                          <a:endParaRPr lang="de-AT">
                            <a:ea typeface="SimSun" pitchFamily="2" charset="-122"/>
                          </a:endParaRPr>
                        </a:p>
                      </p:txBody>
                    </p:sp>
                    <p:sp>
                      <p:nvSpPr>
                        <p:cNvPr id="16428" name="Oval 249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55" y="3658"/>
                          <a:ext cx="47" cy="47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25400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67299" tIns="33651" rIns="67299" bIns="33651" anchor="ctr"/>
                        <a:lstStyle/>
                        <a:p>
                          <a:pPr algn="ctr" defTabSz="668338"/>
                          <a:endParaRPr lang="de-AT">
                            <a:ea typeface="SimSun" pitchFamily="2" charset="-122"/>
                          </a:endParaRPr>
                        </a:p>
                      </p:txBody>
                    </p:sp>
                    <p:sp>
                      <p:nvSpPr>
                        <p:cNvPr id="16429" name="Oval 249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72" y="3333"/>
                          <a:ext cx="47" cy="47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25400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67299" tIns="33651" rIns="67299" bIns="33651" anchor="ctr"/>
                        <a:lstStyle/>
                        <a:p>
                          <a:pPr algn="ctr" defTabSz="668338"/>
                          <a:endParaRPr lang="de-AT">
                            <a:ea typeface="SimSun" pitchFamily="2" charset="-122"/>
                          </a:endParaRPr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16399" name="Oval 2490"/>
              <p:cNvSpPr>
                <a:spLocks/>
              </p:cNvSpPr>
              <p:nvPr/>
            </p:nvSpPr>
            <p:spPr bwMode="auto">
              <a:xfrm>
                <a:off x="4315768" y="4675188"/>
                <a:ext cx="56839" cy="52473"/>
              </a:xfrm>
              <a:prstGeom prst="ellipse">
                <a:avLst/>
              </a:prstGeom>
              <a:solidFill>
                <a:srgbClr val="FF0000"/>
              </a:solidFill>
              <a:ln w="25400">
                <a:noFill/>
                <a:round/>
                <a:headEnd/>
                <a:tailEnd/>
              </a:ln>
            </p:spPr>
            <p:txBody>
              <a:bodyPr wrap="none" lIns="67299" tIns="33651" rIns="67299" bIns="33651" anchor="ctr"/>
              <a:lstStyle/>
              <a:p>
                <a:pPr algn="ctr" defTabSz="668338"/>
                <a:endParaRPr lang="de-AT">
                  <a:ea typeface="SimSun" pitchFamily="2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69" grpId="0" animBg="1"/>
      <p:bldP spid="15370" grpId="0"/>
      <p:bldP spid="153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dirty="0" err="1" smtClean="0"/>
              <a:t>Página</a:t>
            </a:r>
            <a:r>
              <a:rPr lang="de-AT" dirty="0" smtClean="0"/>
              <a:t> </a:t>
            </a:r>
            <a:fld id="{3460D662-71B0-4AD6-BC50-32F81829211C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20483" name="Text Box 10"/>
          <p:cNvSpPr txBox="1">
            <a:spLocks/>
          </p:cNvSpPr>
          <p:nvPr/>
        </p:nvSpPr>
        <p:spPr bwMode="auto">
          <a:xfrm>
            <a:off x="814388" y="542925"/>
            <a:ext cx="7897812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7304" tIns="33651" rIns="67304" bIns="33651">
            <a:spAutoFit/>
          </a:bodyPr>
          <a:lstStyle/>
          <a:p>
            <a:pPr marL="393700" indent="-393700">
              <a:spcBef>
                <a:spcPct val="50000"/>
              </a:spcBef>
            </a:pPr>
            <a:r>
              <a:rPr lang="es-ES" sz="2100" dirty="0" smtClean="0">
                <a:solidFill>
                  <a:srgbClr val="37508F"/>
                </a:solidFill>
                <a:latin typeface="Arial" charset="0"/>
              </a:rPr>
              <a:t>ILF Consulting Engineers </a:t>
            </a:r>
            <a:r>
              <a:rPr lang="es-ES" sz="2100" dirty="0">
                <a:solidFill>
                  <a:schemeClr val="accent1"/>
                </a:solidFill>
                <a:latin typeface="Arial" charset="0"/>
              </a:rPr>
              <a:t/>
            </a:r>
            <a:br>
              <a:rPr lang="es-ES" sz="2100" dirty="0">
                <a:solidFill>
                  <a:schemeClr val="accent1"/>
                </a:solidFill>
                <a:latin typeface="Arial" charset="0"/>
              </a:rPr>
            </a:br>
            <a:r>
              <a:rPr lang="es-ES" sz="2100" dirty="0">
                <a:solidFill>
                  <a:schemeClr val="bg2"/>
                </a:solidFill>
                <a:latin typeface="Arial" charset="0"/>
              </a:rPr>
              <a:t>Presentación general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920750" y="1454150"/>
            <a:ext cx="7791450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Font typeface="Wingdings" pitchFamily="2" charset="2"/>
              <a:buChar char="n"/>
              <a:tabLst>
                <a:tab pos="6191250" algn="l"/>
              </a:tabLst>
            </a:pPr>
            <a:r>
              <a:rPr lang="en-GB" sz="1300" b="1" u="sng" dirty="0">
                <a:solidFill>
                  <a:srgbClr val="37508F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s-ES" b="1" u="sng" dirty="0">
                <a:solidFill>
                  <a:srgbClr val="37508F"/>
                </a:solidFill>
                <a:latin typeface="Arial" charset="0"/>
                <a:cs typeface="Arial" charset="0"/>
                <a:sym typeface="Arial" charset="0"/>
              </a:rPr>
              <a:t>Servicios</a:t>
            </a:r>
            <a:r>
              <a:rPr lang="en-GB" b="1" u="sng" dirty="0">
                <a:solidFill>
                  <a:srgbClr val="37508F"/>
                </a:solidFill>
                <a:latin typeface="Arial" charset="0"/>
                <a:cs typeface="Arial" charset="0"/>
                <a:sym typeface="Arial" charset="0"/>
              </a:rPr>
              <a:t>	</a:t>
            </a:r>
            <a:endParaRPr lang="en-GB" u="sng" dirty="0">
              <a:solidFill>
                <a:schemeClr val="bg1"/>
              </a:solidFill>
              <a:latin typeface="Arial" charset="0"/>
              <a:sym typeface="Arial" charset="0"/>
            </a:endParaRPr>
          </a:p>
          <a:p>
            <a:pPr marL="393700" lvl="1" indent="-220663">
              <a:spcBef>
                <a:spcPts val="1025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</a:pPr>
            <a:r>
              <a:rPr lang="es-ES" sz="1500" dirty="0">
                <a:solidFill>
                  <a:schemeClr val="tx1"/>
                </a:solidFill>
                <a:latin typeface="Arial" charset="0"/>
                <a:sym typeface="Arial" charset="0"/>
              </a:rPr>
              <a:t>Servicios de consultoría</a:t>
            </a:r>
          </a:p>
          <a:p>
            <a:pPr marL="393700" lvl="1" indent="-220663">
              <a:spcBef>
                <a:spcPts val="1025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</a:pPr>
            <a:r>
              <a:rPr lang="es-ES" sz="1500" dirty="0">
                <a:solidFill>
                  <a:schemeClr val="tx1"/>
                </a:solidFill>
                <a:latin typeface="Arial" charset="0"/>
                <a:sym typeface="Arial" charset="0"/>
              </a:rPr>
              <a:t>Diseño y planificación</a:t>
            </a:r>
          </a:p>
          <a:p>
            <a:pPr marL="393700" lvl="1" indent="-220663">
              <a:spcBef>
                <a:spcPts val="1025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</a:pPr>
            <a:r>
              <a:rPr lang="es-ES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Selección de proveedores</a:t>
            </a:r>
            <a:endParaRPr lang="es-ES" sz="1500" dirty="0">
              <a:solidFill>
                <a:schemeClr val="tx1"/>
              </a:solidFill>
              <a:latin typeface="Arial" charset="0"/>
              <a:sym typeface="Arial" charset="0"/>
            </a:endParaRPr>
          </a:p>
          <a:p>
            <a:pPr marL="393700" lvl="1" indent="-220663">
              <a:spcBef>
                <a:spcPts val="1025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</a:pPr>
            <a:r>
              <a:rPr lang="es-ES" sz="1500" dirty="0">
                <a:solidFill>
                  <a:schemeClr val="tx1"/>
                </a:solidFill>
                <a:latin typeface="Arial" charset="0"/>
                <a:sym typeface="Arial" charset="0"/>
              </a:rPr>
              <a:t>Control de obras</a:t>
            </a:r>
          </a:p>
          <a:p>
            <a:pPr marL="393700" lvl="1" indent="-220663">
              <a:spcBef>
                <a:spcPts val="1025"/>
              </a:spcBef>
              <a:buClr>
                <a:srgbClr val="37508F"/>
              </a:buClr>
              <a:buFontTx/>
              <a:buChar char="•"/>
              <a:tabLst>
                <a:tab pos="6191250" algn="l"/>
              </a:tabLst>
            </a:pPr>
            <a:endParaRPr lang="en-GB" sz="1500" dirty="0">
              <a:solidFill>
                <a:schemeClr val="tx1"/>
              </a:solidFill>
              <a:latin typeface="Arial" charset="0"/>
              <a:sym typeface="Arial" charset="0"/>
            </a:endParaRPr>
          </a:p>
        </p:txBody>
      </p: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4889500" y="1554163"/>
            <a:ext cx="27273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Font typeface="Wingdings" pitchFamily="2" charset="2"/>
              <a:buChar char="n"/>
              <a:tabLst>
                <a:tab pos="5883275" algn="l"/>
              </a:tabLst>
            </a:pPr>
            <a:endParaRPr lang="en-GB" u="sng" dirty="0">
              <a:solidFill>
                <a:schemeClr val="bg1"/>
              </a:solidFill>
              <a:latin typeface="Arial" charset="0"/>
              <a:sym typeface="Arial" charset="0"/>
            </a:endParaRPr>
          </a:p>
          <a:p>
            <a:pPr marL="393700" lvl="1" indent="-220663">
              <a:spcBef>
                <a:spcPts val="1025"/>
              </a:spcBef>
              <a:buClr>
                <a:srgbClr val="37508F"/>
              </a:buClr>
              <a:buFontTx/>
              <a:buChar char="•"/>
              <a:tabLst>
                <a:tab pos="5883275" algn="l"/>
              </a:tabLst>
            </a:pPr>
            <a:r>
              <a:rPr lang="es-ES" sz="1500" dirty="0">
                <a:solidFill>
                  <a:schemeClr val="tx1"/>
                </a:solidFill>
                <a:latin typeface="Arial" charset="0"/>
                <a:sym typeface="Arial" charset="0"/>
              </a:rPr>
              <a:t>Puesta en </a:t>
            </a:r>
            <a:r>
              <a:rPr lang="es-ES" sz="15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servicio</a:t>
            </a:r>
            <a:endParaRPr lang="es-ES" sz="1500" dirty="0">
              <a:solidFill>
                <a:schemeClr val="tx1"/>
              </a:solidFill>
              <a:latin typeface="Arial" charset="0"/>
              <a:sym typeface="Arial" charset="0"/>
            </a:endParaRPr>
          </a:p>
          <a:p>
            <a:pPr marL="393700" lvl="1" indent="-220663">
              <a:spcBef>
                <a:spcPts val="1025"/>
              </a:spcBef>
              <a:buClr>
                <a:srgbClr val="37508F"/>
              </a:buClr>
              <a:buFontTx/>
              <a:buChar char="•"/>
              <a:tabLst>
                <a:tab pos="5883275" algn="l"/>
              </a:tabLst>
            </a:pPr>
            <a:r>
              <a:rPr lang="es-ES" sz="1500" dirty="0">
                <a:solidFill>
                  <a:schemeClr val="tx1"/>
                </a:solidFill>
                <a:latin typeface="Arial" charset="0"/>
                <a:sym typeface="Arial" charset="0"/>
              </a:rPr>
              <a:t>Gestión de proyectos</a:t>
            </a:r>
          </a:p>
          <a:p>
            <a:pPr marL="393700" lvl="1" indent="-220663">
              <a:spcBef>
                <a:spcPts val="1025"/>
              </a:spcBef>
              <a:buClr>
                <a:srgbClr val="37508F"/>
              </a:buClr>
              <a:buFontTx/>
              <a:buChar char="•"/>
              <a:tabLst>
                <a:tab pos="5883275" algn="l"/>
              </a:tabLst>
            </a:pPr>
            <a:r>
              <a:rPr lang="es-ES" sz="1500" dirty="0">
                <a:solidFill>
                  <a:schemeClr val="tx1"/>
                </a:solidFill>
                <a:latin typeface="Arial" charset="0"/>
                <a:sym typeface="Arial" charset="0"/>
              </a:rPr>
              <a:t>Servicios especiales</a:t>
            </a:r>
          </a:p>
        </p:txBody>
      </p:sp>
      <p:grpSp>
        <p:nvGrpSpPr>
          <p:cNvPr id="2" name="Gruppieren 142">
            <a:hlinkClick r:id="" action="ppaction://noaction"/>
          </p:cNvPr>
          <p:cNvGrpSpPr/>
          <p:nvPr/>
        </p:nvGrpSpPr>
        <p:grpSpPr>
          <a:xfrm>
            <a:off x="1234730" y="5402034"/>
            <a:ext cx="7106378" cy="731263"/>
            <a:chOff x="-1707240" y="7203634"/>
            <a:chExt cx="5463507" cy="14245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</p:grpSpPr>
        <p:sp>
          <p:nvSpPr>
            <p:cNvPr id="162" name="AutoShape 8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-1707240" y="7203634"/>
              <a:ext cx="5392561" cy="1411290"/>
            </a:xfrm>
            <a:prstGeom prst="homePlat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p3d prstMaterial="dkEdge">
              <a:bevelT w="165100" prst="coolSlant"/>
            </a:sp3d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>
                <a:defRPr/>
              </a:pPr>
              <a:endParaRPr lang="en-GB" b="1">
                <a:solidFill>
                  <a:srgbClr val="339966"/>
                </a:solidFill>
                <a:latin typeface="Gill Sans" charset="0"/>
                <a:cs typeface="+mn-cs"/>
              </a:endParaRPr>
            </a:p>
          </p:txBody>
        </p:sp>
        <p:sp>
          <p:nvSpPr>
            <p:cNvPr id="163" name="Text Box 86"/>
            <p:cNvSpPr txBox="1">
              <a:spLocks/>
            </p:cNvSpPr>
            <p:nvPr/>
          </p:nvSpPr>
          <p:spPr bwMode="auto">
            <a:xfrm>
              <a:off x="-1676462" y="7214200"/>
              <a:ext cx="5432729" cy="1413954"/>
            </a:xfrm>
            <a:prstGeom prst="homePlate">
              <a:avLst/>
            </a:prstGeom>
            <a:noFill/>
            <a:ln w="25400">
              <a:noFill/>
              <a:miter lim="800000"/>
              <a:headEnd/>
              <a:tailEnd/>
            </a:ln>
            <a:sp3d prstMaterial="dkEdge">
              <a:bevelT w="165100" prst="coolSlant"/>
            </a:sp3d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>
                <a:spcBef>
                  <a:spcPts val="200"/>
                </a:spcBef>
                <a:spcAft>
                  <a:spcPts val="500"/>
                </a:spcAft>
                <a:defRPr/>
              </a:pPr>
              <a:r>
                <a:rPr lang="es-ES_tradnl" sz="900" b="1" cap="all" dirty="0" smtClean="0"/>
                <a:t>Servicios especiales</a:t>
              </a:r>
            </a:p>
            <a:p>
              <a:pPr defTabSz="876300">
                <a:spcBef>
                  <a:spcPts val="0"/>
                </a:spcBef>
                <a:tabLst>
                  <a:tab pos="1524000" algn="l"/>
                </a:tabLst>
                <a:defRPr/>
              </a:pPr>
              <a:r>
                <a:rPr lang="es-ES_tradnl" sz="700" b="1" dirty="0" smtClean="0"/>
                <a:t>Geología e hidrogeología </a:t>
              </a:r>
              <a:r>
                <a:rPr lang="de-AT" sz="700" b="1" dirty="0" smtClean="0"/>
                <a:t>		                               </a:t>
              </a:r>
              <a:r>
                <a:rPr lang="es-ES_tradnl" sz="700" b="1" dirty="0" smtClean="0"/>
                <a:t>Diseño de estructuras portantes                                  Telecomunicaciones</a:t>
              </a:r>
            </a:p>
            <a:p>
              <a:pPr defTabSz="771525">
                <a:spcBef>
                  <a:spcPts val="0"/>
                </a:spcBef>
                <a:defRPr/>
              </a:pPr>
              <a:r>
                <a:rPr lang="es-ES" sz="700" b="1" dirty="0" smtClean="0"/>
                <a:t>Geotécnica y mecánica del suelo                     </a:t>
              </a:r>
              <a:r>
                <a:rPr lang="de-AT" sz="700" b="1" dirty="0" smtClean="0"/>
                <a:t>                        </a:t>
              </a:r>
              <a:r>
                <a:rPr lang="es-ES" sz="700" b="1" dirty="0" smtClean="0"/>
                <a:t>Gestión de información y GIS                                      Gestión de seguridad y riesgos</a:t>
              </a:r>
              <a:endParaRPr lang="de-AT" sz="700" b="1" dirty="0" smtClean="0"/>
            </a:p>
            <a:p>
              <a:pPr>
                <a:spcBef>
                  <a:spcPts val="0"/>
                </a:spcBef>
                <a:defRPr/>
              </a:pPr>
              <a:r>
                <a:rPr lang="es-ES" sz="700" b="1" dirty="0" smtClean="0"/>
                <a:t>Planificación territorial / urbanística y medio-ambiental</a:t>
              </a:r>
              <a:r>
                <a:rPr lang="de-AT" sz="700" b="1" dirty="0" smtClean="0"/>
                <a:t>        </a:t>
              </a:r>
              <a:r>
                <a:rPr lang="es-ES" sz="700" b="1" dirty="0" smtClean="0"/>
                <a:t>Automatización de procesos industriales y SCADA    </a:t>
              </a:r>
              <a:r>
                <a:rPr lang="es-ES_tradnl" sz="700" b="1" dirty="0" smtClean="0"/>
                <a:t>Rentabilidad y reestructuración organizativa 				                                            Desarrollo de proyectos</a:t>
              </a:r>
            </a:p>
          </p:txBody>
        </p:sp>
      </p:grp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2590800" y="4159250"/>
            <a:ext cx="1938338" cy="1249363"/>
            <a:chOff x="2138" y="3725"/>
            <a:chExt cx="1468" cy="1120"/>
          </a:xfrm>
        </p:grpSpPr>
        <p:pic>
          <p:nvPicPr>
            <p:cNvPr id="20506" name="AutoShape 8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38" y="3725"/>
              <a:ext cx="1468" cy="1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07" name="Text Box 52"/>
            <p:cNvSpPr txBox="1">
              <a:spLocks noChangeArrowheads="1"/>
            </p:cNvSpPr>
            <p:nvPr/>
          </p:nvSpPr>
          <p:spPr bwMode="auto">
            <a:xfrm>
              <a:off x="2553" y="3742"/>
              <a:ext cx="645" cy="1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GB" sz="700" b="1"/>
            </a:p>
          </p:txBody>
        </p:sp>
      </p:grpSp>
      <p:sp>
        <p:nvSpPr>
          <p:cNvPr id="18440" name="Text Box 54"/>
          <p:cNvSpPr txBox="1">
            <a:spLocks noChangeArrowheads="1"/>
          </p:cNvSpPr>
          <p:nvPr/>
        </p:nvSpPr>
        <p:spPr bwMode="auto">
          <a:xfrm>
            <a:off x="2362200" y="4235450"/>
            <a:ext cx="19272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800" b="1" dirty="0">
                <a:solidFill>
                  <a:schemeClr val="tx1"/>
                </a:solidFill>
                <a:latin typeface="Arial" charset="0"/>
                <a:cs typeface="Arial" charset="0"/>
              </a:rPr>
              <a:t>           </a:t>
            </a:r>
            <a:r>
              <a:rPr lang="es-ES" sz="800" b="1" dirty="0">
                <a:solidFill>
                  <a:schemeClr val="tx1"/>
                </a:solidFill>
                <a:latin typeface="Arial" charset="0"/>
                <a:cs typeface="Arial" charset="0"/>
              </a:rPr>
              <a:t>DISE</a:t>
            </a:r>
            <a:r>
              <a:rPr lang="es-ES" sz="800" b="1" dirty="0">
                <a:solidFill>
                  <a:schemeClr val="tx1"/>
                </a:solidFill>
                <a:latin typeface="Arial" charset="0"/>
              </a:rPr>
              <a:t>Ñ</a:t>
            </a:r>
            <a:r>
              <a:rPr lang="es-ES" sz="800" b="1" dirty="0">
                <a:solidFill>
                  <a:schemeClr val="tx1"/>
                </a:solidFill>
                <a:latin typeface="Arial" charset="0"/>
                <a:cs typeface="Arial" charset="0"/>
              </a:rPr>
              <a:t>O Y</a:t>
            </a:r>
          </a:p>
          <a:p>
            <a:pPr algn="ctr">
              <a:lnSpc>
                <a:spcPct val="90000"/>
              </a:lnSpc>
              <a:defRPr/>
            </a:pPr>
            <a:r>
              <a:rPr lang="es-ES" sz="800" b="1" dirty="0">
                <a:solidFill>
                  <a:schemeClr val="tx1"/>
                </a:solidFill>
                <a:latin typeface="Arial" charset="0"/>
                <a:cs typeface="Arial" charset="0"/>
              </a:rPr>
              <a:t>        PLANIFICACIÓN</a:t>
            </a:r>
            <a:r>
              <a:rPr lang="es-ES" sz="900" b="1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s-ES" sz="900" b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es-ES" sz="4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endParaRPr lang="es-ES" sz="3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endParaRPr lang="es-ES" sz="3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endParaRPr lang="es-ES" sz="5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endParaRPr lang="es-ES" sz="3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s-ES" sz="700" b="1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   Anteproyecto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700" b="1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Diseño del proyecto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700" b="1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Plan de aprobación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700" b="1" dirty="0">
                <a:solidFill>
                  <a:schemeClr val="tx1"/>
                </a:solidFill>
                <a:latin typeface="Arial" charset="0"/>
                <a:cs typeface="Arial" charset="0"/>
              </a:rPr>
              <a:t>           Proyecto de ejecución</a:t>
            </a:r>
          </a:p>
        </p:txBody>
      </p:sp>
      <p:pic>
        <p:nvPicPr>
          <p:cNvPr id="20489" name="Text Box 8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4763" y="4246563"/>
            <a:ext cx="1808162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1152525" y="4157663"/>
            <a:ext cx="2001838" cy="1250950"/>
            <a:chOff x="926" y="3725"/>
            <a:chExt cx="1656" cy="11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" name="Group 45"/>
            <p:cNvGrpSpPr>
              <a:grpSpLocks/>
            </p:cNvGrpSpPr>
            <p:nvPr/>
          </p:nvGrpSpPr>
          <p:grpSpPr bwMode="auto">
            <a:xfrm>
              <a:off x="954" y="3725"/>
              <a:ext cx="1628" cy="1121"/>
              <a:chOff x="954" y="3725"/>
              <a:chExt cx="1628" cy="1121"/>
            </a:xfrm>
          </p:grpSpPr>
          <p:pic>
            <p:nvPicPr>
              <p:cNvPr id="18462" name="AutoShape 81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54" y="3725"/>
                <a:ext cx="1628" cy="1121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18463" name="Text Box 32"/>
              <p:cNvSpPr txBox="1">
                <a:spLocks noChangeArrowheads="1"/>
              </p:cNvSpPr>
              <p:nvPr/>
            </p:nvSpPr>
            <p:spPr bwMode="auto">
              <a:xfrm>
                <a:off x="1416" y="3742"/>
                <a:ext cx="713" cy="10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GB" sz="700" b="1"/>
              </a:p>
            </p:txBody>
          </p:sp>
        </p:grpSp>
        <p:sp>
          <p:nvSpPr>
            <p:cNvPr id="18461" name="Text Box 61"/>
            <p:cNvSpPr txBox="1">
              <a:spLocks noChangeArrowheads="1"/>
            </p:cNvSpPr>
            <p:nvPr/>
          </p:nvSpPr>
          <p:spPr bwMode="auto">
            <a:xfrm>
              <a:off x="926" y="3816"/>
              <a:ext cx="1478" cy="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700" b="1">
                  <a:solidFill>
                    <a:schemeClr val="tx1"/>
                  </a:solidFill>
                  <a:latin typeface="Arial" charset="0"/>
                  <a:cs typeface="Arial" charset="0"/>
                </a:rPr>
                <a:t>                </a:t>
              </a:r>
              <a:r>
                <a:rPr lang="es-ES" sz="800" b="1">
                  <a:solidFill>
                    <a:schemeClr val="tx1"/>
                  </a:solidFill>
                  <a:latin typeface="Arial" charset="0"/>
                  <a:cs typeface="Arial" charset="0"/>
                </a:rPr>
                <a:t>SERVICIOS DE</a:t>
              </a:r>
              <a:br>
                <a:rPr lang="es-ES" sz="800" b="1">
                  <a:solidFill>
                    <a:schemeClr val="tx1"/>
                  </a:solidFill>
                  <a:latin typeface="Arial" charset="0"/>
                  <a:cs typeface="Arial" charset="0"/>
                </a:rPr>
              </a:br>
              <a:r>
                <a:rPr lang="es-ES" sz="800" b="1">
                  <a:solidFill>
                    <a:schemeClr val="tx1"/>
                  </a:solidFill>
                  <a:latin typeface="Arial" charset="0"/>
                  <a:cs typeface="Arial" charset="0"/>
                </a:rPr>
                <a:t>               CONSULTORÍA 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es-ES" sz="8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s-ES" sz="500" b="1">
                  <a:solidFill>
                    <a:schemeClr val="tx1"/>
                  </a:solidFill>
                  <a:latin typeface="Arial" charset="0"/>
                  <a:cs typeface="Arial" charset="0"/>
                </a:rPr>
                <a:t/>
              </a:r>
              <a:br>
                <a:rPr lang="es-ES" sz="500" b="1">
                  <a:solidFill>
                    <a:schemeClr val="tx1"/>
                  </a:solidFill>
                  <a:latin typeface="Arial" charset="0"/>
                  <a:cs typeface="Arial" charset="0"/>
                </a:rPr>
              </a:br>
              <a:r>
                <a:rPr lang="es-ES" sz="700" b="1">
                  <a:solidFill>
                    <a:schemeClr val="tx1"/>
                  </a:solidFill>
                  <a:latin typeface="Arial" charset="0"/>
                  <a:cs typeface="Arial" charset="0"/>
                </a:rPr>
                <a:t>  </a:t>
              </a:r>
              <a:br>
                <a:rPr lang="es-ES" sz="700" b="1">
                  <a:solidFill>
                    <a:schemeClr val="tx1"/>
                  </a:solidFill>
                  <a:latin typeface="Arial" charset="0"/>
                  <a:cs typeface="Arial" charset="0"/>
                </a:rPr>
              </a:br>
              <a:r>
                <a:rPr lang="es-ES" sz="700" b="1">
                  <a:solidFill>
                    <a:schemeClr val="tx1"/>
                  </a:solidFill>
                  <a:latin typeface="Arial" charset="0"/>
                  <a:cs typeface="Arial" charset="0"/>
                </a:rPr>
                <a:t>                       Plan maestro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s-ES" sz="700" b="1">
                  <a:solidFill>
                    <a:schemeClr val="tx1"/>
                  </a:solidFill>
                  <a:latin typeface="Arial" charset="0"/>
                  <a:cs typeface="Arial" charset="0"/>
                </a:rPr>
                <a:t>                  Estudio de viabilidad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s-ES" sz="700" b="1">
                  <a:solidFill>
                    <a:schemeClr val="tx1"/>
                  </a:solidFill>
                  <a:latin typeface="Arial" charset="0"/>
                  <a:cs typeface="Arial" charset="0"/>
                </a:rPr>
                <a:t>             Estudio de rentabilidad</a:t>
              </a:r>
            </a:p>
          </p:txBody>
        </p:sp>
      </p:grpSp>
      <p:sp>
        <p:nvSpPr>
          <p:cNvPr id="156" name="AutoShape 84"/>
          <p:cNvSpPr>
            <a:spLocks noChangeArrowheads="1"/>
          </p:cNvSpPr>
          <p:nvPr/>
        </p:nvSpPr>
        <p:spPr bwMode="auto">
          <a:xfrm>
            <a:off x="3991664" y="4178214"/>
            <a:ext cx="1793286" cy="1217551"/>
          </a:xfrm>
          <a:prstGeom prst="chevron">
            <a:avLst>
              <a:gd name="adj" fmla="val 40495"/>
            </a:avLst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 prstMaterial="dkEdge">
            <a:bevelT w="165100" prst="coolSlant"/>
          </a:sp3d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endParaRPr lang="en-GB" sz="700" b="1" dirty="0">
              <a:solidFill>
                <a:srgbClr val="339966"/>
              </a:solidFill>
              <a:latin typeface="Gill Sans" charset="0"/>
              <a:cs typeface="+mn-cs"/>
            </a:endParaRPr>
          </a:p>
        </p:txBody>
      </p: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3902075" y="4183897"/>
            <a:ext cx="1636713" cy="1256384"/>
            <a:chOff x="3207" y="3704"/>
            <a:chExt cx="1353" cy="12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8458" name="Text Box 88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08" y="3777"/>
              <a:ext cx="1252" cy="93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" name="Text Box 68"/>
            <p:cNvSpPr txBox="1">
              <a:spLocks noChangeArrowheads="1"/>
            </p:cNvSpPr>
            <p:nvPr/>
          </p:nvSpPr>
          <p:spPr bwMode="auto">
            <a:xfrm>
              <a:off x="3207" y="3704"/>
              <a:ext cx="1353" cy="1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ES" sz="800" b="1" dirty="0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SELECCIÓ</a:t>
              </a:r>
              <a:r>
                <a:rPr lang="es-ES" sz="800" b="1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N DE PROVEEDORES</a:t>
              </a:r>
              <a:endParaRPr lang="es-ES" sz="800" b="1" dirty="0">
                <a:solidFill>
                  <a:schemeClr val="tx1"/>
                </a:solidFill>
                <a:latin typeface="Arial" charset="0"/>
                <a:cs typeface="Arial" charset="0"/>
              </a:endParaRPr>
            </a:p>
            <a:p>
              <a:pPr>
                <a:lnSpc>
                  <a:spcPct val="84000"/>
                </a:lnSpc>
                <a:defRPr/>
              </a:pPr>
              <a:r>
                <a:rPr lang="es-ES" sz="700" b="1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/>
              </a:r>
              <a:br>
                <a:rPr lang="es-ES" sz="700" b="1" dirty="0">
                  <a:solidFill>
                    <a:schemeClr val="tx1"/>
                  </a:solidFill>
                  <a:latin typeface="Arial" charset="0"/>
                  <a:cs typeface="Arial" charset="0"/>
                </a:rPr>
              </a:br>
              <a:r>
                <a:rPr lang="es-ES" sz="700" b="1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                 </a:t>
              </a:r>
              <a:endParaRPr lang="es-ES" sz="1000" b="1" dirty="0">
                <a:solidFill>
                  <a:schemeClr val="tx1"/>
                </a:solidFill>
                <a:latin typeface="Arial" charset="0"/>
                <a:cs typeface="Arial" charset="0"/>
              </a:endParaRPr>
            </a:p>
            <a:p>
              <a:pPr>
                <a:lnSpc>
                  <a:spcPct val="84000"/>
                </a:lnSpc>
                <a:defRPr/>
              </a:pPr>
              <a:endParaRPr lang="es-ES" sz="700" b="1" dirty="0">
                <a:solidFill>
                  <a:schemeClr val="tx1"/>
                </a:solidFill>
                <a:latin typeface="Arial" charset="0"/>
                <a:cs typeface="Arial" charset="0"/>
              </a:endParaRPr>
            </a:p>
            <a:p>
              <a:pPr>
                <a:lnSpc>
                  <a:spcPct val="84000"/>
                </a:lnSpc>
                <a:defRPr/>
              </a:pPr>
              <a:r>
                <a:rPr lang="es-ES" sz="400" b="1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/>
              </a:r>
              <a:br>
                <a:rPr lang="es-ES" sz="400" b="1" dirty="0">
                  <a:solidFill>
                    <a:schemeClr val="tx1"/>
                  </a:solidFill>
                  <a:latin typeface="Arial" charset="0"/>
                  <a:cs typeface="Arial" charset="0"/>
                </a:rPr>
              </a:br>
              <a:r>
                <a:rPr lang="es-ES" sz="700" b="1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/>
              </a:r>
              <a:br>
                <a:rPr lang="es-ES" sz="700" b="1" dirty="0">
                  <a:solidFill>
                    <a:schemeClr val="tx1"/>
                  </a:solidFill>
                  <a:latin typeface="Arial" charset="0"/>
                  <a:cs typeface="Arial" charset="0"/>
                </a:rPr>
              </a:br>
              <a:r>
                <a:rPr lang="es-ES" sz="700" b="1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                           </a:t>
              </a:r>
            </a:p>
            <a:p>
              <a:pPr>
                <a:lnSpc>
                  <a:spcPct val="84000"/>
                </a:lnSpc>
                <a:defRPr/>
              </a:pPr>
              <a:r>
                <a:rPr lang="es-ES" sz="700" b="1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                      Licitación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s-ES" sz="700" b="1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               Adjudicación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s-ES" sz="700" b="1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         Adquisición de material</a:t>
              </a:r>
            </a:p>
          </p:txBody>
        </p:sp>
      </p:grpSp>
      <p:sp>
        <p:nvSpPr>
          <p:cNvPr id="154" name="AutoShape 82"/>
          <p:cNvSpPr>
            <a:spLocks noChangeArrowheads="1"/>
          </p:cNvSpPr>
          <p:nvPr/>
        </p:nvSpPr>
        <p:spPr bwMode="auto">
          <a:xfrm>
            <a:off x="5258935" y="4176863"/>
            <a:ext cx="1795704" cy="1218902"/>
          </a:xfrm>
          <a:prstGeom prst="chevron">
            <a:avLst>
              <a:gd name="adj" fmla="val 40495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 prstMaterial="dkEdge">
            <a:bevelT w="165100" prst="coolSlant"/>
          </a:sp3d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endParaRPr lang="en-GB" sz="700" b="1" dirty="0">
              <a:solidFill>
                <a:srgbClr val="339966"/>
              </a:solidFill>
              <a:latin typeface="Gill Sans" charset="0"/>
              <a:cs typeface="+mn-cs"/>
            </a:endParaRPr>
          </a:p>
        </p:txBody>
      </p:sp>
      <p:sp>
        <p:nvSpPr>
          <p:cNvPr id="18459" name="Text Box 23"/>
          <p:cNvSpPr txBox="1">
            <a:spLocks noChangeArrowheads="1"/>
          </p:cNvSpPr>
          <p:nvPr/>
        </p:nvSpPr>
        <p:spPr bwMode="auto">
          <a:xfrm>
            <a:off x="5108575" y="4271963"/>
            <a:ext cx="2016125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800" b="1">
                <a:solidFill>
                  <a:schemeClr val="tx1"/>
                </a:solidFill>
                <a:latin typeface="Arial" charset="0"/>
                <a:cs typeface="Arial" charset="0"/>
              </a:rPr>
              <a:t>            </a:t>
            </a:r>
            <a:r>
              <a:rPr lang="es-ES" sz="800" b="1">
                <a:solidFill>
                  <a:schemeClr val="tx1"/>
                </a:solidFill>
                <a:latin typeface="Arial" charset="0"/>
                <a:cs typeface="Arial" charset="0"/>
              </a:rPr>
              <a:t>CONTROL DE OBRA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s-ES" sz="300" b="1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s-ES" sz="300" b="1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es-ES" sz="300" b="1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s-ES" sz="300" b="1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s-ES" sz="300" b="1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s-ES" sz="300" b="1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s-ES" sz="700" b="1">
                <a:solidFill>
                  <a:schemeClr val="tx1"/>
                </a:solidFill>
                <a:cs typeface="Arial" charset="0"/>
              </a:rPr>
              <a:t>      </a:t>
            </a:r>
            <a:r>
              <a:rPr lang="es-ES" sz="700" b="1">
                <a:solidFill>
                  <a:schemeClr val="tx1"/>
                </a:solidFill>
                <a:latin typeface="Arial" charset="0"/>
                <a:cs typeface="Arial" charset="0"/>
              </a:rPr>
              <a:t>             Documentación de las</a:t>
            </a:r>
            <a:br>
              <a:rPr lang="es-ES" sz="700" b="1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s-ES" sz="700" b="1">
                <a:solidFill>
                  <a:schemeClr val="tx1"/>
                </a:solidFill>
                <a:latin typeface="Arial" charset="0"/>
                <a:cs typeface="Arial" charset="0"/>
              </a:rPr>
              <a:t>                  estructuras existentes</a:t>
            </a:r>
            <a:endParaRPr lang="es-ES" sz="700" b="1">
              <a:solidFill>
                <a:srgbClr val="D71318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s-ES" sz="700" b="1">
                <a:solidFill>
                  <a:schemeClr val="tx1"/>
                </a:solidFill>
                <a:cs typeface="Arial" charset="0"/>
              </a:rPr>
              <a:t>                     Control dimensional</a:t>
            </a:r>
            <a:endParaRPr lang="es-ES" sz="700" b="1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s-ES" sz="700" b="1">
                <a:solidFill>
                  <a:schemeClr val="tx1"/>
                </a:solidFill>
                <a:latin typeface="Arial" charset="0"/>
                <a:cs typeface="Arial" charset="0"/>
              </a:rPr>
              <a:t>                 Liquidación de cuentas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s-ES" sz="700" b="1">
                <a:solidFill>
                  <a:schemeClr val="tx1"/>
                </a:solidFill>
                <a:latin typeface="Arial" charset="0"/>
                <a:cs typeface="Arial" charset="0"/>
              </a:rPr>
              <a:t>             Recepción</a:t>
            </a:r>
            <a:r>
              <a:rPr lang="en-GB" sz="700" b="1">
                <a:solidFill>
                  <a:schemeClr val="tx1"/>
                </a:solidFill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152" name="AutoShape 83"/>
          <p:cNvSpPr>
            <a:spLocks noChangeArrowheads="1"/>
          </p:cNvSpPr>
          <p:nvPr/>
        </p:nvSpPr>
        <p:spPr bwMode="auto">
          <a:xfrm>
            <a:off x="6531043" y="4176863"/>
            <a:ext cx="1800541" cy="1217786"/>
          </a:xfrm>
          <a:prstGeom prst="chevron">
            <a:avLst>
              <a:gd name="adj" fmla="val 40495"/>
            </a:avLst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dkEdge">
            <a:bevelT w="165100" prst="coolSlant"/>
          </a:sp3d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endParaRPr lang="en-GB" sz="700" b="1" dirty="0">
              <a:solidFill>
                <a:srgbClr val="339966"/>
              </a:solidFill>
              <a:latin typeface="Gill Sans" charset="0"/>
              <a:cs typeface="+mn-cs"/>
            </a:endParaRPr>
          </a:p>
        </p:txBody>
      </p: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6288088" y="4222750"/>
            <a:ext cx="1995487" cy="1227138"/>
            <a:chOff x="5232" y="3786"/>
            <a:chExt cx="1651" cy="1221"/>
          </a:xfrm>
        </p:grpSpPr>
        <p:pic>
          <p:nvPicPr>
            <p:cNvPr id="20504" name="Text Box 90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54" y="3786"/>
              <a:ext cx="1521" cy="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05" name="Text Box 17"/>
            <p:cNvSpPr txBox="1">
              <a:spLocks noChangeArrowheads="1"/>
            </p:cNvSpPr>
            <p:nvPr/>
          </p:nvSpPr>
          <p:spPr bwMode="auto">
            <a:xfrm>
              <a:off x="5232" y="3821"/>
              <a:ext cx="1651" cy="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800" b="1">
                  <a:solidFill>
                    <a:schemeClr val="tx1"/>
                  </a:solidFill>
                  <a:latin typeface="Arial" charset="0"/>
                  <a:cs typeface="Arial" charset="0"/>
                </a:rPr>
                <a:t>      PUESTA EN MARCHA</a:t>
              </a:r>
              <a:br>
                <a:rPr lang="es-ES" sz="800" b="1">
                  <a:solidFill>
                    <a:schemeClr val="tx1"/>
                  </a:solidFill>
                  <a:latin typeface="Arial" charset="0"/>
                  <a:cs typeface="Arial" charset="0"/>
                </a:rPr>
              </a:br>
              <a:r>
                <a:rPr lang="es-ES" sz="700" b="1">
                  <a:solidFill>
                    <a:schemeClr val="tx1"/>
                  </a:solidFill>
                  <a:latin typeface="Arial" charset="0"/>
                  <a:cs typeface="Arial" charset="0"/>
                </a:rPr>
                <a:t/>
              </a:r>
              <a:br>
                <a:rPr lang="es-ES" sz="700" b="1">
                  <a:solidFill>
                    <a:schemeClr val="tx1"/>
                  </a:solidFill>
                  <a:latin typeface="Arial" charset="0"/>
                  <a:cs typeface="Arial" charset="0"/>
                </a:rPr>
              </a:br>
              <a:endParaRPr lang="es-ES" sz="1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  <a:p>
              <a:pPr algn="ctr">
                <a:spcBef>
                  <a:spcPct val="50000"/>
                </a:spcBef>
              </a:pPr>
              <a:endParaRPr lang="es-ES" sz="7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  <a:p>
              <a:pPr algn="ctr"/>
              <a:r>
                <a:rPr lang="es-ES" sz="800" b="1">
                  <a:solidFill>
                    <a:schemeClr val="tx1"/>
                  </a:solidFill>
                  <a:latin typeface="Arial" charset="0"/>
                  <a:cs typeface="Arial" charset="0"/>
                </a:rPr>
                <a:t>         </a:t>
              </a:r>
              <a:endParaRPr lang="es-ES" sz="3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  <a:p>
              <a:pPr algn="ctr"/>
              <a:r>
                <a:rPr lang="es-ES" sz="700" b="1">
                  <a:solidFill>
                    <a:schemeClr val="tx1"/>
                  </a:solidFill>
                  <a:latin typeface="Arial" charset="0"/>
                  <a:cs typeface="Arial" charset="0"/>
                </a:rPr>
                <a:t>                        Formación del personal</a:t>
              </a:r>
            </a:p>
            <a:p>
              <a:pPr>
                <a:spcBef>
                  <a:spcPct val="50000"/>
                </a:spcBef>
              </a:pPr>
              <a:r>
                <a:rPr lang="es-ES" sz="700" b="1">
                  <a:solidFill>
                    <a:schemeClr val="tx1"/>
                  </a:solidFill>
                  <a:latin typeface="Arial" charset="0"/>
                  <a:cs typeface="Arial" charset="0"/>
                </a:rPr>
                <a:t>                      Instrucciones de servicio</a:t>
              </a:r>
            </a:p>
            <a:p>
              <a:pPr>
                <a:spcBef>
                  <a:spcPct val="50000"/>
                </a:spcBef>
              </a:pPr>
              <a:r>
                <a:rPr lang="es-ES" sz="700" b="1">
                  <a:solidFill>
                    <a:schemeClr val="tx1"/>
                  </a:solidFill>
                  <a:latin typeface="Arial" charset="0"/>
                  <a:cs typeface="Arial" charset="0"/>
                </a:rPr>
                <a:t>                  Instrucciones de </a:t>
              </a:r>
              <a:br>
                <a:rPr lang="es-ES" sz="700" b="1">
                  <a:solidFill>
                    <a:schemeClr val="tx1"/>
                  </a:solidFill>
                  <a:latin typeface="Arial" charset="0"/>
                  <a:cs typeface="Arial" charset="0"/>
                </a:rPr>
              </a:br>
              <a:r>
                <a:rPr lang="es-ES" sz="700" b="1">
                  <a:solidFill>
                    <a:schemeClr val="tx1"/>
                  </a:solidFill>
                  <a:latin typeface="Arial" charset="0"/>
                  <a:cs typeface="Arial" charset="0"/>
                </a:rPr>
                <a:t>                  mantenimiento</a:t>
              </a:r>
            </a:p>
          </p:txBody>
        </p:sp>
      </p:grpSp>
      <p:grpSp>
        <p:nvGrpSpPr>
          <p:cNvPr id="10" name="Gruppieren 148">
            <a:hlinkClick r:id="" action="ppaction://noaction"/>
          </p:cNvPr>
          <p:cNvGrpSpPr/>
          <p:nvPr/>
        </p:nvGrpSpPr>
        <p:grpSpPr>
          <a:xfrm>
            <a:off x="1204686" y="3486150"/>
            <a:ext cx="6946090" cy="679061"/>
            <a:chOff x="-1707240" y="7203624"/>
            <a:chExt cx="5392560" cy="14112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</p:grpSpPr>
        <p:sp>
          <p:nvSpPr>
            <p:cNvPr id="150" name="AutoShape 81"/>
            <p:cNvSpPr>
              <a:spLocks noChangeArrowheads="1"/>
            </p:cNvSpPr>
            <p:nvPr/>
          </p:nvSpPr>
          <p:spPr bwMode="auto">
            <a:xfrm>
              <a:off x="-1707240" y="7203624"/>
              <a:ext cx="5392560" cy="1411288"/>
            </a:xfrm>
            <a:prstGeom prst="homePlate">
              <a:avLst/>
            </a:prstGeom>
            <a:solidFill>
              <a:srgbClr val="A3B4DD"/>
            </a:solidFill>
            <a:ln w="9525">
              <a:solidFill>
                <a:srgbClr val="000000"/>
              </a:solidFill>
              <a:round/>
              <a:headEnd/>
              <a:tailEnd/>
            </a:ln>
            <a:sp3d prstMaterial="dkEdge">
              <a:bevelT w="165100" prst="coolSlant"/>
            </a:sp3d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>
                <a:defRPr/>
              </a:pPr>
              <a:endParaRPr lang="en-GB" b="1">
                <a:solidFill>
                  <a:srgbClr val="339966"/>
                </a:solidFill>
                <a:latin typeface="Gill Sans" charset="0"/>
                <a:cs typeface="+mn-cs"/>
              </a:endParaRPr>
            </a:p>
          </p:txBody>
        </p:sp>
        <p:sp>
          <p:nvSpPr>
            <p:cNvPr id="151" name="Text Box 86"/>
            <p:cNvSpPr txBox="1">
              <a:spLocks/>
            </p:cNvSpPr>
            <p:nvPr/>
          </p:nvSpPr>
          <p:spPr bwMode="auto">
            <a:xfrm>
              <a:off x="-1704704" y="7624717"/>
              <a:ext cx="5390023" cy="479737"/>
            </a:xfrm>
            <a:prstGeom prst="homePlate">
              <a:avLst/>
            </a:prstGeom>
            <a:noFill/>
            <a:ln w="25400">
              <a:noFill/>
              <a:round/>
              <a:headEnd/>
              <a:tailEnd/>
            </a:ln>
            <a:sp3d prstMaterial="dkEdge">
              <a:bevelT w="165100" prst="coolSlant"/>
            </a:sp3d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de-DE" sz="900" b="1" cap="all" dirty="0" err="1" smtClean="0"/>
                <a:t>Gestión</a:t>
              </a:r>
              <a:r>
                <a:rPr lang="de-DE" sz="900" b="1" cap="all" dirty="0" smtClean="0"/>
                <a:t> de </a:t>
              </a:r>
              <a:r>
                <a:rPr lang="de-DE" sz="900" b="1" cap="all" dirty="0" err="1" smtClean="0"/>
                <a:t>proyectos</a:t>
              </a:r>
              <a:endParaRPr lang="de-DE" sz="900" b="1" cap="all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920750" y="1454150"/>
            <a:ext cx="6496050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68338">
              <a:lnSpc>
                <a:spcPct val="150000"/>
              </a:lnSpc>
              <a:buClr>
                <a:srgbClr val="37508F"/>
              </a:buClr>
              <a:buFont typeface="Wingdings" pitchFamily="2" charset="2"/>
              <a:buChar char="n"/>
              <a:tabLst>
                <a:tab pos="6186488" algn="l"/>
              </a:tabLst>
            </a:pPr>
            <a:r>
              <a:rPr lang="de-AT" sz="1300" b="1" u="sng">
                <a:solidFill>
                  <a:srgbClr val="37508F"/>
                </a:solidFill>
                <a:latin typeface="Arial" charset="0"/>
                <a:sym typeface="Arial" charset="0"/>
              </a:rPr>
              <a:t> </a:t>
            </a:r>
            <a:r>
              <a:rPr lang="de-AT" b="1" u="sng">
                <a:solidFill>
                  <a:srgbClr val="37508F"/>
                </a:solidFill>
                <a:latin typeface="Arial" charset="0"/>
                <a:sym typeface="Arial" charset="0"/>
              </a:rPr>
              <a:t>Principales áreas de actividad</a:t>
            </a:r>
            <a:r>
              <a:rPr lang="de-AT" b="1" u="sng">
                <a:solidFill>
                  <a:srgbClr val="354F90"/>
                </a:solidFill>
                <a:latin typeface="Arial" charset="0"/>
                <a:sym typeface="Arial" charset="0"/>
              </a:rPr>
              <a:t>	</a:t>
            </a:r>
            <a:endParaRPr lang="de-AT" u="sng">
              <a:solidFill>
                <a:schemeClr val="bg1"/>
              </a:solidFill>
              <a:latin typeface="Arial" charset="0"/>
              <a:sym typeface="Arial" charset="0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9017000" y="6089650"/>
            <a:ext cx="400050" cy="368300"/>
          </a:xfrm>
          <a:prstGeom prst="rect">
            <a:avLst/>
          </a:prstGeom>
          <a:solidFill>
            <a:srgbClr val="37508F"/>
          </a:solidFill>
          <a:ln w="25400">
            <a:noFill/>
            <a:miter lim="800000"/>
            <a:headEnd/>
            <a:tailEnd/>
          </a:ln>
        </p:spPr>
        <p:txBody>
          <a:bodyPr lIns="67280" tIns="33643" rIns="67280" bIns="33643"/>
          <a:lstStyle/>
          <a:p>
            <a:pPr algn="ctr" defTabSz="671513"/>
            <a:endParaRPr lang="de-AT"/>
          </a:p>
        </p:txBody>
      </p:sp>
      <p:sp>
        <p:nvSpPr>
          <p:cNvPr id="37" name="Rectangle 40"/>
          <p:cNvSpPr>
            <a:spLocks/>
          </p:cNvSpPr>
          <p:nvPr/>
        </p:nvSpPr>
        <p:spPr bwMode="auto">
          <a:xfrm>
            <a:off x="2620963" y="2420938"/>
            <a:ext cx="2314575" cy="1382712"/>
          </a:xfrm>
          <a:prstGeom prst="rect">
            <a:avLst/>
          </a:prstGeom>
          <a:gradFill flip="none" rotWithShape="1">
            <a:gsLst>
              <a:gs pos="0">
                <a:srgbClr val="9BBFBB">
                  <a:tint val="66000"/>
                  <a:satMod val="160000"/>
                </a:srgbClr>
              </a:gs>
              <a:gs pos="50000">
                <a:srgbClr val="9BBFBB">
                  <a:tint val="44500"/>
                  <a:satMod val="160000"/>
                </a:srgbClr>
              </a:gs>
              <a:gs pos="100000">
                <a:srgbClr val="9BBFBB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>
            <a:noFill/>
            <a:miter lim="800000"/>
            <a:headEnd/>
            <a:tailEnd/>
          </a:ln>
        </p:spPr>
        <p:txBody>
          <a:bodyPr lIns="79470" tIns="0" rIns="2652" bIns="2652"/>
          <a:lstStyle/>
          <a:p>
            <a:pPr marL="131763" indent="-131763">
              <a:spcBef>
                <a:spcPts val="0"/>
              </a:spcBef>
              <a:buClr>
                <a:srgbClr val="16885F"/>
              </a:buClr>
              <a:buFont typeface="Wingdings" pitchFamily="2" charset="2"/>
              <a:buChar char="n"/>
              <a:tabLst>
                <a:tab pos="182563" algn="l"/>
              </a:tabLst>
              <a:defRPr/>
            </a:pPr>
            <a:endParaRPr lang="en-GB" sz="400" b="1" dirty="0">
              <a:solidFill>
                <a:schemeClr val="tx1"/>
              </a:solidFill>
              <a:latin typeface="Arial" charset="0"/>
            </a:endParaRPr>
          </a:p>
          <a:p>
            <a:pPr marL="131763" indent="-131763">
              <a:spcBef>
                <a:spcPts val="0"/>
              </a:spcBef>
              <a:buClr>
                <a:srgbClr val="16885F"/>
              </a:buClr>
              <a:buFont typeface="Wingdings" pitchFamily="2" charset="2"/>
              <a:buChar char="n"/>
              <a:tabLst>
                <a:tab pos="182563" algn="l"/>
              </a:tabLst>
              <a:defRPr/>
            </a:pPr>
            <a:r>
              <a:rPr lang="en-GB" sz="10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s-ES" sz="1000" dirty="0">
                <a:solidFill>
                  <a:schemeClr val="tx1"/>
                </a:solidFill>
                <a:latin typeface="Arial" charset="0"/>
              </a:rPr>
              <a:t>Instalaciones de producción de</a:t>
            </a:r>
            <a:br>
              <a:rPr lang="es-ES" sz="1000" dirty="0">
                <a:solidFill>
                  <a:schemeClr val="tx1"/>
                </a:solidFill>
                <a:latin typeface="Arial" charset="0"/>
              </a:rPr>
            </a:br>
            <a:r>
              <a:rPr lang="es-ES" sz="1000" dirty="0">
                <a:solidFill>
                  <a:schemeClr val="tx1"/>
                </a:solidFill>
                <a:latin typeface="Arial" charset="0"/>
              </a:rPr>
              <a:t> petróleo y gas</a:t>
            </a:r>
            <a:endParaRPr lang="en-GB" sz="1000" dirty="0">
              <a:solidFill>
                <a:schemeClr val="tx1"/>
              </a:solidFill>
              <a:latin typeface="Arial" charset="0"/>
            </a:endParaRPr>
          </a:p>
          <a:p>
            <a:pPr marL="131763" indent="-131763">
              <a:lnSpc>
                <a:spcPct val="150000"/>
              </a:lnSpc>
              <a:buClr>
                <a:srgbClr val="16885F"/>
              </a:buClr>
              <a:buFont typeface="Wingdings" pitchFamily="2" charset="2"/>
              <a:buChar char="n"/>
              <a:tabLst>
                <a:tab pos="182563" algn="l"/>
              </a:tabLst>
              <a:defRPr/>
            </a:pPr>
            <a:r>
              <a:rPr lang="en-GB" sz="1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000" dirty="0" err="1">
                <a:solidFill>
                  <a:schemeClr val="tx1"/>
                </a:solidFill>
                <a:latin typeface="Arial" charset="0"/>
              </a:rPr>
              <a:t>Sistemas</a:t>
            </a:r>
            <a:r>
              <a:rPr lang="en-GB" sz="1000" dirty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GB" sz="1000" dirty="0" err="1">
                <a:solidFill>
                  <a:schemeClr val="tx1"/>
                </a:solidFill>
                <a:latin typeface="Arial" charset="0"/>
              </a:rPr>
              <a:t>conducción</a:t>
            </a:r>
            <a:endParaRPr lang="en-GB" sz="1000" dirty="0">
              <a:solidFill>
                <a:schemeClr val="tx1"/>
              </a:solidFill>
              <a:latin typeface="Arial" charset="0"/>
            </a:endParaRPr>
          </a:p>
          <a:p>
            <a:pPr marL="131763" indent="-131763">
              <a:spcBef>
                <a:spcPct val="50000"/>
              </a:spcBef>
              <a:buClr>
                <a:srgbClr val="16885F"/>
              </a:buClr>
              <a:buFont typeface="Wingdings" pitchFamily="2" charset="2"/>
              <a:buChar char="n"/>
              <a:tabLst>
                <a:tab pos="182563" algn="l"/>
              </a:tabLst>
              <a:defRPr/>
            </a:pPr>
            <a:r>
              <a:rPr lang="en-GB" sz="1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000" dirty="0" err="1">
                <a:solidFill>
                  <a:schemeClr val="tx1"/>
                </a:solidFill>
                <a:latin typeface="Arial" charset="0"/>
              </a:rPr>
              <a:t>Instalaciones</a:t>
            </a:r>
            <a:r>
              <a:rPr lang="en-GB" sz="1000" dirty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GB" sz="1000" dirty="0" err="1">
                <a:solidFill>
                  <a:schemeClr val="tx1"/>
                </a:solidFill>
                <a:latin typeface="Arial" charset="0"/>
              </a:rPr>
              <a:t>almacenamiento</a:t>
            </a:r>
            <a:endParaRPr lang="en-GB" sz="1000" dirty="0">
              <a:solidFill>
                <a:schemeClr val="tx1"/>
              </a:solidFill>
              <a:latin typeface="Arial" charset="0"/>
            </a:endParaRPr>
          </a:p>
          <a:p>
            <a:pPr marL="131763" indent="-131763">
              <a:spcBef>
                <a:spcPct val="50000"/>
              </a:spcBef>
              <a:buClr>
                <a:srgbClr val="16885F"/>
              </a:buClr>
              <a:buFont typeface="Wingdings" pitchFamily="2" charset="2"/>
              <a:buChar char="n"/>
              <a:tabLst>
                <a:tab pos="182563" algn="l"/>
              </a:tabLst>
              <a:defRPr/>
            </a:pPr>
            <a:r>
              <a:rPr lang="en-GB" sz="1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s-ES_tradnl" sz="1000" dirty="0">
                <a:solidFill>
                  <a:srgbClr val="000000"/>
                </a:solidFill>
                <a:latin typeface="Arial" charset="0"/>
              </a:rPr>
              <a:t>Refinería y petroquímica</a:t>
            </a:r>
            <a:endParaRPr lang="de-AT" sz="1000" dirty="0">
              <a:solidFill>
                <a:schemeClr val="tx1"/>
              </a:solidFill>
              <a:latin typeface="Arial" pitchFamily="34" charset="0"/>
              <a:sym typeface="Gill Sans"/>
            </a:endParaRPr>
          </a:p>
        </p:txBody>
      </p:sp>
      <p:sp>
        <p:nvSpPr>
          <p:cNvPr id="38" name="Rectangle 43"/>
          <p:cNvSpPr>
            <a:spLocks/>
          </p:cNvSpPr>
          <p:nvPr/>
        </p:nvSpPr>
        <p:spPr bwMode="auto">
          <a:xfrm>
            <a:off x="7250113" y="4316412"/>
            <a:ext cx="2166937" cy="1387475"/>
          </a:xfrm>
          <a:prstGeom prst="rect">
            <a:avLst/>
          </a:prstGeom>
          <a:gradFill flip="none" rotWithShape="1">
            <a:gsLst>
              <a:gs pos="0">
                <a:srgbClr val="F4D488">
                  <a:tint val="66000"/>
                  <a:satMod val="160000"/>
                </a:srgbClr>
              </a:gs>
              <a:gs pos="50000">
                <a:srgbClr val="F4D488">
                  <a:tint val="44500"/>
                  <a:satMod val="160000"/>
                </a:srgbClr>
              </a:gs>
              <a:gs pos="100000">
                <a:srgbClr val="F4D488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>
            <a:noFill/>
            <a:miter lim="800000"/>
            <a:headEnd/>
            <a:tailEnd/>
          </a:ln>
        </p:spPr>
        <p:txBody>
          <a:bodyPr lIns="79470" tIns="0" rIns="0" bIns="2652"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E9AC00"/>
              </a:buClr>
              <a:buFont typeface="Wingdings" pitchFamily="2" charset="2"/>
              <a:buChar char="n"/>
              <a:tabLst>
                <a:tab pos="180975" algn="l"/>
              </a:tabLst>
              <a:defRPr/>
            </a:pPr>
            <a:endParaRPr lang="en-GB" sz="1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ts val="238"/>
              </a:spcBef>
              <a:spcAft>
                <a:spcPts val="238"/>
              </a:spcAft>
              <a:buClr>
                <a:srgbClr val="E9AC00"/>
              </a:buClr>
              <a:buFont typeface="Wingdings" pitchFamily="2" charset="2"/>
              <a:buChar char="n"/>
              <a:tabLst>
                <a:tab pos="180975" algn="l"/>
              </a:tabLst>
              <a:defRPr/>
            </a:pPr>
            <a:r>
              <a:rPr lang="en-GB" sz="1000" dirty="0">
                <a:solidFill>
                  <a:schemeClr val="tx1"/>
                </a:solidFill>
                <a:latin typeface="Arial" charset="0"/>
              </a:rPr>
              <a:t> 	</a:t>
            </a:r>
            <a:r>
              <a:rPr lang="en-GB" sz="1000" dirty="0" err="1">
                <a:solidFill>
                  <a:schemeClr val="tx1"/>
                </a:solidFill>
                <a:latin typeface="Arial" charset="0"/>
              </a:rPr>
              <a:t>Aeropuertos</a:t>
            </a:r>
            <a:endParaRPr lang="en-GB" sz="10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ts val="238"/>
              </a:spcBef>
              <a:spcAft>
                <a:spcPts val="238"/>
              </a:spcAft>
              <a:buClr>
                <a:srgbClr val="E9AC00"/>
              </a:buClr>
              <a:buFont typeface="Wingdings" pitchFamily="2" charset="2"/>
              <a:buChar char="n"/>
              <a:tabLst>
                <a:tab pos="180975" algn="l"/>
              </a:tabLst>
              <a:defRPr/>
            </a:pPr>
            <a:r>
              <a:rPr lang="en-GB" sz="1000" dirty="0">
                <a:solidFill>
                  <a:schemeClr val="tx1"/>
                </a:solidFill>
                <a:latin typeface="Arial" charset="0"/>
              </a:rPr>
              <a:t> 	</a:t>
            </a:r>
            <a:r>
              <a:rPr lang="en-GB" sz="1000" dirty="0" err="1">
                <a:solidFill>
                  <a:schemeClr val="tx1"/>
                </a:solidFill>
                <a:latin typeface="Arial" charset="0"/>
              </a:rPr>
              <a:t>Carreteras</a:t>
            </a:r>
            <a:endParaRPr lang="en-GB" sz="10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ts val="238"/>
              </a:spcBef>
              <a:spcAft>
                <a:spcPts val="238"/>
              </a:spcAft>
              <a:buClr>
                <a:srgbClr val="E9AC00"/>
              </a:buClr>
              <a:buFont typeface="Wingdings" pitchFamily="2" charset="2"/>
              <a:buChar char="n"/>
              <a:tabLst>
                <a:tab pos="180975" algn="l"/>
              </a:tabLst>
              <a:defRPr/>
            </a:pPr>
            <a:r>
              <a:rPr lang="en-GB" sz="1000" dirty="0">
                <a:solidFill>
                  <a:schemeClr val="tx1"/>
                </a:solidFill>
                <a:latin typeface="Arial" charset="0"/>
              </a:rPr>
              <a:t> 	</a:t>
            </a:r>
            <a:r>
              <a:rPr lang="en-GB" sz="1100" b="1" dirty="0" err="1">
                <a:solidFill>
                  <a:srgbClr val="002060"/>
                </a:solidFill>
                <a:latin typeface="Arial" charset="0"/>
              </a:rPr>
              <a:t>Sistemas</a:t>
            </a:r>
            <a:r>
              <a:rPr lang="en-GB" sz="11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sz="1100" b="1" dirty="0" err="1" smtClean="0">
                <a:solidFill>
                  <a:srgbClr val="002060"/>
                </a:solidFill>
                <a:latin typeface="Arial" charset="0"/>
              </a:rPr>
              <a:t>ferroviarios</a:t>
            </a:r>
            <a:endParaRPr lang="en-GB" sz="1100" b="1" dirty="0">
              <a:solidFill>
                <a:srgbClr val="002060"/>
              </a:solidFill>
              <a:latin typeface="Arial" charset="0"/>
            </a:endParaRPr>
          </a:p>
          <a:p>
            <a:pPr>
              <a:spcBef>
                <a:spcPts val="238"/>
              </a:spcBef>
              <a:spcAft>
                <a:spcPts val="238"/>
              </a:spcAft>
              <a:buClr>
                <a:srgbClr val="E9AC00"/>
              </a:buClr>
              <a:buFont typeface="Wingdings" pitchFamily="2" charset="2"/>
              <a:buChar char="n"/>
              <a:tabLst>
                <a:tab pos="180975" algn="l"/>
              </a:tabLst>
              <a:defRPr/>
            </a:pPr>
            <a:r>
              <a:rPr lang="en-GB" sz="1000" dirty="0">
                <a:solidFill>
                  <a:schemeClr val="tx1"/>
                </a:solidFill>
                <a:latin typeface="Arial" charset="0"/>
              </a:rPr>
              <a:t> 	</a:t>
            </a:r>
            <a:r>
              <a:rPr lang="en-GB" sz="1000" dirty="0" err="1">
                <a:solidFill>
                  <a:schemeClr val="tx1"/>
                </a:solidFill>
                <a:latin typeface="Arial" charset="0"/>
              </a:rPr>
              <a:t>Túneles</a:t>
            </a:r>
            <a:r>
              <a:rPr lang="en-GB" sz="1000" dirty="0">
                <a:solidFill>
                  <a:schemeClr val="tx1"/>
                </a:solidFill>
                <a:latin typeface="Arial" charset="0"/>
              </a:rPr>
              <a:t> y </a:t>
            </a:r>
            <a:r>
              <a:rPr lang="en-GB" sz="1000" dirty="0" err="1">
                <a:solidFill>
                  <a:schemeClr val="tx1"/>
                </a:solidFill>
                <a:latin typeface="Arial" charset="0"/>
              </a:rPr>
              <a:t>cavernas</a:t>
            </a:r>
            <a:endParaRPr lang="en-GB" sz="10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ts val="238"/>
              </a:spcBef>
              <a:spcAft>
                <a:spcPts val="238"/>
              </a:spcAft>
              <a:buClr>
                <a:srgbClr val="E9AC00"/>
              </a:buClr>
              <a:buFont typeface="Wingdings" pitchFamily="2" charset="2"/>
              <a:buChar char="n"/>
              <a:tabLst>
                <a:tab pos="180975" algn="l"/>
              </a:tabLst>
              <a:defRPr/>
            </a:pPr>
            <a:r>
              <a:rPr lang="en-GB" sz="1000" dirty="0">
                <a:solidFill>
                  <a:schemeClr val="tx1"/>
                </a:solidFill>
                <a:latin typeface="Arial" charset="0"/>
              </a:rPr>
              <a:t> 	</a:t>
            </a:r>
            <a:r>
              <a:rPr lang="es-ES" sz="1000" dirty="0">
                <a:solidFill>
                  <a:schemeClr val="tx1"/>
                </a:solidFill>
                <a:latin typeface="Arial" charset="0"/>
              </a:rPr>
              <a:t>Edificios y obras de ingeniería 	civil</a:t>
            </a:r>
            <a:endParaRPr lang="en-GB" sz="10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ts val="238"/>
              </a:spcBef>
              <a:spcAft>
                <a:spcPts val="238"/>
              </a:spcAft>
              <a:buClr>
                <a:srgbClr val="E9AC00"/>
              </a:buClr>
              <a:buFont typeface="Wingdings" pitchFamily="2" charset="2"/>
              <a:buChar char="n"/>
              <a:tabLst>
                <a:tab pos="180975" algn="l"/>
              </a:tabLst>
              <a:defRPr/>
            </a:pPr>
            <a:r>
              <a:rPr lang="en-GB" sz="1000" dirty="0">
                <a:solidFill>
                  <a:schemeClr val="tx1"/>
                </a:solidFill>
                <a:latin typeface="Arial" charset="0"/>
              </a:rPr>
              <a:t> 	</a:t>
            </a:r>
            <a:r>
              <a:rPr lang="en-GB" sz="1000" dirty="0" err="1">
                <a:solidFill>
                  <a:schemeClr val="tx1"/>
                </a:solidFill>
                <a:latin typeface="Arial" charset="0"/>
              </a:rPr>
              <a:t>Tecnología</a:t>
            </a:r>
            <a:r>
              <a:rPr lang="en-GB" sz="1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000" dirty="0" err="1">
                <a:solidFill>
                  <a:schemeClr val="tx1"/>
                </a:solidFill>
                <a:latin typeface="Arial" charset="0"/>
              </a:rPr>
              <a:t>alpina</a:t>
            </a:r>
            <a:r>
              <a:rPr lang="en-GB" sz="1000" dirty="0">
                <a:solidFill>
                  <a:schemeClr val="tx1"/>
                </a:solidFill>
                <a:latin typeface="Arial" charset="0"/>
              </a:rPr>
              <a:t> </a:t>
            </a:r>
            <a:endParaRPr lang="de-DE" sz="1000" dirty="0">
              <a:solidFill>
                <a:schemeClr val="tx1"/>
              </a:solidFill>
              <a:latin typeface="Arial" pitchFamily="34" charset="0"/>
              <a:sym typeface="Gill Sans"/>
            </a:endParaRPr>
          </a:p>
        </p:txBody>
      </p:sp>
      <p:sp>
        <p:nvSpPr>
          <p:cNvPr id="21514" name="Rectangle 35"/>
          <p:cNvSpPr>
            <a:spLocks/>
          </p:cNvSpPr>
          <p:nvPr/>
        </p:nvSpPr>
        <p:spPr bwMode="auto">
          <a:xfrm>
            <a:off x="7250113" y="4760913"/>
            <a:ext cx="2028825" cy="198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67280" tIns="33643" rIns="67280" bIns="33643" anchor="ctr"/>
          <a:lstStyle/>
          <a:p>
            <a:pPr algn="ctr" defTabSz="668338"/>
            <a:endParaRPr lang="de-AT"/>
          </a:p>
        </p:txBody>
      </p:sp>
      <p:sp>
        <p:nvSpPr>
          <p:cNvPr id="40" name="Rectangle 42"/>
          <p:cNvSpPr>
            <a:spLocks/>
          </p:cNvSpPr>
          <p:nvPr/>
        </p:nvSpPr>
        <p:spPr bwMode="auto">
          <a:xfrm>
            <a:off x="7243763" y="2419350"/>
            <a:ext cx="2168525" cy="1370014"/>
          </a:xfrm>
          <a:prstGeom prst="rect">
            <a:avLst/>
          </a:prstGeom>
          <a:gradFill flip="none" rotWithShape="1">
            <a:gsLst>
              <a:gs pos="0">
                <a:srgbClr val="8FA2C9">
                  <a:tint val="66000"/>
                  <a:satMod val="160000"/>
                </a:srgbClr>
              </a:gs>
              <a:gs pos="50000">
                <a:srgbClr val="8FA2C9">
                  <a:tint val="44500"/>
                  <a:satMod val="160000"/>
                </a:srgbClr>
              </a:gs>
              <a:gs pos="100000">
                <a:srgbClr val="8FA2C9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>
            <a:noFill/>
            <a:miter lim="800000"/>
            <a:headEnd/>
            <a:tailEnd/>
          </a:ln>
        </p:spPr>
        <p:txBody>
          <a:bodyPr lIns="79470" tIns="0" rIns="0" bIns="2652"/>
          <a:lstStyle/>
          <a:p>
            <a:pPr>
              <a:lnSpc>
                <a:spcPct val="150000"/>
              </a:lnSpc>
              <a:buClr>
                <a:srgbClr val="37508F"/>
              </a:buClr>
              <a:buFont typeface="Wingdings" pitchFamily="2" charset="2"/>
              <a:buChar char="n"/>
              <a:tabLst>
                <a:tab pos="180975" algn="l"/>
              </a:tabLst>
              <a:defRPr/>
            </a:pPr>
            <a:r>
              <a:rPr lang="en-GB" sz="1000" b="1" dirty="0">
                <a:solidFill>
                  <a:schemeClr val="tx1"/>
                </a:solidFill>
                <a:latin typeface="Arial" charset="0"/>
              </a:rPr>
              <a:t> 	</a:t>
            </a:r>
            <a:r>
              <a:rPr lang="en-GB" sz="1000" dirty="0" err="1">
                <a:solidFill>
                  <a:schemeClr val="tx1"/>
                </a:solidFill>
                <a:latin typeface="Arial" charset="0"/>
              </a:rPr>
              <a:t>Abastecimiento</a:t>
            </a:r>
            <a:r>
              <a:rPr lang="en-GB" sz="1000" dirty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GB" sz="1000" dirty="0" err="1">
                <a:solidFill>
                  <a:schemeClr val="tx1"/>
                </a:solidFill>
                <a:latin typeface="Arial" charset="0"/>
              </a:rPr>
              <a:t>agua</a:t>
            </a:r>
            <a:endParaRPr lang="en-GB" sz="10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50000"/>
              </a:spcBef>
              <a:spcAft>
                <a:spcPts val="600"/>
              </a:spcAft>
              <a:buClr>
                <a:srgbClr val="37508F"/>
              </a:buClr>
              <a:buFont typeface="Wingdings" pitchFamily="2" charset="2"/>
              <a:buChar char="n"/>
              <a:tabLst>
                <a:tab pos="180975" algn="l"/>
              </a:tabLst>
              <a:defRPr/>
            </a:pPr>
            <a:r>
              <a:rPr lang="en-GB" sz="1000" dirty="0">
                <a:solidFill>
                  <a:schemeClr val="tx1"/>
                </a:solidFill>
                <a:latin typeface="Arial" charset="0"/>
              </a:rPr>
              <a:t> 	</a:t>
            </a:r>
            <a:r>
              <a:rPr lang="es-ES" sz="1000" dirty="0">
                <a:solidFill>
                  <a:schemeClr val="tx1"/>
                </a:solidFill>
                <a:latin typeface="Arial" charset="0"/>
              </a:rPr>
              <a:t>Tratamiento y eliminación de 	aguas residuales</a:t>
            </a:r>
            <a:endParaRPr lang="en-GB" sz="1000" dirty="0">
              <a:solidFill>
                <a:schemeClr val="tx1"/>
              </a:solidFill>
              <a:latin typeface="Arial" charset="0"/>
            </a:endParaRPr>
          </a:p>
          <a:p>
            <a:pPr>
              <a:buClr>
                <a:srgbClr val="37508F"/>
              </a:buClr>
              <a:buFont typeface="Wingdings" pitchFamily="2" charset="2"/>
              <a:buChar char="n"/>
              <a:tabLst>
                <a:tab pos="180975" algn="l"/>
              </a:tabLst>
              <a:defRPr/>
            </a:pPr>
            <a:r>
              <a:rPr lang="en-GB" sz="1000" dirty="0">
                <a:solidFill>
                  <a:schemeClr val="tx1"/>
                </a:solidFill>
                <a:latin typeface="Arial" charset="0"/>
              </a:rPr>
              <a:t> 	</a:t>
            </a:r>
            <a:r>
              <a:rPr lang="es-ES" sz="1000" dirty="0">
                <a:solidFill>
                  <a:schemeClr val="tx1"/>
                </a:solidFill>
                <a:latin typeface="Arial" charset="0"/>
              </a:rPr>
              <a:t>Tratamiento y eliminación de  	residuos </a:t>
            </a:r>
            <a:endParaRPr lang="en-GB" sz="10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37508F"/>
              </a:buClr>
              <a:buFont typeface="Wingdings" pitchFamily="2" charset="2"/>
              <a:buChar char="n"/>
              <a:tabLst>
                <a:tab pos="180975" algn="l"/>
              </a:tabLst>
              <a:defRPr/>
            </a:pPr>
            <a:r>
              <a:rPr lang="en-GB" sz="1000" dirty="0">
                <a:solidFill>
                  <a:schemeClr val="tx1"/>
                </a:solidFill>
                <a:latin typeface="Arial" charset="0"/>
              </a:rPr>
              <a:t> 	</a:t>
            </a:r>
            <a:r>
              <a:rPr lang="en-GB" sz="1000" dirty="0" err="1">
                <a:solidFill>
                  <a:schemeClr val="tx1"/>
                </a:solidFill>
                <a:latin typeface="Arial" charset="0"/>
              </a:rPr>
              <a:t>Centrales</a:t>
            </a:r>
            <a:r>
              <a:rPr lang="en-GB" sz="1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000" dirty="0" err="1">
                <a:solidFill>
                  <a:schemeClr val="tx1"/>
                </a:solidFill>
                <a:latin typeface="Arial" charset="0"/>
              </a:rPr>
              <a:t>hidroeléctricas</a:t>
            </a:r>
            <a:r>
              <a:rPr lang="en-GB" sz="1000" dirty="0">
                <a:solidFill>
                  <a:schemeClr val="tx1"/>
                </a:solidFill>
                <a:latin typeface="Arial" charset="0"/>
              </a:rPr>
              <a:t> y </a:t>
            </a:r>
            <a:br>
              <a:rPr lang="en-GB" sz="1000" dirty="0">
                <a:solidFill>
                  <a:schemeClr val="tx1"/>
                </a:solidFill>
                <a:latin typeface="Arial" charset="0"/>
              </a:rPr>
            </a:br>
            <a:r>
              <a:rPr lang="en-GB" sz="1000" dirty="0">
                <a:solidFill>
                  <a:schemeClr val="tx1"/>
                </a:solidFill>
                <a:latin typeface="Arial" charset="0"/>
              </a:rPr>
              <a:t>    	</a:t>
            </a:r>
            <a:r>
              <a:rPr lang="en-GB" sz="1000" dirty="0" err="1">
                <a:solidFill>
                  <a:schemeClr val="tx1"/>
                </a:solidFill>
                <a:latin typeface="Arial" charset="0"/>
              </a:rPr>
              <a:t>obras</a:t>
            </a:r>
            <a:r>
              <a:rPr lang="en-GB" sz="1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000" dirty="0" err="1">
                <a:solidFill>
                  <a:schemeClr val="tx1"/>
                </a:solidFill>
                <a:latin typeface="Arial" charset="0"/>
              </a:rPr>
              <a:t>hidráulicas</a:t>
            </a:r>
            <a:endParaRPr lang="de-DE" sz="1000" dirty="0">
              <a:solidFill>
                <a:schemeClr val="tx1"/>
              </a:solidFill>
              <a:latin typeface="Arial" pitchFamily="34" charset="0"/>
              <a:sym typeface="Gill Sans"/>
            </a:endParaRPr>
          </a:p>
        </p:txBody>
      </p:sp>
      <p:sp>
        <p:nvSpPr>
          <p:cNvPr id="41" name="Rectangle 41"/>
          <p:cNvSpPr>
            <a:spLocks/>
          </p:cNvSpPr>
          <p:nvPr/>
        </p:nvSpPr>
        <p:spPr bwMode="auto">
          <a:xfrm>
            <a:off x="2620963" y="4318000"/>
            <a:ext cx="2314575" cy="1389063"/>
          </a:xfrm>
          <a:prstGeom prst="rect">
            <a:avLst/>
          </a:prstGeom>
          <a:gradFill flip="none" rotWithShape="1">
            <a:gsLst>
              <a:gs pos="0">
                <a:srgbClr val="D98D72">
                  <a:tint val="66000"/>
                  <a:satMod val="160000"/>
                </a:srgbClr>
              </a:gs>
              <a:gs pos="50000">
                <a:srgbClr val="D98D72">
                  <a:tint val="44500"/>
                  <a:satMod val="160000"/>
                </a:srgbClr>
              </a:gs>
              <a:gs pos="100000">
                <a:srgbClr val="D98D72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>
            <a:noFill/>
            <a:miter lim="800000"/>
            <a:headEnd/>
            <a:tailEnd/>
          </a:ln>
        </p:spPr>
        <p:txBody>
          <a:bodyPr lIns="79470" tIns="0" rIns="0" bIns="2652"/>
          <a:lstStyle/>
          <a:p>
            <a:pPr>
              <a:lnSpc>
                <a:spcPct val="150000"/>
              </a:lnSpc>
              <a:buClr>
                <a:srgbClr val="B91013"/>
              </a:buClr>
              <a:buFont typeface="Wingdings" pitchFamily="2" charset="2"/>
              <a:buChar char="n"/>
              <a:tabLst>
                <a:tab pos="180975" algn="l"/>
              </a:tabLst>
              <a:defRPr/>
            </a:pPr>
            <a:r>
              <a:rPr lang="en-GB" sz="1000" dirty="0">
                <a:solidFill>
                  <a:schemeClr val="tx1"/>
                </a:solidFill>
                <a:latin typeface="Arial" pitchFamily="34" charset="0"/>
                <a:sym typeface="Gill Sans"/>
              </a:rPr>
              <a:t> 	</a:t>
            </a:r>
            <a:r>
              <a:rPr lang="en-GB" sz="1000" dirty="0" err="1">
                <a:solidFill>
                  <a:schemeClr val="tx1"/>
                </a:solidFill>
                <a:latin typeface="Arial" pitchFamily="34" charset="0"/>
                <a:sym typeface="Gill Sans"/>
              </a:rPr>
              <a:t>Centrales</a:t>
            </a:r>
            <a:r>
              <a:rPr lang="en-GB" sz="1000" dirty="0">
                <a:solidFill>
                  <a:schemeClr val="tx1"/>
                </a:solidFill>
                <a:latin typeface="Arial" pitchFamily="34" charset="0"/>
                <a:sym typeface="Gill Sans"/>
              </a:rPr>
              <a:t> </a:t>
            </a:r>
            <a:r>
              <a:rPr lang="en-GB" sz="1000" dirty="0" err="1">
                <a:solidFill>
                  <a:schemeClr val="tx1"/>
                </a:solidFill>
                <a:latin typeface="Arial" pitchFamily="34" charset="0"/>
                <a:sym typeface="Gill Sans"/>
              </a:rPr>
              <a:t>térmicas</a:t>
            </a:r>
            <a:endParaRPr lang="en-GB" sz="1000" dirty="0">
              <a:solidFill>
                <a:schemeClr val="tx1"/>
              </a:solidFill>
              <a:latin typeface="Arial" pitchFamily="34" charset="0"/>
              <a:sym typeface="Gill Sans"/>
            </a:endParaRPr>
          </a:p>
          <a:p>
            <a:pPr>
              <a:lnSpc>
                <a:spcPct val="150000"/>
              </a:lnSpc>
              <a:buClr>
                <a:srgbClr val="B91013"/>
              </a:buClr>
              <a:buFont typeface="Wingdings" pitchFamily="2" charset="2"/>
              <a:buChar char="n"/>
              <a:tabLst>
                <a:tab pos="180975" algn="l"/>
              </a:tabLst>
              <a:defRPr/>
            </a:pPr>
            <a:r>
              <a:rPr lang="en-GB" sz="1000" dirty="0">
                <a:solidFill>
                  <a:schemeClr val="tx1"/>
                </a:solidFill>
                <a:latin typeface="Arial" pitchFamily="34" charset="0"/>
                <a:sym typeface="Gill Sans"/>
              </a:rPr>
              <a:t> 	</a:t>
            </a:r>
            <a:r>
              <a:rPr lang="en-GB" sz="1000" dirty="0" err="1">
                <a:solidFill>
                  <a:schemeClr val="tx1"/>
                </a:solidFill>
                <a:latin typeface="Arial" pitchFamily="34" charset="0"/>
                <a:sym typeface="Gill Sans"/>
              </a:rPr>
              <a:t>Desaladoras</a:t>
            </a:r>
            <a:r>
              <a:rPr lang="en-GB" sz="1000" dirty="0">
                <a:solidFill>
                  <a:schemeClr val="tx1"/>
                </a:solidFill>
                <a:latin typeface="Arial" pitchFamily="34" charset="0"/>
                <a:sym typeface="Gill Sans"/>
              </a:rPr>
              <a:t> de </a:t>
            </a:r>
            <a:r>
              <a:rPr lang="en-GB" sz="1000" dirty="0" err="1">
                <a:solidFill>
                  <a:schemeClr val="tx1"/>
                </a:solidFill>
                <a:latin typeface="Arial" pitchFamily="34" charset="0"/>
                <a:sym typeface="Gill Sans"/>
              </a:rPr>
              <a:t>agua</a:t>
            </a:r>
            <a:r>
              <a:rPr lang="en-GB" sz="1000" dirty="0">
                <a:solidFill>
                  <a:schemeClr val="tx1"/>
                </a:solidFill>
                <a:latin typeface="Arial" pitchFamily="34" charset="0"/>
                <a:sym typeface="Gill Sans"/>
              </a:rPr>
              <a:t> de mar</a:t>
            </a:r>
          </a:p>
          <a:p>
            <a:pPr>
              <a:lnSpc>
                <a:spcPct val="150000"/>
              </a:lnSpc>
              <a:buClr>
                <a:srgbClr val="B91013"/>
              </a:buClr>
              <a:buFont typeface="Wingdings" pitchFamily="2" charset="2"/>
              <a:buChar char="n"/>
              <a:tabLst>
                <a:tab pos="180975" algn="l"/>
              </a:tabLst>
              <a:defRPr/>
            </a:pPr>
            <a:r>
              <a:rPr lang="en-GB" sz="1000" dirty="0">
                <a:solidFill>
                  <a:schemeClr val="tx1"/>
                </a:solidFill>
                <a:latin typeface="Arial" pitchFamily="34" charset="0"/>
                <a:sym typeface="Gill Sans"/>
              </a:rPr>
              <a:t> 	</a:t>
            </a:r>
            <a:r>
              <a:rPr lang="en-GB" sz="1000" dirty="0" err="1">
                <a:solidFill>
                  <a:schemeClr val="tx1"/>
                </a:solidFill>
                <a:latin typeface="Arial" pitchFamily="34" charset="0"/>
                <a:sym typeface="Gill Sans"/>
              </a:rPr>
              <a:t>Energías</a:t>
            </a:r>
            <a:r>
              <a:rPr lang="en-GB" sz="1000" dirty="0">
                <a:solidFill>
                  <a:schemeClr val="tx1"/>
                </a:solidFill>
                <a:latin typeface="Arial" pitchFamily="34" charset="0"/>
                <a:sym typeface="Gill Sans"/>
              </a:rPr>
              <a:t> </a:t>
            </a:r>
            <a:r>
              <a:rPr lang="en-GB" sz="1000" dirty="0" err="1">
                <a:solidFill>
                  <a:schemeClr val="tx1"/>
                </a:solidFill>
                <a:latin typeface="Arial" pitchFamily="34" charset="0"/>
                <a:sym typeface="Gill Sans"/>
              </a:rPr>
              <a:t>renovables</a:t>
            </a:r>
            <a:endParaRPr lang="en-GB" sz="1000" dirty="0">
              <a:solidFill>
                <a:schemeClr val="tx1"/>
              </a:solidFill>
              <a:latin typeface="Arial" pitchFamily="34" charset="0"/>
              <a:sym typeface="Gill Sans"/>
            </a:endParaRPr>
          </a:p>
          <a:p>
            <a:pPr>
              <a:lnSpc>
                <a:spcPct val="150000"/>
              </a:lnSpc>
              <a:buClr>
                <a:srgbClr val="B91013"/>
              </a:buClr>
              <a:buFont typeface="Wingdings" pitchFamily="2" charset="2"/>
              <a:buChar char="n"/>
              <a:tabLst>
                <a:tab pos="180975" algn="l"/>
              </a:tabLst>
              <a:defRPr/>
            </a:pPr>
            <a:r>
              <a:rPr lang="en-GB" sz="1000" dirty="0">
                <a:solidFill>
                  <a:schemeClr val="tx1"/>
                </a:solidFill>
                <a:latin typeface="Arial" pitchFamily="34" charset="0"/>
                <a:sym typeface="Gill Sans"/>
              </a:rPr>
              <a:t> 	</a:t>
            </a:r>
            <a:r>
              <a:rPr lang="en-GB" sz="1000" dirty="0" err="1">
                <a:solidFill>
                  <a:schemeClr val="tx1"/>
                </a:solidFill>
                <a:latin typeface="Arial" pitchFamily="34" charset="0"/>
                <a:sym typeface="Gill Sans"/>
              </a:rPr>
              <a:t>Protección</a:t>
            </a:r>
            <a:r>
              <a:rPr lang="en-GB" sz="1000" dirty="0">
                <a:solidFill>
                  <a:schemeClr val="tx1"/>
                </a:solidFill>
                <a:latin typeface="Arial" pitchFamily="34" charset="0"/>
                <a:sym typeface="Gill Sans"/>
              </a:rPr>
              <a:t> del </a:t>
            </a:r>
            <a:r>
              <a:rPr lang="en-GB" sz="1000" dirty="0" err="1">
                <a:solidFill>
                  <a:schemeClr val="tx1"/>
                </a:solidFill>
                <a:latin typeface="Arial" pitchFamily="34" charset="0"/>
                <a:sym typeface="Gill Sans"/>
              </a:rPr>
              <a:t>clima</a:t>
            </a:r>
            <a:endParaRPr lang="en-GB" sz="1000" dirty="0">
              <a:solidFill>
                <a:schemeClr val="tx1"/>
              </a:solidFill>
              <a:latin typeface="Arial" pitchFamily="34" charset="0"/>
              <a:sym typeface="Gill Sans"/>
            </a:endParaRPr>
          </a:p>
          <a:p>
            <a:pPr>
              <a:spcBef>
                <a:spcPct val="50000"/>
              </a:spcBef>
              <a:buClr>
                <a:srgbClr val="B91013"/>
              </a:buClr>
              <a:buFont typeface="Wingdings" pitchFamily="2" charset="2"/>
              <a:buChar char="n"/>
              <a:tabLst>
                <a:tab pos="180975" algn="l"/>
              </a:tabLst>
              <a:defRPr/>
            </a:pPr>
            <a:r>
              <a:rPr lang="en-GB" sz="1000" dirty="0">
                <a:solidFill>
                  <a:schemeClr val="tx1"/>
                </a:solidFill>
                <a:latin typeface="Arial" pitchFamily="34" charset="0"/>
                <a:sym typeface="Gill Sans"/>
              </a:rPr>
              <a:t> 	</a:t>
            </a:r>
            <a:r>
              <a:rPr lang="es-ES" sz="1000" dirty="0">
                <a:solidFill>
                  <a:schemeClr val="tx1"/>
                </a:solidFill>
                <a:latin typeface="Arial" pitchFamily="34" charset="0"/>
                <a:sym typeface="Gill Sans"/>
              </a:rPr>
              <a:t>Sistemas de transmisión</a:t>
            </a:r>
            <a:br>
              <a:rPr lang="es-ES" sz="1000" dirty="0">
                <a:solidFill>
                  <a:schemeClr val="tx1"/>
                </a:solidFill>
                <a:latin typeface="Arial" pitchFamily="34" charset="0"/>
                <a:sym typeface="Gill Sans"/>
              </a:rPr>
            </a:br>
            <a:r>
              <a:rPr lang="es-ES" sz="1000" dirty="0">
                <a:solidFill>
                  <a:schemeClr val="tx1"/>
                </a:solidFill>
                <a:latin typeface="Arial" pitchFamily="34" charset="0"/>
                <a:sym typeface="Gill Sans"/>
              </a:rPr>
              <a:t>	y distribución eléctricos </a:t>
            </a:r>
            <a:endParaRPr lang="en-GB" sz="1000" dirty="0">
              <a:solidFill>
                <a:schemeClr val="tx1"/>
              </a:solidFill>
              <a:latin typeface="Arial" pitchFamily="34" charset="0"/>
              <a:sym typeface="Gill Sans"/>
            </a:endParaRPr>
          </a:p>
          <a:p>
            <a:pPr>
              <a:lnSpc>
                <a:spcPct val="150000"/>
              </a:lnSpc>
              <a:buClr>
                <a:srgbClr val="B91013"/>
              </a:buClr>
              <a:tabLst>
                <a:tab pos="180975" algn="l"/>
              </a:tabLst>
              <a:defRPr/>
            </a:pPr>
            <a:endParaRPr lang="de-DE" sz="1000" dirty="0">
              <a:solidFill>
                <a:srgbClr val="B91013"/>
              </a:solidFill>
              <a:latin typeface="Arial" pitchFamily="34" charset="0"/>
              <a:sym typeface="Gill Sans"/>
            </a:endParaRPr>
          </a:p>
        </p:txBody>
      </p:sp>
      <p:sp>
        <p:nvSpPr>
          <p:cNvPr id="21521" name="Rectangle 17">
            <a:hlinkClick r:id="rId3" action="ppaction://hlinksldjump"/>
          </p:cNvPr>
          <p:cNvSpPr>
            <a:spLocks/>
          </p:cNvSpPr>
          <p:nvPr/>
        </p:nvSpPr>
        <p:spPr bwMode="auto">
          <a:xfrm>
            <a:off x="2601913" y="2443163"/>
            <a:ext cx="2266950" cy="311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67280" tIns="33643" rIns="67280" bIns="33643" anchor="ctr"/>
          <a:lstStyle/>
          <a:p>
            <a:pPr algn="ctr" defTabSz="668338"/>
            <a:endParaRPr lang="es-ES_tradnl"/>
          </a:p>
        </p:txBody>
      </p:sp>
      <p:sp>
        <p:nvSpPr>
          <p:cNvPr id="21522" name="Rectangle 19">
            <a:hlinkClick r:id="rId4" action="ppaction://hlinksldjump"/>
          </p:cNvPr>
          <p:cNvSpPr>
            <a:spLocks/>
          </p:cNvSpPr>
          <p:nvPr/>
        </p:nvSpPr>
        <p:spPr bwMode="auto">
          <a:xfrm>
            <a:off x="2603500" y="2754313"/>
            <a:ext cx="2265363" cy="2079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67280" tIns="33643" rIns="67280" bIns="33643" anchor="ctr"/>
          <a:lstStyle/>
          <a:p>
            <a:pPr algn="ctr" defTabSz="668338"/>
            <a:endParaRPr lang="es-ES_tradnl"/>
          </a:p>
        </p:txBody>
      </p:sp>
      <p:sp>
        <p:nvSpPr>
          <p:cNvPr id="21523" name="Rectangle 20">
            <a:hlinkClick r:id="rId5" action="ppaction://hlinksldjump"/>
          </p:cNvPr>
          <p:cNvSpPr>
            <a:spLocks/>
          </p:cNvSpPr>
          <p:nvPr/>
        </p:nvSpPr>
        <p:spPr bwMode="auto">
          <a:xfrm>
            <a:off x="2605088" y="3006725"/>
            <a:ext cx="2263775" cy="204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67280" tIns="33643" rIns="67280" bIns="33643" anchor="ctr"/>
          <a:lstStyle/>
          <a:p>
            <a:pPr algn="ctr" defTabSz="668338"/>
            <a:endParaRPr lang="de-AT"/>
          </a:p>
        </p:txBody>
      </p:sp>
      <p:sp>
        <p:nvSpPr>
          <p:cNvPr id="21524" name="Rectangle 21">
            <a:hlinkClick r:id="rId6" action="ppaction://hlinksldjump"/>
          </p:cNvPr>
          <p:cNvSpPr>
            <a:spLocks/>
          </p:cNvSpPr>
          <p:nvPr/>
        </p:nvSpPr>
        <p:spPr bwMode="auto">
          <a:xfrm>
            <a:off x="2605088" y="3221038"/>
            <a:ext cx="2263775" cy="2079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67280" tIns="33643" rIns="67280" bIns="33643" anchor="ctr"/>
          <a:lstStyle/>
          <a:p>
            <a:pPr algn="ctr" defTabSz="668338"/>
            <a:endParaRPr lang="de-AT"/>
          </a:p>
        </p:txBody>
      </p:sp>
      <p:sp>
        <p:nvSpPr>
          <p:cNvPr id="21525" name="Rectangle 28">
            <a:hlinkClick r:id="" action="ppaction://noaction"/>
          </p:cNvPr>
          <p:cNvSpPr>
            <a:spLocks/>
          </p:cNvSpPr>
          <p:nvPr/>
        </p:nvSpPr>
        <p:spPr bwMode="auto">
          <a:xfrm>
            <a:off x="7239000" y="2424113"/>
            <a:ext cx="2116138" cy="225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67280" tIns="33643" rIns="67280" bIns="33643" anchor="ctr"/>
          <a:lstStyle/>
          <a:p>
            <a:pPr algn="ctr" defTabSz="668338"/>
            <a:endParaRPr lang="de-AT"/>
          </a:p>
        </p:txBody>
      </p:sp>
      <p:sp>
        <p:nvSpPr>
          <p:cNvPr id="21526" name="Rectangle 29">
            <a:hlinkClick r:id="" action="ppaction://noaction"/>
          </p:cNvPr>
          <p:cNvSpPr>
            <a:spLocks/>
          </p:cNvSpPr>
          <p:nvPr/>
        </p:nvSpPr>
        <p:spPr bwMode="auto">
          <a:xfrm>
            <a:off x="7240588" y="2676525"/>
            <a:ext cx="2114550" cy="330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67280" tIns="33643" rIns="67280" bIns="33643" anchor="ctr"/>
          <a:lstStyle/>
          <a:p>
            <a:pPr algn="ctr" defTabSz="668338"/>
            <a:endParaRPr lang="de-AT"/>
          </a:p>
        </p:txBody>
      </p:sp>
      <p:sp>
        <p:nvSpPr>
          <p:cNvPr id="21527" name="Rectangle 30">
            <a:hlinkClick r:id="" action="ppaction://noaction"/>
          </p:cNvPr>
          <p:cNvSpPr>
            <a:spLocks/>
          </p:cNvSpPr>
          <p:nvPr/>
        </p:nvSpPr>
        <p:spPr bwMode="auto">
          <a:xfrm>
            <a:off x="7242175" y="3128963"/>
            <a:ext cx="2112963" cy="239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67280" tIns="33643" rIns="67280" bIns="33643" anchor="ctr"/>
          <a:lstStyle/>
          <a:p>
            <a:pPr algn="ctr" defTabSz="668338"/>
            <a:endParaRPr lang="de-AT"/>
          </a:p>
        </p:txBody>
      </p:sp>
      <p:sp>
        <p:nvSpPr>
          <p:cNvPr id="21528" name="Rectangle 31">
            <a:hlinkClick r:id="" action="ppaction://noaction"/>
          </p:cNvPr>
          <p:cNvSpPr>
            <a:spLocks/>
          </p:cNvSpPr>
          <p:nvPr/>
        </p:nvSpPr>
        <p:spPr bwMode="auto">
          <a:xfrm>
            <a:off x="7231063" y="3475038"/>
            <a:ext cx="2124075" cy="314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67280" tIns="33643" rIns="67280" bIns="33643" anchor="ctr"/>
          <a:lstStyle/>
          <a:p>
            <a:pPr algn="ctr" defTabSz="668338"/>
            <a:endParaRPr lang="de-AT"/>
          </a:p>
        </p:txBody>
      </p:sp>
      <p:sp>
        <p:nvSpPr>
          <p:cNvPr id="21529" name="Rectangle 33">
            <a:hlinkClick r:id="" action="ppaction://noaction"/>
          </p:cNvPr>
          <p:cNvSpPr>
            <a:spLocks/>
          </p:cNvSpPr>
          <p:nvPr/>
        </p:nvSpPr>
        <p:spPr bwMode="auto">
          <a:xfrm>
            <a:off x="7231063" y="4311650"/>
            <a:ext cx="2030412" cy="220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67280" tIns="33643" rIns="67280" bIns="33643" anchor="ctr"/>
          <a:lstStyle/>
          <a:p>
            <a:pPr algn="ctr" defTabSz="668338"/>
            <a:endParaRPr lang="de-AT"/>
          </a:p>
        </p:txBody>
      </p:sp>
      <p:sp>
        <p:nvSpPr>
          <p:cNvPr id="21530" name="Rectangle 34">
            <a:hlinkClick r:id="" action="ppaction://noaction"/>
          </p:cNvPr>
          <p:cNvSpPr>
            <a:spLocks/>
          </p:cNvSpPr>
          <p:nvPr/>
        </p:nvSpPr>
        <p:spPr bwMode="auto">
          <a:xfrm>
            <a:off x="7232650" y="4581525"/>
            <a:ext cx="2030413" cy="115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67280" tIns="33643" rIns="67280" bIns="33643" anchor="ctr"/>
          <a:lstStyle/>
          <a:p>
            <a:pPr algn="ctr" defTabSz="668338"/>
            <a:endParaRPr lang="de-AT"/>
          </a:p>
        </p:txBody>
      </p:sp>
      <p:sp>
        <p:nvSpPr>
          <p:cNvPr id="21531" name="Rectangle 36">
            <a:hlinkClick r:id="" action="ppaction://noaction"/>
          </p:cNvPr>
          <p:cNvSpPr>
            <a:spLocks/>
          </p:cNvSpPr>
          <p:nvPr/>
        </p:nvSpPr>
        <p:spPr bwMode="auto">
          <a:xfrm>
            <a:off x="7234238" y="4959350"/>
            <a:ext cx="2030412" cy="1000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67280" tIns="33643" rIns="67280" bIns="33643" anchor="ctr"/>
          <a:lstStyle/>
          <a:p>
            <a:pPr algn="ctr" defTabSz="668338"/>
            <a:endParaRPr lang="de-AT"/>
          </a:p>
        </p:txBody>
      </p:sp>
      <p:sp>
        <p:nvSpPr>
          <p:cNvPr id="21532" name="Rectangle 37">
            <a:hlinkClick r:id="rId7" action="ppaction://hlinksldjump"/>
          </p:cNvPr>
          <p:cNvSpPr>
            <a:spLocks/>
          </p:cNvSpPr>
          <p:nvPr/>
        </p:nvSpPr>
        <p:spPr bwMode="auto">
          <a:xfrm>
            <a:off x="7235825" y="5138738"/>
            <a:ext cx="2032000" cy="320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67280" tIns="33643" rIns="67280" bIns="33643" anchor="ctr"/>
          <a:lstStyle/>
          <a:p>
            <a:pPr algn="ctr" defTabSz="668338"/>
            <a:endParaRPr lang="de-AT"/>
          </a:p>
        </p:txBody>
      </p:sp>
      <p:sp>
        <p:nvSpPr>
          <p:cNvPr id="21533" name="Rectangle 25">
            <a:hlinkClick r:id="" action="ppaction://noaction"/>
          </p:cNvPr>
          <p:cNvSpPr>
            <a:spLocks/>
          </p:cNvSpPr>
          <p:nvPr/>
        </p:nvSpPr>
        <p:spPr bwMode="auto">
          <a:xfrm>
            <a:off x="2559050" y="5032375"/>
            <a:ext cx="2268538" cy="206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67280" tIns="33643" rIns="67280" bIns="33643" anchor="ctr"/>
          <a:lstStyle/>
          <a:p>
            <a:pPr algn="ctr" defTabSz="668338"/>
            <a:endParaRPr lang="de-AT"/>
          </a:p>
        </p:txBody>
      </p:sp>
      <p:sp>
        <p:nvSpPr>
          <p:cNvPr id="21534" name="Rectangle 23">
            <a:hlinkClick r:id="rId8" action="ppaction://hlinksldjump"/>
          </p:cNvPr>
          <p:cNvSpPr>
            <a:spLocks/>
          </p:cNvSpPr>
          <p:nvPr/>
        </p:nvSpPr>
        <p:spPr bwMode="auto">
          <a:xfrm>
            <a:off x="2606675" y="4364038"/>
            <a:ext cx="2116138" cy="168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67280" tIns="33643" rIns="67280" bIns="33643" anchor="ctr"/>
          <a:lstStyle/>
          <a:p>
            <a:pPr algn="ctr" defTabSz="668338"/>
            <a:endParaRPr lang="de-AT"/>
          </a:p>
        </p:txBody>
      </p:sp>
      <p:sp>
        <p:nvSpPr>
          <p:cNvPr id="21535" name="Rectangle 23">
            <a:hlinkClick r:id="rId9" action="ppaction://hlinksldjump"/>
          </p:cNvPr>
          <p:cNvSpPr>
            <a:spLocks/>
          </p:cNvSpPr>
          <p:nvPr/>
        </p:nvSpPr>
        <p:spPr bwMode="auto">
          <a:xfrm>
            <a:off x="2601913" y="4595813"/>
            <a:ext cx="2114550" cy="168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67280" tIns="33643" rIns="67280" bIns="33643" anchor="ctr"/>
          <a:lstStyle/>
          <a:p>
            <a:pPr algn="ctr" defTabSz="668338"/>
            <a:endParaRPr lang="de-AT"/>
          </a:p>
        </p:txBody>
      </p:sp>
      <p:sp>
        <p:nvSpPr>
          <p:cNvPr id="21536" name="Rectangle 23">
            <a:hlinkClick r:id="rId10" action="ppaction://hlinksldjump"/>
          </p:cNvPr>
          <p:cNvSpPr>
            <a:spLocks/>
          </p:cNvSpPr>
          <p:nvPr/>
        </p:nvSpPr>
        <p:spPr bwMode="auto">
          <a:xfrm>
            <a:off x="2601913" y="4829175"/>
            <a:ext cx="2114550" cy="1666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67280" tIns="33643" rIns="67280" bIns="33643" anchor="ctr"/>
          <a:lstStyle/>
          <a:p>
            <a:pPr algn="ctr" defTabSz="668338"/>
            <a:endParaRPr lang="de-AT"/>
          </a:p>
        </p:txBody>
      </p:sp>
      <p:sp>
        <p:nvSpPr>
          <p:cNvPr id="21537" name="Rectangle 37">
            <a:hlinkClick r:id="rId11" action="ppaction://hlinksldjump"/>
          </p:cNvPr>
          <p:cNvSpPr>
            <a:spLocks/>
          </p:cNvSpPr>
          <p:nvPr/>
        </p:nvSpPr>
        <p:spPr bwMode="auto">
          <a:xfrm>
            <a:off x="7350125" y="5459413"/>
            <a:ext cx="2032000" cy="2079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67280" tIns="33643" rIns="67280" bIns="33643" anchor="ctr"/>
          <a:lstStyle/>
          <a:p>
            <a:pPr algn="ctr" defTabSz="668338"/>
            <a:endParaRPr lang="de-AT"/>
          </a:p>
        </p:txBody>
      </p:sp>
      <p:pic>
        <p:nvPicPr>
          <p:cNvPr id="59" name="Picture 34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698"/>
          <a:stretch>
            <a:fillRect/>
          </a:stretch>
        </p:blipFill>
        <p:spPr bwMode="auto">
          <a:xfrm>
            <a:off x="5037138" y="4316413"/>
            <a:ext cx="2157412" cy="1387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0" name="Picture 35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278" b="1218"/>
          <a:stretch>
            <a:fillRect/>
          </a:stretch>
        </p:blipFill>
        <p:spPr bwMode="auto">
          <a:xfrm>
            <a:off x="5027613" y="2420938"/>
            <a:ext cx="2159000" cy="1368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" name="Picture 36"/>
          <p:cNvPicPr>
            <a:picLocks noChangeAspect="1"/>
          </p:cNvPicPr>
          <p:nvPr/>
        </p:nvPicPr>
        <p:blipFill>
          <a:blip r:embed="rId14" cstate="print"/>
          <a:srcRect t="18203"/>
          <a:stretch>
            <a:fillRect/>
          </a:stretch>
        </p:blipFill>
        <p:spPr bwMode="auto">
          <a:xfrm>
            <a:off x="392113" y="4316413"/>
            <a:ext cx="2163762" cy="1390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2" name="Picture 37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088"/>
          <a:stretch>
            <a:fillRect/>
          </a:stretch>
        </p:blipFill>
        <p:spPr bwMode="auto">
          <a:xfrm>
            <a:off x="395288" y="2420938"/>
            <a:ext cx="2159000" cy="1382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5" name="Textfeld 64"/>
          <p:cNvSpPr txBox="1"/>
          <p:nvPr/>
        </p:nvSpPr>
        <p:spPr>
          <a:xfrm>
            <a:off x="328613" y="2047875"/>
            <a:ext cx="2225675" cy="276999"/>
          </a:xfrm>
          <a:prstGeom prst="rect">
            <a:avLst/>
          </a:prstGeom>
          <a:gradFill flip="none" rotWithShape="1">
            <a:gsLst>
              <a:gs pos="0">
                <a:srgbClr val="16885F">
                  <a:tint val="66000"/>
                  <a:satMod val="160000"/>
                  <a:alpha val="0"/>
                </a:srgbClr>
              </a:gs>
              <a:gs pos="50000">
                <a:srgbClr val="16885F">
                  <a:tint val="44500"/>
                  <a:satMod val="160000"/>
                </a:srgbClr>
              </a:gs>
              <a:gs pos="100000">
                <a:srgbClr val="16885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spAutoFit/>
          </a:bodyPr>
          <a:lstStyle/>
          <a:p>
            <a:pPr>
              <a:tabLst>
                <a:tab pos="2047875" algn="l"/>
                <a:tab pos="2124075" algn="l"/>
              </a:tabLst>
              <a:defRPr/>
            </a:pPr>
            <a:r>
              <a:rPr lang="de-DE" sz="1200" b="1" u="sng" dirty="0" err="1">
                <a:solidFill>
                  <a:srgbClr val="16885F"/>
                </a:solidFill>
                <a:latin typeface="+mj-lt"/>
                <a:sym typeface="Gill Sans"/>
              </a:rPr>
              <a:t>Petróleo</a:t>
            </a:r>
            <a:r>
              <a:rPr lang="de-DE" sz="1200" b="1" u="sng" dirty="0">
                <a:solidFill>
                  <a:srgbClr val="16885F"/>
                </a:solidFill>
                <a:latin typeface="+mj-lt"/>
                <a:sym typeface="Gill Sans"/>
              </a:rPr>
              <a:t> &amp; Gas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314325" y="3962400"/>
            <a:ext cx="2306638" cy="26161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  <a:alpha val="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spAutoFit/>
          </a:bodyPr>
          <a:lstStyle/>
          <a:p>
            <a:pPr>
              <a:tabLst>
                <a:tab pos="1971675" algn="l"/>
              </a:tabLst>
              <a:defRPr/>
            </a:pPr>
            <a:r>
              <a:rPr lang="de-DE" sz="1100" b="1" u="sng" dirty="0" err="1">
                <a:solidFill>
                  <a:srgbClr val="B91013"/>
                </a:solidFill>
                <a:latin typeface="+mj-lt"/>
                <a:sym typeface="Gill Sans"/>
              </a:rPr>
              <a:t>Energía</a:t>
            </a:r>
            <a:r>
              <a:rPr lang="de-DE" sz="1100" b="1" u="sng" dirty="0">
                <a:solidFill>
                  <a:srgbClr val="B91013"/>
                </a:solidFill>
                <a:latin typeface="+mj-lt"/>
                <a:sym typeface="Gill Sans"/>
              </a:rPr>
              <a:t> &amp; </a:t>
            </a:r>
            <a:r>
              <a:rPr lang="de-DE" sz="1100" b="1" u="sng" dirty="0" err="1">
                <a:solidFill>
                  <a:srgbClr val="B91013"/>
                </a:solidFill>
                <a:latin typeface="+mj-lt"/>
                <a:sym typeface="Gill Sans"/>
              </a:rPr>
              <a:t>Protección</a:t>
            </a:r>
            <a:r>
              <a:rPr lang="de-DE" sz="1100" b="1" u="sng" dirty="0">
                <a:solidFill>
                  <a:srgbClr val="B91013"/>
                </a:solidFill>
                <a:latin typeface="+mj-lt"/>
                <a:sym typeface="Gill Sans"/>
              </a:rPr>
              <a:t> del </a:t>
            </a:r>
            <a:r>
              <a:rPr lang="de-DE" sz="1100" b="1" u="sng" dirty="0" err="1">
                <a:solidFill>
                  <a:srgbClr val="B91013"/>
                </a:solidFill>
                <a:latin typeface="+mj-lt"/>
                <a:sym typeface="Gill Sans"/>
              </a:rPr>
              <a:t>Clima</a:t>
            </a:r>
            <a:r>
              <a:rPr lang="de-DE" sz="1100" b="1" u="sng" dirty="0">
                <a:solidFill>
                  <a:srgbClr val="B91013"/>
                </a:solidFill>
                <a:latin typeface="+mj-lt"/>
                <a:sym typeface="Gill Sans"/>
              </a:rPr>
              <a:t> </a:t>
            </a:r>
          </a:p>
        </p:txBody>
      </p:sp>
      <p:sp>
        <p:nvSpPr>
          <p:cNvPr id="68" name="Textfeld 67"/>
          <p:cNvSpPr txBox="1"/>
          <p:nvPr/>
        </p:nvSpPr>
        <p:spPr>
          <a:xfrm>
            <a:off x="4941888" y="2047875"/>
            <a:ext cx="2244725" cy="276999"/>
          </a:xfrm>
          <a:prstGeom prst="rect">
            <a:avLst/>
          </a:prstGeom>
          <a:gradFill flip="none" rotWithShape="1">
            <a:gsLst>
              <a:gs pos="0">
                <a:srgbClr val="37508F">
                  <a:tint val="66000"/>
                  <a:satMod val="160000"/>
                  <a:alpha val="0"/>
                </a:srgbClr>
              </a:gs>
              <a:gs pos="50000">
                <a:srgbClr val="37508F">
                  <a:tint val="44500"/>
                  <a:satMod val="160000"/>
                </a:srgbClr>
              </a:gs>
              <a:gs pos="100000">
                <a:srgbClr val="37508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spAutoFit/>
          </a:bodyPr>
          <a:lstStyle/>
          <a:p>
            <a:pPr>
              <a:tabLst>
                <a:tab pos="2152650" algn="l"/>
              </a:tabLst>
              <a:defRPr/>
            </a:pPr>
            <a:r>
              <a:rPr lang="de-DE" sz="1200" b="1" u="sng" dirty="0" err="1">
                <a:solidFill>
                  <a:srgbClr val="37508F"/>
                </a:solidFill>
                <a:latin typeface="+mj-lt"/>
                <a:sym typeface="Gill Sans"/>
              </a:rPr>
              <a:t>Agua</a:t>
            </a:r>
            <a:r>
              <a:rPr lang="de-DE" sz="1200" b="1" u="sng" dirty="0">
                <a:solidFill>
                  <a:srgbClr val="37508F"/>
                </a:solidFill>
                <a:latin typeface="+mj-lt"/>
                <a:sym typeface="Gill Sans"/>
              </a:rPr>
              <a:t> &amp; Medio Ambiente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4951413" y="3962400"/>
            <a:ext cx="2235200" cy="276999"/>
          </a:xfrm>
          <a:prstGeom prst="rect">
            <a:avLst/>
          </a:prstGeom>
          <a:gradFill flip="none" rotWithShape="1">
            <a:gsLst>
              <a:gs pos="0">
                <a:srgbClr val="E9AC00">
                  <a:tint val="66000"/>
                  <a:satMod val="160000"/>
                  <a:alpha val="0"/>
                </a:srgbClr>
              </a:gs>
              <a:gs pos="50000">
                <a:srgbClr val="E9AC00">
                  <a:tint val="44500"/>
                  <a:satMod val="160000"/>
                </a:srgbClr>
              </a:gs>
              <a:gs pos="100000">
                <a:srgbClr val="E9AC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spAutoFit/>
          </a:bodyPr>
          <a:lstStyle/>
          <a:p>
            <a:pPr>
              <a:tabLst>
                <a:tab pos="2057400" algn="l"/>
                <a:tab pos="2152650" algn="l"/>
              </a:tabLst>
              <a:defRPr/>
            </a:pPr>
            <a:r>
              <a:rPr lang="de-DE" sz="1200" b="1" u="sng" dirty="0">
                <a:solidFill>
                  <a:srgbClr val="FFCC00"/>
                </a:solidFill>
                <a:latin typeface="+mj-lt"/>
                <a:sym typeface="Gill Sans"/>
              </a:rPr>
              <a:t>Transporte &amp; </a:t>
            </a:r>
            <a:r>
              <a:rPr lang="de-DE" sz="1200" b="1" u="sng" dirty="0" err="1">
                <a:solidFill>
                  <a:srgbClr val="FFCC00"/>
                </a:solidFill>
                <a:latin typeface="+mj-lt"/>
                <a:sym typeface="Gill Sans"/>
              </a:rPr>
              <a:t>Obras</a:t>
            </a:r>
            <a:endParaRPr lang="de-DE" sz="1200" b="1" u="sng" dirty="0">
              <a:solidFill>
                <a:srgbClr val="FFCC00"/>
              </a:solidFill>
              <a:latin typeface="+mj-lt"/>
              <a:sym typeface="Gill Sans"/>
            </a:endParaRPr>
          </a:p>
        </p:txBody>
      </p:sp>
      <p:sp>
        <p:nvSpPr>
          <p:cNvPr id="21554" name="Text Box 17"/>
          <p:cNvSpPr txBox="1">
            <a:spLocks/>
          </p:cNvSpPr>
          <p:nvPr/>
        </p:nvSpPr>
        <p:spPr bwMode="auto">
          <a:xfrm>
            <a:off x="814388" y="542925"/>
            <a:ext cx="7897812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7304" tIns="33651" rIns="67304" bIns="33651">
            <a:spAutoFit/>
          </a:bodyPr>
          <a:lstStyle/>
          <a:p>
            <a:pPr marL="393700" indent="-393700">
              <a:spcBef>
                <a:spcPct val="50000"/>
              </a:spcBef>
            </a:pPr>
            <a:r>
              <a:rPr lang="es-ES" sz="2100" dirty="0" smtClean="0">
                <a:solidFill>
                  <a:srgbClr val="37508F"/>
                </a:solidFill>
                <a:latin typeface="Arial" charset="0"/>
              </a:rPr>
              <a:t>ILF Consulting Engineers </a:t>
            </a:r>
            <a:r>
              <a:rPr lang="es-ES" sz="2100" dirty="0">
                <a:solidFill>
                  <a:schemeClr val="accent1"/>
                </a:solidFill>
                <a:latin typeface="Arial" charset="0"/>
              </a:rPr>
              <a:t/>
            </a:r>
            <a:br>
              <a:rPr lang="es-ES" sz="2100" dirty="0">
                <a:solidFill>
                  <a:schemeClr val="accent1"/>
                </a:solidFill>
                <a:latin typeface="Arial" charset="0"/>
              </a:rPr>
            </a:br>
            <a:r>
              <a:rPr lang="es-ES" sz="2100" dirty="0">
                <a:solidFill>
                  <a:schemeClr val="bg2"/>
                </a:solidFill>
                <a:latin typeface="Arial" charset="0"/>
              </a:rPr>
              <a:t>Presentación general</a:t>
            </a:r>
            <a:endParaRPr lang="en-GB" sz="21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3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dirty="0" err="1" smtClean="0"/>
              <a:t>Página</a:t>
            </a:r>
            <a:r>
              <a:rPr lang="en-GB" dirty="0" smtClean="0"/>
              <a:t> </a:t>
            </a:r>
            <a:fld id="{7E2C8F7B-BAFC-417D-BFA5-736527068809}" type="slidenum">
              <a:rPr lang="en-GB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44" name="AutoShape 91">
            <a:hlinkClick r:id="rId16" action="ppaction://hlinksldjump" highlightClick="1"/>
          </p:cNvPr>
          <p:cNvSpPr>
            <a:spLocks/>
          </p:cNvSpPr>
          <p:nvPr/>
        </p:nvSpPr>
        <p:spPr bwMode="auto">
          <a:xfrm>
            <a:off x="5872163" y="6264275"/>
            <a:ext cx="423862" cy="23495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67346" tIns="33673" rIns="67346" bIns="33673" anchor="ctr"/>
          <a:lstStyle/>
          <a:p>
            <a:pPr algn="ctr">
              <a:defRPr/>
            </a:pPr>
            <a:r>
              <a:rPr lang="en-GB" sz="700" dirty="0">
                <a:solidFill>
                  <a:schemeClr val="bg2"/>
                </a:solidFill>
              </a:rPr>
              <a:t>Fin</a:t>
            </a:r>
          </a:p>
        </p:txBody>
      </p:sp>
      <p:sp>
        <p:nvSpPr>
          <p:cNvPr id="45" name="AutoShape 4">
            <a:hlinkClick r:id="" action="ppaction://noaction" highlightClick="1"/>
          </p:cNvPr>
          <p:cNvSpPr>
            <a:spLocks/>
          </p:cNvSpPr>
          <p:nvPr/>
        </p:nvSpPr>
        <p:spPr bwMode="auto">
          <a:xfrm>
            <a:off x="5303838" y="6265863"/>
            <a:ext cx="423862" cy="236537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67350" tIns="33675" rIns="67350" bIns="33675" anchor="ctr"/>
          <a:lstStyle/>
          <a:p>
            <a:pPr algn="ctr">
              <a:defRPr/>
            </a:pPr>
            <a:r>
              <a:rPr lang="de-DE" sz="600" dirty="0" err="1">
                <a:solidFill>
                  <a:schemeClr val="bg2"/>
                </a:solidFill>
              </a:rPr>
              <a:t>Servicios</a:t>
            </a:r>
            <a:endParaRPr lang="de-DE" sz="600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de-DE" sz="600" dirty="0" err="1">
                <a:solidFill>
                  <a:schemeClr val="bg2"/>
                </a:solidFill>
              </a:rPr>
              <a:t>especiales</a:t>
            </a:r>
            <a:endParaRPr lang="de-AT" sz="600" dirty="0">
              <a:solidFill>
                <a:schemeClr val="bg2"/>
              </a:solidFill>
            </a:endParaRPr>
          </a:p>
        </p:txBody>
      </p:sp>
      <p:sp>
        <p:nvSpPr>
          <p:cNvPr id="21558" name="Rectangle 25">
            <a:hlinkClick r:id="" action="ppaction://noaction"/>
          </p:cNvPr>
          <p:cNvSpPr>
            <a:spLocks/>
          </p:cNvSpPr>
          <p:nvPr/>
        </p:nvSpPr>
        <p:spPr bwMode="auto">
          <a:xfrm>
            <a:off x="2711450" y="5270500"/>
            <a:ext cx="183197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67280" tIns="33643" rIns="67280" bIns="33643" anchor="ctr"/>
          <a:lstStyle/>
          <a:p>
            <a:pPr algn="ctr" defTabSz="668338"/>
            <a:endParaRPr lang="de-A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i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54F9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EB2C6"/>
      </a:accent5>
      <a:accent6>
        <a:srgbClr val="2D2D8A"/>
      </a:accent6>
      <a:hlink>
        <a:srgbClr val="009999"/>
      </a:hlink>
      <a:folHlink>
        <a:srgbClr val="99CC00"/>
      </a:folHlink>
    </a:clrScheme>
    <a:fontScheme name="Energie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339966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339966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Energ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Öl u. Ga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54F9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EB2C6"/>
      </a:accent5>
      <a:accent6>
        <a:srgbClr val="2D2D8A"/>
      </a:accent6>
      <a:hlink>
        <a:srgbClr val="009999"/>
      </a:hlink>
      <a:folHlink>
        <a:srgbClr val="99CC00"/>
      </a:folHlink>
    </a:clrScheme>
    <a:fontScheme name="Öl u. Gas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339966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339966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Öl u. G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au u. Infrastruktu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54F9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EB2C6"/>
      </a:accent5>
      <a:accent6>
        <a:srgbClr val="2D2D8A"/>
      </a:accent6>
      <a:hlink>
        <a:srgbClr val="009999"/>
      </a:hlink>
      <a:folHlink>
        <a:srgbClr val="99CC00"/>
      </a:folHlink>
    </a:clrScheme>
    <a:fontScheme name="Bau u. Infrastruktur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339966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339966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Bau u. Infrastruktu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au u. Infrastruktu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54F9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EB2C6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au u. Infrastruktur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au u. Infrastruktu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Titel &amp; Aufzählun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54F9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EB2C6"/>
      </a:accent5>
      <a:accent6>
        <a:srgbClr val="2D2D8A"/>
      </a:accent6>
      <a:hlink>
        <a:srgbClr val="009999"/>
      </a:hlink>
      <a:folHlink>
        <a:srgbClr val="99CC00"/>
      </a:folHlink>
    </a:clrScheme>
    <a:fontScheme name="2_Titel &amp; Aufzählung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339966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339966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el &amp; Aufzählu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el &amp; Aufzählun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54F9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EB2C6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Aufzählung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339966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339966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el &amp; Aufzählu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354F90"/>
    </a:accent1>
    <a:accent2>
      <a:srgbClr val="333399"/>
    </a:accent2>
    <a:accent3>
      <a:srgbClr val="FFFFFF"/>
    </a:accent3>
    <a:accent4>
      <a:srgbClr val="000000"/>
    </a:accent4>
    <a:accent5>
      <a:srgbClr val="AEB2C6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463</Words>
  <Characters>0</Characters>
  <Application>Microsoft Office PowerPoint</Application>
  <PresentationFormat>A4-Papier (210x297 mm)</PresentationFormat>
  <Lines>0</Lines>
  <Paragraphs>389</Paragraphs>
  <Slides>25</Slides>
  <Notes>25</Notes>
  <HiddenSlides>0</HiddenSlides>
  <MMClips>0</MMClips>
  <ScaleCrop>false</ScaleCrop>
  <HeadingPairs>
    <vt:vector size="6" baseType="variant">
      <vt:variant>
        <vt:lpstr>Design</vt:lpstr>
      </vt:variant>
      <vt:variant>
        <vt:i4>6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2" baseType="lpstr">
      <vt:lpstr>Energie</vt:lpstr>
      <vt:lpstr>Öl u. Gas</vt:lpstr>
      <vt:lpstr>Bau u. Infrastruktur</vt:lpstr>
      <vt:lpstr>1_Bau u. Infrastruktur</vt:lpstr>
      <vt:lpstr>2_Titel &amp; Aufzählung</vt:lpstr>
      <vt:lpstr>Titel &amp; Aufzählung</vt:lpstr>
      <vt:lpstr>Worksheet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Klingler, Kathrin</dc:creator>
  <cp:lastModifiedBy>Gerhard Schmitz</cp:lastModifiedBy>
  <cp:revision>865</cp:revision>
  <dcterms:modified xsi:type="dcterms:W3CDTF">2011-11-23T20:44:44Z</dcterms:modified>
</cp:coreProperties>
</file>